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theme/themeOverride1.xml" ContentType="application/vnd.openxmlformats-officedocument.themeOverride+xml"/>
  <Override PartName="/ppt/charts/chart4.xml" ContentType="application/vnd.openxmlformats-officedocument.drawingml.chart+xml"/>
  <Override PartName="/ppt/theme/themeOverride2.xml" ContentType="application/vnd.openxmlformats-officedocument.themeOverride+xml"/>
  <Override PartName="/ppt/charts/chart5.xml" ContentType="application/vnd.openxmlformats-officedocument.drawingml.chart+xml"/>
  <Override PartName="/ppt/theme/themeOverride3.xml" ContentType="application/vnd.openxmlformats-officedocument.themeOverride+xml"/>
  <Override PartName="/ppt/charts/chart6.xml" ContentType="application/vnd.openxmlformats-officedocument.drawingml.chart+xml"/>
  <Override PartName="/ppt/theme/themeOverride4.xml" ContentType="application/vnd.openxmlformats-officedocument.themeOverride+xml"/>
  <Override PartName="/ppt/charts/chart7.xml" ContentType="application/vnd.openxmlformats-officedocument.drawingml.chart+xml"/>
  <Override PartName="/ppt/theme/themeOverride5.xml" ContentType="application/vnd.openxmlformats-officedocument.themeOverride+xml"/>
  <Override PartName="/ppt/charts/chart8.xml" ContentType="application/vnd.openxmlformats-officedocument.drawingml.chart+xml"/>
  <Override PartName="/ppt/theme/themeOverride6.xml" ContentType="application/vnd.openxmlformats-officedocument.themeOverride+xml"/>
  <Override PartName="/ppt/charts/chart9.xml" ContentType="application/vnd.openxmlformats-officedocument.drawingml.chart+xml"/>
  <Override PartName="/ppt/theme/themeOverride7.xml" ContentType="application/vnd.openxmlformats-officedocument.themeOverride+xml"/>
  <Override PartName="/ppt/charts/chart10.xml" ContentType="application/vnd.openxmlformats-officedocument.drawingml.chart+xml"/>
  <Override PartName="/ppt/theme/themeOverride8.xml" ContentType="application/vnd.openxmlformats-officedocument.themeOverride+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tags/tag1.xml" ContentType="application/vnd.openxmlformats-officedocument.presentationml.tags+xml"/>
  <Override PartName="/ppt/charts/chart15.xml" ContentType="application/vnd.openxmlformats-officedocument.drawingml.chart+xml"/>
  <Override PartName="/ppt/charts/chart16.xml" ContentType="application/vnd.openxmlformats-officedocument.drawingml.chart+xml"/>
  <Override PartName="/ppt/theme/themeOverride9.xml" ContentType="application/vnd.openxmlformats-officedocument.themeOverride+xml"/>
  <Override PartName="/ppt/charts/chart17.xml" ContentType="application/vnd.openxmlformats-officedocument.drawingml.chart+xml"/>
  <Override PartName="/ppt/theme/themeOverride10.xml" ContentType="application/vnd.openxmlformats-officedocument.themeOverride+xml"/>
  <Override PartName="/ppt/charts/chart18.xml" ContentType="application/vnd.openxmlformats-officedocument.drawingml.chart+xml"/>
  <Override PartName="/ppt/theme/themeOverride11.xml" ContentType="application/vnd.openxmlformats-officedocument.themeOverr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 id="2147483660" r:id="rId2"/>
    <p:sldMasterId id="2147483673" r:id="rId3"/>
  </p:sldMasterIdLst>
  <p:notesMasterIdLst>
    <p:notesMasterId r:id="rId60"/>
  </p:notesMasterIdLst>
  <p:sldIdLst>
    <p:sldId id="256" r:id="rId4"/>
    <p:sldId id="257" r:id="rId5"/>
    <p:sldId id="258" r:id="rId6"/>
    <p:sldId id="259" r:id="rId7"/>
    <p:sldId id="260" r:id="rId8"/>
    <p:sldId id="262" r:id="rId9"/>
    <p:sldId id="261" r:id="rId10"/>
    <p:sldId id="263" r:id="rId11"/>
    <p:sldId id="264" r:id="rId12"/>
    <p:sldId id="265" r:id="rId13"/>
    <p:sldId id="294" r:id="rId14"/>
    <p:sldId id="266" r:id="rId15"/>
    <p:sldId id="267" r:id="rId16"/>
    <p:sldId id="268" r:id="rId17"/>
    <p:sldId id="269" r:id="rId18"/>
    <p:sldId id="270" r:id="rId19"/>
    <p:sldId id="271" r:id="rId20"/>
    <p:sldId id="272" r:id="rId21"/>
    <p:sldId id="273" r:id="rId22"/>
    <p:sldId id="274" r:id="rId23"/>
    <p:sldId id="276" r:id="rId24"/>
    <p:sldId id="295" r:id="rId25"/>
    <p:sldId id="277" r:id="rId26"/>
    <p:sldId id="278" r:id="rId27"/>
    <p:sldId id="279" r:id="rId28"/>
    <p:sldId id="281" r:id="rId29"/>
    <p:sldId id="282" r:id="rId30"/>
    <p:sldId id="283" r:id="rId31"/>
    <p:sldId id="284" r:id="rId32"/>
    <p:sldId id="285" r:id="rId33"/>
    <p:sldId id="286" r:id="rId34"/>
    <p:sldId id="280" r:id="rId35"/>
    <p:sldId id="287" r:id="rId36"/>
    <p:sldId id="296" r:id="rId37"/>
    <p:sldId id="288" r:id="rId38"/>
    <p:sldId id="289" r:id="rId39"/>
    <p:sldId id="290" r:id="rId40"/>
    <p:sldId id="291" r:id="rId41"/>
    <p:sldId id="292" r:id="rId42"/>
    <p:sldId id="293" r:id="rId43"/>
    <p:sldId id="298" r:id="rId44"/>
    <p:sldId id="299" r:id="rId45"/>
    <p:sldId id="300" r:id="rId46"/>
    <p:sldId id="301" r:id="rId47"/>
    <p:sldId id="297" r:id="rId48"/>
    <p:sldId id="302" r:id="rId49"/>
    <p:sldId id="303" r:id="rId50"/>
    <p:sldId id="304" r:id="rId51"/>
    <p:sldId id="305" r:id="rId52"/>
    <p:sldId id="306" r:id="rId53"/>
    <p:sldId id="307" r:id="rId54"/>
    <p:sldId id="308" r:id="rId55"/>
    <p:sldId id="1773" r:id="rId56"/>
    <p:sldId id="1774" r:id="rId57"/>
    <p:sldId id="1775" r:id="rId58"/>
    <p:sldId id="1776" r:id="rId59"/>
  </p:sldIdLst>
  <p:sldSz cx="12190413" cy="6859588"/>
  <p:notesSz cx="6858000" cy="9144000"/>
  <p:defaultTex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8565" algn="l" defTabSz="1218565" rtl="0" eaLnBrk="1" latinLnBrk="0" hangingPunct="1">
      <a:defRPr sz="2400" kern="1200">
        <a:solidFill>
          <a:schemeClr val="tx1"/>
        </a:solidFill>
        <a:latin typeface="+mn-lt"/>
        <a:ea typeface="+mn-ea"/>
        <a:cs typeface="+mn-cs"/>
      </a:defRPr>
    </a:lvl3pPr>
    <a:lvl4pPr marL="1828165" algn="l" defTabSz="1218565" rtl="0" eaLnBrk="1" latinLnBrk="0" hangingPunct="1">
      <a:defRPr sz="2400" kern="1200">
        <a:solidFill>
          <a:schemeClr val="tx1"/>
        </a:solidFill>
        <a:latin typeface="+mn-lt"/>
        <a:ea typeface="+mn-ea"/>
        <a:cs typeface="+mn-cs"/>
      </a:defRPr>
    </a:lvl4pPr>
    <a:lvl5pPr marL="2437765" algn="l" defTabSz="1218565" rtl="0" eaLnBrk="1" latinLnBrk="0" hangingPunct="1">
      <a:defRPr sz="2400" kern="1200">
        <a:solidFill>
          <a:schemeClr val="tx1"/>
        </a:solidFill>
        <a:latin typeface="+mn-lt"/>
        <a:ea typeface="+mn-ea"/>
        <a:cs typeface="+mn-cs"/>
      </a:defRPr>
    </a:lvl5pPr>
    <a:lvl6pPr marL="3046730" algn="l" defTabSz="1218565" rtl="0" eaLnBrk="1" latinLnBrk="0" hangingPunct="1">
      <a:defRPr sz="2400" kern="1200">
        <a:solidFill>
          <a:schemeClr val="tx1"/>
        </a:solidFill>
        <a:latin typeface="+mn-lt"/>
        <a:ea typeface="+mn-ea"/>
        <a:cs typeface="+mn-cs"/>
      </a:defRPr>
    </a:lvl6pPr>
    <a:lvl7pPr marL="3656330" algn="l" defTabSz="1218565" rtl="0" eaLnBrk="1" latinLnBrk="0" hangingPunct="1">
      <a:defRPr sz="2400" kern="1200">
        <a:solidFill>
          <a:schemeClr val="tx1"/>
        </a:solidFill>
        <a:latin typeface="+mn-lt"/>
        <a:ea typeface="+mn-ea"/>
        <a:cs typeface="+mn-cs"/>
      </a:defRPr>
    </a:lvl7pPr>
    <a:lvl8pPr marL="4265930" algn="l" defTabSz="1218565" rtl="0" eaLnBrk="1" latinLnBrk="0" hangingPunct="1">
      <a:defRPr sz="2400" kern="1200">
        <a:solidFill>
          <a:schemeClr val="tx1"/>
        </a:solidFill>
        <a:latin typeface="+mn-lt"/>
        <a:ea typeface="+mn-ea"/>
        <a:cs typeface="+mn-cs"/>
      </a:defRPr>
    </a:lvl8pPr>
    <a:lvl9pPr marL="4875530" algn="l" defTabSz="1218565"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1">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A3E4A"/>
    <a:srgbClr val="D9D9D9"/>
    <a:srgbClr val="11313C"/>
    <a:srgbClr val="072732"/>
    <a:srgbClr val="FAF9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792" y="66"/>
      </p:cViewPr>
      <p:guideLst>
        <p:guide orient="horz" pos="2161"/>
        <p:guide pos="3840"/>
      </p:guideLst>
    </p:cSldViewPr>
  </p:slideViewPr>
  <p:notesTextViewPr>
    <p:cViewPr>
      <p:scale>
        <a:sx n="100" d="100"/>
        <a:sy n="100" d="100"/>
      </p:scale>
      <p:origin x="0" y="0"/>
    </p:cViewPr>
  </p:notesTextViewPr>
  <p:sorterViewPr>
    <p:cViewPr>
      <p:scale>
        <a:sx n="50" d="100"/>
        <a:sy n="5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theme" Target="theme/theme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5" Type="http://schemas.openxmlformats.org/officeDocument/2006/relationships/slide" Target="slides/slide2.xml"/><Relationship Id="rId61" Type="http://schemas.openxmlformats.org/officeDocument/2006/relationships/presProps" Target="presProps.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tableStyles" Target="tableStyles.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2" Type="http://schemas.openxmlformats.org/officeDocument/2006/relationships/package" Target="../embeddings/Microsoft_Excel_Worksheet9.xlsx"/><Relationship Id="rId1" Type="http://schemas.openxmlformats.org/officeDocument/2006/relationships/themeOverride" Target="../theme/themeOverride8.xml"/></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themeOverride" Target="../theme/themeOverride9.xml"/></Relationships>
</file>

<file path=ppt/charts/_rels/chart17.xml.rels><?xml version="1.0" encoding="UTF-8" standalone="yes"?>
<Relationships xmlns="http://schemas.openxmlformats.org/package/2006/relationships"><Relationship Id="rId2" Type="http://schemas.openxmlformats.org/officeDocument/2006/relationships/package" Target="../embeddings/Microsoft_Excel_Worksheet16.xlsx"/><Relationship Id="rId1" Type="http://schemas.openxmlformats.org/officeDocument/2006/relationships/themeOverride" Target="../theme/themeOverride10.xml"/></Relationships>
</file>

<file path=ppt/charts/_rels/chart18.xml.rels><?xml version="1.0" encoding="UTF-8" standalone="yes"?>
<Relationships xmlns="http://schemas.openxmlformats.org/package/2006/relationships"><Relationship Id="rId2" Type="http://schemas.openxmlformats.org/officeDocument/2006/relationships/package" Target="../embeddings/Microsoft_Excel_Worksheet17.xlsx"/><Relationship Id="rId1" Type="http://schemas.openxmlformats.org/officeDocument/2006/relationships/themeOverride" Target="../theme/themeOverride11.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1.xm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2.xml"/></Relationships>
</file>

<file path=ppt/charts/_rels/chart5.xml.rels><?xml version="1.0" encoding="UTF-8" standalone="yes"?>
<Relationships xmlns="http://schemas.openxmlformats.org/package/2006/relationships"><Relationship Id="rId2" Type="http://schemas.openxmlformats.org/officeDocument/2006/relationships/package" Target="../embeddings/Microsoft_Excel_Worksheet4.xlsx"/><Relationship Id="rId1" Type="http://schemas.openxmlformats.org/officeDocument/2006/relationships/themeOverride" Target="../theme/themeOverride3.xml"/></Relationships>
</file>

<file path=ppt/charts/_rels/chart6.xml.rels><?xml version="1.0" encoding="UTF-8" standalone="yes"?>
<Relationships xmlns="http://schemas.openxmlformats.org/package/2006/relationships"><Relationship Id="rId2" Type="http://schemas.openxmlformats.org/officeDocument/2006/relationships/package" Target="../embeddings/Microsoft_Excel_Worksheet5.xlsx"/><Relationship Id="rId1" Type="http://schemas.openxmlformats.org/officeDocument/2006/relationships/themeOverride" Target="../theme/themeOverride4.xml"/></Relationships>
</file>

<file path=ppt/charts/_rels/chart7.xml.rels><?xml version="1.0" encoding="UTF-8" standalone="yes"?>
<Relationships xmlns="http://schemas.openxmlformats.org/package/2006/relationships"><Relationship Id="rId2" Type="http://schemas.openxmlformats.org/officeDocument/2006/relationships/package" Target="../embeddings/Microsoft_Excel_Worksheet6.xlsx"/><Relationship Id="rId1" Type="http://schemas.openxmlformats.org/officeDocument/2006/relationships/themeOverride" Target="../theme/themeOverride5.xml"/></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6.xml"/></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a:defRPr lang="zh-CN" sz="1320" b="1" i="0" u="none" strike="noStrike" kern="1200" baseline="0">
                <a:solidFill>
                  <a:schemeClr val="tx1">
                    <a:lumMod val="50000"/>
                    <a:lumOff val="50000"/>
                  </a:schemeClr>
                </a:solidFill>
                <a:latin typeface="+mn-lt"/>
                <a:ea typeface="+mn-ea"/>
                <a:cs typeface="+mn-cs"/>
              </a:defRPr>
            </a:pPr>
            <a:r>
              <a:rPr lang="en-US" altLang="zh-CN" dirty="0">
                <a:solidFill>
                  <a:schemeClr val="tx1">
                    <a:lumMod val="50000"/>
                    <a:lumOff val="50000"/>
                  </a:schemeClr>
                </a:solidFill>
              </a:rPr>
              <a:t>Tittle text</a:t>
            </a:r>
            <a:endParaRPr lang="zh-CN" altLang="en-US" dirty="0">
              <a:solidFill>
                <a:schemeClr val="tx1">
                  <a:lumMod val="50000"/>
                  <a:lumOff val="50000"/>
                </a:schemeClr>
              </a:solidFill>
            </a:endParaRPr>
          </a:p>
        </c:rich>
      </c:tx>
      <c:layout>
        <c:manualLayout>
          <c:xMode val="edge"/>
          <c:yMode val="edge"/>
          <c:x val="0.32817304848844497"/>
          <c:y val="0.23032900581231"/>
        </c:manualLayout>
      </c:layout>
      <c:overlay val="0"/>
    </c:title>
    <c:autoTitleDeleted val="0"/>
    <c:plotArea>
      <c:layout/>
      <c:barChart>
        <c:barDir val="col"/>
        <c:grouping val="clustered"/>
        <c:varyColors val="0"/>
        <c:ser>
          <c:idx val="0"/>
          <c:order val="0"/>
          <c:spPr>
            <a:solidFill>
              <a:schemeClr val="tx1">
                <a:lumMod val="50000"/>
                <a:lumOff val="50000"/>
              </a:schemeClr>
            </a:solidFill>
          </c:spPr>
          <c:invertIfNegative val="0"/>
          <c:dLbls>
            <c:delete val="1"/>
          </c:dLbls>
          <c:val>
            <c:numRef>
              <c:f>Sheet1!$B$2:$B$6</c:f>
              <c:numCache>
                <c:formatCode>General</c:formatCode>
                <c:ptCount val="5"/>
                <c:pt idx="0">
                  <c:v>12</c:v>
                </c:pt>
                <c:pt idx="1">
                  <c:v>3</c:v>
                </c:pt>
                <c:pt idx="2">
                  <c:v>0</c:v>
                </c:pt>
                <c:pt idx="3">
                  <c:v>1</c:v>
                </c:pt>
                <c:pt idx="4">
                  <c:v>16</c:v>
                </c:pt>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招标采购</c:v>
                      </c:pt>
                    </c:strCache>
                  </c:strRef>
                </c15:tx>
              </c15:filteredSeriesTitle>
            </c:ext>
            <c:ext xmlns:c15="http://schemas.microsoft.com/office/drawing/2012/chart" uri="{02D57815-91ED-43cb-92C2-25804820EDAC}">
              <c15:filteredCategoryTitle>
                <c15:cat>
                  <c:strRef>
                    <c:extLst>
                      <c:ext uri="{02D57815-91ED-43cb-92C2-25804820EDAC}">
                        <c15:formulaRef>
                          <c15:sqref>Sheet1!$A$2:$A$6</c15:sqref>
                        </c15:formulaRef>
                      </c:ext>
                    </c:extLst>
                    <c:strCache>
                      <c:ptCount val="5"/>
                      <c:pt idx="0">
                        <c:v>一季度</c:v>
                      </c:pt>
                      <c:pt idx="1">
                        <c:v>二季度</c:v>
                      </c:pt>
                      <c:pt idx="2">
                        <c:v>三季度</c:v>
                      </c:pt>
                      <c:pt idx="3">
                        <c:v>四季度</c:v>
                      </c:pt>
                      <c:pt idx="4">
                        <c:v>全年</c:v>
                      </c:pt>
                    </c:strCache>
                  </c:strRef>
                </c15:cat>
              </c15:filteredCategoryTitle>
            </c:ext>
            <c:ext xmlns:c16="http://schemas.microsoft.com/office/drawing/2014/chart" uri="{C3380CC4-5D6E-409C-BE32-E72D297353CC}">
              <c16:uniqueId val="{00000000-88E8-4A4A-B01E-F1C0427C1C92}"/>
            </c:ext>
          </c:extLst>
        </c:ser>
        <c:ser>
          <c:idx val="1"/>
          <c:order val="1"/>
          <c:spPr>
            <a:solidFill>
              <a:schemeClr val="bg1">
                <a:lumMod val="85000"/>
              </a:schemeClr>
            </a:solidFill>
          </c:spPr>
          <c:invertIfNegative val="0"/>
          <c:dLbls>
            <c:delete val="1"/>
          </c:dLbls>
          <c:val>
            <c:numRef>
              <c:f>Sheet1!$C$2:$C$6</c:f>
              <c:numCache>
                <c:formatCode>General</c:formatCode>
                <c:ptCount val="5"/>
                <c:pt idx="0">
                  <c:v>11</c:v>
                </c:pt>
                <c:pt idx="1">
                  <c:v>26</c:v>
                </c:pt>
                <c:pt idx="2">
                  <c:v>7</c:v>
                </c:pt>
                <c:pt idx="3">
                  <c:v>26</c:v>
                </c:pt>
                <c:pt idx="4">
                  <c:v>37</c:v>
                </c:pt>
              </c:numCache>
            </c:numRef>
          </c:val>
          <c:extLst>
            <c:ext xmlns:c15="http://schemas.microsoft.com/office/drawing/2012/chart" uri="{02D57815-91ED-43cb-92C2-25804820EDAC}">
              <c15:filteredSeriesTitle>
                <c15:tx>
                  <c:strRef>
                    <c:extLst>
                      <c:ext uri="{02D57815-91ED-43cb-92C2-25804820EDAC}">
                        <c15:formulaRef>
                          <c15:sqref>Sheet1!$C$1</c15:sqref>
                        </c15:formulaRef>
                      </c:ext>
                    </c:extLst>
                    <c:strCache>
                      <c:ptCount val="1"/>
                      <c:pt idx="0">
                        <c:v>询比价采购</c:v>
                      </c:pt>
                    </c:strCache>
                  </c:strRef>
                </c15:tx>
              </c15:filteredSeriesTitle>
            </c:ext>
            <c:ext xmlns:c15="http://schemas.microsoft.com/office/drawing/2012/chart" uri="{02D57815-91ED-43cb-92C2-25804820EDAC}">
              <c15:filteredCategoryTitle>
                <c15:cat>
                  <c:strRef>
                    <c:extLst>
                      <c:ext uri="{02D57815-91ED-43cb-92C2-25804820EDAC}">
                        <c15:formulaRef>
                          <c15:sqref>Sheet1!$A$2:$A$6</c15:sqref>
                        </c15:formulaRef>
                      </c:ext>
                    </c:extLst>
                    <c:strCache>
                      <c:ptCount val="5"/>
                      <c:pt idx="0">
                        <c:v>一季度</c:v>
                      </c:pt>
                      <c:pt idx="1">
                        <c:v>二季度</c:v>
                      </c:pt>
                      <c:pt idx="2">
                        <c:v>三季度</c:v>
                      </c:pt>
                      <c:pt idx="3">
                        <c:v>四季度</c:v>
                      </c:pt>
                      <c:pt idx="4">
                        <c:v>全年</c:v>
                      </c:pt>
                    </c:strCache>
                  </c:strRef>
                </c15:cat>
              </c15:filteredCategoryTitle>
            </c:ext>
            <c:ext xmlns:c16="http://schemas.microsoft.com/office/drawing/2014/chart" uri="{C3380CC4-5D6E-409C-BE32-E72D297353CC}">
              <c16:uniqueId val="{00000001-88E8-4A4A-B01E-F1C0427C1C92}"/>
            </c:ext>
          </c:extLst>
        </c:ser>
        <c:ser>
          <c:idx val="2"/>
          <c:order val="2"/>
          <c:spPr>
            <a:solidFill>
              <a:schemeClr val="tx2">
                <a:lumMod val="75000"/>
              </a:schemeClr>
            </a:solidFill>
          </c:spPr>
          <c:invertIfNegative val="0"/>
          <c:dLbls>
            <c:delete val="1"/>
          </c:dLbls>
          <c:val>
            <c:numRef>
              <c:f>Sheet1!$D$2:$D$6</c:f>
              <c:numCache>
                <c:formatCode>General</c:formatCode>
                <c:ptCount val="5"/>
                <c:pt idx="0">
                  <c:v>8</c:v>
                </c:pt>
                <c:pt idx="1">
                  <c:v>5</c:v>
                </c:pt>
                <c:pt idx="2">
                  <c:v>9</c:v>
                </c:pt>
                <c:pt idx="3">
                  <c:v>14</c:v>
                </c:pt>
                <c:pt idx="4">
                  <c:v>13</c:v>
                </c:pt>
              </c:numCache>
            </c:numRef>
          </c:val>
          <c:extLst>
            <c:ext xmlns:c15="http://schemas.microsoft.com/office/drawing/2012/chart" uri="{02D57815-91ED-43cb-92C2-25804820EDAC}">
              <c15:filteredSeriesTitle>
                <c15:tx>
                  <c:strRef>
                    <c:extLst>
                      <c:ext uri="{02D57815-91ED-43cb-92C2-25804820EDAC}">
                        <c15:formulaRef>
                          <c15:sqref>Sheet1!$D$1</c15:sqref>
                        </c15:formulaRef>
                      </c:ext>
                    </c:extLst>
                    <c:strCache>
                      <c:ptCount val="1"/>
                      <c:pt idx="0">
                        <c:v>框架采购</c:v>
                      </c:pt>
                    </c:strCache>
                  </c:strRef>
                </c15:tx>
              </c15:filteredSeriesTitle>
            </c:ext>
            <c:ext xmlns:c15="http://schemas.microsoft.com/office/drawing/2012/chart" uri="{02D57815-91ED-43cb-92C2-25804820EDAC}">
              <c15:filteredCategoryTitle>
                <c15:cat>
                  <c:strRef>
                    <c:extLst>
                      <c:ext uri="{02D57815-91ED-43cb-92C2-25804820EDAC}">
                        <c15:formulaRef>
                          <c15:sqref>Sheet1!$A$2:$A$6</c15:sqref>
                        </c15:formulaRef>
                      </c:ext>
                    </c:extLst>
                    <c:strCache>
                      <c:ptCount val="5"/>
                      <c:pt idx="0">
                        <c:v>一季度</c:v>
                      </c:pt>
                      <c:pt idx="1">
                        <c:v>二季度</c:v>
                      </c:pt>
                      <c:pt idx="2">
                        <c:v>三季度</c:v>
                      </c:pt>
                      <c:pt idx="3">
                        <c:v>四季度</c:v>
                      </c:pt>
                      <c:pt idx="4">
                        <c:v>全年</c:v>
                      </c:pt>
                    </c:strCache>
                  </c:strRef>
                </c15:cat>
              </c15:filteredCategoryTitle>
            </c:ext>
            <c:ext xmlns:c16="http://schemas.microsoft.com/office/drawing/2014/chart" uri="{C3380CC4-5D6E-409C-BE32-E72D297353CC}">
              <c16:uniqueId val="{00000002-88E8-4A4A-B01E-F1C0427C1C92}"/>
            </c:ext>
          </c:extLst>
        </c:ser>
        <c:ser>
          <c:idx val="3"/>
          <c:order val="3"/>
          <c:spPr>
            <a:solidFill>
              <a:schemeClr val="bg1">
                <a:lumMod val="50000"/>
              </a:schemeClr>
            </a:solidFill>
          </c:spPr>
          <c:invertIfNegative val="0"/>
          <c:dLbls>
            <c:delete val="1"/>
          </c:dLbls>
          <c:val>
            <c:numRef>
              <c:f>Sheet1!$E$2:$E$6</c:f>
              <c:numCache>
                <c:formatCode>General</c:formatCode>
                <c:ptCount val="5"/>
                <c:pt idx="0">
                  <c:v>0</c:v>
                </c:pt>
                <c:pt idx="1">
                  <c:v>3</c:v>
                </c:pt>
                <c:pt idx="2">
                  <c:v>2</c:v>
                </c:pt>
                <c:pt idx="3">
                  <c:v>4</c:v>
                </c:pt>
                <c:pt idx="4">
                  <c:v>3</c:v>
                </c:pt>
              </c:numCache>
            </c:numRef>
          </c:val>
          <c:extLst>
            <c:ext xmlns:c15="http://schemas.microsoft.com/office/drawing/2012/chart" uri="{02D57815-91ED-43cb-92C2-25804820EDAC}">
              <c15:filteredSeriesTitle>
                <c15:tx>
                  <c:strRef>
                    <c:extLst>
                      <c:ext uri="{02D57815-91ED-43cb-92C2-25804820EDAC}">
                        <c15:formulaRef>
                          <c15:sqref>Sheet1!$E$1</c15:sqref>
                        </c15:formulaRef>
                      </c:ext>
                    </c:extLst>
                    <c:strCache>
                      <c:ptCount val="1"/>
                      <c:pt idx="0">
                        <c:v>直接采购</c:v>
                      </c:pt>
                    </c:strCache>
                  </c:strRef>
                </c15:tx>
              </c15:filteredSeriesTitle>
            </c:ext>
            <c:ext xmlns:c15="http://schemas.microsoft.com/office/drawing/2012/chart" uri="{02D57815-91ED-43cb-92C2-25804820EDAC}">
              <c15:filteredCategoryTitle>
                <c15:cat>
                  <c:strRef>
                    <c:extLst>
                      <c:ext uri="{02D57815-91ED-43cb-92C2-25804820EDAC}">
                        <c15:formulaRef>
                          <c15:sqref>Sheet1!$A$2:$A$6</c15:sqref>
                        </c15:formulaRef>
                      </c:ext>
                    </c:extLst>
                    <c:strCache>
                      <c:ptCount val="5"/>
                      <c:pt idx="0">
                        <c:v>一季度</c:v>
                      </c:pt>
                      <c:pt idx="1">
                        <c:v>二季度</c:v>
                      </c:pt>
                      <c:pt idx="2">
                        <c:v>三季度</c:v>
                      </c:pt>
                      <c:pt idx="3">
                        <c:v>四季度</c:v>
                      </c:pt>
                      <c:pt idx="4">
                        <c:v>全年</c:v>
                      </c:pt>
                    </c:strCache>
                  </c:strRef>
                </c15:cat>
              </c15:filteredCategoryTitle>
            </c:ext>
            <c:ext xmlns:c16="http://schemas.microsoft.com/office/drawing/2014/chart" uri="{C3380CC4-5D6E-409C-BE32-E72D297353CC}">
              <c16:uniqueId val="{00000003-88E8-4A4A-B01E-F1C0427C1C92}"/>
            </c:ext>
          </c:extLst>
        </c:ser>
        <c:ser>
          <c:idx val="4"/>
          <c:order val="4"/>
          <c:spPr>
            <a:solidFill>
              <a:srgbClr val="3A3E4A"/>
            </a:solidFill>
          </c:spPr>
          <c:invertIfNegative val="0"/>
          <c:dLbls>
            <c:delete val="1"/>
          </c:dLbls>
          <c:val>
            <c:numRef>
              <c:f>Sheet1!$F$2:$F$6</c:f>
              <c:numCache>
                <c:formatCode>General</c:formatCode>
                <c:ptCount val="5"/>
                <c:pt idx="0">
                  <c:v>31</c:v>
                </c:pt>
                <c:pt idx="1">
                  <c:v>37</c:v>
                </c:pt>
                <c:pt idx="2">
                  <c:v>18</c:v>
                </c:pt>
                <c:pt idx="3">
                  <c:v>45</c:v>
                </c:pt>
                <c:pt idx="4">
                  <c:v>131</c:v>
                </c:pt>
              </c:numCache>
            </c:numRef>
          </c:val>
          <c:extLst>
            <c:ext xmlns:c15="http://schemas.microsoft.com/office/drawing/2012/chart" uri="{02D57815-91ED-43cb-92C2-25804820EDAC}">
              <c15:filteredSeriesTitle>
                <c15:tx>
                  <c:strRef>
                    <c:extLst>
                      <c:ext uri="{02D57815-91ED-43cb-92C2-25804820EDAC}">
                        <c15:formulaRef>
                          <c15:sqref>Sheet1!$F$1</c15:sqref>
                        </c15:formulaRef>
                      </c:ext>
                    </c:extLst>
                    <c:strCache>
                      <c:ptCount val="1"/>
                      <c:pt idx="0">
                        <c:v>合计</c:v>
                      </c:pt>
                    </c:strCache>
                  </c:strRef>
                </c15:tx>
              </c15:filteredSeriesTitle>
            </c:ext>
            <c:ext xmlns:c15="http://schemas.microsoft.com/office/drawing/2012/chart" uri="{02D57815-91ED-43cb-92C2-25804820EDAC}">
              <c15:filteredCategoryTitle>
                <c15:cat>
                  <c:strRef>
                    <c:extLst>
                      <c:ext uri="{02D57815-91ED-43cb-92C2-25804820EDAC}">
                        <c15:formulaRef>
                          <c15:sqref>Sheet1!$A$2:$A$6</c15:sqref>
                        </c15:formulaRef>
                      </c:ext>
                    </c:extLst>
                    <c:strCache>
                      <c:ptCount val="5"/>
                      <c:pt idx="0">
                        <c:v>一季度</c:v>
                      </c:pt>
                      <c:pt idx="1">
                        <c:v>二季度</c:v>
                      </c:pt>
                      <c:pt idx="2">
                        <c:v>三季度</c:v>
                      </c:pt>
                      <c:pt idx="3">
                        <c:v>四季度</c:v>
                      </c:pt>
                      <c:pt idx="4">
                        <c:v>全年</c:v>
                      </c:pt>
                    </c:strCache>
                  </c:strRef>
                </c15:cat>
              </c15:filteredCategoryTitle>
            </c:ext>
            <c:ext xmlns:c16="http://schemas.microsoft.com/office/drawing/2014/chart" uri="{C3380CC4-5D6E-409C-BE32-E72D297353CC}">
              <c16:uniqueId val="{00000004-88E8-4A4A-B01E-F1C0427C1C92}"/>
            </c:ext>
          </c:extLst>
        </c:ser>
        <c:dLbls>
          <c:showLegendKey val="0"/>
          <c:showVal val="1"/>
          <c:showCatName val="0"/>
          <c:showSerName val="0"/>
          <c:showPercent val="0"/>
          <c:showBubbleSize val="0"/>
        </c:dLbls>
        <c:gapWidth val="150"/>
        <c:axId val="53354496"/>
        <c:axId val="53356032"/>
      </c:barChart>
      <c:catAx>
        <c:axId val="53354496"/>
        <c:scaling>
          <c:orientation val="minMax"/>
        </c:scaling>
        <c:delete val="0"/>
        <c:axPos val="b"/>
        <c:numFmt formatCode="General" sourceLinked="0"/>
        <c:majorTickMark val="none"/>
        <c:minorTickMark val="none"/>
        <c:tickLblPos val="nextTo"/>
        <c:spPr>
          <a:ln w="9525" cap="flat" cmpd="sng" algn="ctr">
            <a:solidFill>
              <a:schemeClr val="tx1">
                <a:lumMod val="95000"/>
                <a:lumOff val="5000"/>
              </a:schemeClr>
            </a:solidFill>
            <a:prstDash val="solid"/>
            <a:round/>
          </a:ln>
        </c:spPr>
        <c:txPr>
          <a:bodyPr rot="-60000000" spcFirstLastPara="0" vertOverflow="ellipsis" vert="horz" wrap="square" anchor="ctr" anchorCtr="1"/>
          <a:lstStyle/>
          <a:p>
            <a:pPr>
              <a:defRPr lang="zh-CN" sz="1100" b="1" i="0" u="none" strike="noStrike" kern="1200" baseline="0">
                <a:solidFill>
                  <a:schemeClr val="bg1"/>
                </a:solidFill>
                <a:latin typeface="+mn-lt"/>
                <a:ea typeface="+mn-ea"/>
                <a:cs typeface="+mn-cs"/>
              </a:defRPr>
            </a:pPr>
            <a:endParaRPr lang="en-US"/>
          </a:p>
        </c:txPr>
        <c:crossAx val="53356032"/>
        <c:crosses val="autoZero"/>
        <c:auto val="1"/>
        <c:lblAlgn val="ctr"/>
        <c:lblOffset val="100"/>
        <c:noMultiLvlLbl val="0"/>
      </c:catAx>
      <c:valAx>
        <c:axId val="53356032"/>
        <c:scaling>
          <c:orientation val="minMax"/>
        </c:scaling>
        <c:delete val="1"/>
        <c:axPos val="l"/>
        <c:numFmt formatCode="General" sourceLinked="1"/>
        <c:majorTickMark val="out"/>
        <c:minorTickMark val="none"/>
        <c:tickLblPos val="nextTo"/>
        <c:crossAx val="53354496"/>
        <c:crosses val="autoZero"/>
        <c:crossBetween val="between"/>
      </c:valAx>
      <c:spPr>
        <a:noFill/>
        <a:ln>
          <a:noFill/>
        </a:ln>
        <a:effectLst/>
      </c:spPr>
    </c:plotArea>
    <c:legend>
      <c:legendPos val="t"/>
      <c:layout>
        <c:manualLayout>
          <c:xMode val="edge"/>
          <c:yMode val="edge"/>
          <c:x val="0"/>
          <c:y val="0.35026460955314798"/>
          <c:w val="0.78647143014528897"/>
          <c:h val="7.9363434363520197E-2"/>
        </c:manualLayout>
      </c:layout>
      <c:overlay val="0"/>
      <c:txPr>
        <a:bodyPr rot="0" spcFirstLastPara="0" vertOverflow="ellipsis" vert="horz" wrap="square" anchor="ctr" anchorCtr="1"/>
        <a:lstStyle/>
        <a:p>
          <a:pPr>
            <a:defRPr lang="zh-CN" sz="1000" b="1" i="0" u="none" strike="noStrike" kern="1200" baseline="0">
              <a:solidFill>
                <a:schemeClr val="tx1">
                  <a:lumMod val="50000"/>
                  <a:lumOff val="50000"/>
                </a:schemeClr>
              </a:solidFill>
              <a:latin typeface="+mn-lt"/>
              <a:ea typeface="+mn-ea"/>
              <a:cs typeface="+mn-cs"/>
            </a:defRPr>
          </a:pPr>
          <a:endParaRPr lang="en-US"/>
        </a:p>
      </c:txPr>
    </c:legend>
    <c:plotVisOnly val="1"/>
    <c:dispBlanksAs val="gap"/>
    <c:showDLblsOverMax val="0"/>
  </c:chart>
  <c:txPr>
    <a:bodyPr/>
    <a:lstStyle/>
    <a:p>
      <a:pPr>
        <a:defRPr lang="zh-CN" sz="11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lineChart>
        <c:grouping val="standard"/>
        <c:varyColors val="0"/>
        <c:ser>
          <c:idx val="0"/>
          <c:order val="0"/>
          <c:spPr>
            <a:ln w="28575" cap="rnd" cmpd="sng" algn="ctr">
              <a:solidFill>
                <a:srgbClr val="3A3E4A"/>
              </a:solidFill>
              <a:prstDash val="solid"/>
              <a:round/>
            </a:ln>
          </c:spPr>
          <c:marker>
            <c:spPr>
              <a:solidFill>
                <a:srgbClr val="3A3E4A"/>
              </a:solidFill>
              <a:ln w="9525" cap="flat" cmpd="sng" algn="ctr">
                <a:solidFill>
                  <a:srgbClr val="3A3E4A"/>
                </a:solidFill>
                <a:prstDash val="solid"/>
                <a:round/>
              </a:ln>
            </c:spPr>
          </c:marker>
          <c:val>
            <c:numRef>
              <c:f>Sheet1!$B$2:$B$13</c:f>
              <c:numCache>
                <c:formatCode>General</c:formatCode>
                <c:ptCount val="12"/>
                <c:pt idx="0">
                  <c:v>0</c:v>
                </c:pt>
                <c:pt idx="1">
                  <c:v>0</c:v>
                </c:pt>
                <c:pt idx="2">
                  <c:v>0</c:v>
                </c:pt>
                <c:pt idx="3">
                  <c:v>21959.8</c:v>
                </c:pt>
                <c:pt idx="4">
                  <c:v>20500</c:v>
                </c:pt>
                <c:pt idx="5">
                  <c:v>14000</c:v>
                </c:pt>
                <c:pt idx="6">
                  <c:v>54000</c:v>
                </c:pt>
                <c:pt idx="7">
                  <c:v>39000</c:v>
                </c:pt>
                <c:pt idx="8">
                  <c:v>2000</c:v>
                </c:pt>
                <c:pt idx="9">
                  <c:v>22000</c:v>
                </c:pt>
                <c:pt idx="10">
                  <c:v>40000</c:v>
                </c:pt>
                <c:pt idx="11">
                  <c:v>56000</c:v>
                </c:pt>
              </c:numCache>
            </c:numRef>
          </c:val>
          <c:smooth val="0"/>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当月月底库存量（吨）</c:v>
                      </c:pt>
                    </c:strCache>
                  </c:strRef>
                </c15:tx>
              </c15:filteredSeriesTitle>
            </c:ext>
            <c:ext xmlns:c15="http://schemas.microsoft.com/office/drawing/2012/chart" uri="{02D57815-91ED-43cb-92C2-25804820EDAC}">
              <c15:filteredCategoryTitle>
                <c15:cat>
                  <c:strRef>
                    <c:extLst>
                      <c:ext uri="{02D57815-91ED-43cb-92C2-25804820EDAC}">
                        <c15:formulaRef>
                          <c15:sqref>Sheet1!$A$2:$A$13</c15:sqref>
                        </c15:formulaRef>
                      </c:ext>
                    </c:extLst>
                    <c:strCache>
                      <c:ptCount val="12"/>
                      <c:pt idx="0">
                        <c:v>一月</c:v>
                      </c:pt>
                      <c:pt idx="1">
                        <c:v>二月</c:v>
                      </c:pt>
                      <c:pt idx="2">
                        <c:v>三月</c:v>
                      </c:pt>
                      <c:pt idx="3">
                        <c:v>四月</c:v>
                      </c:pt>
                      <c:pt idx="4">
                        <c:v>五月</c:v>
                      </c:pt>
                      <c:pt idx="5">
                        <c:v>六月</c:v>
                      </c:pt>
                      <c:pt idx="6">
                        <c:v>七月</c:v>
                      </c:pt>
                      <c:pt idx="7">
                        <c:v>八月</c:v>
                      </c:pt>
                      <c:pt idx="8">
                        <c:v>九月</c:v>
                      </c:pt>
                      <c:pt idx="9">
                        <c:v>十月</c:v>
                      </c:pt>
                      <c:pt idx="10">
                        <c:v>十一月</c:v>
                      </c:pt>
                      <c:pt idx="11">
                        <c:v>十二月</c:v>
                      </c:pt>
                    </c:strCache>
                  </c:strRef>
                </c15:cat>
              </c15:filteredCategoryTitle>
            </c:ext>
            <c:ext xmlns:c16="http://schemas.microsoft.com/office/drawing/2014/chart" uri="{C3380CC4-5D6E-409C-BE32-E72D297353CC}">
              <c16:uniqueId val="{00000000-3884-4100-A4EF-FAC7D6BD98FC}"/>
            </c:ext>
          </c:extLst>
        </c:ser>
        <c:dLbls>
          <c:showLegendKey val="0"/>
          <c:showVal val="0"/>
          <c:showCatName val="0"/>
          <c:showSerName val="0"/>
          <c:showPercent val="0"/>
          <c:showBubbleSize val="0"/>
        </c:dLbls>
        <c:marker val="1"/>
        <c:smooth val="0"/>
        <c:axId val="477911680"/>
        <c:axId val="478184192"/>
      </c:lineChart>
      <c:catAx>
        <c:axId val="477911680"/>
        <c:scaling>
          <c:orientation val="minMax"/>
        </c:scaling>
        <c:delete val="0"/>
        <c:axPos val="b"/>
        <c:numFmt formatCode="General" sourceLinked="0"/>
        <c:majorTickMark val="none"/>
        <c:minorTickMark val="none"/>
        <c:tickLblPos val="nextTo"/>
        <c:txPr>
          <a:bodyPr rot="-60000000" spcFirstLastPara="0" vertOverflow="ellipsis" vert="horz" wrap="square" anchor="ctr" anchorCtr="1"/>
          <a:lstStyle/>
          <a:p>
            <a:pPr>
              <a:defRPr lang="zh-CN" sz="700" b="1" i="0" u="none" strike="noStrike" kern="1200" baseline="0">
                <a:solidFill>
                  <a:schemeClr val="tx1">
                    <a:lumMod val="50000"/>
                    <a:lumOff val="50000"/>
                  </a:schemeClr>
                </a:solidFill>
                <a:latin typeface="+mn-ea"/>
                <a:ea typeface="+mn-ea"/>
                <a:cs typeface="+mn-cs"/>
              </a:defRPr>
            </a:pPr>
            <a:endParaRPr lang="en-US"/>
          </a:p>
        </c:txPr>
        <c:crossAx val="478184192"/>
        <c:crosses val="autoZero"/>
        <c:auto val="1"/>
        <c:lblAlgn val="ctr"/>
        <c:lblOffset val="100"/>
        <c:noMultiLvlLbl val="0"/>
      </c:catAx>
      <c:valAx>
        <c:axId val="478184192"/>
        <c:scaling>
          <c:orientation val="minMax"/>
        </c:scaling>
        <c:delete val="0"/>
        <c:axPos val="l"/>
        <c:majorGridlines/>
        <c:numFmt formatCode="General" sourceLinked="1"/>
        <c:majorTickMark val="none"/>
        <c:minorTickMark val="none"/>
        <c:tickLblPos val="nextTo"/>
        <c:spPr>
          <a:ln w="9525" cap="flat" cmpd="sng" algn="ctr">
            <a:noFill/>
            <a:prstDash val="solid"/>
            <a:round/>
          </a:ln>
        </c:spPr>
        <c:txPr>
          <a:bodyPr rot="-60000000" spcFirstLastPara="0" vertOverflow="ellipsis" vert="horz" wrap="square" anchor="ctr" anchorCtr="1"/>
          <a:lstStyle/>
          <a:p>
            <a:pPr>
              <a:defRPr lang="zh-CN" sz="1000" b="1" i="0" u="none" strike="noStrike" kern="1200" baseline="0">
                <a:solidFill>
                  <a:schemeClr val="tx1">
                    <a:lumMod val="50000"/>
                    <a:lumOff val="50000"/>
                  </a:schemeClr>
                </a:solidFill>
                <a:latin typeface="+mn-lt"/>
                <a:ea typeface="+mn-ea"/>
                <a:cs typeface="+mn-cs"/>
              </a:defRPr>
            </a:pPr>
            <a:endParaRPr lang="en-US"/>
          </a:p>
        </c:txPr>
        <c:crossAx val="477911680"/>
        <c:crosses val="autoZero"/>
        <c:crossBetween val="between"/>
      </c:valAx>
    </c:plotArea>
    <c:plotVisOnly val="1"/>
    <c:dispBlanksAs val="gap"/>
    <c:showDLblsOverMax val="0"/>
  </c:chart>
  <c:txPr>
    <a:bodyPr/>
    <a:lstStyle/>
    <a:p>
      <a:pPr>
        <a:defRPr lang="zh-CN" sz="1000"/>
      </a:pPr>
      <a:endParaRPr lang="en-US"/>
    </a:p>
  </c:txPr>
  <c:externalData r:id="rId2">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3482898622047"/>
          <c:y val="8.8007807086133899E-2"/>
          <c:w val="0.53865932578740205"/>
          <c:h val="0.80798893897705804"/>
        </c:manualLayout>
      </c:layout>
      <c:doughnutChart>
        <c:varyColors val="1"/>
        <c:ser>
          <c:idx val="0"/>
          <c:order val="0"/>
          <c:spPr>
            <a:gradFill>
              <a:gsLst>
                <a:gs pos="100000">
                  <a:schemeClr val="bg1">
                    <a:lumMod val="95000"/>
                  </a:schemeClr>
                </a:gs>
                <a:gs pos="0">
                  <a:schemeClr val="bg1">
                    <a:lumMod val="75000"/>
                  </a:schemeClr>
                </a:gs>
              </a:gsLst>
              <a:lin ang="2700000" scaled="1"/>
            </a:gradFill>
            <a:ln>
              <a:noFill/>
            </a:ln>
            <a:effectLst/>
          </c:spPr>
          <c:dPt>
            <c:idx val="0"/>
            <c:bubble3D val="0"/>
            <c:spPr>
              <a:solidFill>
                <a:schemeClr val="bg1">
                  <a:lumMod val="85000"/>
                </a:schemeClr>
              </a:solidFill>
              <a:ln w="19050">
                <a:noFill/>
              </a:ln>
              <a:effectLst>
                <a:innerShdw blurRad="63500" dist="50800" dir="13500000">
                  <a:prstClr val="black">
                    <a:alpha val="50000"/>
                  </a:prstClr>
                </a:innerShdw>
              </a:effectLst>
            </c:spPr>
            <c:extLst>
              <c:ext xmlns:c16="http://schemas.microsoft.com/office/drawing/2014/chart" uri="{C3380CC4-5D6E-409C-BE32-E72D297353CC}">
                <c16:uniqueId val="{00000001-6012-4154-9607-7CBB63E0D548}"/>
              </c:ext>
            </c:extLst>
          </c:dPt>
          <c:dPt>
            <c:idx val="1"/>
            <c:bubble3D val="0"/>
            <c:spPr>
              <a:solidFill>
                <a:srgbClr val="3A3E4A"/>
              </a:solidFill>
              <a:ln w="19050">
                <a:noFill/>
              </a:ln>
              <a:effectLst>
                <a:innerShdw blurRad="63500" dist="50800" dir="13500000">
                  <a:prstClr val="black">
                    <a:alpha val="50000"/>
                  </a:prstClr>
                </a:innerShdw>
              </a:effectLst>
            </c:spPr>
            <c:extLst>
              <c:ext xmlns:c16="http://schemas.microsoft.com/office/drawing/2014/chart" uri="{C3380CC4-5D6E-409C-BE32-E72D297353CC}">
                <c16:uniqueId val="{00000003-6012-4154-9607-7CBB63E0D548}"/>
              </c:ext>
            </c:extLst>
          </c:dPt>
          <c:dPt>
            <c:idx val="2"/>
            <c:bubble3D val="0"/>
            <c:spPr>
              <a:gradFill>
                <a:gsLst>
                  <a:gs pos="100000">
                    <a:schemeClr val="bg1">
                      <a:lumMod val="95000"/>
                    </a:schemeClr>
                  </a:gs>
                  <a:gs pos="0">
                    <a:schemeClr val="bg1">
                      <a:lumMod val="75000"/>
                    </a:schemeClr>
                  </a:gs>
                </a:gsLst>
                <a:lin ang="2700000" scaled="1"/>
              </a:gradFill>
              <a:ln w="19050">
                <a:noFill/>
              </a:ln>
              <a:effectLst/>
            </c:spPr>
            <c:extLst>
              <c:ext xmlns:c16="http://schemas.microsoft.com/office/drawing/2014/chart" uri="{C3380CC4-5D6E-409C-BE32-E72D297353CC}">
                <c16:uniqueId val="{00000005-6012-4154-9607-7CBB63E0D548}"/>
              </c:ext>
            </c:extLst>
          </c:dPt>
          <c:dPt>
            <c:idx val="3"/>
            <c:bubble3D val="0"/>
            <c:spPr>
              <a:gradFill>
                <a:gsLst>
                  <a:gs pos="100000">
                    <a:schemeClr val="bg1">
                      <a:lumMod val="95000"/>
                    </a:schemeClr>
                  </a:gs>
                  <a:gs pos="0">
                    <a:schemeClr val="bg1">
                      <a:lumMod val="75000"/>
                    </a:schemeClr>
                  </a:gs>
                </a:gsLst>
                <a:lin ang="2700000" scaled="1"/>
              </a:gradFill>
              <a:ln w="19050">
                <a:noFill/>
              </a:ln>
              <a:effectLst/>
            </c:spPr>
            <c:extLst>
              <c:ext xmlns:c16="http://schemas.microsoft.com/office/drawing/2014/chart" uri="{C3380CC4-5D6E-409C-BE32-E72D297353CC}">
                <c16:uniqueId val="{00000007-6012-4154-9607-7CBB63E0D548}"/>
              </c:ext>
            </c:extLst>
          </c:dPt>
          <c:val>
            <c:numRef>
              <c:f>Sheet1!$B$2:$B$5</c:f>
              <c:numCache>
                <c:formatCode>General</c:formatCode>
                <c:ptCount val="4"/>
                <c:pt idx="0">
                  <c:v>70</c:v>
                </c:pt>
                <c:pt idx="1">
                  <c:v>30</c:v>
                </c:pt>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列1</c:v>
                      </c:pt>
                    </c:strCache>
                  </c:strRef>
                </c15:tx>
              </c15:filteredSeriesTitle>
            </c:ext>
            <c:ext xmlns:c15="http://schemas.microsoft.com/office/drawing/2012/chart" uri="{02D57815-91ED-43cb-92C2-25804820EDAC}">
              <c15:filteredCategoryTitle>
                <c15:cat>
                  <c:strRef>
                    <c:extLst>
                      <c:ext uri="{02D57815-91ED-43cb-92C2-25804820EDAC}">
                        <c15:formulaRef>
                          <c15:sqref>Sheet1!$A$2:$A$5</c15:sqref>
                        </c15:formulaRef>
                      </c:ext>
                    </c:extLst>
                    <c:strCache>
                      <c:ptCount val="2"/>
                      <c:pt idx="0">
                        <c:v>第一季度</c:v>
                      </c:pt>
                      <c:pt idx="1">
                        <c:v>第二季度</c:v>
                      </c:pt>
                    </c:strCache>
                  </c:strRef>
                </c15:cat>
              </c15:filteredCategoryTitle>
            </c:ext>
            <c:ext xmlns:c16="http://schemas.microsoft.com/office/drawing/2014/chart" uri="{C3380CC4-5D6E-409C-BE32-E72D297353CC}">
              <c16:uniqueId val="{00000008-6012-4154-9607-7CBB63E0D548}"/>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lang="zh-CN"/>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3482898622047"/>
          <c:y val="8.8007807086133899E-2"/>
          <c:w val="0.53865932578740205"/>
          <c:h val="0.80798893897705804"/>
        </c:manualLayout>
      </c:layout>
      <c:doughnutChart>
        <c:varyColors val="1"/>
        <c:ser>
          <c:idx val="0"/>
          <c:order val="0"/>
          <c:spPr>
            <a:gradFill>
              <a:gsLst>
                <a:gs pos="100000">
                  <a:schemeClr val="bg1">
                    <a:lumMod val="95000"/>
                  </a:schemeClr>
                </a:gs>
                <a:gs pos="0">
                  <a:schemeClr val="bg1">
                    <a:lumMod val="75000"/>
                  </a:schemeClr>
                </a:gs>
              </a:gsLst>
              <a:lin ang="2700000" scaled="1"/>
            </a:gradFill>
            <a:ln>
              <a:noFill/>
            </a:ln>
            <a:effectLst/>
          </c:spPr>
          <c:dPt>
            <c:idx val="0"/>
            <c:bubble3D val="0"/>
            <c:spPr>
              <a:solidFill>
                <a:schemeClr val="bg1">
                  <a:lumMod val="85000"/>
                </a:schemeClr>
              </a:solidFill>
              <a:ln w="19050">
                <a:noFill/>
              </a:ln>
              <a:effectLst>
                <a:innerShdw blurRad="63500" dist="50800" dir="13500000">
                  <a:prstClr val="black">
                    <a:alpha val="50000"/>
                  </a:prstClr>
                </a:innerShdw>
              </a:effectLst>
            </c:spPr>
            <c:extLst>
              <c:ext xmlns:c16="http://schemas.microsoft.com/office/drawing/2014/chart" uri="{C3380CC4-5D6E-409C-BE32-E72D297353CC}">
                <c16:uniqueId val="{00000001-D68D-479A-AAB5-56ED1D7A39FF}"/>
              </c:ext>
            </c:extLst>
          </c:dPt>
          <c:dPt>
            <c:idx val="1"/>
            <c:bubble3D val="0"/>
            <c:spPr>
              <a:solidFill>
                <a:srgbClr val="3A3E4A"/>
              </a:solidFill>
              <a:ln w="19050">
                <a:noFill/>
              </a:ln>
              <a:effectLst>
                <a:innerShdw blurRad="63500" dist="50800" dir="13500000">
                  <a:prstClr val="black">
                    <a:alpha val="50000"/>
                  </a:prstClr>
                </a:innerShdw>
              </a:effectLst>
            </c:spPr>
            <c:extLst>
              <c:ext xmlns:c16="http://schemas.microsoft.com/office/drawing/2014/chart" uri="{C3380CC4-5D6E-409C-BE32-E72D297353CC}">
                <c16:uniqueId val="{00000003-D68D-479A-AAB5-56ED1D7A39FF}"/>
              </c:ext>
            </c:extLst>
          </c:dPt>
          <c:dPt>
            <c:idx val="2"/>
            <c:bubble3D val="0"/>
            <c:spPr>
              <a:gradFill>
                <a:gsLst>
                  <a:gs pos="100000">
                    <a:schemeClr val="bg1">
                      <a:lumMod val="95000"/>
                    </a:schemeClr>
                  </a:gs>
                  <a:gs pos="0">
                    <a:schemeClr val="bg1">
                      <a:lumMod val="75000"/>
                    </a:schemeClr>
                  </a:gs>
                </a:gsLst>
                <a:lin ang="2700000" scaled="1"/>
              </a:gradFill>
              <a:ln w="19050">
                <a:noFill/>
              </a:ln>
              <a:effectLst/>
            </c:spPr>
            <c:extLst>
              <c:ext xmlns:c16="http://schemas.microsoft.com/office/drawing/2014/chart" uri="{C3380CC4-5D6E-409C-BE32-E72D297353CC}">
                <c16:uniqueId val="{00000005-D68D-479A-AAB5-56ED1D7A39FF}"/>
              </c:ext>
            </c:extLst>
          </c:dPt>
          <c:dPt>
            <c:idx val="3"/>
            <c:bubble3D val="0"/>
            <c:spPr>
              <a:gradFill>
                <a:gsLst>
                  <a:gs pos="100000">
                    <a:schemeClr val="bg1">
                      <a:lumMod val="95000"/>
                    </a:schemeClr>
                  </a:gs>
                  <a:gs pos="0">
                    <a:schemeClr val="bg1">
                      <a:lumMod val="75000"/>
                    </a:schemeClr>
                  </a:gs>
                </a:gsLst>
                <a:lin ang="2700000" scaled="1"/>
              </a:gradFill>
              <a:ln w="19050">
                <a:noFill/>
              </a:ln>
              <a:effectLst/>
            </c:spPr>
            <c:extLst>
              <c:ext xmlns:c16="http://schemas.microsoft.com/office/drawing/2014/chart" uri="{C3380CC4-5D6E-409C-BE32-E72D297353CC}">
                <c16:uniqueId val="{00000007-D68D-479A-AAB5-56ED1D7A39FF}"/>
              </c:ext>
            </c:extLst>
          </c:dPt>
          <c:val>
            <c:numRef>
              <c:f>Sheet1!$B$2:$B$5</c:f>
              <c:numCache>
                <c:formatCode>General</c:formatCode>
                <c:ptCount val="4"/>
                <c:pt idx="0">
                  <c:v>50</c:v>
                </c:pt>
                <c:pt idx="1">
                  <c:v>50</c:v>
                </c:pt>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列1</c:v>
                      </c:pt>
                    </c:strCache>
                  </c:strRef>
                </c15:tx>
              </c15:filteredSeriesTitle>
            </c:ext>
            <c:ext xmlns:c15="http://schemas.microsoft.com/office/drawing/2012/chart" uri="{02D57815-91ED-43cb-92C2-25804820EDAC}">
              <c15:filteredCategoryTitle>
                <c15:cat>
                  <c:strRef>
                    <c:extLst>
                      <c:ext uri="{02D57815-91ED-43cb-92C2-25804820EDAC}">
                        <c15:formulaRef>
                          <c15:sqref>Sheet1!$A$2:$A$5</c15:sqref>
                        </c15:formulaRef>
                      </c:ext>
                    </c:extLst>
                    <c:strCache>
                      <c:ptCount val="2"/>
                      <c:pt idx="0">
                        <c:v>第一季度</c:v>
                      </c:pt>
                      <c:pt idx="1">
                        <c:v>第二季度</c:v>
                      </c:pt>
                    </c:strCache>
                  </c:strRef>
                </c15:cat>
              </c15:filteredCategoryTitle>
            </c:ext>
            <c:ext xmlns:c16="http://schemas.microsoft.com/office/drawing/2014/chart" uri="{C3380CC4-5D6E-409C-BE32-E72D297353CC}">
              <c16:uniqueId val="{00000008-D68D-479A-AAB5-56ED1D7A39FF}"/>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lang="zh-CN"/>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3482898622047"/>
          <c:y val="8.8007807086133899E-2"/>
          <c:w val="0.53865932578740205"/>
          <c:h val="0.80798893897705804"/>
        </c:manualLayout>
      </c:layout>
      <c:doughnutChart>
        <c:varyColors val="1"/>
        <c:ser>
          <c:idx val="0"/>
          <c:order val="0"/>
          <c:spPr>
            <a:gradFill>
              <a:gsLst>
                <a:gs pos="100000">
                  <a:schemeClr val="bg1">
                    <a:lumMod val="95000"/>
                  </a:schemeClr>
                </a:gs>
                <a:gs pos="0">
                  <a:schemeClr val="bg1">
                    <a:lumMod val="75000"/>
                  </a:schemeClr>
                </a:gs>
              </a:gsLst>
              <a:lin ang="2700000" scaled="1"/>
            </a:gradFill>
            <a:ln>
              <a:noFill/>
            </a:ln>
            <a:effectLst/>
          </c:spPr>
          <c:dPt>
            <c:idx val="0"/>
            <c:bubble3D val="0"/>
            <c:spPr>
              <a:solidFill>
                <a:schemeClr val="bg1">
                  <a:lumMod val="85000"/>
                </a:schemeClr>
              </a:solidFill>
              <a:ln w="19050">
                <a:noFill/>
              </a:ln>
              <a:effectLst>
                <a:innerShdw blurRad="63500" dist="50800" dir="13500000">
                  <a:prstClr val="black">
                    <a:alpha val="50000"/>
                  </a:prstClr>
                </a:innerShdw>
              </a:effectLst>
            </c:spPr>
            <c:extLst>
              <c:ext xmlns:c16="http://schemas.microsoft.com/office/drawing/2014/chart" uri="{C3380CC4-5D6E-409C-BE32-E72D297353CC}">
                <c16:uniqueId val="{00000001-0FC2-46FE-94A3-B0924E360320}"/>
              </c:ext>
            </c:extLst>
          </c:dPt>
          <c:dPt>
            <c:idx val="1"/>
            <c:bubble3D val="0"/>
            <c:spPr>
              <a:solidFill>
                <a:srgbClr val="3A3E4A"/>
              </a:solidFill>
              <a:ln w="19050">
                <a:noFill/>
              </a:ln>
              <a:effectLst>
                <a:innerShdw blurRad="63500" dist="50800" dir="13500000">
                  <a:prstClr val="black">
                    <a:alpha val="50000"/>
                  </a:prstClr>
                </a:innerShdw>
              </a:effectLst>
            </c:spPr>
            <c:extLst>
              <c:ext xmlns:c16="http://schemas.microsoft.com/office/drawing/2014/chart" uri="{C3380CC4-5D6E-409C-BE32-E72D297353CC}">
                <c16:uniqueId val="{00000003-0FC2-46FE-94A3-B0924E360320}"/>
              </c:ext>
            </c:extLst>
          </c:dPt>
          <c:dPt>
            <c:idx val="2"/>
            <c:bubble3D val="0"/>
            <c:spPr>
              <a:gradFill>
                <a:gsLst>
                  <a:gs pos="100000">
                    <a:schemeClr val="bg1">
                      <a:lumMod val="95000"/>
                    </a:schemeClr>
                  </a:gs>
                  <a:gs pos="0">
                    <a:schemeClr val="bg1">
                      <a:lumMod val="75000"/>
                    </a:schemeClr>
                  </a:gs>
                </a:gsLst>
                <a:lin ang="2700000" scaled="1"/>
              </a:gradFill>
              <a:ln w="19050">
                <a:noFill/>
              </a:ln>
              <a:effectLst/>
            </c:spPr>
            <c:extLst>
              <c:ext xmlns:c16="http://schemas.microsoft.com/office/drawing/2014/chart" uri="{C3380CC4-5D6E-409C-BE32-E72D297353CC}">
                <c16:uniqueId val="{00000005-0FC2-46FE-94A3-B0924E360320}"/>
              </c:ext>
            </c:extLst>
          </c:dPt>
          <c:dPt>
            <c:idx val="3"/>
            <c:bubble3D val="0"/>
            <c:spPr>
              <a:gradFill>
                <a:gsLst>
                  <a:gs pos="100000">
                    <a:schemeClr val="bg1">
                      <a:lumMod val="95000"/>
                    </a:schemeClr>
                  </a:gs>
                  <a:gs pos="0">
                    <a:schemeClr val="bg1">
                      <a:lumMod val="75000"/>
                    </a:schemeClr>
                  </a:gs>
                </a:gsLst>
                <a:lin ang="2700000" scaled="1"/>
              </a:gradFill>
              <a:ln w="19050">
                <a:noFill/>
              </a:ln>
              <a:effectLst/>
            </c:spPr>
            <c:extLst>
              <c:ext xmlns:c16="http://schemas.microsoft.com/office/drawing/2014/chart" uri="{C3380CC4-5D6E-409C-BE32-E72D297353CC}">
                <c16:uniqueId val="{00000007-0FC2-46FE-94A3-B0924E360320}"/>
              </c:ext>
            </c:extLst>
          </c:dPt>
          <c:val>
            <c:numRef>
              <c:f>Sheet1!$B$2:$B$5</c:f>
              <c:numCache>
                <c:formatCode>General</c:formatCode>
                <c:ptCount val="4"/>
                <c:pt idx="0">
                  <c:v>20</c:v>
                </c:pt>
                <c:pt idx="1">
                  <c:v>80</c:v>
                </c:pt>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列1</c:v>
                      </c:pt>
                    </c:strCache>
                  </c:strRef>
                </c15:tx>
              </c15:filteredSeriesTitle>
            </c:ext>
            <c:ext xmlns:c15="http://schemas.microsoft.com/office/drawing/2012/chart" uri="{02D57815-91ED-43cb-92C2-25804820EDAC}">
              <c15:filteredCategoryTitle>
                <c15:cat>
                  <c:strRef>
                    <c:extLst>
                      <c:ext uri="{02D57815-91ED-43cb-92C2-25804820EDAC}">
                        <c15:formulaRef>
                          <c15:sqref>Sheet1!$A$2:$A$5</c15:sqref>
                        </c15:formulaRef>
                      </c:ext>
                    </c:extLst>
                    <c:strCache>
                      <c:ptCount val="2"/>
                      <c:pt idx="0">
                        <c:v>第一季度</c:v>
                      </c:pt>
                      <c:pt idx="1">
                        <c:v>第二季度</c:v>
                      </c:pt>
                    </c:strCache>
                  </c:strRef>
                </c15:cat>
              </c15:filteredCategoryTitle>
            </c:ext>
            <c:ext xmlns:c16="http://schemas.microsoft.com/office/drawing/2014/chart" uri="{C3380CC4-5D6E-409C-BE32-E72D297353CC}">
              <c16:uniqueId val="{00000008-0FC2-46FE-94A3-B0924E360320}"/>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lang="zh-CN"/>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3482898622047"/>
          <c:y val="8.8007807086133899E-2"/>
          <c:w val="0.53865932578740205"/>
          <c:h val="0.80798893897705804"/>
        </c:manualLayout>
      </c:layout>
      <c:doughnutChart>
        <c:varyColors val="1"/>
        <c:ser>
          <c:idx val="0"/>
          <c:order val="0"/>
          <c:spPr>
            <a:solidFill>
              <a:srgbClr val="013B6D"/>
            </a:solidFill>
            <a:ln>
              <a:noFill/>
            </a:ln>
            <a:effectLst/>
          </c:spPr>
          <c:dPt>
            <c:idx val="0"/>
            <c:bubble3D val="0"/>
            <c:spPr>
              <a:solidFill>
                <a:srgbClr val="013B6D"/>
              </a:solidFill>
              <a:ln w="19050">
                <a:noFill/>
              </a:ln>
              <a:effectLst>
                <a:innerShdw blurRad="63500" dist="50800" dir="13500000">
                  <a:prstClr val="black">
                    <a:alpha val="50000"/>
                  </a:prstClr>
                </a:innerShdw>
              </a:effectLst>
            </c:spPr>
            <c:extLst>
              <c:ext xmlns:c16="http://schemas.microsoft.com/office/drawing/2014/chart" uri="{C3380CC4-5D6E-409C-BE32-E72D297353CC}">
                <c16:uniqueId val="{00000001-F471-4647-8A6F-99D4EFD09492}"/>
              </c:ext>
            </c:extLst>
          </c:dPt>
          <c:dPt>
            <c:idx val="1"/>
            <c:bubble3D val="0"/>
            <c:spPr>
              <a:solidFill>
                <a:srgbClr val="3A3E4A"/>
              </a:solidFill>
              <a:ln w="19050">
                <a:noFill/>
              </a:ln>
              <a:effectLst>
                <a:innerShdw blurRad="63500" dist="50800" dir="13500000">
                  <a:prstClr val="black">
                    <a:alpha val="50000"/>
                  </a:prstClr>
                </a:innerShdw>
              </a:effectLst>
            </c:spPr>
            <c:extLst>
              <c:ext xmlns:c16="http://schemas.microsoft.com/office/drawing/2014/chart" uri="{C3380CC4-5D6E-409C-BE32-E72D297353CC}">
                <c16:uniqueId val="{00000003-F471-4647-8A6F-99D4EFD09492}"/>
              </c:ext>
            </c:extLst>
          </c:dPt>
          <c:dPt>
            <c:idx val="2"/>
            <c:bubble3D val="0"/>
            <c:spPr>
              <a:solidFill>
                <a:srgbClr val="013B6D"/>
              </a:solidFill>
              <a:ln w="19050">
                <a:noFill/>
              </a:ln>
              <a:effectLst/>
            </c:spPr>
            <c:extLst>
              <c:ext xmlns:c16="http://schemas.microsoft.com/office/drawing/2014/chart" uri="{C3380CC4-5D6E-409C-BE32-E72D297353CC}">
                <c16:uniqueId val="{00000005-F471-4647-8A6F-99D4EFD09492}"/>
              </c:ext>
            </c:extLst>
          </c:dPt>
          <c:dPt>
            <c:idx val="3"/>
            <c:bubble3D val="0"/>
            <c:spPr>
              <a:solidFill>
                <a:srgbClr val="013B6D"/>
              </a:solidFill>
              <a:ln w="19050">
                <a:noFill/>
              </a:ln>
              <a:effectLst/>
            </c:spPr>
            <c:extLst>
              <c:ext xmlns:c16="http://schemas.microsoft.com/office/drawing/2014/chart" uri="{C3380CC4-5D6E-409C-BE32-E72D297353CC}">
                <c16:uniqueId val="{00000007-F471-4647-8A6F-99D4EFD09492}"/>
              </c:ext>
            </c:extLst>
          </c:dPt>
          <c:val>
            <c:numRef>
              <c:f>Sheet1!$B$2:$B$5</c:f>
              <c:numCache>
                <c:formatCode>General</c:formatCode>
                <c:ptCount val="4"/>
                <c:pt idx="0">
                  <c:v>0</c:v>
                </c:pt>
                <c:pt idx="1">
                  <c:v>100</c:v>
                </c:pt>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列1</c:v>
                      </c:pt>
                    </c:strCache>
                  </c:strRef>
                </c15:tx>
              </c15:filteredSeriesTitle>
            </c:ext>
            <c:ext xmlns:c15="http://schemas.microsoft.com/office/drawing/2012/chart" uri="{02D57815-91ED-43cb-92C2-25804820EDAC}">
              <c15:filteredCategoryTitle>
                <c15:cat>
                  <c:strRef>
                    <c:extLst>
                      <c:ext uri="{02D57815-91ED-43cb-92C2-25804820EDAC}">
                        <c15:formulaRef>
                          <c15:sqref>Sheet1!$A$2:$A$5</c15:sqref>
                        </c15:formulaRef>
                      </c:ext>
                    </c:extLst>
                    <c:strCache>
                      <c:ptCount val="2"/>
                      <c:pt idx="0">
                        <c:v>第一季度</c:v>
                      </c:pt>
                      <c:pt idx="1">
                        <c:v>第二季度</c:v>
                      </c:pt>
                    </c:strCache>
                  </c:strRef>
                </c15:cat>
              </c15:filteredCategoryTitle>
            </c:ext>
            <c:ext xmlns:c16="http://schemas.microsoft.com/office/drawing/2014/chart" uri="{C3380CC4-5D6E-409C-BE32-E72D297353CC}">
              <c16:uniqueId val="{00000008-F471-4647-8A6F-99D4EFD09492}"/>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lang="zh-CN"/>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3A3E4A"/>
            </a:solidFill>
            <a:ln w="15875">
              <a:gradFill flip="none" rotWithShape="1">
                <a:gsLst>
                  <a:gs pos="100000">
                    <a:schemeClr val="bg1"/>
                  </a:gs>
                  <a:gs pos="0">
                    <a:schemeClr val="bg1">
                      <a:lumMod val="75000"/>
                    </a:schemeClr>
                  </a:gs>
                </a:gsLst>
                <a:lin ang="2700000" scaled="1"/>
                <a:tileRect/>
              </a:gradFill>
            </a:ln>
            <a:effectLst>
              <a:innerShdw blurRad="63500" dist="38100" dir="13500000">
                <a:prstClr val="black">
                  <a:alpha val="50000"/>
                </a:prstClr>
              </a:innerShdw>
            </a:effectLst>
          </c:spPr>
          <c:invertIfNegative val="0"/>
          <c:dPt>
            <c:idx val="0"/>
            <c:invertIfNegative val="0"/>
            <c:bubble3D val="0"/>
            <c:extLst>
              <c:ext xmlns:c16="http://schemas.microsoft.com/office/drawing/2014/chart" uri="{C3380CC4-5D6E-409C-BE32-E72D297353CC}">
                <c16:uniqueId val="{00000000-8D77-4975-BF50-95114FE0BEA9}"/>
              </c:ext>
            </c:extLst>
          </c:dPt>
          <c:dLbls>
            <c:spPr>
              <a:noFill/>
              <a:ln>
                <a:noFill/>
              </a:ln>
              <a:effectLst/>
            </c:spPr>
            <c:txPr>
              <a:bodyPr rot="0" spcFirstLastPara="1" vertOverflow="ellipsis" vert="horz" wrap="square" lIns="38100" tIns="19050" rIns="38100" bIns="19050" anchor="ctr" anchorCtr="1">
                <a:spAutoFit/>
              </a:bodyPr>
              <a:lstStyle/>
              <a:p>
                <a:pPr>
                  <a:defRPr lang="zh-CN" sz="1195" b="0" i="0" u="none" strike="noStrike" kern="1200" baseline="0">
                    <a:solidFill>
                      <a:schemeClr val="tx1">
                        <a:lumMod val="75000"/>
                        <a:lumOff val="25000"/>
                      </a:schemeClr>
                    </a:solidFill>
                    <a:latin typeface="LiHei Pro" panose="020B0500000000000000" pitchFamily="34" charset="-122"/>
                    <a:ea typeface="LiHei Pro" panose="020B0500000000000000" pitchFamily="34" charset="-122"/>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prstDash val="solid"/>
                      <a:round/>
                    </a:ln>
                    <a:effectLst/>
                  </c:spPr>
                </c15:leaderLines>
              </c:ext>
            </c:extLst>
          </c:dLbls>
          <c:val>
            <c:numRef>
              <c:f>Sheet1!$B$2:$B$5</c:f>
              <c:numCache>
                <c:formatCode>General</c:formatCode>
                <c:ptCount val="4"/>
                <c:pt idx="0">
                  <c:v>100</c:v>
                </c:pt>
                <c:pt idx="1">
                  <c:v>90</c:v>
                </c:pt>
                <c:pt idx="2">
                  <c:v>72</c:v>
                </c:pt>
                <c:pt idx="3">
                  <c:v>60</c:v>
                </c:pt>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标题 1</c:v>
                      </c:pt>
                    </c:strCache>
                  </c:strRef>
                </c15:tx>
              </c15:filteredSeriesTitle>
            </c:ext>
            <c:ext xmlns:c15="http://schemas.microsoft.com/office/drawing/2012/chart" uri="{02D57815-91ED-43cb-92C2-25804820EDAC}">
              <c15:filteredCategoryTitle>
                <c15:cat>
                  <c:strRef>
                    <c:extLst>
                      <c:ext uri="{02D57815-91ED-43cb-92C2-25804820EDAC}">
                        <c15:formulaRef>
                          <c15:sqref>Sheet1!$A$2:$A$5</c15:sqref>
                        </c15:formulaRef>
                      </c:ext>
                    </c:extLst>
                    <c:strCache>
                      <c:ptCount val="4"/>
                      <c:pt idx="0">
                        <c:v>项目一</c:v>
                      </c:pt>
                      <c:pt idx="1">
                        <c:v>项目二</c:v>
                      </c:pt>
                      <c:pt idx="2">
                        <c:v>项目三</c:v>
                      </c:pt>
                      <c:pt idx="3">
                        <c:v>项目四</c:v>
                      </c:pt>
                    </c:strCache>
                  </c:strRef>
                </c15:cat>
              </c15:filteredCategoryTitle>
            </c:ext>
            <c:ext xmlns:c16="http://schemas.microsoft.com/office/drawing/2014/chart" uri="{C3380CC4-5D6E-409C-BE32-E72D297353CC}">
              <c16:uniqueId val="{00000001-8D77-4975-BF50-95114FE0BEA9}"/>
            </c:ext>
          </c:extLst>
        </c:ser>
        <c:ser>
          <c:idx val="1"/>
          <c:order val="1"/>
          <c:spPr>
            <a:solidFill>
              <a:schemeClr val="bg1">
                <a:lumMod val="50000"/>
              </a:schemeClr>
            </a:solidFill>
            <a:ln w="15875">
              <a:gradFill flip="none" rotWithShape="1">
                <a:gsLst>
                  <a:gs pos="0">
                    <a:schemeClr val="bg1">
                      <a:lumMod val="75000"/>
                    </a:schemeClr>
                  </a:gs>
                  <a:gs pos="100000">
                    <a:schemeClr val="bg1"/>
                  </a:gs>
                </a:gsLst>
                <a:lin ang="2700000" scaled="1"/>
                <a:tileRect/>
              </a:gradFill>
            </a:ln>
            <a:effectLst>
              <a:innerShdw blurRad="63500" dist="38100" dir="13500000">
                <a:prstClr val="black">
                  <a:alpha val="50000"/>
                </a:prstClr>
              </a:inn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zh-CN" sz="1195" b="0" i="0" u="none" strike="noStrike" kern="1200" baseline="0">
                    <a:solidFill>
                      <a:schemeClr val="tx1">
                        <a:lumMod val="75000"/>
                        <a:lumOff val="25000"/>
                      </a:schemeClr>
                    </a:solidFill>
                    <a:latin typeface="LiHei Pro" panose="020B0500000000000000" pitchFamily="34" charset="-122"/>
                    <a:ea typeface="LiHei Pro" panose="020B0500000000000000" pitchFamily="34" charset="-122"/>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prstDash val="solid"/>
                      <a:round/>
                    </a:ln>
                    <a:effectLst/>
                  </c:spPr>
                </c15:leaderLines>
              </c:ext>
            </c:extLst>
          </c:dLbls>
          <c:val>
            <c:numRef>
              <c:f>Sheet1!$C$2:$C$5</c:f>
              <c:numCache>
                <c:formatCode>General</c:formatCode>
                <c:ptCount val="4"/>
                <c:pt idx="0">
                  <c:v>90</c:v>
                </c:pt>
                <c:pt idx="1">
                  <c:v>70</c:v>
                </c:pt>
                <c:pt idx="2">
                  <c:v>53</c:v>
                </c:pt>
                <c:pt idx="3">
                  <c:v>40</c:v>
                </c:pt>
              </c:numCache>
            </c:numRef>
          </c:val>
          <c:extLst>
            <c:ext xmlns:c15="http://schemas.microsoft.com/office/drawing/2012/chart" uri="{02D57815-91ED-43cb-92C2-25804820EDAC}">
              <c15:filteredSeriesTitle>
                <c15:tx>
                  <c:strRef>
                    <c:extLst>
                      <c:ext uri="{02D57815-91ED-43cb-92C2-25804820EDAC}">
                        <c15:formulaRef>
                          <c15:sqref>Sheet1!$C$1</c15:sqref>
                        </c15:formulaRef>
                      </c:ext>
                    </c:extLst>
                    <c:strCache>
                      <c:ptCount val="1"/>
                      <c:pt idx="0">
                        <c:v>标题 2</c:v>
                      </c:pt>
                    </c:strCache>
                  </c:strRef>
                </c15:tx>
              </c15:filteredSeriesTitle>
            </c:ext>
            <c:ext xmlns:c15="http://schemas.microsoft.com/office/drawing/2012/chart" uri="{02D57815-91ED-43cb-92C2-25804820EDAC}">
              <c15:filteredCategoryTitle>
                <c15:cat>
                  <c:strRef>
                    <c:extLst>
                      <c:ext uri="{02D57815-91ED-43cb-92C2-25804820EDAC}">
                        <c15:formulaRef>
                          <c15:sqref>Sheet1!$A$2:$A$5</c15:sqref>
                        </c15:formulaRef>
                      </c:ext>
                    </c:extLst>
                    <c:strCache>
                      <c:ptCount val="4"/>
                      <c:pt idx="0">
                        <c:v>项目一</c:v>
                      </c:pt>
                      <c:pt idx="1">
                        <c:v>项目二</c:v>
                      </c:pt>
                      <c:pt idx="2">
                        <c:v>项目三</c:v>
                      </c:pt>
                      <c:pt idx="3">
                        <c:v>项目四</c:v>
                      </c:pt>
                    </c:strCache>
                  </c:strRef>
                </c15:cat>
              </c15:filteredCategoryTitle>
            </c:ext>
            <c:ext xmlns:c16="http://schemas.microsoft.com/office/drawing/2014/chart" uri="{C3380CC4-5D6E-409C-BE32-E72D297353CC}">
              <c16:uniqueId val="{00000002-8D77-4975-BF50-95114FE0BEA9}"/>
            </c:ext>
          </c:extLst>
        </c:ser>
        <c:ser>
          <c:idx val="2"/>
          <c:order val="2"/>
          <c:spPr>
            <a:solidFill>
              <a:schemeClr val="bg1">
                <a:lumMod val="75000"/>
              </a:schemeClr>
            </a:solidFill>
            <a:ln w="15875">
              <a:gradFill flip="none" rotWithShape="1">
                <a:gsLst>
                  <a:gs pos="0">
                    <a:schemeClr val="bg1">
                      <a:lumMod val="75000"/>
                    </a:schemeClr>
                  </a:gs>
                  <a:gs pos="100000">
                    <a:schemeClr val="bg1"/>
                  </a:gs>
                </a:gsLst>
                <a:lin ang="2700000" scaled="1"/>
                <a:tileRect/>
              </a:gradFill>
            </a:ln>
            <a:effectLst>
              <a:innerShdw blurRad="63500" dist="38100" dir="13500000">
                <a:prstClr val="black">
                  <a:alpha val="50000"/>
                </a:prstClr>
              </a:inn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zh-CN" sz="1195" b="0" i="0" u="none" strike="noStrike" kern="1200" baseline="0">
                    <a:solidFill>
                      <a:schemeClr val="tx1">
                        <a:lumMod val="75000"/>
                        <a:lumOff val="25000"/>
                      </a:schemeClr>
                    </a:solidFill>
                    <a:latin typeface="LiHei Pro" panose="020B0500000000000000" pitchFamily="34" charset="-122"/>
                    <a:ea typeface="LiHei Pro" panose="020B0500000000000000" pitchFamily="34" charset="-122"/>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prstDash val="solid"/>
                      <a:round/>
                    </a:ln>
                    <a:effectLst/>
                  </c:spPr>
                </c15:leaderLines>
              </c:ext>
            </c:extLst>
          </c:dLbls>
          <c:val>
            <c:numRef>
              <c:f>Sheet1!$D$2:$D$5</c:f>
              <c:numCache>
                <c:formatCode>General</c:formatCode>
                <c:ptCount val="4"/>
                <c:pt idx="0">
                  <c:v>60</c:v>
                </c:pt>
                <c:pt idx="1">
                  <c:v>80</c:v>
                </c:pt>
                <c:pt idx="2">
                  <c:v>90</c:v>
                </c:pt>
                <c:pt idx="3">
                  <c:v>40</c:v>
                </c:pt>
              </c:numCache>
            </c:numRef>
          </c:val>
          <c:extLst>
            <c:ext xmlns:c15="http://schemas.microsoft.com/office/drawing/2012/chart" uri="{02D57815-91ED-43cb-92C2-25804820EDAC}">
              <c15:filteredSeriesTitle>
                <c15:tx>
                  <c:strRef>
                    <c:extLst>
                      <c:ext uri="{02D57815-91ED-43cb-92C2-25804820EDAC}">
                        <c15:formulaRef>
                          <c15:sqref>Sheet1!$D$1</c15:sqref>
                        </c15:formulaRef>
                      </c:ext>
                    </c:extLst>
                    <c:strCache>
                      <c:ptCount val="1"/>
                      <c:pt idx="0">
                        <c:v>标题 3</c:v>
                      </c:pt>
                    </c:strCache>
                  </c:strRef>
                </c15:tx>
              </c15:filteredSeriesTitle>
            </c:ext>
            <c:ext xmlns:c15="http://schemas.microsoft.com/office/drawing/2012/chart" uri="{02D57815-91ED-43cb-92C2-25804820EDAC}">
              <c15:filteredCategoryTitle>
                <c15:cat>
                  <c:strRef>
                    <c:extLst>
                      <c:ext uri="{02D57815-91ED-43cb-92C2-25804820EDAC}">
                        <c15:formulaRef>
                          <c15:sqref>Sheet1!$A$2:$A$5</c15:sqref>
                        </c15:formulaRef>
                      </c:ext>
                    </c:extLst>
                    <c:strCache>
                      <c:ptCount val="4"/>
                      <c:pt idx="0">
                        <c:v>项目一</c:v>
                      </c:pt>
                      <c:pt idx="1">
                        <c:v>项目二</c:v>
                      </c:pt>
                      <c:pt idx="2">
                        <c:v>项目三</c:v>
                      </c:pt>
                      <c:pt idx="3">
                        <c:v>项目四</c:v>
                      </c:pt>
                    </c:strCache>
                  </c:strRef>
                </c15:cat>
              </c15:filteredCategoryTitle>
            </c:ext>
            <c:ext xmlns:c16="http://schemas.microsoft.com/office/drawing/2014/chart" uri="{C3380CC4-5D6E-409C-BE32-E72D297353CC}">
              <c16:uniqueId val="{00000003-8D77-4975-BF50-95114FE0BEA9}"/>
            </c:ext>
          </c:extLst>
        </c:ser>
        <c:ser>
          <c:idx val="3"/>
          <c:order val="3"/>
          <c:spPr>
            <a:solidFill>
              <a:srgbClr val="012039"/>
            </a:solidFill>
            <a:ln w="15875">
              <a:gradFill flip="none" rotWithShape="1">
                <a:gsLst>
                  <a:gs pos="0">
                    <a:schemeClr val="bg1">
                      <a:lumMod val="75000"/>
                    </a:schemeClr>
                  </a:gs>
                  <a:gs pos="100000">
                    <a:schemeClr val="bg1"/>
                  </a:gs>
                </a:gsLst>
                <a:lin ang="2700000" scaled="1"/>
                <a:tileRect/>
              </a:gradFill>
            </a:ln>
            <a:effectLst>
              <a:innerShdw blurRad="63500" dist="38100" dir="13500000">
                <a:prstClr val="black">
                  <a:alpha val="50000"/>
                </a:prstClr>
              </a:inn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zh-CN" sz="1195" b="0" i="0" u="none" strike="noStrike" kern="1200" baseline="0">
                    <a:solidFill>
                      <a:schemeClr val="tx1">
                        <a:lumMod val="75000"/>
                        <a:lumOff val="25000"/>
                      </a:schemeClr>
                    </a:solidFill>
                    <a:latin typeface="LiHei Pro" panose="020B0500000000000000" pitchFamily="34" charset="-122"/>
                    <a:ea typeface="LiHei Pro" panose="020B0500000000000000" pitchFamily="34" charset="-122"/>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prstDash val="solid"/>
                      <a:round/>
                    </a:ln>
                    <a:effectLst/>
                  </c:spPr>
                </c15:leaderLines>
              </c:ext>
            </c:extLst>
          </c:dLbls>
          <c:val>
            <c:numRef>
              <c:f>Sheet1!$E$2:$E$5</c:f>
              <c:numCache>
                <c:formatCode>General</c:formatCode>
                <c:ptCount val="4"/>
                <c:pt idx="0">
                  <c:v>90</c:v>
                </c:pt>
                <c:pt idx="1">
                  <c:v>100</c:v>
                </c:pt>
                <c:pt idx="2">
                  <c:v>50</c:v>
                </c:pt>
                <c:pt idx="3">
                  <c:v>70</c:v>
                </c:pt>
              </c:numCache>
            </c:numRef>
          </c:val>
          <c:extLst>
            <c:ext xmlns:c15="http://schemas.microsoft.com/office/drawing/2012/chart" uri="{02D57815-91ED-43cb-92C2-25804820EDAC}">
              <c15:filteredSeriesTitle>
                <c15:tx>
                  <c:strRef>
                    <c:extLst>
                      <c:ext uri="{02D57815-91ED-43cb-92C2-25804820EDAC}">
                        <c15:formulaRef>
                          <c15:sqref>Sheet1!$E$1</c15:sqref>
                        </c15:formulaRef>
                      </c:ext>
                    </c:extLst>
                    <c:strCache>
                      <c:ptCount val="1"/>
                      <c:pt idx="0">
                        <c:v>标题4</c:v>
                      </c:pt>
                    </c:strCache>
                  </c:strRef>
                </c15:tx>
              </c15:filteredSeriesTitle>
            </c:ext>
            <c:ext xmlns:c15="http://schemas.microsoft.com/office/drawing/2012/chart" uri="{02D57815-91ED-43cb-92C2-25804820EDAC}">
              <c15:filteredCategoryTitle>
                <c15:cat>
                  <c:strRef>
                    <c:extLst>
                      <c:ext uri="{02D57815-91ED-43cb-92C2-25804820EDAC}">
                        <c15:formulaRef>
                          <c15:sqref>Sheet1!$A$2:$A$5</c15:sqref>
                        </c15:formulaRef>
                      </c:ext>
                    </c:extLst>
                    <c:strCache>
                      <c:ptCount val="4"/>
                      <c:pt idx="0">
                        <c:v>项目一</c:v>
                      </c:pt>
                      <c:pt idx="1">
                        <c:v>项目二</c:v>
                      </c:pt>
                      <c:pt idx="2">
                        <c:v>项目三</c:v>
                      </c:pt>
                      <c:pt idx="3">
                        <c:v>项目四</c:v>
                      </c:pt>
                    </c:strCache>
                  </c:strRef>
                </c15:cat>
              </c15:filteredCategoryTitle>
            </c:ext>
            <c:ext xmlns:c16="http://schemas.microsoft.com/office/drawing/2014/chart" uri="{C3380CC4-5D6E-409C-BE32-E72D297353CC}">
              <c16:uniqueId val="{00000004-8D77-4975-BF50-95114FE0BEA9}"/>
            </c:ext>
          </c:extLst>
        </c:ser>
        <c:dLbls>
          <c:showLegendKey val="0"/>
          <c:showVal val="1"/>
          <c:showCatName val="0"/>
          <c:showSerName val="0"/>
          <c:showPercent val="0"/>
          <c:showBubbleSize val="0"/>
        </c:dLbls>
        <c:gapWidth val="219"/>
        <c:overlap val="-27"/>
        <c:axId val="694698368"/>
        <c:axId val="694699904"/>
      </c:barChart>
      <c:catAx>
        <c:axId val="6946983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prstDash val="solid"/>
            <a:round/>
          </a:ln>
          <a:effectLst/>
        </c:spPr>
        <c:txPr>
          <a:bodyPr rot="-60000000" spcFirstLastPara="1" vertOverflow="ellipsis" vert="horz" wrap="square" anchor="ctr" anchorCtr="1"/>
          <a:lstStyle/>
          <a:p>
            <a:pPr>
              <a:defRPr lang="zh-CN" sz="1195"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endParaRPr lang="en-US"/>
          </a:p>
        </c:txPr>
        <c:crossAx val="694699904"/>
        <c:crosses val="autoZero"/>
        <c:auto val="1"/>
        <c:lblAlgn val="ctr"/>
        <c:lblOffset val="100"/>
        <c:noMultiLvlLbl val="0"/>
      </c:catAx>
      <c:valAx>
        <c:axId val="694699904"/>
        <c:scaling>
          <c:orientation val="minMax"/>
        </c:scaling>
        <c:delete val="0"/>
        <c:axPos val="l"/>
        <c:majorGridlines>
          <c:spPr>
            <a:ln w="9525" cap="flat" cmpd="sng" algn="ctr">
              <a:solidFill>
                <a:schemeClr val="bg1">
                  <a:lumMod val="75000"/>
                </a:schemeClr>
              </a:solidFill>
              <a:prstDash val="solid"/>
              <a:round/>
            </a:ln>
            <a:effectLst/>
          </c:spPr>
        </c:majorGridlines>
        <c:numFmt formatCode="General" sourceLinked="1"/>
        <c:majorTickMark val="none"/>
        <c:minorTickMark val="none"/>
        <c:tickLblPos val="nextTo"/>
        <c:spPr>
          <a:noFill/>
          <a:ln w="9525" cap="flat" cmpd="sng" algn="ctr">
            <a:noFill/>
            <a:prstDash val="solid"/>
            <a:round/>
          </a:ln>
          <a:effectLst/>
        </c:spPr>
        <c:txPr>
          <a:bodyPr rot="-60000000" spcFirstLastPara="1" vertOverflow="ellipsis" vert="horz" wrap="square" anchor="ctr" anchorCtr="1"/>
          <a:lstStyle/>
          <a:p>
            <a:pPr>
              <a:defRPr lang="zh-CN" sz="1195" b="0" i="0" u="none" strike="noStrike" kern="1200" baseline="0">
                <a:solidFill>
                  <a:schemeClr val="tx1">
                    <a:lumMod val="65000"/>
                    <a:lumOff val="35000"/>
                  </a:schemeClr>
                </a:solidFill>
                <a:latin typeface="Impact" panose="020B0806030902050204" pitchFamily="34" charset="0"/>
                <a:ea typeface="+mn-ea"/>
                <a:cs typeface="+mn-cs"/>
              </a:defRPr>
            </a:pPr>
            <a:endParaRPr lang="en-US"/>
          </a:p>
        </c:txPr>
        <c:crossAx val="694698368"/>
        <c:crosses val="autoZero"/>
        <c:crossBetween val="between"/>
      </c:valAx>
      <c:spPr>
        <a:noFill/>
        <a:ln>
          <a:noFill/>
        </a:ln>
        <a:effectLst/>
      </c:spPr>
    </c:plotArea>
    <c:legend>
      <c:legendPos val="b"/>
      <c:layout>
        <c:manualLayout>
          <c:xMode val="edge"/>
          <c:yMode val="edge"/>
          <c:x val="0.29060910270678503"/>
          <c:y val="0.88136440506389402"/>
          <c:w val="0.47056016230266101"/>
          <c:h val="0.114854347541296"/>
        </c:manualLayout>
      </c:layout>
      <c:overlay val="0"/>
      <c:spPr>
        <a:noFill/>
        <a:ln>
          <a:noFill/>
        </a:ln>
        <a:effectLst/>
      </c:spPr>
      <c:txPr>
        <a:bodyPr rot="0" spcFirstLastPara="1" vertOverflow="ellipsis" vert="horz" wrap="square" anchor="ctr" anchorCtr="1"/>
        <a:lstStyle/>
        <a:p>
          <a:pPr>
            <a:defRPr lang="zh-CN" sz="1400" b="0" i="0" u="none" strike="noStrike" kern="1200" baseline="0">
              <a:solidFill>
                <a:schemeClr val="tx1">
                  <a:lumMod val="65000"/>
                  <a:lumOff val="35000"/>
                </a:schemeClr>
              </a:solidFill>
              <a:latin typeface="时尚中黑简体" panose="01010104010101010101" pitchFamily="2" charset="-122"/>
              <a:ea typeface="时尚中黑简体" panose="01010104010101010101" pitchFamily="2" charset="-122"/>
              <a:cs typeface="+mn-cs"/>
            </a:defRPr>
          </a:pPr>
          <a:endParaRPr lang="en-US"/>
        </a:p>
      </c:txPr>
    </c:legend>
    <c:plotVisOnly val="1"/>
    <c:dispBlanksAs val="gap"/>
    <c:showDLblsOverMax val="0"/>
  </c:chart>
  <c:spPr>
    <a:noFill/>
    <a:ln>
      <a:noFill/>
    </a:ln>
    <a:effectLst/>
  </c:spPr>
  <c:txPr>
    <a:bodyPr/>
    <a:lstStyle/>
    <a:p>
      <a:pPr>
        <a:defRPr lang="zh-CN"/>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dPt>
            <c:idx val="0"/>
            <c:bubble3D val="0"/>
            <c:spPr>
              <a:solidFill>
                <a:srgbClr val="3A3E4A"/>
              </a:solidFill>
              <a:ln>
                <a:noFill/>
              </a:ln>
              <a:effectLst/>
            </c:spPr>
            <c:extLst>
              <c:ext xmlns:c16="http://schemas.microsoft.com/office/drawing/2014/chart" uri="{C3380CC4-5D6E-409C-BE32-E72D297353CC}">
                <c16:uniqueId val="{00000001-B70D-4923-B1E0-881FFE8CAB29}"/>
              </c:ext>
            </c:extLst>
          </c:dPt>
          <c:dPt>
            <c:idx val="1"/>
            <c:bubble3D val="0"/>
            <c:spPr>
              <a:solidFill>
                <a:schemeClr val="bg1">
                  <a:lumMod val="65000"/>
                </a:schemeClr>
              </a:solidFill>
              <a:ln>
                <a:noFill/>
              </a:ln>
              <a:effectLst/>
            </c:spPr>
            <c:extLst>
              <c:ext xmlns:c16="http://schemas.microsoft.com/office/drawing/2014/chart" uri="{C3380CC4-5D6E-409C-BE32-E72D297353CC}">
                <c16:uniqueId val="{00000003-B70D-4923-B1E0-881FFE8CAB29}"/>
              </c:ext>
            </c:extLst>
          </c:dPt>
          <c:dPt>
            <c:idx val="2"/>
            <c:bubble3D val="0"/>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c:spPr>
            <c:extLst>
              <c:ext xmlns:c16="http://schemas.microsoft.com/office/drawing/2014/chart" uri="{C3380CC4-5D6E-409C-BE32-E72D297353CC}">
                <c16:uniqueId val="{00000005-B70D-4923-B1E0-881FFE8CAB29}"/>
              </c:ext>
            </c:extLst>
          </c:dPt>
          <c:dPt>
            <c:idx val="3"/>
            <c:bubble3D val="0"/>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c:spPr>
            <c:extLst>
              <c:ext xmlns:c16="http://schemas.microsoft.com/office/drawing/2014/chart" uri="{C3380CC4-5D6E-409C-BE32-E72D297353CC}">
                <c16:uniqueId val="{00000007-B70D-4923-B1E0-881FFE8CAB29}"/>
              </c:ext>
            </c:extLst>
          </c:dPt>
          <c:dLbls>
            <c:spPr>
              <a:noFill/>
              <a:ln>
                <a:noFill/>
              </a:ln>
              <a:effectLst/>
            </c:spPr>
            <c:txPr>
              <a:bodyPr rot="0" spcFirstLastPara="1" vertOverflow="ellipsis" vert="horz" wrap="square" lIns="38100" tIns="19050" rIns="38100" bIns="19050" anchor="ctr" anchorCtr="1">
                <a:spAutoFit/>
              </a:bodyPr>
              <a:lstStyle/>
              <a:p>
                <a:pPr>
                  <a:defRPr lang="zh-CN" sz="1195" b="0" i="0" u="none" strike="noStrike" kern="1200" baseline="0">
                    <a:solidFill>
                      <a:schemeClr val="bg1"/>
                    </a:solidFill>
                    <a:latin typeface="Britannic Bold" panose="020B0903060703020204" pitchFamily="34" charset="0"/>
                    <a:ea typeface="+mn-ea"/>
                    <a:cs typeface="+mn-cs"/>
                  </a:defRPr>
                </a:pPr>
                <a:endParaRPr lang="en-US"/>
              </a:p>
            </c:txPr>
            <c:showLegendKey val="0"/>
            <c:showVal val="0"/>
            <c:showCatName val="0"/>
            <c:showSerName val="0"/>
            <c:showPercent val="1"/>
            <c:showBubbleSize val="0"/>
            <c:showLeaderLines val="0"/>
            <c:extLst>
              <c:ext xmlns:c15="http://schemas.microsoft.com/office/drawing/2012/chart" uri="{CE6537A1-D6FC-4f65-9D91-7224C49458BB}"/>
            </c:extLst>
          </c:dLbls>
          <c:val>
            <c:numRef>
              <c:f>Sheet1!$B$2:$B$5</c:f>
              <c:numCache>
                <c:formatCode>General</c:formatCode>
                <c:ptCount val="4"/>
                <c:pt idx="0">
                  <c:v>1</c:v>
                </c:pt>
                <c:pt idx="1">
                  <c:v>3.2</c:v>
                </c:pt>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销售额</c:v>
                      </c:pt>
                    </c:strCache>
                  </c:strRef>
                </c15:tx>
              </c15:filteredSeriesTitle>
            </c:ext>
            <c:ext xmlns:c15="http://schemas.microsoft.com/office/drawing/2012/chart" uri="{02D57815-91ED-43cb-92C2-25804820EDAC}">
              <c15:filteredCategoryTitle>
                <c15:cat>
                  <c:strRef>
                    <c:extLst>
                      <c:ext uri="{02D57815-91ED-43cb-92C2-25804820EDAC}">
                        <c15:formulaRef>
                          <c15:sqref>Sheet1!$A$2:$A$5</c15:sqref>
                        </c15:formulaRef>
                      </c:ext>
                    </c:extLst>
                    <c:strCache>
                      <c:ptCount val="2"/>
                      <c:pt idx="0">
                        <c:v>第一季度</c:v>
                      </c:pt>
                      <c:pt idx="1">
                        <c:v>第二季度</c:v>
                      </c:pt>
                    </c:strCache>
                  </c:strRef>
                </c15:cat>
              </c15:filteredCategoryTitle>
            </c:ext>
            <c:ext xmlns:c16="http://schemas.microsoft.com/office/drawing/2014/chart" uri="{C3380CC4-5D6E-409C-BE32-E72D297353CC}">
              <c16:uniqueId val="{00000008-B70D-4923-B1E0-881FFE8CAB29}"/>
            </c:ext>
          </c:extLst>
        </c:ser>
        <c:dLbls>
          <c:showLegendKey val="0"/>
          <c:showVal val="0"/>
          <c:showCatName val="0"/>
          <c:showSerName val="0"/>
          <c:showPercent val="0"/>
          <c:showBubbleSize val="0"/>
          <c:showLeaderLines val="0"/>
        </c:dLbls>
        <c:firstSliceAng val="0"/>
        <c:holeSize val="55"/>
      </c:doughnutChart>
      <c:spPr>
        <a:noFill/>
        <a:ln>
          <a:noFill/>
        </a:ln>
        <a:effectLst/>
      </c:spPr>
    </c:plotArea>
    <c:plotVisOnly val="1"/>
    <c:dispBlanksAs val="gap"/>
    <c:showDLblsOverMax val="0"/>
  </c:chart>
  <c:spPr>
    <a:noFill/>
    <a:ln>
      <a:noFill/>
    </a:ln>
    <a:effectLst/>
  </c:spPr>
  <c:txPr>
    <a:bodyPr/>
    <a:lstStyle/>
    <a:p>
      <a:pPr>
        <a:defRPr lang="zh-CN"/>
      </a:pPr>
      <a:endParaRPr lang="en-US"/>
    </a:p>
  </c:txPr>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spPr>
            <a:solidFill>
              <a:schemeClr val="bg1">
                <a:lumMod val="65000"/>
              </a:schemeClr>
            </a:solidFill>
          </c:spPr>
          <c:dPt>
            <c:idx val="0"/>
            <c:bubble3D val="0"/>
            <c:spPr>
              <a:solidFill>
                <a:srgbClr val="3A3E4A"/>
              </a:solidFill>
              <a:ln>
                <a:noFill/>
              </a:ln>
              <a:effectLst/>
            </c:spPr>
            <c:extLst>
              <c:ext xmlns:c16="http://schemas.microsoft.com/office/drawing/2014/chart" uri="{C3380CC4-5D6E-409C-BE32-E72D297353CC}">
                <c16:uniqueId val="{00000001-CFD4-4EFC-976A-D9060BC3A985}"/>
              </c:ext>
            </c:extLst>
          </c:dPt>
          <c:dPt>
            <c:idx val="1"/>
            <c:bubble3D val="0"/>
            <c:spPr>
              <a:solidFill>
                <a:schemeClr val="bg1">
                  <a:lumMod val="65000"/>
                </a:schemeClr>
              </a:solidFill>
              <a:ln>
                <a:noFill/>
              </a:ln>
              <a:effectLst/>
            </c:spPr>
            <c:extLst>
              <c:ext xmlns:c16="http://schemas.microsoft.com/office/drawing/2014/chart" uri="{C3380CC4-5D6E-409C-BE32-E72D297353CC}">
                <c16:uniqueId val="{00000003-CFD4-4EFC-976A-D9060BC3A985}"/>
              </c:ext>
            </c:extLst>
          </c:dPt>
          <c:dPt>
            <c:idx val="2"/>
            <c:bubble3D val="0"/>
            <c:spPr>
              <a:solidFill>
                <a:schemeClr val="bg1">
                  <a:lumMod val="65000"/>
                </a:schemeClr>
              </a:solidFill>
              <a:ln>
                <a:noFill/>
              </a:ln>
              <a:effectLst/>
            </c:spPr>
            <c:extLst>
              <c:ext xmlns:c16="http://schemas.microsoft.com/office/drawing/2014/chart" uri="{C3380CC4-5D6E-409C-BE32-E72D297353CC}">
                <c16:uniqueId val="{00000005-CFD4-4EFC-976A-D9060BC3A985}"/>
              </c:ext>
            </c:extLst>
          </c:dPt>
          <c:dPt>
            <c:idx val="3"/>
            <c:bubble3D val="0"/>
            <c:spPr>
              <a:solidFill>
                <a:schemeClr val="bg1">
                  <a:lumMod val="65000"/>
                </a:schemeClr>
              </a:solidFill>
              <a:ln>
                <a:noFill/>
              </a:ln>
              <a:effectLst/>
            </c:spPr>
            <c:extLst>
              <c:ext xmlns:c16="http://schemas.microsoft.com/office/drawing/2014/chart" uri="{C3380CC4-5D6E-409C-BE32-E72D297353CC}">
                <c16:uniqueId val="{00000007-CFD4-4EFC-976A-D9060BC3A985}"/>
              </c:ext>
            </c:extLst>
          </c:dPt>
          <c:dLbls>
            <c:spPr>
              <a:noFill/>
              <a:ln>
                <a:noFill/>
              </a:ln>
              <a:effectLst/>
            </c:spPr>
            <c:txPr>
              <a:bodyPr rot="0" spcFirstLastPara="1" vertOverflow="ellipsis" vert="horz" wrap="square" lIns="38100" tIns="19050" rIns="38100" bIns="19050" anchor="ctr" anchorCtr="1">
                <a:spAutoFit/>
              </a:bodyPr>
              <a:lstStyle/>
              <a:p>
                <a:pPr>
                  <a:defRPr lang="zh-CN" sz="1195" b="0" i="0" u="none" strike="noStrike" kern="1200" baseline="0">
                    <a:solidFill>
                      <a:schemeClr val="bg1"/>
                    </a:solidFill>
                    <a:latin typeface="Britannic Bold" panose="020B0903060703020204" pitchFamily="34" charset="0"/>
                    <a:ea typeface="+mn-ea"/>
                    <a:cs typeface="+mn-cs"/>
                  </a:defRPr>
                </a:pPr>
                <a:endParaRPr lang="en-US"/>
              </a:p>
            </c:txPr>
            <c:showLegendKey val="0"/>
            <c:showVal val="0"/>
            <c:showCatName val="0"/>
            <c:showSerName val="0"/>
            <c:showPercent val="1"/>
            <c:showBubbleSize val="0"/>
            <c:showLeaderLines val="0"/>
            <c:extLst>
              <c:ext xmlns:c15="http://schemas.microsoft.com/office/drawing/2012/chart" uri="{CE6537A1-D6FC-4f65-9D91-7224C49458BB}"/>
            </c:extLst>
          </c:dLbls>
          <c:val>
            <c:numRef>
              <c:f>Sheet1!$B$2:$B$5</c:f>
              <c:numCache>
                <c:formatCode>General</c:formatCode>
                <c:ptCount val="4"/>
                <c:pt idx="0">
                  <c:v>2</c:v>
                </c:pt>
                <c:pt idx="1">
                  <c:v>3.2</c:v>
                </c:pt>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销售额</c:v>
                      </c:pt>
                    </c:strCache>
                  </c:strRef>
                </c15:tx>
              </c15:filteredSeriesTitle>
            </c:ext>
            <c:ext xmlns:c15="http://schemas.microsoft.com/office/drawing/2012/chart" uri="{02D57815-91ED-43cb-92C2-25804820EDAC}">
              <c15:filteredCategoryTitle>
                <c15:cat>
                  <c:strRef>
                    <c:extLst>
                      <c:ext uri="{02D57815-91ED-43cb-92C2-25804820EDAC}">
                        <c15:formulaRef>
                          <c15:sqref>Sheet1!$A$2:$A$5</c15:sqref>
                        </c15:formulaRef>
                      </c:ext>
                    </c:extLst>
                    <c:strCache>
                      <c:ptCount val="2"/>
                      <c:pt idx="0">
                        <c:v>第一季度</c:v>
                      </c:pt>
                      <c:pt idx="1">
                        <c:v>第二季度</c:v>
                      </c:pt>
                    </c:strCache>
                  </c:strRef>
                </c15:cat>
              </c15:filteredCategoryTitle>
            </c:ext>
            <c:ext xmlns:c16="http://schemas.microsoft.com/office/drawing/2014/chart" uri="{C3380CC4-5D6E-409C-BE32-E72D297353CC}">
              <c16:uniqueId val="{00000008-CFD4-4EFC-976A-D9060BC3A985}"/>
            </c:ext>
          </c:extLst>
        </c:ser>
        <c:dLbls>
          <c:showLegendKey val="0"/>
          <c:showVal val="0"/>
          <c:showCatName val="0"/>
          <c:showSerName val="0"/>
          <c:showPercent val="0"/>
          <c:showBubbleSize val="0"/>
          <c:showLeaderLines val="0"/>
        </c:dLbls>
        <c:firstSliceAng val="0"/>
        <c:holeSize val="55"/>
      </c:doughnutChart>
      <c:spPr>
        <a:noFill/>
        <a:ln>
          <a:noFill/>
        </a:ln>
        <a:effectLst/>
      </c:spPr>
    </c:plotArea>
    <c:plotVisOnly val="1"/>
    <c:dispBlanksAs val="gap"/>
    <c:showDLblsOverMax val="0"/>
  </c:chart>
  <c:spPr>
    <a:noFill/>
    <a:ln>
      <a:noFill/>
    </a:ln>
    <a:effectLst/>
  </c:spPr>
  <c:txPr>
    <a:bodyPr/>
    <a:lstStyle/>
    <a:p>
      <a:pPr>
        <a:defRPr lang="zh-CN"/>
      </a:pPr>
      <a:endParaRPr lang="en-US"/>
    </a:p>
  </c:tx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dPt>
            <c:idx val="0"/>
            <c:bubble3D val="0"/>
            <c:spPr>
              <a:solidFill>
                <a:srgbClr val="3A3E4A"/>
              </a:solidFill>
              <a:ln>
                <a:noFill/>
              </a:ln>
              <a:effectLst/>
            </c:spPr>
            <c:extLst>
              <c:ext xmlns:c16="http://schemas.microsoft.com/office/drawing/2014/chart" uri="{C3380CC4-5D6E-409C-BE32-E72D297353CC}">
                <c16:uniqueId val="{00000001-56D1-421F-AECD-91908693792F}"/>
              </c:ext>
            </c:extLst>
          </c:dPt>
          <c:dPt>
            <c:idx val="1"/>
            <c:bubble3D val="0"/>
            <c:spPr>
              <a:solidFill>
                <a:schemeClr val="bg1">
                  <a:lumMod val="65000"/>
                </a:schemeClr>
              </a:solidFill>
              <a:ln>
                <a:noFill/>
              </a:ln>
              <a:effectLst/>
            </c:spPr>
            <c:extLst>
              <c:ext xmlns:c16="http://schemas.microsoft.com/office/drawing/2014/chart" uri="{C3380CC4-5D6E-409C-BE32-E72D297353CC}">
                <c16:uniqueId val="{00000003-56D1-421F-AECD-91908693792F}"/>
              </c:ext>
            </c:extLst>
          </c:dPt>
          <c:dPt>
            <c:idx val="2"/>
            <c:bubble3D val="0"/>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c:spPr>
            <c:extLst>
              <c:ext xmlns:c16="http://schemas.microsoft.com/office/drawing/2014/chart" uri="{C3380CC4-5D6E-409C-BE32-E72D297353CC}">
                <c16:uniqueId val="{00000005-56D1-421F-AECD-91908693792F}"/>
              </c:ext>
            </c:extLst>
          </c:dPt>
          <c:dPt>
            <c:idx val="3"/>
            <c:bubble3D val="0"/>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c:spPr>
            <c:extLst>
              <c:ext xmlns:c16="http://schemas.microsoft.com/office/drawing/2014/chart" uri="{C3380CC4-5D6E-409C-BE32-E72D297353CC}">
                <c16:uniqueId val="{00000007-56D1-421F-AECD-91908693792F}"/>
              </c:ext>
            </c:extLst>
          </c:dPt>
          <c:dLbls>
            <c:spPr>
              <a:noFill/>
              <a:ln>
                <a:noFill/>
              </a:ln>
              <a:effectLst/>
            </c:spPr>
            <c:txPr>
              <a:bodyPr rot="0" spcFirstLastPara="1" vertOverflow="ellipsis" vert="horz" wrap="square" lIns="38100" tIns="19050" rIns="38100" bIns="19050" anchor="ctr" anchorCtr="1">
                <a:spAutoFit/>
              </a:bodyPr>
              <a:lstStyle/>
              <a:p>
                <a:pPr>
                  <a:defRPr lang="zh-CN" sz="1195" b="0" i="0" u="none" strike="noStrike" kern="1200" baseline="0">
                    <a:solidFill>
                      <a:schemeClr val="bg1"/>
                    </a:solidFill>
                    <a:latin typeface="Britannic Bold" panose="020B0903060703020204" pitchFamily="34" charset="0"/>
                    <a:ea typeface="+mn-ea"/>
                    <a:cs typeface="+mn-cs"/>
                  </a:defRPr>
                </a:pPr>
                <a:endParaRPr lang="en-US"/>
              </a:p>
            </c:txPr>
            <c:showLegendKey val="0"/>
            <c:showVal val="0"/>
            <c:showCatName val="0"/>
            <c:showSerName val="0"/>
            <c:showPercent val="1"/>
            <c:showBubbleSize val="0"/>
            <c:showLeaderLines val="0"/>
            <c:extLst>
              <c:ext xmlns:c15="http://schemas.microsoft.com/office/drawing/2012/chart" uri="{CE6537A1-D6FC-4f65-9D91-7224C49458BB}"/>
            </c:extLst>
          </c:dLbls>
          <c:val>
            <c:numRef>
              <c:f>Sheet1!$B$2:$B$5</c:f>
              <c:numCache>
                <c:formatCode>General</c:formatCode>
                <c:ptCount val="4"/>
                <c:pt idx="0">
                  <c:v>5</c:v>
                </c:pt>
                <c:pt idx="1">
                  <c:v>3.2</c:v>
                </c:pt>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销售额</c:v>
                      </c:pt>
                    </c:strCache>
                  </c:strRef>
                </c15:tx>
              </c15:filteredSeriesTitle>
            </c:ext>
            <c:ext xmlns:c15="http://schemas.microsoft.com/office/drawing/2012/chart" uri="{02D57815-91ED-43cb-92C2-25804820EDAC}">
              <c15:filteredCategoryTitle>
                <c15:cat>
                  <c:strRef>
                    <c:extLst>
                      <c:ext uri="{02D57815-91ED-43cb-92C2-25804820EDAC}">
                        <c15:formulaRef>
                          <c15:sqref>Sheet1!$A$2:$A$5</c15:sqref>
                        </c15:formulaRef>
                      </c:ext>
                    </c:extLst>
                    <c:strCache>
                      <c:ptCount val="2"/>
                      <c:pt idx="0">
                        <c:v>第一季度</c:v>
                      </c:pt>
                      <c:pt idx="1">
                        <c:v>第二季度</c:v>
                      </c:pt>
                    </c:strCache>
                  </c:strRef>
                </c15:cat>
              </c15:filteredCategoryTitle>
            </c:ext>
            <c:ext xmlns:c16="http://schemas.microsoft.com/office/drawing/2014/chart" uri="{C3380CC4-5D6E-409C-BE32-E72D297353CC}">
              <c16:uniqueId val="{00000008-56D1-421F-AECD-91908693792F}"/>
            </c:ext>
          </c:extLst>
        </c:ser>
        <c:dLbls>
          <c:showLegendKey val="0"/>
          <c:showVal val="0"/>
          <c:showCatName val="0"/>
          <c:showSerName val="0"/>
          <c:showPercent val="0"/>
          <c:showBubbleSize val="0"/>
          <c:showLeaderLines val="0"/>
        </c:dLbls>
        <c:firstSliceAng val="0"/>
        <c:holeSize val="55"/>
      </c:doughnutChart>
      <c:spPr>
        <a:noFill/>
        <a:ln>
          <a:noFill/>
        </a:ln>
        <a:effectLst/>
      </c:spPr>
    </c:plotArea>
    <c:plotVisOnly val="1"/>
    <c:dispBlanksAs val="gap"/>
    <c:showDLblsOverMax val="0"/>
  </c:chart>
  <c:spPr>
    <a:noFill/>
    <a:ln>
      <a:noFill/>
    </a:ln>
    <a:effectLst/>
  </c:spPr>
  <c:txPr>
    <a:bodyPr/>
    <a:lstStyle/>
    <a:p>
      <a:pPr>
        <a:defRPr lang="zh-CN"/>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a:defRPr lang="zh-CN" sz="1320" b="1" i="0" u="none" strike="noStrike" kern="1200" baseline="0">
                <a:solidFill>
                  <a:schemeClr val="tx1">
                    <a:lumMod val="50000"/>
                    <a:lumOff val="50000"/>
                  </a:schemeClr>
                </a:solidFill>
                <a:latin typeface="+mn-lt"/>
                <a:ea typeface="+mn-ea"/>
                <a:cs typeface="+mn-cs"/>
              </a:defRPr>
            </a:pPr>
            <a:r>
              <a:rPr lang="en-US" altLang="zh-CN" dirty="0">
                <a:solidFill>
                  <a:schemeClr val="tx1">
                    <a:lumMod val="50000"/>
                    <a:lumOff val="50000"/>
                  </a:schemeClr>
                </a:solidFill>
              </a:rPr>
              <a:t>Tittle text </a:t>
            </a:r>
            <a:endParaRPr lang="zh-CN" altLang="en-US" dirty="0">
              <a:solidFill>
                <a:schemeClr val="tx1">
                  <a:lumMod val="50000"/>
                  <a:lumOff val="50000"/>
                </a:schemeClr>
              </a:solidFill>
            </a:endParaRPr>
          </a:p>
        </c:rich>
      </c:tx>
      <c:layout>
        <c:manualLayout>
          <c:xMode val="edge"/>
          <c:yMode val="edge"/>
          <c:x val="0.33124130687991399"/>
          <c:y val="0.205650898046705"/>
        </c:manualLayout>
      </c:layout>
      <c:overlay val="0"/>
    </c:title>
    <c:autoTitleDeleted val="0"/>
    <c:plotArea>
      <c:layout>
        <c:manualLayout>
          <c:layoutTarget val="inner"/>
          <c:xMode val="edge"/>
          <c:yMode val="edge"/>
          <c:x val="0"/>
          <c:y val="0.156461861474195"/>
          <c:w val="0.93249657107224404"/>
          <c:h val="0.63880123986440596"/>
        </c:manualLayout>
      </c:layout>
      <c:barChart>
        <c:barDir val="col"/>
        <c:grouping val="clustered"/>
        <c:varyColors val="0"/>
        <c:ser>
          <c:idx val="0"/>
          <c:order val="0"/>
          <c:spPr>
            <a:solidFill>
              <a:schemeClr val="tx2">
                <a:lumMod val="75000"/>
              </a:schemeClr>
            </a:solidFill>
          </c:spPr>
          <c:invertIfNegative val="0"/>
          <c:dLbls>
            <c:delete val="1"/>
          </c:dLbls>
          <c:val>
            <c:numRef>
              <c:f>Sheet1!$B$2:$B$6</c:f>
              <c:numCache>
                <c:formatCode>General</c:formatCode>
                <c:ptCount val="5"/>
                <c:pt idx="0">
                  <c:v>628.52</c:v>
                </c:pt>
                <c:pt idx="1">
                  <c:v>374.69</c:v>
                </c:pt>
                <c:pt idx="2">
                  <c:v>0</c:v>
                </c:pt>
                <c:pt idx="3">
                  <c:v>80</c:v>
                </c:pt>
                <c:pt idx="4">
                  <c:v>1003.22</c:v>
                </c:pt>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招标采购</c:v>
                      </c:pt>
                    </c:strCache>
                  </c:strRef>
                </c15:tx>
              </c15:filteredSeriesTitle>
            </c:ext>
            <c:ext xmlns:c15="http://schemas.microsoft.com/office/drawing/2012/chart" uri="{02D57815-91ED-43cb-92C2-25804820EDAC}">
              <c15:filteredCategoryTitle>
                <c15:cat>
                  <c:strRef>
                    <c:extLst>
                      <c:ext uri="{02D57815-91ED-43cb-92C2-25804820EDAC}">
                        <c15:formulaRef>
                          <c15:sqref>Sheet1!$A$2:$A$6</c15:sqref>
                        </c15:formulaRef>
                      </c:ext>
                    </c:extLst>
                    <c:strCache>
                      <c:ptCount val="5"/>
                      <c:pt idx="0">
                        <c:v>一季度</c:v>
                      </c:pt>
                      <c:pt idx="1">
                        <c:v>二季度</c:v>
                      </c:pt>
                      <c:pt idx="2">
                        <c:v>三季度</c:v>
                      </c:pt>
                      <c:pt idx="3">
                        <c:v>四季度</c:v>
                      </c:pt>
                      <c:pt idx="4">
                        <c:v>全年</c:v>
                      </c:pt>
                    </c:strCache>
                  </c:strRef>
                </c15:cat>
              </c15:filteredCategoryTitle>
            </c:ext>
            <c:ext xmlns:c16="http://schemas.microsoft.com/office/drawing/2014/chart" uri="{C3380CC4-5D6E-409C-BE32-E72D297353CC}">
              <c16:uniqueId val="{00000000-98F5-44FC-BEDE-19A767FA996A}"/>
            </c:ext>
          </c:extLst>
        </c:ser>
        <c:ser>
          <c:idx val="1"/>
          <c:order val="1"/>
          <c:spPr>
            <a:solidFill>
              <a:schemeClr val="bg1">
                <a:lumMod val="50000"/>
              </a:schemeClr>
            </a:solidFill>
          </c:spPr>
          <c:invertIfNegative val="0"/>
          <c:dLbls>
            <c:delete val="1"/>
          </c:dLbls>
          <c:val>
            <c:numRef>
              <c:f>Sheet1!$C$2:$C$6</c:f>
              <c:numCache>
                <c:formatCode>General</c:formatCode>
                <c:ptCount val="5"/>
                <c:pt idx="0">
                  <c:v>3902.75</c:v>
                </c:pt>
                <c:pt idx="1">
                  <c:v>1005.7</c:v>
                </c:pt>
                <c:pt idx="2">
                  <c:v>139.88</c:v>
                </c:pt>
                <c:pt idx="3">
                  <c:v>141.74199999999999</c:v>
                </c:pt>
                <c:pt idx="4">
                  <c:v>5054.1899999999996</c:v>
                </c:pt>
              </c:numCache>
            </c:numRef>
          </c:val>
          <c:extLst>
            <c:ext xmlns:c15="http://schemas.microsoft.com/office/drawing/2012/chart" uri="{02D57815-91ED-43cb-92C2-25804820EDAC}">
              <c15:filteredSeriesTitle>
                <c15:tx>
                  <c:strRef>
                    <c:extLst>
                      <c:ext uri="{02D57815-91ED-43cb-92C2-25804820EDAC}">
                        <c15:formulaRef>
                          <c15:sqref>Sheet1!$C$1</c15:sqref>
                        </c15:formulaRef>
                      </c:ext>
                    </c:extLst>
                    <c:strCache>
                      <c:ptCount val="1"/>
                      <c:pt idx="0">
                        <c:v>询比价采购</c:v>
                      </c:pt>
                    </c:strCache>
                  </c:strRef>
                </c15:tx>
              </c15:filteredSeriesTitle>
            </c:ext>
            <c:ext xmlns:c15="http://schemas.microsoft.com/office/drawing/2012/chart" uri="{02D57815-91ED-43cb-92C2-25804820EDAC}">
              <c15:filteredCategoryTitle>
                <c15:cat>
                  <c:strRef>
                    <c:extLst>
                      <c:ext uri="{02D57815-91ED-43cb-92C2-25804820EDAC}">
                        <c15:formulaRef>
                          <c15:sqref>Sheet1!$A$2:$A$6</c15:sqref>
                        </c15:formulaRef>
                      </c:ext>
                    </c:extLst>
                    <c:strCache>
                      <c:ptCount val="5"/>
                      <c:pt idx="0">
                        <c:v>一季度</c:v>
                      </c:pt>
                      <c:pt idx="1">
                        <c:v>二季度</c:v>
                      </c:pt>
                      <c:pt idx="2">
                        <c:v>三季度</c:v>
                      </c:pt>
                      <c:pt idx="3">
                        <c:v>四季度</c:v>
                      </c:pt>
                      <c:pt idx="4">
                        <c:v>全年</c:v>
                      </c:pt>
                    </c:strCache>
                  </c:strRef>
                </c15:cat>
              </c15:filteredCategoryTitle>
            </c:ext>
            <c:ext xmlns:c16="http://schemas.microsoft.com/office/drawing/2014/chart" uri="{C3380CC4-5D6E-409C-BE32-E72D297353CC}">
              <c16:uniqueId val="{00000001-98F5-44FC-BEDE-19A767FA996A}"/>
            </c:ext>
          </c:extLst>
        </c:ser>
        <c:ser>
          <c:idx val="2"/>
          <c:order val="2"/>
          <c:spPr>
            <a:solidFill>
              <a:schemeClr val="tx1">
                <a:lumMod val="50000"/>
                <a:lumOff val="50000"/>
              </a:schemeClr>
            </a:solidFill>
          </c:spPr>
          <c:invertIfNegative val="0"/>
          <c:dLbls>
            <c:delete val="1"/>
          </c:dLbls>
          <c:val>
            <c:numRef>
              <c:f>Sheet1!$D$2:$D$6</c:f>
              <c:numCache>
                <c:formatCode>General</c:formatCode>
                <c:ptCount val="5"/>
                <c:pt idx="0">
                  <c:v>116.18</c:v>
                </c:pt>
                <c:pt idx="1">
                  <c:v>59</c:v>
                </c:pt>
                <c:pt idx="2">
                  <c:v>8.27</c:v>
                </c:pt>
                <c:pt idx="3">
                  <c:v>102.081</c:v>
                </c:pt>
                <c:pt idx="4">
                  <c:v>183.45</c:v>
                </c:pt>
              </c:numCache>
            </c:numRef>
          </c:val>
          <c:extLst>
            <c:ext xmlns:c15="http://schemas.microsoft.com/office/drawing/2012/chart" uri="{02D57815-91ED-43cb-92C2-25804820EDAC}">
              <c15:filteredSeriesTitle>
                <c15:tx>
                  <c:strRef>
                    <c:extLst>
                      <c:ext uri="{02D57815-91ED-43cb-92C2-25804820EDAC}">
                        <c15:formulaRef>
                          <c15:sqref>Sheet1!$D$1</c15:sqref>
                        </c15:formulaRef>
                      </c:ext>
                    </c:extLst>
                    <c:strCache>
                      <c:ptCount val="1"/>
                      <c:pt idx="0">
                        <c:v>框架采购</c:v>
                      </c:pt>
                    </c:strCache>
                  </c:strRef>
                </c15:tx>
              </c15:filteredSeriesTitle>
            </c:ext>
            <c:ext xmlns:c15="http://schemas.microsoft.com/office/drawing/2012/chart" uri="{02D57815-91ED-43cb-92C2-25804820EDAC}">
              <c15:filteredCategoryTitle>
                <c15:cat>
                  <c:strRef>
                    <c:extLst>
                      <c:ext uri="{02D57815-91ED-43cb-92C2-25804820EDAC}">
                        <c15:formulaRef>
                          <c15:sqref>Sheet1!$A$2:$A$6</c15:sqref>
                        </c15:formulaRef>
                      </c:ext>
                    </c:extLst>
                    <c:strCache>
                      <c:ptCount val="5"/>
                      <c:pt idx="0">
                        <c:v>一季度</c:v>
                      </c:pt>
                      <c:pt idx="1">
                        <c:v>二季度</c:v>
                      </c:pt>
                      <c:pt idx="2">
                        <c:v>三季度</c:v>
                      </c:pt>
                      <c:pt idx="3">
                        <c:v>四季度</c:v>
                      </c:pt>
                      <c:pt idx="4">
                        <c:v>全年</c:v>
                      </c:pt>
                    </c:strCache>
                  </c:strRef>
                </c15:cat>
              </c15:filteredCategoryTitle>
            </c:ext>
            <c:ext xmlns:c16="http://schemas.microsoft.com/office/drawing/2014/chart" uri="{C3380CC4-5D6E-409C-BE32-E72D297353CC}">
              <c16:uniqueId val="{00000002-98F5-44FC-BEDE-19A767FA996A}"/>
            </c:ext>
          </c:extLst>
        </c:ser>
        <c:ser>
          <c:idx val="3"/>
          <c:order val="3"/>
          <c:spPr>
            <a:solidFill>
              <a:schemeClr val="bg1">
                <a:lumMod val="85000"/>
              </a:schemeClr>
            </a:solidFill>
          </c:spPr>
          <c:invertIfNegative val="0"/>
          <c:dLbls>
            <c:delete val="1"/>
          </c:dLbls>
          <c:val>
            <c:numRef>
              <c:f>Sheet1!$E$2:$E$6</c:f>
              <c:numCache>
                <c:formatCode>0.00_);\(0.00\)</c:formatCode>
                <c:ptCount val="5"/>
                <c:pt idx="0" formatCode="General">
                  <c:v>0</c:v>
                </c:pt>
                <c:pt idx="1">
                  <c:v>1818.17</c:v>
                </c:pt>
                <c:pt idx="2">
                  <c:v>3502.24</c:v>
                </c:pt>
                <c:pt idx="3">
                  <c:v>3107.26</c:v>
                </c:pt>
                <c:pt idx="4">
                  <c:v>7153.39</c:v>
                </c:pt>
              </c:numCache>
            </c:numRef>
          </c:val>
          <c:extLst>
            <c:ext xmlns:c15="http://schemas.microsoft.com/office/drawing/2012/chart" uri="{02D57815-91ED-43cb-92C2-25804820EDAC}">
              <c15:filteredSeriesTitle>
                <c15:tx>
                  <c:strRef>
                    <c:extLst>
                      <c:ext uri="{02D57815-91ED-43cb-92C2-25804820EDAC}">
                        <c15:formulaRef>
                          <c15:sqref>Sheet1!$E$1</c15:sqref>
                        </c15:formulaRef>
                      </c:ext>
                    </c:extLst>
                    <c:strCache>
                      <c:ptCount val="1"/>
                      <c:pt idx="0">
                        <c:v>直接采购</c:v>
                      </c:pt>
                    </c:strCache>
                  </c:strRef>
                </c15:tx>
              </c15:filteredSeriesTitle>
            </c:ext>
            <c:ext xmlns:c15="http://schemas.microsoft.com/office/drawing/2012/chart" uri="{02D57815-91ED-43cb-92C2-25804820EDAC}">
              <c15:filteredCategoryTitle>
                <c15:cat>
                  <c:strRef>
                    <c:extLst>
                      <c:ext uri="{02D57815-91ED-43cb-92C2-25804820EDAC}">
                        <c15:formulaRef>
                          <c15:sqref>Sheet1!$A$2:$A$6</c15:sqref>
                        </c15:formulaRef>
                      </c:ext>
                    </c:extLst>
                    <c:strCache>
                      <c:ptCount val="5"/>
                      <c:pt idx="0">
                        <c:v>一季度</c:v>
                      </c:pt>
                      <c:pt idx="1">
                        <c:v>二季度</c:v>
                      </c:pt>
                      <c:pt idx="2">
                        <c:v>三季度</c:v>
                      </c:pt>
                      <c:pt idx="3">
                        <c:v>四季度</c:v>
                      </c:pt>
                      <c:pt idx="4">
                        <c:v>全年</c:v>
                      </c:pt>
                    </c:strCache>
                  </c:strRef>
                </c15:cat>
              </c15:filteredCategoryTitle>
            </c:ext>
            <c:ext xmlns:c16="http://schemas.microsoft.com/office/drawing/2014/chart" uri="{C3380CC4-5D6E-409C-BE32-E72D297353CC}">
              <c16:uniqueId val="{00000003-98F5-44FC-BEDE-19A767FA996A}"/>
            </c:ext>
          </c:extLst>
        </c:ser>
        <c:ser>
          <c:idx val="4"/>
          <c:order val="4"/>
          <c:spPr>
            <a:solidFill>
              <a:srgbClr val="3A3E4A"/>
            </a:solidFill>
          </c:spPr>
          <c:invertIfNegative val="0"/>
          <c:dLbls>
            <c:delete val="1"/>
          </c:dLbls>
          <c:val>
            <c:numRef>
              <c:f>Sheet1!$F$2:$F$6</c:f>
              <c:numCache>
                <c:formatCode>General</c:formatCode>
                <c:ptCount val="5"/>
                <c:pt idx="0">
                  <c:v>4657.45</c:v>
                </c:pt>
                <c:pt idx="1">
                  <c:v>3257.56</c:v>
                </c:pt>
                <c:pt idx="2">
                  <c:v>3650.39</c:v>
                </c:pt>
                <c:pt idx="3">
                  <c:v>3431.08</c:v>
                </c:pt>
                <c:pt idx="4">
                  <c:v>13394.23</c:v>
                </c:pt>
              </c:numCache>
            </c:numRef>
          </c:val>
          <c:extLst>
            <c:ext xmlns:c15="http://schemas.microsoft.com/office/drawing/2012/chart" uri="{02D57815-91ED-43cb-92C2-25804820EDAC}">
              <c15:filteredSeriesTitle>
                <c15:tx>
                  <c:strRef>
                    <c:extLst>
                      <c:ext uri="{02D57815-91ED-43cb-92C2-25804820EDAC}">
                        <c15:formulaRef>
                          <c15:sqref>Sheet1!$F$1</c15:sqref>
                        </c15:formulaRef>
                      </c:ext>
                    </c:extLst>
                    <c:strCache>
                      <c:ptCount val="1"/>
                      <c:pt idx="0">
                        <c:v>合计</c:v>
                      </c:pt>
                    </c:strCache>
                  </c:strRef>
                </c15:tx>
              </c15:filteredSeriesTitle>
            </c:ext>
            <c:ext xmlns:c15="http://schemas.microsoft.com/office/drawing/2012/chart" uri="{02D57815-91ED-43cb-92C2-25804820EDAC}">
              <c15:filteredCategoryTitle>
                <c15:cat>
                  <c:strRef>
                    <c:extLst>
                      <c:ext uri="{02D57815-91ED-43cb-92C2-25804820EDAC}">
                        <c15:formulaRef>
                          <c15:sqref>Sheet1!$A$2:$A$6</c15:sqref>
                        </c15:formulaRef>
                      </c:ext>
                    </c:extLst>
                    <c:strCache>
                      <c:ptCount val="5"/>
                      <c:pt idx="0">
                        <c:v>一季度</c:v>
                      </c:pt>
                      <c:pt idx="1">
                        <c:v>二季度</c:v>
                      </c:pt>
                      <c:pt idx="2">
                        <c:v>三季度</c:v>
                      </c:pt>
                      <c:pt idx="3">
                        <c:v>四季度</c:v>
                      </c:pt>
                      <c:pt idx="4">
                        <c:v>全年</c:v>
                      </c:pt>
                    </c:strCache>
                  </c:strRef>
                </c15:cat>
              </c15:filteredCategoryTitle>
            </c:ext>
            <c:ext xmlns:c16="http://schemas.microsoft.com/office/drawing/2014/chart" uri="{C3380CC4-5D6E-409C-BE32-E72D297353CC}">
              <c16:uniqueId val="{00000004-98F5-44FC-BEDE-19A767FA996A}"/>
            </c:ext>
          </c:extLst>
        </c:ser>
        <c:dLbls>
          <c:showLegendKey val="0"/>
          <c:showVal val="1"/>
          <c:showCatName val="0"/>
          <c:showSerName val="0"/>
          <c:showPercent val="0"/>
          <c:showBubbleSize val="0"/>
        </c:dLbls>
        <c:gapWidth val="150"/>
        <c:axId val="53382144"/>
        <c:axId val="53408512"/>
      </c:barChart>
      <c:catAx>
        <c:axId val="53382144"/>
        <c:scaling>
          <c:orientation val="minMax"/>
        </c:scaling>
        <c:delete val="0"/>
        <c:axPos val="b"/>
        <c:numFmt formatCode="General" sourceLinked="0"/>
        <c:majorTickMark val="none"/>
        <c:minorTickMark val="none"/>
        <c:tickLblPos val="nextTo"/>
        <c:spPr>
          <a:ln w="9525" cap="flat" cmpd="sng" algn="ctr">
            <a:solidFill>
              <a:schemeClr val="tx1">
                <a:lumMod val="95000"/>
                <a:lumOff val="5000"/>
              </a:schemeClr>
            </a:solidFill>
            <a:prstDash val="solid"/>
            <a:round/>
          </a:ln>
        </c:spPr>
        <c:txPr>
          <a:bodyPr rot="-60000000" spcFirstLastPara="0" vertOverflow="ellipsis" vert="horz" wrap="square" anchor="ctr" anchorCtr="1"/>
          <a:lstStyle/>
          <a:p>
            <a:pPr>
              <a:defRPr lang="zh-CN" sz="1100" b="1" i="0" u="none" strike="noStrike" kern="1200" baseline="0">
                <a:solidFill>
                  <a:schemeClr val="bg1"/>
                </a:solidFill>
                <a:latin typeface="+mn-lt"/>
                <a:ea typeface="+mn-ea"/>
                <a:cs typeface="+mn-cs"/>
              </a:defRPr>
            </a:pPr>
            <a:endParaRPr lang="en-US"/>
          </a:p>
        </c:txPr>
        <c:crossAx val="53408512"/>
        <c:crosses val="autoZero"/>
        <c:auto val="1"/>
        <c:lblAlgn val="ctr"/>
        <c:lblOffset val="100"/>
        <c:noMultiLvlLbl val="0"/>
      </c:catAx>
      <c:valAx>
        <c:axId val="53408512"/>
        <c:scaling>
          <c:orientation val="minMax"/>
        </c:scaling>
        <c:delete val="1"/>
        <c:axPos val="l"/>
        <c:numFmt formatCode="General" sourceLinked="1"/>
        <c:majorTickMark val="out"/>
        <c:minorTickMark val="none"/>
        <c:tickLblPos val="nextTo"/>
        <c:crossAx val="53382144"/>
        <c:crosses val="autoZero"/>
        <c:crossBetween val="between"/>
      </c:valAx>
      <c:spPr>
        <a:noFill/>
        <a:ln>
          <a:noFill/>
        </a:ln>
        <a:effectLst/>
      </c:spPr>
    </c:plotArea>
    <c:legend>
      <c:legendPos val="t"/>
      <c:layout>
        <c:manualLayout>
          <c:xMode val="edge"/>
          <c:yMode val="edge"/>
          <c:x val="6.1325681334045597E-2"/>
          <c:y val="0.34615159159221398"/>
          <c:w val="0.81408652084089805"/>
          <c:h val="7.4375347541921197E-2"/>
        </c:manualLayout>
      </c:layout>
      <c:overlay val="0"/>
      <c:txPr>
        <a:bodyPr rot="0" spcFirstLastPara="0" vertOverflow="ellipsis" vert="horz" wrap="square" anchor="ctr" anchorCtr="1"/>
        <a:lstStyle/>
        <a:p>
          <a:pPr>
            <a:defRPr lang="zh-CN" sz="900" b="1" i="0" u="none" strike="noStrike" kern="1200" baseline="0">
              <a:solidFill>
                <a:schemeClr val="tx1">
                  <a:lumMod val="50000"/>
                  <a:lumOff val="50000"/>
                </a:schemeClr>
              </a:solidFill>
              <a:latin typeface="+mn-lt"/>
              <a:ea typeface="+mn-ea"/>
              <a:cs typeface="+mn-cs"/>
            </a:defRPr>
          </a:pPr>
          <a:endParaRPr lang="en-US"/>
        </a:p>
      </c:txPr>
    </c:legend>
    <c:plotVisOnly val="1"/>
    <c:dispBlanksAs val="gap"/>
    <c:showDLblsOverMax val="0"/>
  </c:chart>
  <c:txPr>
    <a:bodyPr/>
    <a:lstStyle/>
    <a:p>
      <a:pPr>
        <a:defRPr lang="zh-CN" sz="11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spPr>
            <a:solidFill>
              <a:srgbClr val="3A3E4A"/>
            </a:solidFill>
            <a:effectLst>
              <a:outerShdw blurRad="50800" dist="38100" dir="8100000" algn="tr" rotWithShape="0">
                <a:prstClr val="black">
                  <a:alpha val="40000"/>
                </a:prstClr>
              </a:outerShdw>
            </a:effectLst>
          </c:spPr>
          <c:dPt>
            <c:idx val="0"/>
            <c:bubble3D val="0"/>
            <c:extLst>
              <c:ext xmlns:c16="http://schemas.microsoft.com/office/drawing/2014/chart" uri="{C3380CC4-5D6E-409C-BE32-E72D297353CC}">
                <c16:uniqueId val="{00000001-A21B-4F26-88B0-96B0ADD84616}"/>
              </c:ext>
            </c:extLst>
          </c:dPt>
          <c:dPt>
            <c:idx val="1"/>
            <c:bubble3D val="0"/>
            <c:extLst>
              <c:ext xmlns:c16="http://schemas.microsoft.com/office/drawing/2014/chart" uri="{C3380CC4-5D6E-409C-BE32-E72D297353CC}">
                <c16:uniqueId val="{00000003-A21B-4F26-88B0-96B0ADD84616}"/>
              </c:ext>
            </c:extLst>
          </c:dPt>
          <c:val>
            <c:numRef>
              <c:f>Sheet1!$B$2:$B$3</c:f>
              <c:numCache>
                <c:formatCode>General</c:formatCode>
                <c:ptCount val="2"/>
                <c:pt idx="0">
                  <c:v>82</c:v>
                </c:pt>
                <c:pt idx="1">
                  <c:v>18</c:v>
                </c:pt>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销售额</c:v>
                      </c:pt>
                    </c:strCache>
                  </c:strRef>
                </c15:tx>
              </c15:filteredSeriesTitle>
            </c:ext>
            <c:ext xmlns:c15="http://schemas.microsoft.com/office/drawing/2012/chart" uri="{02D57815-91ED-43cb-92C2-25804820EDAC}">
              <c15:filteredCategoryTitle>
                <c15:cat>
                  <c:strRef>
                    <c:extLst>
                      <c:ext uri="{02D57815-91ED-43cb-92C2-25804820EDAC}">
                        <c15:formulaRef>
                          <c15:sqref>Sheet1!$A$2:$A$3</c15:sqref>
                        </c15:formulaRef>
                      </c:ext>
                    </c:extLst>
                    <c:strCache>
                      <c:ptCount val="2"/>
                      <c:pt idx="0">
                        <c:v>第一季度</c:v>
                      </c:pt>
                      <c:pt idx="1">
                        <c:v>第二季度</c:v>
                      </c:pt>
                    </c:strCache>
                  </c:strRef>
                </c15:cat>
              </c15:filteredCategoryTitle>
            </c:ext>
            <c:ext xmlns:c16="http://schemas.microsoft.com/office/drawing/2014/chart" uri="{C3380CC4-5D6E-409C-BE32-E72D297353CC}">
              <c16:uniqueId val="{00000004-A21B-4F26-88B0-96B0ADD84616}"/>
            </c:ext>
          </c:extLst>
        </c:ser>
        <c:dLbls>
          <c:showLegendKey val="0"/>
          <c:showVal val="0"/>
          <c:showCatName val="0"/>
          <c:showSerName val="0"/>
          <c:showPercent val="0"/>
          <c:showBubbleSize val="0"/>
          <c:showLeaderLines val="1"/>
        </c:dLbls>
        <c:firstSliceAng val="0"/>
        <c:holeSize val="81"/>
      </c:doughnutChart>
    </c:plotArea>
    <c:plotVisOnly val="1"/>
    <c:dispBlanksAs val="gap"/>
    <c:showDLblsOverMax val="0"/>
  </c:chart>
  <c:txPr>
    <a:bodyPr/>
    <a:lstStyle/>
    <a:p>
      <a:pPr>
        <a:defRPr lang="zh-CN" sz="1800"/>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spPr>
            <a:solidFill>
              <a:srgbClr val="3A3E4A"/>
            </a:solidFill>
            <a:effectLst>
              <a:outerShdw blurRad="50800" dist="38100" dir="8100000" algn="tr" rotWithShape="0">
                <a:prstClr val="black">
                  <a:alpha val="40000"/>
                </a:prstClr>
              </a:outerShdw>
            </a:effectLst>
          </c:spPr>
          <c:dPt>
            <c:idx val="0"/>
            <c:bubble3D val="0"/>
            <c:extLst>
              <c:ext xmlns:c16="http://schemas.microsoft.com/office/drawing/2014/chart" uri="{C3380CC4-5D6E-409C-BE32-E72D297353CC}">
                <c16:uniqueId val="{00000001-C115-42C9-B668-520A88B94761}"/>
              </c:ext>
            </c:extLst>
          </c:dPt>
          <c:dPt>
            <c:idx val="1"/>
            <c:bubble3D val="0"/>
            <c:extLst>
              <c:ext xmlns:c16="http://schemas.microsoft.com/office/drawing/2014/chart" uri="{C3380CC4-5D6E-409C-BE32-E72D297353CC}">
                <c16:uniqueId val="{00000003-C115-42C9-B668-520A88B94761}"/>
              </c:ext>
            </c:extLst>
          </c:dPt>
          <c:val>
            <c:numRef>
              <c:f>Sheet1!$B$2:$B$3</c:f>
              <c:numCache>
                <c:formatCode>General</c:formatCode>
                <c:ptCount val="2"/>
                <c:pt idx="0">
                  <c:v>82</c:v>
                </c:pt>
                <c:pt idx="1">
                  <c:v>18</c:v>
                </c:pt>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销售额</c:v>
                      </c:pt>
                    </c:strCache>
                  </c:strRef>
                </c15:tx>
              </c15:filteredSeriesTitle>
            </c:ext>
            <c:ext xmlns:c15="http://schemas.microsoft.com/office/drawing/2012/chart" uri="{02D57815-91ED-43cb-92C2-25804820EDAC}">
              <c15:filteredCategoryTitle>
                <c15:cat>
                  <c:strRef>
                    <c:extLst>
                      <c:ext uri="{02D57815-91ED-43cb-92C2-25804820EDAC}">
                        <c15:formulaRef>
                          <c15:sqref>Sheet1!$A$2:$A$3</c15:sqref>
                        </c15:formulaRef>
                      </c:ext>
                    </c:extLst>
                    <c:strCache>
                      <c:ptCount val="2"/>
                      <c:pt idx="0">
                        <c:v>第一季度</c:v>
                      </c:pt>
                      <c:pt idx="1">
                        <c:v>第二季度</c:v>
                      </c:pt>
                    </c:strCache>
                  </c:strRef>
                </c15:cat>
              </c15:filteredCategoryTitle>
            </c:ext>
            <c:ext xmlns:c16="http://schemas.microsoft.com/office/drawing/2014/chart" uri="{C3380CC4-5D6E-409C-BE32-E72D297353CC}">
              <c16:uniqueId val="{00000004-C115-42C9-B668-520A88B94761}"/>
            </c:ext>
          </c:extLst>
        </c:ser>
        <c:dLbls>
          <c:showLegendKey val="0"/>
          <c:showVal val="0"/>
          <c:showCatName val="0"/>
          <c:showSerName val="0"/>
          <c:showPercent val="0"/>
          <c:showBubbleSize val="0"/>
          <c:showLeaderLines val="1"/>
        </c:dLbls>
        <c:firstSliceAng val="0"/>
        <c:holeSize val="81"/>
      </c:doughnutChart>
      <c:spPr>
        <a:noFill/>
      </c:spPr>
    </c:plotArea>
    <c:plotVisOnly val="1"/>
    <c:dispBlanksAs val="gap"/>
    <c:showDLblsOverMax val="0"/>
  </c:chart>
  <c:txPr>
    <a:bodyPr/>
    <a:lstStyle/>
    <a:p>
      <a:pPr>
        <a:defRPr lang="zh-CN" sz="1800"/>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spPr>
            <a:solidFill>
              <a:srgbClr val="3A3E4A"/>
            </a:solidFill>
            <a:effectLst>
              <a:outerShdw blurRad="50800" dist="38100" dir="8100000" algn="tr" rotWithShape="0">
                <a:prstClr val="black">
                  <a:alpha val="40000"/>
                </a:prstClr>
              </a:outerShdw>
            </a:effectLst>
          </c:spPr>
          <c:dPt>
            <c:idx val="0"/>
            <c:bubble3D val="0"/>
            <c:extLst>
              <c:ext xmlns:c16="http://schemas.microsoft.com/office/drawing/2014/chart" uri="{C3380CC4-5D6E-409C-BE32-E72D297353CC}">
                <c16:uniqueId val="{00000001-9B1B-4ADE-9E7F-4677B971B282}"/>
              </c:ext>
            </c:extLst>
          </c:dPt>
          <c:dPt>
            <c:idx val="1"/>
            <c:bubble3D val="0"/>
            <c:extLst>
              <c:ext xmlns:c16="http://schemas.microsoft.com/office/drawing/2014/chart" uri="{C3380CC4-5D6E-409C-BE32-E72D297353CC}">
                <c16:uniqueId val="{00000003-9B1B-4ADE-9E7F-4677B971B282}"/>
              </c:ext>
            </c:extLst>
          </c:dPt>
          <c:val>
            <c:numRef>
              <c:f>Sheet1!$B$2:$B$3</c:f>
              <c:numCache>
                <c:formatCode>General</c:formatCode>
                <c:ptCount val="2"/>
                <c:pt idx="0">
                  <c:v>82</c:v>
                </c:pt>
                <c:pt idx="1">
                  <c:v>18</c:v>
                </c:pt>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销售额</c:v>
                      </c:pt>
                    </c:strCache>
                  </c:strRef>
                </c15:tx>
              </c15:filteredSeriesTitle>
            </c:ext>
            <c:ext xmlns:c15="http://schemas.microsoft.com/office/drawing/2012/chart" uri="{02D57815-91ED-43cb-92C2-25804820EDAC}">
              <c15:filteredCategoryTitle>
                <c15:cat>
                  <c:strRef>
                    <c:extLst>
                      <c:ext uri="{02D57815-91ED-43cb-92C2-25804820EDAC}">
                        <c15:formulaRef>
                          <c15:sqref>Sheet1!$A$2:$A$3</c15:sqref>
                        </c15:formulaRef>
                      </c:ext>
                    </c:extLst>
                    <c:strCache>
                      <c:ptCount val="2"/>
                      <c:pt idx="0">
                        <c:v>第一季度</c:v>
                      </c:pt>
                      <c:pt idx="1">
                        <c:v>第二季度</c:v>
                      </c:pt>
                    </c:strCache>
                  </c:strRef>
                </c15:cat>
              </c15:filteredCategoryTitle>
            </c:ext>
            <c:ext xmlns:c16="http://schemas.microsoft.com/office/drawing/2014/chart" uri="{C3380CC4-5D6E-409C-BE32-E72D297353CC}">
              <c16:uniqueId val="{00000004-9B1B-4ADE-9E7F-4677B971B282}"/>
            </c:ext>
          </c:extLst>
        </c:ser>
        <c:dLbls>
          <c:showLegendKey val="0"/>
          <c:showVal val="0"/>
          <c:showCatName val="0"/>
          <c:showSerName val="0"/>
          <c:showPercent val="0"/>
          <c:showBubbleSize val="0"/>
          <c:showLeaderLines val="1"/>
        </c:dLbls>
        <c:firstSliceAng val="0"/>
        <c:holeSize val="81"/>
      </c:doughnutChart>
    </c:plotArea>
    <c:plotVisOnly val="1"/>
    <c:dispBlanksAs val="gap"/>
    <c:showDLblsOverMax val="0"/>
  </c:chart>
  <c:txPr>
    <a:bodyPr/>
    <a:lstStyle/>
    <a:p>
      <a:pPr>
        <a:defRPr lang="zh-CN" sz="1800"/>
      </a:pPr>
      <a:endParaRPr lang="en-US"/>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spPr>
            <a:solidFill>
              <a:srgbClr val="3A3E4A"/>
            </a:solidFill>
            <a:effectLst>
              <a:outerShdw blurRad="50800" dist="38100" dir="8100000" algn="tr" rotWithShape="0">
                <a:prstClr val="black">
                  <a:alpha val="40000"/>
                </a:prstClr>
              </a:outerShdw>
            </a:effectLst>
          </c:spPr>
          <c:dPt>
            <c:idx val="0"/>
            <c:bubble3D val="0"/>
            <c:extLst>
              <c:ext xmlns:c16="http://schemas.microsoft.com/office/drawing/2014/chart" uri="{C3380CC4-5D6E-409C-BE32-E72D297353CC}">
                <c16:uniqueId val="{00000001-1A58-4D20-9904-10C79B20BABE}"/>
              </c:ext>
            </c:extLst>
          </c:dPt>
          <c:dPt>
            <c:idx val="1"/>
            <c:bubble3D val="0"/>
            <c:extLst>
              <c:ext xmlns:c16="http://schemas.microsoft.com/office/drawing/2014/chart" uri="{C3380CC4-5D6E-409C-BE32-E72D297353CC}">
                <c16:uniqueId val="{00000003-1A58-4D20-9904-10C79B20BABE}"/>
              </c:ext>
            </c:extLst>
          </c:dPt>
          <c:val>
            <c:numRef>
              <c:f>Sheet1!$B$2:$B$3</c:f>
              <c:numCache>
                <c:formatCode>General</c:formatCode>
                <c:ptCount val="2"/>
                <c:pt idx="0">
                  <c:v>82</c:v>
                </c:pt>
                <c:pt idx="1">
                  <c:v>18</c:v>
                </c:pt>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销售额</c:v>
                      </c:pt>
                    </c:strCache>
                  </c:strRef>
                </c15:tx>
              </c15:filteredSeriesTitle>
            </c:ext>
            <c:ext xmlns:c15="http://schemas.microsoft.com/office/drawing/2012/chart" uri="{02D57815-91ED-43cb-92C2-25804820EDAC}">
              <c15:filteredCategoryTitle>
                <c15:cat>
                  <c:strRef>
                    <c:extLst>
                      <c:ext uri="{02D57815-91ED-43cb-92C2-25804820EDAC}">
                        <c15:formulaRef>
                          <c15:sqref>Sheet1!$A$2:$A$3</c15:sqref>
                        </c15:formulaRef>
                      </c:ext>
                    </c:extLst>
                    <c:strCache>
                      <c:ptCount val="2"/>
                      <c:pt idx="0">
                        <c:v>第一季度</c:v>
                      </c:pt>
                      <c:pt idx="1">
                        <c:v>第二季度</c:v>
                      </c:pt>
                    </c:strCache>
                  </c:strRef>
                </c15:cat>
              </c15:filteredCategoryTitle>
            </c:ext>
            <c:ext xmlns:c16="http://schemas.microsoft.com/office/drawing/2014/chart" uri="{C3380CC4-5D6E-409C-BE32-E72D297353CC}">
              <c16:uniqueId val="{00000004-1A58-4D20-9904-10C79B20BABE}"/>
            </c:ext>
          </c:extLst>
        </c:ser>
        <c:dLbls>
          <c:showLegendKey val="0"/>
          <c:showVal val="0"/>
          <c:showCatName val="0"/>
          <c:showSerName val="0"/>
          <c:showPercent val="0"/>
          <c:showBubbleSize val="0"/>
          <c:showLeaderLines val="1"/>
        </c:dLbls>
        <c:firstSliceAng val="0"/>
        <c:holeSize val="81"/>
      </c:doughnutChart>
    </c:plotArea>
    <c:plotVisOnly val="1"/>
    <c:dispBlanksAs val="gap"/>
    <c:showDLblsOverMax val="0"/>
  </c:chart>
  <c:txPr>
    <a:bodyPr/>
    <a:lstStyle/>
    <a:p>
      <a:pPr>
        <a:defRPr lang="zh-CN" sz="1800"/>
      </a:pPr>
      <a:endParaRPr lang="en-US"/>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pieChart>
        <c:varyColors val="1"/>
        <c:ser>
          <c:idx val="0"/>
          <c:order val="0"/>
          <c:explosion val="25"/>
          <c:dPt>
            <c:idx val="0"/>
            <c:bubble3D val="0"/>
            <c:explosion val="2"/>
            <c:spPr>
              <a:solidFill>
                <a:srgbClr val="3A3E4A"/>
              </a:solidFill>
            </c:spPr>
            <c:extLst>
              <c:ext xmlns:c16="http://schemas.microsoft.com/office/drawing/2014/chart" uri="{C3380CC4-5D6E-409C-BE32-E72D297353CC}">
                <c16:uniqueId val="{00000001-B9F4-47D1-A98B-E710F037C9AF}"/>
              </c:ext>
            </c:extLst>
          </c:dPt>
          <c:dPt>
            <c:idx val="1"/>
            <c:bubble3D val="0"/>
            <c:explosion val="12"/>
            <c:spPr>
              <a:solidFill>
                <a:sysClr val="windowText" lastClr="000000">
                  <a:lumMod val="65000"/>
                  <a:lumOff val="35000"/>
                </a:sysClr>
              </a:solidFill>
            </c:spPr>
            <c:extLst>
              <c:ext xmlns:c16="http://schemas.microsoft.com/office/drawing/2014/chart" uri="{C3380CC4-5D6E-409C-BE32-E72D297353CC}">
                <c16:uniqueId val="{00000003-B9F4-47D1-A98B-E710F037C9AF}"/>
              </c:ext>
            </c:extLst>
          </c:dPt>
          <c:dPt>
            <c:idx val="2"/>
            <c:bubble3D val="0"/>
            <c:explosion val="13"/>
            <c:spPr>
              <a:solidFill>
                <a:sysClr val="window" lastClr="FFFFFF">
                  <a:lumMod val="65000"/>
                </a:sysClr>
              </a:solidFill>
            </c:spPr>
            <c:extLst>
              <c:ext xmlns:c16="http://schemas.microsoft.com/office/drawing/2014/chart" uri="{C3380CC4-5D6E-409C-BE32-E72D297353CC}">
                <c16:uniqueId val="{00000005-B9F4-47D1-A98B-E710F037C9AF}"/>
              </c:ext>
            </c:extLst>
          </c:dPt>
          <c:dPt>
            <c:idx val="3"/>
            <c:bubble3D val="0"/>
            <c:explosion val="10"/>
            <c:spPr>
              <a:solidFill>
                <a:srgbClr val="D9D9D9"/>
              </a:solidFill>
            </c:spPr>
            <c:extLst>
              <c:ext xmlns:c16="http://schemas.microsoft.com/office/drawing/2014/chart" uri="{C3380CC4-5D6E-409C-BE32-E72D297353CC}">
                <c16:uniqueId val="{00000007-B9F4-47D1-A98B-E710F037C9AF}"/>
              </c:ext>
            </c:extLst>
          </c:dPt>
          <c:dPt>
            <c:idx val="4"/>
            <c:bubble3D val="0"/>
            <c:explosion val="37"/>
            <c:spPr>
              <a:solidFill>
                <a:srgbClr val="FFC000"/>
              </a:solidFill>
            </c:spPr>
            <c:extLst>
              <c:ext xmlns:c16="http://schemas.microsoft.com/office/drawing/2014/chart" uri="{C3380CC4-5D6E-409C-BE32-E72D297353CC}">
                <c16:uniqueId val="{00000009-B9F4-47D1-A98B-E710F037C9AF}"/>
              </c:ext>
            </c:extLst>
          </c:dPt>
          <c:dLbls>
            <c:dLbl>
              <c:idx val="0"/>
              <c:spPr>
                <a:noFill/>
                <a:ln>
                  <a:noFill/>
                </a:ln>
                <a:effectLst/>
              </c:spPr>
              <c:txPr>
                <a:bodyPr rot="0" spcFirstLastPara="0" vertOverflow="ellipsis" vert="horz" wrap="square" lIns="38100" tIns="19050" rIns="38100" bIns="19050" anchor="ctr" anchorCtr="1"/>
                <a:lstStyle/>
                <a:p>
                  <a:pPr>
                    <a:defRPr lang="zh-CN" sz="1050" b="1" i="0" u="none" strike="noStrike" kern="1200" baseline="0">
                      <a:solidFill>
                        <a:schemeClr val="bg1"/>
                      </a:solidFill>
                      <a:latin typeface="+mn-ea"/>
                      <a:ea typeface="+mn-ea"/>
                      <a:cs typeface="+mn-cs"/>
                    </a:defRPr>
                  </a:pPr>
                  <a:endParaRPr lang="en-US"/>
                </a:p>
              </c:txPr>
              <c:dLblPos val="bestFit"/>
              <c:showLegendKey val="0"/>
              <c:showVal val="0"/>
              <c:showCatName val="1"/>
              <c:showSerName val="0"/>
              <c:showPercent val="0"/>
              <c:showBubbleSize val="0"/>
              <c:extLst>
                <c:ext xmlns:c16="http://schemas.microsoft.com/office/drawing/2014/chart" uri="{C3380CC4-5D6E-409C-BE32-E72D297353CC}">
                  <c16:uniqueId val="{00000001-B9F4-47D1-A98B-E710F037C9AF}"/>
                </c:ext>
              </c:extLst>
            </c:dLbl>
            <c:dLbl>
              <c:idx val="1"/>
              <c:spPr>
                <a:noFill/>
                <a:ln>
                  <a:noFill/>
                </a:ln>
                <a:effectLst/>
              </c:spPr>
              <c:txPr>
                <a:bodyPr rot="0" spcFirstLastPara="0" vertOverflow="ellipsis" vert="horz" wrap="square" lIns="38100" tIns="19050" rIns="38100" bIns="19050" anchor="ctr" anchorCtr="1"/>
                <a:lstStyle/>
                <a:p>
                  <a:pPr>
                    <a:defRPr lang="zh-CN" sz="1050" b="1" i="0" u="none" strike="noStrike" kern="1200" baseline="0">
                      <a:solidFill>
                        <a:schemeClr val="bg1"/>
                      </a:solidFill>
                      <a:latin typeface="+mn-ea"/>
                      <a:ea typeface="+mn-ea"/>
                      <a:cs typeface="+mn-cs"/>
                    </a:defRPr>
                  </a:pPr>
                  <a:endParaRPr lang="en-US"/>
                </a:p>
              </c:txPr>
              <c:dLblPos val="bestFit"/>
              <c:showLegendKey val="0"/>
              <c:showVal val="0"/>
              <c:showCatName val="1"/>
              <c:showSerName val="0"/>
              <c:showPercent val="0"/>
              <c:showBubbleSize val="0"/>
              <c:extLst>
                <c:ext xmlns:c16="http://schemas.microsoft.com/office/drawing/2014/chart" uri="{C3380CC4-5D6E-409C-BE32-E72D297353CC}">
                  <c16:uniqueId val="{00000003-B9F4-47D1-A98B-E710F037C9AF}"/>
                </c:ext>
              </c:extLst>
            </c:dLbl>
            <c:dLbl>
              <c:idx val="3"/>
              <c:layout>
                <c:manualLayout>
                  <c:x val="0.16432993567674201"/>
                  <c:y val="5.2957316493257002E-2"/>
                </c:manualLayout>
              </c:layout>
              <c:spPr>
                <a:noFill/>
                <a:ln>
                  <a:noFill/>
                </a:ln>
                <a:effectLst/>
              </c:spPr>
              <c:txPr>
                <a:bodyPr rot="0" spcFirstLastPara="0" vertOverflow="ellipsis" vert="horz" wrap="square" lIns="38100" tIns="19050" rIns="38100" bIns="19050" anchor="ctr" anchorCtr="1"/>
                <a:lstStyle/>
                <a:p>
                  <a:pPr>
                    <a:defRPr lang="zh-CN" sz="1050" b="1" i="0" u="none" strike="noStrike" kern="1200" baseline="0">
                      <a:solidFill>
                        <a:schemeClr val="bg1"/>
                      </a:solidFill>
                      <a:latin typeface="+mn-ea"/>
                      <a:ea typeface="+mn-ea"/>
                      <a:cs typeface="+mn-cs"/>
                    </a:defRPr>
                  </a:pPr>
                  <a:endParaRPr lang="en-US"/>
                </a:p>
              </c:txPr>
              <c:dLblPos val="bestFi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7-B9F4-47D1-A98B-E710F037C9AF}"/>
                </c:ext>
              </c:extLst>
            </c:dLbl>
            <c:dLbl>
              <c:idx val="4"/>
              <c:tx>
                <c:rich>
                  <a:bodyPr rot="0" spcFirstLastPara="0" vertOverflow="ellipsis" vert="horz" wrap="square" lIns="38100" tIns="19050" rIns="38100" bIns="19050" anchor="ctr" anchorCtr="1"/>
                  <a:lstStyle/>
                  <a:p>
                    <a:pPr>
                      <a:defRPr lang="zh-CN" sz="1050" b="1" i="0" u="none" strike="noStrike" kern="1200" baseline="0">
                        <a:solidFill>
                          <a:schemeClr val="tx1">
                            <a:lumMod val="50000"/>
                            <a:lumOff val="50000"/>
                          </a:schemeClr>
                        </a:solidFill>
                        <a:latin typeface="+mn-ea"/>
                        <a:ea typeface="+mn-ea"/>
                        <a:cs typeface="+mn-cs"/>
                      </a:defRPr>
                    </a:pPr>
                    <a:r>
                      <a:rPr lang="en-US" altLang="zh-CN" sz="1050" b="1" dirty="0">
                        <a:solidFill>
                          <a:schemeClr val="tx1">
                            <a:lumMod val="50000"/>
                            <a:lumOff val="50000"/>
                          </a:schemeClr>
                        </a:solidFill>
                        <a:latin typeface="+mn-ea"/>
                        <a:ea typeface="+mn-ea"/>
                      </a:rPr>
                      <a:t>TITTLE TEXT</a:t>
                    </a:r>
                    <a:endParaRPr lang="en-US" altLang="zh-CN" dirty="0">
                      <a:solidFill>
                        <a:schemeClr val="tx1">
                          <a:lumMod val="50000"/>
                          <a:lumOff val="50000"/>
                        </a:schemeClr>
                      </a:solidFill>
                    </a:endParaRPr>
                  </a:p>
                </c:rich>
              </c:tx>
              <c:spPr>
                <a:noFill/>
                <a:ln>
                  <a:noFill/>
                </a:ln>
                <a:effectLst/>
              </c:spPr>
              <c:dLblPos val="bestFit"/>
              <c:showLegendKey val="0"/>
              <c:showVal val="0"/>
              <c:showCatName val="1"/>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9-B9F4-47D1-A98B-E710F037C9AF}"/>
                </c:ext>
              </c:extLst>
            </c:dLbl>
            <c:spPr>
              <a:noFill/>
              <a:ln>
                <a:noFill/>
              </a:ln>
              <a:effectLst/>
            </c:spPr>
            <c:txPr>
              <a:bodyPr rot="0" spcFirstLastPara="0" vertOverflow="ellipsis" vert="horz" wrap="square" lIns="38100" tIns="19050" rIns="38100" bIns="19050" anchor="ctr" anchorCtr="1"/>
              <a:lstStyle/>
              <a:p>
                <a:pPr>
                  <a:defRPr lang="zh-CN" sz="1050" b="1" i="0" u="none" strike="noStrike" kern="1200" baseline="0">
                    <a:solidFill>
                      <a:schemeClr val="tx1"/>
                    </a:solidFill>
                    <a:latin typeface="+mn-ea"/>
                    <a:ea typeface="+mn-ea"/>
                    <a:cs typeface="+mn-cs"/>
                  </a:defRPr>
                </a:pPr>
                <a:endParaRPr lang="en-US"/>
              </a:p>
            </c:txPr>
            <c:dLblPos val="bestFit"/>
            <c:showLegendKey val="0"/>
            <c:showVal val="0"/>
            <c:showCatName val="1"/>
            <c:showSerName val="0"/>
            <c:showPercent val="0"/>
            <c:showBubbleSize val="0"/>
            <c:showLeaderLines val="1"/>
            <c:leaderLines>
              <c:spPr>
                <a:ln w="9525" cap="flat" cmpd="sng" algn="ctr">
                  <a:solidFill>
                    <a:schemeClr val="bg1"/>
                  </a:solidFill>
                  <a:prstDash val="solid"/>
                  <a:round/>
                </a:ln>
              </c:spPr>
            </c:leaderLines>
            <c:extLst>
              <c:ext xmlns:c15="http://schemas.microsoft.com/office/drawing/2012/chart" uri="{CE6537A1-D6FC-4f65-9D91-7224C49458BB}"/>
            </c:extLst>
          </c:dLbls>
          <c:val>
            <c:numRef>
              <c:f>Sheet1!$B$2:$B$6</c:f>
              <c:numCache>
                <c:formatCode>0_ </c:formatCode>
                <c:ptCount val="5"/>
                <c:pt idx="0">
                  <c:v>50</c:v>
                </c:pt>
                <c:pt idx="1">
                  <c:v>21</c:v>
                </c:pt>
                <c:pt idx="2">
                  <c:v>16</c:v>
                </c:pt>
                <c:pt idx="3">
                  <c:v>39</c:v>
                </c:pt>
                <c:pt idx="4">
                  <c:v>5</c:v>
                </c:pt>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订单数量占比</c:v>
                      </c:pt>
                    </c:strCache>
                  </c:strRef>
                </c15:tx>
              </c15:filteredSeriesTitle>
            </c:ext>
            <c:ext xmlns:c15="http://schemas.microsoft.com/office/drawing/2012/chart" uri="{02D57815-91ED-43cb-92C2-25804820EDAC}">
              <c15:filteredCategoryTitle>
                <c15:cat>
                  <c:strRef>
                    <c:extLst>
                      <c:ext uri="{02D57815-91ED-43cb-92C2-25804820EDAC}">
                        <c15:formulaRef>
                          <c15:sqref>Sheet1!$A$2:$A$6</c15:sqref>
                        </c15:formulaRef>
                      </c:ext>
                    </c:extLst>
                    <c:strCache>
                      <c:ptCount val="5"/>
                      <c:pt idx="0">
                        <c:v>仪表类</c:v>
                      </c:pt>
                      <c:pt idx="1">
                        <c:v>设备类</c:v>
                      </c:pt>
                      <c:pt idx="2">
                        <c:v>生产所需类</c:v>
                      </c:pt>
                      <c:pt idx="3">
                        <c:v>原辅料类</c:v>
                      </c:pt>
                      <c:pt idx="4">
                        <c:v>土建材料类</c:v>
                      </c:pt>
                    </c:strCache>
                  </c:strRef>
                </c15:cat>
              </c15:filteredCategoryTitle>
            </c:ext>
            <c:ext xmlns:c16="http://schemas.microsoft.com/office/drawing/2014/chart" uri="{C3380CC4-5D6E-409C-BE32-E72D297353CC}">
              <c16:uniqueId val="{0000000A-B9F4-47D1-A98B-E710F037C9AF}"/>
            </c:ext>
          </c:extLst>
        </c:ser>
        <c:dLbls>
          <c:showLegendKey val="0"/>
          <c:showVal val="0"/>
          <c:showCatName val="1"/>
          <c:showSerName val="0"/>
          <c:showPercent val="0"/>
          <c:showBubbleSize val="0"/>
          <c:showLeaderLines val="1"/>
        </c:dLbls>
        <c:firstSliceAng val="0"/>
      </c:pieChart>
      <c:spPr>
        <a:noFill/>
        <a:ln>
          <a:noFill/>
        </a:ln>
        <a:effectLst/>
      </c:spPr>
    </c:plotArea>
    <c:plotVisOnly val="1"/>
    <c:dispBlanksAs val="gap"/>
    <c:showDLblsOverMax val="0"/>
  </c:chart>
  <c:txPr>
    <a:bodyPr/>
    <a:lstStyle/>
    <a:p>
      <a:pPr>
        <a:defRPr lang="zh-CN" sz="1800"/>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pieChart>
        <c:varyColors val="1"/>
        <c:ser>
          <c:idx val="0"/>
          <c:order val="0"/>
          <c:explosion val="25"/>
          <c:dPt>
            <c:idx val="0"/>
            <c:bubble3D val="0"/>
            <c:explosion val="2"/>
            <c:spPr>
              <a:solidFill>
                <a:srgbClr val="013B6D"/>
              </a:solidFill>
            </c:spPr>
            <c:extLst>
              <c:ext xmlns:c16="http://schemas.microsoft.com/office/drawing/2014/chart" uri="{C3380CC4-5D6E-409C-BE32-E72D297353CC}">
                <c16:uniqueId val="{00000001-BE0B-42CF-AFC0-089A681FC184}"/>
              </c:ext>
            </c:extLst>
          </c:dPt>
          <c:dPt>
            <c:idx val="1"/>
            <c:bubble3D val="0"/>
            <c:explosion val="12"/>
            <c:spPr>
              <a:solidFill>
                <a:sysClr val="window" lastClr="FFFFFF">
                  <a:lumMod val="65000"/>
                </a:sysClr>
              </a:solidFill>
            </c:spPr>
            <c:extLst>
              <c:ext xmlns:c16="http://schemas.microsoft.com/office/drawing/2014/chart" uri="{C3380CC4-5D6E-409C-BE32-E72D297353CC}">
                <c16:uniqueId val="{00000003-BE0B-42CF-AFC0-089A681FC184}"/>
              </c:ext>
            </c:extLst>
          </c:dPt>
          <c:dPt>
            <c:idx val="2"/>
            <c:bubble3D val="0"/>
            <c:explosion val="13"/>
            <c:spPr>
              <a:solidFill>
                <a:sysClr val="windowText" lastClr="000000">
                  <a:lumMod val="65000"/>
                  <a:lumOff val="35000"/>
                </a:sysClr>
              </a:solidFill>
            </c:spPr>
            <c:extLst>
              <c:ext xmlns:c16="http://schemas.microsoft.com/office/drawing/2014/chart" uri="{C3380CC4-5D6E-409C-BE32-E72D297353CC}">
                <c16:uniqueId val="{00000005-BE0B-42CF-AFC0-089A681FC184}"/>
              </c:ext>
            </c:extLst>
          </c:dPt>
          <c:dPt>
            <c:idx val="3"/>
            <c:bubble3D val="0"/>
            <c:explosion val="10"/>
            <c:spPr>
              <a:solidFill>
                <a:srgbClr val="3A3E4A"/>
              </a:solidFill>
            </c:spPr>
            <c:extLst>
              <c:ext xmlns:c16="http://schemas.microsoft.com/office/drawing/2014/chart" uri="{C3380CC4-5D6E-409C-BE32-E72D297353CC}">
                <c16:uniqueId val="{00000007-BE0B-42CF-AFC0-089A681FC184}"/>
              </c:ext>
            </c:extLst>
          </c:dPt>
          <c:dPt>
            <c:idx val="4"/>
            <c:bubble3D val="0"/>
            <c:explosion val="37"/>
            <c:spPr>
              <a:solidFill>
                <a:srgbClr val="FFC000"/>
              </a:solidFill>
            </c:spPr>
            <c:extLst>
              <c:ext xmlns:c16="http://schemas.microsoft.com/office/drawing/2014/chart" uri="{C3380CC4-5D6E-409C-BE32-E72D297353CC}">
                <c16:uniqueId val="{00000009-BE0B-42CF-AFC0-089A681FC184}"/>
              </c:ext>
            </c:extLst>
          </c:dPt>
          <c:dLbls>
            <c:dLbl>
              <c:idx val="0"/>
              <c:spPr>
                <a:noFill/>
                <a:ln>
                  <a:noFill/>
                </a:ln>
                <a:effectLst/>
              </c:spPr>
              <c:txPr>
                <a:bodyPr rot="0" spcFirstLastPara="0" vertOverflow="ellipsis" vert="horz" wrap="square" lIns="38100" tIns="19050" rIns="38100" bIns="19050" anchor="ctr" anchorCtr="1"/>
                <a:lstStyle/>
                <a:p>
                  <a:pPr>
                    <a:defRPr lang="zh-CN" sz="1100" b="1" i="0" u="none" strike="noStrike" kern="1200" baseline="0">
                      <a:solidFill>
                        <a:schemeClr val="tx1">
                          <a:lumMod val="50000"/>
                          <a:lumOff val="50000"/>
                        </a:schemeClr>
                      </a:solidFill>
                      <a:latin typeface="+mn-lt"/>
                      <a:ea typeface="+mn-ea"/>
                      <a:cs typeface="+mn-cs"/>
                    </a:defRPr>
                  </a:pPr>
                  <a:endParaRPr lang="en-US"/>
                </a:p>
              </c:txPr>
              <c:dLblPos val="bestFit"/>
              <c:showLegendKey val="0"/>
              <c:showVal val="0"/>
              <c:showCatName val="1"/>
              <c:showSerName val="0"/>
              <c:showPercent val="0"/>
              <c:showBubbleSize val="0"/>
              <c:extLst>
                <c:ext xmlns:c16="http://schemas.microsoft.com/office/drawing/2014/chart" uri="{C3380CC4-5D6E-409C-BE32-E72D297353CC}">
                  <c16:uniqueId val="{00000001-BE0B-42CF-AFC0-089A681FC184}"/>
                </c:ext>
              </c:extLst>
            </c:dLbl>
            <c:dLbl>
              <c:idx val="1"/>
              <c:spPr>
                <a:noFill/>
                <a:ln>
                  <a:noFill/>
                </a:ln>
                <a:effectLst/>
              </c:spPr>
              <c:txPr>
                <a:bodyPr rot="0" spcFirstLastPara="0" vertOverflow="ellipsis" vert="horz" wrap="square" lIns="38100" tIns="19050" rIns="38100" bIns="19050" anchor="ctr" anchorCtr="1"/>
                <a:lstStyle/>
                <a:p>
                  <a:pPr>
                    <a:defRPr lang="zh-CN" sz="1100" b="1" i="0" u="none" strike="noStrike" kern="1200" baseline="0">
                      <a:solidFill>
                        <a:schemeClr val="bg1"/>
                      </a:solidFill>
                      <a:latin typeface="+mn-lt"/>
                      <a:ea typeface="+mn-ea"/>
                      <a:cs typeface="+mn-cs"/>
                    </a:defRPr>
                  </a:pPr>
                  <a:endParaRPr lang="en-US"/>
                </a:p>
              </c:txPr>
              <c:dLblPos val="bestFit"/>
              <c:showLegendKey val="0"/>
              <c:showVal val="0"/>
              <c:showCatName val="1"/>
              <c:showSerName val="0"/>
              <c:showPercent val="0"/>
              <c:showBubbleSize val="0"/>
              <c:extLst>
                <c:ext xmlns:c16="http://schemas.microsoft.com/office/drawing/2014/chart" uri="{C3380CC4-5D6E-409C-BE32-E72D297353CC}">
                  <c16:uniqueId val="{00000003-BE0B-42CF-AFC0-089A681FC184}"/>
                </c:ext>
              </c:extLst>
            </c:dLbl>
            <c:dLbl>
              <c:idx val="2"/>
              <c:layout>
                <c:manualLayout>
                  <c:x val="3.9211350566513902E-3"/>
                  <c:y val="-6.7504684753890404E-2"/>
                </c:manualLayout>
              </c:layout>
              <c:spPr>
                <a:noFill/>
                <a:ln>
                  <a:noFill/>
                </a:ln>
                <a:effectLst/>
              </c:spPr>
              <c:txPr>
                <a:bodyPr rot="0" spcFirstLastPara="0" vertOverflow="ellipsis" vert="horz" wrap="square" lIns="38100" tIns="19050" rIns="38100" bIns="19050" anchor="ctr" anchorCtr="1"/>
                <a:lstStyle/>
                <a:p>
                  <a:pPr>
                    <a:defRPr lang="zh-CN" sz="1100" b="1" i="0" u="none" strike="noStrike" kern="1200" baseline="0">
                      <a:solidFill>
                        <a:schemeClr val="tx1">
                          <a:lumMod val="50000"/>
                          <a:lumOff val="50000"/>
                        </a:schemeClr>
                      </a:solidFill>
                      <a:latin typeface="+mn-lt"/>
                      <a:ea typeface="+mn-ea"/>
                      <a:cs typeface="+mn-cs"/>
                    </a:defRPr>
                  </a:pPr>
                  <a:endParaRPr lang="en-US"/>
                </a:p>
              </c:txPr>
              <c:dLblPos val="bestFi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5-BE0B-42CF-AFC0-089A681FC184}"/>
                </c:ext>
              </c:extLst>
            </c:dLbl>
            <c:dLbl>
              <c:idx val="3"/>
              <c:layout>
                <c:manualLayout>
                  <c:x val="0.12081286576125901"/>
                  <c:y val="-0.227498341422536"/>
                </c:manualLayout>
              </c:layout>
              <c:spPr>
                <a:noFill/>
                <a:ln>
                  <a:noFill/>
                </a:ln>
                <a:effectLst/>
              </c:spPr>
              <c:txPr>
                <a:bodyPr rot="0" spcFirstLastPara="0" vertOverflow="ellipsis" vert="horz" wrap="square" lIns="38100" tIns="19050" rIns="38100" bIns="19050" anchor="ctr" anchorCtr="1"/>
                <a:lstStyle/>
                <a:p>
                  <a:pPr>
                    <a:defRPr lang="zh-CN" sz="1100" b="1" i="0" u="none" strike="noStrike" kern="1200" baseline="0">
                      <a:solidFill>
                        <a:schemeClr val="bg1"/>
                      </a:solidFill>
                      <a:latin typeface="+mn-lt"/>
                      <a:ea typeface="+mn-ea"/>
                      <a:cs typeface="+mn-cs"/>
                    </a:defRPr>
                  </a:pPr>
                  <a:endParaRPr lang="en-US"/>
                </a:p>
              </c:txPr>
              <c:dLblPos val="bestFi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7-BE0B-42CF-AFC0-089A681FC184}"/>
                </c:ext>
              </c:extLst>
            </c:dLbl>
            <c:dLbl>
              <c:idx val="4"/>
              <c:spPr>
                <a:noFill/>
                <a:ln>
                  <a:noFill/>
                </a:ln>
                <a:effectLst/>
              </c:spPr>
              <c:txPr>
                <a:bodyPr rot="0" spcFirstLastPara="0" vertOverflow="ellipsis" vert="horz" wrap="square" lIns="38100" tIns="19050" rIns="38100" bIns="19050" anchor="ctr" anchorCtr="1"/>
                <a:lstStyle/>
                <a:p>
                  <a:pPr>
                    <a:defRPr lang="zh-CN" sz="1100" b="1" i="0" u="none" strike="noStrike" kern="1200" baseline="0">
                      <a:solidFill>
                        <a:schemeClr val="bg1"/>
                      </a:solidFill>
                      <a:latin typeface="+mn-lt"/>
                      <a:ea typeface="+mn-ea"/>
                      <a:cs typeface="+mn-cs"/>
                    </a:defRPr>
                  </a:pPr>
                  <a:endParaRPr lang="en-US"/>
                </a:p>
              </c:txPr>
              <c:dLblPos val="bestFit"/>
              <c:showLegendKey val="0"/>
              <c:showVal val="0"/>
              <c:showCatName val="1"/>
              <c:showSerName val="0"/>
              <c:showPercent val="0"/>
              <c:showBubbleSize val="0"/>
              <c:extLst>
                <c:ext xmlns:c16="http://schemas.microsoft.com/office/drawing/2014/chart" uri="{C3380CC4-5D6E-409C-BE32-E72D297353CC}">
                  <c16:uniqueId val="{00000009-BE0B-42CF-AFC0-089A681FC184}"/>
                </c:ext>
              </c:extLst>
            </c:dLbl>
            <c:spPr>
              <a:noFill/>
              <a:ln>
                <a:noFill/>
              </a:ln>
              <a:effectLst/>
            </c:spPr>
            <c:txPr>
              <a:bodyPr rot="0" spcFirstLastPara="0" vertOverflow="ellipsis" vert="horz" wrap="square" lIns="38100" tIns="19050" rIns="38100" bIns="19050" anchor="ctr" anchorCtr="1"/>
              <a:lstStyle/>
              <a:p>
                <a:pPr>
                  <a:defRPr lang="zh-CN" sz="1100" b="1" i="0" u="none" strike="noStrike" kern="1200" baseline="0">
                    <a:solidFill>
                      <a:schemeClr val="tx1"/>
                    </a:solidFill>
                    <a:latin typeface="+mn-lt"/>
                    <a:ea typeface="+mn-ea"/>
                    <a:cs typeface="+mn-cs"/>
                  </a:defRPr>
                </a:pPr>
                <a:endParaRPr lang="en-US"/>
              </a:p>
            </c:txPr>
            <c:dLblPos val="bestFit"/>
            <c:showLegendKey val="0"/>
            <c:showVal val="0"/>
            <c:showCatName val="1"/>
            <c:showSerName val="0"/>
            <c:showPercent val="0"/>
            <c:showBubbleSize val="0"/>
            <c:showLeaderLines val="1"/>
            <c:extLst>
              <c:ext xmlns:c15="http://schemas.microsoft.com/office/drawing/2012/chart" uri="{CE6537A1-D6FC-4f65-9D91-7224C49458BB}"/>
            </c:extLst>
          </c:dLbls>
          <c:val>
            <c:numRef>
              <c:f>Sheet1!$B$2:$B$6</c:f>
              <c:numCache>
                <c:formatCode>0.00_ </c:formatCode>
                <c:ptCount val="5"/>
                <c:pt idx="0">
                  <c:v>363.55</c:v>
                </c:pt>
                <c:pt idx="1">
                  <c:v>2829.62</c:v>
                </c:pt>
                <c:pt idx="2">
                  <c:v>730.69</c:v>
                </c:pt>
                <c:pt idx="3">
                  <c:v>7482.69</c:v>
                </c:pt>
                <c:pt idx="4">
                  <c:v>1987.7</c:v>
                </c:pt>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采购金额占比</c:v>
                      </c:pt>
                    </c:strCache>
                  </c:strRef>
                </c15:tx>
              </c15:filteredSeriesTitle>
            </c:ext>
            <c:ext xmlns:c15="http://schemas.microsoft.com/office/drawing/2012/chart" uri="{02D57815-91ED-43cb-92C2-25804820EDAC}">
              <c15:filteredCategoryTitle>
                <c15:cat>
                  <c:strRef>
                    <c:extLst>
                      <c:ext uri="{02D57815-91ED-43cb-92C2-25804820EDAC}">
                        <c15:formulaRef>
                          <c15:sqref>Sheet1!$A$2:$A$6</c15:sqref>
                        </c15:formulaRef>
                      </c:ext>
                    </c:extLst>
                    <c:strCache>
                      <c:ptCount val="5"/>
                      <c:pt idx="0">
                        <c:v>仪表类</c:v>
                      </c:pt>
                      <c:pt idx="1">
                        <c:v>设备类</c:v>
                      </c:pt>
                      <c:pt idx="2">
                        <c:v>生产所需类</c:v>
                      </c:pt>
                      <c:pt idx="3">
                        <c:v>原辅料类</c:v>
                      </c:pt>
                      <c:pt idx="4">
                        <c:v>土建材料类</c:v>
                      </c:pt>
                    </c:strCache>
                  </c:strRef>
                </c15:cat>
              </c15:filteredCategoryTitle>
            </c:ext>
            <c:ext xmlns:c16="http://schemas.microsoft.com/office/drawing/2014/chart" uri="{C3380CC4-5D6E-409C-BE32-E72D297353CC}">
              <c16:uniqueId val="{0000000A-BE0B-42CF-AFC0-089A681FC184}"/>
            </c:ext>
          </c:extLst>
        </c:ser>
        <c:dLbls>
          <c:showLegendKey val="0"/>
          <c:showVal val="0"/>
          <c:showCatName val="1"/>
          <c:showSerName val="0"/>
          <c:showPercent val="0"/>
          <c:showBubbleSize val="0"/>
          <c:showLeaderLines val="1"/>
        </c:dLbls>
        <c:firstSliceAng val="0"/>
      </c:pieChart>
      <c:spPr>
        <a:noFill/>
        <a:ln>
          <a:noFill/>
        </a:ln>
        <a:effectLst/>
      </c:spPr>
    </c:plotArea>
    <c:plotVisOnly val="1"/>
    <c:dispBlanksAs val="gap"/>
    <c:showDLblsOverMax val="0"/>
  </c:chart>
  <c:txPr>
    <a:bodyPr/>
    <a:lstStyle/>
    <a:p>
      <a:pPr>
        <a:defRPr lang="zh-CN" sz="1800"/>
      </a:pPr>
      <a:endParaRPr lang="en-US"/>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lineChart>
        <c:grouping val="standard"/>
        <c:varyColors val="0"/>
        <c:ser>
          <c:idx val="0"/>
          <c:order val="0"/>
          <c:spPr>
            <a:ln w="28575" cap="rnd" cmpd="sng" algn="ctr">
              <a:solidFill>
                <a:srgbClr val="3A3E4A"/>
              </a:solidFill>
              <a:prstDash val="solid"/>
              <a:round/>
            </a:ln>
          </c:spPr>
          <c:marker>
            <c:spPr>
              <a:solidFill>
                <a:srgbClr val="3A3E4A"/>
              </a:solidFill>
              <a:ln w="9525" cap="flat" cmpd="sng" algn="ctr">
                <a:solidFill>
                  <a:srgbClr val="3A3E4A"/>
                </a:solidFill>
                <a:prstDash val="solid"/>
                <a:round/>
              </a:ln>
            </c:spPr>
          </c:marker>
          <c:val>
            <c:numRef>
              <c:f>Sheet1!$B$2:$B$13</c:f>
              <c:numCache>
                <c:formatCode>General</c:formatCode>
                <c:ptCount val="12"/>
                <c:pt idx="0">
                  <c:v>468.8</c:v>
                </c:pt>
                <c:pt idx="1">
                  <c:v>468.8</c:v>
                </c:pt>
                <c:pt idx="2">
                  <c:v>440</c:v>
                </c:pt>
                <c:pt idx="3">
                  <c:v>431.96</c:v>
                </c:pt>
                <c:pt idx="4">
                  <c:v>445.2</c:v>
                </c:pt>
                <c:pt idx="5">
                  <c:v>450.2</c:v>
                </c:pt>
                <c:pt idx="6">
                  <c:v>411.75</c:v>
                </c:pt>
                <c:pt idx="7">
                  <c:v>406</c:v>
                </c:pt>
                <c:pt idx="8">
                  <c:v>411</c:v>
                </c:pt>
                <c:pt idx="9">
                  <c:v>426</c:v>
                </c:pt>
                <c:pt idx="10">
                  <c:v>441</c:v>
                </c:pt>
                <c:pt idx="11">
                  <c:v>456</c:v>
                </c:pt>
              </c:numCache>
            </c:numRef>
          </c:val>
          <c:smooth val="0"/>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离岸平仓价(元/吨）</c:v>
                      </c:pt>
                    </c:strCache>
                  </c:strRef>
                </c15:tx>
              </c15:filteredSeriesTitle>
            </c:ext>
            <c:ext xmlns:c15="http://schemas.microsoft.com/office/drawing/2012/chart" uri="{02D57815-91ED-43cb-92C2-25804820EDAC}">
              <c15:filteredCategoryTitle>
                <c15:cat>
                  <c:strRef>
                    <c:extLst>
                      <c:ext uri="{02D57815-91ED-43cb-92C2-25804820EDAC}">
                        <c15:formulaRef>
                          <c15:sqref>Sheet1!$A$2:$A$13</c15:sqref>
                        </c15:formulaRef>
                      </c:ext>
                    </c:extLst>
                    <c:strCache>
                      <c:ptCount val="12"/>
                      <c:pt idx="0">
                        <c:v>一月</c:v>
                      </c:pt>
                      <c:pt idx="1">
                        <c:v>二月</c:v>
                      </c:pt>
                      <c:pt idx="2">
                        <c:v>三月</c:v>
                      </c:pt>
                      <c:pt idx="3">
                        <c:v>四月</c:v>
                      </c:pt>
                      <c:pt idx="4">
                        <c:v>五月</c:v>
                      </c:pt>
                      <c:pt idx="5">
                        <c:v>六月</c:v>
                      </c:pt>
                      <c:pt idx="6">
                        <c:v>七月</c:v>
                      </c:pt>
                      <c:pt idx="7">
                        <c:v>八月</c:v>
                      </c:pt>
                      <c:pt idx="8">
                        <c:v>九月</c:v>
                      </c:pt>
                      <c:pt idx="9">
                        <c:v>十月</c:v>
                      </c:pt>
                      <c:pt idx="10">
                        <c:v>十一月</c:v>
                      </c:pt>
                      <c:pt idx="11">
                        <c:v>十二月</c:v>
                      </c:pt>
                    </c:strCache>
                  </c:strRef>
                </c15:cat>
              </c15:filteredCategoryTitle>
            </c:ext>
            <c:ext xmlns:c16="http://schemas.microsoft.com/office/drawing/2014/chart" uri="{C3380CC4-5D6E-409C-BE32-E72D297353CC}">
              <c16:uniqueId val="{00000000-4015-4E1F-A2B8-F2BFD63CAC90}"/>
            </c:ext>
          </c:extLst>
        </c:ser>
        <c:dLbls>
          <c:showLegendKey val="0"/>
          <c:showVal val="0"/>
          <c:showCatName val="0"/>
          <c:showSerName val="0"/>
          <c:showPercent val="0"/>
          <c:showBubbleSize val="0"/>
        </c:dLbls>
        <c:marker val="1"/>
        <c:smooth val="0"/>
        <c:axId val="477865472"/>
        <c:axId val="477867392"/>
      </c:lineChart>
      <c:catAx>
        <c:axId val="477865472"/>
        <c:scaling>
          <c:orientation val="minMax"/>
        </c:scaling>
        <c:delete val="0"/>
        <c:axPos val="b"/>
        <c:numFmt formatCode="General" sourceLinked="0"/>
        <c:majorTickMark val="none"/>
        <c:minorTickMark val="none"/>
        <c:tickLblPos val="nextTo"/>
        <c:txPr>
          <a:bodyPr rot="-60000000" spcFirstLastPara="0" vertOverflow="ellipsis" vert="horz" wrap="square" anchor="ctr" anchorCtr="1"/>
          <a:lstStyle/>
          <a:p>
            <a:pPr>
              <a:defRPr lang="zh-CN" sz="700" b="1" i="0" u="none" strike="noStrike" kern="1200" baseline="0">
                <a:solidFill>
                  <a:schemeClr val="tx1">
                    <a:lumMod val="50000"/>
                    <a:lumOff val="50000"/>
                  </a:schemeClr>
                </a:solidFill>
                <a:latin typeface="+mn-ea"/>
                <a:ea typeface="+mn-ea"/>
                <a:cs typeface="+mn-cs"/>
              </a:defRPr>
            </a:pPr>
            <a:endParaRPr lang="en-US"/>
          </a:p>
        </c:txPr>
        <c:crossAx val="477867392"/>
        <c:crosses val="autoZero"/>
        <c:auto val="1"/>
        <c:lblAlgn val="ctr"/>
        <c:lblOffset val="100"/>
        <c:noMultiLvlLbl val="0"/>
      </c:catAx>
      <c:valAx>
        <c:axId val="477867392"/>
        <c:scaling>
          <c:orientation val="minMax"/>
        </c:scaling>
        <c:delete val="0"/>
        <c:axPos val="l"/>
        <c:majorGridlines/>
        <c:numFmt formatCode="General" sourceLinked="1"/>
        <c:majorTickMark val="none"/>
        <c:minorTickMark val="none"/>
        <c:tickLblPos val="nextTo"/>
        <c:spPr>
          <a:ln w="9525" cap="flat" cmpd="sng" algn="ctr">
            <a:noFill/>
            <a:prstDash val="solid"/>
            <a:round/>
          </a:ln>
        </c:spPr>
        <c:txPr>
          <a:bodyPr rot="-60000000" spcFirstLastPara="0" vertOverflow="ellipsis" vert="horz" wrap="square" anchor="ctr" anchorCtr="1"/>
          <a:lstStyle/>
          <a:p>
            <a:pPr>
              <a:defRPr lang="zh-CN" sz="1000" b="1" i="0" u="none" strike="noStrike" kern="1200" baseline="0">
                <a:solidFill>
                  <a:schemeClr val="tx1">
                    <a:lumMod val="50000"/>
                    <a:lumOff val="50000"/>
                  </a:schemeClr>
                </a:solidFill>
                <a:latin typeface="+mn-lt"/>
                <a:ea typeface="+mn-ea"/>
                <a:cs typeface="+mn-cs"/>
              </a:defRPr>
            </a:pPr>
            <a:endParaRPr lang="en-US"/>
          </a:p>
        </c:txPr>
        <c:crossAx val="477865472"/>
        <c:crosses val="autoZero"/>
        <c:crossBetween val="between"/>
      </c:valAx>
    </c:plotArea>
    <c:plotVisOnly val="1"/>
    <c:dispBlanksAs val="gap"/>
    <c:showDLblsOverMax val="0"/>
  </c:chart>
  <c:txPr>
    <a:bodyPr/>
    <a:lstStyle/>
    <a:p>
      <a:pPr>
        <a:defRPr lang="zh-CN" sz="1000"/>
      </a:pPr>
      <a:endParaRPr lang="en-US"/>
    </a:p>
  </c:txPr>
  <c:externalData r:id="rId2">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14D5A51-0559-47EB-A9FF-50554F8F6284}" type="datetimeFigureOut">
              <a:rPr lang="zh-CN" altLang="en-US" smtClean="0"/>
              <a:t>2021/10/29</a:t>
            </a:fld>
            <a:endParaRPr lang="zh-CN" altLang="en-US"/>
          </a:p>
        </p:txBody>
      </p:sp>
      <p:sp>
        <p:nvSpPr>
          <p:cNvPr id="4" name="幻灯片图像占位符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2E979CF-C80D-4449-8DE3-7E540B56F35F}" type="slidenum">
              <a:rPr lang="zh-CN" altLang="en-US" smtClean="0"/>
              <a:t>‹#›</a:t>
            </a:fld>
            <a:endParaRPr lang="zh-CN" altLang="en-US"/>
          </a:p>
        </p:txBody>
      </p:sp>
    </p:spTree>
    <p:extLst>
      <p:ext uri="{BB962C8B-B14F-4D97-AF65-F5344CB8AC3E}">
        <p14:creationId xmlns:p14="http://schemas.microsoft.com/office/powerpoint/2010/main" val="1755030366"/>
      </p:ext>
    </p:extLst>
  </p:cSld>
  <p:clrMap bg1="lt1" tx1="dk1" bg2="lt2" tx2="dk2" accent1="accent1" accent2="accent2" accent3="accent3" accent4="accent4" accent5="accent5" accent6="accent6" hlink="hlink" folHlink="folHlink"/>
  <p:notesStyle>
    <a:lvl1pPr marL="0" algn="l" defTabSz="1218565" rtl="0" eaLnBrk="1" latinLnBrk="0" hangingPunct="1">
      <a:defRPr sz="1600" kern="1200">
        <a:solidFill>
          <a:schemeClr val="tx1"/>
        </a:solidFill>
        <a:latin typeface="+mn-lt"/>
        <a:ea typeface="+mn-ea"/>
        <a:cs typeface="+mn-cs"/>
      </a:defRPr>
    </a:lvl1pPr>
    <a:lvl2pPr marL="609600" algn="l" defTabSz="1218565" rtl="0" eaLnBrk="1" latinLnBrk="0" hangingPunct="1">
      <a:defRPr sz="1600" kern="1200">
        <a:solidFill>
          <a:schemeClr val="tx1"/>
        </a:solidFill>
        <a:latin typeface="+mn-lt"/>
        <a:ea typeface="+mn-ea"/>
        <a:cs typeface="+mn-cs"/>
      </a:defRPr>
    </a:lvl2pPr>
    <a:lvl3pPr marL="1218565" algn="l" defTabSz="1218565" rtl="0" eaLnBrk="1" latinLnBrk="0" hangingPunct="1">
      <a:defRPr sz="1600" kern="1200">
        <a:solidFill>
          <a:schemeClr val="tx1"/>
        </a:solidFill>
        <a:latin typeface="+mn-lt"/>
        <a:ea typeface="+mn-ea"/>
        <a:cs typeface="+mn-cs"/>
      </a:defRPr>
    </a:lvl3pPr>
    <a:lvl4pPr marL="1828165" algn="l" defTabSz="1218565" rtl="0" eaLnBrk="1" latinLnBrk="0" hangingPunct="1">
      <a:defRPr sz="1600" kern="1200">
        <a:solidFill>
          <a:schemeClr val="tx1"/>
        </a:solidFill>
        <a:latin typeface="+mn-lt"/>
        <a:ea typeface="+mn-ea"/>
        <a:cs typeface="+mn-cs"/>
      </a:defRPr>
    </a:lvl4pPr>
    <a:lvl5pPr marL="2437765" algn="l" defTabSz="1218565" rtl="0" eaLnBrk="1" latinLnBrk="0" hangingPunct="1">
      <a:defRPr sz="1600" kern="1200">
        <a:solidFill>
          <a:schemeClr val="tx1"/>
        </a:solidFill>
        <a:latin typeface="+mn-lt"/>
        <a:ea typeface="+mn-ea"/>
        <a:cs typeface="+mn-cs"/>
      </a:defRPr>
    </a:lvl5pPr>
    <a:lvl6pPr marL="3046730" algn="l" defTabSz="1218565" rtl="0" eaLnBrk="1" latinLnBrk="0" hangingPunct="1">
      <a:defRPr sz="1600" kern="1200">
        <a:solidFill>
          <a:schemeClr val="tx1"/>
        </a:solidFill>
        <a:latin typeface="+mn-lt"/>
        <a:ea typeface="+mn-ea"/>
        <a:cs typeface="+mn-cs"/>
      </a:defRPr>
    </a:lvl6pPr>
    <a:lvl7pPr marL="3656330" algn="l" defTabSz="1218565" rtl="0" eaLnBrk="1" latinLnBrk="0" hangingPunct="1">
      <a:defRPr sz="1600" kern="1200">
        <a:solidFill>
          <a:schemeClr val="tx1"/>
        </a:solidFill>
        <a:latin typeface="+mn-lt"/>
        <a:ea typeface="+mn-ea"/>
        <a:cs typeface="+mn-cs"/>
      </a:defRPr>
    </a:lvl7pPr>
    <a:lvl8pPr marL="4265930" algn="l" defTabSz="1218565" rtl="0" eaLnBrk="1" latinLnBrk="0" hangingPunct="1">
      <a:defRPr sz="1600" kern="1200">
        <a:solidFill>
          <a:schemeClr val="tx1"/>
        </a:solidFill>
        <a:latin typeface="+mn-lt"/>
        <a:ea typeface="+mn-ea"/>
        <a:cs typeface="+mn-cs"/>
      </a:defRPr>
    </a:lvl8pPr>
    <a:lvl9pPr marL="4875530" algn="l" defTabSz="1218565" rtl="0" eaLnBrk="1" latinLnBrk="0" hangingPunct="1">
      <a:defRPr sz="16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hyperlink" Target="http://www.1ppt.com/xiazai/" TargetMode="Externa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281" y="2130919"/>
            <a:ext cx="10361851" cy="1470366"/>
          </a:xfrm>
        </p:spPr>
        <p:txBody>
          <a:bodyPr/>
          <a:lstStyle/>
          <a:p>
            <a:r>
              <a:rPr lang="zh-CN" altLang="en-US"/>
              <a:t>单击此处编辑母版标题样式</a:t>
            </a:r>
          </a:p>
        </p:txBody>
      </p:sp>
      <p:sp>
        <p:nvSpPr>
          <p:cNvPr id="3" name="副标题 2"/>
          <p:cNvSpPr>
            <a:spLocks noGrp="1"/>
          </p:cNvSpPr>
          <p:nvPr>
            <p:ph type="subTitle" idx="1"/>
          </p:nvPr>
        </p:nvSpPr>
        <p:spPr>
          <a:xfrm>
            <a:off x="1828562" y="3887100"/>
            <a:ext cx="8533289" cy="1753006"/>
          </a:xfrm>
        </p:spPr>
        <p:txBody>
          <a:bodyPr/>
          <a:lstStyle>
            <a:lvl1pPr marL="0" indent="0" algn="ctr">
              <a:buNone/>
              <a:defRPr>
                <a:solidFill>
                  <a:schemeClr val="tx1">
                    <a:tint val="75000"/>
                  </a:schemeClr>
                </a:solidFill>
              </a:defRPr>
            </a:lvl1pPr>
            <a:lvl2pPr marL="609600" indent="0" algn="ctr">
              <a:buNone/>
              <a:defRPr>
                <a:solidFill>
                  <a:schemeClr val="tx1">
                    <a:tint val="75000"/>
                  </a:schemeClr>
                </a:solidFill>
              </a:defRPr>
            </a:lvl2pPr>
            <a:lvl3pPr marL="1218565" indent="0" algn="ctr">
              <a:buNone/>
              <a:defRPr>
                <a:solidFill>
                  <a:schemeClr val="tx1">
                    <a:tint val="75000"/>
                  </a:schemeClr>
                </a:solidFill>
              </a:defRPr>
            </a:lvl3pPr>
            <a:lvl4pPr marL="1828165" indent="0" algn="ctr">
              <a:buNone/>
              <a:defRPr>
                <a:solidFill>
                  <a:schemeClr val="tx1">
                    <a:tint val="75000"/>
                  </a:schemeClr>
                </a:solidFill>
              </a:defRPr>
            </a:lvl4pPr>
            <a:lvl5pPr marL="2437765" indent="0" algn="ctr">
              <a:buNone/>
              <a:defRPr>
                <a:solidFill>
                  <a:schemeClr val="tx1">
                    <a:tint val="75000"/>
                  </a:schemeClr>
                </a:solidFill>
              </a:defRPr>
            </a:lvl5pPr>
            <a:lvl6pPr marL="3046730" indent="0" algn="ctr">
              <a:buNone/>
              <a:defRPr>
                <a:solidFill>
                  <a:schemeClr val="tx1">
                    <a:tint val="75000"/>
                  </a:schemeClr>
                </a:solidFill>
              </a:defRPr>
            </a:lvl6pPr>
            <a:lvl7pPr marL="3656330" indent="0" algn="ctr">
              <a:buNone/>
              <a:defRPr>
                <a:solidFill>
                  <a:schemeClr val="tx1">
                    <a:tint val="75000"/>
                  </a:schemeClr>
                </a:solidFill>
              </a:defRPr>
            </a:lvl7pPr>
            <a:lvl8pPr marL="4265930" indent="0" algn="ctr">
              <a:buNone/>
              <a:defRPr>
                <a:solidFill>
                  <a:schemeClr val="tx1">
                    <a:tint val="75000"/>
                  </a:schemeClr>
                </a:solidFill>
              </a:defRPr>
            </a:lvl8pPr>
            <a:lvl9pPr marL="487553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2021/10/29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2000">
        <p15:prstTrans prst="wind"/>
      </p:transition>
    </mc:Choice>
    <mc:Fallback xmlns="">
      <p:transition spd="slow" advTm="200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406" y="4801712"/>
            <a:ext cx="7314248" cy="566870"/>
          </a:xfrm>
        </p:spPr>
        <p:txBody>
          <a:bodyPr anchor="b"/>
          <a:lstStyle>
            <a:lvl1pPr algn="l">
              <a:defRPr sz="2700" b="1"/>
            </a:lvl1pPr>
          </a:lstStyle>
          <a:p>
            <a:r>
              <a:rPr lang="zh-CN" altLang="en-US"/>
              <a:t>单击此处编辑母版标题样式</a:t>
            </a:r>
          </a:p>
        </p:txBody>
      </p:sp>
      <p:sp>
        <p:nvSpPr>
          <p:cNvPr id="3" name="图片占位符 2"/>
          <p:cNvSpPr>
            <a:spLocks noGrp="1"/>
          </p:cNvSpPr>
          <p:nvPr>
            <p:ph type="pic" idx="1"/>
          </p:nvPr>
        </p:nvSpPr>
        <p:spPr>
          <a:xfrm>
            <a:off x="2389406" y="612916"/>
            <a:ext cx="7314248" cy="4115753"/>
          </a:xfrm>
        </p:spPr>
        <p:txBody>
          <a:bodyPr/>
          <a:lstStyle>
            <a:lvl1pPr marL="0" indent="0">
              <a:buNone/>
              <a:defRPr sz="4300"/>
            </a:lvl1pPr>
            <a:lvl2pPr marL="609600" indent="0">
              <a:buNone/>
              <a:defRPr sz="3700"/>
            </a:lvl2pPr>
            <a:lvl3pPr marL="1218565" indent="0">
              <a:buNone/>
              <a:defRPr sz="3200"/>
            </a:lvl3pPr>
            <a:lvl4pPr marL="1828165" indent="0">
              <a:buNone/>
              <a:defRPr sz="2700"/>
            </a:lvl4pPr>
            <a:lvl5pPr marL="2437765" indent="0">
              <a:buNone/>
              <a:defRPr sz="2700"/>
            </a:lvl5pPr>
            <a:lvl6pPr marL="3046730" indent="0">
              <a:buNone/>
              <a:defRPr sz="2700"/>
            </a:lvl6pPr>
            <a:lvl7pPr marL="3656330" indent="0">
              <a:buNone/>
              <a:defRPr sz="2700"/>
            </a:lvl7pPr>
            <a:lvl8pPr marL="4265930" indent="0">
              <a:buNone/>
              <a:defRPr sz="2700"/>
            </a:lvl8pPr>
            <a:lvl9pPr marL="4875530" indent="0">
              <a:buNone/>
              <a:defRPr sz="2700"/>
            </a:lvl9pPr>
          </a:lstStyle>
          <a:p>
            <a:endParaRPr lang="zh-CN" altLang="en-US"/>
          </a:p>
        </p:txBody>
      </p:sp>
      <p:sp>
        <p:nvSpPr>
          <p:cNvPr id="4" name="文本占位符 3"/>
          <p:cNvSpPr>
            <a:spLocks noGrp="1"/>
          </p:cNvSpPr>
          <p:nvPr>
            <p:ph type="body" sz="half" idx="2"/>
          </p:nvPr>
        </p:nvSpPr>
        <p:spPr>
          <a:xfrm>
            <a:off x="2389406" y="5368597"/>
            <a:ext cx="7314248" cy="805049"/>
          </a:xfrm>
        </p:spPr>
        <p:txBody>
          <a:bodyPr/>
          <a:lstStyle>
            <a:lvl1pPr marL="0" indent="0">
              <a:buNone/>
              <a:defRPr sz="1900"/>
            </a:lvl1pPr>
            <a:lvl2pPr marL="609600" indent="0">
              <a:buNone/>
              <a:defRPr sz="1600"/>
            </a:lvl2pPr>
            <a:lvl3pPr marL="1218565" indent="0">
              <a:buNone/>
              <a:defRPr sz="1300"/>
            </a:lvl3pPr>
            <a:lvl4pPr marL="1828165" indent="0">
              <a:buNone/>
              <a:defRPr sz="1200"/>
            </a:lvl4pPr>
            <a:lvl5pPr marL="2437765" indent="0">
              <a:buNone/>
              <a:defRPr sz="1200"/>
            </a:lvl5pPr>
            <a:lvl6pPr marL="3046730" indent="0">
              <a:buNone/>
              <a:defRPr sz="1200"/>
            </a:lvl6pPr>
            <a:lvl7pPr marL="3656330" indent="0">
              <a:buNone/>
              <a:defRPr sz="1200"/>
            </a:lvl7pPr>
            <a:lvl8pPr marL="4265930" indent="0">
              <a:buNone/>
              <a:defRPr sz="1200"/>
            </a:lvl8pPr>
            <a:lvl9pPr marL="4875530" indent="0">
              <a:buNone/>
              <a:defRPr sz="12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2021/10/29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2000">
        <p15:prstTrans prst="wind"/>
      </p:transition>
    </mc:Choice>
    <mc:Fallback xmlns="">
      <p:transition spd="slow" advTm="200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2021/10/29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2000">
        <p15:prstTrans prst="wind"/>
      </p:transition>
    </mc:Choice>
    <mc:Fallback xmlns="">
      <p:transition spd="slow" advTm="2000">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8049" y="274702"/>
            <a:ext cx="2742843" cy="5852880"/>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522" y="274702"/>
            <a:ext cx="8025355" cy="5852880"/>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2021/10/29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2000">
        <p15:prstTrans prst="wind"/>
      </p:transition>
    </mc:Choice>
    <mc:Fallback xmlns="">
      <p:transition spd="slow" advTm="2000">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281" y="2130919"/>
            <a:ext cx="10361851" cy="1470366"/>
          </a:xfrm>
        </p:spPr>
        <p:txBody>
          <a:bodyPr/>
          <a:lstStyle/>
          <a:p>
            <a:r>
              <a:rPr lang="zh-CN" altLang="en-US"/>
              <a:t>单击此处编辑母版标题样式</a:t>
            </a:r>
          </a:p>
        </p:txBody>
      </p:sp>
      <p:sp>
        <p:nvSpPr>
          <p:cNvPr id="3" name="副标题 2"/>
          <p:cNvSpPr>
            <a:spLocks noGrp="1"/>
          </p:cNvSpPr>
          <p:nvPr>
            <p:ph type="subTitle" idx="1"/>
          </p:nvPr>
        </p:nvSpPr>
        <p:spPr>
          <a:xfrm>
            <a:off x="1828562" y="3887100"/>
            <a:ext cx="8533289" cy="1753006"/>
          </a:xfrm>
        </p:spPr>
        <p:txBody>
          <a:bodyPr/>
          <a:lstStyle>
            <a:lvl1pPr marL="0" indent="0" algn="ctr">
              <a:buNone/>
              <a:defRPr>
                <a:solidFill>
                  <a:schemeClr val="tx1">
                    <a:tint val="75000"/>
                  </a:schemeClr>
                </a:solidFill>
              </a:defRPr>
            </a:lvl1pPr>
            <a:lvl2pPr marL="609600" indent="0" algn="ctr">
              <a:buNone/>
              <a:defRPr>
                <a:solidFill>
                  <a:schemeClr val="tx1">
                    <a:tint val="75000"/>
                  </a:schemeClr>
                </a:solidFill>
              </a:defRPr>
            </a:lvl2pPr>
            <a:lvl3pPr marL="1218565" indent="0" algn="ctr">
              <a:buNone/>
              <a:defRPr>
                <a:solidFill>
                  <a:schemeClr val="tx1">
                    <a:tint val="75000"/>
                  </a:schemeClr>
                </a:solidFill>
              </a:defRPr>
            </a:lvl3pPr>
            <a:lvl4pPr marL="1828165" indent="0" algn="ctr">
              <a:buNone/>
              <a:defRPr>
                <a:solidFill>
                  <a:schemeClr val="tx1">
                    <a:tint val="75000"/>
                  </a:schemeClr>
                </a:solidFill>
              </a:defRPr>
            </a:lvl4pPr>
            <a:lvl5pPr marL="2437765" indent="0" algn="ctr">
              <a:buNone/>
              <a:defRPr>
                <a:solidFill>
                  <a:schemeClr val="tx1">
                    <a:tint val="75000"/>
                  </a:schemeClr>
                </a:solidFill>
              </a:defRPr>
            </a:lvl5pPr>
            <a:lvl6pPr marL="3046730" indent="0" algn="ctr">
              <a:buNone/>
              <a:defRPr>
                <a:solidFill>
                  <a:schemeClr val="tx1">
                    <a:tint val="75000"/>
                  </a:schemeClr>
                </a:solidFill>
              </a:defRPr>
            </a:lvl6pPr>
            <a:lvl7pPr marL="3656330" indent="0" algn="ctr">
              <a:buNone/>
              <a:defRPr>
                <a:solidFill>
                  <a:schemeClr val="tx1">
                    <a:tint val="75000"/>
                  </a:schemeClr>
                </a:solidFill>
              </a:defRPr>
            </a:lvl7pPr>
            <a:lvl8pPr marL="4265930" indent="0" algn="ctr">
              <a:buNone/>
              <a:defRPr>
                <a:solidFill>
                  <a:schemeClr val="tx1">
                    <a:tint val="75000"/>
                  </a:schemeClr>
                </a:solidFill>
              </a:defRPr>
            </a:lvl8pPr>
            <a:lvl9pPr marL="487553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t>2021/10/29</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2000">
        <p15:prstTrans prst="wind"/>
      </p:transition>
    </mc:Choice>
    <mc:Fallback xmlns="">
      <p:transition spd="slow" advTm="2000">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t>2021/10/29</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2000">
        <p15:prstTrans prst="wind"/>
      </p:transition>
    </mc:Choice>
    <mc:Fallback xmlns="">
      <p:transition spd="slow" advTm="2000">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2960" y="4407922"/>
            <a:ext cx="10361851" cy="1362390"/>
          </a:xfrm>
        </p:spPr>
        <p:txBody>
          <a:bodyPr anchor="t"/>
          <a:lstStyle>
            <a:lvl1pPr algn="l">
              <a:defRPr sz="5300" b="1" cap="all"/>
            </a:lvl1pPr>
          </a:lstStyle>
          <a:p>
            <a:r>
              <a:rPr lang="zh-CN" altLang="en-US"/>
              <a:t>单击此处编辑母版标题样式</a:t>
            </a:r>
          </a:p>
        </p:txBody>
      </p:sp>
      <p:sp>
        <p:nvSpPr>
          <p:cNvPr id="3" name="文本占位符 2"/>
          <p:cNvSpPr>
            <a:spLocks noGrp="1"/>
          </p:cNvSpPr>
          <p:nvPr>
            <p:ph type="body" idx="1"/>
          </p:nvPr>
        </p:nvSpPr>
        <p:spPr>
          <a:xfrm>
            <a:off x="962960" y="2907386"/>
            <a:ext cx="10361851" cy="1500534"/>
          </a:xfrm>
        </p:spPr>
        <p:txBody>
          <a:bodyPr anchor="b"/>
          <a:lstStyle>
            <a:lvl1pPr marL="0" indent="0">
              <a:buNone/>
              <a:defRPr sz="2700">
                <a:solidFill>
                  <a:schemeClr val="tx1">
                    <a:tint val="75000"/>
                  </a:schemeClr>
                </a:solidFill>
              </a:defRPr>
            </a:lvl1pPr>
            <a:lvl2pPr marL="609600" indent="0">
              <a:buNone/>
              <a:defRPr sz="2400">
                <a:solidFill>
                  <a:schemeClr val="tx1">
                    <a:tint val="75000"/>
                  </a:schemeClr>
                </a:solidFill>
              </a:defRPr>
            </a:lvl2pPr>
            <a:lvl3pPr marL="1218565" indent="0">
              <a:buNone/>
              <a:defRPr sz="2100">
                <a:solidFill>
                  <a:schemeClr val="tx1">
                    <a:tint val="75000"/>
                  </a:schemeClr>
                </a:solidFill>
              </a:defRPr>
            </a:lvl3pPr>
            <a:lvl4pPr marL="1828165" indent="0">
              <a:buNone/>
              <a:defRPr sz="1900">
                <a:solidFill>
                  <a:schemeClr val="tx1">
                    <a:tint val="75000"/>
                  </a:schemeClr>
                </a:solidFill>
              </a:defRPr>
            </a:lvl4pPr>
            <a:lvl5pPr marL="2437765" indent="0">
              <a:buNone/>
              <a:defRPr sz="1900">
                <a:solidFill>
                  <a:schemeClr val="tx1">
                    <a:tint val="75000"/>
                  </a:schemeClr>
                </a:solidFill>
              </a:defRPr>
            </a:lvl5pPr>
            <a:lvl6pPr marL="3046730" indent="0">
              <a:buNone/>
              <a:defRPr sz="1900">
                <a:solidFill>
                  <a:schemeClr val="tx1">
                    <a:tint val="75000"/>
                  </a:schemeClr>
                </a:solidFill>
              </a:defRPr>
            </a:lvl6pPr>
            <a:lvl7pPr marL="3656330" indent="0">
              <a:buNone/>
              <a:defRPr sz="1900">
                <a:solidFill>
                  <a:schemeClr val="tx1">
                    <a:tint val="75000"/>
                  </a:schemeClr>
                </a:solidFill>
              </a:defRPr>
            </a:lvl7pPr>
            <a:lvl8pPr marL="4265930" indent="0">
              <a:buNone/>
              <a:defRPr sz="1900">
                <a:solidFill>
                  <a:schemeClr val="tx1">
                    <a:tint val="75000"/>
                  </a:schemeClr>
                </a:solidFill>
              </a:defRPr>
            </a:lvl8pPr>
            <a:lvl9pPr marL="4875530" indent="0">
              <a:buNone/>
              <a:defRPr sz="19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t>2021/10/29</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2000">
        <p15:prstTrans prst="wind"/>
      </p:transition>
    </mc:Choice>
    <mc:Fallback xmlns="">
      <p:transition spd="slow" advTm="2000">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09522" y="1600573"/>
            <a:ext cx="5384099" cy="4527011"/>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6793" y="1600573"/>
            <a:ext cx="5384099" cy="4527011"/>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t>2021/10/29</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2000">
        <p15:prstTrans prst="wind"/>
      </p:transition>
    </mc:Choice>
    <mc:Fallback xmlns="">
      <p:transition spd="slow" advTm="2000">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521" y="1535470"/>
            <a:ext cx="5386216" cy="639911"/>
          </a:xfrm>
        </p:spPr>
        <p:txBody>
          <a:bodyPr anchor="b"/>
          <a:lstStyle>
            <a:lvl1pPr marL="0" indent="0">
              <a:buNone/>
              <a:defRPr sz="3200" b="1"/>
            </a:lvl1pPr>
            <a:lvl2pPr marL="609600" indent="0">
              <a:buNone/>
              <a:defRPr sz="2700" b="1"/>
            </a:lvl2pPr>
            <a:lvl3pPr marL="1218565" indent="0">
              <a:buNone/>
              <a:defRPr sz="2400" b="1"/>
            </a:lvl3pPr>
            <a:lvl4pPr marL="1828165" indent="0">
              <a:buNone/>
              <a:defRPr sz="2100" b="1"/>
            </a:lvl4pPr>
            <a:lvl5pPr marL="2437765" indent="0">
              <a:buNone/>
              <a:defRPr sz="2100" b="1"/>
            </a:lvl5pPr>
            <a:lvl6pPr marL="3046730" indent="0">
              <a:buNone/>
              <a:defRPr sz="2100" b="1"/>
            </a:lvl6pPr>
            <a:lvl7pPr marL="3656330" indent="0">
              <a:buNone/>
              <a:defRPr sz="2100" b="1"/>
            </a:lvl7pPr>
            <a:lvl8pPr marL="4265930" indent="0">
              <a:buNone/>
              <a:defRPr sz="2100" b="1"/>
            </a:lvl8pPr>
            <a:lvl9pPr marL="4875530" indent="0">
              <a:buNone/>
              <a:defRPr sz="2100" b="1"/>
            </a:lvl9pPr>
          </a:lstStyle>
          <a:p>
            <a:pPr lvl="0"/>
            <a:r>
              <a:rPr lang="zh-CN" altLang="en-US"/>
              <a:t>单击此处编辑母版文本样式</a:t>
            </a:r>
          </a:p>
        </p:txBody>
      </p:sp>
      <p:sp>
        <p:nvSpPr>
          <p:cNvPr id="4" name="内容占位符 3"/>
          <p:cNvSpPr>
            <a:spLocks noGrp="1"/>
          </p:cNvSpPr>
          <p:nvPr>
            <p:ph sz="half" idx="2"/>
          </p:nvPr>
        </p:nvSpPr>
        <p:spPr>
          <a:xfrm>
            <a:off x="609521" y="2175378"/>
            <a:ext cx="5386216" cy="3952203"/>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562" y="1535470"/>
            <a:ext cx="5388332" cy="639911"/>
          </a:xfrm>
        </p:spPr>
        <p:txBody>
          <a:bodyPr anchor="b"/>
          <a:lstStyle>
            <a:lvl1pPr marL="0" indent="0">
              <a:buNone/>
              <a:defRPr sz="3200" b="1"/>
            </a:lvl1pPr>
            <a:lvl2pPr marL="609600" indent="0">
              <a:buNone/>
              <a:defRPr sz="2700" b="1"/>
            </a:lvl2pPr>
            <a:lvl3pPr marL="1218565" indent="0">
              <a:buNone/>
              <a:defRPr sz="2400" b="1"/>
            </a:lvl3pPr>
            <a:lvl4pPr marL="1828165" indent="0">
              <a:buNone/>
              <a:defRPr sz="2100" b="1"/>
            </a:lvl4pPr>
            <a:lvl5pPr marL="2437765" indent="0">
              <a:buNone/>
              <a:defRPr sz="2100" b="1"/>
            </a:lvl5pPr>
            <a:lvl6pPr marL="3046730" indent="0">
              <a:buNone/>
              <a:defRPr sz="2100" b="1"/>
            </a:lvl6pPr>
            <a:lvl7pPr marL="3656330" indent="0">
              <a:buNone/>
              <a:defRPr sz="2100" b="1"/>
            </a:lvl7pPr>
            <a:lvl8pPr marL="4265930" indent="0">
              <a:buNone/>
              <a:defRPr sz="2100" b="1"/>
            </a:lvl8pPr>
            <a:lvl9pPr marL="4875530" indent="0">
              <a:buNone/>
              <a:defRPr sz="2100" b="1"/>
            </a:lvl9pPr>
          </a:lstStyle>
          <a:p>
            <a:pPr lvl="0"/>
            <a:r>
              <a:rPr lang="zh-CN" altLang="en-US"/>
              <a:t>单击此处编辑母版文本样式</a:t>
            </a:r>
          </a:p>
        </p:txBody>
      </p:sp>
      <p:sp>
        <p:nvSpPr>
          <p:cNvPr id="6" name="内容占位符 5"/>
          <p:cNvSpPr>
            <a:spLocks noGrp="1"/>
          </p:cNvSpPr>
          <p:nvPr>
            <p:ph sz="quarter" idx="4"/>
          </p:nvPr>
        </p:nvSpPr>
        <p:spPr>
          <a:xfrm>
            <a:off x="6192562" y="2175378"/>
            <a:ext cx="5388332" cy="3952203"/>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t>2021/10/29</a:t>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2000">
        <p15:prstTrans prst="wind"/>
      </p:transition>
    </mc:Choice>
    <mc:Fallback xmlns="">
      <p:transition spd="slow" advTm="2000">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t>2021/10/29</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2000">
        <p15:prstTrans prst="wind"/>
      </p:transition>
    </mc:Choice>
    <mc:Fallback xmlns="">
      <p:transition spd="slow" advTm="2000">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t>2021/10/29</a:t>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2000">
        <p15:prstTrans prst="wind"/>
      </p:transition>
    </mc:Choice>
    <mc:Fallback xmlns="">
      <p:transition spd="slow" advTm="2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2021/10/29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2000">
        <p15:prstTrans prst="wind"/>
      </p:transition>
    </mc:Choice>
    <mc:Fallback xmlns="">
      <p:transition spd="slow" advTm="2000">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525" y="273112"/>
            <a:ext cx="4010562" cy="1162320"/>
          </a:xfrm>
        </p:spPr>
        <p:txBody>
          <a:bodyPr anchor="b"/>
          <a:lstStyle>
            <a:lvl1pPr algn="l">
              <a:defRPr sz="2700" b="1"/>
            </a:lvl1pPr>
          </a:lstStyle>
          <a:p>
            <a:r>
              <a:rPr lang="zh-CN" altLang="en-US"/>
              <a:t>单击此处编辑母版标题样式</a:t>
            </a:r>
          </a:p>
        </p:txBody>
      </p:sp>
      <p:sp>
        <p:nvSpPr>
          <p:cNvPr id="3" name="内容占位符 2"/>
          <p:cNvSpPr>
            <a:spLocks noGrp="1"/>
          </p:cNvSpPr>
          <p:nvPr>
            <p:ph idx="1"/>
          </p:nvPr>
        </p:nvSpPr>
        <p:spPr>
          <a:xfrm>
            <a:off x="4766113" y="273130"/>
            <a:ext cx="6814779" cy="5854469"/>
          </a:xfrm>
        </p:spPr>
        <p:txBody>
          <a:bodyPr/>
          <a:lstStyle>
            <a:lvl1pPr>
              <a:defRPr sz="4300"/>
            </a:lvl1pPr>
            <a:lvl2pPr>
              <a:defRPr sz="3700"/>
            </a:lvl2pPr>
            <a:lvl3pPr>
              <a:defRPr sz="3200"/>
            </a:lvl3pPr>
            <a:lvl4pPr>
              <a:defRPr sz="2700"/>
            </a:lvl4pPr>
            <a:lvl5pPr>
              <a:defRPr sz="2700"/>
            </a:lvl5pPr>
            <a:lvl6pPr>
              <a:defRPr sz="2700"/>
            </a:lvl6pPr>
            <a:lvl7pPr>
              <a:defRPr sz="2700"/>
            </a:lvl7pPr>
            <a:lvl8pPr>
              <a:defRPr sz="2700"/>
            </a:lvl8pPr>
            <a:lvl9pPr>
              <a:defRPr sz="27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525" y="1435450"/>
            <a:ext cx="4010562" cy="4692149"/>
          </a:xfrm>
        </p:spPr>
        <p:txBody>
          <a:bodyPr/>
          <a:lstStyle>
            <a:lvl1pPr marL="0" indent="0">
              <a:buNone/>
              <a:defRPr sz="1900"/>
            </a:lvl1pPr>
            <a:lvl2pPr marL="609600" indent="0">
              <a:buNone/>
              <a:defRPr sz="1600"/>
            </a:lvl2pPr>
            <a:lvl3pPr marL="1218565" indent="0">
              <a:buNone/>
              <a:defRPr sz="1300"/>
            </a:lvl3pPr>
            <a:lvl4pPr marL="1828165" indent="0">
              <a:buNone/>
              <a:defRPr sz="1200"/>
            </a:lvl4pPr>
            <a:lvl5pPr marL="2437765" indent="0">
              <a:buNone/>
              <a:defRPr sz="1200"/>
            </a:lvl5pPr>
            <a:lvl6pPr marL="3046730" indent="0">
              <a:buNone/>
              <a:defRPr sz="1200"/>
            </a:lvl6pPr>
            <a:lvl7pPr marL="3656330" indent="0">
              <a:buNone/>
              <a:defRPr sz="1200"/>
            </a:lvl7pPr>
            <a:lvl8pPr marL="4265930" indent="0">
              <a:buNone/>
              <a:defRPr sz="1200"/>
            </a:lvl8pPr>
            <a:lvl9pPr marL="4875530" indent="0">
              <a:buNone/>
              <a:defRPr sz="12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t>2021/10/29</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2000">
        <p15:prstTrans prst="wind"/>
      </p:transition>
    </mc:Choice>
    <mc:Fallback xmlns="">
      <p:transition spd="slow" advTm="2000">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406" y="4801712"/>
            <a:ext cx="7314248" cy="566870"/>
          </a:xfrm>
        </p:spPr>
        <p:txBody>
          <a:bodyPr anchor="b"/>
          <a:lstStyle>
            <a:lvl1pPr algn="l">
              <a:defRPr sz="2700" b="1"/>
            </a:lvl1pPr>
          </a:lstStyle>
          <a:p>
            <a:r>
              <a:rPr lang="zh-CN" altLang="en-US"/>
              <a:t>单击此处编辑母版标题样式</a:t>
            </a:r>
          </a:p>
        </p:txBody>
      </p:sp>
      <p:sp>
        <p:nvSpPr>
          <p:cNvPr id="3" name="图片占位符 2"/>
          <p:cNvSpPr>
            <a:spLocks noGrp="1"/>
          </p:cNvSpPr>
          <p:nvPr>
            <p:ph type="pic" idx="1"/>
          </p:nvPr>
        </p:nvSpPr>
        <p:spPr>
          <a:xfrm>
            <a:off x="2389406" y="612916"/>
            <a:ext cx="7314248" cy="4115753"/>
          </a:xfrm>
        </p:spPr>
        <p:txBody>
          <a:bodyPr/>
          <a:lstStyle>
            <a:lvl1pPr marL="0" indent="0">
              <a:buNone/>
              <a:defRPr sz="4300"/>
            </a:lvl1pPr>
            <a:lvl2pPr marL="609600" indent="0">
              <a:buNone/>
              <a:defRPr sz="3700"/>
            </a:lvl2pPr>
            <a:lvl3pPr marL="1218565" indent="0">
              <a:buNone/>
              <a:defRPr sz="3200"/>
            </a:lvl3pPr>
            <a:lvl4pPr marL="1828165" indent="0">
              <a:buNone/>
              <a:defRPr sz="2700"/>
            </a:lvl4pPr>
            <a:lvl5pPr marL="2437765" indent="0">
              <a:buNone/>
              <a:defRPr sz="2700"/>
            </a:lvl5pPr>
            <a:lvl6pPr marL="3046730" indent="0">
              <a:buNone/>
              <a:defRPr sz="2700"/>
            </a:lvl6pPr>
            <a:lvl7pPr marL="3656330" indent="0">
              <a:buNone/>
              <a:defRPr sz="2700"/>
            </a:lvl7pPr>
            <a:lvl8pPr marL="4265930" indent="0">
              <a:buNone/>
              <a:defRPr sz="2700"/>
            </a:lvl8pPr>
            <a:lvl9pPr marL="4875530" indent="0">
              <a:buNone/>
              <a:defRPr sz="2700"/>
            </a:lvl9pPr>
          </a:lstStyle>
          <a:p>
            <a:endParaRPr lang="zh-CN" altLang="en-US"/>
          </a:p>
        </p:txBody>
      </p:sp>
      <p:sp>
        <p:nvSpPr>
          <p:cNvPr id="4" name="文本占位符 3"/>
          <p:cNvSpPr>
            <a:spLocks noGrp="1"/>
          </p:cNvSpPr>
          <p:nvPr>
            <p:ph type="body" sz="half" idx="2"/>
          </p:nvPr>
        </p:nvSpPr>
        <p:spPr>
          <a:xfrm>
            <a:off x="2389406" y="5368597"/>
            <a:ext cx="7314248" cy="805049"/>
          </a:xfrm>
        </p:spPr>
        <p:txBody>
          <a:bodyPr/>
          <a:lstStyle>
            <a:lvl1pPr marL="0" indent="0">
              <a:buNone/>
              <a:defRPr sz="1900"/>
            </a:lvl1pPr>
            <a:lvl2pPr marL="609600" indent="0">
              <a:buNone/>
              <a:defRPr sz="1600"/>
            </a:lvl2pPr>
            <a:lvl3pPr marL="1218565" indent="0">
              <a:buNone/>
              <a:defRPr sz="1300"/>
            </a:lvl3pPr>
            <a:lvl4pPr marL="1828165" indent="0">
              <a:buNone/>
              <a:defRPr sz="1200"/>
            </a:lvl4pPr>
            <a:lvl5pPr marL="2437765" indent="0">
              <a:buNone/>
              <a:defRPr sz="1200"/>
            </a:lvl5pPr>
            <a:lvl6pPr marL="3046730" indent="0">
              <a:buNone/>
              <a:defRPr sz="1200"/>
            </a:lvl6pPr>
            <a:lvl7pPr marL="3656330" indent="0">
              <a:buNone/>
              <a:defRPr sz="1200"/>
            </a:lvl7pPr>
            <a:lvl8pPr marL="4265930" indent="0">
              <a:buNone/>
              <a:defRPr sz="1200"/>
            </a:lvl8pPr>
            <a:lvl9pPr marL="4875530" indent="0">
              <a:buNone/>
              <a:defRPr sz="12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t>2021/10/29</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2000">
        <p15:prstTrans prst="wind"/>
      </p:transition>
    </mc:Choice>
    <mc:Fallback xmlns="">
      <p:transition spd="slow" advTm="2000">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t>2021/10/29</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2000">
        <p15:prstTrans prst="wind"/>
      </p:transition>
    </mc:Choice>
    <mc:Fallback xmlns="">
      <p:transition spd="slow" advTm="2000">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8049" y="274702"/>
            <a:ext cx="2742843" cy="5852880"/>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522" y="274702"/>
            <a:ext cx="8025355" cy="5852880"/>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t>2021/10/29</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2000">
        <p15:prstTrans prst="wind"/>
      </p:transition>
    </mc:Choice>
    <mc:Fallback xmlns="">
      <p:transition spd="slow" advTm="2000">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2_Diseño personalizado">
    <p:spTree>
      <p:nvGrpSpPr>
        <p:cNvPr id="1" name=""/>
        <p:cNvGrpSpPr/>
        <p:nvPr/>
      </p:nvGrpSpPr>
      <p:grpSpPr>
        <a:xfrm>
          <a:off x="0" y="0"/>
          <a:ext cx="0" cy="0"/>
          <a:chOff x="0" y="0"/>
          <a:chExt cx="0" cy="0"/>
        </a:xfrm>
      </p:grpSpPr>
    </p:spTree>
    <p:extLst>
      <p:ext uri="{BB962C8B-B14F-4D97-AF65-F5344CB8AC3E}">
        <p14:creationId xmlns:p14="http://schemas.microsoft.com/office/powerpoint/2010/main" val="365724913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Icon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487" y="123507"/>
            <a:ext cx="11571691" cy="724415"/>
          </a:xfrm>
          <a:prstGeom prst="rect">
            <a:avLst/>
          </a:prstGeom>
        </p:spPr>
        <p:txBody>
          <a:bodyPr anchor="ctr"/>
          <a:lstStyle>
            <a:lvl1pPr marL="0" indent="0" algn="ctr">
              <a:buNone/>
              <a:defRPr sz="5399" b="0" baseline="0">
                <a:solidFill>
                  <a:schemeClr val="tx1">
                    <a:lumMod val="85000"/>
                    <a:lumOff val="15000"/>
                  </a:schemeClr>
                </a:solidFill>
                <a:latin typeface="+mj-lt"/>
                <a:cs typeface="Arial" panose="020B0604020202020204" pitchFamily="34" charset="0"/>
              </a:defRPr>
            </a:lvl1pPr>
          </a:lstStyle>
          <a:p>
            <a:pPr lvl="0"/>
            <a:r>
              <a:rPr lang="en-US" altLang="ko-KR" dirty="0"/>
              <a:t>Icon Sets Layout</a:t>
            </a:r>
          </a:p>
        </p:txBody>
      </p:sp>
      <p:sp>
        <p:nvSpPr>
          <p:cNvPr id="3" name="Rounded Rectangle 2"/>
          <p:cNvSpPr/>
          <p:nvPr userDrawn="1"/>
        </p:nvSpPr>
        <p:spPr>
          <a:xfrm>
            <a:off x="353964" y="1131854"/>
            <a:ext cx="3560304" cy="5403812"/>
          </a:xfrm>
          <a:prstGeom prst="roundRect">
            <a:avLst>
              <a:gd name="adj" fmla="val 39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0"/>
          </a:p>
        </p:txBody>
      </p:sp>
      <p:sp>
        <p:nvSpPr>
          <p:cNvPr id="4" name="Rounded Rectangle 3"/>
          <p:cNvSpPr/>
          <p:nvPr userDrawn="1"/>
        </p:nvSpPr>
        <p:spPr>
          <a:xfrm>
            <a:off x="531864" y="1347812"/>
            <a:ext cx="153848" cy="5016361"/>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0">
              <a:solidFill>
                <a:schemeClr val="bg1"/>
              </a:solidFill>
            </a:endParaRPr>
          </a:p>
        </p:txBody>
      </p:sp>
      <p:sp>
        <p:nvSpPr>
          <p:cNvPr id="5" name="Half Frame 4"/>
          <p:cNvSpPr/>
          <p:nvPr userDrawn="1"/>
        </p:nvSpPr>
        <p:spPr>
          <a:xfrm rot="5400000">
            <a:off x="3056655" y="1277072"/>
            <a:ext cx="686008" cy="685059"/>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0">
              <a:solidFill>
                <a:schemeClr val="tx1">
                  <a:lumMod val="85000"/>
                  <a:lumOff val="15000"/>
                </a:schemeClr>
              </a:solidFill>
            </a:endParaRPr>
          </a:p>
        </p:txBody>
      </p:sp>
      <p:sp>
        <p:nvSpPr>
          <p:cNvPr id="58" name="TextBox 57"/>
          <p:cNvSpPr txBox="1"/>
          <p:nvPr userDrawn="1"/>
        </p:nvSpPr>
        <p:spPr>
          <a:xfrm>
            <a:off x="711612" y="1637593"/>
            <a:ext cx="2231957" cy="523341"/>
          </a:xfrm>
          <a:prstGeom prst="rect">
            <a:avLst/>
          </a:prstGeom>
          <a:noFill/>
        </p:spPr>
        <p:txBody>
          <a:bodyPr wrap="square" rtlCol="0" anchor="ctr">
            <a:spAutoFit/>
          </a:bodyPr>
          <a:lstStyle/>
          <a:p>
            <a:r>
              <a:rPr lang="en-US" altLang="ko-KR" sz="1400" b="1" dirty="0">
                <a:solidFill>
                  <a:schemeClr val="bg1"/>
                </a:solidFill>
                <a:latin typeface="Arial" panose="020B0604020202020204" pitchFamily="34" charset="0"/>
                <a:cs typeface="Arial" panose="020B0604020202020204" pitchFamily="34" charset="0"/>
              </a:rPr>
              <a:t>You can Resize without losing quality</a:t>
            </a:r>
            <a:endParaRPr lang="ko-KR" altLang="en-US" sz="1400" b="1" dirty="0">
              <a:solidFill>
                <a:schemeClr val="bg1"/>
              </a:solidFill>
              <a:latin typeface="Arial" panose="020B0604020202020204" pitchFamily="34" charset="0"/>
              <a:cs typeface="Arial" panose="020B0604020202020204" pitchFamily="34" charset="0"/>
            </a:endParaRPr>
          </a:p>
        </p:txBody>
      </p:sp>
      <p:sp>
        <p:nvSpPr>
          <p:cNvPr id="59" name="TextBox 58"/>
          <p:cNvSpPr txBox="1"/>
          <p:nvPr userDrawn="1"/>
        </p:nvSpPr>
        <p:spPr>
          <a:xfrm>
            <a:off x="711612" y="2127956"/>
            <a:ext cx="2231957" cy="738835"/>
          </a:xfrm>
          <a:prstGeom prst="rect">
            <a:avLst/>
          </a:prstGeom>
          <a:noFill/>
        </p:spPr>
        <p:txBody>
          <a:bodyPr wrap="square" rtlCol="0" anchor="ctr">
            <a:spAutoFit/>
          </a:bodyPr>
          <a:lstStyle/>
          <a:p>
            <a:r>
              <a:rPr lang="en-US" altLang="ko-KR" sz="1400" b="1" dirty="0">
                <a:solidFill>
                  <a:schemeClr val="bg1"/>
                </a:solidFill>
                <a:latin typeface="Arial" panose="020B0604020202020204" pitchFamily="34" charset="0"/>
                <a:cs typeface="Arial" panose="020B0604020202020204" pitchFamily="34" charset="0"/>
              </a:rPr>
              <a:t>You can Change Fill Color &amp;</a:t>
            </a:r>
          </a:p>
          <a:p>
            <a:r>
              <a:rPr lang="en-US" altLang="ko-KR" sz="1400" b="1" dirty="0">
                <a:solidFill>
                  <a:schemeClr val="bg1"/>
                </a:solidFill>
                <a:latin typeface="Arial" panose="020B0604020202020204" pitchFamily="34" charset="0"/>
                <a:cs typeface="Arial" panose="020B0604020202020204" pitchFamily="34" charset="0"/>
              </a:rPr>
              <a:t>Line Color</a:t>
            </a:r>
            <a:endParaRPr lang="ko-KR" altLang="en-US" sz="1400" b="1" dirty="0">
              <a:solidFill>
                <a:schemeClr val="bg1"/>
              </a:solidFill>
              <a:latin typeface="Arial" panose="020B0604020202020204" pitchFamily="34" charset="0"/>
              <a:cs typeface="Arial" panose="020B0604020202020204" pitchFamily="34" charset="0"/>
            </a:endParaRPr>
          </a:p>
        </p:txBody>
      </p:sp>
      <p:sp>
        <p:nvSpPr>
          <p:cNvPr id="60" name="TextBox 59"/>
          <p:cNvSpPr txBox="1"/>
          <p:nvPr userDrawn="1"/>
        </p:nvSpPr>
        <p:spPr>
          <a:xfrm>
            <a:off x="721135" y="5809784"/>
            <a:ext cx="2231709" cy="307848"/>
          </a:xfrm>
          <a:prstGeom prst="rect">
            <a:avLst/>
          </a:prstGeom>
          <a:noFill/>
        </p:spPr>
        <p:txBody>
          <a:bodyPr wrap="square" rtlCol="0" anchor="ctr">
            <a:spAutoFit/>
          </a:bodyPr>
          <a:lstStyle/>
          <a:p>
            <a:r>
              <a:rPr lang="en-US" altLang="zh-CN" sz="1400" dirty="0">
                <a:solidFill>
                  <a:schemeClr val="bg1"/>
                </a:solidFill>
                <a:latin typeface="Arial" panose="020B0604020202020204" pitchFamily="34" charset="0"/>
                <a:cs typeface="Arial" panose="020B0604020202020204" pitchFamily="34" charset="0"/>
              </a:rPr>
              <a:t>www.freeppt7.com</a:t>
            </a:r>
            <a:endParaRPr lang="ko-KR" altLang="en-US" sz="1400" dirty="0">
              <a:solidFill>
                <a:schemeClr val="bg1"/>
              </a:solidFill>
              <a:latin typeface="Arial" panose="020B0604020202020204" pitchFamily="34" charset="0"/>
              <a:cs typeface="Arial" panose="020B0604020202020204" pitchFamily="34" charset="0"/>
            </a:endParaRPr>
          </a:p>
        </p:txBody>
      </p:sp>
      <p:sp>
        <p:nvSpPr>
          <p:cNvPr id="61" name="TextBox 60"/>
          <p:cNvSpPr txBox="1"/>
          <p:nvPr userDrawn="1"/>
        </p:nvSpPr>
        <p:spPr>
          <a:xfrm>
            <a:off x="721135" y="4666849"/>
            <a:ext cx="2716942" cy="954328"/>
          </a:xfrm>
          <a:prstGeom prst="rect">
            <a:avLst/>
          </a:prstGeom>
          <a:noFill/>
        </p:spPr>
        <p:txBody>
          <a:bodyPr wrap="square" rtlCol="0" anchor="ctr">
            <a:spAutoFit/>
          </a:bodyPr>
          <a:lstStyle/>
          <a:p>
            <a:r>
              <a:rPr lang="en-US" altLang="ko-KR" sz="2800" b="1" dirty="0">
                <a:solidFill>
                  <a:schemeClr val="bg1"/>
                </a:solidFill>
                <a:latin typeface="+mn-lt"/>
                <a:ea typeface="+mn-ea"/>
                <a:cs typeface="Arial" panose="020B0604020202020204" pitchFamily="34" charset="0"/>
              </a:rPr>
              <a:t>FREE </a:t>
            </a:r>
          </a:p>
          <a:p>
            <a:r>
              <a:rPr lang="en-US" altLang="ko-KR" sz="2800" b="1" dirty="0">
                <a:solidFill>
                  <a:schemeClr val="bg1"/>
                </a:solidFill>
                <a:latin typeface="+mn-lt"/>
                <a:ea typeface="+mn-ea"/>
                <a:cs typeface="Arial" panose="020B0604020202020204" pitchFamily="34" charset="0"/>
              </a:rPr>
              <a:t>PPT TEMPLATES</a:t>
            </a:r>
          </a:p>
        </p:txBody>
      </p:sp>
    </p:spTree>
    <p:extLst>
      <p:ext uri="{BB962C8B-B14F-4D97-AF65-F5344CB8AC3E}">
        <p14:creationId xmlns:p14="http://schemas.microsoft.com/office/powerpoint/2010/main" val="128217266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521" y="274701"/>
            <a:ext cx="10971372" cy="1143265"/>
          </a:xfrm>
          <a:prstGeom prst="rect">
            <a:avLst/>
          </a:prstGeom>
        </p:spPr>
        <p:txBody>
          <a:bodyPr lIns="108850" tIns="54425" rIns="108850" bIns="54425"/>
          <a:lstStyle/>
          <a:p>
            <a:r>
              <a:rPr lang="zh-CN" altLang="en-US"/>
              <a:t>单击此处编辑母版标题样式</a:t>
            </a:r>
          </a:p>
        </p:txBody>
      </p:sp>
      <p:sp>
        <p:nvSpPr>
          <p:cNvPr id="3" name="竖排文字占位符 2"/>
          <p:cNvSpPr>
            <a:spLocks noGrp="1"/>
          </p:cNvSpPr>
          <p:nvPr>
            <p:ph type="body" orient="vert" idx="1"/>
          </p:nvPr>
        </p:nvSpPr>
        <p:spPr>
          <a:xfrm>
            <a:off x="609521" y="1600571"/>
            <a:ext cx="10971372" cy="4527011"/>
          </a:xfrm>
          <a:prstGeom prst="rect">
            <a:avLst/>
          </a:prstGeom>
        </p:spPr>
        <p:txBody>
          <a:bodyPr vert="eaVert" lIns="108850" tIns="54425" rIns="108850" bIns="54425"/>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520" y="6357822"/>
            <a:ext cx="2844430" cy="365210"/>
          </a:xfrm>
          <a:prstGeom prst="rect">
            <a:avLst/>
          </a:prstGeom>
        </p:spPr>
        <p:txBody>
          <a:bodyPr lIns="108850" tIns="54425" rIns="108850" bIns="54425"/>
          <a:lstStyle/>
          <a:p>
            <a:pPr defTabSz="1088502"/>
            <a:fld id="{2E3AAC11-D570-4EA9-AFC0-30FB72BA45EB}" type="datetimeFigureOut">
              <a:rPr lang="zh-CN" altLang="en-US" sz="2100" smtClean="0">
                <a:solidFill>
                  <a:prstClr val="black"/>
                </a:solidFill>
              </a:rPr>
              <a:pPr defTabSz="1088502"/>
              <a:t>2021/10/29</a:t>
            </a:fld>
            <a:endParaRPr lang="zh-CN" altLang="en-US" sz="2100">
              <a:solidFill>
                <a:prstClr val="black"/>
              </a:solidFill>
            </a:endParaRPr>
          </a:p>
        </p:txBody>
      </p:sp>
      <p:sp>
        <p:nvSpPr>
          <p:cNvPr id="5" name="页脚占位符 4"/>
          <p:cNvSpPr>
            <a:spLocks noGrp="1"/>
          </p:cNvSpPr>
          <p:nvPr>
            <p:ph type="ftr" sz="quarter" idx="11"/>
          </p:nvPr>
        </p:nvSpPr>
        <p:spPr>
          <a:xfrm>
            <a:off x="4165058" y="6357822"/>
            <a:ext cx="3860297" cy="365210"/>
          </a:xfrm>
          <a:prstGeom prst="rect">
            <a:avLst/>
          </a:prstGeom>
        </p:spPr>
        <p:txBody>
          <a:bodyPr lIns="108850" tIns="54425" rIns="108850" bIns="54425"/>
          <a:lstStyle/>
          <a:p>
            <a:pPr defTabSz="1088502"/>
            <a:endParaRPr lang="zh-CN" altLang="en-US" sz="2100">
              <a:solidFill>
                <a:prstClr val="black"/>
              </a:solidFill>
            </a:endParaRPr>
          </a:p>
        </p:txBody>
      </p:sp>
      <p:sp>
        <p:nvSpPr>
          <p:cNvPr id="6" name="灯片编号占位符 5"/>
          <p:cNvSpPr>
            <a:spLocks noGrp="1"/>
          </p:cNvSpPr>
          <p:nvPr>
            <p:ph type="sldNum" sz="quarter" idx="12"/>
          </p:nvPr>
        </p:nvSpPr>
        <p:spPr>
          <a:xfrm>
            <a:off x="8736463" y="6357822"/>
            <a:ext cx="2844430" cy="365210"/>
          </a:xfrm>
          <a:prstGeom prst="rect">
            <a:avLst/>
          </a:prstGeom>
        </p:spPr>
        <p:txBody>
          <a:bodyPr lIns="108850" tIns="54425" rIns="108850" bIns="54425"/>
          <a:lstStyle/>
          <a:p>
            <a:pPr defTabSz="1088502"/>
            <a:fld id="{55ECCFAA-F4FB-487C-9F1E-C8836D0C3DC9}" type="slidenum">
              <a:rPr lang="zh-CN" altLang="en-US" sz="2100" smtClean="0">
                <a:solidFill>
                  <a:prstClr val="black"/>
                </a:solidFill>
              </a:rPr>
              <a:pPr defTabSz="1088502"/>
              <a:t>‹#›</a:t>
            </a:fld>
            <a:endParaRPr lang="zh-CN" altLang="en-US" sz="2100">
              <a:solidFill>
                <a:prstClr val="black"/>
              </a:solidFill>
            </a:endParaRPr>
          </a:p>
        </p:txBody>
      </p:sp>
    </p:spTree>
    <p:extLst>
      <p:ext uri="{BB962C8B-B14F-4D97-AF65-F5344CB8AC3E}">
        <p14:creationId xmlns:p14="http://schemas.microsoft.com/office/powerpoint/2010/main" val="12121039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8049" y="274702"/>
            <a:ext cx="2742843" cy="5852880"/>
          </a:xfrm>
          <a:prstGeom prst="rect">
            <a:avLst/>
          </a:prstGeom>
        </p:spPr>
        <p:txBody>
          <a:bodyPr vert="eaVert" lIns="108850" tIns="54425" rIns="108850" bIns="54425"/>
          <a:lstStyle/>
          <a:p>
            <a:r>
              <a:rPr lang="zh-CN" altLang="en-US"/>
              <a:t>单击此处编辑母版标题样式</a:t>
            </a:r>
          </a:p>
        </p:txBody>
      </p:sp>
      <p:sp>
        <p:nvSpPr>
          <p:cNvPr id="3" name="竖排文字占位符 2"/>
          <p:cNvSpPr>
            <a:spLocks noGrp="1"/>
          </p:cNvSpPr>
          <p:nvPr>
            <p:ph type="body" orient="vert" idx="1"/>
          </p:nvPr>
        </p:nvSpPr>
        <p:spPr>
          <a:xfrm>
            <a:off x="609521" y="274702"/>
            <a:ext cx="8025355" cy="5852880"/>
          </a:xfrm>
          <a:prstGeom prst="rect">
            <a:avLst/>
          </a:prstGeom>
        </p:spPr>
        <p:txBody>
          <a:bodyPr vert="eaVert" lIns="108850" tIns="54425" rIns="108850" bIns="54425"/>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520" y="6357822"/>
            <a:ext cx="2844430" cy="365210"/>
          </a:xfrm>
          <a:prstGeom prst="rect">
            <a:avLst/>
          </a:prstGeom>
        </p:spPr>
        <p:txBody>
          <a:bodyPr lIns="108850" tIns="54425" rIns="108850" bIns="54425"/>
          <a:lstStyle/>
          <a:p>
            <a:pPr defTabSz="1088502"/>
            <a:fld id="{2E3AAC11-D570-4EA9-AFC0-30FB72BA45EB}" type="datetimeFigureOut">
              <a:rPr lang="zh-CN" altLang="en-US" sz="2100" smtClean="0">
                <a:solidFill>
                  <a:prstClr val="black"/>
                </a:solidFill>
              </a:rPr>
              <a:pPr defTabSz="1088502"/>
              <a:t>2021/10/29</a:t>
            </a:fld>
            <a:endParaRPr lang="zh-CN" altLang="en-US" sz="2100">
              <a:solidFill>
                <a:prstClr val="black"/>
              </a:solidFill>
            </a:endParaRPr>
          </a:p>
        </p:txBody>
      </p:sp>
      <p:sp>
        <p:nvSpPr>
          <p:cNvPr id="5" name="页脚占位符 4"/>
          <p:cNvSpPr>
            <a:spLocks noGrp="1"/>
          </p:cNvSpPr>
          <p:nvPr>
            <p:ph type="ftr" sz="quarter" idx="11"/>
          </p:nvPr>
        </p:nvSpPr>
        <p:spPr>
          <a:xfrm>
            <a:off x="4165058" y="6357822"/>
            <a:ext cx="3860297" cy="365210"/>
          </a:xfrm>
          <a:prstGeom prst="rect">
            <a:avLst/>
          </a:prstGeom>
        </p:spPr>
        <p:txBody>
          <a:bodyPr lIns="108850" tIns="54425" rIns="108850" bIns="54425"/>
          <a:lstStyle/>
          <a:p>
            <a:pPr defTabSz="1088502"/>
            <a:endParaRPr lang="zh-CN" altLang="en-US" sz="2100">
              <a:solidFill>
                <a:prstClr val="black"/>
              </a:solidFill>
            </a:endParaRPr>
          </a:p>
        </p:txBody>
      </p:sp>
      <p:sp>
        <p:nvSpPr>
          <p:cNvPr id="6" name="灯片编号占位符 5"/>
          <p:cNvSpPr>
            <a:spLocks noGrp="1"/>
          </p:cNvSpPr>
          <p:nvPr>
            <p:ph type="sldNum" sz="quarter" idx="12"/>
          </p:nvPr>
        </p:nvSpPr>
        <p:spPr>
          <a:xfrm>
            <a:off x="8736463" y="6357822"/>
            <a:ext cx="2844430" cy="365210"/>
          </a:xfrm>
          <a:prstGeom prst="rect">
            <a:avLst/>
          </a:prstGeom>
        </p:spPr>
        <p:txBody>
          <a:bodyPr lIns="108850" tIns="54425" rIns="108850" bIns="54425"/>
          <a:lstStyle/>
          <a:p>
            <a:pPr defTabSz="1088502"/>
            <a:fld id="{55ECCFAA-F4FB-487C-9F1E-C8836D0C3DC9}" type="slidenum">
              <a:rPr lang="zh-CN" altLang="en-US" sz="2100" smtClean="0">
                <a:solidFill>
                  <a:prstClr val="black"/>
                </a:solidFill>
              </a:rPr>
              <a:pPr defTabSz="1088502"/>
              <a:t>‹#›</a:t>
            </a:fld>
            <a:endParaRPr lang="zh-CN" altLang="en-US" sz="2100">
              <a:solidFill>
                <a:prstClr val="black"/>
              </a:solidFill>
            </a:endParaRPr>
          </a:p>
        </p:txBody>
      </p:sp>
    </p:spTree>
    <p:extLst>
      <p:ext uri="{BB962C8B-B14F-4D97-AF65-F5344CB8AC3E}">
        <p14:creationId xmlns:p14="http://schemas.microsoft.com/office/powerpoint/2010/main" val="317306318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4903783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2960" y="4407922"/>
            <a:ext cx="10361851" cy="1362390"/>
          </a:xfrm>
        </p:spPr>
        <p:txBody>
          <a:bodyPr anchor="t"/>
          <a:lstStyle>
            <a:lvl1pPr algn="l">
              <a:defRPr sz="5300" b="1" cap="all"/>
            </a:lvl1pPr>
          </a:lstStyle>
          <a:p>
            <a:r>
              <a:rPr lang="zh-CN" altLang="en-US"/>
              <a:t>单击此处编辑母版标题样式</a:t>
            </a:r>
          </a:p>
        </p:txBody>
      </p:sp>
      <p:sp>
        <p:nvSpPr>
          <p:cNvPr id="3" name="文本占位符 2"/>
          <p:cNvSpPr>
            <a:spLocks noGrp="1"/>
          </p:cNvSpPr>
          <p:nvPr>
            <p:ph type="body" idx="1"/>
          </p:nvPr>
        </p:nvSpPr>
        <p:spPr>
          <a:xfrm>
            <a:off x="962960" y="2907386"/>
            <a:ext cx="10361851" cy="1500534"/>
          </a:xfrm>
        </p:spPr>
        <p:txBody>
          <a:bodyPr anchor="b"/>
          <a:lstStyle>
            <a:lvl1pPr marL="0" indent="0">
              <a:buNone/>
              <a:defRPr sz="2700">
                <a:solidFill>
                  <a:schemeClr val="tx1">
                    <a:tint val="75000"/>
                  </a:schemeClr>
                </a:solidFill>
              </a:defRPr>
            </a:lvl1pPr>
            <a:lvl2pPr marL="609600" indent="0">
              <a:buNone/>
              <a:defRPr sz="2400">
                <a:solidFill>
                  <a:schemeClr val="tx1">
                    <a:tint val="75000"/>
                  </a:schemeClr>
                </a:solidFill>
              </a:defRPr>
            </a:lvl2pPr>
            <a:lvl3pPr marL="1218565" indent="0">
              <a:buNone/>
              <a:defRPr sz="2100">
                <a:solidFill>
                  <a:schemeClr val="tx1">
                    <a:tint val="75000"/>
                  </a:schemeClr>
                </a:solidFill>
              </a:defRPr>
            </a:lvl3pPr>
            <a:lvl4pPr marL="1828165" indent="0">
              <a:buNone/>
              <a:defRPr sz="1900">
                <a:solidFill>
                  <a:schemeClr val="tx1">
                    <a:tint val="75000"/>
                  </a:schemeClr>
                </a:solidFill>
              </a:defRPr>
            </a:lvl4pPr>
            <a:lvl5pPr marL="2437765" indent="0">
              <a:buNone/>
              <a:defRPr sz="1900">
                <a:solidFill>
                  <a:schemeClr val="tx1">
                    <a:tint val="75000"/>
                  </a:schemeClr>
                </a:solidFill>
              </a:defRPr>
            </a:lvl5pPr>
            <a:lvl6pPr marL="3046730" indent="0">
              <a:buNone/>
              <a:defRPr sz="1900">
                <a:solidFill>
                  <a:schemeClr val="tx1">
                    <a:tint val="75000"/>
                  </a:schemeClr>
                </a:solidFill>
              </a:defRPr>
            </a:lvl6pPr>
            <a:lvl7pPr marL="3656330" indent="0">
              <a:buNone/>
              <a:defRPr sz="1900">
                <a:solidFill>
                  <a:schemeClr val="tx1">
                    <a:tint val="75000"/>
                  </a:schemeClr>
                </a:solidFill>
              </a:defRPr>
            </a:lvl7pPr>
            <a:lvl8pPr marL="4265930" indent="0">
              <a:buNone/>
              <a:defRPr sz="1900">
                <a:solidFill>
                  <a:schemeClr val="tx1">
                    <a:tint val="75000"/>
                  </a:schemeClr>
                </a:solidFill>
              </a:defRPr>
            </a:lvl8pPr>
            <a:lvl9pPr marL="4875530" indent="0">
              <a:buNone/>
              <a:defRPr sz="19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2021/10/29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2000">
        <p15:prstTrans prst="wind"/>
      </p:transition>
    </mc:Choice>
    <mc:Fallback xmlns="">
      <p:transition spd="slow" advTm="2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09522" y="1600573"/>
            <a:ext cx="5384099" cy="4527011"/>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6793" y="1600573"/>
            <a:ext cx="5384099" cy="4527011"/>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2021/10/29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2000">
        <p15:prstTrans prst="wind"/>
      </p:transition>
    </mc:Choice>
    <mc:Fallback xmlns="">
      <p:transition spd="slow" advTm="2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521" y="1535470"/>
            <a:ext cx="5386216" cy="639911"/>
          </a:xfrm>
        </p:spPr>
        <p:txBody>
          <a:bodyPr anchor="b"/>
          <a:lstStyle>
            <a:lvl1pPr marL="0" indent="0">
              <a:buNone/>
              <a:defRPr sz="3200" b="1"/>
            </a:lvl1pPr>
            <a:lvl2pPr marL="609600" indent="0">
              <a:buNone/>
              <a:defRPr sz="2700" b="1"/>
            </a:lvl2pPr>
            <a:lvl3pPr marL="1218565" indent="0">
              <a:buNone/>
              <a:defRPr sz="2400" b="1"/>
            </a:lvl3pPr>
            <a:lvl4pPr marL="1828165" indent="0">
              <a:buNone/>
              <a:defRPr sz="2100" b="1"/>
            </a:lvl4pPr>
            <a:lvl5pPr marL="2437765" indent="0">
              <a:buNone/>
              <a:defRPr sz="2100" b="1"/>
            </a:lvl5pPr>
            <a:lvl6pPr marL="3046730" indent="0">
              <a:buNone/>
              <a:defRPr sz="2100" b="1"/>
            </a:lvl6pPr>
            <a:lvl7pPr marL="3656330" indent="0">
              <a:buNone/>
              <a:defRPr sz="2100" b="1"/>
            </a:lvl7pPr>
            <a:lvl8pPr marL="4265930" indent="0">
              <a:buNone/>
              <a:defRPr sz="2100" b="1"/>
            </a:lvl8pPr>
            <a:lvl9pPr marL="4875530" indent="0">
              <a:buNone/>
              <a:defRPr sz="2100" b="1"/>
            </a:lvl9pPr>
          </a:lstStyle>
          <a:p>
            <a:pPr lvl="0"/>
            <a:r>
              <a:rPr lang="zh-CN" altLang="en-US"/>
              <a:t>单击此处编辑母版文本样式</a:t>
            </a:r>
          </a:p>
        </p:txBody>
      </p:sp>
      <p:sp>
        <p:nvSpPr>
          <p:cNvPr id="4" name="内容占位符 3"/>
          <p:cNvSpPr>
            <a:spLocks noGrp="1"/>
          </p:cNvSpPr>
          <p:nvPr>
            <p:ph sz="half" idx="2"/>
          </p:nvPr>
        </p:nvSpPr>
        <p:spPr>
          <a:xfrm>
            <a:off x="609521" y="2175378"/>
            <a:ext cx="5386216" cy="3952203"/>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562" y="1535470"/>
            <a:ext cx="5388332" cy="639911"/>
          </a:xfrm>
        </p:spPr>
        <p:txBody>
          <a:bodyPr anchor="b"/>
          <a:lstStyle>
            <a:lvl1pPr marL="0" indent="0">
              <a:buNone/>
              <a:defRPr sz="3200" b="1"/>
            </a:lvl1pPr>
            <a:lvl2pPr marL="609600" indent="0">
              <a:buNone/>
              <a:defRPr sz="2700" b="1"/>
            </a:lvl2pPr>
            <a:lvl3pPr marL="1218565" indent="0">
              <a:buNone/>
              <a:defRPr sz="2400" b="1"/>
            </a:lvl3pPr>
            <a:lvl4pPr marL="1828165" indent="0">
              <a:buNone/>
              <a:defRPr sz="2100" b="1"/>
            </a:lvl4pPr>
            <a:lvl5pPr marL="2437765" indent="0">
              <a:buNone/>
              <a:defRPr sz="2100" b="1"/>
            </a:lvl5pPr>
            <a:lvl6pPr marL="3046730" indent="0">
              <a:buNone/>
              <a:defRPr sz="2100" b="1"/>
            </a:lvl6pPr>
            <a:lvl7pPr marL="3656330" indent="0">
              <a:buNone/>
              <a:defRPr sz="2100" b="1"/>
            </a:lvl7pPr>
            <a:lvl8pPr marL="4265930" indent="0">
              <a:buNone/>
              <a:defRPr sz="2100" b="1"/>
            </a:lvl8pPr>
            <a:lvl9pPr marL="4875530" indent="0">
              <a:buNone/>
              <a:defRPr sz="2100" b="1"/>
            </a:lvl9pPr>
          </a:lstStyle>
          <a:p>
            <a:pPr lvl="0"/>
            <a:r>
              <a:rPr lang="zh-CN" altLang="en-US"/>
              <a:t>单击此处编辑母版文本样式</a:t>
            </a:r>
          </a:p>
        </p:txBody>
      </p:sp>
      <p:sp>
        <p:nvSpPr>
          <p:cNvPr id="6" name="内容占位符 5"/>
          <p:cNvSpPr>
            <a:spLocks noGrp="1"/>
          </p:cNvSpPr>
          <p:nvPr>
            <p:ph sz="quarter" idx="4"/>
          </p:nvPr>
        </p:nvSpPr>
        <p:spPr>
          <a:xfrm>
            <a:off x="6192562" y="2175378"/>
            <a:ext cx="5388332" cy="3952203"/>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530820CF-B880-4189-942D-D702A7CBA730}" type="datetimeFigureOut">
              <a:rPr lang="zh-CN" altLang="en-US" smtClean="0"/>
              <a:t>2021/10/29</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2000">
        <p15:prstTrans prst="wind"/>
      </p:transition>
    </mc:Choice>
    <mc:Fallback xmlns="">
      <p:transition spd="slow" advTm="2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1_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521" y="1535470"/>
            <a:ext cx="5386216" cy="639911"/>
          </a:xfrm>
        </p:spPr>
        <p:txBody>
          <a:bodyPr anchor="b"/>
          <a:lstStyle>
            <a:lvl1pPr marL="0" indent="0">
              <a:buNone/>
              <a:defRPr sz="3200" b="1"/>
            </a:lvl1pPr>
            <a:lvl2pPr marL="609600" indent="0">
              <a:buNone/>
              <a:defRPr sz="2700" b="1"/>
            </a:lvl2pPr>
            <a:lvl3pPr marL="1218565" indent="0">
              <a:buNone/>
              <a:defRPr sz="2400" b="1"/>
            </a:lvl3pPr>
            <a:lvl4pPr marL="1828165" indent="0">
              <a:buNone/>
              <a:defRPr sz="2100" b="1"/>
            </a:lvl4pPr>
            <a:lvl5pPr marL="2437765" indent="0">
              <a:buNone/>
              <a:defRPr sz="2100" b="1"/>
            </a:lvl5pPr>
            <a:lvl6pPr marL="3046730" indent="0">
              <a:buNone/>
              <a:defRPr sz="2100" b="1"/>
            </a:lvl6pPr>
            <a:lvl7pPr marL="3656330" indent="0">
              <a:buNone/>
              <a:defRPr sz="2100" b="1"/>
            </a:lvl7pPr>
            <a:lvl8pPr marL="4265930" indent="0">
              <a:buNone/>
              <a:defRPr sz="2100" b="1"/>
            </a:lvl8pPr>
            <a:lvl9pPr marL="4875530" indent="0">
              <a:buNone/>
              <a:defRPr sz="2100" b="1"/>
            </a:lvl9pPr>
          </a:lstStyle>
          <a:p>
            <a:pPr lvl="0"/>
            <a:r>
              <a:rPr lang="zh-CN" altLang="en-US"/>
              <a:t>单击此处编辑母版文本样式</a:t>
            </a:r>
          </a:p>
        </p:txBody>
      </p:sp>
      <p:sp>
        <p:nvSpPr>
          <p:cNvPr id="4" name="内容占位符 3"/>
          <p:cNvSpPr>
            <a:spLocks noGrp="1"/>
          </p:cNvSpPr>
          <p:nvPr>
            <p:ph sz="half" idx="2"/>
          </p:nvPr>
        </p:nvSpPr>
        <p:spPr>
          <a:xfrm>
            <a:off x="609521" y="2175378"/>
            <a:ext cx="5386216" cy="3952203"/>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562" y="1535470"/>
            <a:ext cx="5388332" cy="639911"/>
          </a:xfrm>
        </p:spPr>
        <p:txBody>
          <a:bodyPr anchor="b"/>
          <a:lstStyle>
            <a:lvl1pPr marL="0" indent="0">
              <a:buNone/>
              <a:defRPr sz="3200" b="1"/>
            </a:lvl1pPr>
            <a:lvl2pPr marL="609600" indent="0">
              <a:buNone/>
              <a:defRPr sz="2700" b="1"/>
            </a:lvl2pPr>
            <a:lvl3pPr marL="1218565" indent="0">
              <a:buNone/>
              <a:defRPr sz="2400" b="1"/>
            </a:lvl3pPr>
            <a:lvl4pPr marL="1828165" indent="0">
              <a:buNone/>
              <a:defRPr sz="2100" b="1"/>
            </a:lvl4pPr>
            <a:lvl5pPr marL="2437765" indent="0">
              <a:buNone/>
              <a:defRPr sz="2100" b="1"/>
            </a:lvl5pPr>
            <a:lvl6pPr marL="3046730" indent="0">
              <a:buNone/>
              <a:defRPr sz="2100" b="1"/>
            </a:lvl6pPr>
            <a:lvl7pPr marL="3656330" indent="0">
              <a:buNone/>
              <a:defRPr sz="2100" b="1"/>
            </a:lvl7pPr>
            <a:lvl8pPr marL="4265930" indent="0">
              <a:buNone/>
              <a:defRPr sz="2100" b="1"/>
            </a:lvl8pPr>
            <a:lvl9pPr marL="4875530" indent="0">
              <a:buNone/>
              <a:defRPr sz="2100" b="1"/>
            </a:lvl9pPr>
          </a:lstStyle>
          <a:p>
            <a:pPr lvl="0"/>
            <a:r>
              <a:rPr lang="zh-CN" altLang="en-US"/>
              <a:t>单击此处编辑母版文本样式</a:t>
            </a:r>
          </a:p>
        </p:txBody>
      </p:sp>
      <p:sp>
        <p:nvSpPr>
          <p:cNvPr id="6" name="内容占位符 5"/>
          <p:cNvSpPr>
            <a:spLocks noGrp="1"/>
          </p:cNvSpPr>
          <p:nvPr>
            <p:ph sz="quarter" idx="4"/>
          </p:nvPr>
        </p:nvSpPr>
        <p:spPr>
          <a:xfrm>
            <a:off x="6192562" y="2175378"/>
            <a:ext cx="5388332" cy="3952203"/>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530820CF-B880-4189-942D-D702A7CBA730}" type="datetimeFigureOut">
              <a:rPr lang="zh-CN" altLang="en-US" smtClean="0"/>
              <a:t>2021/10/29</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t>‹#›</a:t>
            </a:fld>
            <a:endParaRPr lang="zh-CN" altLang="en-US"/>
          </a:p>
        </p:txBody>
      </p:sp>
      <p:sp>
        <p:nvSpPr>
          <p:cNvPr id="10" name="TextBox 9"/>
          <p:cNvSpPr txBox="1"/>
          <p:nvPr userDrawn="1"/>
        </p:nvSpPr>
        <p:spPr>
          <a:xfrm>
            <a:off x="1702718" y="6741158"/>
            <a:ext cx="1224136" cy="118430"/>
          </a:xfrm>
          <a:prstGeom prst="rect">
            <a:avLst/>
          </a:prstGeom>
          <a:noFill/>
        </p:spPr>
        <p:txBody>
          <a:bodyPr wrap="square" rtlCol="0">
            <a:spAutoFit/>
          </a:bodyPr>
          <a:lstStyle/>
          <a:p>
            <a:pPr>
              <a:lnSpc>
                <a:spcPct val="200000"/>
              </a:lnSpc>
            </a:pPr>
            <a:r>
              <a:rPr lang="en-US" altLang="zh-CN" sz="100" dirty="0">
                <a:latin typeface="微软雅黑" panose="020B0503020204020204" pitchFamily="34" charset="-122"/>
                <a:ea typeface="微软雅黑" panose="020B0503020204020204" pitchFamily="34" charset="-122"/>
                <a:hlinkClick r:id="rId2"/>
              </a:rPr>
              <a:t>PPT</a:t>
            </a:r>
            <a:r>
              <a:rPr lang="zh-CN" altLang="en-US" sz="100" dirty="0">
                <a:latin typeface="微软雅黑" panose="020B0503020204020204" pitchFamily="34" charset="-122"/>
                <a:ea typeface="微软雅黑" panose="020B0503020204020204" pitchFamily="34" charset="-122"/>
                <a:hlinkClick r:id="rId2"/>
              </a:rPr>
              <a:t>下载</a:t>
            </a:r>
            <a:r>
              <a:rPr lang="zh-CN" altLang="en-US" sz="100" dirty="0">
                <a:latin typeface="微软雅黑" panose="020B0503020204020204" pitchFamily="34" charset="-122"/>
                <a:ea typeface="微软雅黑" panose="020B0503020204020204" pitchFamily="34" charset="-122"/>
              </a:rPr>
              <a:t> </a:t>
            </a:r>
            <a:r>
              <a:rPr lang="en-US" altLang="zh-CN" sz="100" dirty="0">
                <a:latin typeface="微软雅黑" panose="020B0503020204020204" pitchFamily="34" charset="-122"/>
                <a:ea typeface="微软雅黑" panose="020B0503020204020204" pitchFamily="34" charset="-122"/>
              </a:rPr>
              <a:t>http://www.1ppt.com/xiazai/</a:t>
            </a:r>
          </a:p>
        </p:txBody>
      </p:sp>
    </p:spTree>
    <p:extLst>
      <p:ext uri="{BB962C8B-B14F-4D97-AF65-F5344CB8AC3E}">
        <p14:creationId xmlns:p14="http://schemas.microsoft.com/office/powerpoint/2010/main" val="1638654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2000">
        <p15:prstTrans prst="wind"/>
      </p:transition>
    </mc:Choice>
    <mc:Fallback xmlns="">
      <p:transition spd="slow" advTm="2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530820CF-B880-4189-942D-D702A7CBA730}" type="datetimeFigureOut">
              <a:rPr lang="zh-CN" altLang="en-US" smtClean="0"/>
              <a:t>2021/10/29</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2000">
        <p15:prstTrans prst="wind"/>
      </p:transition>
    </mc:Choice>
    <mc:Fallback xmlns="">
      <p:transition spd="slow" advTm="20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t>2021/10/29</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2000">
        <p15:prstTrans prst="wind"/>
      </p:transition>
    </mc:Choice>
    <mc:Fallback xmlns="">
      <p:transition spd="slow" advTm="200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525" y="273112"/>
            <a:ext cx="4010562" cy="1162320"/>
          </a:xfrm>
        </p:spPr>
        <p:txBody>
          <a:bodyPr anchor="b"/>
          <a:lstStyle>
            <a:lvl1pPr algn="l">
              <a:defRPr sz="2700" b="1"/>
            </a:lvl1pPr>
          </a:lstStyle>
          <a:p>
            <a:r>
              <a:rPr lang="zh-CN" altLang="en-US"/>
              <a:t>单击此处编辑母版标题样式</a:t>
            </a:r>
          </a:p>
        </p:txBody>
      </p:sp>
      <p:sp>
        <p:nvSpPr>
          <p:cNvPr id="3" name="内容占位符 2"/>
          <p:cNvSpPr>
            <a:spLocks noGrp="1"/>
          </p:cNvSpPr>
          <p:nvPr>
            <p:ph idx="1"/>
          </p:nvPr>
        </p:nvSpPr>
        <p:spPr>
          <a:xfrm>
            <a:off x="4766113" y="273130"/>
            <a:ext cx="6814779" cy="5854469"/>
          </a:xfrm>
        </p:spPr>
        <p:txBody>
          <a:bodyPr/>
          <a:lstStyle>
            <a:lvl1pPr>
              <a:defRPr sz="4300"/>
            </a:lvl1pPr>
            <a:lvl2pPr>
              <a:defRPr sz="3700"/>
            </a:lvl2pPr>
            <a:lvl3pPr>
              <a:defRPr sz="3200"/>
            </a:lvl3pPr>
            <a:lvl4pPr>
              <a:defRPr sz="2700"/>
            </a:lvl4pPr>
            <a:lvl5pPr>
              <a:defRPr sz="2700"/>
            </a:lvl5pPr>
            <a:lvl6pPr>
              <a:defRPr sz="2700"/>
            </a:lvl6pPr>
            <a:lvl7pPr>
              <a:defRPr sz="2700"/>
            </a:lvl7pPr>
            <a:lvl8pPr>
              <a:defRPr sz="2700"/>
            </a:lvl8pPr>
            <a:lvl9pPr>
              <a:defRPr sz="27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525" y="1435450"/>
            <a:ext cx="4010562" cy="4692149"/>
          </a:xfrm>
        </p:spPr>
        <p:txBody>
          <a:bodyPr/>
          <a:lstStyle>
            <a:lvl1pPr marL="0" indent="0">
              <a:buNone/>
              <a:defRPr sz="1900"/>
            </a:lvl1pPr>
            <a:lvl2pPr marL="609600" indent="0">
              <a:buNone/>
              <a:defRPr sz="1600"/>
            </a:lvl2pPr>
            <a:lvl3pPr marL="1218565" indent="0">
              <a:buNone/>
              <a:defRPr sz="1300"/>
            </a:lvl3pPr>
            <a:lvl4pPr marL="1828165" indent="0">
              <a:buNone/>
              <a:defRPr sz="1200"/>
            </a:lvl4pPr>
            <a:lvl5pPr marL="2437765" indent="0">
              <a:buNone/>
              <a:defRPr sz="1200"/>
            </a:lvl5pPr>
            <a:lvl6pPr marL="3046730" indent="0">
              <a:buNone/>
              <a:defRPr sz="1200"/>
            </a:lvl6pPr>
            <a:lvl7pPr marL="3656330" indent="0">
              <a:buNone/>
              <a:defRPr sz="1200"/>
            </a:lvl7pPr>
            <a:lvl8pPr marL="4265930" indent="0">
              <a:buNone/>
              <a:defRPr sz="1200"/>
            </a:lvl8pPr>
            <a:lvl9pPr marL="4875530" indent="0">
              <a:buNone/>
              <a:defRPr sz="12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2021/10/29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2000">
        <p15:prstTrans prst="wind"/>
      </p:transition>
    </mc:Choice>
    <mc:Fallback xmlns="">
      <p:transition spd="slow" advTm="200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8.xml"/><Relationship Id="rId2" Type="http://schemas.openxmlformats.org/officeDocument/2006/relationships/slideLayout" Target="../slideLayouts/slideLayout27.xml"/><Relationship Id="rId1" Type="http://schemas.openxmlformats.org/officeDocument/2006/relationships/slideLayout" Target="../slideLayouts/slideLayout26.xml"/><Relationship Id="rId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521" y="274702"/>
            <a:ext cx="10971372" cy="1143265"/>
          </a:xfrm>
          <a:prstGeom prst="rect">
            <a:avLst/>
          </a:prstGeom>
        </p:spPr>
        <p:txBody>
          <a:bodyPr vert="horz" lIns="121678" tIns="60838" rIns="121678" bIns="60838" rtlCol="0" anchor="ctr">
            <a:normAutofit/>
          </a:bodyPr>
          <a:lstStyle/>
          <a:p>
            <a:r>
              <a:rPr lang="zh-CN" altLang="en-US"/>
              <a:t>单击此处编辑母版标题样式</a:t>
            </a:r>
          </a:p>
        </p:txBody>
      </p:sp>
      <p:sp>
        <p:nvSpPr>
          <p:cNvPr id="3" name="文本占位符 2"/>
          <p:cNvSpPr>
            <a:spLocks noGrp="1"/>
          </p:cNvSpPr>
          <p:nvPr>
            <p:ph type="body" idx="1"/>
          </p:nvPr>
        </p:nvSpPr>
        <p:spPr>
          <a:xfrm>
            <a:off x="609521" y="1600573"/>
            <a:ext cx="10971372" cy="4527011"/>
          </a:xfrm>
          <a:prstGeom prst="rect">
            <a:avLst/>
          </a:prstGeom>
        </p:spPr>
        <p:txBody>
          <a:bodyPr vert="horz" lIns="121678" tIns="60838" rIns="121678" bIns="60838"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09520" y="6357822"/>
            <a:ext cx="2844430" cy="365210"/>
          </a:xfrm>
          <a:prstGeom prst="rect">
            <a:avLst/>
          </a:prstGeom>
        </p:spPr>
        <p:txBody>
          <a:bodyPr vert="horz" lIns="121678" tIns="60838" rIns="121678" bIns="60838" rtlCol="0" anchor="ctr"/>
          <a:lstStyle>
            <a:lvl1pPr algn="l">
              <a:defRPr sz="1600">
                <a:solidFill>
                  <a:schemeClr val="tx1">
                    <a:tint val="75000"/>
                  </a:schemeClr>
                </a:solidFill>
              </a:defRPr>
            </a:lvl1pPr>
          </a:lstStyle>
          <a:p>
            <a:fld id="{530820CF-B880-4189-942D-D702A7CBA730}" type="datetimeFigureOut">
              <a:rPr lang="zh-CN" altLang="en-US" smtClean="0"/>
              <a:t>2021/10/29</a:t>
            </a:fld>
            <a:endParaRPr lang="zh-CN" altLang="en-US"/>
          </a:p>
        </p:txBody>
      </p:sp>
      <p:sp>
        <p:nvSpPr>
          <p:cNvPr id="5" name="页脚占位符 4"/>
          <p:cNvSpPr>
            <a:spLocks noGrp="1"/>
          </p:cNvSpPr>
          <p:nvPr>
            <p:ph type="ftr" sz="quarter" idx="3"/>
          </p:nvPr>
        </p:nvSpPr>
        <p:spPr>
          <a:xfrm>
            <a:off x="4165058" y="6357822"/>
            <a:ext cx="3860297" cy="365210"/>
          </a:xfrm>
          <a:prstGeom prst="rect">
            <a:avLst/>
          </a:prstGeom>
        </p:spPr>
        <p:txBody>
          <a:bodyPr vert="horz" lIns="121678" tIns="60838" rIns="121678" bIns="60838" rtlCol="0" anchor="ctr"/>
          <a:lstStyle>
            <a:lvl1pPr algn="ctr">
              <a:defRPr sz="16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736463" y="6357822"/>
            <a:ext cx="2844430" cy="365210"/>
          </a:xfrm>
          <a:prstGeom prst="rect">
            <a:avLst/>
          </a:prstGeom>
        </p:spPr>
        <p:txBody>
          <a:bodyPr vert="horz" lIns="121678" tIns="60838" rIns="121678" bIns="60838" rtlCol="0" anchor="ctr"/>
          <a:lstStyle>
            <a:lvl1pPr algn="r">
              <a:defRPr sz="1600">
                <a:solidFill>
                  <a:schemeClr val="tx1">
                    <a:tint val="75000"/>
                  </a:schemeClr>
                </a:solidFill>
              </a:defRPr>
            </a:lvl1pPr>
          </a:lstStyle>
          <a:p>
            <a:fld id="{0C913308-F349-4B6D-A68A-DD1791B4A57B}"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72" r:id="rId6"/>
    <p:sldLayoutId id="2147483654" r:id="rId7"/>
    <p:sldLayoutId id="2147483655" r:id="rId8"/>
    <p:sldLayoutId id="2147483656" r:id="rId9"/>
    <p:sldLayoutId id="2147483657" r:id="rId10"/>
    <p:sldLayoutId id="2147483658" r:id="rId11"/>
    <p:sldLayoutId id="2147483659" r:id="rId12"/>
  </p:sldLayoutIdLst>
  <mc:AlternateContent xmlns:mc="http://schemas.openxmlformats.org/markup-compatibility/2006" xmlns:p15="http://schemas.microsoft.com/office/powerpoint/2012/main">
    <mc:Choice Requires="p15">
      <p:transition xmlns:p14="http://schemas.microsoft.com/office/powerpoint/2010/main" spd="slow" p14:dur="2000" advTm="2000">
        <p15:prstTrans prst="wind"/>
      </p:transition>
    </mc:Choice>
    <mc:Fallback xmlns="">
      <p:transition spd="slow" advTm="2000">
        <p:fade/>
      </p:transition>
    </mc:Fallback>
  </mc:AlternateContent>
  <p:txStyles>
    <p:titleStyle>
      <a:lvl1pPr algn="ctr" defTabSz="1218565" rtl="0" eaLnBrk="1" latinLnBrk="0" hangingPunct="1">
        <a:spcBef>
          <a:spcPct val="0"/>
        </a:spcBef>
        <a:buNone/>
        <a:defRPr sz="5900" kern="1200">
          <a:solidFill>
            <a:schemeClr val="tx1"/>
          </a:solidFill>
          <a:latin typeface="+mj-lt"/>
          <a:ea typeface="+mj-ea"/>
          <a:cs typeface="+mj-cs"/>
        </a:defRPr>
      </a:lvl1pPr>
    </p:titleStyle>
    <p:bodyStyle>
      <a:lvl1pPr marL="457200" indent="-457200" algn="l" defTabSz="1218565" rtl="0" eaLnBrk="1" latinLnBrk="0" hangingPunct="1">
        <a:spcBef>
          <a:spcPct val="20000"/>
        </a:spcBef>
        <a:buFont typeface="Arial" panose="020B0604020202020204" pitchFamily="34" charset="0"/>
        <a:buChar char="•"/>
        <a:defRPr sz="4300" kern="1200">
          <a:solidFill>
            <a:schemeClr val="tx1"/>
          </a:solidFill>
          <a:latin typeface="+mn-lt"/>
          <a:ea typeface="+mn-ea"/>
          <a:cs typeface="+mn-cs"/>
        </a:defRPr>
      </a:lvl1pPr>
      <a:lvl2pPr marL="990600" indent="-381000" algn="l" defTabSz="1218565" rtl="0" eaLnBrk="1" latinLnBrk="0" hangingPunct="1">
        <a:spcBef>
          <a:spcPct val="20000"/>
        </a:spcBef>
        <a:buFont typeface="Arial" panose="020B0604020202020204" pitchFamily="34" charset="0"/>
        <a:buChar char="–"/>
        <a:defRPr sz="3700" kern="1200">
          <a:solidFill>
            <a:schemeClr val="tx1"/>
          </a:solidFill>
          <a:latin typeface="+mn-lt"/>
          <a:ea typeface="+mn-ea"/>
          <a:cs typeface="+mn-cs"/>
        </a:defRPr>
      </a:lvl2pPr>
      <a:lvl3pPr marL="1523365" indent="-304800" algn="l" defTabSz="1218565"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2965"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4pPr>
      <a:lvl5pPr marL="2742565"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5pPr>
      <a:lvl6pPr marL="335153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113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073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79695"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8565" algn="l" defTabSz="1218565" rtl="0" eaLnBrk="1" latinLnBrk="0" hangingPunct="1">
        <a:defRPr sz="2400" kern="1200">
          <a:solidFill>
            <a:schemeClr val="tx1"/>
          </a:solidFill>
          <a:latin typeface="+mn-lt"/>
          <a:ea typeface="+mn-ea"/>
          <a:cs typeface="+mn-cs"/>
        </a:defRPr>
      </a:lvl3pPr>
      <a:lvl4pPr marL="1828165" algn="l" defTabSz="1218565" rtl="0" eaLnBrk="1" latinLnBrk="0" hangingPunct="1">
        <a:defRPr sz="2400" kern="1200">
          <a:solidFill>
            <a:schemeClr val="tx1"/>
          </a:solidFill>
          <a:latin typeface="+mn-lt"/>
          <a:ea typeface="+mn-ea"/>
          <a:cs typeface="+mn-cs"/>
        </a:defRPr>
      </a:lvl4pPr>
      <a:lvl5pPr marL="2437765" algn="l" defTabSz="1218565" rtl="0" eaLnBrk="1" latinLnBrk="0" hangingPunct="1">
        <a:defRPr sz="2400" kern="1200">
          <a:solidFill>
            <a:schemeClr val="tx1"/>
          </a:solidFill>
          <a:latin typeface="+mn-lt"/>
          <a:ea typeface="+mn-ea"/>
          <a:cs typeface="+mn-cs"/>
        </a:defRPr>
      </a:lvl5pPr>
      <a:lvl6pPr marL="3046730" algn="l" defTabSz="1218565" rtl="0" eaLnBrk="1" latinLnBrk="0" hangingPunct="1">
        <a:defRPr sz="2400" kern="1200">
          <a:solidFill>
            <a:schemeClr val="tx1"/>
          </a:solidFill>
          <a:latin typeface="+mn-lt"/>
          <a:ea typeface="+mn-ea"/>
          <a:cs typeface="+mn-cs"/>
        </a:defRPr>
      </a:lvl6pPr>
      <a:lvl7pPr marL="3656330" algn="l" defTabSz="1218565" rtl="0" eaLnBrk="1" latinLnBrk="0" hangingPunct="1">
        <a:defRPr sz="2400" kern="1200">
          <a:solidFill>
            <a:schemeClr val="tx1"/>
          </a:solidFill>
          <a:latin typeface="+mn-lt"/>
          <a:ea typeface="+mn-ea"/>
          <a:cs typeface="+mn-cs"/>
        </a:defRPr>
      </a:lvl7pPr>
      <a:lvl8pPr marL="4265930" algn="l" defTabSz="1218565" rtl="0" eaLnBrk="1" latinLnBrk="0" hangingPunct="1">
        <a:defRPr sz="2400" kern="1200">
          <a:solidFill>
            <a:schemeClr val="tx1"/>
          </a:solidFill>
          <a:latin typeface="+mn-lt"/>
          <a:ea typeface="+mn-ea"/>
          <a:cs typeface="+mn-cs"/>
        </a:defRPr>
      </a:lvl8pPr>
      <a:lvl9pPr marL="4875530" algn="l" defTabSz="1218565"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521" y="274702"/>
            <a:ext cx="10971372" cy="1143265"/>
          </a:xfrm>
          <a:prstGeom prst="rect">
            <a:avLst/>
          </a:prstGeom>
        </p:spPr>
        <p:txBody>
          <a:bodyPr vert="horz" lIns="121678" tIns="60838" rIns="121678" bIns="60838" rtlCol="0" anchor="ctr">
            <a:normAutofit/>
          </a:bodyPr>
          <a:lstStyle/>
          <a:p>
            <a:r>
              <a:rPr lang="zh-CN" altLang="en-US"/>
              <a:t>单击此处编辑母版标题样式</a:t>
            </a:r>
          </a:p>
        </p:txBody>
      </p:sp>
      <p:sp>
        <p:nvSpPr>
          <p:cNvPr id="3" name="文本占位符 2"/>
          <p:cNvSpPr>
            <a:spLocks noGrp="1"/>
          </p:cNvSpPr>
          <p:nvPr>
            <p:ph type="body" idx="1"/>
          </p:nvPr>
        </p:nvSpPr>
        <p:spPr>
          <a:xfrm>
            <a:off x="609521" y="1600573"/>
            <a:ext cx="10971372" cy="4527011"/>
          </a:xfrm>
          <a:prstGeom prst="rect">
            <a:avLst/>
          </a:prstGeom>
        </p:spPr>
        <p:txBody>
          <a:bodyPr vert="horz" lIns="121678" tIns="60838" rIns="121678" bIns="60838"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09520" y="6357822"/>
            <a:ext cx="2844430" cy="365210"/>
          </a:xfrm>
          <a:prstGeom prst="rect">
            <a:avLst/>
          </a:prstGeom>
        </p:spPr>
        <p:txBody>
          <a:bodyPr vert="horz" lIns="121678" tIns="60838" rIns="121678" bIns="60838" rtlCol="0" anchor="ctr"/>
          <a:lstStyle>
            <a:lvl1pPr algn="l">
              <a:defRPr sz="1600">
                <a:solidFill>
                  <a:schemeClr val="tx1">
                    <a:tint val="75000"/>
                  </a:schemeClr>
                </a:solidFill>
              </a:defRPr>
            </a:lvl1pPr>
          </a:lstStyle>
          <a:p>
            <a:fld id="{530820CF-B880-4189-942D-D702A7CBA730}" type="datetimeFigureOut">
              <a:rPr lang="zh-CN" altLang="en-US" smtClean="0">
                <a:solidFill>
                  <a:prstClr val="black">
                    <a:tint val="75000"/>
                  </a:prstClr>
                </a:solidFill>
              </a:rPr>
              <a:t>2021/10/29</a:t>
            </a:fld>
            <a:endParaRPr lang="zh-CN" altLang="en-US">
              <a:solidFill>
                <a:prstClr val="black">
                  <a:tint val="75000"/>
                </a:prstClr>
              </a:solidFill>
            </a:endParaRPr>
          </a:p>
        </p:txBody>
      </p:sp>
      <p:sp>
        <p:nvSpPr>
          <p:cNvPr id="5" name="页脚占位符 4"/>
          <p:cNvSpPr>
            <a:spLocks noGrp="1"/>
          </p:cNvSpPr>
          <p:nvPr>
            <p:ph type="ftr" sz="quarter" idx="3"/>
          </p:nvPr>
        </p:nvSpPr>
        <p:spPr>
          <a:xfrm>
            <a:off x="4165058" y="6357822"/>
            <a:ext cx="3860297" cy="365210"/>
          </a:xfrm>
          <a:prstGeom prst="rect">
            <a:avLst/>
          </a:prstGeom>
        </p:spPr>
        <p:txBody>
          <a:bodyPr vert="horz" lIns="121678" tIns="60838" rIns="121678" bIns="60838" rtlCol="0" anchor="ctr"/>
          <a:lstStyle>
            <a:lvl1pPr algn="ctr">
              <a:defRPr sz="1600">
                <a:solidFill>
                  <a:schemeClr val="tx1">
                    <a:tint val="75000"/>
                  </a:schemeClr>
                </a:solidFill>
              </a:defRPr>
            </a:lvl1pPr>
          </a:lstStyle>
          <a:p>
            <a:endParaRPr lang="zh-CN" altLang="en-US">
              <a:solidFill>
                <a:prstClr val="black">
                  <a:tint val="75000"/>
                </a:prstClr>
              </a:solidFill>
            </a:endParaRPr>
          </a:p>
        </p:txBody>
      </p:sp>
      <p:sp>
        <p:nvSpPr>
          <p:cNvPr id="6" name="灯片编号占位符 5"/>
          <p:cNvSpPr>
            <a:spLocks noGrp="1"/>
          </p:cNvSpPr>
          <p:nvPr>
            <p:ph type="sldNum" sz="quarter" idx="4"/>
          </p:nvPr>
        </p:nvSpPr>
        <p:spPr>
          <a:xfrm>
            <a:off x="8736463" y="6357822"/>
            <a:ext cx="2844430" cy="365210"/>
          </a:xfrm>
          <a:prstGeom prst="rect">
            <a:avLst/>
          </a:prstGeom>
        </p:spPr>
        <p:txBody>
          <a:bodyPr vert="horz" lIns="121678" tIns="60838" rIns="121678" bIns="60838" rtlCol="0" anchor="ctr"/>
          <a:lstStyle>
            <a:lvl1pPr algn="r">
              <a:defRPr sz="1600">
                <a:solidFill>
                  <a:schemeClr val="tx1">
                    <a:tint val="75000"/>
                  </a:schemeClr>
                </a:solidFill>
              </a:defRPr>
            </a:lvl1pPr>
          </a:lstStyle>
          <a:p>
            <a:fld id="{0C913308-F349-4B6D-A68A-DD1791B4A57B}" type="slidenum">
              <a:rPr lang="zh-CN" altLang="en-US" smtClean="0">
                <a:solidFill>
                  <a:prstClr val="black">
                    <a:tint val="75000"/>
                  </a:prstClr>
                </a:solidFill>
              </a:rPr>
              <a:t>‹#›</a:t>
            </a:fld>
            <a:endParaRPr lang="zh-CN" alt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7" r:id="rId12"/>
    <p:sldLayoutId id="2147483678" r:id="rId13"/>
  </p:sldLayoutIdLst>
  <mc:AlternateContent xmlns:mc="http://schemas.openxmlformats.org/markup-compatibility/2006" xmlns:p15="http://schemas.microsoft.com/office/powerpoint/2012/main">
    <mc:Choice Requires="p15">
      <p:transition xmlns:p14="http://schemas.microsoft.com/office/powerpoint/2010/main" spd="slow" p14:dur="2000" advTm="2000">
        <p15:prstTrans prst="wind"/>
      </p:transition>
    </mc:Choice>
    <mc:Fallback xmlns="">
      <p:transition spd="slow" advTm="2000">
        <p:fade/>
      </p:transition>
    </mc:Fallback>
  </mc:AlternateContent>
  <p:txStyles>
    <p:titleStyle>
      <a:lvl1pPr algn="ctr" defTabSz="1218565" rtl="0" eaLnBrk="1" latinLnBrk="0" hangingPunct="1">
        <a:spcBef>
          <a:spcPct val="0"/>
        </a:spcBef>
        <a:buNone/>
        <a:defRPr sz="5900" kern="1200">
          <a:solidFill>
            <a:schemeClr val="tx1"/>
          </a:solidFill>
          <a:latin typeface="+mj-lt"/>
          <a:ea typeface="+mj-ea"/>
          <a:cs typeface="+mj-cs"/>
        </a:defRPr>
      </a:lvl1pPr>
    </p:titleStyle>
    <p:bodyStyle>
      <a:lvl1pPr marL="457200" indent="-457200" algn="l" defTabSz="1218565" rtl="0" eaLnBrk="1" latinLnBrk="0" hangingPunct="1">
        <a:spcBef>
          <a:spcPct val="20000"/>
        </a:spcBef>
        <a:buFont typeface="Arial" panose="020B0604020202020204" pitchFamily="34" charset="0"/>
        <a:buChar char="•"/>
        <a:defRPr sz="4300" kern="1200">
          <a:solidFill>
            <a:schemeClr val="tx1"/>
          </a:solidFill>
          <a:latin typeface="+mn-lt"/>
          <a:ea typeface="+mn-ea"/>
          <a:cs typeface="+mn-cs"/>
        </a:defRPr>
      </a:lvl1pPr>
      <a:lvl2pPr marL="990600" indent="-381000" algn="l" defTabSz="1218565" rtl="0" eaLnBrk="1" latinLnBrk="0" hangingPunct="1">
        <a:spcBef>
          <a:spcPct val="20000"/>
        </a:spcBef>
        <a:buFont typeface="Arial" panose="020B0604020202020204" pitchFamily="34" charset="0"/>
        <a:buChar char="–"/>
        <a:defRPr sz="3700" kern="1200">
          <a:solidFill>
            <a:schemeClr val="tx1"/>
          </a:solidFill>
          <a:latin typeface="+mn-lt"/>
          <a:ea typeface="+mn-ea"/>
          <a:cs typeface="+mn-cs"/>
        </a:defRPr>
      </a:lvl2pPr>
      <a:lvl3pPr marL="1523365" indent="-304800" algn="l" defTabSz="1218565"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2965"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4pPr>
      <a:lvl5pPr marL="2742565"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5pPr>
      <a:lvl6pPr marL="335153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113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073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79695"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8565" algn="l" defTabSz="1218565" rtl="0" eaLnBrk="1" latinLnBrk="0" hangingPunct="1">
        <a:defRPr sz="2400" kern="1200">
          <a:solidFill>
            <a:schemeClr val="tx1"/>
          </a:solidFill>
          <a:latin typeface="+mn-lt"/>
          <a:ea typeface="+mn-ea"/>
          <a:cs typeface="+mn-cs"/>
        </a:defRPr>
      </a:lvl3pPr>
      <a:lvl4pPr marL="1828165" algn="l" defTabSz="1218565" rtl="0" eaLnBrk="1" latinLnBrk="0" hangingPunct="1">
        <a:defRPr sz="2400" kern="1200">
          <a:solidFill>
            <a:schemeClr val="tx1"/>
          </a:solidFill>
          <a:latin typeface="+mn-lt"/>
          <a:ea typeface="+mn-ea"/>
          <a:cs typeface="+mn-cs"/>
        </a:defRPr>
      </a:lvl4pPr>
      <a:lvl5pPr marL="2437765" algn="l" defTabSz="1218565" rtl="0" eaLnBrk="1" latinLnBrk="0" hangingPunct="1">
        <a:defRPr sz="2400" kern="1200">
          <a:solidFill>
            <a:schemeClr val="tx1"/>
          </a:solidFill>
          <a:latin typeface="+mn-lt"/>
          <a:ea typeface="+mn-ea"/>
          <a:cs typeface="+mn-cs"/>
        </a:defRPr>
      </a:lvl5pPr>
      <a:lvl6pPr marL="3046730" algn="l" defTabSz="1218565" rtl="0" eaLnBrk="1" latinLnBrk="0" hangingPunct="1">
        <a:defRPr sz="2400" kern="1200">
          <a:solidFill>
            <a:schemeClr val="tx1"/>
          </a:solidFill>
          <a:latin typeface="+mn-lt"/>
          <a:ea typeface="+mn-ea"/>
          <a:cs typeface="+mn-cs"/>
        </a:defRPr>
      </a:lvl6pPr>
      <a:lvl7pPr marL="3656330" algn="l" defTabSz="1218565" rtl="0" eaLnBrk="1" latinLnBrk="0" hangingPunct="1">
        <a:defRPr sz="2400" kern="1200">
          <a:solidFill>
            <a:schemeClr val="tx1"/>
          </a:solidFill>
          <a:latin typeface="+mn-lt"/>
          <a:ea typeface="+mn-ea"/>
          <a:cs typeface="+mn-cs"/>
        </a:defRPr>
      </a:lvl7pPr>
      <a:lvl8pPr marL="4265930" algn="l" defTabSz="1218565" rtl="0" eaLnBrk="1" latinLnBrk="0" hangingPunct="1">
        <a:defRPr sz="2400" kern="1200">
          <a:solidFill>
            <a:schemeClr val="tx1"/>
          </a:solidFill>
          <a:latin typeface="+mn-lt"/>
          <a:ea typeface="+mn-ea"/>
          <a:cs typeface="+mn-cs"/>
        </a:defRPr>
      </a:lvl8pPr>
      <a:lvl9pPr marL="4875530" algn="l" defTabSz="1218565"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6651143"/>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Lst>
  <p:txStyles>
    <p:titleStyle>
      <a:lvl1pPr algn="ctr" defTabSz="1088502" rtl="0" eaLnBrk="1" latinLnBrk="0" hangingPunct="1">
        <a:spcBef>
          <a:spcPct val="0"/>
        </a:spcBef>
        <a:buNone/>
        <a:defRPr sz="5200" kern="1200">
          <a:solidFill>
            <a:schemeClr val="tx1"/>
          </a:solidFill>
          <a:latin typeface="+mj-lt"/>
          <a:ea typeface="+mj-ea"/>
          <a:cs typeface="+mj-cs"/>
        </a:defRPr>
      </a:lvl1pPr>
    </p:titleStyle>
    <p:bodyStyle>
      <a:lvl1pPr marL="408188" indent="-408188" algn="l" defTabSz="1088502" rtl="0" eaLnBrk="1" latinLnBrk="0" hangingPunct="1">
        <a:spcBef>
          <a:spcPct val="20000"/>
        </a:spcBef>
        <a:buFont typeface="Arial" panose="020B0604020202020204" pitchFamily="34" charset="0"/>
        <a:buChar char="•"/>
        <a:defRPr sz="3800" kern="1200">
          <a:solidFill>
            <a:schemeClr val="tx1"/>
          </a:solidFill>
          <a:latin typeface="+mn-lt"/>
          <a:ea typeface="+mn-ea"/>
          <a:cs typeface="+mn-cs"/>
        </a:defRPr>
      </a:lvl1pPr>
      <a:lvl2pPr marL="884408" indent="-340157" algn="l" defTabSz="1088502" rtl="0" eaLnBrk="1" latinLnBrk="0" hangingPunct="1">
        <a:spcBef>
          <a:spcPct val="20000"/>
        </a:spcBef>
        <a:buFont typeface="Arial" panose="020B0604020202020204" pitchFamily="34" charset="0"/>
        <a:buChar char="–"/>
        <a:defRPr sz="3300" kern="1200">
          <a:solidFill>
            <a:schemeClr val="tx1"/>
          </a:solidFill>
          <a:latin typeface="+mn-lt"/>
          <a:ea typeface="+mn-ea"/>
          <a:cs typeface="+mn-cs"/>
        </a:defRPr>
      </a:lvl2pPr>
      <a:lvl3pPr marL="1360627" indent="-272125" algn="l" defTabSz="1088502"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3pPr>
      <a:lvl4pPr marL="1904878" indent="-272125" algn="l" defTabSz="10885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4pPr>
      <a:lvl5pPr marL="2449129" indent="-272125" algn="l" defTabSz="10885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5pPr>
      <a:lvl6pPr marL="2993380" indent="-272125" algn="l" defTabSz="10885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537631" indent="-272125" algn="l" defTabSz="10885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4081882" indent="-272125" algn="l" defTabSz="10885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4626132" indent="-272125" algn="l" defTabSz="10885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p:bodyStyle>
    <p:otherStyle>
      <a:defPPr>
        <a:defRPr lang="zh-CN"/>
      </a:defPPr>
      <a:lvl1pPr marL="0" algn="l" defTabSz="1088502" rtl="0" eaLnBrk="1" latinLnBrk="0" hangingPunct="1">
        <a:defRPr sz="2100" kern="1200">
          <a:solidFill>
            <a:schemeClr val="tx1"/>
          </a:solidFill>
          <a:latin typeface="+mn-lt"/>
          <a:ea typeface="+mn-ea"/>
          <a:cs typeface="+mn-cs"/>
        </a:defRPr>
      </a:lvl1pPr>
      <a:lvl2pPr marL="544251" algn="l" defTabSz="1088502" rtl="0" eaLnBrk="1" latinLnBrk="0" hangingPunct="1">
        <a:defRPr sz="2100" kern="1200">
          <a:solidFill>
            <a:schemeClr val="tx1"/>
          </a:solidFill>
          <a:latin typeface="+mn-lt"/>
          <a:ea typeface="+mn-ea"/>
          <a:cs typeface="+mn-cs"/>
        </a:defRPr>
      </a:lvl2pPr>
      <a:lvl3pPr marL="1088502" algn="l" defTabSz="1088502" rtl="0" eaLnBrk="1" latinLnBrk="0" hangingPunct="1">
        <a:defRPr sz="2100" kern="1200">
          <a:solidFill>
            <a:schemeClr val="tx1"/>
          </a:solidFill>
          <a:latin typeface="+mn-lt"/>
          <a:ea typeface="+mn-ea"/>
          <a:cs typeface="+mn-cs"/>
        </a:defRPr>
      </a:lvl3pPr>
      <a:lvl4pPr marL="1632753" algn="l" defTabSz="1088502" rtl="0" eaLnBrk="1" latinLnBrk="0" hangingPunct="1">
        <a:defRPr sz="2100" kern="1200">
          <a:solidFill>
            <a:schemeClr val="tx1"/>
          </a:solidFill>
          <a:latin typeface="+mn-lt"/>
          <a:ea typeface="+mn-ea"/>
          <a:cs typeface="+mn-cs"/>
        </a:defRPr>
      </a:lvl4pPr>
      <a:lvl5pPr marL="2177004" algn="l" defTabSz="1088502" rtl="0" eaLnBrk="1" latinLnBrk="0" hangingPunct="1">
        <a:defRPr sz="2100" kern="1200">
          <a:solidFill>
            <a:schemeClr val="tx1"/>
          </a:solidFill>
          <a:latin typeface="+mn-lt"/>
          <a:ea typeface="+mn-ea"/>
          <a:cs typeface="+mn-cs"/>
        </a:defRPr>
      </a:lvl5pPr>
      <a:lvl6pPr marL="2721254" algn="l" defTabSz="1088502" rtl="0" eaLnBrk="1" latinLnBrk="0" hangingPunct="1">
        <a:defRPr sz="2100" kern="1200">
          <a:solidFill>
            <a:schemeClr val="tx1"/>
          </a:solidFill>
          <a:latin typeface="+mn-lt"/>
          <a:ea typeface="+mn-ea"/>
          <a:cs typeface="+mn-cs"/>
        </a:defRPr>
      </a:lvl6pPr>
      <a:lvl7pPr marL="3265505" algn="l" defTabSz="1088502" rtl="0" eaLnBrk="1" latinLnBrk="0" hangingPunct="1">
        <a:defRPr sz="2100" kern="1200">
          <a:solidFill>
            <a:schemeClr val="tx1"/>
          </a:solidFill>
          <a:latin typeface="+mn-lt"/>
          <a:ea typeface="+mn-ea"/>
          <a:cs typeface="+mn-cs"/>
        </a:defRPr>
      </a:lvl7pPr>
      <a:lvl8pPr marL="3809756" algn="l" defTabSz="1088502" rtl="0" eaLnBrk="1" latinLnBrk="0" hangingPunct="1">
        <a:defRPr sz="2100" kern="1200">
          <a:solidFill>
            <a:schemeClr val="tx1"/>
          </a:solidFill>
          <a:latin typeface="+mn-lt"/>
          <a:ea typeface="+mn-ea"/>
          <a:cs typeface="+mn-cs"/>
        </a:defRPr>
      </a:lvl8pPr>
      <a:lvl9pPr marL="4354007" algn="l" defTabSz="1088502" rtl="0" eaLnBrk="1" latinLnBrk="0" hangingPunct="1">
        <a:defRPr sz="2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freeppt7.com/" TargetMode="External"/><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2.xml"/><Relationship Id="rId5" Type="http://schemas.openxmlformats.org/officeDocument/2006/relationships/chart" Target="../charts/chart6.xml"/><Relationship Id="rId4" Type="http://schemas.openxmlformats.org/officeDocument/2006/relationships/chart" Target="../charts/char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chart" Target="../charts/chart11.xml"/><Relationship Id="rId1" Type="http://schemas.openxmlformats.org/officeDocument/2006/relationships/slideLayout" Target="../slideLayouts/slideLayout2.xml"/><Relationship Id="rId5" Type="http://schemas.openxmlformats.org/officeDocument/2006/relationships/chart" Target="../charts/chart14.xml"/><Relationship Id="rId4" Type="http://schemas.openxmlformats.org/officeDocument/2006/relationships/chart" Target="../charts/char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chart" Target="../charts/chart16.xml"/><Relationship Id="rId1" Type="http://schemas.openxmlformats.org/officeDocument/2006/relationships/slideLayout" Target="../slideLayouts/slideLayout2.xml"/><Relationship Id="rId4" Type="http://schemas.openxmlformats.org/officeDocument/2006/relationships/chart" Target="../charts/chart18.xml"/></Relationships>
</file>

<file path=ppt/slides/_rels/slide4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jpe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tags" Target="../tags/tag4.xml"/><Relationship Id="rId7" Type="http://schemas.openxmlformats.org/officeDocument/2006/relationships/slideLayout" Target="../slideLayouts/slideLayout2.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tags" Target="../tags/tag7.xml"/><Relationship Id="rId5" Type="http://schemas.openxmlformats.org/officeDocument/2006/relationships/tags" Target="../tags/tag6.xml"/><Relationship Id="rId4" Type="http://schemas.openxmlformats.org/officeDocument/2006/relationships/tags" Target="../tags/tag5.xml"/></Relationships>
</file>

<file path=ppt/slides/_rels/slide52.xml.rels><?xml version="1.0" encoding="UTF-8" standalone="yes"?>
<Relationships xmlns="http://schemas.openxmlformats.org/package/2006/relationships"><Relationship Id="rId3" Type="http://schemas.openxmlformats.org/officeDocument/2006/relationships/hyperlink" Target="https://www.freeppt7.com/" TargetMode="External"/><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8" Type="http://schemas.openxmlformats.org/officeDocument/2006/relationships/hyperlink" Target="https://www.youtube.com/channel/UCdDW77rhEfG4hzWmlBBnfTQ" TargetMode="External"/><Relationship Id="rId3" Type="http://schemas.openxmlformats.org/officeDocument/2006/relationships/hyperlink" Target="https://www.freeppt7.com/" TargetMode="External"/><Relationship Id="rId7" Type="http://schemas.openxmlformats.org/officeDocument/2006/relationships/hyperlink" Target="https://www.facebook.com/groups/best.PowerPoint.templates" TargetMode="External"/><Relationship Id="rId2" Type="http://schemas.openxmlformats.org/officeDocument/2006/relationships/hyperlink" Target="https://www.jpppt.com/" TargetMode="External"/><Relationship Id="rId1" Type="http://schemas.openxmlformats.org/officeDocument/2006/relationships/slideLayout" Target="../slideLayouts/slideLayout24.xml"/><Relationship Id="rId6" Type="http://schemas.openxmlformats.org/officeDocument/2006/relationships/hyperlink" Target="https://www.facebook.com/freeppt7/" TargetMode="External"/><Relationship Id="rId5" Type="http://schemas.openxmlformats.org/officeDocument/2006/relationships/hyperlink" Target="https://www.instagram.com/slidesfree/" TargetMode="External"/><Relationship Id="rId4" Type="http://schemas.openxmlformats.org/officeDocument/2006/relationships/hyperlink" Target="http://www.pixabay.com/" TargetMode="External"/><Relationship Id="rId9" Type="http://schemas.openxmlformats.org/officeDocument/2006/relationships/hyperlink" Target="https://twitter.com/freeppt7_com" TargetMode="Externa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2" cstate="print">
            <a:extLst>
              <a:ext uri="{28A0092B-C50C-407E-A947-70E740481C1C}">
                <a14:useLocalDpi xmlns:a14="http://schemas.microsoft.com/office/drawing/2010/main" val="0"/>
              </a:ext>
            </a:extLst>
          </a:blip>
          <a:srcRect/>
          <a:stretch>
            <a:fillRect/>
          </a:stretch>
        </p:blipFill>
        <p:spPr>
          <a:xfrm>
            <a:off x="7733" y="0"/>
            <a:ext cx="12185228" cy="5076215"/>
          </a:xfrm>
          <a:prstGeom prst="rect">
            <a:avLst/>
          </a:prstGeom>
        </p:spPr>
      </p:pic>
      <p:grpSp>
        <p:nvGrpSpPr>
          <p:cNvPr id="4" name="组合 3"/>
          <p:cNvGrpSpPr/>
          <p:nvPr/>
        </p:nvGrpSpPr>
        <p:grpSpPr>
          <a:xfrm>
            <a:off x="1871289" y="4582188"/>
            <a:ext cx="9311822" cy="1152396"/>
            <a:chOff x="1703512" y="1628800"/>
            <a:chExt cx="6984776" cy="2069706"/>
          </a:xfrm>
        </p:grpSpPr>
        <p:sp>
          <p:nvSpPr>
            <p:cNvPr id="5" name="圆角矩形 4"/>
            <p:cNvSpPr/>
            <p:nvPr/>
          </p:nvSpPr>
          <p:spPr>
            <a:xfrm>
              <a:off x="1703512" y="1628800"/>
              <a:ext cx="6984776" cy="2069706"/>
            </a:xfrm>
            <a:prstGeom prst="roundRect">
              <a:avLst/>
            </a:prstGeom>
            <a:solidFill>
              <a:srgbClr val="3A3E4A"/>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6"/>
            <p:cNvSpPr txBox="1"/>
            <p:nvPr/>
          </p:nvSpPr>
          <p:spPr>
            <a:xfrm>
              <a:off x="2126315" y="1889594"/>
              <a:ext cx="6156684" cy="1548108"/>
            </a:xfrm>
            <a:prstGeom prst="rect">
              <a:avLst/>
            </a:prstGeom>
            <a:noFill/>
          </p:spPr>
          <p:txBody>
            <a:bodyPr wrap="square" rtlCol="0" anchor="ctr">
              <a:spAutoFit/>
            </a:bodyPr>
            <a:lstStyle/>
            <a:p>
              <a:pPr algn="dist"/>
              <a:r>
                <a:rPr lang="en-US" altLang="zh-CN" sz="4800" b="1" dirty="0">
                  <a:solidFill>
                    <a:schemeClr val="bg1"/>
                  </a:solidFill>
                  <a:latin typeface="微软雅黑" panose="020B0503020204020204" pitchFamily="34" charset="-122"/>
                  <a:ea typeface="微软雅黑" panose="020B0503020204020204" pitchFamily="34" charset="-122"/>
                </a:rPr>
                <a:t>High-end PPT templates</a:t>
              </a:r>
              <a:endParaRPr lang="zh-CN" altLang="en-US" sz="4800" b="1" dirty="0">
                <a:solidFill>
                  <a:schemeClr val="bg1"/>
                </a:solidFill>
                <a:latin typeface="微软雅黑" panose="020B0503020204020204" pitchFamily="34" charset="-122"/>
                <a:ea typeface="微软雅黑" panose="020B0503020204020204" pitchFamily="34" charset="-122"/>
              </a:endParaRPr>
            </a:p>
          </p:txBody>
        </p:sp>
      </p:grpSp>
      <p:sp>
        <p:nvSpPr>
          <p:cNvPr id="17" name="TextBox 8">
            <a:extLst>
              <a:ext uri="{FF2B5EF4-FFF2-40B4-BE49-F238E27FC236}">
                <a16:creationId xmlns:a16="http://schemas.microsoft.com/office/drawing/2014/main" id="{FF64CEF5-8A93-429A-AEC0-9CB800BFC057}"/>
              </a:ext>
            </a:extLst>
          </p:cNvPr>
          <p:cNvSpPr txBox="1"/>
          <p:nvPr/>
        </p:nvSpPr>
        <p:spPr>
          <a:xfrm>
            <a:off x="3646934" y="5790345"/>
            <a:ext cx="6001811" cy="523220"/>
          </a:xfrm>
          <a:prstGeom prst="rect">
            <a:avLst/>
          </a:prstGeom>
          <a:noFill/>
        </p:spPr>
        <p:txBody>
          <a:bodyPr wrap="square" rtlCol="0" anchor="ctr">
            <a:spAutoFit/>
          </a:bodyPr>
          <a:lstStyle/>
          <a:p>
            <a:pPr algn="dist"/>
            <a:r>
              <a:rPr lang="en-US" altLang="ko-KR" sz="2800" dirty="0">
                <a:solidFill>
                  <a:schemeClr val="tx1">
                    <a:lumMod val="65000"/>
                    <a:lumOff val="35000"/>
                  </a:schemeClr>
                </a:solidFill>
                <a:cs typeface="Arial" panose="020B0604020202020204" pitchFamily="34" charset="0"/>
              </a:rPr>
              <a:t>Insert the Subtitle of Your Presentation</a:t>
            </a:r>
            <a:endParaRPr lang="ko-KR" altLang="en-US" sz="2800" dirty="0">
              <a:solidFill>
                <a:schemeClr val="tx1">
                  <a:lumMod val="65000"/>
                  <a:lumOff val="35000"/>
                </a:schemeClr>
              </a:solidFill>
              <a:cs typeface="Arial" panose="020B0604020202020204" pitchFamily="34" charset="0"/>
            </a:endParaRPr>
          </a:p>
        </p:txBody>
      </p:sp>
      <p:sp>
        <p:nvSpPr>
          <p:cNvPr id="18" name="Rounded Rectangle 7">
            <a:extLst>
              <a:ext uri="{FF2B5EF4-FFF2-40B4-BE49-F238E27FC236}">
                <a16:creationId xmlns:a16="http://schemas.microsoft.com/office/drawing/2014/main" id="{4FEED9B0-31A2-4066-81D1-099287F883E6}"/>
              </a:ext>
            </a:extLst>
          </p:cNvPr>
          <p:cNvSpPr/>
          <p:nvPr/>
        </p:nvSpPr>
        <p:spPr>
          <a:xfrm>
            <a:off x="679311" y="261442"/>
            <a:ext cx="1684599" cy="413563"/>
          </a:xfrm>
          <a:prstGeom prst="roundRect">
            <a:avLst>
              <a:gd name="adj" fmla="val 50000"/>
            </a:avLst>
          </a:prstGeom>
          <a:solidFill>
            <a:schemeClr val="bg1">
              <a:alpha val="0"/>
            </a:schemeClr>
          </a:solid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700" b="1" dirty="0"/>
              <a:t>LOGO</a:t>
            </a:r>
            <a:endParaRPr lang="ko-KR" altLang="en-US" sz="2700" b="1" dirty="0"/>
          </a:p>
        </p:txBody>
      </p:sp>
      <p:sp>
        <p:nvSpPr>
          <p:cNvPr id="19" name="TextBox 3">
            <a:hlinkClick r:id="rId3"/>
            <a:extLst>
              <a:ext uri="{FF2B5EF4-FFF2-40B4-BE49-F238E27FC236}">
                <a16:creationId xmlns:a16="http://schemas.microsoft.com/office/drawing/2014/main" id="{9BAF851E-FB34-481B-9174-BC53F1CDB9BE}"/>
              </a:ext>
            </a:extLst>
          </p:cNvPr>
          <p:cNvSpPr txBox="1"/>
          <p:nvPr/>
        </p:nvSpPr>
        <p:spPr>
          <a:xfrm>
            <a:off x="4063032" y="6613367"/>
            <a:ext cx="5169613" cy="246221"/>
          </a:xfrm>
          <a:prstGeom prst="rect">
            <a:avLst/>
          </a:prstGeom>
          <a:noFill/>
        </p:spPr>
        <p:txBody>
          <a:bodyPr wrap="square" rtlCol="0">
            <a:spAutoFit/>
          </a:bodyPr>
          <a:lstStyle/>
          <a:p>
            <a:pPr algn="ctr"/>
            <a:r>
              <a:rPr lang="en-US" altLang="zh-CN" sz="1000" dirty="0">
                <a:solidFill>
                  <a:schemeClr val="bg1">
                    <a:lumMod val="50000"/>
                  </a:schemeClr>
                </a:solidFill>
                <a:cs typeface="Arial" panose="020B0604020202020204" pitchFamily="34" charset="0"/>
                <a:hlinkClick r:id="rId3">
                  <a:extLst>
                    <a:ext uri="{A12FA001-AC4F-418D-AE19-62706E023703}">
                      <ahyp:hlinkClr xmlns:ahyp="http://schemas.microsoft.com/office/drawing/2018/hyperlinkcolor" val="tx"/>
                    </a:ext>
                  </a:extLst>
                </a:hlinkClick>
              </a:rPr>
              <a:t>https://www.freeppt7.com</a:t>
            </a:r>
            <a:endParaRPr lang="ko-KR" altLang="en-US" sz="1000" dirty="0">
              <a:solidFill>
                <a:schemeClr val="bg1">
                  <a:lumMod val="50000"/>
                </a:schemeClr>
              </a:solidFill>
              <a:cs typeface="Arial" panose="020B0604020202020204" pitchFamily="34"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2000">
        <p15:prstTrans prst="wind"/>
      </p:transition>
    </mc:Choice>
    <mc:Fallback xmlns="">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cxnSp>
        <p:nvCxnSpPr>
          <p:cNvPr id="108" name="直接连接符 107"/>
          <p:cNvCxnSpPr/>
          <p:nvPr/>
        </p:nvCxnSpPr>
        <p:spPr>
          <a:xfrm>
            <a:off x="502242" y="837506"/>
            <a:ext cx="10561516"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109" name="组合 108"/>
          <p:cNvGrpSpPr/>
          <p:nvPr/>
        </p:nvGrpSpPr>
        <p:grpSpPr>
          <a:xfrm>
            <a:off x="584925" y="398422"/>
            <a:ext cx="4446461" cy="405971"/>
            <a:chOff x="534571" y="319364"/>
            <a:chExt cx="5928620" cy="541295"/>
          </a:xfrm>
        </p:grpSpPr>
        <p:sp>
          <p:nvSpPr>
            <p:cNvPr id="110" name="文本框 23"/>
            <p:cNvSpPr txBox="1"/>
            <p:nvPr/>
          </p:nvSpPr>
          <p:spPr>
            <a:xfrm>
              <a:off x="665958" y="319364"/>
              <a:ext cx="2609434" cy="533480"/>
            </a:xfrm>
            <a:prstGeom prst="rect">
              <a:avLst/>
            </a:prstGeom>
            <a:noFill/>
          </p:spPr>
          <p:txBody>
            <a:bodyPr wrap="none" rtlCol="0">
              <a:spAutoFit/>
            </a:bodyPr>
            <a:lstStyle/>
            <a:p>
              <a:r>
                <a:rPr lang="en-US" altLang="zh-CN" sz="2000" dirty="0">
                  <a:solidFill>
                    <a:srgbClr val="3A3E4A"/>
                  </a:solidFill>
                  <a:latin typeface="微软雅黑" panose="020B0503020204020204" pitchFamily="34" charset="-122"/>
                  <a:ea typeface="微软雅黑" panose="020B0503020204020204" pitchFamily="34" charset="-122"/>
                </a:rPr>
                <a:t>Add tittle text</a:t>
              </a:r>
              <a:r>
                <a:rPr lang="zh-CN" altLang="en-US" sz="2000" dirty="0">
                  <a:solidFill>
                    <a:srgbClr val="3A3E4A"/>
                  </a:solidFill>
                  <a:latin typeface="微软雅黑" panose="020B0503020204020204" pitchFamily="34" charset="-122"/>
                  <a:ea typeface="微软雅黑" panose="020B0503020204020204" pitchFamily="34" charset="-122"/>
                </a:rPr>
                <a:t> </a:t>
              </a:r>
            </a:p>
          </p:txBody>
        </p:sp>
        <p:sp>
          <p:nvSpPr>
            <p:cNvPr id="111" name="等腰三角形 110"/>
            <p:cNvSpPr/>
            <p:nvPr/>
          </p:nvSpPr>
          <p:spPr>
            <a:xfrm rot="16200000" flipH="1" flipV="1">
              <a:off x="439198" y="481327"/>
              <a:ext cx="382225" cy="191480"/>
            </a:xfrm>
            <a:prstGeom prst="triangle">
              <a:avLst/>
            </a:prstGeom>
            <a:solidFill>
              <a:srgbClr val="3A3E4A"/>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latin typeface="+mj-ea"/>
                <a:ea typeface="+mj-ea"/>
              </a:endParaRPr>
            </a:p>
          </p:txBody>
        </p:sp>
        <p:sp>
          <p:nvSpPr>
            <p:cNvPr id="112" name="文本框 23"/>
            <p:cNvSpPr txBox="1"/>
            <p:nvPr/>
          </p:nvSpPr>
          <p:spPr>
            <a:xfrm>
              <a:off x="3010961" y="429773"/>
              <a:ext cx="3452230" cy="430886"/>
            </a:xfrm>
            <a:prstGeom prst="rect">
              <a:avLst/>
            </a:prstGeom>
            <a:noFill/>
          </p:spPr>
          <p:txBody>
            <a:bodyPr wrap="none" rtlCol="0">
              <a:spAutoFit/>
            </a:bodyPr>
            <a:lstStyle/>
            <a:p>
              <a:r>
                <a:rPr lang="en-US" altLang="zh-CN" sz="1500" dirty="0">
                  <a:solidFill>
                    <a:schemeClr val="tx1">
                      <a:lumMod val="60000"/>
                      <a:lumOff val="40000"/>
                    </a:schemeClr>
                  </a:solidFill>
                  <a:latin typeface="+mj-ea"/>
                  <a:ea typeface="+mj-ea"/>
                </a:rPr>
                <a:t>  Click here to add Title</a:t>
              </a:r>
              <a:endParaRPr lang="zh-CN" altLang="en-US" sz="1500" dirty="0">
                <a:solidFill>
                  <a:schemeClr val="tx1">
                    <a:lumMod val="60000"/>
                    <a:lumOff val="40000"/>
                  </a:schemeClr>
                </a:solidFill>
                <a:latin typeface="+mj-ea"/>
                <a:ea typeface="+mj-ea"/>
              </a:endParaRPr>
            </a:p>
          </p:txBody>
        </p:sp>
      </p:grpSp>
      <p:grpSp>
        <p:nvGrpSpPr>
          <p:cNvPr id="7" name="组合 6"/>
          <p:cNvGrpSpPr/>
          <p:nvPr/>
        </p:nvGrpSpPr>
        <p:grpSpPr>
          <a:xfrm>
            <a:off x="8814106" y="2135968"/>
            <a:ext cx="1238801" cy="1238801"/>
            <a:chOff x="8814105" y="2135967"/>
            <a:chExt cx="1238801" cy="1238801"/>
          </a:xfrm>
        </p:grpSpPr>
        <p:sp>
          <p:nvSpPr>
            <p:cNvPr id="8" name="椭圆 7"/>
            <p:cNvSpPr/>
            <p:nvPr/>
          </p:nvSpPr>
          <p:spPr>
            <a:xfrm>
              <a:off x="8814105" y="2135967"/>
              <a:ext cx="1238801" cy="1238801"/>
            </a:xfrm>
            <a:prstGeom prst="ellipse">
              <a:avLst/>
            </a:prstGeom>
            <a:gradFill flip="none" rotWithShape="1">
              <a:gsLst>
                <a:gs pos="0">
                  <a:srgbClr val="A5A5A5">
                    <a:lumMod val="5000"/>
                    <a:lumOff val="95000"/>
                  </a:srgbClr>
                </a:gs>
                <a:gs pos="74000">
                  <a:srgbClr val="A5A5A5">
                    <a:lumMod val="45000"/>
                    <a:lumOff val="55000"/>
                  </a:srgbClr>
                </a:gs>
                <a:gs pos="83000">
                  <a:srgbClr val="A5A5A5">
                    <a:lumMod val="45000"/>
                    <a:lumOff val="55000"/>
                  </a:srgbClr>
                </a:gs>
                <a:gs pos="100000">
                  <a:srgbClr val="A5A5A5">
                    <a:lumMod val="30000"/>
                    <a:lumOff val="70000"/>
                  </a:srgbClr>
                </a:gs>
              </a:gsLst>
              <a:lin ang="18900000" scaled="1"/>
              <a:tileRect/>
            </a:gradFill>
            <a:ln w="25400" cap="flat" cmpd="sng" algn="ctr">
              <a:gradFill flip="none" rotWithShape="1">
                <a:gsLst>
                  <a:gs pos="0">
                    <a:srgbClr val="A5A5A5">
                      <a:lumMod val="5000"/>
                      <a:lumOff val="95000"/>
                    </a:srgbClr>
                  </a:gs>
                  <a:gs pos="74000">
                    <a:srgbClr val="A5A5A5">
                      <a:lumMod val="45000"/>
                      <a:lumOff val="55000"/>
                    </a:srgbClr>
                  </a:gs>
                  <a:gs pos="83000">
                    <a:srgbClr val="A5A5A5">
                      <a:lumMod val="45000"/>
                      <a:lumOff val="55000"/>
                    </a:srgbClr>
                  </a:gs>
                  <a:gs pos="100000">
                    <a:srgbClr val="A5A5A5">
                      <a:lumMod val="30000"/>
                      <a:lumOff val="70000"/>
                    </a:srgbClr>
                  </a:gs>
                </a:gsLst>
                <a:lin ang="5400000" scaled="1"/>
                <a:tileRect/>
              </a:gradFill>
              <a:prstDash val="solid"/>
              <a:miter lim="800000"/>
            </a:ln>
            <a:effectLst>
              <a:outerShdw blurRad="76200" dist="101600" dir="8400000" sx="99000" sy="99000" algn="tr" rotWithShape="0">
                <a:sysClr val="window" lastClr="FFFFFF">
                  <a:lumMod val="50000"/>
                  <a:alpha val="40000"/>
                </a:sysClr>
              </a:outerShdw>
            </a:effectLst>
          </p:spPr>
          <p:txBody>
            <a:bodyPr rtlCol="0" anchor="ctr"/>
            <a:lstStyle/>
            <a:p>
              <a:pPr algn="ctr" defTabSz="913765"/>
              <a:endParaRPr lang="zh-CN" altLang="en-US" b="1" kern="0" dirty="0">
                <a:solidFill>
                  <a:sysClr val="window" lastClr="FFFFFF">
                    <a:lumMod val="50000"/>
                  </a:sysClr>
                </a:solidFill>
                <a:latin typeface="Britannic Bold" panose="020B0903060703020204" pitchFamily="34" charset="0"/>
                <a:ea typeface="微软雅黑" panose="020B0503020204020204" pitchFamily="34" charset="-122"/>
              </a:endParaRPr>
            </a:p>
          </p:txBody>
        </p:sp>
        <p:sp>
          <p:nvSpPr>
            <p:cNvPr id="9" name="椭圆 8"/>
            <p:cNvSpPr/>
            <p:nvPr/>
          </p:nvSpPr>
          <p:spPr>
            <a:xfrm>
              <a:off x="8927121" y="2256603"/>
              <a:ext cx="997527" cy="997527"/>
            </a:xfrm>
            <a:prstGeom prst="ellipse">
              <a:avLst/>
            </a:prstGeom>
            <a:noFill/>
            <a:ln w="12700" cap="flat" cmpd="sng" algn="ctr">
              <a:solidFill>
                <a:srgbClr val="5B9BD5">
                  <a:shade val="50000"/>
                </a:srgbClr>
              </a:solidFill>
              <a:prstDash val="solid"/>
              <a:miter lim="800000"/>
            </a:ln>
            <a:effectLst/>
          </p:spPr>
          <p:txBody>
            <a:bodyPr rtlCol="0" anchor="ctr"/>
            <a:lstStyle/>
            <a:p>
              <a:pPr algn="ctr" defTabSz="913765"/>
              <a:endParaRPr lang="zh-CN" altLang="en-US" sz="1900" kern="0" dirty="0">
                <a:solidFill>
                  <a:sysClr val="window" lastClr="FFFFFF"/>
                </a:solidFill>
                <a:latin typeface="Calibri" panose="020F0502020204030204"/>
                <a:ea typeface="宋体" panose="02010600030101010101" pitchFamily="2" charset="-122"/>
              </a:endParaRPr>
            </a:p>
          </p:txBody>
        </p:sp>
      </p:grpSp>
      <p:grpSp>
        <p:nvGrpSpPr>
          <p:cNvPr id="10" name="组合 9"/>
          <p:cNvGrpSpPr/>
          <p:nvPr/>
        </p:nvGrpSpPr>
        <p:grpSpPr>
          <a:xfrm>
            <a:off x="6578905" y="2135969"/>
            <a:ext cx="1238801" cy="1238801"/>
            <a:chOff x="6578905" y="2135969"/>
            <a:chExt cx="1238801" cy="1238801"/>
          </a:xfrm>
        </p:grpSpPr>
        <p:sp>
          <p:nvSpPr>
            <p:cNvPr id="11" name="椭圆 10"/>
            <p:cNvSpPr/>
            <p:nvPr/>
          </p:nvSpPr>
          <p:spPr>
            <a:xfrm>
              <a:off x="6578905" y="2135969"/>
              <a:ext cx="1238801" cy="1238801"/>
            </a:xfrm>
            <a:prstGeom prst="ellipse">
              <a:avLst/>
            </a:prstGeom>
            <a:gradFill flip="none" rotWithShape="1">
              <a:gsLst>
                <a:gs pos="0">
                  <a:srgbClr val="A5A5A5">
                    <a:lumMod val="5000"/>
                    <a:lumOff val="95000"/>
                  </a:srgbClr>
                </a:gs>
                <a:gs pos="74000">
                  <a:srgbClr val="A5A5A5">
                    <a:lumMod val="45000"/>
                    <a:lumOff val="55000"/>
                  </a:srgbClr>
                </a:gs>
                <a:gs pos="83000">
                  <a:srgbClr val="A5A5A5">
                    <a:lumMod val="45000"/>
                    <a:lumOff val="55000"/>
                  </a:srgbClr>
                </a:gs>
                <a:gs pos="100000">
                  <a:srgbClr val="A5A5A5">
                    <a:lumMod val="30000"/>
                    <a:lumOff val="70000"/>
                  </a:srgbClr>
                </a:gs>
              </a:gsLst>
              <a:lin ang="18900000" scaled="1"/>
              <a:tileRect/>
            </a:gradFill>
            <a:ln w="25400" cap="flat" cmpd="sng" algn="ctr">
              <a:gradFill flip="none" rotWithShape="1">
                <a:gsLst>
                  <a:gs pos="0">
                    <a:srgbClr val="A5A5A5">
                      <a:lumMod val="5000"/>
                      <a:lumOff val="95000"/>
                    </a:srgbClr>
                  </a:gs>
                  <a:gs pos="74000">
                    <a:srgbClr val="A5A5A5">
                      <a:lumMod val="45000"/>
                      <a:lumOff val="55000"/>
                    </a:srgbClr>
                  </a:gs>
                  <a:gs pos="83000">
                    <a:srgbClr val="A5A5A5">
                      <a:lumMod val="45000"/>
                      <a:lumOff val="55000"/>
                    </a:srgbClr>
                  </a:gs>
                  <a:gs pos="100000">
                    <a:srgbClr val="A5A5A5">
                      <a:lumMod val="30000"/>
                      <a:lumOff val="70000"/>
                    </a:srgbClr>
                  </a:gs>
                </a:gsLst>
                <a:lin ang="5400000" scaled="1"/>
                <a:tileRect/>
              </a:gradFill>
              <a:prstDash val="solid"/>
              <a:miter lim="800000"/>
            </a:ln>
            <a:effectLst>
              <a:outerShdw blurRad="76200" dist="101600" dir="8400000" sx="99000" sy="99000" algn="tr" rotWithShape="0">
                <a:sysClr val="window" lastClr="FFFFFF">
                  <a:lumMod val="50000"/>
                  <a:alpha val="40000"/>
                </a:sysClr>
              </a:outerShdw>
            </a:effectLst>
          </p:spPr>
          <p:txBody>
            <a:bodyPr rtlCol="0" anchor="ctr"/>
            <a:lstStyle/>
            <a:p>
              <a:pPr algn="ctr" defTabSz="913765"/>
              <a:endParaRPr lang="zh-CN" altLang="en-US" b="1" kern="0" dirty="0">
                <a:solidFill>
                  <a:sysClr val="window" lastClr="FFFFFF">
                    <a:lumMod val="50000"/>
                  </a:sysClr>
                </a:solidFill>
                <a:latin typeface="Britannic Bold" panose="020B0903060703020204" pitchFamily="34" charset="0"/>
                <a:ea typeface="微软雅黑" panose="020B0503020204020204" pitchFamily="34" charset="-122"/>
              </a:endParaRPr>
            </a:p>
          </p:txBody>
        </p:sp>
        <p:sp>
          <p:nvSpPr>
            <p:cNvPr id="12" name="椭圆 11"/>
            <p:cNvSpPr/>
            <p:nvPr/>
          </p:nvSpPr>
          <p:spPr>
            <a:xfrm>
              <a:off x="6708703" y="2265764"/>
              <a:ext cx="979206" cy="979206"/>
            </a:xfrm>
            <a:prstGeom prst="ellipse">
              <a:avLst/>
            </a:prstGeom>
            <a:noFill/>
            <a:ln w="12700" cap="flat" cmpd="sng" algn="ctr">
              <a:solidFill>
                <a:srgbClr val="3A3E4A"/>
              </a:solidFill>
              <a:prstDash val="solid"/>
              <a:miter lim="800000"/>
            </a:ln>
            <a:effectLst/>
          </p:spPr>
          <p:txBody>
            <a:bodyPr rtlCol="0" anchor="ctr"/>
            <a:lstStyle/>
            <a:p>
              <a:pPr algn="ctr" defTabSz="913765"/>
              <a:endParaRPr lang="zh-CN" altLang="en-US" sz="1900" kern="0">
                <a:solidFill>
                  <a:sysClr val="window" lastClr="FFFFFF"/>
                </a:solidFill>
                <a:latin typeface="Calibri" panose="020F0502020204030204"/>
                <a:ea typeface="宋体" panose="02010600030101010101" pitchFamily="2" charset="-122"/>
              </a:endParaRPr>
            </a:p>
          </p:txBody>
        </p:sp>
      </p:grpSp>
      <p:grpSp>
        <p:nvGrpSpPr>
          <p:cNvPr id="13" name="组合 12"/>
          <p:cNvGrpSpPr/>
          <p:nvPr/>
        </p:nvGrpSpPr>
        <p:grpSpPr>
          <a:xfrm>
            <a:off x="4343705" y="2135969"/>
            <a:ext cx="1238801" cy="1238801"/>
            <a:chOff x="4343705" y="2135969"/>
            <a:chExt cx="1238801" cy="1238801"/>
          </a:xfrm>
        </p:grpSpPr>
        <p:sp>
          <p:nvSpPr>
            <p:cNvPr id="14" name="椭圆 13"/>
            <p:cNvSpPr/>
            <p:nvPr/>
          </p:nvSpPr>
          <p:spPr>
            <a:xfrm>
              <a:off x="4343705" y="2135969"/>
              <a:ext cx="1238801" cy="1238801"/>
            </a:xfrm>
            <a:prstGeom prst="ellipse">
              <a:avLst/>
            </a:prstGeom>
            <a:gradFill flip="none" rotWithShape="1">
              <a:gsLst>
                <a:gs pos="0">
                  <a:srgbClr val="A5A5A5">
                    <a:lumMod val="5000"/>
                    <a:lumOff val="95000"/>
                  </a:srgbClr>
                </a:gs>
                <a:gs pos="74000">
                  <a:srgbClr val="A5A5A5">
                    <a:lumMod val="45000"/>
                    <a:lumOff val="55000"/>
                  </a:srgbClr>
                </a:gs>
                <a:gs pos="83000">
                  <a:srgbClr val="A5A5A5">
                    <a:lumMod val="45000"/>
                    <a:lumOff val="55000"/>
                  </a:srgbClr>
                </a:gs>
                <a:gs pos="100000">
                  <a:srgbClr val="A5A5A5">
                    <a:lumMod val="30000"/>
                    <a:lumOff val="70000"/>
                  </a:srgbClr>
                </a:gs>
              </a:gsLst>
              <a:lin ang="18900000" scaled="1"/>
              <a:tileRect/>
            </a:gradFill>
            <a:ln w="25400" cap="flat" cmpd="sng" algn="ctr">
              <a:gradFill flip="none" rotWithShape="1">
                <a:gsLst>
                  <a:gs pos="0">
                    <a:srgbClr val="A5A5A5">
                      <a:lumMod val="5000"/>
                      <a:lumOff val="95000"/>
                    </a:srgbClr>
                  </a:gs>
                  <a:gs pos="74000">
                    <a:srgbClr val="A5A5A5">
                      <a:lumMod val="45000"/>
                      <a:lumOff val="55000"/>
                    </a:srgbClr>
                  </a:gs>
                  <a:gs pos="83000">
                    <a:srgbClr val="A5A5A5">
                      <a:lumMod val="45000"/>
                      <a:lumOff val="55000"/>
                    </a:srgbClr>
                  </a:gs>
                  <a:gs pos="100000">
                    <a:srgbClr val="A5A5A5">
                      <a:lumMod val="30000"/>
                      <a:lumOff val="70000"/>
                    </a:srgbClr>
                  </a:gs>
                </a:gsLst>
                <a:lin ang="5400000" scaled="1"/>
                <a:tileRect/>
              </a:gradFill>
              <a:prstDash val="solid"/>
              <a:miter lim="800000"/>
            </a:ln>
            <a:effectLst>
              <a:outerShdw blurRad="76200" dist="101600" dir="8400000" sx="99000" sy="99000" algn="tr" rotWithShape="0">
                <a:sysClr val="window" lastClr="FFFFFF">
                  <a:lumMod val="50000"/>
                  <a:alpha val="40000"/>
                </a:sysClr>
              </a:outerShdw>
            </a:effectLst>
          </p:spPr>
          <p:txBody>
            <a:bodyPr rtlCol="0" anchor="ctr"/>
            <a:lstStyle/>
            <a:p>
              <a:pPr algn="ctr" defTabSz="913765"/>
              <a:endParaRPr lang="zh-CN" altLang="en-US" b="1" kern="0" dirty="0">
                <a:solidFill>
                  <a:sysClr val="window" lastClr="FFFFFF">
                    <a:lumMod val="50000"/>
                  </a:sysClr>
                </a:solidFill>
                <a:latin typeface="Britannic Bold" panose="020B0903060703020204" pitchFamily="34" charset="0"/>
                <a:ea typeface="微软雅黑" panose="020B0503020204020204" pitchFamily="34" charset="-122"/>
              </a:endParaRPr>
            </a:p>
          </p:txBody>
        </p:sp>
        <p:sp>
          <p:nvSpPr>
            <p:cNvPr id="15" name="椭圆 14"/>
            <p:cNvSpPr/>
            <p:nvPr/>
          </p:nvSpPr>
          <p:spPr>
            <a:xfrm>
              <a:off x="4473502" y="2265764"/>
              <a:ext cx="979206" cy="979206"/>
            </a:xfrm>
            <a:prstGeom prst="ellipse">
              <a:avLst/>
            </a:prstGeom>
            <a:noFill/>
            <a:ln w="12700" cap="flat" cmpd="sng" algn="ctr">
              <a:solidFill>
                <a:srgbClr val="3A3E4A"/>
              </a:solidFill>
              <a:prstDash val="solid"/>
              <a:miter lim="800000"/>
            </a:ln>
            <a:effectLst/>
          </p:spPr>
          <p:txBody>
            <a:bodyPr rtlCol="0" anchor="ctr"/>
            <a:lstStyle/>
            <a:p>
              <a:pPr algn="ctr" defTabSz="913765"/>
              <a:endParaRPr lang="zh-CN" altLang="en-US" sz="1900" kern="0">
                <a:solidFill>
                  <a:sysClr val="window" lastClr="FFFFFF"/>
                </a:solidFill>
                <a:latin typeface="Calibri" panose="020F0502020204030204"/>
                <a:ea typeface="宋体" panose="02010600030101010101" pitchFamily="2" charset="-122"/>
              </a:endParaRPr>
            </a:p>
          </p:txBody>
        </p:sp>
      </p:grpSp>
      <p:grpSp>
        <p:nvGrpSpPr>
          <p:cNvPr id="16" name="组合 15"/>
          <p:cNvGrpSpPr/>
          <p:nvPr/>
        </p:nvGrpSpPr>
        <p:grpSpPr>
          <a:xfrm>
            <a:off x="2108507" y="2135969"/>
            <a:ext cx="1238801" cy="1238801"/>
            <a:chOff x="2108505" y="2135969"/>
            <a:chExt cx="1238801" cy="1238801"/>
          </a:xfrm>
        </p:grpSpPr>
        <p:sp>
          <p:nvSpPr>
            <p:cNvPr id="17" name="椭圆 16"/>
            <p:cNvSpPr/>
            <p:nvPr/>
          </p:nvSpPr>
          <p:spPr>
            <a:xfrm>
              <a:off x="2108505" y="2135969"/>
              <a:ext cx="1238801" cy="1238801"/>
            </a:xfrm>
            <a:prstGeom prst="ellipse">
              <a:avLst/>
            </a:prstGeom>
            <a:gradFill flip="none" rotWithShape="1">
              <a:gsLst>
                <a:gs pos="0">
                  <a:srgbClr val="A5A5A5">
                    <a:lumMod val="5000"/>
                    <a:lumOff val="95000"/>
                  </a:srgbClr>
                </a:gs>
                <a:gs pos="74000">
                  <a:srgbClr val="A5A5A5">
                    <a:lumMod val="45000"/>
                    <a:lumOff val="55000"/>
                  </a:srgbClr>
                </a:gs>
                <a:gs pos="83000">
                  <a:srgbClr val="A5A5A5">
                    <a:lumMod val="45000"/>
                    <a:lumOff val="55000"/>
                  </a:srgbClr>
                </a:gs>
                <a:gs pos="100000">
                  <a:srgbClr val="A5A5A5">
                    <a:lumMod val="30000"/>
                    <a:lumOff val="70000"/>
                  </a:srgbClr>
                </a:gs>
              </a:gsLst>
              <a:lin ang="18900000" scaled="1"/>
              <a:tileRect/>
            </a:gradFill>
            <a:ln w="25400" cap="flat" cmpd="sng" algn="ctr">
              <a:gradFill flip="none" rotWithShape="1">
                <a:gsLst>
                  <a:gs pos="0">
                    <a:srgbClr val="A5A5A5">
                      <a:lumMod val="5000"/>
                      <a:lumOff val="95000"/>
                    </a:srgbClr>
                  </a:gs>
                  <a:gs pos="74000">
                    <a:srgbClr val="A5A5A5">
                      <a:lumMod val="45000"/>
                      <a:lumOff val="55000"/>
                    </a:srgbClr>
                  </a:gs>
                  <a:gs pos="83000">
                    <a:srgbClr val="A5A5A5">
                      <a:lumMod val="45000"/>
                      <a:lumOff val="55000"/>
                    </a:srgbClr>
                  </a:gs>
                  <a:gs pos="100000">
                    <a:srgbClr val="A5A5A5">
                      <a:lumMod val="30000"/>
                      <a:lumOff val="70000"/>
                    </a:srgbClr>
                  </a:gs>
                </a:gsLst>
                <a:lin ang="5400000" scaled="1"/>
                <a:tileRect/>
              </a:gradFill>
              <a:prstDash val="solid"/>
              <a:miter lim="800000"/>
            </a:ln>
            <a:effectLst>
              <a:outerShdw blurRad="76200" dist="101600" dir="8400000" sx="99000" sy="99000" algn="tr" rotWithShape="0">
                <a:sysClr val="window" lastClr="FFFFFF">
                  <a:lumMod val="50000"/>
                  <a:alpha val="40000"/>
                </a:sysClr>
              </a:outerShdw>
            </a:effectLst>
          </p:spPr>
          <p:txBody>
            <a:bodyPr rtlCol="0" anchor="ctr"/>
            <a:lstStyle/>
            <a:p>
              <a:pPr algn="ctr" defTabSz="913765"/>
              <a:endParaRPr lang="zh-CN" altLang="en-US" b="1" kern="0" dirty="0">
                <a:solidFill>
                  <a:sysClr val="window" lastClr="FFFFFF">
                    <a:lumMod val="50000"/>
                  </a:sysClr>
                </a:solidFill>
                <a:latin typeface="Britannic Bold" panose="020B0903060703020204" pitchFamily="34" charset="0"/>
                <a:ea typeface="微软雅黑" panose="020B0503020204020204" pitchFamily="34" charset="-122"/>
              </a:endParaRPr>
            </a:p>
          </p:txBody>
        </p:sp>
        <p:sp>
          <p:nvSpPr>
            <p:cNvPr id="18" name="椭圆 17"/>
            <p:cNvSpPr/>
            <p:nvPr/>
          </p:nvSpPr>
          <p:spPr>
            <a:xfrm>
              <a:off x="2238303" y="2277199"/>
              <a:ext cx="979206" cy="979206"/>
            </a:xfrm>
            <a:prstGeom prst="ellipse">
              <a:avLst/>
            </a:prstGeom>
            <a:noFill/>
            <a:ln w="12700" cap="flat" cmpd="sng" algn="ctr">
              <a:solidFill>
                <a:srgbClr val="3A3E4A"/>
              </a:solidFill>
              <a:prstDash val="solid"/>
              <a:miter lim="800000"/>
            </a:ln>
            <a:effectLst/>
          </p:spPr>
          <p:txBody>
            <a:bodyPr rtlCol="0" anchor="ctr"/>
            <a:lstStyle/>
            <a:p>
              <a:pPr algn="ctr" defTabSz="913765"/>
              <a:endParaRPr lang="zh-CN" altLang="en-US" sz="1900" kern="0">
                <a:solidFill>
                  <a:sysClr val="window" lastClr="FFFFFF"/>
                </a:solidFill>
                <a:latin typeface="Calibri" panose="020F0502020204030204"/>
                <a:ea typeface="宋体" panose="02010600030101010101" pitchFamily="2" charset="-122"/>
              </a:endParaRPr>
            </a:p>
          </p:txBody>
        </p:sp>
      </p:grpSp>
      <p:grpSp>
        <p:nvGrpSpPr>
          <p:cNvPr id="19" name="组合 18"/>
          <p:cNvGrpSpPr/>
          <p:nvPr/>
        </p:nvGrpSpPr>
        <p:grpSpPr>
          <a:xfrm>
            <a:off x="8934742" y="2256605"/>
            <a:ext cx="997527" cy="997527"/>
            <a:chOff x="8934742" y="2256604"/>
            <a:chExt cx="997527" cy="997527"/>
          </a:xfrm>
        </p:grpSpPr>
        <p:sp>
          <p:nvSpPr>
            <p:cNvPr id="20" name="椭圆 19"/>
            <p:cNvSpPr/>
            <p:nvPr/>
          </p:nvSpPr>
          <p:spPr>
            <a:xfrm>
              <a:off x="8934742" y="2256604"/>
              <a:ext cx="997527" cy="997527"/>
            </a:xfrm>
            <a:prstGeom prst="ellipse">
              <a:avLst/>
            </a:prstGeom>
            <a:solidFill>
              <a:srgbClr val="3A3E4A"/>
            </a:solidFill>
            <a:ln w="12700" cap="flat" cmpd="sng" algn="ctr">
              <a:solidFill>
                <a:srgbClr val="3A3E4A"/>
              </a:solidFill>
              <a:prstDash val="solid"/>
              <a:miter lim="800000"/>
            </a:ln>
            <a:effectLst/>
          </p:spPr>
          <p:txBody>
            <a:bodyPr rtlCol="0" anchor="ctr"/>
            <a:lstStyle/>
            <a:p>
              <a:pPr algn="ctr" defTabSz="913765"/>
              <a:endParaRPr lang="zh-CN" altLang="en-US" sz="1900" kern="0" dirty="0">
                <a:solidFill>
                  <a:schemeClr val="bg1"/>
                </a:solidFill>
                <a:latin typeface="Calibri" panose="020F0502020204030204"/>
                <a:ea typeface="宋体" panose="02010600030101010101" pitchFamily="2" charset="-122"/>
              </a:endParaRPr>
            </a:p>
          </p:txBody>
        </p:sp>
        <p:sp>
          <p:nvSpPr>
            <p:cNvPr id="21" name="文本框 42"/>
            <p:cNvSpPr txBox="1"/>
            <p:nvPr/>
          </p:nvSpPr>
          <p:spPr>
            <a:xfrm>
              <a:off x="9022263" y="2439200"/>
              <a:ext cx="851515" cy="400110"/>
            </a:xfrm>
            <a:prstGeom prst="rect">
              <a:avLst/>
            </a:prstGeom>
            <a:noFill/>
          </p:spPr>
          <p:txBody>
            <a:bodyPr wrap="none" rtlCol="0">
              <a:spAutoFit/>
            </a:bodyPr>
            <a:lstStyle/>
            <a:p>
              <a:pPr defTabSz="913765"/>
              <a:r>
                <a:rPr lang="en-US" altLang="zh-CN" sz="2000" kern="0" dirty="0">
                  <a:solidFill>
                    <a:schemeClr val="bg1"/>
                  </a:solidFill>
                  <a:latin typeface="Britannic Bold" panose="020B0903060703020204" pitchFamily="34" charset="0"/>
                </a:rPr>
                <a:t>100%</a:t>
              </a:r>
              <a:endParaRPr lang="zh-CN" altLang="en-US" sz="2000" kern="0" dirty="0">
                <a:solidFill>
                  <a:schemeClr val="bg1"/>
                </a:solidFill>
                <a:latin typeface="Britannic Bold" panose="020B0903060703020204" pitchFamily="34" charset="0"/>
              </a:endParaRPr>
            </a:p>
          </p:txBody>
        </p:sp>
      </p:grpSp>
      <p:grpSp>
        <p:nvGrpSpPr>
          <p:cNvPr id="22" name="组合 21"/>
          <p:cNvGrpSpPr/>
          <p:nvPr/>
        </p:nvGrpSpPr>
        <p:grpSpPr>
          <a:xfrm>
            <a:off x="6708703" y="2476622"/>
            <a:ext cx="979206" cy="768361"/>
            <a:chOff x="6708703" y="2476610"/>
            <a:chExt cx="979206" cy="768360"/>
          </a:xfrm>
        </p:grpSpPr>
        <p:sp>
          <p:nvSpPr>
            <p:cNvPr id="23" name="任意多边形 22"/>
            <p:cNvSpPr/>
            <p:nvPr/>
          </p:nvSpPr>
          <p:spPr>
            <a:xfrm>
              <a:off x="6708703" y="2476610"/>
              <a:ext cx="979206" cy="768360"/>
            </a:xfrm>
            <a:custGeom>
              <a:avLst/>
              <a:gdLst>
                <a:gd name="connsiteX0" fmla="*/ 120189 w 1341120"/>
                <a:gd name="connsiteY0" fmla="*/ 0 h 1052346"/>
                <a:gd name="connsiteX1" fmla="*/ 1220931 w 1341120"/>
                <a:gd name="connsiteY1" fmla="*/ 0 h 1052346"/>
                <a:gd name="connsiteX2" fmla="*/ 1226599 w 1341120"/>
                <a:gd name="connsiteY2" fmla="*/ 6870 h 1052346"/>
                <a:gd name="connsiteX3" fmla="*/ 1341120 w 1341120"/>
                <a:gd name="connsiteY3" fmla="*/ 381786 h 1052346"/>
                <a:gd name="connsiteX4" fmla="*/ 670560 w 1341120"/>
                <a:gd name="connsiteY4" fmla="*/ 1052346 h 1052346"/>
                <a:gd name="connsiteX5" fmla="*/ 0 w 1341120"/>
                <a:gd name="connsiteY5" fmla="*/ 381786 h 1052346"/>
                <a:gd name="connsiteX6" fmla="*/ 114521 w 1341120"/>
                <a:gd name="connsiteY6" fmla="*/ 6870 h 1052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1120" h="1052346">
                  <a:moveTo>
                    <a:pt x="120189" y="0"/>
                  </a:moveTo>
                  <a:lnTo>
                    <a:pt x="1220931" y="0"/>
                  </a:lnTo>
                  <a:lnTo>
                    <a:pt x="1226599" y="6870"/>
                  </a:lnTo>
                  <a:cubicBezTo>
                    <a:pt x="1298902" y="113892"/>
                    <a:pt x="1341120" y="242909"/>
                    <a:pt x="1341120" y="381786"/>
                  </a:cubicBezTo>
                  <a:cubicBezTo>
                    <a:pt x="1341120" y="752126"/>
                    <a:pt x="1040900" y="1052346"/>
                    <a:pt x="670560" y="1052346"/>
                  </a:cubicBezTo>
                  <a:cubicBezTo>
                    <a:pt x="300220" y="1052346"/>
                    <a:pt x="0" y="752126"/>
                    <a:pt x="0" y="381786"/>
                  </a:cubicBezTo>
                  <a:cubicBezTo>
                    <a:pt x="0" y="242909"/>
                    <a:pt x="42219" y="113892"/>
                    <a:pt x="114521" y="6870"/>
                  </a:cubicBezTo>
                  <a:close/>
                </a:path>
              </a:pathLst>
            </a:custGeom>
            <a:solidFill>
              <a:srgbClr val="3A3E4A"/>
            </a:solidFill>
            <a:ln w="12700" cap="flat" cmpd="sng" algn="ctr">
              <a:noFill/>
              <a:prstDash val="solid"/>
              <a:miter lim="800000"/>
            </a:ln>
            <a:effectLst/>
          </p:spPr>
          <p:txBody>
            <a:bodyPr rtlCol="0" anchor="ctr"/>
            <a:lstStyle/>
            <a:p>
              <a:pPr algn="ctr" defTabSz="913765"/>
              <a:endParaRPr lang="zh-CN" altLang="en-US" sz="1900" kern="0">
                <a:solidFill>
                  <a:schemeClr val="bg1"/>
                </a:solidFill>
                <a:latin typeface="Calibri" panose="020F0502020204030204"/>
                <a:ea typeface="宋体" panose="02010600030101010101" pitchFamily="2" charset="-122"/>
              </a:endParaRPr>
            </a:p>
          </p:txBody>
        </p:sp>
        <p:sp>
          <p:nvSpPr>
            <p:cNvPr id="24" name="文本框 46"/>
            <p:cNvSpPr txBox="1"/>
            <p:nvPr/>
          </p:nvSpPr>
          <p:spPr>
            <a:xfrm>
              <a:off x="6851095" y="2555312"/>
              <a:ext cx="694421" cy="400109"/>
            </a:xfrm>
            <a:prstGeom prst="rect">
              <a:avLst/>
            </a:prstGeom>
            <a:noFill/>
          </p:spPr>
          <p:txBody>
            <a:bodyPr wrap="none" rtlCol="0">
              <a:spAutoFit/>
            </a:bodyPr>
            <a:lstStyle/>
            <a:p>
              <a:pPr defTabSz="913765"/>
              <a:r>
                <a:rPr lang="en-US" altLang="zh-CN" sz="2000" kern="0" dirty="0">
                  <a:solidFill>
                    <a:schemeClr val="bg1"/>
                  </a:solidFill>
                  <a:latin typeface="Britannic Bold" panose="020B0903060703020204" pitchFamily="34" charset="0"/>
                </a:rPr>
                <a:t>80%</a:t>
              </a:r>
              <a:endParaRPr lang="zh-CN" altLang="en-US" sz="2000" kern="0" dirty="0">
                <a:solidFill>
                  <a:schemeClr val="bg1"/>
                </a:solidFill>
                <a:latin typeface="Britannic Bold" panose="020B0903060703020204" pitchFamily="34" charset="0"/>
              </a:endParaRPr>
            </a:p>
          </p:txBody>
        </p:sp>
      </p:grpSp>
      <p:grpSp>
        <p:nvGrpSpPr>
          <p:cNvPr id="25" name="组合 24"/>
          <p:cNvGrpSpPr/>
          <p:nvPr/>
        </p:nvGrpSpPr>
        <p:grpSpPr>
          <a:xfrm>
            <a:off x="4473502" y="2714980"/>
            <a:ext cx="979206" cy="541439"/>
            <a:chOff x="4473502" y="2714966"/>
            <a:chExt cx="979206" cy="541439"/>
          </a:xfrm>
        </p:grpSpPr>
        <p:sp>
          <p:nvSpPr>
            <p:cNvPr id="26" name="任意多边形 25"/>
            <p:cNvSpPr/>
            <p:nvPr/>
          </p:nvSpPr>
          <p:spPr>
            <a:xfrm>
              <a:off x="4473502" y="2766802"/>
              <a:ext cx="979206" cy="489603"/>
            </a:xfrm>
            <a:custGeom>
              <a:avLst/>
              <a:gdLst>
                <a:gd name="connsiteX0" fmla="*/ 0 w 1341120"/>
                <a:gd name="connsiteY0" fmla="*/ 0 h 670560"/>
                <a:gd name="connsiteX1" fmla="*/ 1341120 w 1341120"/>
                <a:gd name="connsiteY1" fmla="*/ 0 h 670560"/>
                <a:gd name="connsiteX2" fmla="*/ 670560 w 1341120"/>
                <a:gd name="connsiteY2" fmla="*/ 670560 h 670560"/>
                <a:gd name="connsiteX3" fmla="*/ 0 w 1341120"/>
                <a:gd name="connsiteY3" fmla="*/ 0 h 670560"/>
              </a:gdLst>
              <a:ahLst/>
              <a:cxnLst>
                <a:cxn ang="0">
                  <a:pos x="connsiteX0" y="connsiteY0"/>
                </a:cxn>
                <a:cxn ang="0">
                  <a:pos x="connsiteX1" y="connsiteY1"/>
                </a:cxn>
                <a:cxn ang="0">
                  <a:pos x="connsiteX2" y="connsiteY2"/>
                </a:cxn>
                <a:cxn ang="0">
                  <a:pos x="connsiteX3" y="connsiteY3"/>
                </a:cxn>
              </a:cxnLst>
              <a:rect l="l" t="t" r="r" b="b"/>
              <a:pathLst>
                <a:path w="1341120" h="670560">
                  <a:moveTo>
                    <a:pt x="0" y="0"/>
                  </a:moveTo>
                  <a:lnTo>
                    <a:pt x="1341120" y="0"/>
                  </a:lnTo>
                  <a:cubicBezTo>
                    <a:pt x="1341120" y="370340"/>
                    <a:pt x="1040900" y="670560"/>
                    <a:pt x="670560" y="670560"/>
                  </a:cubicBezTo>
                  <a:cubicBezTo>
                    <a:pt x="300220" y="670560"/>
                    <a:pt x="0" y="370340"/>
                    <a:pt x="0" y="0"/>
                  </a:cubicBezTo>
                  <a:close/>
                </a:path>
              </a:pathLst>
            </a:custGeom>
            <a:solidFill>
              <a:srgbClr val="3A3E4A"/>
            </a:solidFill>
            <a:ln w="12700" cap="flat" cmpd="sng" algn="ctr">
              <a:noFill/>
              <a:prstDash val="solid"/>
              <a:miter lim="800000"/>
            </a:ln>
            <a:effectLst/>
          </p:spPr>
          <p:txBody>
            <a:bodyPr rtlCol="0" anchor="ctr"/>
            <a:lstStyle/>
            <a:p>
              <a:pPr algn="ctr" defTabSz="913765"/>
              <a:endParaRPr lang="zh-CN" altLang="en-US" sz="1900" kern="0">
                <a:solidFill>
                  <a:schemeClr val="bg1"/>
                </a:solidFill>
                <a:latin typeface="Calibri" panose="020F0502020204030204"/>
                <a:ea typeface="宋体" panose="02010600030101010101" pitchFamily="2" charset="-122"/>
              </a:endParaRPr>
            </a:p>
          </p:txBody>
        </p:sp>
        <p:sp>
          <p:nvSpPr>
            <p:cNvPr id="27" name="文本框 47"/>
            <p:cNvSpPr txBox="1"/>
            <p:nvPr/>
          </p:nvSpPr>
          <p:spPr>
            <a:xfrm>
              <a:off x="4671754" y="2714966"/>
              <a:ext cx="694421" cy="400110"/>
            </a:xfrm>
            <a:prstGeom prst="rect">
              <a:avLst/>
            </a:prstGeom>
            <a:noFill/>
          </p:spPr>
          <p:txBody>
            <a:bodyPr wrap="none" rtlCol="0">
              <a:spAutoFit/>
            </a:bodyPr>
            <a:lstStyle/>
            <a:p>
              <a:pPr defTabSz="913765"/>
              <a:r>
                <a:rPr lang="en-US" altLang="zh-CN" sz="2000" kern="0" dirty="0">
                  <a:solidFill>
                    <a:schemeClr val="bg1"/>
                  </a:solidFill>
                  <a:latin typeface="Britannic Bold" panose="020B0903060703020204" pitchFamily="34" charset="0"/>
                </a:rPr>
                <a:t>50%</a:t>
              </a:r>
              <a:endParaRPr lang="zh-CN" altLang="en-US" sz="2000" kern="0" dirty="0">
                <a:solidFill>
                  <a:schemeClr val="bg1"/>
                </a:solidFill>
                <a:latin typeface="Britannic Bold" panose="020B0903060703020204" pitchFamily="34" charset="0"/>
              </a:endParaRPr>
            </a:p>
          </p:txBody>
        </p:sp>
      </p:grpSp>
      <p:grpSp>
        <p:nvGrpSpPr>
          <p:cNvPr id="28" name="组合 27"/>
          <p:cNvGrpSpPr/>
          <p:nvPr/>
        </p:nvGrpSpPr>
        <p:grpSpPr>
          <a:xfrm>
            <a:off x="2292901" y="2913153"/>
            <a:ext cx="869080" cy="400110"/>
            <a:chOff x="2292902" y="2913113"/>
            <a:chExt cx="869080" cy="400110"/>
          </a:xfrm>
        </p:grpSpPr>
        <p:sp>
          <p:nvSpPr>
            <p:cNvPr id="29" name="任意多边形 28"/>
            <p:cNvSpPr/>
            <p:nvPr/>
          </p:nvSpPr>
          <p:spPr>
            <a:xfrm>
              <a:off x="2292902" y="2987938"/>
              <a:ext cx="869080" cy="268467"/>
            </a:xfrm>
            <a:custGeom>
              <a:avLst/>
              <a:gdLst>
                <a:gd name="connsiteX0" fmla="*/ 0 w 1190291"/>
                <a:gd name="connsiteY0" fmla="*/ 0 h 367692"/>
                <a:gd name="connsiteX1" fmla="*/ 1190291 w 1190291"/>
                <a:gd name="connsiteY1" fmla="*/ 0 h 367692"/>
                <a:gd name="connsiteX2" fmla="*/ 1151184 w 1190291"/>
                <a:gd name="connsiteY2" fmla="*/ 72049 h 367692"/>
                <a:gd name="connsiteX3" fmla="*/ 595145 w 1190291"/>
                <a:gd name="connsiteY3" fmla="*/ 367692 h 367692"/>
                <a:gd name="connsiteX4" fmla="*/ 39106 w 1190291"/>
                <a:gd name="connsiteY4" fmla="*/ 72049 h 3676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0291" h="367692">
                  <a:moveTo>
                    <a:pt x="0" y="0"/>
                  </a:moveTo>
                  <a:lnTo>
                    <a:pt x="1190291" y="0"/>
                  </a:lnTo>
                  <a:lnTo>
                    <a:pt x="1151184" y="72049"/>
                  </a:lnTo>
                  <a:cubicBezTo>
                    <a:pt x="1030680" y="250419"/>
                    <a:pt x="826608" y="367692"/>
                    <a:pt x="595145" y="367692"/>
                  </a:cubicBezTo>
                  <a:cubicBezTo>
                    <a:pt x="363683" y="367692"/>
                    <a:pt x="159611" y="250419"/>
                    <a:pt x="39106" y="72049"/>
                  </a:cubicBezTo>
                  <a:close/>
                </a:path>
              </a:pathLst>
            </a:custGeom>
            <a:solidFill>
              <a:srgbClr val="3A3E4A"/>
            </a:solidFill>
            <a:ln w="12700" cap="flat" cmpd="sng" algn="ctr">
              <a:noFill/>
              <a:prstDash val="solid"/>
              <a:miter lim="800000"/>
            </a:ln>
            <a:effectLst/>
          </p:spPr>
          <p:txBody>
            <a:bodyPr rtlCol="0" anchor="ctr"/>
            <a:lstStyle/>
            <a:p>
              <a:pPr algn="ctr" defTabSz="913765"/>
              <a:endParaRPr lang="zh-CN" altLang="en-US" sz="1900" kern="0">
                <a:solidFill>
                  <a:schemeClr val="bg1"/>
                </a:solidFill>
                <a:latin typeface="Calibri" panose="020F0502020204030204"/>
                <a:ea typeface="宋体" panose="02010600030101010101" pitchFamily="2" charset="-122"/>
              </a:endParaRPr>
            </a:p>
          </p:txBody>
        </p:sp>
        <p:sp>
          <p:nvSpPr>
            <p:cNvPr id="30" name="文本框 48"/>
            <p:cNvSpPr txBox="1"/>
            <p:nvPr/>
          </p:nvSpPr>
          <p:spPr>
            <a:xfrm>
              <a:off x="2418283" y="2913113"/>
              <a:ext cx="694421" cy="400110"/>
            </a:xfrm>
            <a:prstGeom prst="rect">
              <a:avLst/>
            </a:prstGeom>
            <a:noFill/>
          </p:spPr>
          <p:txBody>
            <a:bodyPr wrap="none" rtlCol="0">
              <a:spAutoFit/>
            </a:bodyPr>
            <a:lstStyle/>
            <a:p>
              <a:pPr defTabSz="913765"/>
              <a:r>
                <a:rPr lang="en-US" altLang="zh-CN" sz="2000" kern="0" dirty="0">
                  <a:solidFill>
                    <a:schemeClr val="bg1"/>
                  </a:solidFill>
                  <a:latin typeface="Britannic Bold" panose="020B0903060703020204" pitchFamily="34" charset="0"/>
                </a:rPr>
                <a:t>20%</a:t>
              </a:r>
              <a:endParaRPr lang="zh-CN" altLang="en-US" sz="2000" kern="0" dirty="0">
                <a:solidFill>
                  <a:schemeClr val="bg1"/>
                </a:solidFill>
                <a:latin typeface="Britannic Bold" panose="020B0903060703020204" pitchFamily="34" charset="0"/>
              </a:endParaRPr>
            </a:p>
          </p:txBody>
        </p:sp>
      </p:grpSp>
      <p:grpSp>
        <p:nvGrpSpPr>
          <p:cNvPr id="31" name="组合 30"/>
          <p:cNvGrpSpPr/>
          <p:nvPr/>
        </p:nvGrpSpPr>
        <p:grpSpPr>
          <a:xfrm>
            <a:off x="1821905" y="3536596"/>
            <a:ext cx="1811074" cy="1046120"/>
            <a:chOff x="6032372" y="2052755"/>
            <a:chExt cx="1811074" cy="1046120"/>
          </a:xfrm>
        </p:grpSpPr>
        <p:sp>
          <p:nvSpPr>
            <p:cNvPr id="32" name="文本框 50"/>
            <p:cNvSpPr txBox="1"/>
            <p:nvPr/>
          </p:nvSpPr>
          <p:spPr>
            <a:xfrm>
              <a:off x="6032372" y="2360531"/>
              <a:ext cx="1811074" cy="738344"/>
            </a:xfrm>
            <a:prstGeom prst="rect">
              <a:avLst/>
            </a:prstGeom>
            <a:noFill/>
          </p:spPr>
          <p:txBody>
            <a:bodyPr wrap="square" rtlCol="0">
              <a:spAutoFit/>
            </a:bodyPr>
            <a:lstStyle/>
            <a:p>
              <a:pPr algn="just" defTabSz="913765">
                <a:lnSpc>
                  <a:spcPct val="120000"/>
                </a:lnSpc>
              </a:pPr>
              <a:r>
                <a:rPr lang="en-US" altLang="zh-CN" sz="1200" kern="0" dirty="0">
                  <a:solidFill>
                    <a:sysClr val="window" lastClr="FFFFFF">
                      <a:lumMod val="50000"/>
                    </a:sysClr>
                  </a:solidFill>
                  <a:latin typeface="微软雅黑" panose="020B0503020204020204" pitchFamily="34" charset="-122"/>
                  <a:ea typeface="微软雅黑" panose="020B0503020204020204" pitchFamily="34" charset="-122"/>
                </a:rPr>
                <a:t>Click here to add content that matches the title.</a:t>
              </a:r>
            </a:p>
          </p:txBody>
        </p:sp>
        <p:sp>
          <p:nvSpPr>
            <p:cNvPr id="33" name="矩形 32"/>
            <p:cNvSpPr/>
            <p:nvPr/>
          </p:nvSpPr>
          <p:spPr>
            <a:xfrm>
              <a:off x="6193154" y="2052755"/>
              <a:ext cx="1577676" cy="323165"/>
            </a:xfrm>
            <a:prstGeom prst="rect">
              <a:avLst/>
            </a:prstGeom>
            <a:effectLst>
              <a:outerShdw blurRad="50800" dist="38100" dir="8100000" algn="tr" rotWithShape="0">
                <a:prstClr val="black">
                  <a:alpha val="40000"/>
                </a:prstClr>
              </a:outerShdw>
            </a:effectLst>
          </p:spPr>
          <p:txBody>
            <a:bodyPr wrap="none">
              <a:spAutoFit/>
            </a:bodyPr>
            <a:lstStyle/>
            <a:p>
              <a:pPr defTabSz="913765"/>
              <a:r>
                <a:rPr lang="en-US" altLang="zh-CN" sz="1500" b="1" kern="0" dirty="0">
                  <a:solidFill>
                    <a:srgbClr val="3A3E4A"/>
                  </a:solidFill>
                  <a:latin typeface="Britannic Bold" panose="020B0903060703020204" pitchFamily="34" charset="0"/>
                  <a:ea typeface="微软雅黑" panose="020B0503020204020204" pitchFamily="34" charset="-122"/>
                </a:rPr>
                <a:t>ADD YOUR TITLE</a:t>
              </a:r>
              <a:endParaRPr lang="zh-CN" altLang="en-US" sz="1500" kern="0" dirty="0">
                <a:solidFill>
                  <a:srgbClr val="3A3E4A"/>
                </a:solidFill>
              </a:endParaRPr>
            </a:p>
          </p:txBody>
        </p:sp>
      </p:grpSp>
      <p:grpSp>
        <p:nvGrpSpPr>
          <p:cNvPr id="34" name="组合 33"/>
          <p:cNvGrpSpPr/>
          <p:nvPr/>
        </p:nvGrpSpPr>
        <p:grpSpPr>
          <a:xfrm>
            <a:off x="4113426" y="3536596"/>
            <a:ext cx="1811074" cy="1046120"/>
            <a:chOff x="6032372" y="2052755"/>
            <a:chExt cx="1811074" cy="1046120"/>
          </a:xfrm>
        </p:grpSpPr>
        <p:sp>
          <p:nvSpPr>
            <p:cNvPr id="35" name="文本框 62"/>
            <p:cNvSpPr txBox="1"/>
            <p:nvPr/>
          </p:nvSpPr>
          <p:spPr>
            <a:xfrm>
              <a:off x="6032372" y="2360531"/>
              <a:ext cx="1811074" cy="738344"/>
            </a:xfrm>
            <a:prstGeom prst="rect">
              <a:avLst/>
            </a:prstGeom>
            <a:noFill/>
          </p:spPr>
          <p:txBody>
            <a:bodyPr wrap="square" rtlCol="0">
              <a:spAutoFit/>
            </a:bodyPr>
            <a:lstStyle/>
            <a:p>
              <a:pPr algn="just" defTabSz="913765">
                <a:lnSpc>
                  <a:spcPct val="120000"/>
                </a:lnSpc>
              </a:pPr>
              <a:r>
                <a:rPr lang="en-US" altLang="zh-CN" sz="1200" kern="0" dirty="0">
                  <a:solidFill>
                    <a:sysClr val="window" lastClr="FFFFFF">
                      <a:lumMod val="50000"/>
                    </a:sysClr>
                  </a:solidFill>
                  <a:latin typeface="微软雅黑" panose="020B0503020204020204" pitchFamily="34" charset="-122"/>
                  <a:ea typeface="微软雅黑" panose="020B0503020204020204" pitchFamily="34" charset="-122"/>
                </a:rPr>
                <a:t>Click here to add content that matches the title.</a:t>
              </a:r>
            </a:p>
          </p:txBody>
        </p:sp>
        <p:sp>
          <p:nvSpPr>
            <p:cNvPr id="36" name="矩形 35"/>
            <p:cNvSpPr/>
            <p:nvPr/>
          </p:nvSpPr>
          <p:spPr>
            <a:xfrm>
              <a:off x="6193154" y="2052755"/>
              <a:ext cx="1577676" cy="323165"/>
            </a:xfrm>
            <a:prstGeom prst="rect">
              <a:avLst/>
            </a:prstGeom>
            <a:effectLst>
              <a:outerShdw blurRad="50800" dist="38100" dir="8100000" algn="tr" rotWithShape="0">
                <a:prstClr val="black">
                  <a:alpha val="40000"/>
                </a:prstClr>
              </a:outerShdw>
            </a:effectLst>
          </p:spPr>
          <p:txBody>
            <a:bodyPr wrap="none">
              <a:spAutoFit/>
            </a:bodyPr>
            <a:lstStyle/>
            <a:p>
              <a:pPr defTabSz="913765"/>
              <a:r>
                <a:rPr lang="en-US" altLang="zh-CN" sz="1500" b="1" kern="0" dirty="0">
                  <a:solidFill>
                    <a:srgbClr val="3A3E4A"/>
                  </a:solidFill>
                  <a:latin typeface="Britannic Bold" panose="020B0903060703020204" pitchFamily="34" charset="0"/>
                  <a:ea typeface="微软雅黑" panose="020B0503020204020204" pitchFamily="34" charset="-122"/>
                </a:rPr>
                <a:t>ADD YOUR TITLE</a:t>
              </a:r>
              <a:endParaRPr lang="zh-CN" altLang="en-US" sz="1500" kern="0" dirty="0">
                <a:solidFill>
                  <a:srgbClr val="3A3E4A"/>
                </a:solidFill>
              </a:endParaRPr>
            </a:p>
          </p:txBody>
        </p:sp>
      </p:grpSp>
      <p:grpSp>
        <p:nvGrpSpPr>
          <p:cNvPr id="37" name="组合 36"/>
          <p:cNvGrpSpPr/>
          <p:nvPr/>
        </p:nvGrpSpPr>
        <p:grpSpPr>
          <a:xfrm>
            <a:off x="6292769" y="3536596"/>
            <a:ext cx="1811074" cy="1046120"/>
            <a:chOff x="6032372" y="2052755"/>
            <a:chExt cx="1811074" cy="1046120"/>
          </a:xfrm>
        </p:grpSpPr>
        <p:sp>
          <p:nvSpPr>
            <p:cNvPr id="38" name="文本框 65"/>
            <p:cNvSpPr txBox="1"/>
            <p:nvPr/>
          </p:nvSpPr>
          <p:spPr>
            <a:xfrm>
              <a:off x="6032372" y="2360531"/>
              <a:ext cx="1811074" cy="738344"/>
            </a:xfrm>
            <a:prstGeom prst="rect">
              <a:avLst/>
            </a:prstGeom>
            <a:noFill/>
          </p:spPr>
          <p:txBody>
            <a:bodyPr wrap="square" rtlCol="0">
              <a:spAutoFit/>
            </a:bodyPr>
            <a:lstStyle/>
            <a:p>
              <a:pPr algn="just" defTabSz="913765">
                <a:lnSpc>
                  <a:spcPct val="120000"/>
                </a:lnSpc>
              </a:pPr>
              <a:r>
                <a:rPr lang="en-US" altLang="zh-CN" sz="1200" kern="0" dirty="0">
                  <a:solidFill>
                    <a:sysClr val="window" lastClr="FFFFFF">
                      <a:lumMod val="50000"/>
                    </a:sysClr>
                  </a:solidFill>
                  <a:latin typeface="微软雅黑" panose="020B0503020204020204" pitchFamily="34" charset="-122"/>
                  <a:ea typeface="微软雅黑" panose="020B0503020204020204" pitchFamily="34" charset="-122"/>
                </a:rPr>
                <a:t>Click here to add content that matches the title.</a:t>
              </a:r>
            </a:p>
          </p:txBody>
        </p:sp>
        <p:sp>
          <p:nvSpPr>
            <p:cNvPr id="39" name="矩形 38"/>
            <p:cNvSpPr/>
            <p:nvPr/>
          </p:nvSpPr>
          <p:spPr>
            <a:xfrm>
              <a:off x="6193154" y="2052755"/>
              <a:ext cx="1577676" cy="323165"/>
            </a:xfrm>
            <a:prstGeom prst="rect">
              <a:avLst/>
            </a:prstGeom>
            <a:effectLst>
              <a:outerShdw blurRad="50800" dist="38100" dir="8100000" algn="tr" rotWithShape="0">
                <a:prstClr val="black">
                  <a:alpha val="40000"/>
                </a:prstClr>
              </a:outerShdw>
            </a:effectLst>
          </p:spPr>
          <p:txBody>
            <a:bodyPr wrap="none">
              <a:spAutoFit/>
            </a:bodyPr>
            <a:lstStyle/>
            <a:p>
              <a:pPr defTabSz="913765"/>
              <a:r>
                <a:rPr lang="en-US" altLang="zh-CN" sz="1500" b="1" kern="0" dirty="0">
                  <a:solidFill>
                    <a:srgbClr val="3A3E4A"/>
                  </a:solidFill>
                  <a:latin typeface="Britannic Bold" panose="020B0903060703020204" pitchFamily="34" charset="0"/>
                  <a:ea typeface="微软雅黑" panose="020B0503020204020204" pitchFamily="34" charset="-122"/>
                </a:rPr>
                <a:t>ADD YOUR TITLE</a:t>
              </a:r>
              <a:endParaRPr lang="zh-CN" altLang="en-US" sz="1500" kern="0" dirty="0">
                <a:solidFill>
                  <a:srgbClr val="3A3E4A"/>
                </a:solidFill>
              </a:endParaRPr>
            </a:p>
          </p:txBody>
        </p:sp>
      </p:grpSp>
      <p:grpSp>
        <p:nvGrpSpPr>
          <p:cNvPr id="40" name="组合 39"/>
          <p:cNvGrpSpPr/>
          <p:nvPr/>
        </p:nvGrpSpPr>
        <p:grpSpPr>
          <a:xfrm>
            <a:off x="8527968" y="3536596"/>
            <a:ext cx="1811074" cy="1046120"/>
            <a:chOff x="6032372" y="2052755"/>
            <a:chExt cx="1811074" cy="1046120"/>
          </a:xfrm>
        </p:grpSpPr>
        <p:sp>
          <p:nvSpPr>
            <p:cNvPr id="41" name="文本框 68"/>
            <p:cNvSpPr txBox="1"/>
            <p:nvPr/>
          </p:nvSpPr>
          <p:spPr>
            <a:xfrm>
              <a:off x="6032372" y="2360531"/>
              <a:ext cx="1811074" cy="738344"/>
            </a:xfrm>
            <a:prstGeom prst="rect">
              <a:avLst/>
            </a:prstGeom>
            <a:noFill/>
          </p:spPr>
          <p:txBody>
            <a:bodyPr wrap="square" rtlCol="0">
              <a:spAutoFit/>
            </a:bodyPr>
            <a:lstStyle/>
            <a:p>
              <a:pPr algn="just" defTabSz="913765">
                <a:lnSpc>
                  <a:spcPct val="120000"/>
                </a:lnSpc>
              </a:pPr>
              <a:r>
                <a:rPr lang="en-US" altLang="zh-CN" sz="1200" kern="0" dirty="0">
                  <a:solidFill>
                    <a:sysClr val="window" lastClr="FFFFFF">
                      <a:lumMod val="50000"/>
                    </a:sysClr>
                  </a:solidFill>
                  <a:latin typeface="微软雅黑" panose="020B0503020204020204" pitchFamily="34" charset="-122"/>
                  <a:ea typeface="微软雅黑" panose="020B0503020204020204" pitchFamily="34" charset="-122"/>
                </a:rPr>
                <a:t>Click here to add content that matches the title.</a:t>
              </a:r>
            </a:p>
          </p:txBody>
        </p:sp>
        <p:sp>
          <p:nvSpPr>
            <p:cNvPr id="42" name="矩形 41"/>
            <p:cNvSpPr/>
            <p:nvPr/>
          </p:nvSpPr>
          <p:spPr>
            <a:xfrm>
              <a:off x="6193154" y="2052755"/>
              <a:ext cx="1577676" cy="323165"/>
            </a:xfrm>
            <a:prstGeom prst="rect">
              <a:avLst/>
            </a:prstGeom>
            <a:effectLst>
              <a:outerShdw blurRad="50800" dist="38100" dir="8100000" algn="tr" rotWithShape="0">
                <a:prstClr val="black">
                  <a:alpha val="40000"/>
                </a:prstClr>
              </a:outerShdw>
            </a:effectLst>
          </p:spPr>
          <p:txBody>
            <a:bodyPr wrap="none">
              <a:spAutoFit/>
            </a:bodyPr>
            <a:lstStyle/>
            <a:p>
              <a:pPr defTabSz="913765"/>
              <a:r>
                <a:rPr lang="en-US" altLang="zh-CN" sz="1500" b="1" kern="0" dirty="0">
                  <a:solidFill>
                    <a:srgbClr val="3A3E4A"/>
                  </a:solidFill>
                  <a:latin typeface="Britannic Bold" panose="020B0903060703020204" pitchFamily="34" charset="0"/>
                  <a:ea typeface="微软雅黑" panose="020B0503020204020204" pitchFamily="34" charset="-122"/>
                </a:rPr>
                <a:t>ADD YOUR TITLE</a:t>
              </a:r>
              <a:endParaRPr lang="zh-CN" altLang="en-US" sz="1500" kern="0" dirty="0">
                <a:solidFill>
                  <a:srgbClr val="3A3E4A"/>
                </a:solidFill>
              </a:endParaRP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2000">
        <p15:prstTrans prst="wind"/>
      </p:transition>
    </mc:Choice>
    <mc:Fallback xmlns="">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par>
                                <p:cTn id="10" presetID="53" presetClass="entr" presetSubtype="16" fill="hold" nodeType="with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fltVal val="0"/>
                                          </p:val>
                                        </p:tav>
                                        <p:tav tm="100000">
                                          <p:val>
                                            <p:strVal val="#ppt_h"/>
                                          </p:val>
                                        </p:tav>
                                      </p:tavLst>
                                    </p:anim>
                                    <p:animEffect transition="in" filter="fade">
                                      <p:cBhvr>
                                        <p:cTn id="14" dur="500"/>
                                        <p:tgtEl>
                                          <p:spTgt spid="13"/>
                                        </p:tgtEl>
                                      </p:cBhvr>
                                    </p:animEffect>
                                  </p:childTnLst>
                                </p:cTn>
                              </p:par>
                              <p:par>
                                <p:cTn id="15" presetID="53" presetClass="entr" presetSubtype="16"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par>
                                <p:cTn id="20" presetID="53" presetClass="entr" presetSubtype="16"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500" fill="hold"/>
                                        <p:tgtEl>
                                          <p:spTgt spid="7"/>
                                        </p:tgtEl>
                                        <p:attrNameLst>
                                          <p:attrName>ppt_w</p:attrName>
                                        </p:attrNameLst>
                                      </p:cBhvr>
                                      <p:tavLst>
                                        <p:tav tm="0">
                                          <p:val>
                                            <p:fltVal val="0"/>
                                          </p:val>
                                        </p:tav>
                                        <p:tav tm="100000">
                                          <p:val>
                                            <p:strVal val="#ppt_w"/>
                                          </p:val>
                                        </p:tav>
                                      </p:tavLst>
                                    </p:anim>
                                    <p:anim calcmode="lin" valueType="num">
                                      <p:cBhvr>
                                        <p:cTn id="23" dur="500" fill="hold"/>
                                        <p:tgtEl>
                                          <p:spTgt spid="7"/>
                                        </p:tgtEl>
                                        <p:attrNameLst>
                                          <p:attrName>ppt_h</p:attrName>
                                        </p:attrNameLst>
                                      </p:cBhvr>
                                      <p:tavLst>
                                        <p:tav tm="0">
                                          <p:val>
                                            <p:fltVal val="0"/>
                                          </p:val>
                                        </p:tav>
                                        <p:tav tm="100000">
                                          <p:val>
                                            <p:strVal val="#ppt_h"/>
                                          </p:val>
                                        </p:tav>
                                      </p:tavLst>
                                    </p:anim>
                                    <p:animEffect transition="in" filter="fade">
                                      <p:cBhvr>
                                        <p:cTn id="24" dur="500"/>
                                        <p:tgtEl>
                                          <p:spTgt spid="7"/>
                                        </p:tgtEl>
                                      </p:cBhvr>
                                    </p:animEffect>
                                  </p:childTnLst>
                                </p:cTn>
                              </p:par>
                            </p:childTnLst>
                          </p:cTn>
                        </p:par>
                        <p:par>
                          <p:cTn id="25" fill="hold">
                            <p:stCondLst>
                              <p:cond delay="500"/>
                            </p:stCondLst>
                            <p:childTnLst>
                              <p:par>
                                <p:cTn id="26" presetID="22" presetClass="entr" presetSubtype="4" fill="hold" nodeType="afterEffect">
                                  <p:stCondLst>
                                    <p:cond delay="0"/>
                                  </p:stCondLst>
                                  <p:childTnLst>
                                    <p:set>
                                      <p:cBhvr>
                                        <p:cTn id="27" dur="1" fill="hold">
                                          <p:stCondLst>
                                            <p:cond delay="0"/>
                                          </p:stCondLst>
                                        </p:cTn>
                                        <p:tgtEl>
                                          <p:spTgt spid="28"/>
                                        </p:tgtEl>
                                        <p:attrNameLst>
                                          <p:attrName>style.visibility</p:attrName>
                                        </p:attrNameLst>
                                      </p:cBhvr>
                                      <p:to>
                                        <p:strVal val="visible"/>
                                      </p:to>
                                    </p:set>
                                    <p:animEffect transition="in" filter="wipe(down)">
                                      <p:cBhvr>
                                        <p:cTn id="28" dur="500"/>
                                        <p:tgtEl>
                                          <p:spTgt spid="28"/>
                                        </p:tgtEl>
                                      </p:cBhvr>
                                    </p:animEffect>
                                  </p:childTnLst>
                                </p:cTn>
                              </p:par>
                              <p:par>
                                <p:cTn id="29" presetID="22" presetClass="entr" presetSubtype="4" fill="hold" nodeType="withEffect">
                                  <p:stCondLst>
                                    <p:cond delay="250"/>
                                  </p:stCondLst>
                                  <p:childTnLst>
                                    <p:set>
                                      <p:cBhvr>
                                        <p:cTn id="30" dur="1" fill="hold">
                                          <p:stCondLst>
                                            <p:cond delay="0"/>
                                          </p:stCondLst>
                                        </p:cTn>
                                        <p:tgtEl>
                                          <p:spTgt spid="25"/>
                                        </p:tgtEl>
                                        <p:attrNameLst>
                                          <p:attrName>style.visibility</p:attrName>
                                        </p:attrNameLst>
                                      </p:cBhvr>
                                      <p:to>
                                        <p:strVal val="visible"/>
                                      </p:to>
                                    </p:set>
                                    <p:animEffect transition="in" filter="wipe(down)">
                                      <p:cBhvr>
                                        <p:cTn id="31" dur="500"/>
                                        <p:tgtEl>
                                          <p:spTgt spid="25"/>
                                        </p:tgtEl>
                                      </p:cBhvr>
                                    </p:animEffect>
                                  </p:childTnLst>
                                </p:cTn>
                              </p:par>
                              <p:par>
                                <p:cTn id="32" presetID="22" presetClass="entr" presetSubtype="4" fill="hold" nodeType="withEffect">
                                  <p:stCondLst>
                                    <p:cond delay="500"/>
                                  </p:stCondLst>
                                  <p:childTnLst>
                                    <p:set>
                                      <p:cBhvr>
                                        <p:cTn id="33" dur="1" fill="hold">
                                          <p:stCondLst>
                                            <p:cond delay="0"/>
                                          </p:stCondLst>
                                        </p:cTn>
                                        <p:tgtEl>
                                          <p:spTgt spid="22"/>
                                        </p:tgtEl>
                                        <p:attrNameLst>
                                          <p:attrName>style.visibility</p:attrName>
                                        </p:attrNameLst>
                                      </p:cBhvr>
                                      <p:to>
                                        <p:strVal val="visible"/>
                                      </p:to>
                                    </p:set>
                                    <p:animEffect transition="in" filter="wipe(down)">
                                      <p:cBhvr>
                                        <p:cTn id="34" dur="500"/>
                                        <p:tgtEl>
                                          <p:spTgt spid="22"/>
                                        </p:tgtEl>
                                      </p:cBhvr>
                                    </p:animEffect>
                                  </p:childTnLst>
                                </p:cTn>
                              </p:par>
                              <p:par>
                                <p:cTn id="35" presetID="22" presetClass="entr" presetSubtype="4" fill="hold" nodeType="withEffect">
                                  <p:stCondLst>
                                    <p:cond delay="750"/>
                                  </p:stCondLst>
                                  <p:childTnLst>
                                    <p:set>
                                      <p:cBhvr>
                                        <p:cTn id="36" dur="1" fill="hold">
                                          <p:stCondLst>
                                            <p:cond delay="0"/>
                                          </p:stCondLst>
                                        </p:cTn>
                                        <p:tgtEl>
                                          <p:spTgt spid="19"/>
                                        </p:tgtEl>
                                        <p:attrNameLst>
                                          <p:attrName>style.visibility</p:attrName>
                                        </p:attrNameLst>
                                      </p:cBhvr>
                                      <p:to>
                                        <p:strVal val="visible"/>
                                      </p:to>
                                    </p:set>
                                    <p:animEffect transition="in" filter="wipe(down)">
                                      <p:cBhvr>
                                        <p:cTn id="37" dur="500"/>
                                        <p:tgtEl>
                                          <p:spTgt spid="19"/>
                                        </p:tgtEl>
                                      </p:cBhvr>
                                    </p:animEffect>
                                  </p:childTnLst>
                                </p:cTn>
                              </p:par>
                            </p:childTnLst>
                          </p:cTn>
                        </p:par>
                        <p:par>
                          <p:cTn id="38" fill="hold">
                            <p:stCondLst>
                              <p:cond delay="1000"/>
                            </p:stCondLst>
                            <p:childTnLst>
                              <p:par>
                                <p:cTn id="39" presetID="14" presetClass="entr" presetSubtype="10" fill="hold" nodeType="afterEffect">
                                  <p:stCondLst>
                                    <p:cond delay="0"/>
                                  </p:stCondLst>
                                  <p:childTnLst>
                                    <p:set>
                                      <p:cBhvr>
                                        <p:cTn id="40" dur="1" fill="hold">
                                          <p:stCondLst>
                                            <p:cond delay="0"/>
                                          </p:stCondLst>
                                        </p:cTn>
                                        <p:tgtEl>
                                          <p:spTgt spid="31"/>
                                        </p:tgtEl>
                                        <p:attrNameLst>
                                          <p:attrName>style.visibility</p:attrName>
                                        </p:attrNameLst>
                                      </p:cBhvr>
                                      <p:to>
                                        <p:strVal val="visible"/>
                                      </p:to>
                                    </p:set>
                                    <p:animEffect transition="in" filter="randombar(horizontal)">
                                      <p:cBhvr>
                                        <p:cTn id="41" dur="500"/>
                                        <p:tgtEl>
                                          <p:spTgt spid="31"/>
                                        </p:tgtEl>
                                      </p:cBhvr>
                                    </p:animEffect>
                                  </p:childTnLst>
                                </p:cTn>
                              </p:par>
                              <p:par>
                                <p:cTn id="42" presetID="14" presetClass="entr" presetSubtype="10" fill="hold" nodeType="withEffect">
                                  <p:stCondLst>
                                    <p:cond delay="0"/>
                                  </p:stCondLst>
                                  <p:childTnLst>
                                    <p:set>
                                      <p:cBhvr>
                                        <p:cTn id="43" dur="1" fill="hold">
                                          <p:stCondLst>
                                            <p:cond delay="0"/>
                                          </p:stCondLst>
                                        </p:cTn>
                                        <p:tgtEl>
                                          <p:spTgt spid="34"/>
                                        </p:tgtEl>
                                        <p:attrNameLst>
                                          <p:attrName>style.visibility</p:attrName>
                                        </p:attrNameLst>
                                      </p:cBhvr>
                                      <p:to>
                                        <p:strVal val="visible"/>
                                      </p:to>
                                    </p:set>
                                    <p:animEffect transition="in" filter="randombar(horizontal)">
                                      <p:cBhvr>
                                        <p:cTn id="44" dur="500"/>
                                        <p:tgtEl>
                                          <p:spTgt spid="34"/>
                                        </p:tgtEl>
                                      </p:cBhvr>
                                    </p:animEffect>
                                  </p:childTnLst>
                                </p:cTn>
                              </p:par>
                              <p:par>
                                <p:cTn id="45" presetID="14" presetClass="entr" presetSubtype="10" fill="hold" nodeType="with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randombar(horizontal)">
                                      <p:cBhvr>
                                        <p:cTn id="47" dur="500"/>
                                        <p:tgtEl>
                                          <p:spTgt spid="37"/>
                                        </p:tgtEl>
                                      </p:cBhvr>
                                    </p:animEffect>
                                  </p:childTnLst>
                                </p:cTn>
                              </p:par>
                              <p:par>
                                <p:cTn id="48" presetID="14" presetClass="entr" presetSubtype="10" fill="hold" nodeType="withEffect">
                                  <p:stCondLst>
                                    <p:cond delay="0"/>
                                  </p:stCondLst>
                                  <p:childTnLst>
                                    <p:set>
                                      <p:cBhvr>
                                        <p:cTn id="49" dur="1" fill="hold">
                                          <p:stCondLst>
                                            <p:cond delay="0"/>
                                          </p:stCondLst>
                                        </p:cTn>
                                        <p:tgtEl>
                                          <p:spTgt spid="40"/>
                                        </p:tgtEl>
                                        <p:attrNameLst>
                                          <p:attrName>style.visibility</p:attrName>
                                        </p:attrNameLst>
                                      </p:cBhvr>
                                      <p:to>
                                        <p:strVal val="visible"/>
                                      </p:to>
                                    </p:set>
                                    <p:animEffect transition="in" filter="randombar(horizontal)">
                                      <p:cBhvr>
                                        <p:cTn id="50"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2" cstate="print">
            <a:extLst>
              <a:ext uri="{28A0092B-C50C-407E-A947-70E740481C1C}">
                <a14:useLocalDpi xmlns:a14="http://schemas.microsoft.com/office/drawing/2010/main" val="0"/>
              </a:ext>
            </a:extLst>
          </a:blip>
          <a:srcRect/>
          <a:stretch>
            <a:fillRect/>
          </a:stretch>
        </p:blipFill>
        <p:spPr>
          <a:xfrm>
            <a:off x="12639" y="0"/>
            <a:ext cx="12177776" cy="6859588"/>
          </a:xfrm>
          <a:prstGeom prst="rect">
            <a:avLst/>
          </a:prstGeom>
        </p:spPr>
      </p:pic>
      <p:sp>
        <p:nvSpPr>
          <p:cNvPr id="3" name="矩形 2"/>
          <p:cNvSpPr/>
          <p:nvPr/>
        </p:nvSpPr>
        <p:spPr>
          <a:xfrm>
            <a:off x="3" y="1845620"/>
            <a:ext cx="12223243" cy="4176464"/>
          </a:xfrm>
          <a:prstGeom prst="rect">
            <a:avLst/>
          </a:prstGeom>
          <a:solidFill>
            <a:srgbClr val="3A3E4A">
              <a:alpha val="8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678" tIns="60838" rIns="121678" bIns="60838" spcCol="0" rtlCol="0" anchor="ctr"/>
          <a:lstStyle/>
          <a:p>
            <a:pPr algn="ctr"/>
            <a:endParaRPr lang="zh-CN" altLang="en-US"/>
          </a:p>
        </p:txBody>
      </p:sp>
      <p:sp>
        <p:nvSpPr>
          <p:cNvPr id="55" name="文本框 21"/>
          <p:cNvSpPr txBox="1"/>
          <p:nvPr/>
        </p:nvSpPr>
        <p:spPr>
          <a:xfrm>
            <a:off x="5769918" y="2860717"/>
            <a:ext cx="5195785" cy="646331"/>
          </a:xfrm>
          <a:prstGeom prst="rect">
            <a:avLst/>
          </a:prstGeom>
          <a:noFill/>
        </p:spPr>
        <p:txBody>
          <a:bodyPr wrap="square" lIns="91264" tIns="45624" rIns="91264" bIns="45624" rtlCol="0">
            <a:spAutoFit/>
          </a:bodyPr>
          <a:lstStyle/>
          <a:p>
            <a:r>
              <a:rPr lang="en-US" altLang="zh-CN" sz="36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Add tittle text</a:t>
            </a:r>
            <a:endParaRPr lang="zh-CN" altLang="en-US" sz="36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64" name="TextBox 63"/>
          <p:cNvSpPr txBox="1"/>
          <p:nvPr/>
        </p:nvSpPr>
        <p:spPr>
          <a:xfrm>
            <a:off x="11830967" y="7500204"/>
            <a:ext cx="1107828" cy="461759"/>
          </a:xfrm>
          <a:prstGeom prst="rect">
            <a:avLst/>
          </a:prstGeom>
          <a:noFill/>
        </p:spPr>
        <p:txBody>
          <a:bodyPr wrap="none" lIns="91264" tIns="45624" rIns="91264" bIns="45624" rtlCol="0">
            <a:spAutoFit/>
          </a:bodyPr>
          <a:lstStyle/>
          <a:p>
            <a:r>
              <a:rPr lang="zh-CN" altLang="en-US" dirty="0"/>
              <a:t>延时符</a:t>
            </a:r>
          </a:p>
        </p:txBody>
      </p:sp>
      <p:grpSp>
        <p:nvGrpSpPr>
          <p:cNvPr id="14" name="组合 13"/>
          <p:cNvGrpSpPr/>
          <p:nvPr/>
        </p:nvGrpSpPr>
        <p:grpSpPr>
          <a:xfrm>
            <a:off x="2350793" y="2637707"/>
            <a:ext cx="2756912" cy="2757908"/>
            <a:chOff x="4345444" y="2542859"/>
            <a:chExt cx="1810550" cy="1811205"/>
          </a:xfrm>
        </p:grpSpPr>
        <p:grpSp>
          <p:nvGrpSpPr>
            <p:cNvPr id="15" name="组合 14"/>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17" name="同心圆 16"/>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8" name="椭圆 17"/>
              <p:cNvSpPr/>
              <p:nvPr/>
            </p:nvSpPr>
            <p:spPr>
              <a:xfrm>
                <a:off x="1484233" y="1093651"/>
                <a:ext cx="1504274" cy="1504273"/>
              </a:xfrm>
              <a:prstGeom prst="ellipse">
                <a:avLst/>
              </a:prstGeom>
              <a:gradFill>
                <a:gsLst>
                  <a:gs pos="0">
                    <a:schemeClr val="bg1"/>
                  </a:gs>
                  <a:gs pos="51000">
                    <a:schemeClr val="bg1">
                      <a:lumMod val="95000"/>
                    </a:schemeClr>
                  </a:gs>
                  <a:gs pos="100000">
                    <a:schemeClr val="bg1">
                      <a:lumMod val="8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6" name="椭圆 15"/>
            <p:cNvSpPr/>
            <p:nvPr/>
          </p:nvSpPr>
          <p:spPr>
            <a:xfrm>
              <a:off x="4565571" y="2763062"/>
              <a:ext cx="1370298" cy="1370793"/>
            </a:xfrm>
            <a:prstGeom prst="ellipse">
              <a:avLst/>
            </a:prstGeom>
            <a:solidFill>
              <a:srgbClr val="3A3E4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7" name="组合 6"/>
          <p:cNvGrpSpPr/>
          <p:nvPr/>
        </p:nvGrpSpPr>
        <p:grpSpPr>
          <a:xfrm>
            <a:off x="5769929" y="3846875"/>
            <a:ext cx="5330289" cy="1533537"/>
            <a:chOff x="5841924" y="3815237"/>
            <a:chExt cx="5330289" cy="1533538"/>
          </a:xfrm>
        </p:grpSpPr>
        <p:sp>
          <p:nvSpPr>
            <p:cNvPr id="63" name="文本框 11"/>
            <p:cNvSpPr txBox="1"/>
            <p:nvPr/>
          </p:nvSpPr>
          <p:spPr>
            <a:xfrm>
              <a:off x="5841924" y="3815237"/>
              <a:ext cx="3098041" cy="1485888"/>
            </a:xfrm>
            <a:prstGeom prst="rect">
              <a:avLst/>
            </a:prstGeom>
            <a:noFill/>
          </p:spPr>
          <p:txBody>
            <a:bodyPr wrap="square" lIns="91411" tIns="45704" rIns="91411" bIns="45704" rtlCol="0">
              <a:spAutoFit/>
            </a:bodyPr>
            <a:lstStyle/>
            <a:p>
              <a:pPr>
                <a:lnSpc>
                  <a:spcPct val="130000"/>
                </a:lnSpc>
              </a:pPr>
              <a:r>
                <a:rPr lang="en-US" altLang="zh-CN"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-Add tittle </a:t>
              </a:r>
            </a:p>
            <a:p>
              <a:pPr>
                <a:lnSpc>
                  <a:spcPct val="130000"/>
                </a:lnSpc>
              </a:pPr>
              <a:r>
                <a:rPr lang="en-US" altLang="zh-CN"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-Add tittle </a:t>
              </a:r>
            </a:p>
            <a:p>
              <a:pPr>
                <a:lnSpc>
                  <a:spcPct val="130000"/>
                </a:lnSpc>
              </a:pPr>
              <a:r>
                <a:rPr lang="en-US" altLang="zh-CN"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-Add tittle </a:t>
              </a:r>
              <a:endParaRPr lang="zh-CN" altLang="en-US"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19" name="文本框 11"/>
            <p:cNvSpPr txBox="1"/>
            <p:nvPr/>
          </p:nvSpPr>
          <p:spPr>
            <a:xfrm>
              <a:off x="8074172" y="3862887"/>
              <a:ext cx="3098041" cy="1485888"/>
            </a:xfrm>
            <a:prstGeom prst="rect">
              <a:avLst/>
            </a:prstGeom>
            <a:noFill/>
          </p:spPr>
          <p:txBody>
            <a:bodyPr wrap="square" lIns="91411" tIns="45704" rIns="91411" bIns="45704" rtlCol="0">
              <a:spAutoFit/>
            </a:bodyPr>
            <a:lstStyle/>
            <a:p>
              <a:pPr>
                <a:lnSpc>
                  <a:spcPct val="130000"/>
                </a:lnSpc>
              </a:pPr>
              <a:r>
                <a:rPr lang="en-US" altLang="zh-CN"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-Add tittle </a:t>
              </a:r>
            </a:p>
            <a:p>
              <a:pPr>
                <a:lnSpc>
                  <a:spcPct val="130000"/>
                </a:lnSpc>
              </a:pPr>
              <a:r>
                <a:rPr lang="en-US" altLang="zh-CN"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-Add tittle </a:t>
              </a:r>
            </a:p>
            <a:p>
              <a:pPr>
                <a:lnSpc>
                  <a:spcPct val="130000"/>
                </a:lnSpc>
              </a:pPr>
              <a:r>
                <a:rPr lang="en-US" altLang="zh-CN"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-Add tittle </a:t>
              </a:r>
              <a:endParaRPr lang="zh-CN" altLang="en-US"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sp>
        <p:nvSpPr>
          <p:cNvPr id="4" name="TextBox 3"/>
          <p:cNvSpPr txBox="1"/>
          <p:nvPr/>
        </p:nvSpPr>
        <p:spPr>
          <a:xfrm>
            <a:off x="2937161" y="3331741"/>
            <a:ext cx="1584176" cy="1323438"/>
          </a:xfrm>
          <a:prstGeom prst="rect">
            <a:avLst/>
          </a:prstGeom>
          <a:noFill/>
        </p:spPr>
        <p:txBody>
          <a:bodyPr wrap="square" lIns="91294" tIns="45640" rIns="91294" bIns="45640" rtlCol="0">
            <a:spAutoFit/>
          </a:bodyPr>
          <a:lstStyle/>
          <a:p>
            <a:r>
              <a:rPr lang="en-US" altLang="zh-CN" sz="8000">
                <a:solidFill>
                  <a:schemeClr val="bg1"/>
                </a:solidFill>
                <a:latin typeface="MStiffHei PRC UltraBold" panose="00000500000000000000" pitchFamily="2" charset="-122"/>
                <a:ea typeface="MStiffHei PRC UltraBold" panose="00000500000000000000" pitchFamily="2" charset="-122"/>
              </a:rPr>
              <a:t>02</a:t>
            </a:r>
            <a:endParaRPr lang="zh-CN" altLang="en-US" sz="8000">
              <a:solidFill>
                <a:schemeClr val="bg1"/>
              </a:solidFill>
              <a:latin typeface="MStiffHei PRC UltraBold" panose="00000500000000000000" pitchFamily="2" charset="-122"/>
              <a:ea typeface="MStiffHei PRC UltraBold" panose="00000500000000000000" pitchFamily="2" charset="-122"/>
            </a:endParaRPr>
          </a:p>
        </p:txBody>
      </p:sp>
      <p:cxnSp>
        <p:nvCxnSpPr>
          <p:cNvPr id="6" name="直接连接符 5"/>
          <p:cNvCxnSpPr/>
          <p:nvPr/>
        </p:nvCxnSpPr>
        <p:spPr>
          <a:xfrm>
            <a:off x="5769916" y="3769671"/>
            <a:ext cx="4520086"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2000">
        <p15:prstTrans prst="wind"/>
      </p:transition>
    </mc:Choice>
    <mc:Fallback xmlns="">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fade">
                                      <p:cBhvr>
                                        <p:cTn id="7" dur="1000"/>
                                        <p:tgtEl>
                                          <p:spTgt spid="6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1000"/>
                                        <p:tgtEl>
                                          <p:spTgt spid="2"/>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right)">
                                      <p:cBhvr>
                                        <p:cTn id="14" dur="1000"/>
                                        <p:tgtEl>
                                          <p:spTgt spid="3"/>
                                        </p:tgtEl>
                                      </p:cBhvr>
                                    </p:animEffect>
                                  </p:childTnLst>
                                </p:cTn>
                              </p:par>
                            </p:childTnLst>
                          </p:cTn>
                        </p:par>
                        <p:par>
                          <p:cTn id="15" fill="hold">
                            <p:stCondLst>
                              <p:cond delay="2000"/>
                            </p:stCondLst>
                            <p:childTnLst>
                              <p:par>
                                <p:cTn id="16" presetID="53" presetClass="entr" presetSubtype="16" fill="hold" nodeType="after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childTnLst>
                                </p:cTn>
                              </p:par>
                            </p:childTnLst>
                          </p:cTn>
                        </p:par>
                        <p:par>
                          <p:cTn id="21" fill="hold">
                            <p:stCondLst>
                              <p:cond delay="2500"/>
                            </p:stCondLst>
                            <p:childTnLst>
                              <p:par>
                                <p:cTn id="22" presetID="55" presetClass="entr" presetSubtype="0" fill="hold" grpId="0" nodeType="after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p:cTn id="24" dur="1000" fill="hold"/>
                                        <p:tgtEl>
                                          <p:spTgt spid="4"/>
                                        </p:tgtEl>
                                        <p:attrNameLst>
                                          <p:attrName>ppt_w</p:attrName>
                                        </p:attrNameLst>
                                      </p:cBhvr>
                                      <p:tavLst>
                                        <p:tav tm="0">
                                          <p:val>
                                            <p:strVal val="#ppt_w*0.70"/>
                                          </p:val>
                                        </p:tav>
                                        <p:tav tm="100000">
                                          <p:val>
                                            <p:strVal val="#ppt_w"/>
                                          </p:val>
                                        </p:tav>
                                      </p:tavLst>
                                    </p:anim>
                                    <p:anim calcmode="lin" valueType="num">
                                      <p:cBhvr>
                                        <p:cTn id="25" dur="1000" fill="hold"/>
                                        <p:tgtEl>
                                          <p:spTgt spid="4"/>
                                        </p:tgtEl>
                                        <p:attrNameLst>
                                          <p:attrName>ppt_h</p:attrName>
                                        </p:attrNameLst>
                                      </p:cBhvr>
                                      <p:tavLst>
                                        <p:tav tm="0">
                                          <p:val>
                                            <p:strVal val="#ppt_h"/>
                                          </p:val>
                                        </p:tav>
                                        <p:tav tm="100000">
                                          <p:val>
                                            <p:strVal val="#ppt_h"/>
                                          </p:val>
                                        </p:tav>
                                      </p:tavLst>
                                    </p:anim>
                                    <p:animEffect transition="in" filter="fade">
                                      <p:cBhvr>
                                        <p:cTn id="26" dur="1000"/>
                                        <p:tgtEl>
                                          <p:spTgt spid="4"/>
                                        </p:tgtEl>
                                      </p:cBhvr>
                                    </p:animEffect>
                                  </p:childTnLst>
                                </p:cTn>
                              </p:par>
                            </p:childTnLst>
                          </p:cTn>
                        </p:par>
                        <p:par>
                          <p:cTn id="27" fill="hold">
                            <p:stCondLst>
                              <p:cond delay="3500"/>
                            </p:stCondLst>
                            <p:childTnLst>
                              <p:par>
                                <p:cTn id="28" presetID="22" presetClass="entr" presetSubtype="8" fill="hold" nodeType="after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wipe(left)">
                                      <p:cBhvr>
                                        <p:cTn id="30" dur="500"/>
                                        <p:tgtEl>
                                          <p:spTgt spid="6"/>
                                        </p:tgtEl>
                                      </p:cBhvr>
                                    </p:animEffect>
                                  </p:childTnLst>
                                </p:cTn>
                              </p:par>
                            </p:childTnLst>
                          </p:cTn>
                        </p:par>
                        <p:par>
                          <p:cTn id="31" fill="hold">
                            <p:stCondLst>
                              <p:cond delay="4000"/>
                            </p:stCondLst>
                            <p:childTnLst>
                              <p:par>
                                <p:cTn id="32" presetID="42" presetClass="entr" presetSubtype="0" fill="hold" grpId="0" nodeType="afterEffect">
                                  <p:stCondLst>
                                    <p:cond delay="0"/>
                                  </p:stCondLst>
                                  <p:childTnLst>
                                    <p:set>
                                      <p:cBhvr>
                                        <p:cTn id="33" dur="1" fill="hold">
                                          <p:stCondLst>
                                            <p:cond delay="0"/>
                                          </p:stCondLst>
                                        </p:cTn>
                                        <p:tgtEl>
                                          <p:spTgt spid="55"/>
                                        </p:tgtEl>
                                        <p:attrNameLst>
                                          <p:attrName>style.visibility</p:attrName>
                                        </p:attrNameLst>
                                      </p:cBhvr>
                                      <p:to>
                                        <p:strVal val="visible"/>
                                      </p:to>
                                    </p:set>
                                    <p:animEffect transition="in" filter="fade">
                                      <p:cBhvr>
                                        <p:cTn id="34" dur="1000"/>
                                        <p:tgtEl>
                                          <p:spTgt spid="55"/>
                                        </p:tgtEl>
                                      </p:cBhvr>
                                    </p:animEffect>
                                    <p:anim calcmode="lin" valueType="num">
                                      <p:cBhvr>
                                        <p:cTn id="35" dur="1000" fill="hold"/>
                                        <p:tgtEl>
                                          <p:spTgt spid="55"/>
                                        </p:tgtEl>
                                        <p:attrNameLst>
                                          <p:attrName>ppt_x</p:attrName>
                                        </p:attrNameLst>
                                      </p:cBhvr>
                                      <p:tavLst>
                                        <p:tav tm="0">
                                          <p:val>
                                            <p:strVal val="#ppt_x"/>
                                          </p:val>
                                        </p:tav>
                                        <p:tav tm="100000">
                                          <p:val>
                                            <p:strVal val="#ppt_x"/>
                                          </p:val>
                                        </p:tav>
                                      </p:tavLst>
                                    </p:anim>
                                    <p:anim calcmode="lin" valueType="num">
                                      <p:cBhvr>
                                        <p:cTn id="36" dur="1000" fill="hold"/>
                                        <p:tgtEl>
                                          <p:spTgt spid="55"/>
                                        </p:tgtEl>
                                        <p:attrNameLst>
                                          <p:attrName>ppt_y</p:attrName>
                                        </p:attrNameLst>
                                      </p:cBhvr>
                                      <p:tavLst>
                                        <p:tav tm="0">
                                          <p:val>
                                            <p:strVal val="#ppt_y+.1"/>
                                          </p:val>
                                        </p:tav>
                                        <p:tav tm="100000">
                                          <p:val>
                                            <p:strVal val="#ppt_y"/>
                                          </p:val>
                                        </p:tav>
                                      </p:tavLst>
                                    </p:anim>
                                  </p:childTnLst>
                                </p:cTn>
                              </p:par>
                              <p:par>
                                <p:cTn id="37" presetID="47" presetClass="entr" presetSubtype="0" fill="hold" nodeType="with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fade">
                                      <p:cBhvr>
                                        <p:cTn id="39" dur="1000"/>
                                        <p:tgtEl>
                                          <p:spTgt spid="7"/>
                                        </p:tgtEl>
                                      </p:cBhvr>
                                    </p:animEffect>
                                    <p:anim calcmode="lin" valueType="num">
                                      <p:cBhvr>
                                        <p:cTn id="40" dur="1000" fill="hold"/>
                                        <p:tgtEl>
                                          <p:spTgt spid="7"/>
                                        </p:tgtEl>
                                        <p:attrNameLst>
                                          <p:attrName>ppt_x</p:attrName>
                                        </p:attrNameLst>
                                      </p:cBhvr>
                                      <p:tavLst>
                                        <p:tav tm="0">
                                          <p:val>
                                            <p:strVal val="#ppt_x"/>
                                          </p:val>
                                        </p:tav>
                                        <p:tav tm="100000">
                                          <p:val>
                                            <p:strVal val="#ppt_x"/>
                                          </p:val>
                                        </p:tav>
                                      </p:tavLst>
                                    </p:anim>
                                    <p:anim calcmode="lin" valueType="num">
                                      <p:cBhvr>
                                        <p:cTn id="4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5" grpId="0"/>
      <p:bldP spid="64" grpId="0"/>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cxnSp>
        <p:nvCxnSpPr>
          <p:cNvPr id="108" name="直接连接符 107"/>
          <p:cNvCxnSpPr/>
          <p:nvPr/>
        </p:nvCxnSpPr>
        <p:spPr>
          <a:xfrm>
            <a:off x="502242" y="837506"/>
            <a:ext cx="10561516"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109" name="组合 108"/>
          <p:cNvGrpSpPr/>
          <p:nvPr/>
        </p:nvGrpSpPr>
        <p:grpSpPr>
          <a:xfrm>
            <a:off x="584925" y="398422"/>
            <a:ext cx="4446461" cy="405971"/>
            <a:chOff x="534571" y="319364"/>
            <a:chExt cx="5928620" cy="541295"/>
          </a:xfrm>
        </p:grpSpPr>
        <p:sp>
          <p:nvSpPr>
            <p:cNvPr id="110" name="文本框 23"/>
            <p:cNvSpPr txBox="1"/>
            <p:nvPr/>
          </p:nvSpPr>
          <p:spPr>
            <a:xfrm>
              <a:off x="665958" y="319364"/>
              <a:ext cx="2609434" cy="533480"/>
            </a:xfrm>
            <a:prstGeom prst="rect">
              <a:avLst/>
            </a:prstGeom>
            <a:noFill/>
          </p:spPr>
          <p:txBody>
            <a:bodyPr wrap="none" rtlCol="0">
              <a:spAutoFit/>
            </a:bodyPr>
            <a:lstStyle/>
            <a:p>
              <a:r>
                <a:rPr lang="en-US" altLang="zh-CN" sz="2000" dirty="0">
                  <a:solidFill>
                    <a:srgbClr val="3A3E4A"/>
                  </a:solidFill>
                  <a:latin typeface="微软雅黑" panose="020B0503020204020204" pitchFamily="34" charset="-122"/>
                  <a:ea typeface="微软雅黑" panose="020B0503020204020204" pitchFamily="34" charset="-122"/>
                </a:rPr>
                <a:t>Add tittle text</a:t>
              </a:r>
              <a:r>
                <a:rPr lang="zh-CN" altLang="en-US" sz="2000" dirty="0">
                  <a:solidFill>
                    <a:srgbClr val="3A3E4A"/>
                  </a:solidFill>
                  <a:latin typeface="微软雅黑" panose="020B0503020204020204" pitchFamily="34" charset="-122"/>
                  <a:ea typeface="微软雅黑" panose="020B0503020204020204" pitchFamily="34" charset="-122"/>
                </a:rPr>
                <a:t> </a:t>
              </a:r>
            </a:p>
          </p:txBody>
        </p:sp>
        <p:sp>
          <p:nvSpPr>
            <p:cNvPr id="111" name="等腰三角形 110"/>
            <p:cNvSpPr/>
            <p:nvPr/>
          </p:nvSpPr>
          <p:spPr>
            <a:xfrm rot="16200000" flipH="1" flipV="1">
              <a:off x="439198" y="481327"/>
              <a:ext cx="382225" cy="191480"/>
            </a:xfrm>
            <a:prstGeom prst="triangle">
              <a:avLst/>
            </a:prstGeom>
            <a:solidFill>
              <a:srgbClr val="3A3E4A"/>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latin typeface="+mj-ea"/>
                <a:ea typeface="+mj-ea"/>
              </a:endParaRPr>
            </a:p>
          </p:txBody>
        </p:sp>
        <p:sp>
          <p:nvSpPr>
            <p:cNvPr id="112" name="文本框 23"/>
            <p:cNvSpPr txBox="1"/>
            <p:nvPr/>
          </p:nvSpPr>
          <p:spPr>
            <a:xfrm>
              <a:off x="3010961" y="429773"/>
              <a:ext cx="3452230" cy="430886"/>
            </a:xfrm>
            <a:prstGeom prst="rect">
              <a:avLst/>
            </a:prstGeom>
            <a:noFill/>
          </p:spPr>
          <p:txBody>
            <a:bodyPr wrap="none" rtlCol="0">
              <a:spAutoFit/>
            </a:bodyPr>
            <a:lstStyle/>
            <a:p>
              <a:r>
                <a:rPr lang="en-US" altLang="zh-CN" sz="1500" dirty="0">
                  <a:solidFill>
                    <a:schemeClr val="tx1">
                      <a:lumMod val="60000"/>
                      <a:lumOff val="40000"/>
                    </a:schemeClr>
                  </a:solidFill>
                  <a:latin typeface="+mj-ea"/>
                  <a:ea typeface="+mj-ea"/>
                </a:rPr>
                <a:t>  Click here to add Title</a:t>
              </a:r>
              <a:endParaRPr lang="zh-CN" altLang="en-US" sz="1500" dirty="0">
                <a:solidFill>
                  <a:schemeClr val="tx1">
                    <a:lumMod val="60000"/>
                    <a:lumOff val="40000"/>
                  </a:schemeClr>
                </a:solidFill>
                <a:latin typeface="+mj-ea"/>
                <a:ea typeface="+mj-ea"/>
              </a:endParaRPr>
            </a:p>
          </p:txBody>
        </p:sp>
      </p:grpSp>
      <p:cxnSp>
        <p:nvCxnSpPr>
          <p:cNvPr id="7" name="直接连接符 6"/>
          <p:cNvCxnSpPr/>
          <p:nvPr/>
        </p:nvCxnSpPr>
        <p:spPr>
          <a:xfrm>
            <a:off x="648434" y="4384720"/>
            <a:ext cx="10735429" cy="0"/>
          </a:xfrm>
          <a:prstGeom prst="line">
            <a:avLst/>
          </a:prstGeom>
          <a:noFill/>
          <a:ln w="12700" cap="flat" cmpd="sng" algn="ctr">
            <a:solidFill>
              <a:srgbClr val="080808"/>
            </a:solidFill>
            <a:prstDash val="sysDash"/>
            <a:miter lim="800000"/>
            <a:headEnd type="oval" w="med" len="med"/>
            <a:tailEnd type="oval" w="med" len="med"/>
          </a:ln>
          <a:effectLst/>
        </p:spPr>
      </p:cxnSp>
      <p:grpSp>
        <p:nvGrpSpPr>
          <p:cNvPr id="8" name="组合 7"/>
          <p:cNvGrpSpPr/>
          <p:nvPr/>
        </p:nvGrpSpPr>
        <p:grpSpPr>
          <a:xfrm>
            <a:off x="830881" y="4783870"/>
            <a:ext cx="10453594" cy="937225"/>
            <a:chOff x="689917" y="3167971"/>
            <a:chExt cx="7841216" cy="702756"/>
          </a:xfrm>
        </p:grpSpPr>
        <p:sp>
          <p:nvSpPr>
            <p:cNvPr id="9" name="文本框 7"/>
            <p:cNvSpPr txBox="1"/>
            <p:nvPr/>
          </p:nvSpPr>
          <p:spPr>
            <a:xfrm>
              <a:off x="689917" y="3167971"/>
              <a:ext cx="1945974" cy="702756"/>
            </a:xfrm>
            <a:prstGeom prst="rect">
              <a:avLst/>
            </a:prstGeom>
            <a:noFill/>
          </p:spPr>
          <p:txBody>
            <a:bodyPr wrap="square" lIns="68580" tIns="34290" rIns="68580" bIns="34290" rtlCol="0">
              <a:spAutoFit/>
            </a:bodyPr>
            <a:lstStyle/>
            <a:p>
              <a:pPr algn="ctr">
                <a:spcBef>
                  <a:spcPts val="600"/>
                </a:spcBef>
              </a:pPr>
              <a:r>
                <a:rPr lang="en-US" altLang="zh-CN" sz="2000" dirty="0">
                  <a:solidFill>
                    <a:srgbClr val="7F7F7F"/>
                  </a:solidFill>
                  <a:latin typeface="微软雅黑" panose="020B0503020204020204" pitchFamily="34" charset="-122"/>
                  <a:ea typeface="微软雅黑" panose="020B0503020204020204" pitchFamily="34" charset="-122"/>
                </a:rPr>
                <a:t>Add tittle</a:t>
              </a:r>
            </a:p>
            <a:p>
              <a:pPr algn="ctr">
                <a:spcBef>
                  <a:spcPts val="600"/>
                </a:spcBef>
              </a:pPr>
              <a:r>
                <a:rPr lang="en-US" altLang="zh-CN" sz="1500" dirty="0">
                  <a:solidFill>
                    <a:srgbClr val="7F7F7F"/>
                  </a:solidFill>
                  <a:latin typeface="微软雅黑" panose="020B0503020204020204" pitchFamily="34" charset="-122"/>
                  <a:ea typeface="微软雅黑" panose="020B0503020204020204" pitchFamily="34" charset="-122"/>
                </a:rPr>
                <a:t>Click here to add content that matches the title.</a:t>
              </a:r>
            </a:p>
          </p:txBody>
        </p:sp>
        <p:sp>
          <p:nvSpPr>
            <p:cNvPr id="10" name="文本框 8"/>
            <p:cNvSpPr txBox="1"/>
            <p:nvPr/>
          </p:nvSpPr>
          <p:spPr>
            <a:xfrm>
              <a:off x="2654998" y="3167971"/>
              <a:ext cx="1945974" cy="702756"/>
            </a:xfrm>
            <a:prstGeom prst="rect">
              <a:avLst/>
            </a:prstGeom>
            <a:noFill/>
          </p:spPr>
          <p:txBody>
            <a:bodyPr wrap="square" lIns="68580" tIns="34290" rIns="68580" bIns="34290" rtlCol="0">
              <a:spAutoFit/>
            </a:bodyPr>
            <a:lstStyle/>
            <a:p>
              <a:pPr algn="ctr">
                <a:spcBef>
                  <a:spcPts val="600"/>
                </a:spcBef>
              </a:pPr>
              <a:r>
                <a:rPr lang="en-US" altLang="zh-CN" sz="2000" dirty="0">
                  <a:solidFill>
                    <a:srgbClr val="7F7F7F"/>
                  </a:solidFill>
                  <a:latin typeface="微软雅黑" panose="020B0503020204020204" pitchFamily="34" charset="-122"/>
                  <a:ea typeface="微软雅黑" panose="020B0503020204020204" pitchFamily="34" charset="-122"/>
                </a:rPr>
                <a:t>Add tittle</a:t>
              </a:r>
            </a:p>
            <a:p>
              <a:pPr algn="ctr">
                <a:spcBef>
                  <a:spcPts val="600"/>
                </a:spcBef>
              </a:pPr>
              <a:r>
                <a:rPr lang="en-US" altLang="zh-CN" sz="1500" dirty="0">
                  <a:solidFill>
                    <a:srgbClr val="7F7F7F"/>
                  </a:solidFill>
                  <a:latin typeface="微软雅黑" panose="020B0503020204020204" pitchFamily="34" charset="-122"/>
                  <a:ea typeface="微软雅黑" panose="020B0503020204020204" pitchFamily="34" charset="-122"/>
                </a:rPr>
                <a:t>Click here to add content that matches the title.</a:t>
              </a:r>
            </a:p>
          </p:txBody>
        </p:sp>
        <p:sp>
          <p:nvSpPr>
            <p:cNvPr id="11" name="文本框 9"/>
            <p:cNvSpPr txBox="1"/>
            <p:nvPr/>
          </p:nvSpPr>
          <p:spPr>
            <a:xfrm>
              <a:off x="4620079" y="3167971"/>
              <a:ext cx="1945974" cy="702756"/>
            </a:xfrm>
            <a:prstGeom prst="rect">
              <a:avLst/>
            </a:prstGeom>
            <a:noFill/>
          </p:spPr>
          <p:txBody>
            <a:bodyPr wrap="square" lIns="68580" tIns="34290" rIns="68580" bIns="34290" rtlCol="0">
              <a:spAutoFit/>
            </a:bodyPr>
            <a:lstStyle/>
            <a:p>
              <a:pPr algn="ctr">
                <a:spcBef>
                  <a:spcPts val="600"/>
                </a:spcBef>
              </a:pPr>
              <a:r>
                <a:rPr lang="en-US" altLang="zh-CN" sz="2000" dirty="0">
                  <a:solidFill>
                    <a:srgbClr val="7F7F7F"/>
                  </a:solidFill>
                  <a:latin typeface="微软雅黑" panose="020B0503020204020204" pitchFamily="34" charset="-122"/>
                  <a:ea typeface="微软雅黑" panose="020B0503020204020204" pitchFamily="34" charset="-122"/>
                </a:rPr>
                <a:t>Add tittle</a:t>
              </a:r>
            </a:p>
            <a:p>
              <a:pPr algn="ctr">
                <a:spcBef>
                  <a:spcPts val="600"/>
                </a:spcBef>
              </a:pPr>
              <a:r>
                <a:rPr lang="en-US" altLang="zh-CN" sz="1500" dirty="0">
                  <a:solidFill>
                    <a:srgbClr val="7F7F7F"/>
                  </a:solidFill>
                  <a:latin typeface="微软雅黑" panose="020B0503020204020204" pitchFamily="34" charset="-122"/>
                  <a:ea typeface="微软雅黑" panose="020B0503020204020204" pitchFamily="34" charset="-122"/>
                </a:rPr>
                <a:t>Click here to add content that matches the title.</a:t>
              </a:r>
            </a:p>
          </p:txBody>
        </p:sp>
        <p:sp>
          <p:nvSpPr>
            <p:cNvPr id="12" name="文本框 10"/>
            <p:cNvSpPr txBox="1"/>
            <p:nvPr/>
          </p:nvSpPr>
          <p:spPr>
            <a:xfrm>
              <a:off x="6585159" y="3167971"/>
              <a:ext cx="1945974" cy="702756"/>
            </a:xfrm>
            <a:prstGeom prst="rect">
              <a:avLst/>
            </a:prstGeom>
            <a:noFill/>
          </p:spPr>
          <p:txBody>
            <a:bodyPr wrap="square" lIns="68580" tIns="34290" rIns="68580" bIns="34290" rtlCol="0">
              <a:spAutoFit/>
            </a:bodyPr>
            <a:lstStyle/>
            <a:p>
              <a:pPr algn="ctr">
                <a:spcBef>
                  <a:spcPts val="600"/>
                </a:spcBef>
              </a:pPr>
              <a:r>
                <a:rPr lang="en-US" altLang="zh-CN" sz="2000" dirty="0">
                  <a:solidFill>
                    <a:srgbClr val="7F7F7F"/>
                  </a:solidFill>
                  <a:latin typeface="微软雅黑" panose="020B0503020204020204" pitchFamily="34" charset="-122"/>
                  <a:ea typeface="微软雅黑" panose="020B0503020204020204" pitchFamily="34" charset="-122"/>
                </a:rPr>
                <a:t>Add tittle</a:t>
              </a:r>
            </a:p>
            <a:p>
              <a:pPr algn="ctr">
                <a:spcBef>
                  <a:spcPts val="600"/>
                </a:spcBef>
              </a:pPr>
              <a:r>
                <a:rPr lang="en-US" altLang="zh-CN" sz="1500" dirty="0">
                  <a:solidFill>
                    <a:srgbClr val="7F7F7F"/>
                  </a:solidFill>
                  <a:latin typeface="微软雅黑" panose="020B0503020204020204" pitchFamily="34" charset="-122"/>
                  <a:ea typeface="微软雅黑" panose="020B0503020204020204" pitchFamily="34" charset="-122"/>
                </a:rPr>
                <a:t>Click here to add content that matches the title.</a:t>
              </a:r>
            </a:p>
          </p:txBody>
        </p:sp>
      </p:grpSp>
      <p:grpSp>
        <p:nvGrpSpPr>
          <p:cNvPr id="13" name="Group 22"/>
          <p:cNvGrpSpPr/>
          <p:nvPr/>
        </p:nvGrpSpPr>
        <p:grpSpPr>
          <a:xfrm>
            <a:off x="1936507" y="4156915"/>
            <a:ext cx="379349" cy="380255"/>
            <a:chOff x="2495600" y="3102417"/>
            <a:chExt cx="646764" cy="648072"/>
          </a:xfrm>
        </p:grpSpPr>
        <p:grpSp>
          <p:nvGrpSpPr>
            <p:cNvPr id="14" name="组合 79"/>
            <p:cNvGrpSpPr/>
            <p:nvPr/>
          </p:nvGrpSpPr>
          <p:grpSpPr bwMode="auto">
            <a:xfrm>
              <a:off x="2495600" y="3102417"/>
              <a:ext cx="646764" cy="648072"/>
              <a:chOff x="6379729" y="2488774"/>
              <a:chExt cx="2513016" cy="2513016"/>
            </a:xfrm>
          </p:grpSpPr>
          <p:sp>
            <p:nvSpPr>
              <p:cNvPr id="16"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defTabSz="913765" fontAlgn="base">
                  <a:spcBef>
                    <a:spcPct val="0"/>
                  </a:spcBef>
                  <a:spcAft>
                    <a:spcPct val="0"/>
                  </a:spcAft>
                  <a:defRPr/>
                </a:pPr>
                <a:endParaRPr lang="zh-CN" altLang="en-US" sz="1900" kern="0">
                  <a:solidFill>
                    <a:srgbClr val="FFFFFF"/>
                  </a:solidFill>
                  <a:latin typeface="微软雅黑" panose="020B0503020204020204" pitchFamily="34" charset="-122"/>
                  <a:ea typeface="微软雅黑" panose="020B0503020204020204" pitchFamily="34" charset="-122"/>
                </a:endParaRPr>
              </a:p>
            </p:txBody>
          </p:sp>
          <p:sp>
            <p:nvSpPr>
              <p:cNvPr id="17" name="任意多边形 83"/>
              <p:cNvSpPr/>
              <p:nvPr/>
            </p:nvSpPr>
            <p:spPr>
              <a:xfrm rot="16377237">
                <a:off x="6397834" y="2506880"/>
                <a:ext cx="2476803" cy="2476801"/>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913765" eaLnBrk="1" fontAlgn="base" hangingPunct="1">
                  <a:spcBef>
                    <a:spcPct val="0"/>
                  </a:spcBef>
                  <a:spcAft>
                    <a:spcPct val="0"/>
                  </a:spcAft>
                  <a:defRPr/>
                </a:pPr>
                <a:endParaRPr lang="zh-CN" altLang="en-US" sz="1900" kern="0">
                  <a:solidFill>
                    <a:srgbClr val="FFFFFF"/>
                  </a:solidFill>
                  <a:latin typeface="微软雅黑" panose="020B0503020204020204" pitchFamily="34" charset="-122"/>
                  <a:ea typeface="微软雅黑" panose="020B0503020204020204" pitchFamily="34" charset="-122"/>
                </a:endParaRPr>
              </a:p>
            </p:txBody>
          </p:sp>
        </p:grpSp>
        <p:sp>
          <p:nvSpPr>
            <p:cNvPr id="15" name="椭圆 80"/>
            <p:cNvSpPr/>
            <p:nvPr/>
          </p:nvSpPr>
          <p:spPr bwMode="auto">
            <a:xfrm>
              <a:off x="2631544" y="3238636"/>
              <a:ext cx="374874" cy="375634"/>
            </a:xfrm>
            <a:prstGeom prst="ellipse">
              <a:avLst/>
            </a:prstGeom>
            <a:solidFill>
              <a:srgbClr val="3A3E4A"/>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913765" eaLnBrk="1" fontAlgn="base" hangingPunct="1">
                <a:spcBef>
                  <a:spcPct val="0"/>
                </a:spcBef>
                <a:spcAft>
                  <a:spcPct val="0"/>
                </a:spcAft>
                <a:defRPr/>
              </a:pPr>
              <a:endParaRPr lang="zh-CN" altLang="en-US" sz="1900" kern="0">
                <a:solidFill>
                  <a:srgbClr val="FFFFFF"/>
                </a:solidFill>
                <a:latin typeface="微软雅黑" panose="020B0503020204020204" pitchFamily="34" charset="-122"/>
                <a:ea typeface="微软雅黑" panose="020B0503020204020204" pitchFamily="34" charset="-122"/>
              </a:endParaRPr>
            </a:p>
          </p:txBody>
        </p:sp>
      </p:grpSp>
      <p:grpSp>
        <p:nvGrpSpPr>
          <p:cNvPr id="18" name="组合 17"/>
          <p:cNvGrpSpPr/>
          <p:nvPr/>
        </p:nvGrpSpPr>
        <p:grpSpPr>
          <a:xfrm>
            <a:off x="1220080" y="1705717"/>
            <a:ext cx="1897169" cy="2364485"/>
            <a:chOff x="587259" y="980731"/>
            <a:chExt cx="1560385" cy="1944040"/>
          </a:xfrm>
        </p:grpSpPr>
        <p:grpSp>
          <p:nvGrpSpPr>
            <p:cNvPr id="19" name="组合 18"/>
            <p:cNvGrpSpPr/>
            <p:nvPr/>
          </p:nvGrpSpPr>
          <p:grpSpPr>
            <a:xfrm>
              <a:off x="587259" y="980731"/>
              <a:ext cx="1544387" cy="1944040"/>
              <a:chOff x="2806339" y="956606"/>
              <a:chExt cx="1215256" cy="1529737"/>
            </a:xfrm>
          </p:grpSpPr>
          <p:sp>
            <p:nvSpPr>
              <p:cNvPr id="22" name="椭圆​​ 2"/>
              <p:cNvSpPr>
                <a:spLocks noChangeArrowheads="1"/>
              </p:cNvSpPr>
              <p:nvPr/>
            </p:nvSpPr>
            <p:spPr bwMode="auto">
              <a:xfrm>
                <a:off x="2806339" y="956606"/>
                <a:ext cx="1215256" cy="1529737"/>
              </a:xfrm>
              <a:custGeom>
                <a:avLst/>
                <a:gdLst>
                  <a:gd name="T0" fmla="*/ 0 w 1944132"/>
                  <a:gd name="T1" fmla="*/ 0 h 2448272"/>
                  <a:gd name="T2" fmla="*/ 1944132 w 1944132"/>
                  <a:gd name="T3" fmla="*/ 2448272 h 2448272"/>
                </a:gdLst>
                <a:ahLst/>
                <a:cxnLst/>
                <a:rect l="T0" t="T1" r="T2" b="T3"/>
                <a:pathLst>
                  <a:path w="1944132" h="2448272">
                    <a:moveTo>
                      <a:pt x="972066" y="0"/>
                    </a:moveTo>
                    <a:cubicBezTo>
                      <a:pt x="1508923" y="0"/>
                      <a:pt x="1944132" y="435209"/>
                      <a:pt x="1944132" y="972066"/>
                    </a:cubicBezTo>
                    <a:cubicBezTo>
                      <a:pt x="1944132" y="1465344"/>
                      <a:pt x="1576711" y="1872807"/>
                      <a:pt x="1100480" y="1934684"/>
                    </a:cubicBezTo>
                    <a:lnTo>
                      <a:pt x="972066" y="2448272"/>
                    </a:lnTo>
                    <a:lnTo>
                      <a:pt x="843652" y="1934684"/>
                    </a:lnTo>
                    <a:cubicBezTo>
                      <a:pt x="367421" y="1872807"/>
                      <a:pt x="0" y="1465344"/>
                      <a:pt x="0" y="972066"/>
                    </a:cubicBezTo>
                    <a:cubicBezTo>
                      <a:pt x="0" y="435209"/>
                      <a:pt x="435209" y="0"/>
                      <a:pt x="972066" y="0"/>
                    </a:cubicBezTo>
                    <a:close/>
                  </a:path>
                </a:pathLst>
              </a:custGeom>
              <a:gradFill flip="none" rotWithShape="1">
                <a:gsLst>
                  <a:gs pos="100000">
                    <a:srgbClr val="FCFCFC"/>
                  </a:gs>
                  <a:gs pos="0">
                    <a:srgbClr val="CCCCCC"/>
                  </a:gs>
                </a:gsLst>
                <a:lin ang="7200000" scaled="0"/>
                <a:tileRect/>
              </a:gradFill>
              <a:ln w="12700" cap="flat" cmpd="sng" algn="ctr">
                <a:gradFill>
                  <a:gsLst>
                    <a:gs pos="89000">
                      <a:sysClr val="window" lastClr="FFFFFF">
                        <a:lumMod val="85000"/>
                      </a:sysClr>
                    </a:gs>
                    <a:gs pos="0">
                      <a:sysClr val="window" lastClr="FFFFFF"/>
                    </a:gs>
                  </a:gsLst>
                  <a:lin ang="7200000" scaled="0"/>
                </a:gradFill>
                <a:prstDash val="solid"/>
                <a:miter lim="800000"/>
              </a:ln>
              <a:effectLst>
                <a:outerShdw blurRad="254000" dist="127000" dir="8160000" algn="tr" rotWithShape="0">
                  <a:prstClr val="black">
                    <a:alpha val="34000"/>
                  </a:prstClr>
                </a:outerShdw>
              </a:effectLst>
            </p:spPr>
            <p:txBody>
              <a:bodyPr rtlCol="0" anchor="ctr"/>
              <a:lstStyle/>
              <a:p>
                <a:pPr algn="ctr" defTabSz="913765"/>
                <a:endParaRPr lang="zh-CN" altLang="en-US" sz="1900" kern="0">
                  <a:solidFill>
                    <a:prstClr val="white"/>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23" name="椭圆​​ 2"/>
              <p:cNvSpPr>
                <a:spLocks noChangeArrowheads="1"/>
              </p:cNvSpPr>
              <p:nvPr/>
            </p:nvSpPr>
            <p:spPr bwMode="auto">
              <a:xfrm>
                <a:off x="2898682" y="1072844"/>
                <a:ext cx="1030571" cy="1297260"/>
              </a:xfrm>
              <a:custGeom>
                <a:avLst/>
                <a:gdLst>
                  <a:gd name="T0" fmla="*/ 0 w 1944132"/>
                  <a:gd name="T1" fmla="*/ 0 h 2448272"/>
                  <a:gd name="T2" fmla="*/ 1944132 w 1944132"/>
                  <a:gd name="T3" fmla="*/ 2448272 h 2448272"/>
                </a:gdLst>
                <a:ahLst/>
                <a:cxnLst/>
                <a:rect l="T0" t="T1" r="T2" b="T3"/>
                <a:pathLst>
                  <a:path w="1944132" h="2448272">
                    <a:moveTo>
                      <a:pt x="972066" y="0"/>
                    </a:moveTo>
                    <a:cubicBezTo>
                      <a:pt x="1508923" y="0"/>
                      <a:pt x="1944132" y="435209"/>
                      <a:pt x="1944132" y="972066"/>
                    </a:cubicBezTo>
                    <a:cubicBezTo>
                      <a:pt x="1944132" y="1465344"/>
                      <a:pt x="1576711" y="1872807"/>
                      <a:pt x="1100480" y="1934684"/>
                    </a:cubicBezTo>
                    <a:lnTo>
                      <a:pt x="972066" y="2448272"/>
                    </a:lnTo>
                    <a:lnTo>
                      <a:pt x="843652" y="1934684"/>
                    </a:lnTo>
                    <a:cubicBezTo>
                      <a:pt x="367421" y="1872807"/>
                      <a:pt x="0" y="1465344"/>
                      <a:pt x="0" y="972066"/>
                    </a:cubicBezTo>
                    <a:cubicBezTo>
                      <a:pt x="0" y="435209"/>
                      <a:pt x="435209" y="0"/>
                      <a:pt x="972066" y="0"/>
                    </a:cubicBezTo>
                    <a:close/>
                  </a:path>
                </a:pathLst>
              </a:custGeom>
              <a:solidFill>
                <a:srgbClr val="3A3E4A"/>
              </a:solidFill>
              <a:ln w="25400" cap="flat" cmpd="sng" algn="ctr">
                <a:noFill/>
                <a:prstDash val="solid"/>
              </a:ln>
              <a:effectLst>
                <a:innerShdw blurRad="63500" dist="25400" dir="18660000">
                  <a:prstClr val="black">
                    <a:alpha val="35000"/>
                  </a:prstClr>
                </a:innerShdw>
              </a:effectLst>
            </p:spPr>
            <p:txBody>
              <a:bodyPr anchor="ctr"/>
              <a:lstStyle/>
              <a:p>
                <a:pPr algn="ctr" defTabSz="913765" fontAlgn="base">
                  <a:spcBef>
                    <a:spcPct val="0"/>
                  </a:spcBef>
                  <a:spcAft>
                    <a:spcPct val="0"/>
                  </a:spcAft>
                </a:pPr>
                <a:endParaRPr lang="zh-CN" altLang="en-US" sz="1900" kern="0">
                  <a:solidFill>
                    <a:srgbClr val="FFFFFF"/>
                  </a:solidFill>
                  <a:latin typeface="微软雅黑" panose="020B0503020204020204" pitchFamily="34" charset="-122"/>
                  <a:ea typeface="微软雅黑" panose="020B0503020204020204" pitchFamily="34" charset="-122"/>
                  <a:sym typeface="Arial" panose="020B0604020202020204" pitchFamily="34" charset="0"/>
                </a:endParaRPr>
              </a:p>
            </p:txBody>
          </p:sp>
        </p:grpSp>
        <p:sp>
          <p:nvSpPr>
            <p:cNvPr id="20" name="TextBox 34"/>
            <p:cNvSpPr txBox="1"/>
            <p:nvPr/>
          </p:nvSpPr>
          <p:spPr>
            <a:xfrm>
              <a:off x="823258" y="1860921"/>
              <a:ext cx="1063999" cy="309984"/>
            </a:xfrm>
            <a:prstGeom prst="rect">
              <a:avLst/>
            </a:prstGeom>
            <a:noFill/>
          </p:spPr>
          <p:txBody>
            <a:bodyPr wrap="square" lIns="68580" tIns="34290" rIns="68580" bIns="34290" rtlCol="0">
              <a:spAutoFit/>
            </a:bodyPr>
            <a:lstStyle/>
            <a:p>
              <a:pPr algn="ctr" defTabSz="913765"/>
              <a:r>
                <a:rPr lang="en-US" altLang="zh-CN" sz="2000" kern="0" dirty="0">
                  <a:solidFill>
                    <a:prstClr val="white"/>
                  </a:solidFill>
                  <a:latin typeface="微软雅黑" panose="020B0503020204020204" pitchFamily="34" charset="-122"/>
                  <a:ea typeface="微软雅黑" panose="020B0503020204020204" pitchFamily="34" charset="-122"/>
                </a:rPr>
                <a:t>Add tittle</a:t>
              </a:r>
            </a:p>
          </p:txBody>
        </p:sp>
        <p:sp>
          <p:nvSpPr>
            <p:cNvPr id="21" name="TextBox 34"/>
            <p:cNvSpPr txBox="1"/>
            <p:nvPr/>
          </p:nvSpPr>
          <p:spPr>
            <a:xfrm>
              <a:off x="1083645" y="1388452"/>
              <a:ext cx="1063999" cy="582147"/>
            </a:xfrm>
            <a:prstGeom prst="rect">
              <a:avLst/>
            </a:prstGeom>
            <a:noFill/>
          </p:spPr>
          <p:txBody>
            <a:bodyPr wrap="square" lIns="68580" tIns="34290" rIns="68580" bIns="34290" rtlCol="0">
              <a:spAutoFit/>
            </a:bodyPr>
            <a:lstStyle/>
            <a:p>
              <a:pPr defTabSz="913765"/>
              <a:r>
                <a:rPr lang="en-US" altLang="zh-CN" sz="4000" kern="0" dirty="0">
                  <a:solidFill>
                    <a:prstClr val="white"/>
                  </a:solidFill>
                  <a:latin typeface="Britannic Bold" panose="020B0903060703020204" pitchFamily="34" charset="0"/>
                  <a:ea typeface="微软雅黑" panose="020B0503020204020204" pitchFamily="34" charset="-122"/>
                </a:rPr>
                <a:t>01</a:t>
              </a:r>
            </a:p>
          </p:txBody>
        </p:sp>
      </p:grpSp>
      <p:grpSp>
        <p:nvGrpSpPr>
          <p:cNvPr id="24" name="Group 22"/>
          <p:cNvGrpSpPr/>
          <p:nvPr/>
        </p:nvGrpSpPr>
        <p:grpSpPr>
          <a:xfrm>
            <a:off x="4556274" y="4167077"/>
            <a:ext cx="379349" cy="380255"/>
            <a:chOff x="2495600" y="3102417"/>
            <a:chExt cx="646764" cy="648072"/>
          </a:xfrm>
        </p:grpSpPr>
        <p:grpSp>
          <p:nvGrpSpPr>
            <p:cNvPr id="25" name="组合 79"/>
            <p:cNvGrpSpPr/>
            <p:nvPr/>
          </p:nvGrpSpPr>
          <p:grpSpPr bwMode="auto">
            <a:xfrm>
              <a:off x="2495600" y="3102417"/>
              <a:ext cx="646764" cy="648072"/>
              <a:chOff x="6379729" y="2488774"/>
              <a:chExt cx="2513016" cy="2513016"/>
            </a:xfrm>
          </p:grpSpPr>
          <p:sp>
            <p:nvSpPr>
              <p:cNvPr id="27"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defTabSz="913765" fontAlgn="base">
                  <a:spcBef>
                    <a:spcPct val="0"/>
                  </a:spcBef>
                  <a:spcAft>
                    <a:spcPct val="0"/>
                  </a:spcAft>
                  <a:defRPr/>
                </a:pPr>
                <a:endParaRPr lang="zh-CN" altLang="en-US" sz="1900" kern="0">
                  <a:solidFill>
                    <a:srgbClr val="FFFFFF"/>
                  </a:solidFill>
                  <a:latin typeface="微软雅黑" panose="020B0503020204020204" pitchFamily="34" charset="-122"/>
                  <a:ea typeface="微软雅黑" panose="020B0503020204020204" pitchFamily="34" charset="-122"/>
                </a:endParaRPr>
              </a:p>
            </p:txBody>
          </p:sp>
          <p:sp>
            <p:nvSpPr>
              <p:cNvPr id="28" name="任意多边形 83"/>
              <p:cNvSpPr/>
              <p:nvPr/>
            </p:nvSpPr>
            <p:spPr>
              <a:xfrm rot="16377237">
                <a:off x="6397834" y="2506880"/>
                <a:ext cx="2476803" cy="2476801"/>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913765" eaLnBrk="1" fontAlgn="base" hangingPunct="1">
                  <a:spcBef>
                    <a:spcPct val="0"/>
                  </a:spcBef>
                  <a:spcAft>
                    <a:spcPct val="0"/>
                  </a:spcAft>
                  <a:defRPr/>
                </a:pPr>
                <a:endParaRPr lang="zh-CN" altLang="en-US" sz="1900" kern="0">
                  <a:solidFill>
                    <a:srgbClr val="FFFFFF"/>
                  </a:solidFill>
                  <a:latin typeface="微软雅黑" panose="020B0503020204020204" pitchFamily="34" charset="-122"/>
                  <a:ea typeface="微软雅黑" panose="020B0503020204020204" pitchFamily="34" charset="-122"/>
                </a:endParaRPr>
              </a:p>
            </p:txBody>
          </p:sp>
        </p:grpSp>
        <p:sp>
          <p:nvSpPr>
            <p:cNvPr id="26" name="椭圆 80"/>
            <p:cNvSpPr/>
            <p:nvPr/>
          </p:nvSpPr>
          <p:spPr bwMode="auto">
            <a:xfrm>
              <a:off x="2631544" y="3238636"/>
              <a:ext cx="374874" cy="375634"/>
            </a:xfrm>
            <a:prstGeom prst="ellipse">
              <a:avLst/>
            </a:prstGeom>
            <a:solidFill>
              <a:srgbClr val="3A3E4A"/>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913765" eaLnBrk="1" fontAlgn="base" hangingPunct="1">
                <a:spcBef>
                  <a:spcPct val="0"/>
                </a:spcBef>
                <a:spcAft>
                  <a:spcPct val="0"/>
                </a:spcAft>
                <a:defRPr/>
              </a:pPr>
              <a:endParaRPr lang="zh-CN" altLang="en-US" sz="1900" kern="0">
                <a:solidFill>
                  <a:srgbClr val="FFFFFF"/>
                </a:solidFill>
                <a:latin typeface="微软雅黑" panose="020B0503020204020204" pitchFamily="34" charset="-122"/>
                <a:ea typeface="微软雅黑" panose="020B0503020204020204" pitchFamily="34" charset="-122"/>
              </a:endParaRPr>
            </a:p>
          </p:txBody>
        </p:sp>
      </p:grpSp>
      <p:grpSp>
        <p:nvGrpSpPr>
          <p:cNvPr id="29" name="组合 28"/>
          <p:cNvGrpSpPr/>
          <p:nvPr/>
        </p:nvGrpSpPr>
        <p:grpSpPr>
          <a:xfrm>
            <a:off x="3839845" y="1715879"/>
            <a:ext cx="1897169" cy="2364485"/>
            <a:chOff x="587259" y="980731"/>
            <a:chExt cx="1560385" cy="1944040"/>
          </a:xfrm>
        </p:grpSpPr>
        <p:grpSp>
          <p:nvGrpSpPr>
            <p:cNvPr id="30" name="组合 29"/>
            <p:cNvGrpSpPr/>
            <p:nvPr/>
          </p:nvGrpSpPr>
          <p:grpSpPr>
            <a:xfrm>
              <a:off x="587259" y="980731"/>
              <a:ext cx="1544387" cy="1944040"/>
              <a:chOff x="2806339" y="956606"/>
              <a:chExt cx="1215256" cy="1529737"/>
            </a:xfrm>
          </p:grpSpPr>
          <p:sp>
            <p:nvSpPr>
              <p:cNvPr id="33" name="椭圆​​ 2"/>
              <p:cNvSpPr>
                <a:spLocks noChangeArrowheads="1"/>
              </p:cNvSpPr>
              <p:nvPr/>
            </p:nvSpPr>
            <p:spPr bwMode="auto">
              <a:xfrm>
                <a:off x="2806339" y="956606"/>
                <a:ext cx="1215256" cy="1529737"/>
              </a:xfrm>
              <a:custGeom>
                <a:avLst/>
                <a:gdLst>
                  <a:gd name="T0" fmla="*/ 0 w 1944132"/>
                  <a:gd name="T1" fmla="*/ 0 h 2448272"/>
                  <a:gd name="T2" fmla="*/ 1944132 w 1944132"/>
                  <a:gd name="T3" fmla="*/ 2448272 h 2448272"/>
                </a:gdLst>
                <a:ahLst/>
                <a:cxnLst/>
                <a:rect l="T0" t="T1" r="T2" b="T3"/>
                <a:pathLst>
                  <a:path w="1944132" h="2448272">
                    <a:moveTo>
                      <a:pt x="972066" y="0"/>
                    </a:moveTo>
                    <a:cubicBezTo>
                      <a:pt x="1508923" y="0"/>
                      <a:pt x="1944132" y="435209"/>
                      <a:pt x="1944132" y="972066"/>
                    </a:cubicBezTo>
                    <a:cubicBezTo>
                      <a:pt x="1944132" y="1465344"/>
                      <a:pt x="1576711" y="1872807"/>
                      <a:pt x="1100480" y="1934684"/>
                    </a:cubicBezTo>
                    <a:lnTo>
                      <a:pt x="972066" y="2448272"/>
                    </a:lnTo>
                    <a:lnTo>
                      <a:pt x="843652" y="1934684"/>
                    </a:lnTo>
                    <a:cubicBezTo>
                      <a:pt x="367421" y="1872807"/>
                      <a:pt x="0" y="1465344"/>
                      <a:pt x="0" y="972066"/>
                    </a:cubicBezTo>
                    <a:cubicBezTo>
                      <a:pt x="0" y="435209"/>
                      <a:pt x="435209" y="0"/>
                      <a:pt x="972066" y="0"/>
                    </a:cubicBezTo>
                    <a:close/>
                  </a:path>
                </a:pathLst>
              </a:custGeom>
              <a:gradFill flip="none" rotWithShape="1">
                <a:gsLst>
                  <a:gs pos="100000">
                    <a:srgbClr val="FCFCFC"/>
                  </a:gs>
                  <a:gs pos="0">
                    <a:srgbClr val="CCCCCC"/>
                  </a:gs>
                </a:gsLst>
                <a:lin ang="7200000" scaled="0"/>
                <a:tileRect/>
              </a:gradFill>
              <a:ln w="12700" cap="flat" cmpd="sng" algn="ctr">
                <a:gradFill>
                  <a:gsLst>
                    <a:gs pos="89000">
                      <a:sysClr val="window" lastClr="FFFFFF">
                        <a:lumMod val="85000"/>
                      </a:sysClr>
                    </a:gs>
                    <a:gs pos="0">
                      <a:sysClr val="window" lastClr="FFFFFF"/>
                    </a:gs>
                  </a:gsLst>
                  <a:lin ang="7200000" scaled="0"/>
                </a:gradFill>
                <a:prstDash val="solid"/>
                <a:miter lim="800000"/>
              </a:ln>
              <a:effectLst>
                <a:outerShdw blurRad="254000" dist="127000" dir="8160000" algn="tr" rotWithShape="0">
                  <a:prstClr val="black">
                    <a:alpha val="34000"/>
                  </a:prstClr>
                </a:outerShdw>
              </a:effectLst>
            </p:spPr>
            <p:txBody>
              <a:bodyPr rtlCol="0" anchor="ctr"/>
              <a:lstStyle/>
              <a:p>
                <a:pPr algn="ctr" defTabSz="913765"/>
                <a:endParaRPr lang="zh-CN" altLang="en-US" sz="1900" kern="0">
                  <a:solidFill>
                    <a:prstClr val="white"/>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34" name="椭圆​​ 2"/>
              <p:cNvSpPr>
                <a:spLocks noChangeArrowheads="1"/>
              </p:cNvSpPr>
              <p:nvPr/>
            </p:nvSpPr>
            <p:spPr bwMode="auto">
              <a:xfrm>
                <a:off x="2898682" y="1072844"/>
                <a:ext cx="1030571" cy="1297260"/>
              </a:xfrm>
              <a:custGeom>
                <a:avLst/>
                <a:gdLst>
                  <a:gd name="T0" fmla="*/ 0 w 1944132"/>
                  <a:gd name="T1" fmla="*/ 0 h 2448272"/>
                  <a:gd name="T2" fmla="*/ 1944132 w 1944132"/>
                  <a:gd name="T3" fmla="*/ 2448272 h 2448272"/>
                </a:gdLst>
                <a:ahLst/>
                <a:cxnLst/>
                <a:rect l="T0" t="T1" r="T2" b="T3"/>
                <a:pathLst>
                  <a:path w="1944132" h="2448272">
                    <a:moveTo>
                      <a:pt x="972066" y="0"/>
                    </a:moveTo>
                    <a:cubicBezTo>
                      <a:pt x="1508923" y="0"/>
                      <a:pt x="1944132" y="435209"/>
                      <a:pt x="1944132" y="972066"/>
                    </a:cubicBezTo>
                    <a:cubicBezTo>
                      <a:pt x="1944132" y="1465344"/>
                      <a:pt x="1576711" y="1872807"/>
                      <a:pt x="1100480" y="1934684"/>
                    </a:cubicBezTo>
                    <a:lnTo>
                      <a:pt x="972066" y="2448272"/>
                    </a:lnTo>
                    <a:lnTo>
                      <a:pt x="843652" y="1934684"/>
                    </a:lnTo>
                    <a:cubicBezTo>
                      <a:pt x="367421" y="1872807"/>
                      <a:pt x="0" y="1465344"/>
                      <a:pt x="0" y="972066"/>
                    </a:cubicBezTo>
                    <a:cubicBezTo>
                      <a:pt x="0" y="435209"/>
                      <a:pt x="435209" y="0"/>
                      <a:pt x="972066" y="0"/>
                    </a:cubicBezTo>
                    <a:close/>
                  </a:path>
                </a:pathLst>
              </a:custGeom>
              <a:solidFill>
                <a:srgbClr val="3A3E4A"/>
              </a:solidFill>
              <a:ln w="25400" cap="flat" cmpd="sng" algn="ctr">
                <a:noFill/>
                <a:prstDash val="solid"/>
              </a:ln>
              <a:effectLst>
                <a:innerShdw blurRad="63500" dist="25400" dir="18660000">
                  <a:prstClr val="black">
                    <a:alpha val="35000"/>
                  </a:prstClr>
                </a:innerShdw>
              </a:effectLst>
            </p:spPr>
            <p:txBody>
              <a:bodyPr anchor="ctr"/>
              <a:lstStyle/>
              <a:p>
                <a:pPr algn="ctr" defTabSz="913765" fontAlgn="base">
                  <a:spcBef>
                    <a:spcPct val="0"/>
                  </a:spcBef>
                  <a:spcAft>
                    <a:spcPct val="0"/>
                  </a:spcAft>
                </a:pPr>
                <a:endParaRPr lang="zh-CN" altLang="en-US" sz="1900" kern="0">
                  <a:solidFill>
                    <a:srgbClr val="FFFFFF"/>
                  </a:solidFill>
                  <a:latin typeface="微软雅黑" panose="020B0503020204020204" pitchFamily="34" charset="-122"/>
                  <a:ea typeface="微软雅黑" panose="020B0503020204020204" pitchFamily="34" charset="-122"/>
                  <a:sym typeface="Arial" panose="020B0604020202020204" pitchFamily="34" charset="0"/>
                </a:endParaRPr>
              </a:p>
            </p:txBody>
          </p:sp>
        </p:grpSp>
        <p:sp>
          <p:nvSpPr>
            <p:cNvPr id="31" name="TextBox 34"/>
            <p:cNvSpPr txBox="1"/>
            <p:nvPr/>
          </p:nvSpPr>
          <p:spPr>
            <a:xfrm>
              <a:off x="851923" y="1851195"/>
              <a:ext cx="1063999" cy="309984"/>
            </a:xfrm>
            <a:prstGeom prst="rect">
              <a:avLst/>
            </a:prstGeom>
            <a:noFill/>
          </p:spPr>
          <p:txBody>
            <a:bodyPr wrap="square" lIns="68580" tIns="34290" rIns="68580" bIns="34290" rtlCol="0">
              <a:spAutoFit/>
            </a:bodyPr>
            <a:lstStyle/>
            <a:p>
              <a:pPr algn="ctr" defTabSz="913765"/>
              <a:r>
                <a:rPr lang="en-US" altLang="zh-CN" sz="2000" kern="0" dirty="0">
                  <a:solidFill>
                    <a:prstClr val="white"/>
                  </a:solidFill>
                  <a:latin typeface="微软雅黑" panose="020B0503020204020204" pitchFamily="34" charset="-122"/>
                  <a:ea typeface="微软雅黑" panose="020B0503020204020204" pitchFamily="34" charset="-122"/>
                </a:rPr>
                <a:t>Add tittle</a:t>
              </a:r>
            </a:p>
          </p:txBody>
        </p:sp>
        <p:sp>
          <p:nvSpPr>
            <p:cNvPr id="32" name="TextBox 34"/>
            <p:cNvSpPr txBox="1"/>
            <p:nvPr/>
          </p:nvSpPr>
          <p:spPr>
            <a:xfrm>
              <a:off x="1083645" y="1388452"/>
              <a:ext cx="1063999" cy="582147"/>
            </a:xfrm>
            <a:prstGeom prst="rect">
              <a:avLst/>
            </a:prstGeom>
            <a:noFill/>
          </p:spPr>
          <p:txBody>
            <a:bodyPr wrap="square" lIns="68580" tIns="34290" rIns="68580" bIns="34290" rtlCol="0">
              <a:spAutoFit/>
            </a:bodyPr>
            <a:lstStyle/>
            <a:p>
              <a:pPr defTabSz="913765"/>
              <a:r>
                <a:rPr lang="en-US" altLang="zh-CN" sz="4000" kern="0" dirty="0">
                  <a:solidFill>
                    <a:prstClr val="white"/>
                  </a:solidFill>
                  <a:latin typeface="Britannic Bold" panose="020B0903060703020204" pitchFamily="34" charset="0"/>
                  <a:ea typeface="微软雅黑" panose="020B0503020204020204" pitchFamily="34" charset="-122"/>
                </a:rPr>
                <a:t>02</a:t>
              </a:r>
            </a:p>
          </p:txBody>
        </p:sp>
      </p:grpSp>
      <p:grpSp>
        <p:nvGrpSpPr>
          <p:cNvPr id="35" name="Group 22"/>
          <p:cNvGrpSpPr/>
          <p:nvPr/>
        </p:nvGrpSpPr>
        <p:grpSpPr>
          <a:xfrm>
            <a:off x="7238165" y="4167077"/>
            <a:ext cx="379349" cy="380255"/>
            <a:chOff x="2495600" y="3102417"/>
            <a:chExt cx="646764" cy="648072"/>
          </a:xfrm>
        </p:grpSpPr>
        <p:grpSp>
          <p:nvGrpSpPr>
            <p:cNvPr id="36" name="组合 79"/>
            <p:cNvGrpSpPr/>
            <p:nvPr/>
          </p:nvGrpSpPr>
          <p:grpSpPr bwMode="auto">
            <a:xfrm>
              <a:off x="2495600" y="3102417"/>
              <a:ext cx="646764" cy="648072"/>
              <a:chOff x="6379729" y="2488774"/>
              <a:chExt cx="2513016" cy="2513016"/>
            </a:xfrm>
          </p:grpSpPr>
          <p:sp>
            <p:nvSpPr>
              <p:cNvPr id="38"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defTabSz="913765" fontAlgn="base">
                  <a:spcBef>
                    <a:spcPct val="0"/>
                  </a:spcBef>
                  <a:spcAft>
                    <a:spcPct val="0"/>
                  </a:spcAft>
                  <a:defRPr/>
                </a:pPr>
                <a:endParaRPr lang="zh-CN" altLang="en-US" sz="1900" kern="0">
                  <a:solidFill>
                    <a:srgbClr val="FFFFFF"/>
                  </a:solidFill>
                  <a:latin typeface="微软雅黑" panose="020B0503020204020204" pitchFamily="34" charset="-122"/>
                  <a:ea typeface="微软雅黑" panose="020B0503020204020204" pitchFamily="34" charset="-122"/>
                </a:endParaRPr>
              </a:p>
            </p:txBody>
          </p:sp>
          <p:sp>
            <p:nvSpPr>
              <p:cNvPr id="39" name="任意多边形 83"/>
              <p:cNvSpPr/>
              <p:nvPr/>
            </p:nvSpPr>
            <p:spPr>
              <a:xfrm rot="16377237">
                <a:off x="6397834" y="2506880"/>
                <a:ext cx="2476803" cy="2476801"/>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913765" eaLnBrk="1" fontAlgn="base" hangingPunct="1">
                  <a:spcBef>
                    <a:spcPct val="0"/>
                  </a:spcBef>
                  <a:spcAft>
                    <a:spcPct val="0"/>
                  </a:spcAft>
                  <a:defRPr/>
                </a:pPr>
                <a:endParaRPr lang="zh-CN" altLang="en-US" sz="1900" kern="0">
                  <a:solidFill>
                    <a:srgbClr val="FFFFFF"/>
                  </a:solidFill>
                  <a:latin typeface="微软雅黑" panose="020B0503020204020204" pitchFamily="34" charset="-122"/>
                  <a:ea typeface="微软雅黑" panose="020B0503020204020204" pitchFamily="34" charset="-122"/>
                </a:endParaRPr>
              </a:p>
            </p:txBody>
          </p:sp>
        </p:grpSp>
        <p:sp>
          <p:nvSpPr>
            <p:cNvPr id="37" name="椭圆 80"/>
            <p:cNvSpPr/>
            <p:nvPr/>
          </p:nvSpPr>
          <p:spPr bwMode="auto">
            <a:xfrm>
              <a:off x="2631544" y="3238636"/>
              <a:ext cx="374874" cy="375634"/>
            </a:xfrm>
            <a:prstGeom prst="ellipse">
              <a:avLst/>
            </a:prstGeom>
            <a:solidFill>
              <a:srgbClr val="3A3E4A"/>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913765" eaLnBrk="1" fontAlgn="base" hangingPunct="1">
                <a:spcBef>
                  <a:spcPct val="0"/>
                </a:spcBef>
                <a:spcAft>
                  <a:spcPct val="0"/>
                </a:spcAft>
                <a:defRPr/>
              </a:pPr>
              <a:endParaRPr lang="zh-CN" altLang="en-US" sz="1900" kern="0">
                <a:solidFill>
                  <a:srgbClr val="FFFFFF"/>
                </a:solidFill>
                <a:latin typeface="微软雅黑" panose="020B0503020204020204" pitchFamily="34" charset="-122"/>
                <a:ea typeface="微软雅黑" panose="020B0503020204020204" pitchFamily="34" charset="-122"/>
              </a:endParaRPr>
            </a:p>
          </p:txBody>
        </p:sp>
      </p:grpSp>
      <p:grpSp>
        <p:nvGrpSpPr>
          <p:cNvPr id="40" name="组合 39"/>
          <p:cNvGrpSpPr/>
          <p:nvPr/>
        </p:nvGrpSpPr>
        <p:grpSpPr>
          <a:xfrm>
            <a:off x="6521736" y="1715879"/>
            <a:ext cx="1897169" cy="2364485"/>
            <a:chOff x="587259" y="980731"/>
            <a:chExt cx="1560385" cy="1944040"/>
          </a:xfrm>
        </p:grpSpPr>
        <p:grpSp>
          <p:nvGrpSpPr>
            <p:cNvPr id="41" name="组合 40"/>
            <p:cNvGrpSpPr/>
            <p:nvPr/>
          </p:nvGrpSpPr>
          <p:grpSpPr>
            <a:xfrm>
              <a:off x="587259" y="980731"/>
              <a:ext cx="1544387" cy="1944040"/>
              <a:chOff x="2806339" y="956606"/>
              <a:chExt cx="1215256" cy="1529737"/>
            </a:xfrm>
          </p:grpSpPr>
          <p:sp>
            <p:nvSpPr>
              <p:cNvPr id="44" name="椭圆​​ 2"/>
              <p:cNvSpPr>
                <a:spLocks noChangeArrowheads="1"/>
              </p:cNvSpPr>
              <p:nvPr/>
            </p:nvSpPr>
            <p:spPr bwMode="auto">
              <a:xfrm>
                <a:off x="2806339" y="956606"/>
                <a:ext cx="1215256" cy="1529737"/>
              </a:xfrm>
              <a:custGeom>
                <a:avLst/>
                <a:gdLst>
                  <a:gd name="T0" fmla="*/ 0 w 1944132"/>
                  <a:gd name="T1" fmla="*/ 0 h 2448272"/>
                  <a:gd name="T2" fmla="*/ 1944132 w 1944132"/>
                  <a:gd name="T3" fmla="*/ 2448272 h 2448272"/>
                </a:gdLst>
                <a:ahLst/>
                <a:cxnLst/>
                <a:rect l="T0" t="T1" r="T2" b="T3"/>
                <a:pathLst>
                  <a:path w="1944132" h="2448272">
                    <a:moveTo>
                      <a:pt x="972066" y="0"/>
                    </a:moveTo>
                    <a:cubicBezTo>
                      <a:pt x="1508923" y="0"/>
                      <a:pt x="1944132" y="435209"/>
                      <a:pt x="1944132" y="972066"/>
                    </a:cubicBezTo>
                    <a:cubicBezTo>
                      <a:pt x="1944132" y="1465344"/>
                      <a:pt x="1576711" y="1872807"/>
                      <a:pt x="1100480" y="1934684"/>
                    </a:cubicBezTo>
                    <a:lnTo>
                      <a:pt x="972066" y="2448272"/>
                    </a:lnTo>
                    <a:lnTo>
                      <a:pt x="843652" y="1934684"/>
                    </a:lnTo>
                    <a:cubicBezTo>
                      <a:pt x="367421" y="1872807"/>
                      <a:pt x="0" y="1465344"/>
                      <a:pt x="0" y="972066"/>
                    </a:cubicBezTo>
                    <a:cubicBezTo>
                      <a:pt x="0" y="435209"/>
                      <a:pt x="435209" y="0"/>
                      <a:pt x="972066" y="0"/>
                    </a:cubicBezTo>
                    <a:close/>
                  </a:path>
                </a:pathLst>
              </a:custGeom>
              <a:gradFill flip="none" rotWithShape="1">
                <a:gsLst>
                  <a:gs pos="100000">
                    <a:srgbClr val="FCFCFC"/>
                  </a:gs>
                  <a:gs pos="0">
                    <a:srgbClr val="CCCCCC"/>
                  </a:gs>
                </a:gsLst>
                <a:lin ang="7200000" scaled="0"/>
                <a:tileRect/>
              </a:gradFill>
              <a:ln w="12700" cap="flat" cmpd="sng" algn="ctr">
                <a:gradFill>
                  <a:gsLst>
                    <a:gs pos="89000">
                      <a:sysClr val="window" lastClr="FFFFFF">
                        <a:lumMod val="85000"/>
                      </a:sysClr>
                    </a:gs>
                    <a:gs pos="0">
                      <a:sysClr val="window" lastClr="FFFFFF"/>
                    </a:gs>
                  </a:gsLst>
                  <a:lin ang="7200000" scaled="0"/>
                </a:gradFill>
                <a:prstDash val="solid"/>
                <a:miter lim="800000"/>
              </a:ln>
              <a:effectLst>
                <a:outerShdw blurRad="254000" dist="127000" dir="8160000" algn="tr" rotWithShape="0">
                  <a:prstClr val="black">
                    <a:alpha val="34000"/>
                  </a:prstClr>
                </a:outerShdw>
              </a:effectLst>
            </p:spPr>
            <p:txBody>
              <a:bodyPr rtlCol="0" anchor="ctr"/>
              <a:lstStyle/>
              <a:p>
                <a:pPr algn="ctr" defTabSz="913765"/>
                <a:endParaRPr lang="zh-CN" altLang="en-US" sz="1900" kern="0">
                  <a:solidFill>
                    <a:prstClr val="white"/>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45" name="椭圆​​ 2"/>
              <p:cNvSpPr>
                <a:spLocks noChangeArrowheads="1"/>
              </p:cNvSpPr>
              <p:nvPr/>
            </p:nvSpPr>
            <p:spPr bwMode="auto">
              <a:xfrm>
                <a:off x="2898682" y="1072844"/>
                <a:ext cx="1030571" cy="1297260"/>
              </a:xfrm>
              <a:custGeom>
                <a:avLst/>
                <a:gdLst>
                  <a:gd name="T0" fmla="*/ 0 w 1944132"/>
                  <a:gd name="T1" fmla="*/ 0 h 2448272"/>
                  <a:gd name="T2" fmla="*/ 1944132 w 1944132"/>
                  <a:gd name="T3" fmla="*/ 2448272 h 2448272"/>
                </a:gdLst>
                <a:ahLst/>
                <a:cxnLst/>
                <a:rect l="T0" t="T1" r="T2" b="T3"/>
                <a:pathLst>
                  <a:path w="1944132" h="2448272">
                    <a:moveTo>
                      <a:pt x="972066" y="0"/>
                    </a:moveTo>
                    <a:cubicBezTo>
                      <a:pt x="1508923" y="0"/>
                      <a:pt x="1944132" y="435209"/>
                      <a:pt x="1944132" y="972066"/>
                    </a:cubicBezTo>
                    <a:cubicBezTo>
                      <a:pt x="1944132" y="1465344"/>
                      <a:pt x="1576711" y="1872807"/>
                      <a:pt x="1100480" y="1934684"/>
                    </a:cubicBezTo>
                    <a:lnTo>
                      <a:pt x="972066" y="2448272"/>
                    </a:lnTo>
                    <a:lnTo>
                      <a:pt x="843652" y="1934684"/>
                    </a:lnTo>
                    <a:cubicBezTo>
                      <a:pt x="367421" y="1872807"/>
                      <a:pt x="0" y="1465344"/>
                      <a:pt x="0" y="972066"/>
                    </a:cubicBezTo>
                    <a:cubicBezTo>
                      <a:pt x="0" y="435209"/>
                      <a:pt x="435209" y="0"/>
                      <a:pt x="972066" y="0"/>
                    </a:cubicBezTo>
                    <a:close/>
                  </a:path>
                </a:pathLst>
              </a:custGeom>
              <a:solidFill>
                <a:srgbClr val="3A3E4A"/>
              </a:solidFill>
              <a:ln w="25400" cap="flat" cmpd="sng" algn="ctr">
                <a:noFill/>
                <a:prstDash val="solid"/>
              </a:ln>
              <a:effectLst>
                <a:innerShdw blurRad="63500" dist="25400" dir="18660000">
                  <a:prstClr val="black">
                    <a:alpha val="35000"/>
                  </a:prstClr>
                </a:innerShdw>
              </a:effectLst>
            </p:spPr>
            <p:txBody>
              <a:bodyPr anchor="ctr"/>
              <a:lstStyle/>
              <a:p>
                <a:pPr algn="ctr" defTabSz="913765" fontAlgn="base">
                  <a:spcBef>
                    <a:spcPct val="0"/>
                  </a:spcBef>
                  <a:spcAft>
                    <a:spcPct val="0"/>
                  </a:spcAft>
                </a:pPr>
                <a:endParaRPr lang="zh-CN" altLang="en-US" sz="1900" kern="0">
                  <a:solidFill>
                    <a:srgbClr val="FFFFFF"/>
                  </a:solidFill>
                  <a:latin typeface="微软雅黑" panose="020B0503020204020204" pitchFamily="34" charset="-122"/>
                  <a:ea typeface="微软雅黑" panose="020B0503020204020204" pitchFamily="34" charset="-122"/>
                  <a:sym typeface="Arial" panose="020B0604020202020204" pitchFamily="34" charset="0"/>
                </a:endParaRPr>
              </a:p>
            </p:txBody>
          </p:sp>
        </p:grpSp>
        <p:sp>
          <p:nvSpPr>
            <p:cNvPr id="42" name="TextBox 34"/>
            <p:cNvSpPr txBox="1"/>
            <p:nvPr/>
          </p:nvSpPr>
          <p:spPr>
            <a:xfrm>
              <a:off x="827453" y="1847706"/>
              <a:ext cx="1063999" cy="309984"/>
            </a:xfrm>
            <a:prstGeom prst="rect">
              <a:avLst/>
            </a:prstGeom>
            <a:noFill/>
          </p:spPr>
          <p:txBody>
            <a:bodyPr wrap="square" lIns="68580" tIns="34290" rIns="68580" bIns="34290" rtlCol="0">
              <a:spAutoFit/>
            </a:bodyPr>
            <a:lstStyle/>
            <a:p>
              <a:pPr algn="ctr" defTabSz="913765"/>
              <a:r>
                <a:rPr lang="en-US" altLang="zh-CN" sz="2000" kern="0" dirty="0">
                  <a:solidFill>
                    <a:prstClr val="white"/>
                  </a:solidFill>
                  <a:latin typeface="微软雅黑" panose="020B0503020204020204" pitchFamily="34" charset="-122"/>
                  <a:ea typeface="微软雅黑" panose="020B0503020204020204" pitchFamily="34" charset="-122"/>
                </a:rPr>
                <a:t>Add tittle</a:t>
              </a:r>
            </a:p>
          </p:txBody>
        </p:sp>
        <p:sp>
          <p:nvSpPr>
            <p:cNvPr id="43" name="TextBox 34"/>
            <p:cNvSpPr txBox="1"/>
            <p:nvPr/>
          </p:nvSpPr>
          <p:spPr>
            <a:xfrm>
              <a:off x="1083645" y="1388452"/>
              <a:ext cx="1063999" cy="582147"/>
            </a:xfrm>
            <a:prstGeom prst="rect">
              <a:avLst/>
            </a:prstGeom>
            <a:noFill/>
          </p:spPr>
          <p:txBody>
            <a:bodyPr wrap="square" lIns="68580" tIns="34290" rIns="68580" bIns="34290" rtlCol="0">
              <a:spAutoFit/>
            </a:bodyPr>
            <a:lstStyle/>
            <a:p>
              <a:pPr defTabSz="913765"/>
              <a:r>
                <a:rPr lang="en-US" altLang="zh-CN" sz="4000" kern="0" dirty="0">
                  <a:solidFill>
                    <a:prstClr val="white"/>
                  </a:solidFill>
                  <a:latin typeface="Britannic Bold" panose="020B0903060703020204" pitchFamily="34" charset="0"/>
                  <a:ea typeface="微软雅黑" panose="020B0503020204020204" pitchFamily="34" charset="-122"/>
                </a:rPr>
                <a:t>03</a:t>
              </a:r>
            </a:p>
          </p:txBody>
        </p:sp>
      </p:grpSp>
      <p:grpSp>
        <p:nvGrpSpPr>
          <p:cNvPr id="46" name="Group 22"/>
          <p:cNvGrpSpPr/>
          <p:nvPr/>
        </p:nvGrpSpPr>
        <p:grpSpPr>
          <a:xfrm>
            <a:off x="9755172" y="4167077"/>
            <a:ext cx="379349" cy="380255"/>
            <a:chOff x="2495600" y="3102417"/>
            <a:chExt cx="646764" cy="648072"/>
          </a:xfrm>
        </p:grpSpPr>
        <p:grpSp>
          <p:nvGrpSpPr>
            <p:cNvPr id="47" name="组合 79"/>
            <p:cNvGrpSpPr/>
            <p:nvPr/>
          </p:nvGrpSpPr>
          <p:grpSpPr bwMode="auto">
            <a:xfrm>
              <a:off x="2495600" y="3102417"/>
              <a:ext cx="646764" cy="648072"/>
              <a:chOff x="6379729" y="2488774"/>
              <a:chExt cx="2513016" cy="2513016"/>
            </a:xfrm>
          </p:grpSpPr>
          <p:sp>
            <p:nvSpPr>
              <p:cNvPr id="49"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defTabSz="913765" fontAlgn="base">
                  <a:spcBef>
                    <a:spcPct val="0"/>
                  </a:spcBef>
                  <a:spcAft>
                    <a:spcPct val="0"/>
                  </a:spcAft>
                  <a:defRPr/>
                </a:pPr>
                <a:endParaRPr lang="zh-CN" altLang="en-US" sz="1900" kern="0">
                  <a:solidFill>
                    <a:srgbClr val="FFFFFF"/>
                  </a:solidFill>
                  <a:latin typeface="微软雅黑" panose="020B0503020204020204" pitchFamily="34" charset="-122"/>
                  <a:ea typeface="微软雅黑" panose="020B0503020204020204" pitchFamily="34" charset="-122"/>
                </a:endParaRPr>
              </a:p>
            </p:txBody>
          </p:sp>
          <p:sp>
            <p:nvSpPr>
              <p:cNvPr id="50" name="任意多边形 83"/>
              <p:cNvSpPr/>
              <p:nvPr/>
            </p:nvSpPr>
            <p:spPr>
              <a:xfrm rot="16377237">
                <a:off x="6397834" y="2506880"/>
                <a:ext cx="2476803" cy="2476801"/>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913765" eaLnBrk="1" fontAlgn="base" hangingPunct="1">
                  <a:spcBef>
                    <a:spcPct val="0"/>
                  </a:spcBef>
                  <a:spcAft>
                    <a:spcPct val="0"/>
                  </a:spcAft>
                  <a:defRPr/>
                </a:pPr>
                <a:endParaRPr lang="zh-CN" altLang="en-US" sz="1900" kern="0">
                  <a:solidFill>
                    <a:srgbClr val="FFFFFF"/>
                  </a:solidFill>
                  <a:latin typeface="微软雅黑" panose="020B0503020204020204" pitchFamily="34" charset="-122"/>
                  <a:ea typeface="微软雅黑" panose="020B0503020204020204" pitchFamily="34" charset="-122"/>
                </a:endParaRPr>
              </a:p>
            </p:txBody>
          </p:sp>
        </p:grpSp>
        <p:sp>
          <p:nvSpPr>
            <p:cNvPr id="48" name="椭圆 80"/>
            <p:cNvSpPr/>
            <p:nvPr/>
          </p:nvSpPr>
          <p:spPr bwMode="auto">
            <a:xfrm>
              <a:off x="2631544" y="3238636"/>
              <a:ext cx="374874" cy="375634"/>
            </a:xfrm>
            <a:prstGeom prst="ellipse">
              <a:avLst/>
            </a:prstGeom>
            <a:solidFill>
              <a:srgbClr val="3A3E4A"/>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913765" eaLnBrk="1" fontAlgn="base" hangingPunct="1">
                <a:spcBef>
                  <a:spcPct val="0"/>
                </a:spcBef>
                <a:spcAft>
                  <a:spcPct val="0"/>
                </a:spcAft>
                <a:defRPr/>
              </a:pPr>
              <a:endParaRPr lang="zh-CN" altLang="en-US" sz="1900" kern="0">
                <a:solidFill>
                  <a:srgbClr val="FFFFFF"/>
                </a:solidFill>
                <a:latin typeface="微软雅黑" panose="020B0503020204020204" pitchFamily="34" charset="-122"/>
                <a:ea typeface="微软雅黑" panose="020B0503020204020204" pitchFamily="34" charset="-122"/>
              </a:endParaRPr>
            </a:p>
          </p:txBody>
        </p:sp>
      </p:grpSp>
      <p:grpSp>
        <p:nvGrpSpPr>
          <p:cNvPr id="51" name="组合 50"/>
          <p:cNvGrpSpPr/>
          <p:nvPr/>
        </p:nvGrpSpPr>
        <p:grpSpPr>
          <a:xfrm>
            <a:off x="9038743" y="1715879"/>
            <a:ext cx="1897169" cy="2364485"/>
            <a:chOff x="587259" y="980731"/>
            <a:chExt cx="1560385" cy="1944040"/>
          </a:xfrm>
        </p:grpSpPr>
        <p:grpSp>
          <p:nvGrpSpPr>
            <p:cNvPr id="52" name="组合 51"/>
            <p:cNvGrpSpPr/>
            <p:nvPr/>
          </p:nvGrpSpPr>
          <p:grpSpPr>
            <a:xfrm>
              <a:off x="587259" y="980731"/>
              <a:ext cx="1544387" cy="1944040"/>
              <a:chOff x="2806339" y="956606"/>
              <a:chExt cx="1215256" cy="1529737"/>
            </a:xfrm>
          </p:grpSpPr>
          <p:sp>
            <p:nvSpPr>
              <p:cNvPr id="55" name="椭圆​​ 2"/>
              <p:cNvSpPr>
                <a:spLocks noChangeArrowheads="1"/>
              </p:cNvSpPr>
              <p:nvPr/>
            </p:nvSpPr>
            <p:spPr bwMode="auto">
              <a:xfrm>
                <a:off x="2806339" y="956606"/>
                <a:ext cx="1215256" cy="1529737"/>
              </a:xfrm>
              <a:custGeom>
                <a:avLst/>
                <a:gdLst>
                  <a:gd name="T0" fmla="*/ 0 w 1944132"/>
                  <a:gd name="T1" fmla="*/ 0 h 2448272"/>
                  <a:gd name="T2" fmla="*/ 1944132 w 1944132"/>
                  <a:gd name="T3" fmla="*/ 2448272 h 2448272"/>
                </a:gdLst>
                <a:ahLst/>
                <a:cxnLst/>
                <a:rect l="T0" t="T1" r="T2" b="T3"/>
                <a:pathLst>
                  <a:path w="1944132" h="2448272">
                    <a:moveTo>
                      <a:pt x="972066" y="0"/>
                    </a:moveTo>
                    <a:cubicBezTo>
                      <a:pt x="1508923" y="0"/>
                      <a:pt x="1944132" y="435209"/>
                      <a:pt x="1944132" y="972066"/>
                    </a:cubicBezTo>
                    <a:cubicBezTo>
                      <a:pt x="1944132" y="1465344"/>
                      <a:pt x="1576711" y="1872807"/>
                      <a:pt x="1100480" y="1934684"/>
                    </a:cubicBezTo>
                    <a:lnTo>
                      <a:pt x="972066" y="2448272"/>
                    </a:lnTo>
                    <a:lnTo>
                      <a:pt x="843652" y="1934684"/>
                    </a:lnTo>
                    <a:cubicBezTo>
                      <a:pt x="367421" y="1872807"/>
                      <a:pt x="0" y="1465344"/>
                      <a:pt x="0" y="972066"/>
                    </a:cubicBezTo>
                    <a:cubicBezTo>
                      <a:pt x="0" y="435209"/>
                      <a:pt x="435209" y="0"/>
                      <a:pt x="972066" y="0"/>
                    </a:cubicBezTo>
                    <a:close/>
                  </a:path>
                </a:pathLst>
              </a:custGeom>
              <a:gradFill flip="none" rotWithShape="1">
                <a:gsLst>
                  <a:gs pos="100000">
                    <a:srgbClr val="FCFCFC"/>
                  </a:gs>
                  <a:gs pos="0">
                    <a:srgbClr val="CCCCCC"/>
                  </a:gs>
                </a:gsLst>
                <a:lin ang="7200000" scaled="0"/>
                <a:tileRect/>
              </a:gradFill>
              <a:ln w="12700" cap="flat" cmpd="sng" algn="ctr">
                <a:gradFill>
                  <a:gsLst>
                    <a:gs pos="89000">
                      <a:sysClr val="window" lastClr="FFFFFF">
                        <a:lumMod val="85000"/>
                      </a:sysClr>
                    </a:gs>
                    <a:gs pos="0">
                      <a:sysClr val="window" lastClr="FFFFFF"/>
                    </a:gs>
                  </a:gsLst>
                  <a:lin ang="7200000" scaled="0"/>
                </a:gradFill>
                <a:prstDash val="solid"/>
                <a:miter lim="800000"/>
              </a:ln>
              <a:effectLst>
                <a:outerShdw blurRad="254000" dist="127000" dir="8160000" algn="tr" rotWithShape="0">
                  <a:prstClr val="black">
                    <a:alpha val="34000"/>
                  </a:prstClr>
                </a:outerShdw>
              </a:effectLst>
            </p:spPr>
            <p:txBody>
              <a:bodyPr rtlCol="0" anchor="ctr"/>
              <a:lstStyle/>
              <a:p>
                <a:pPr algn="ctr" defTabSz="913765"/>
                <a:endParaRPr lang="zh-CN" altLang="en-US" sz="1900" kern="0">
                  <a:solidFill>
                    <a:prstClr val="white"/>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56" name="椭圆​​ 2"/>
              <p:cNvSpPr>
                <a:spLocks noChangeArrowheads="1"/>
              </p:cNvSpPr>
              <p:nvPr/>
            </p:nvSpPr>
            <p:spPr bwMode="auto">
              <a:xfrm>
                <a:off x="2898682" y="1072844"/>
                <a:ext cx="1030571" cy="1297260"/>
              </a:xfrm>
              <a:custGeom>
                <a:avLst/>
                <a:gdLst>
                  <a:gd name="T0" fmla="*/ 0 w 1944132"/>
                  <a:gd name="T1" fmla="*/ 0 h 2448272"/>
                  <a:gd name="T2" fmla="*/ 1944132 w 1944132"/>
                  <a:gd name="T3" fmla="*/ 2448272 h 2448272"/>
                </a:gdLst>
                <a:ahLst/>
                <a:cxnLst/>
                <a:rect l="T0" t="T1" r="T2" b="T3"/>
                <a:pathLst>
                  <a:path w="1944132" h="2448272">
                    <a:moveTo>
                      <a:pt x="972066" y="0"/>
                    </a:moveTo>
                    <a:cubicBezTo>
                      <a:pt x="1508923" y="0"/>
                      <a:pt x="1944132" y="435209"/>
                      <a:pt x="1944132" y="972066"/>
                    </a:cubicBezTo>
                    <a:cubicBezTo>
                      <a:pt x="1944132" y="1465344"/>
                      <a:pt x="1576711" y="1872807"/>
                      <a:pt x="1100480" y="1934684"/>
                    </a:cubicBezTo>
                    <a:lnTo>
                      <a:pt x="972066" y="2448272"/>
                    </a:lnTo>
                    <a:lnTo>
                      <a:pt x="843652" y="1934684"/>
                    </a:lnTo>
                    <a:cubicBezTo>
                      <a:pt x="367421" y="1872807"/>
                      <a:pt x="0" y="1465344"/>
                      <a:pt x="0" y="972066"/>
                    </a:cubicBezTo>
                    <a:cubicBezTo>
                      <a:pt x="0" y="435209"/>
                      <a:pt x="435209" y="0"/>
                      <a:pt x="972066" y="0"/>
                    </a:cubicBezTo>
                    <a:close/>
                  </a:path>
                </a:pathLst>
              </a:custGeom>
              <a:solidFill>
                <a:srgbClr val="3A3E4A"/>
              </a:solidFill>
              <a:ln w="25400" cap="flat" cmpd="sng" algn="ctr">
                <a:noFill/>
                <a:prstDash val="solid"/>
              </a:ln>
              <a:effectLst>
                <a:innerShdw blurRad="63500" dist="25400" dir="18660000">
                  <a:prstClr val="black">
                    <a:alpha val="35000"/>
                  </a:prstClr>
                </a:innerShdw>
              </a:effectLst>
            </p:spPr>
            <p:txBody>
              <a:bodyPr anchor="ctr"/>
              <a:lstStyle/>
              <a:p>
                <a:pPr algn="ctr" defTabSz="913765" fontAlgn="base">
                  <a:spcBef>
                    <a:spcPct val="0"/>
                  </a:spcBef>
                  <a:spcAft>
                    <a:spcPct val="0"/>
                  </a:spcAft>
                </a:pPr>
                <a:endParaRPr lang="zh-CN" altLang="en-US" sz="1900" kern="0">
                  <a:solidFill>
                    <a:srgbClr val="FFFFFF"/>
                  </a:solidFill>
                  <a:latin typeface="微软雅黑" panose="020B0503020204020204" pitchFamily="34" charset="-122"/>
                  <a:ea typeface="微软雅黑" panose="020B0503020204020204" pitchFamily="34" charset="-122"/>
                  <a:sym typeface="Arial" panose="020B0604020202020204" pitchFamily="34" charset="0"/>
                </a:endParaRPr>
              </a:p>
            </p:txBody>
          </p:sp>
        </p:grpSp>
        <p:sp>
          <p:nvSpPr>
            <p:cNvPr id="53" name="TextBox 34"/>
            <p:cNvSpPr txBox="1"/>
            <p:nvPr/>
          </p:nvSpPr>
          <p:spPr>
            <a:xfrm>
              <a:off x="835452" y="1837240"/>
              <a:ext cx="1063999" cy="309984"/>
            </a:xfrm>
            <a:prstGeom prst="rect">
              <a:avLst/>
            </a:prstGeom>
            <a:noFill/>
          </p:spPr>
          <p:txBody>
            <a:bodyPr wrap="square" lIns="68580" tIns="34290" rIns="68580" bIns="34290" rtlCol="0">
              <a:spAutoFit/>
            </a:bodyPr>
            <a:lstStyle/>
            <a:p>
              <a:pPr algn="ctr" defTabSz="913765"/>
              <a:r>
                <a:rPr lang="en-US" altLang="zh-CN" sz="2000" kern="0" dirty="0">
                  <a:solidFill>
                    <a:prstClr val="white"/>
                  </a:solidFill>
                  <a:latin typeface="微软雅黑" panose="020B0503020204020204" pitchFamily="34" charset="-122"/>
                  <a:ea typeface="微软雅黑" panose="020B0503020204020204" pitchFamily="34" charset="-122"/>
                </a:rPr>
                <a:t>Add tittle</a:t>
              </a:r>
            </a:p>
          </p:txBody>
        </p:sp>
        <p:sp>
          <p:nvSpPr>
            <p:cNvPr id="54" name="TextBox 34"/>
            <p:cNvSpPr txBox="1"/>
            <p:nvPr/>
          </p:nvSpPr>
          <p:spPr>
            <a:xfrm>
              <a:off x="1083645" y="1388452"/>
              <a:ext cx="1063999" cy="582147"/>
            </a:xfrm>
            <a:prstGeom prst="rect">
              <a:avLst/>
            </a:prstGeom>
            <a:noFill/>
          </p:spPr>
          <p:txBody>
            <a:bodyPr wrap="square" lIns="68580" tIns="34290" rIns="68580" bIns="34290" rtlCol="0">
              <a:spAutoFit/>
            </a:bodyPr>
            <a:lstStyle/>
            <a:p>
              <a:pPr defTabSz="913765"/>
              <a:r>
                <a:rPr lang="en-US" altLang="zh-CN" sz="4000" kern="0" dirty="0">
                  <a:solidFill>
                    <a:prstClr val="white"/>
                  </a:solidFill>
                  <a:latin typeface="Britannic Bold" panose="020B0903060703020204" pitchFamily="34" charset="0"/>
                  <a:ea typeface="微软雅黑" panose="020B0503020204020204" pitchFamily="34" charset="-122"/>
                </a:rPr>
                <a:t>04</a:t>
              </a: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2000">
        <p15:prstTrans prst="wind"/>
      </p:transition>
    </mc:Choice>
    <mc:Fallback xmlns="">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anim calcmode="lin" valueType="num">
                                      <p:cBhvr>
                                        <p:cTn id="13" dur="500" fill="hold"/>
                                        <p:tgtEl>
                                          <p:spTgt spid="8"/>
                                        </p:tgtEl>
                                        <p:attrNameLst>
                                          <p:attrName>ppt_x</p:attrName>
                                        </p:attrNameLst>
                                      </p:cBhvr>
                                      <p:tavLst>
                                        <p:tav tm="0">
                                          <p:val>
                                            <p:strVal val="#ppt_x"/>
                                          </p:val>
                                        </p:tav>
                                        <p:tav tm="100000">
                                          <p:val>
                                            <p:strVal val="#ppt_x"/>
                                          </p:val>
                                        </p:tav>
                                      </p:tavLst>
                                    </p:anim>
                                    <p:anim calcmode="lin" valueType="num">
                                      <p:cBhvr>
                                        <p:cTn id="14" dur="500" fill="hold"/>
                                        <p:tgtEl>
                                          <p:spTgt spid="8"/>
                                        </p:tgtEl>
                                        <p:attrNameLst>
                                          <p:attrName>ppt_y</p:attrName>
                                        </p:attrNameLst>
                                      </p:cBhvr>
                                      <p:tavLst>
                                        <p:tav tm="0">
                                          <p:val>
                                            <p:strVal val="#ppt_y-.1"/>
                                          </p:val>
                                        </p:tav>
                                        <p:tav tm="100000">
                                          <p:val>
                                            <p:strVal val="#ppt_y"/>
                                          </p:val>
                                        </p:tav>
                                      </p:tavLst>
                                    </p:anim>
                                  </p:childTnLst>
                                </p:cTn>
                              </p:par>
                            </p:childTnLst>
                          </p:cTn>
                        </p:par>
                        <p:par>
                          <p:cTn id="15" fill="hold">
                            <p:stCondLst>
                              <p:cond delay="500"/>
                            </p:stCondLst>
                            <p:childTnLst>
                              <p:par>
                                <p:cTn id="16" presetID="10" presetClass="entr" presetSubtype="0" fill="hold" nodeType="after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47" presetClass="entr" presetSubtype="0" fill="hold" nodeType="click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500"/>
                                        <p:tgtEl>
                                          <p:spTgt spid="18"/>
                                        </p:tgtEl>
                                      </p:cBhvr>
                                    </p:animEffect>
                                    <p:anim calcmode="lin" valueType="num">
                                      <p:cBhvr>
                                        <p:cTn id="24" dur="500" fill="hold"/>
                                        <p:tgtEl>
                                          <p:spTgt spid="18"/>
                                        </p:tgtEl>
                                        <p:attrNameLst>
                                          <p:attrName>ppt_x</p:attrName>
                                        </p:attrNameLst>
                                      </p:cBhvr>
                                      <p:tavLst>
                                        <p:tav tm="0">
                                          <p:val>
                                            <p:strVal val="#ppt_x"/>
                                          </p:val>
                                        </p:tav>
                                        <p:tav tm="100000">
                                          <p:val>
                                            <p:strVal val="#ppt_x"/>
                                          </p:val>
                                        </p:tav>
                                      </p:tavLst>
                                    </p:anim>
                                    <p:anim calcmode="lin" valueType="num">
                                      <p:cBhvr>
                                        <p:cTn id="25" dur="500" fill="hold"/>
                                        <p:tgtEl>
                                          <p:spTgt spid="18"/>
                                        </p:tgtEl>
                                        <p:attrNameLst>
                                          <p:attrName>ppt_y</p:attrName>
                                        </p:attrNameLst>
                                      </p:cBhvr>
                                      <p:tavLst>
                                        <p:tav tm="0">
                                          <p:val>
                                            <p:strVal val="#ppt_y-.1"/>
                                          </p:val>
                                        </p:tav>
                                        <p:tav tm="100000">
                                          <p:val>
                                            <p:strVal val="#ppt_y"/>
                                          </p:val>
                                        </p:tav>
                                      </p:tavLst>
                                    </p:anim>
                                  </p:childTnLst>
                                </p:cTn>
                              </p:par>
                            </p:childTnLst>
                          </p:cTn>
                        </p:par>
                        <p:par>
                          <p:cTn id="26" fill="hold">
                            <p:stCondLst>
                              <p:cond delay="500"/>
                            </p:stCondLst>
                            <p:childTnLst>
                              <p:par>
                                <p:cTn id="27" presetID="10" presetClass="entr" presetSubtype="0" fill="hold" nodeType="after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500"/>
                                        <p:tgtEl>
                                          <p:spTgt spid="24"/>
                                        </p:tgtEl>
                                      </p:cBhvr>
                                    </p:animEffect>
                                  </p:childTnLst>
                                </p:cTn>
                              </p:par>
                            </p:childTnLst>
                          </p:cTn>
                        </p:par>
                      </p:childTnLst>
                    </p:cTn>
                  </p:par>
                  <p:par>
                    <p:cTn id="30" fill="hold">
                      <p:stCondLst>
                        <p:cond delay="indefinite"/>
                      </p:stCondLst>
                      <p:childTnLst>
                        <p:par>
                          <p:cTn id="31" fill="hold">
                            <p:stCondLst>
                              <p:cond delay="0"/>
                            </p:stCondLst>
                            <p:childTnLst>
                              <p:par>
                                <p:cTn id="32" presetID="47" presetClass="entr" presetSubtype="0" fill="hold" nodeType="click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fade">
                                      <p:cBhvr>
                                        <p:cTn id="34" dur="500"/>
                                        <p:tgtEl>
                                          <p:spTgt spid="29"/>
                                        </p:tgtEl>
                                      </p:cBhvr>
                                    </p:animEffect>
                                    <p:anim calcmode="lin" valueType="num">
                                      <p:cBhvr>
                                        <p:cTn id="35" dur="500" fill="hold"/>
                                        <p:tgtEl>
                                          <p:spTgt spid="29"/>
                                        </p:tgtEl>
                                        <p:attrNameLst>
                                          <p:attrName>ppt_x</p:attrName>
                                        </p:attrNameLst>
                                      </p:cBhvr>
                                      <p:tavLst>
                                        <p:tav tm="0">
                                          <p:val>
                                            <p:strVal val="#ppt_x"/>
                                          </p:val>
                                        </p:tav>
                                        <p:tav tm="100000">
                                          <p:val>
                                            <p:strVal val="#ppt_x"/>
                                          </p:val>
                                        </p:tav>
                                      </p:tavLst>
                                    </p:anim>
                                    <p:anim calcmode="lin" valueType="num">
                                      <p:cBhvr>
                                        <p:cTn id="36" dur="500" fill="hold"/>
                                        <p:tgtEl>
                                          <p:spTgt spid="29"/>
                                        </p:tgtEl>
                                        <p:attrNameLst>
                                          <p:attrName>ppt_y</p:attrName>
                                        </p:attrNameLst>
                                      </p:cBhvr>
                                      <p:tavLst>
                                        <p:tav tm="0">
                                          <p:val>
                                            <p:strVal val="#ppt_y-.1"/>
                                          </p:val>
                                        </p:tav>
                                        <p:tav tm="100000">
                                          <p:val>
                                            <p:strVal val="#ppt_y"/>
                                          </p:val>
                                        </p:tav>
                                      </p:tavLst>
                                    </p:anim>
                                  </p:childTnLst>
                                </p:cTn>
                              </p:par>
                            </p:childTnLst>
                          </p:cTn>
                        </p:par>
                        <p:par>
                          <p:cTn id="37" fill="hold">
                            <p:stCondLst>
                              <p:cond delay="500"/>
                            </p:stCondLst>
                            <p:childTnLst>
                              <p:par>
                                <p:cTn id="38" presetID="10" presetClass="entr" presetSubtype="0" fill="hold" nodeType="afterEffect">
                                  <p:stCondLst>
                                    <p:cond delay="0"/>
                                  </p:stCondLst>
                                  <p:childTnLst>
                                    <p:set>
                                      <p:cBhvr>
                                        <p:cTn id="39" dur="1" fill="hold">
                                          <p:stCondLst>
                                            <p:cond delay="0"/>
                                          </p:stCondLst>
                                        </p:cTn>
                                        <p:tgtEl>
                                          <p:spTgt spid="35"/>
                                        </p:tgtEl>
                                        <p:attrNameLst>
                                          <p:attrName>style.visibility</p:attrName>
                                        </p:attrNameLst>
                                      </p:cBhvr>
                                      <p:to>
                                        <p:strVal val="visible"/>
                                      </p:to>
                                    </p:set>
                                    <p:animEffect transition="in" filter="fade">
                                      <p:cBhvr>
                                        <p:cTn id="40" dur="500"/>
                                        <p:tgtEl>
                                          <p:spTgt spid="35"/>
                                        </p:tgtEl>
                                      </p:cBhvr>
                                    </p:animEffect>
                                  </p:childTnLst>
                                </p:cTn>
                              </p:par>
                            </p:childTnLst>
                          </p:cTn>
                        </p:par>
                      </p:childTnLst>
                    </p:cTn>
                  </p:par>
                  <p:par>
                    <p:cTn id="41" fill="hold">
                      <p:stCondLst>
                        <p:cond delay="indefinite"/>
                      </p:stCondLst>
                      <p:childTnLst>
                        <p:par>
                          <p:cTn id="42" fill="hold">
                            <p:stCondLst>
                              <p:cond delay="0"/>
                            </p:stCondLst>
                            <p:childTnLst>
                              <p:par>
                                <p:cTn id="43" presetID="47" presetClass="entr" presetSubtype="0" fill="hold" nodeType="clickEffect">
                                  <p:stCondLst>
                                    <p:cond delay="0"/>
                                  </p:stCondLst>
                                  <p:childTnLst>
                                    <p:set>
                                      <p:cBhvr>
                                        <p:cTn id="44" dur="1" fill="hold">
                                          <p:stCondLst>
                                            <p:cond delay="0"/>
                                          </p:stCondLst>
                                        </p:cTn>
                                        <p:tgtEl>
                                          <p:spTgt spid="40"/>
                                        </p:tgtEl>
                                        <p:attrNameLst>
                                          <p:attrName>style.visibility</p:attrName>
                                        </p:attrNameLst>
                                      </p:cBhvr>
                                      <p:to>
                                        <p:strVal val="visible"/>
                                      </p:to>
                                    </p:set>
                                    <p:animEffect transition="in" filter="fade">
                                      <p:cBhvr>
                                        <p:cTn id="45" dur="500"/>
                                        <p:tgtEl>
                                          <p:spTgt spid="40"/>
                                        </p:tgtEl>
                                      </p:cBhvr>
                                    </p:animEffect>
                                    <p:anim calcmode="lin" valueType="num">
                                      <p:cBhvr>
                                        <p:cTn id="46" dur="500" fill="hold"/>
                                        <p:tgtEl>
                                          <p:spTgt spid="40"/>
                                        </p:tgtEl>
                                        <p:attrNameLst>
                                          <p:attrName>ppt_x</p:attrName>
                                        </p:attrNameLst>
                                      </p:cBhvr>
                                      <p:tavLst>
                                        <p:tav tm="0">
                                          <p:val>
                                            <p:strVal val="#ppt_x"/>
                                          </p:val>
                                        </p:tav>
                                        <p:tav tm="100000">
                                          <p:val>
                                            <p:strVal val="#ppt_x"/>
                                          </p:val>
                                        </p:tav>
                                      </p:tavLst>
                                    </p:anim>
                                    <p:anim calcmode="lin" valueType="num">
                                      <p:cBhvr>
                                        <p:cTn id="47" dur="500" fill="hold"/>
                                        <p:tgtEl>
                                          <p:spTgt spid="40"/>
                                        </p:tgtEl>
                                        <p:attrNameLst>
                                          <p:attrName>ppt_y</p:attrName>
                                        </p:attrNameLst>
                                      </p:cBhvr>
                                      <p:tavLst>
                                        <p:tav tm="0">
                                          <p:val>
                                            <p:strVal val="#ppt_y-.1"/>
                                          </p:val>
                                        </p:tav>
                                        <p:tav tm="100000">
                                          <p:val>
                                            <p:strVal val="#ppt_y"/>
                                          </p:val>
                                        </p:tav>
                                      </p:tavLst>
                                    </p:anim>
                                  </p:childTnLst>
                                </p:cTn>
                              </p:par>
                            </p:childTnLst>
                          </p:cTn>
                        </p:par>
                        <p:par>
                          <p:cTn id="48" fill="hold">
                            <p:stCondLst>
                              <p:cond delay="500"/>
                            </p:stCondLst>
                            <p:childTnLst>
                              <p:par>
                                <p:cTn id="49" presetID="10" presetClass="entr" presetSubtype="0" fill="hold" nodeType="afterEffect">
                                  <p:stCondLst>
                                    <p:cond delay="0"/>
                                  </p:stCondLst>
                                  <p:childTnLst>
                                    <p:set>
                                      <p:cBhvr>
                                        <p:cTn id="50" dur="1" fill="hold">
                                          <p:stCondLst>
                                            <p:cond delay="0"/>
                                          </p:stCondLst>
                                        </p:cTn>
                                        <p:tgtEl>
                                          <p:spTgt spid="46"/>
                                        </p:tgtEl>
                                        <p:attrNameLst>
                                          <p:attrName>style.visibility</p:attrName>
                                        </p:attrNameLst>
                                      </p:cBhvr>
                                      <p:to>
                                        <p:strVal val="visible"/>
                                      </p:to>
                                    </p:set>
                                    <p:animEffect transition="in" filter="fade">
                                      <p:cBhvr>
                                        <p:cTn id="51" dur="500"/>
                                        <p:tgtEl>
                                          <p:spTgt spid="46"/>
                                        </p:tgtEl>
                                      </p:cBhvr>
                                    </p:animEffect>
                                  </p:childTnLst>
                                </p:cTn>
                              </p:par>
                            </p:childTnLst>
                          </p:cTn>
                        </p:par>
                      </p:childTnLst>
                    </p:cTn>
                  </p:par>
                  <p:par>
                    <p:cTn id="52" fill="hold">
                      <p:stCondLst>
                        <p:cond delay="indefinite"/>
                      </p:stCondLst>
                      <p:childTnLst>
                        <p:par>
                          <p:cTn id="53" fill="hold">
                            <p:stCondLst>
                              <p:cond delay="0"/>
                            </p:stCondLst>
                            <p:childTnLst>
                              <p:par>
                                <p:cTn id="54" presetID="47" presetClass="entr" presetSubtype="0" fill="hold" nodeType="clickEffect">
                                  <p:stCondLst>
                                    <p:cond delay="0"/>
                                  </p:stCondLst>
                                  <p:childTnLst>
                                    <p:set>
                                      <p:cBhvr>
                                        <p:cTn id="55" dur="1" fill="hold">
                                          <p:stCondLst>
                                            <p:cond delay="0"/>
                                          </p:stCondLst>
                                        </p:cTn>
                                        <p:tgtEl>
                                          <p:spTgt spid="51"/>
                                        </p:tgtEl>
                                        <p:attrNameLst>
                                          <p:attrName>style.visibility</p:attrName>
                                        </p:attrNameLst>
                                      </p:cBhvr>
                                      <p:to>
                                        <p:strVal val="visible"/>
                                      </p:to>
                                    </p:set>
                                    <p:animEffect transition="in" filter="fade">
                                      <p:cBhvr>
                                        <p:cTn id="56" dur="500"/>
                                        <p:tgtEl>
                                          <p:spTgt spid="51"/>
                                        </p:tgtEl>
                                      </p:cBhvr>
                                    </p:animEffect>
                                    <p:anim calcmode="lin" valueType="num">
                                      <p:cBhvr>
                                        <p:cTn id="57" dur="500" fill="hold"/>
                                        <p:tgtEl>
                                          <p:spTgt spid="51"/>
                                        </p:tgtEl>
                                        <p:attrNameLst>
                                          <p:attrName>ppt_x</p:attrName>
                                        </p:attrNameLst>
                                      </p:cBhvr>
                                      <p:tavLst>
                                        <p:tav tm="0">
                                          <p:val>
                                            <p:strVal val="#ppt_x"/>
                                          </p:val>
                                        </p:tav>
                                        <p:tav tm="100000">
                                          <p:val>
                                            <p:strVal val="#ppt_x"/>
                                          </p:val>
                                        </p:tav>
                                      </p:tavLst>
                                    </p:anim>
                                    <p:anim calcmode="lin" valueType="num">
                                      <p:cBhvr>
                                        <p:cTn id="5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cxnSp>
        <p:nvCxnSpPr>
          <p:cNvPr id="108" name="直接连接符 107"/>
          <p:cNvCxnSpPr/>
          <p:nvPr/>
        </p:nvCxnSpPr>
        <p:spPr>
          <a:xfrm>
            <a:off x="502242" y="837506"/>
            <a:ext cx="10561516"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109" name="组合 108"/>
          <p:cNvGrpSpPr/>
          <p:nvPr/>
        </p:nvGrpSpPr>
        <p:grpSpPr>
          <a:xfrm>
            <a:off x="584925" y="398422"/>
            <a:ext cx="4446461" cy="405971"/>
            <a:chOff x="534571" y="319364"/>
            <a:chExt cx="5928620" cy="541295"/>
          </a:xfrm>
        </p:grpSpPr>
        <p:sp>
          <p:nvSpPr>
            <p:cNvPr id="110" name="文本框 23"/>
            <p:cNvSpPr txBox="1"/>
            <p:nvPr/>
          </p:nvSpPr>
          <p:spPr>
            <a:xfrm>
              <a:off x="665958" y="319364"/>
              <a:ext cx="2609434" cy="533480"/>
            </a:xfrm>
            <a:prstGeom prst="rect">
              <a:avLst/>
            </a:prstGeom>
            <a:noFill/>
          </p:spPr>
          <p:txBody>
            <a:bodyPr wrap="none" rtlCol="0">
              <a:spAutoFit/>
            </a:bodyPr>
            <a:lstStyle/>
            <a:p>
              <a:r>
                <a:rPr lang="en-US" altLang="zh-CN" sz="2000" dirty="0">
                  <a:solidFill>
                    <a:srgbClr val="3A3E4A"/>
                  </a:solidFill>
                  <a:latin typeface="微软雅黑" panose="020B0503020204020204" pitchFamily="34" charset="-122"/>
                  <a:ea typeface="微软雅黑" panose="020B0503020204020204" pitchFamily="34" charset="-122"/>
                </a:rPr>
                <a:t>Add tittle text</a:t>
              </a:r>
              <a:r>
                <a:rPr lang="zh-CN" altLang="en-US" sz="2000" dirty="0">
                  <a:solidFill>
                    <a:srgbClr val="3A3E4A"/>
                  </a:solidFill>
                  <a:latin typeface="微软雅黑" panose="020B0503020204020204" pitchFamily="34" charset="-122"/>
                  <a:ea typeface="微软雅黑" panose="020B0503020204020204" pitchFamily="34" charset="-122"/>
                </a:rPr>
                <a:t> </a:t>
              </a:r>
            </a:p>
          </p:txBody>
        </p:sp>
        <p:sp>
          <p:nvSpPr>
            <p:cNvPr id="111" name="等腰三角形 110"/>
            <p:cNvSpPr/>
            <p:nvPr/>
          </p:nvSpPr>
          <p:spPr>
            <a:xfrm rot="16200000" flipH="1" flipV="1">
              <a:off x="439198" y="481327"/>
              <a:ext cx="382225" cy="191480"/>
            </a:xfrm>
            <a:prstGeom prst="triangle">
              <a:avLst/>
            </a:prstGeom>
            <a:solidFill>
              <a:srgbClr val="3A3E4A"/>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latin typeface="+mj-ea"/>
                <a:ea typeface="+mj-ea"/>
              </a:endParaRPr>
            </a:p>
          </p:txBody>
        </p:sp>
        <p:sp>
          <p:nvSpPr>
            <p:cNvPr id="112" name="文本框 23"/>
            <p:cNvSpPr txBox="1"/>
            <p:nvPr/>
          </p:nvSpPr>
          <p:spPr>
            <a:xfrm>
              <a:off x="3010961" y="429773"/>
              <a:ext cx="3452230" cy="430886"/>
            </a:xfrm>
            <a:prstGeom prst="rect">
              <a:avLst/>
            </a:prstGeom>
            <a:noFill/>
          </p:spPr>
          <p:txBody>
            <a:bodyPr wrap="none" rtlCol="0">
              <a:spAutoFit/>
            </a:bodyPr>
            <a:lstStyle/>
            <a:p>
              <a:r>
                <a:rPr lang="en-US" altLang="zh-CN" sz="1500" dirty="0">
                  <a:solidFill>
                    <a:schemeClr val="tx1">
                      <a:lumMod val="60000"/>
                      <a:lumOff val="40000"/>
                    </a:schemeClr>
                  </a:solidFill>
                  <a:latin typeface="+mj-ea"/>
                  <a:ea typeface="+mj-ea"/>
                </a:rPr>
                <a:t>  Click here to add Title</a:t>
              </a:r>
              <a:endParaRPr lang="zh-CN" altLang="en-US" sz="1500" dirty="0">
                <a:solidFill>
                  <a:schemeClr val="tx1">
                    <a:lumMod val="60000"/>
                    <a:lumOff val="40000"/>
                  </a:schemeClr>
                </a:solidFill>
                <a:latin typeface="+mj-ea"/>
                <a:ea typeface="+mj-ea"/>
              </a:endParaRPr>
            </a:p>
          </p:txBody>
        </p:sp>
      </p:grpSp>
      <p:grpSp>
        <p:nvGrpSpPr>
          <p:cNvPr id="97" name="组合 96"/>
          <p:cNvGrpSpPr/>
          <p:nvPr/>
        </p:nvGrpSpPr>
        <p:grpSpPr>
          <a:xfrm>
            <a:off x="1624843" y="2597123"/>
            <a:ext cx="9280624" cy="2399710"/>
            <a:chOff x="1260022" y="2163164"/>
            <a:chExt cx="6960165" cy="1748634"/>
          </a:xfrm>
          <a:noFill/>
          <a:effectLst>
            <a:outerShdw blurRad="76200" dist="38100" dir="5400000" algn="t" rotWithShape="0">
              <a:prstClr val="black">
                <a:alpha val="28000"/>
              </a:prstClr>
            </a:outerShdw>
          </a:effectLst>
        </p:grpSpPr>
        <p:sp>
          <p:nvSpPr>
            <p:cNvPr id="98" name="Arc 54"/>
            <p:cNvSpPr/>
            <p:nvPr/>
          </p:nvSpPr>
          <p:spPr bwMode="auto">
            <a:xfrm>
              <a:off x="4740104" y="2171757"/>
              <a:ext cx="1740042" cy="1740041"/>
            </a:xfrm>
            <a:prstGeom prst="arc">
              <a:avLst>
                <a:gd name="adj1" fmla="val 21449734"/>
                <a:gd name="adj2" fmla="val 10900343"/>
              </a:avLst>
            </a:prstGeom>
            <a:grpFill/>
            <a:ln w="127000" cap="rnd" cmpd="sng" algn="ctr">
              <a:solidFill>
                <a:sysClr val="window" lastClr="FFFFFF">
                  <a:lumMod val="95000"/>
                </a:sysClr>
              </a:solidFill>
              <a:prstDash val="solid"/>
            </a:ln>
            <a:effectLst/>
          </p:spPr>
          <p:txBody>
            <a:bodyPr anchor="ctr"/>
            <a:lstStyle/>
            <a:p>
              <a:pPr algn="ctr" defTabSz="1218565" hangingPunct="0">
                <a:defRPr/>
              </a:pPr>
              <a:endParaRPr lang="en-US" kern="0">
                <a:solidFill>
                  <a:srgbClr val="00B485"/>
                </a:solidFill>
                <a:latin typeface="Roboto" panose="02000000000000000000" pitchFamily="2" charset="0"/>
                <a:ea typeface="Roboto" panose="02000000000000000000" pitchFamily="2" charset="0"/>
              </a:endParaRPr>
            </a:p>
          </p:txBody>
        </p:sp>
        <p:sp>
          <p:nvSpPr>
            <p:cNvPr id="99" name="Arc 42"/>
            <p:cNvSpPr/>
            <p:nvPr/>
          </p:nvSpPr>
          <p:spPr bwMode="auto">
            <a:xfrm>
              <a:off x="1260022" y="2171757"/>
              <a:ext cx="1740042" cy="1740041"/>
            </a:xfrm>
            <a:prstGeom prst="arc">
              <a:avLst>
                <a:gd name="adj1" fmla="val 21449734"/>
                <a:gd name="adj2" fmla="val 10900343"/>
              </a:avLst>
            </a:prstGeom>
            <a:grpFill/>
            <a:ln w="127000" cap="rnd" cmpd="sng" algn="ctr">
              <a:solidFill>
                <a:sysClr val="window" lastClr="FFFFFF">
                  <a:lumMod val="95000"/>
                </a:sysClr>
              </a:solidFill>
              <a:prstDash val="solid"/>
            </a:ln>
            <a:effectLst/>
          </p:spPr>
          <p:txBody>
            <a:bodyPr anchor="ctr"/>
            <a:lstStyle/>
            <a:p>
              <a:pPr algn="ctr" defTabSz="1218565" hangingPunct="0">
                <a:defRPr/>
              </a:pPr>
              <a:endParaRPr lang="en-US" kern="0">
                <a:solidFill>
                  <a:srgbClr val="00B485"/>
                </a:solidFill>
                <a:latin typeface="Roboto" panose="02000000000000000000" pitchFamily="2" charset="0"/>
                <a:ea typeface="Roboto" panose="02000000000000000000" pitchFamily="2" charset="0"/>
              </a:endParaRPr>
            </a:p>
          </p:txBody>
        </p:sp>
        <p:sp>
          <p:nvSpPr>
            <p:cNvPr id="100" name="Arc 40"/>
            <p:cNvSpPr/>
            <p:nvPr/>
          </p:nvSpPr>
          <p:spPr bwMode="auto">
            <a:xfrm rot="10800000">
              <a:off x="3000064" y="2163164"/>
              <a:ext cx="1740041" cy="1740041"/>
            </a:xfrm>
            <a:prstGeom prst="arc">
              <a:avLst>
                <a:gd name="adj1" fmla="val 21449734"/>
                <a:gd name="adj2" fmla="val 10900343"/>
              </a:avLst>
            </a:prstGeom>
            <a:grpFill/>
            <a:ln w="127000" cap="rnd" cmpd="sng" algn="ctr">
              <a:solidFill>
                <a:sysClr val="window" lastClr="FFFFFF">
                  <a:lumMod val="95000"/>
                </a:sysClr>
              </a:solidFill>
              <a:prstDash val="solid"/>
            </a:ln>
            <a:effectLst/>
          </p:spPr>
          <p:txBody>
            <a:bodyPr anchor="ctr"/>
            <a:lstStyle/>
            <a:p>
              <a:pPr algn="ctr" defTabSz="1218565" hangingPunct="0">
                <a:defRPr/>
              </a:pPr>
              <a:endParaRPr lang="en-US" kern="0">
                <a:solidFill>
                  <a:srgbClr val="00B485"/>
                </a:solidFill>
                <a:latin typeface="Roboto" panose="02000000000000000000" pitchFamily="2" charset="0"/>
                <a:ea typeface="Roboto" panose="02000000000000000000" pitchFamily="2" charset="0"/>
              </a:endParaRPr>
            </a:p>
          </p:txBody>
        </p:sp>
        <p:sp>
          <p:nvSpPr>
            <p:cNvPr id="101" name="Arc 52"/>
            <p:cNvSpPr/>
            <p:nvPr/>
          </p:nvSpPr>
          <p:spPr bwMode="auto">
            <a:xfrm rot="10800000">
              <a:off x="6480146" y="2163164"/>
              <a:ext cx="1740041" cy="1740041"/>
            </a:xfrm>
            <a:prstGeom prst="arc">
              <a:avLst>
                <a:gd name="adj1" fmla="val 21449734"/>
                <a:gd name="adj2" fmla="val 10900343"/>
              </a:avLst>
            </a:prstGeom>
            <a:grpFill/>
            <a:ln w="127000" cap="rnd" cmpd="sng" algn="ctr">
              <a:solidFill>
                <a:sysClr val="window" lastClr="FFFFFF">
                  <a:lumMod val="95000"/>
                </a:sysClr>
              </a:solidFill>
              <a:prstDash val="solid"/>
            </a:ln>
            <a:effectLst/>
          </p:spPr>
          <p:txBody>
            <a:bodyPr anchor="ctr"/>
            <a:lstStyle/>
            <a:p>
              <a:pPr algn="ctr" defTabSz="1218565" hangingPunct="0">
                <a:defRPr/>
              </a:pPr>
              <a:endParaRPr lang="en-US" kern="0">
                <a:solidFill>
                  <a:srgbClr val="00B485"/>
                </a:solidFill>
                <a:latin typeface="Roboto" panose="02000000000000000000" pitchFamily="2" charset="0"/>
                <a:ea typeface="Roboto" panose="02000000000000000000" pitchFamily="2" charset="0"/>
              </a:endParaRPr>
            </a:p>
          </p:txBody>
        </p:sp>
      </p:grpSp>
      <p:grpSp>
        <p:nvGrpSpPr>
          <p:cNvPr id="102" name="组合 101"/>
          <p:cNvGrpSpPr/>
          <p:nvPr/>
        </p:nvGrpSpPr>
        <p:grpSpPr>
          <a:xfrm>
            <a:off x="1689029" y="1796896"/>
            <a:ext cx="2226148" cy="840534"/>
            <a:chOff x="6084168" y="1274556"/>
            <a:chExt cx="1669538" cy="612486"/>
          </a:xfrm>
        </p:grpSpPr>
        <p:sp>
          <p:nvSpPr>
            <p:cNvPr id="103" name="TextBox 102"/>
            <p:cNvSpPr txBox="1"/>
            <p:nvPr/>
          </p:nvSpPr>
          <p:spPr>
            <a:xfrm>
              <a:off x="6084168" y="1514664"/>
              <a:ext cx="1669538" cy="372378"/>
            </a:xfrm>
            <a:prstGeom prst="rect">
              <a:avLst/>
            </a:prstGeom>
            <a:noFill/>
          </p:spPr>
          <p:txBody>
            <a:bodyPr wrap="square" lIns="91431" tIns="45715" rIns="91431" bIns="45715" rtlCol="0">
              <a:spAutoFit/>
            </a:bodyPr>
            <a:lstStyle/>
            <a:p>
              <a:pPr defTabSz="1218565">
                <a:lnSpc>
                  <a:spcPct val="130000"/>
                </a:lnSpc>
                <a:defRPr/>
              </a:pPr>
              <a:r>
                <a:rPr lang="en-US" altLang="zh-CN" sz="1100" kern="0" dirty="0">
                  <a:solidFill>
                    <a:sysClr val="windowText" lastClr="000000">
                      <a:lumMod val="75000"/>
                      <a:lumOff val="25000"/>
                    </a:sysClr>
                  </a:solidFill>
                  <a:latin typeface="微软雅黑" panose="020B0503020204020204" pitchFamily="34" charset="-122"/>
                  <a:ea typeface="微软雅黑" panose="020B0503020204020204" pitchFamily="34" charset="-122"/>
                </a:rPr>
                <a:t>Click here to add content that matches the title.</a:t>
              </a:r>
              <a:endParaRPr lang="zh-CN" altLang="en-US" sz="1100" kern="0" dirty="0">
                <a:solidFill>
                  <a:sysClr val="windowText" lastClr="000000">
                    <a:lumMod val="75000"/>
                    <a:lumOff val="25000"/>
                  </a:sysClr>
                </a:solidFill>
                <a:latin typeface="微软雅黑" panose="020B0503020204020204" pitchFamily="34" charset="-122"/>
                <a:ea typeface="微软雅黑" panose="020B0503020204020204" pitchFamily="34" charset="-122"/>
              </a:endParaRPr>
            </a:p>
          </p:txBody>
        </p:sp>
        <p:sp>
          <p:nvSpPr>
            <p:cNvPr id="104" name="TextBox 103"/>
            <p:cNvSpPr txBox="1"/>
            <p:nvPr/>
          </p:nvSpPr>
          <p:spPr>
            <a:xfrm>
              <a:off x="6532344" y="1274556"/>
              <a:ext cx="1008112" cy="237448"/>
            </a:xfrm>
            <a:prstGeom prst="rect">
              <a:avLst/>
            </a:prstGeom>
            <a:noFill/>
          </p:spPr>
          <p:txBody>
            <a:bodyPr wrap="square" lIns="91431" tIns="0" rIns="91431" bIns="0" rtlCol="0" anchor="t">
              <a:spAutoFit/>
            </a:bodyPr>
            <a:lstStyle/>
            <a:p>
              <a:pPr defTabSz="1218565">
                <a:lnSpc>
                  <a:spcPct val="150000"/>
                </a:lnSpc>
                <a:defRPr/>
              </a:pPr>
              <a:r>
                <a:rPr lang="en-US" altLang="zh-CN" sz="1600" kern="0" dirty="0">
                  <a:solidFill>
                    <a:sysClr val="windowText" lastClr="000000">
                      <a:lumMod val="75000"/>
                      <a:lumOff val="25000"/>
                    </a:sysClr>
                  </a:solidFill>
                  <a:latin typeface="微软雅黑" panose="020B0503020204020204" pitchFamily="34" charset="-122"/>
                  <a:ea typeface="微软雅黑" panose="020B0503020204020204" pitchFamily="34" charset="-122"/>
                  <a:cs typeface="华文黑体" pitchFamily="2" charset="-122"/>
                </a:rPr>
                <a:t>Add tittle</a:t>
              </a:r>
              <a:endParaRPr lang="zh-CN" altLang="en-US" sz="1600" kern="0" dirty="0">
                <a:solidFill>
                  <a:sysClr val="windowText" lastClr="000000">
                    <a:lumMod val="75000"/>
                    <a:lumOff val="25000"/>
                  </a:sysClr>
                </a:solidFill>
                <a:latin typeface="微软雅黑" panose="020B0503020204020204" pitchFamily="34" charset="-122"/>
                <a:ea typeface="微软雅黑" panose="020B0503020204020204" pitchFamily="34" charset="-122"/>
                <a:cs typeface="华文黑体" pitchFamily="2" charset="-122"/>
              </a:endParaRPr>
            </a:p>
          </p:txBody>
        </p:sp>
      </p:grpSp>
      <p:grpSp>
        <p:nvGrpSpPr>
          <p:cNvPr id="105" name="组合 104"/>
          <p:cNvGrpSpPr/>
          <p:nvPr/>
        </p:nvGrpSpPr>
        <p:grpSpPr>
          <a:xfrm>
            <a:off x="4019903" y="4978150"/>
            <a:ext cx="2226148" cy="840534"/>
            <a:chOff x="6084168" y="1274556"/>
            <a:chExt cx="1669538" cy="612486"/>
          </a:xfrm>
        </p:grpSpPr>
        <p:sp>
          <p:nvSpPr>
            <p:cNvPr id="106" name="TextBox 105"/>
            <p:cNvSpPr txBox="1"/>
            <p:nvPr/>
          </p:nvSpPr>
          <p:spPr>
            <a:xfrm>
              <a:off x="6084168" y="1514664"/>
              <a:ext cx="1669538" cy="372378"/>
            </a:xfrm>
            <a:prstGeom prst="rect">
              <a:avLst/>
            </a:prstGeom>
            <a:noFill/>
          </p:spPr>
          <p:txBody>
            <a:bodyPr wrap="square" lIns="91431" tIns="45715" rIns="91431" bIns="45715" rtlCol="0">
              <a:spAutoFit/>
            </a:bodyPr>
            <a:lstStyle/>
            <a:p>
              <a:pPr defTabSz="1218565">
                <a:lnSpc>
                  <a:spcPct val="130000"/>
                </a:lnSpc>
                <a:defRPr/>
              </a:pPr>
              <a:r>
                <a:rPr lang="en-US" altLang="zh-CN" sz="1100" kern="0" dirty="0">
                  <a:solidFill>
                    <a:sysClr val="windowText" lastClr="000000">
                      <a:lumMod val="75000"/>
                      <a:lumOff val="25000"/>
                    </a:sysClr>
                  </a:solidFill>
                  <a:latin typeface="微软雅黑" panose="020B0503020204020204" pitchFamily="34" charset="-122"/>
                  <a:ea typeface="微软雅黑" panose="020B0503020204020204" pitchFamily="34" charset="-122"/>
                </a:rPr>
                <a:t>Click here to add content that matches the title.</a:t>
              </a:r>
              <a:endParaRPr lang="zh-CN" altLang="en-US" sz="1100" kern="0" dirty="0">
                <a:solidFill>
                  <a:sysClr val="windowText" lastClr="000000">
                    <a:lumMod val="75000"/>
                    <a:lumOff val="25000"/>
                  </a:sysClr>
                </a:solidFill>
                <a:latin typeface="微软雅黑" panose="020B0503020204020204" pitchFamily="34" charset="-122"/>
                <a:ea typeface="微软雅黑" panose="020B0503020204020204" pitchFamily="34" charset="-122"/>
              </a:endParaRPr>
            </a:p>
          </p:txBody>
        </p:sp>
        <p:sp>
          <p:nvSpPr>
            <p:cNvPr id="107" name="TextBox 106"/>
            <p:cNvSpPr txBox="1"/>
            <p:nvPr/>
          </p:nvSpPr>
          <p:spPr>
            <a:xfrm>
              <a:off x="6532344" y="1274556"/>
              <a:ext cx="1008112" cy="237448"/>
            </a:xfrm>
            <a:prstGeom prst="rect">
              <a:avLst/>
            </a:prstGeom>
            <a:noFill/>
          </p:spPr>
          <p:txBody>
            <a:bodyPr wrap="square" lIns="91431" tIns="0" rIns="91431" bIns="0" rtlCol="0" anchor="t">
              <a:spAutoFit/>
            </a:bodyPr>
            <a:lstStyle/>
            <a:p>
              <a:pPr defTabSz="1218565">
                <a:lnSpc>
                  <a:spcPct val="150000"/>
                </a:lnSpc>
                <a:defRPr/>
              </a:pPr>
              <a:r>
                <a:rPr lang="en-US" altLang="zh-CN" sz="1600" kern="0" dirty="0">
                  <a:solidFill>
                    <a:sysClr val="windowText" lastClr="000000">
                      <a:lumMod val="75000"/>
                      <a:lumOff val="25000"/>
                    </a:sysClr>
                  </a:solidFill>
                  <a:latin typeface="微软雅黑" panose="020B0503020204020204" pitchFamily="34" charset="-122"/>
                  <a:ea typeface="微软雅黑" panose="020B0503020204020204" pitchFamily="34" charset="-122"/>
                  <a:cs typeface="华文黑体" pitchFamily="2" charset="-122"/>
                </a:rPr>
                <a:t>Add tittle</a:t>
              </a:r>
              <a:endParaRPr lang="zh-CN" altLang="en-US" sz="1600" kern="0" dirty="0">
                <a:solidFill>
                  <a:sysClr val="windowText" lastClr="000000">
                    <a:lumMod val="75000"/>
                    <a:lumOff val="25000"/>
                  </a:sysClr>
                </a:solidFill>
                <a:latin typeface="微软雅黑" panose="020B0503020204020204" pitchFamily="34" charset="-122"/>
                <a:ea typeface="微软雅黑" panose="020B0503020204020204" pitchFamily="34" charset="-122"/>
                <a:cs typeface="华文黑体" pitchFamily="2" charset="-122"/>
              </a:endParaRPr>
            </a:p>
          </p:txBody>
        </p:sp>
      </p:grpSp>
      <p:grpSp>
        <p:nvGrpSpPr>
          <p:cNvPr id="113" name="组合 112"/>
          <p:cNvGrpSpPr/>
          <p:nvPr/>
        </p:nvGrpSpPr>
        <p:grpSpPr>
          <a:xfrm>
            <a:off x="6265152" y="1796896"/>
            <a:ext cx="2226148" cy="840534"/>
            <a:chOff x="6084168" y="1274556"/>
            <a:chExt cx="1669538" cy="612486"/>
          </a:xfrm>
        </p:grpSpPr>
        <p:sp>
          <p:nvSpPr>
            <p:cNvPr id="114" name="TextBox 113"/>
            <p:cNvSpPr txBox="1"/>
            <p:nvPr/>
          </p:nvSpPr>
          <p:spPr>
            <a:xfrm>
              <a:off x="6084168" y="1514664"/>
              <a:ext cx="1669538" cy="372378"/>
            </a:xfrm>
            <a:prstGeom prst="rect">
              <a:avLst/>
            </a:prstGeom>
            <a:noFill/>
          </p:spPr>
          <p:txBody>
            <a:bodyPr wrap="square" lIns="91431" tIns="45715" rIns="91431" bIns="45715" rtlCol="0">
              <a:spAutoFit/>
            </a:bodyPr>
            <a:lstStyle/>
            <a:p>
              <a:pPr defTabSz="1218565">
                <a:lnSpc>
                  <a:spcPct val="130000"/>
                </a:lnSpc>
                <a:defRPr/>
              </a:pPr>
              <a:r>
                <a:rPr lang="en-US" altLang="zh-CN" sz="1100" kern="0" dirty="0">
                  <a:solidFill>
                    <a:sysClr val="windowText" lastClr="000000">
                      <a:lumMod val="75000"/>
                      <a:lumOff val="25000"/>
                    </a:sysClr>
                  </a:solidFill>
                  <a:latin typeface="微软雅黑" panose="020B0503020204020204" pitchFamily="34" charset="-122"/>
                  <a:ea typeface="微软雅黑" panose="020B0503020204020204" pitchFamily="34" charset="-122"/>
                </a:rPr>
                <a:t>Click here to add content that matches the title.</a:t>
              </a:r>
              <a:endParaRPr lang="zh-CN" altLang="en-US" sz="1100" kern="0" dirty="0">
                <a:solidFill>
                  <a:sysClr val="windowText" lastClr="000000">
                    <a:lumMod val="75000"/>
                    <a:lumOff val="25000"/>
                  </a:sysClr>
                </a:solidFill>
                <a:latin typeface="微软雅黑" panose="020B0503020204020204" pitchFamily="34" charset="-122"/>
                <a:ea typeface="微软雅黑" panose="020B0503020204020204" pitchFamily="34" charset="-122"/>
              </a:endParaRPr>
            </a:p>
          </p:txBody>
        </p:sp>
        <p:sp>
          <p:nvSpPr>
            <p:cNvPr id="115" name="TextBox 114"/>
            <p:cNvSpPr txBox="1"/>
            <p:nvPr/>
          </p:nvSpPr>
          <p:spPr>
            <a:xfrm>
              <a:off x="6532344" y="1274556"/>
              <a:ext cx="1008112" cy="237448"/>
            </a:xfrm>
            <a:prstGeom prst="rect">
              <a:avLst/>
            </a:prstGeom>
            <a:noFill/>
          </p:spPr>
          <p:txBody>
            <a:bodyPr wrap="square" lIns="91431" tIns="0" rIns="91431" bIns="0" rtlCol="0" anchor="t">
              <a:spAutoFit/>
            </a:bodyPr>
            <a:lstStyle/>
            <a:p>
              <a:pPr defTabSz="1218565">
                <a:lnSpc>
                  <a:spcPct val="150000"/>
                </a:lnSpc>
                <a:defRPr/>
              </a:pPr>
              <a:r>
                <a:rPr lang="en-US" altLang="zh-CN" sz="1600" kern="0" dirty="0">
                  <a:solidFill>
                    <a:sysClr val="windowText" lastClr="000000">
                      <a:lumMod val="75000"/>
                      <a:lumOff val="25000"/>
                    </a:sysClr>
                  </a:solidFill>
                  <a:latin typeface="微软雅黑" panose="020B0503020204020204" pitchFamily="34" charset="-122"/>
                  <a:ea typeface="微软雅黑" panose="020B0503020204020204" pitchFamily="34" charset="-122"/>
                  <a:cs typeface="华文黑体" pitchFamily="2" charset="-122"/>
                </a:rPr>
                <a:t>Add tittle</a:t>
              </a:r>
              <a:endParaRPr lang="zh-CN" altLang="en-US" sz="1600" kern="0" dirty="0">
                <a:solidFill>
                  <a:sysClr val="windowText" lastClr="000000">
                    <a:lumMod val="75000"/>
                    <a:lumOff val="25000"/>
                  </a:sysClr>
                </a:solidFill>
                <a:latin typeface="微软雅黑" panose="020B0503020204020204" pitchFamily="34" charset="-122"/>
                <a:ea typeface="微软雅黑" panose="020B0503020204020204" pitchFamily="34" charset="-122"/>
                <a:cs typeface="华文黑体" pitchFamily="2" charset="-122"/>
              </a:endParaRPr>
            </a:p>
          </p:txBody>
        </p:sp>
      </p:grpSp>
      <p:grpSp>
        <p:nvGrpSpPr>
          <p:cNvPr id="116" name="组合 115"/>
          <p:cNvGrpSpPr/>
          <p:nvPr/>
        </p:nvGrpSpPr>
        <p:grpSpPr>
          <a:xfrm>
            <a:off x="8683115" y="4978151"/>
            <a:ext cx="2226148" cy="840535"/>
            <a:chOff x="6084168" y="1274556"/>
            <a:chExt cx="1669538" cy="612486"/>
          </a:xfrm>
        </p:grpSpPr>
        <p:sp>
          <p:nvSpPr>
            <p:cNvPr id="117" name="TextBox 116"/>
            <p:cNvSpPr txBox="1"/>
            <p:nvPr/>
          </p:nvSpPr>
          <p:spPr>
            <a:xfrm>
              <a:off x="6084168" y="1514664"/>
              <a:ext cx="1669538" cy="372378"/>
            </a:xfrm>
            <a:prstGeom prst="rect">
              <a:avLst/>
            </a:prstGeom>
            <a:noFill/>
          </p:spPr>
          <p:txBody>
            <a:bodyPr wrap="square" lIns="91431" tIns="45715" rIns="91431" bIns="45715" rtlCol="0">
              <a:spAutoFit/>
            </a:bodyPr>
            <a:lstStyle/>
            <a:p>
              <a:pPr defTabSz="1218565">
                <a:lnSpc>
                  <a:spcPct val="130000"/>
                </a:lnSpc>
                <a:defRPr/>
              </a:pPr>
              <a:r>
                <a:rPr lang="en-US" altLang="zh-CN" sz="1100" kern="0" dirty="0">
                  <a:solidFill>
                    <a:sysClr val="windowText" lastClr="000000">
                      <a:lumMod val="75000"/>
                      <a:lumOff val="25000"/>
                    </a:sysClr>
                  </a:solidFill>
                  <a:latin typeface="微软雅黑" panose="020B0503020204020204" pitchFamily="34" charset="-122"/>
                  <a:ea typeface="微软雅黑" panose="020B0503020204020204" pitchFamily="34" charset="-122"/>
                </a:rPr>
                <a:t>Click here to add content that matches the title.</a:t>
              </a:r>
              <a:endParaRPr lang="zh-CN" altLang="en-US" sz="1100" kern="0" dirty="0">
                <a:solidFill>
                  <a:sysClr val="windowText" lastClr="000000">
                    <a:lumMod val="75000"/>
                    <a:lumOff val="25000"/>
                  </a:sysClr>
                </a:solidFill>
                <a:latin typeface="微软雅黑" panose="020B0503020204020204" pitchFamily="34" charset="-122"/>
                <a:ea typeface="微软雅黑" panose="020B0503020204020204" pitchFamily="34" charset="-122"/>
              </a:endParaRPr>
            </a:p>
          </p:txBody>
        </p:sp>
        <p:sp>
          <p:nvSpPr>
            <p:cNvPr id="118" name="TextBox 117"/>
            <p:cNvSpPr txBox="1"/>
            <p:nvPr/>
          </p:nvSpPr>
          <p:spPr>
            <a:xfrm>
              <a:off x="6532344" y="1274556"/>
              <a:ext cx="1008112" cy="237448"/>
            </a:xfrm>
            <a:prstGeom prst="rect">
              <a:avLst/>
            </a:prstGeom>
            <a:noFill/>
          </p:spPr>
          <p:txBody>
            <a:bodyPr wrap="square" lIns="91431" tIns="0" rIns="91431" bIns="0" rtlCol="0" anchor="t">
              <a:spAutoFit/>
            </a:bodyPr>
            <a:lstStyle/>
            <a:p>
              <a:pPr defTabSz="1218565">
                <a:lnSpc>
                  <a:spcPct val="150000"/>
                </a:lnSpc>
                <a:defRPr/>
              </a:pPr>
              <a:r>
                <a:rPr lang="en-US" altLang="zh-CN" sz="1600" kern="0" dirty="0">
                  <a:solidFill>
                    <a:sysClr val="windowText" lastClr="000000">
                      <a:lumMod val="75000"/>
                      <a:lumOff val="25000"/>
                    </a:sysClr>
                  </a:solidFill>
                  <a:latin typeface="微软雅黑" panose="020B0503020204020204" pitchFamily="34" charset="-122"/>
                  <a:ea typeface="微软雅黑" panose="020B0503020204020204" pitchFamily="34" charset="-122"/>
                  <a:cs typeface="华文黑体" pitchFamily="2" charset="-122"/>
                </a:rPr>
                <a:t>Add tittle</a:t>
              </a:r>
              <a:endParaRPr lang="zh-CN" altLang="en-US" sz="1600" kern="0" dirty="0">
                <a:solidFill>
                  <a:sysClr val="windowText" lastClr="000000">
                    <a:lumMod val="75000"/>
                    <a:lumOff val="25000"/>
                  </a:sysClr>
                </a:solidFill>
                <a:latin typeface="微软雅黑" panose="020B0503020204020204" pitchFamily="34" charset="-122"/>
                <a:ea typeface="微软雅黑" panose="020B0503020204020204" pitchFamily="34" charset="-122"/>
                <a:cs typeface="华文黑体" pitchFamily="2" charset="-122"/>
              </a:endParaRPr>
            </a:p>
          </p:txBody>
        </p:sp>
      </p:grpSp>
      <p:grpSp>
        <p:nvGrpSpPr>
          <p:cNvPr id="119" name="组合 118"/>
          <p:cNvGrpSpPr/>
          <p:nvPr/>
        </p:nvGrpSpPr>
        <p:grpSpPr>
          <a:xfrm>
            <a:off x="2021966" y="2998280"/>
            <a:ext cx="1608865" cy="1609190"/>
            <a:chOff x="2201071" y="3406041"/>
            <a:chExt cx="1805286" cy="1805938"/>
          </a:xfrm>
        </p:grpSpPr>
        <p:grpSp>
          <p:nvGrpSpPr>
            <p:cNvPr id="120" name="组合 119"/>
            <p:cNvGrpSpPr/>
            <p:nvPr/>
          </p:nvGrpSpPr>
          <p:grpSpPr>
            <a:xfrm>
              <a:off x="2201071" y="3406041"/>
              <a:ext cx="1805286" cy="1805938"/>
              <a:chOff x="4345444" y="2542859"/>
              <a:chExt cx="1810550" cy="1811205"/>
            </a:xfrm>
          </p:grpSpPr>
          <p:grpSp>
            <p:nvGrpSpPr>
              <p:cNvPr id="122" name="组合 121"/>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124" name="同心圆 123"/>
                <p:cNvSpPr/>
                <p:nvPr/>
              </p:nvSpPr>
              <p:spPr>
                <a:xfrm>
                  <a:off x="1463339" y="1072758"/>
                  <a:ext cx="1546058" cy="1546058"/>
                </a:xfrm>
                <a:prstGeom prst="donut">
                  <a:avLst>
                    <a:gd name="adj" fmla="val 4879"/>
                  </a:avLst>
                </a:prstGeom>
                <a:gradFill>
                  <a:gsLst>
                    <a:gs pos="0">
                      <a:sysClr val="window" lastClr="FFFFFF">
                        <a:lumMod val="95000"/>
                      </a:sysClr>
                    </a:gs>
                    <a:gs pos="55000">
                      <a:sysClr val="window" lastClr="FFFFFF">
                        <a:lumMod val="95000"/>
                      </a:sysClr>
                    </a:gs>
                    <a:gs pos="100000">
                      <a:sysClr val="window" lastClr="FFFFFF">
                        <a:lumMod val="85000"/>
                      </a:sysClr>
                    </a:gs>
                  </a:gsLst>
                  <a:lin ang="8100000" scaled="0"/>
                </a:gradFill>
                <a:ln w="25400" cap="flat" cmpd="sng" algn="ctr">
                  <a:noFill/>
                  <a:prstDash val="solid"/>
                </a:ln>
                <a:effectLst/>
              </p:spPr>
              <p:txBody>
                <a:bodyPr rtlCol="0" anchor="ctr"/>
                <a:lstStyle/>
                <a:p>
                  <a:pPr defTabSz="1218565">
                    <a:defRPr/>
                  </a:pPr>
                  <a:endParaRPr lang="zh-CN" altLang="en-US" kern="0">
                    <a:solidFill>
                      <a:sysClr val="windowText" lastClr="000000"/>
                    </a:solidFill>
                    <a:ea typeface="微软雅黑" panose="020B0503020204020204" pitchFamily="34" charset="-122"/>
                  </a:endParaRPr>
                </a:p>
              </p:txBody>
            </p:sp>
            <p:sp>
              <p:nvSpPr>
                <p:cNvPr id="125" name="椭圆 124"/>
                <p:cNvSpPr/>
                <p:nvPr/>
              </p:nvSpPr>
              <p:spPr>
                <a:xfrm>
                  <a:off x="1484232" y="1093651"/>
                  <a:ext cx="1504274" cy="1504273"/>
                </a:xfrm>
                <a:prstGeom prst="ellipse">
                  <a:avLst/>
                </a:prstGeom>
                <a:gradFill>
                  <a:gsLst>
                    <a:gs pos="0">
                      <a:sysClr val="window" lastClr="FFFFFF"/>
                    </a:gs>
                    <a:gs pos="51000">
                      <a:sysClr val="window" lastClr="FFFFFF">
                        <a:lumMod val="95000"/>
                      </a:sysClr>
                    </a:gs>
                    <a:gs pos="100000">
                      <a:sysClr val="window" lastClr="FFFFFF">
                        <a:lumMod val="85000"/>
                      </a:sysClr>
                    </a:gs>
                  </a:gsLst>
                  <a:lin ang="18900000" scaled="0"/>
                </a:gradFill>
                <a:ln w="25400" cap="flat" cmpd="sng" algn="ctr">
                  <a:noFill/>
                  <a:prstDash val="solid"/>
                </a:ln>
                <a:effectLst/>
              </p:spPr>
              <p:txBody>
                <a:bodyPr rtlCol="0" anchor="ctr"/>
                <a:lstStyle/>
                <a:p>
                  <a:pPr defTabSz="1218565">
                    <a:defRPr/>
                  </a:pPr>
                  <a:endParaRPr lang="zh-CN" altLang="en-US" kern="0">
                    <a:solidFill>
                      <a:sysClr val="window" lastClr="FFFFFF"/>
                    </a:solidFill>
                    <a:ea typeface="微软雅黑" panose="020B0503020204020204" pitchFamily="34" charset="-122"/>
                  </a:endParaRPr>
                </a:p>
              </p:txBody>
            </p:sp>
          </p:grpSp>
          <p:sp>
            <p:nvSpPr>
              <p:cNvPr id="123" name="椭圆 122"/>
              <p:cNvSpPr/>
              <p:nvPr/>
            </p:nvSpPr>
            <p:spPr>
              <a:xfrm>
                <a:off x="4565570" y="2763062"/>
                <a:ext cx="1370298" cy="1370793"/>
              </a:xfrm>
              <a:prstGeom prst="ellipse">
                <a:avLst/>
              </a:prstGeom>
              <a:solidFill>
                <a:srgbClr val="3A3E4A"/>
              </a:solidFill>
              <a:ln w="25400" cap="flat" cmpd="sng" algn="ctr">
                <a:noFill/>
                <a:prstDash val="solid"/>
              </a:ln>
              <a:effectLst/>
            </p:spPr>
            <p:txBody>
              <a:bodyPr rtlCol="0" anchor="ctr"/>
              <a:lstStyle/>
              <a:p>
                <a:pPr defTabSz="1218565">
                  <a:defRPr/>
                </a:pPr>
                <a:endParaRPr lang="zh-CN" altLang="en-US" kern="0">
                  <a:solidFill>
                    <a:sysClr val="window" lastClr="FFFFFF"/>
                  </a:solidFill>
                  <a:ea typeface="微软雅黑" panose="020B0503020204020204" pitchFamily="34" charset="-122"/>
                </a:endParaRPr>
              </a:p>
            </p:txBody>
          </p:sp>
        </p:grpSp>
        <p:sp>
          <p:nvSpPr>
            <p:cNvPr id="121" name="TextBox 120"/>
            <p:cNvSpPr txBox="1"/>
            <p:nvPr/>
          </p:nvSpPr>
          <p:spPr>
            <a:xfrm>
              <a:off x="2694008" y="3876616"/>
              <a:ext cx="1023613" cy="518111"/>
            </a:xfrm>
            <a:prstGeom prst="rect">
              <a:avLst/>
            </a:prstGeom>
            <a:noFill/>
          </p:spPr>
          <p:txBody>
            <a:bodyPr wrap="square" rtlCol="0">
              <a:spAutoFit/>
            </a:bodyPr>
            <a:lstStyle/>
            <a:p>
              <a:pPr defTabSz="1218565">
                <a:defRPr/>
              </a:pPr>
              <a:r>
                <a:rPr lang="en-US" altLang="zh-CN" kern="0" dirty="0">
                  <a:solidFill>
                    <a:sysClr val="window" lastClr="FFFFFF"/>
                  </a:solidFill>
                  <a:latin typeface="微软雅黑" panose="020B0503020204020204" pitchFamily="34" charset="-122"/>
                  <a:ea typeface="微软雅黑" panose="020B0503020204020204" pitchFamily="34" charset="-122"/>
                </a:rPr>
                <a:t>Text </a:t>
              </a:r>
              <a:endParaRPr lang="zh-CN" altLang="en-US" kern="0" dirty="0">
                <a:solidFill>
                  <a:sysClr val="window" lastClr="FFFFFF"/>
                </a:solidFill>
                <a:latin typeface="微软雅黑" panose="020B0503020204020204" pitchFamily="34" charset="-122"/>
                <a:ea typeface="微软雅黑" panose="020B0503020204020204" pitchFamily="34" charset="-122"/>
              </a:endParaRPr>
            </a:p>
          </p:txBody>
        </p:sp>
      </p:grpSp>
      <p:grpSp>
        <p:nvGrpSpPr>
          <p:cNvPr id="126" name="组合 125"/>
          <p:cNvGrpSpPr/>
          <p:nvPr/>
        </p:nvGrpSpPr>
        <p:grpSpPr>
          <a:xfrm>
            <a:off x="6639425" y="2998280"/>
            <a:ext cx="1608865" cy="1609190"/>
            <a:chOff x="7382260" y="3406041"/>
            <a:chExt cx="1805286" cy="1805938"/>
          </a:xfrm>
        </p:grpSpPr>
        <p:grpSp>
          <p:nvGrpSpPr>
            <p:cNvPr id="127" name="组合 126"/>
            <p:cNvGrpSpPr/>
            <p:nvPr/>
          </p:nvGrpSpPr>
          <p:grpSpPr>
            <a:xfrm>
              <a:off x="7382260" y="3406041"/>
              <a:ext cx="1805286" cy="1805938"/>
              <a:chOff x="4345444" y="2542859"/>
              <a:chExt cx="1810550" cy="1811205"/>
            </a:xfrm>
          </p:grpSpPr>
          <p:grpSp>
            <p:nvGrpSpPr>
              <p:cNvPr id="129" name="组合 128"/>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131" name="同心圆 130"/>
                <p:cNvSpPr/>
                <p:nvPr/>
              </p:nvSpPr>
              <p:spPr>
                <a:xfrm>
                  <a:off x="1463339" y="1072758"/>
                  <a:ext cx="1546058" cy="1546058"/>
                </a:xfrm>
                <a:prstGeom prst="donut">
                  <a:avLst>
                    <a:gd name="adj" fmla="val 4879"/>
                  </a:avLst>
                </a:prstGeom>
                <a:gradFill>
                  <a:gsLst>
                    <a:gs pos="0">
                      <a:sysClr val="window" lastClr="FFFFFF">
                        <a:lumMod val="95000"/>
                      </a:sysClr>
                    </a:gs>
                    <a:gs pos="55000">
                      <a:sysClr val="window" lastClr="FFFFFF">
                        <a:lumMod val="95000"/>
                      </a:sysClr>
                    </a:gs>
                    <a:gs pos="100000">
                      <a:sysClr val="window" lastClr="FFFFFF">
                        <a:lumMod val="85000"/>
                      </a:sysClr>
                    </a:gs>
                  </a:gsLst>
                  <a:lin ang="8100000" scaled="0"/>
                </a:gradFill>
                <a:ln w="25400" cap="flat" cmpd="sng" algn="ctr">
                  <a:noFill/>
                  <a:prstDash val="solid"/>
                </a:ln>
                <a:effectLst/>
              </p:spPr>
              <p:txBody>
                <a:bodyPr rtlCol="0" anchor="ctr"/>
                <a:lstStyle/>
                <a:p>
                  <a:pPr defTabSz="1218565">
                    <a:defRPr/>
                  </a:pPr>
                  <a:endParaRPr lang="zh-CN" altLang="en-US" kern="0">
                    <a:solidFill>
                      <a:sysClr val="windowText" lastClr="000000"/>
                    </a:solidFill>
                    <a:ea typeface="微软雅黑" panose="020B0503020204020204" pitchFamily="34" charset="-122"/>
                  </a:endParaRPr>
                </a:p>
              </p:txBody>
            </p:sp>
            <p:sp>
              <p:nvSpPr>
                <p:cNvPr id="132" name="椭圆 131"/>
                <p:cNvSpPr/>
                <p:nvPr/>
              </p:nvSpPr>
              <p:spPr>
                <a:xfrm>
                  <a:off x="1484232" y="1093651"/>
                  <a:ext cx="1504274" cy="1504273"/>
                </a:xfrm>
                <a:prstGeom prst="ellipse">
                  <a:avLst/>
                </a:prstGeom>
                <a:gradFill>
                  <a:gsLst>
                    <a:gs pos="0">
                      <a:sysClr val="window" lastClr="FFFFFF"/>
                    </a:gs>
                    <a:gs pos="51000">
                      <a:sysClr val="window" lastClr="FFFFFF">
                        <a:lumMod val="95000"/>
                      </a:sysClr>
                    </a:gs>
                    <a:gs pos="100000">
                      <a:sysClr val="window" lastClr="FFFFFF">
                        <a:lumMod val="85000"/>
                      </a:sysClr>
                    </a:gs>
                  </a:gsLst>
                  <a:lin ang="18900000" scaled="0"/>
                </a:gradFill>
                <a:ln w="25400" cap="flat" cmpd="sng" algn="ctr">
                  <a:noFill/>
                  <a:prstDash val="solid"/>
                </a:ln>
                <a:effectLst/>
              </p:spPr>
              <p:txBody>
                <a:bodyPr rtlCol="0" anchor="ctr"/>
                <a:lstStyle/>
                <a:p>
                  <a:pPr defTabSz="1218565">
                    <a:defRPr/>
                  </a:pPr>
                  <a:endParaRPr lang="zh-CN" altLang="en-US" kern="0">
                    <a:solidFill>
                      <a:sysClr val="window" lastClr="FFFFFF"/>
                    </a:solidFill>
                    <a:ea typeface="微软雅黑" panose="020B0503020204020204" pitchFamily="34" charset="-122"/>
                  </a:endParaRPr>
                </a:p>
              </p:txBody>
            </p:sp>
          </p:grpSp>
          <p:sp>
            <p:nvSpPr>
              <p:cNvPr id="130" name="椭圆 129"/>
              <p:cNvSpPr/>
              <p:nvPr/>
            </p:nvSpPr>
            <p:spPr>
              <a:xfrm>
                <a:off x="4565570" y="2763062"/>
                <a:ext cx="1370298" cy="1370793"/>
              </a:xfrm>
              <a:prstGeom prst="ellipse">
                <a:avLst/>
              </a:prstGeom>
              <a:solidFill>
                <a:srgbClr val="3A3E4A"/>
              </a:solidFill>
              <a:ln w="25400" cap="flat" cmpd="sng" algn="ctr">
                <a:noFill/>
                <a:prstDash val="solid"/>
              </a:ln>
              <a:effectLst/>
            </p:spPr>
            <p:txBody>
              <a:bodyPr rtlCol="0" anchor="ctr"/>
              <a:lstStyle/>
              <a:p>
                <a:pPr defTabSz="1218565">
                  <a:defRPr/>
                </a:pPr>
                <a:endParaRPr lang="zh-CN" altLang="en-US" kern="0">
                  <a:solidFill>
                    <a:sysClr val="window" lastClr="FFFFFF"/>
                  </a:solidFill>
                  <a:ea typeface="微软雅黑" panose="020B0503020204020204" pitchFamily="34" charset="-122"/>
                </a:endParaRPr>
              </a:p>
            </p:txBody>
          </p:sp>
        </p:grpSp>
        <p:sp>
          <p:nvSpPr>
            <p:cNvPr id="128" name="TextBox 127"/>
            <p:cNvSpPr txBox="1"/>
            <p:nvPr/>
          </p:nvSpPr>
          <p:spPr>
            <a:xfrm>
              <a:off x="7875197" y="3876616"/>
              <a:ext cx="1023613" cy="518111"/>
            </a:xfrm>
            <a:prstGeom prst="rect">
              <a:avLst/>
            </a:prstGeom>
            <a:noFill/>
          </p:spPr>
          <p:txBody>
            <a:bodyPr wrap="square" rtlCol="0">
              <a:spAutoFit/>
            </a:bodyPr>
            <a:lstStyle/>
            <a:p>
              <a:pPr defTabSz="1218565">
                <a:defRPr/>
              </a:pPr>
              <a:r>
                <a:rPr lang="en-US" altLang="zh-CN" kern="0" dirty="0">
                  <a:solidFill>
                    <a:sysClr val="window" lastClr="FFFFFF"/>
                  </a:solidFill>
                  <a:latin typeface="微软雅黑" panose="020B0503020204020204" pitchFamily="34" charset="-122"/>
                  <a:ea typeface="微软雅黑" panose="020B0503020204020204" pitchFamily="34" charset="-122"/>
                </a:rPr>
                <a:t>Text </a:t>
              </a:r>
              <a:endParaRPr lang="zh-CN" altLang="en-US" kern="0" dirty="0">
                <a:solidFill>
                  <a:sysClr val="window" lastClr="FFFFFF"/>
                </a:solidFill>
                <a:latin typeface="微软雅黑" panose="020B0503020204020204" pitchFamily="34" charset="-122"/>
                <a:ea typeface="微软雅黑" panose="020B0503020204020204" pitchFamily="34" charset="-122"/>
              </a:endParaRPr>
            </a:p>
          </p:txBody>
        </p:sp>
      </p:grpSp>
      <p:grpSp>
        <p:nvGrpSpPr>
          <p:cNvPr id="133" name="组合 132"/>
          <p:cNvGrpSpPr/>
          <p:nvPr/>
        </p:nvGrpSpPr>
        <p:grpSpPr>
          <a:xfrm>
            <a:off x="4348006" y="2998280"/>
            <a:ext cx="1608865" cy="1609190"/>
            <a:chOff x="4811090" y="3406041"/>
            <a:chExt cx="1805286" cy="1805938"/>
          </a:xfrm>
        </p:grpSpPr>
        <p:grpSp>
          <p:nvGrpSpPr>
            <p:cNvPr id="134" name="组合 133"/>
            <p:cNvGrpSpPr/>
            <p:nvPr/>
          </p:nvGrpSpPr>
          <p:grpSpPr>
            <a:xfrm>
              <a:off x="4811090" y="3406041"/>
              <a:ext cx="1805286" cy="1805938"/>
              <a:chOff x="4345444" y="2542859"/>
              <a:chExt cx="1810550" cy="1811205"/>
            </a:xfrm>
          </p:grpSpPr>
          <p:grpSp>
            <p:nvGrpSpPr>
              <p:cNvPr id="136" name="组合 135"/>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138" name="同心圆 137"/>
                <p:cNvSpPr/>
                <p:nvPr/>
              </p:nvSpPr>
              <p:spPr>
                <a:xfrm>
                  <a:off x="1463339" y="1072758"/>
                  <a:ext cx="1546058" cy="1546058"/>
                </a:xfrm>
                <a:prstGeom prst="donut">
                  <a:avLst>
                    <a:gd name="adj" fmla="val 4879"/>
                  </a:avLst>
                </a:prstGeom>
                <a:gradFill>
                  <a:gsLst>
                    <a:gs pos="0">
                      <a:sysClr val="window" lastClr="FFFFFF">
                        <a:lumMod val="95000"/>
                      </a:sysClr>
                    </a:gs>
                    <a:gs pos="55000">
                      <a:sysClr val="window" lastClr="FFFFFF">
                        <a:lumMod val="95000"/>
                      </a:sysClr>
                    </a:gs>
                    <a:gs pos="100000">
                      <a:sysClr val="window" lastClr="FFFFFF">
                        <a:lumMod val="85000"/>
                      </a:sysClr>
                    </a:gs>
                  </a:gsLst>
                  <a:lin ang="8100000" scaled="0"/>
                </a:gradFill>
                <a:ln w="25400" cap="flat" cmpd="sng" algn="ctr">
                  <a:noFill/>
                  <a:prstDash val="solid"/>
                </a:ln>
                <a:effectLst/>
              </p:spPr>
              <p:txBody>
                <a:bodyPr rtlCol="0" anchor="ctr"/>
                <a:lstStyle/>
                <a:p>
                  <a:pPr defTabSz="1218565">
                    <a:defRPr/>
                  </a:pPr>
                  <a:endParaRPr lang="zh-CN" altLang="en-US" kern="0">
                    <a:solidFill>
                      <a:sysClr val="windowText" lastClr="000000"/>
                    </a:solidFill>
                    <a:ea typeface="微软雅黑" panose="020B0503020204020204" pitchFamily="34" charset="-122"/>
                  </a:endParaRPr>
                </a:p>
              </p:txBody>
            </p:sp>
            <p:sp>
              <p:nvSpPr>
                <p:cNvPr id="139" name="椭圆 138"/>
                <p:cNvSpPr/>
                <p:nvPr/>
              </p:nvSpPr>
              <p:spPr>
                <a:xfrm>
                  <a:off x="1484232" y="1093651"/>
                  <a:ext cx="1504274" cy="1504273"/>
                </a:xfrm>
                <a:prstGeom prst="ellipse">
                  <a:avLst/>
                </a:prstGeom>
                <a:gradFill>
                  <a:gsLst>
                    <a:gs pos="0">
                      <a:sysClr val="window" lastClr="FFFFFF"/>
                    </a:gs>
                    <a:gs pos="51000">
                      <a:sysClr val="window" lastClr="FFFFFF">
                        <a:lumMod val="95000"/>
                      </a:sysClr>
                    </a:gs>
                    <a:gs pos="100000">
                      <a:sysClr val="window" lastClr="FFFFFF">
                        <a:lumMod val="85000"/>
                      </a:sysClr>
                    </a:gs>
                  </a:gsLst>
                  <a:lin ang="18900000" scaled="0"/>
                </a:gradFill>
                <a:ln w="25400" cap="flat" cmpd="sng" algn="ctr">
                  <a:noFill/>
                  <a:prstDash val="solid"/>
                </a:ln>
                <a:effectLst/>
              </p:spPr>
              <p:txBody>
                <a:bodyPr rtlCol="0" anchor="ctr"/>
                <a:lstStyle/>
                <a:p>
                  <a:pPr defTabSz="1218565">
                    <a:defRPr/>
                  </a:pPr>
                  <a:endParaRPr lang="zh-CN" altLang="en-US" kern="0">
                    <a:solidFill>
                      <a:sysClr val="window" lastClr="FFFFFF"/>
                    </a:solidFill>
                    <a:ea typeface="微软雅黑" panose="020B0503020204020204" pitchFamily="34" charset="-122"/>
                  </a:endParaRPr>
                </a:p>
              </p:txBody>
            </p:sp>
          </p:grpSp>
          <p:sp>
            <p:nvSpPr>
              <p:cNvPr id="137" name="椭圆 136"/>
              <p:cNvSpPr/>
              <p:nvPr/>
            </p:nvSpPr>
            <p:spPr>
              <a:xfrm>
                <a:off x="4565570" y="2763062"/>
                <a:ext cx="1370298" cy="1370793"/>
              </a:xfrm>
              <a:prstGeom prst="ellipse">
                <a:avLst/>
              </a:prstGeom>
              <a:solidFill>
                <a:srgbClr val="3A3E4A"/>
              </a:solidFill>
              <a:ln w="25400" cap="flat" cmpd="sng" algn="ctr">
                <a:noFill/>
                <a:prstDash val="solid"/>
              </a:ln>
              <a:effectLst/>
            </p:spPr>
            <p:txBody>
              <a:bodyPr rtlCol="0" anchor="ctr"/>
              <a:lstStyle/>
              <a:p>
                <a:pPr defTabSz="1218565">
                  <a:defRPr/>
                </a:pPr>
                <a:endParaRPr lang="zh-CN" altLang="en-US" kern="0">
                  <a:solidFill>
                    <a:sysClr val="window" lastClr="FFFFFF"/>
                  </a:solidFill>
                  <a:ea typeface="微软雅黑" panose="020B0503020204020204" pitchFamily="34" charset="-122"/>
                </a:endParaRPr>
              </a:p>
            </p:txBody>
          </p:sp>
        </p:grpSp>
        <p:sp>
          <p:nvSpPr>
            <p:cNvPr id="135" name="TextBox 134"/>
            <p:cNvSpPr txBox="1"/>
            <p:nvPr/>
          </p:nvSpPr>
          <p:spPr>
            <a:xfrm>
              <a:off x="5304027" y="3876616"/>
              <a:ext cx="1023613" cy="518111"/>
            </a:xfrm>
            <a:prstGeom prst="rect">
              <a:avLst/>
            </a:prstGeom>
            <a:noFill/>
          </p:spPr>
          <p:txBody>
            <a:bodyPr wrap="square" rtlCol="0">
              <a:spAutoFit/>
            </a:bodyPr>
            <a:lstStyle/>
            <a:p>
              <a:pPr defTabSz="1218565">
                <a:defRPr/>
              </a:pPr>
              <a:r>
                <a:rPr lang="en-US" altLang="zh-CN" kern="0" dirty="0">
                  <a:solidFill>
                    <a:sysClr val="window" lastClr="FFFFFF"/>
                  </a:solidFill>
                  <a:latin typeface="微软雅黑" panose="020B0503020204020204" pitchFamily="34" charset="-122"/>
                  <a:ea typeface="微软雅黑" panose="020B0503020204020204" pitchFamily="34" charset="-122"/>
                </a:rPr>
                <a:t>Text </a:t>
              </a:r>
              <a:endParaRPr lang="zh-CN" altLang="en-US" kern="0" dirty="0">
                <a:solidFill>
                  <a:sysClr val="window" lastClr="FFFFFF"/>
                </a:solidFill>
                <a:latin typeface="微软雅黑" panose="020B0503020204020204" pitchFamily="34" charset="-122"/>
                <a:ea typeface="微软雅黑" panose="020B0503020204020204" pitchFamily="34" charset="-122"/>
              </a:endParaRPr>
            </a:p>
          </p:txBody>
        </p:sp>
      </p:grpSp>
      <p:grpSp>
        <p:nvGrpSpPr>
          <p:cNvPr id="140" name="组合 139"/>
          <p:cNvGrpSpPr/>
          <p:nvPr/>
        </p:nvGrpSpPr>
        <p:grpSpPr>
          <a:xfrm>
            <a:off x="8940956" y="2998280"/>
            <a:ext cx="1608865" cy="1609190"/>
            <a:chOff x="9964778" y="3406041"/>
            <a:chExt cx="1805286" cy="1805938"/>
          </a:xfrm>
        </p:grpSpPr>
        <p:grpSp>
          <p:nvGrpSpPr>
            <p:cNvPr id="141" name="组合 140"/>
            <p:cNvGrpSpPr/>
            <p:nvPr/>
          </p:nvGrpSpPr>
          <p:grpSpPr>
            <a:xfrm>
              <a:off x="9964778" y="3406041"/>
              <a:ext cx="1805286" cy="1805938"/>
              <a:chOff x="4345444" y="2542859"/>
              <a:chExt cx="1810550" cy="1811205"/>
            </a:xfrm>
          </p:grpSpPr>
          <p:grpSp>
            <p:nvGrpSpPr>
              <p:cNvPr id="143" name="组合 142"/>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145" name="同心圆 144"/>
                <p:cNvSpPr/>
                <p:nvPr/>
              </p:nvSpPr>
              <p:spPr>
                <a:xfrm>
                  <a:off x="1463339" y="1072758"/>
                  <a:ext cx="1546058" cy="1546058"/>
                </a:xfrm>
                <a:prstGeom prst="donut">
                  <a:avLst>
                    <a:gd name="adj" fmla="val 4879"/>
                  </a:avLst>
                </a:prstGeom>
                <a:gradFill>
                  <a:gsLst>
                    <a:gs pos="0">
                      <a:sysClr val="window" lastClr="FFFFFF">
                        <a:lumMod val="95000"/>
                      </a:sysClr>
                    </a:gs>
                    <a:gs pos="55000">
                      <a:sysClr val="window" lastClr="FFFFFF">
                        <a:lumMod val="95000"/>
                      </a:sysClr>
                    </a:gs>
                    <a:gs pos="100000">
                      <a:sysClr val="window" lastClr="FFFFFF">
                        <a:lumMod val="85000"/>
                      </a:sysClr>
                    </a:gs>
                  </a:gsLst>
                  <a:lin ang="8100000" scaled="0"/>
                </a:gradFill>
                <a:ln w="25400" cap="flat" cmpd="sng" algn="ctr">
                  <a:noFill/>
                  <a:prstDash val="solid"/>
                </a:ln>
                <a:effectLst/>
              </p:spPr>
              <p:txBody>
                <a:bodyPr rtlCol="0" anchor="ctr"/>
                <a:lstStyle/>
                <a:p>
                  <a:pPr defTabSz="1218565">
                    <a:defRPr/>
                  </a:pPr>
                  <a:endParaRPr lang="zh-CN" altLang="en-US" kern="0">
                    <a:solidFill>
                      <a:sysClr val="windowText" lastClr="000000"/>
                    </a:solidFill>
                    <a:ea typeface="微软雅黑" panose="020B0503020204020204" pitchFamily="34" charset="-122"/>
                  </a:endParaRPr>
                </a:p>
              </p:txBody>
            </p:sp>
            <p:sp>
              <p:nvSpPr>
                <p:cNvPr id="146" name="椭圆 145"/>
                <p:cNvSpPr/>
                <p:nvPr/>
              </p:nvSpPr>
              <p:spPr>
                <a:xfrm>
                  <a:off x="1484232" y="1093651"/>
                  <a:ext cx="1504274" cy="1504273"/>
                </a:xfrm>
                <a:prstGeom prst="ellipse">
                  <a:avLst/>
                </a:prstGeom>
                <a:gradFill>
                  <a:gsLst>
                    <a:gs pos="0">
                      <a:sysClr val="window" lastClr="FFFFFF"/>
                    </a:gs>
                    <a:gs pos="51000">
                      <a:sysClr val="window" lastClr="FFFFFF">
                        <a:lumMod val="95000"/>
                      </a:sysClr>
                    </a:gs>
                    <a:gs pos="100000">
                      <a:sysClr val="window" lastClr="FFFFFF">
                        <a:lumMod val="85000"/>
                      </a:sysClr>
                    </a:gs>
                  </a:gsLst>
                  <a:lin ang="18900000" scaled="0"/>
                </a:gradFill>
                <a:ln w="25400" cap="flat" cmpd="sng" algn="ctr">
                  <a:noFill/>
                  <a:prstDash val="solid"/>
                </a:ln>
                <a:effectLst/>
              </p:spPr>
              <p:txBody>
                <a:bodyPr rtlCol="0" anchor="ctr"/>
                <a:lstStyle/>
                <a:p>
                  <a:pPr defTabSz="1218565">
                    <a:defRPr/>
                  </a:pPr>
                  <a:endParaRPr lang="zh-CN" altLang="en-US" kern="0">
                    <a:solidFill>
                      <a:sysClr val="window" lastClr="FFFFFF"/>
                    </a:solidFill>
                    <a:ea typeface="微软雅黑" panose="020B0503020204020204" pitchFamily="34" charset="-122"/>
                  </a:endParaRPr>
                </a:p>
              </p:txBody>
            </p:sp>
          </p:grpSp>
          <p:sp>
            <p:nvSpPr>
              <p:cNvPr id="144" name="椭圆 143"/>
              <p:cNvSpPr/>
              <p:nvPr/>
            </p:nvSpPr>
            <p:spPr>
              <a:xfrm>
                <a:off x="4565570" y="2763062"/>
                <a:ext cx="1370298" cy="1370793"/>
              </a:xfrm>
              <a:prstGeom prst="ellipse">
                <a:avLst/>
              </a:prstGeom>
              <a:solidFill>
                <a:srgbClr val="3A3E4A"/>
              </a:solidFill>
              <a:ln w="25400" cap="flat" cmpd="sng" algn="ctr">
                <a:noFill/>
                <a:prstDash val="solid"/>
              </a:ln>
              <a:effectLst/>
            </p:spPr>
            <p:txBody>
              <a:bodyPr rtlCol="0" anchor="ctr"/>
              <a:lstStyle/>
              <a:p>
                <a:pPr defTabSz="1218565">
                  <a:defRPr/>
                </a:pPr>
                <a:endParaRPr lang="zh-CN" altLang="en-US" kern="0">
                  <a:solidFill>
                    <a:sysClr val="window" lastClr="FFFFFF"/>
                  </a:solidFill>
                  <a:ea typeface="微软雅黑" panose="020B0503020204020204" pitchFamily="34" charset="-122"/>
                </a:endParaRPr>
              </a:p>
            </p:txBody>
          </p:sp>
        </p:grpSp>
        <p:sp>
          <p:nvSpPr>
            <p:cNvPr id="142" name="TextBox 141"/>
            <p:cNvSpPr txBox="1"/>
            <p:nvPr/>
          </p:nvSpPr>
          <p:spPr>
            <a:xfrm>
              <a:off x="10457715" y="3876616"/>
              <a:ext cx="1023613" cy="518111"/>
            </a:xfrm>
            <a:prstGeom prst="rect">
              <a:avLst/>
            </a:prstGeom>
            <a:noFill/>
          </p:spPr>
          <p:txBody>
            <a:bodyPr wrap="square" rtlCol="0">
              <a:spAutoFit/>
            </a:bodyPr>
            <a:lstStyle/>
            <a:p>
              <a:pPr defTabSz="1218565">
                <a:defRPr/>
              </a:pPr>
              <a:r>
                <a:rPr lang="en-US" altLang="zh-CN" kern="0" dirty="0">
                  <a:solidFill>
                    <a:sysClr val="window" lastClr="FFFFFF"/>
                  </a:solidFill>
                  <a:latin typeface="微软雅黑" panose="020B0503020204020204" pitchFamily="34" charset="-122"/>
                  <a:ea typeface="微软雅黑" panose="020B0503020204020204" pitchFamily="34" charset="-122"/>
                </a:rPr>
                <a:t>Text </a:t>
              </a:r>
              <a:endParaRPr lang="zh-CN" altLang="en-US" kern="0" dirty="0">
                <a:solidFill>
                  <a:sysClr val="window" lastClr="FFFFFF"/>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2000">
        <p15:prstTrans prst="wind"/>
      </p:transition>
    </mc:Choice>
    <mc:Fallback xmlns="">
      <p:transition spd="slow" advTm="2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left)">
                                          <p:cBhvr>
                                            <p:cTn id="7" dur="1000"/>
                                            <p:tgtEl>
                                              <p:spTgt spid="97"/>
                                            </p:tgtEl>
                                          </p:cBhvr>
                                        </p:animEffect>
                                      </p:childTnLst>
                                    </p:cTn>
                                  </p:par>
                                </p:childTnLst>
                              </p:cTn>
                            </p:par>
                            <p:par>
                              <p:cTn id="8" fill="hold">
                                <p:stCondLst>
                                  <p:cond delay="1000"/>
                                </p:stCondLst>
                                <p:childTnLst>
                                  <p:par>
                                    <p:cTn id="9" presetID="2" presetClass="entr" presetSubtype="12" accel="58000" fill="hold" nodeType="afterEffect" p14:presetBounceEnd="58000">
                                      <p:stCondLst>
                                        <p:cond delay="0"/>
                                      </p:stCondLst>
                                      <p:childTnLst>
                                        <p:set>
                                          <p:cBhvr>
                                            <p:cTn id="10" dur="1" fill="hold">
                                              <p:stCondLst>
                                                <p:cond delay="0"/>
                                              </p:stCondLst>
                                            </p:cTn>
                                            <p:tgtEl>
                                              <p:spTgt spid="119"/>
                                            </p:tgtEl>
                                            <p:attrNameLst>
                                              <p:attrName>style.visibility</p:attrName>
                                            </p:attrNameLst>
                                          </p:cBhvr>
                                          <p:to>
                                            <p:strVal val="visible"/>
                                          </p:to>
                                        </p:set>
                                        <p:anim calcmode="lin" valueType="num" p14:bounceEnd="58000">
                                          <p:cBhvr additive="base">
                                            <p:cTn id="11" dur="2000" fill="hold"/>
                                            <p:tgtEl>
                                              <p:spTgt spid="119"/>
                                            </p:tgtEl>
                                            <p:attrNameLst>
                                              <p:attrName>ppt_x</p:attrName>
                                            </p:attrNameLst>
                                          </p:cBhvr>
                                          <p:tavLst>
                                            <p:tav tm="0">
                                              <p:val>
                                                <p:strVal val="0-#ppt_w/2"/>
                                              </p:val>
                                            </p:tav>
                                            <p:tav tm="100000">
                                              <p:val>
                                                <p:strVal val="#ppt_x"/>
                                              </p:val>
                                            </p:tav>
                                          </p:tavLst>
                                        </p:anim>
                                        <p:anim calcmode="lin" valueType="num" p14:bounceEnd="58000">
                                          <p:cBhvr additive="base">
                                            <p:cTn id="12" dur="2000" fill="hold"/>
                                            <p:tgtEl>
                                              <p:spTgt spid="119"/>
                                            </p:tgtEl>
                                            <p:attrNameLst>
                                              <p:attrName>ppt_y</p:attrName>
                                            </p:attrNameLst>
                                          </p:cBhvr>
                                          <p:tavLst>
                                            <p:tav tm="0">
                                              <p:val>
                                                <p:strVal val="1+#ppt_h/2"/>
                                              </p:val>
                                            </p:tav>
                                            <p:tav tm="100000">
                                              <p:val>
                                                <p:strVal val="#ppt_y"/>
                                              </p:val>
                                            </p:tav>
                                          </p:tavLst>
                                        </p:anim>
                                      </p:childTnLst>
                                    </p:cTn>
                                  </p:par>
                                  <p:par>
                                    <p:cTn id="13" presetID="2" presetClass="entr" presetSubtype="3" accel="58000" fill="hold" nodeType="withEffect" p14:presetBounceEnd="58000">
                                      <p:stCondLst>
                                        <p:cond delay="0"/>
                                      </p:stCondLst>
                                      <p:childTnLst>
                                        <p:set>
                                          <p:cBhvr>
                                            <p:cTn id="14" dur="1" fill="hold">
                                              <p:stCondLst>
                                                <p:cond delay="0"/>
                                              </p:stCondLst>
                                            </p:cTn>
                                            <p:tgtEl>
                                              <p:spTgt spid="133"/>
                                            </p:tgtEl>
                                            <p:attrNameLst>
                                              <p:attrName>style.visibility</p:attrName>
                                            </p:attrNameLst>
                                          </p:cBhvr>
                                          <p:to>
                                            <p:strVal val="visible"/>
                                          </p:to>
                                        </p:set>
                                        <p:anim calcmode="lin" valueType="num" p14:bounceEnd="58000">
                                          <p:cBhvr additive="base">
                                            <p:cTn id="15" dur="2000" fill="hold"/>
                                            <p:tgtEl>
                                              <p:spTgt spid="133"/>
                                            </p:tgtEl>
                                            <p:attrNameLst>
                                              <p:attrName>ppt_x</p:attrName>
                                            </p:attrNameLst>
                                          </p:cBhvr>
                                          <p:tavLst>
                                            <p:tav tm="0">
                                              <p:val>
                                                <p:strVal val="1+#ppt_w/2"/>
                                              </p:val>
                                            </p:tav>
                                            <p:tav tm="100000">
                                              <p:val>
                                                <p:strVal val="#ppt_x"/>
                                              </p:val>
                                            </p:tav>
                                          </p:tavLst>
                                        </p:anim>
                                        <p:anim calcmode="lin" valueType="num" p14:bounceEnd="58000">
                                          <p:cBhvr additive="base">
                                            <p:cTn id="16" dur="2000" fill="hold"/>
                                            <p:tgtEl>
                                              <p:spTgt spid="133"/>
                                            </p:tgtEl>
                                            <p:attrNameLst>
                                              <p:attrName>ppt_y</p:attrName>
                                            </p:attrNameLst>
                                          </p:cBhvr>
                                          <p:tavLst>
                                            <p:tav tm="0">
                                              <p:val>
                                                <p:strVal val="0-#ppt_h/2"/>
                                              </p:val>
                                            </p:tav>
                                            <p:tav tm="100000">
                                              <p:val>
                                                <p:strVal val="#ppt_y"/>
                                              </p:val>
                                            </p:tav>
                                          </p:tavLst>
                                        </p:anim>
                                      </p:childTnLst>
                                    </p:cTn>
                                  </p:par>
                                  <p:par>
                                    <p:cTn id="17" presetID="2" presetClass="entr" presetSubtype="12" accel="58000" fill="hold" nodeType="withEffect" p14:presetBounceEnd="58000">
                                      <p:stCondLst>
                                        <p:cond delay="0"/>
                                      </p:stCondLst>
                                      <p:childTnLst>
                                        <p:set>
                                          <p:cBhvr>
                                            <p:cTn id="18" dur="1" fill="hold">
                                              <p:stCondLst>
                                                <p:cond delay="0"/>
                                              </p:stCondLst>
                                            </p:cTn>
                                            <p:tgtEl>
                                              <p:spTgt spid="126"/>
                                            </p:tgtEl>
                                            <p:attrNameLst>
                                              <p:attrName>style.visibility</p:attrName>
                                            </p:attrNameLst>
                                          </p:cBhvr>
                                          <p:to>
                                            <p:strVal val="visible"/>
                                          </p:to>
                                        </p:set>
                                        <p:anim calcmode="lin" valueType="num" p14:bounceEnd="58000">
                                          <p:cBhvr additive="base">
                                            <p:cTn id="19" dur="2000" fill="hold"/>
                                            <p:tgtEl>
                                              <p:spTgt spid="126"/>
                                            </p:tgtEl>
                                            <p:attrNameLst>
                                              <p:attrName>ppt_x</p:attrName>
                                            </p:attrNameLst>
                                          </p:cBhvr>
                                          <p:tavLst>
                                            <p:tav tm="0">
                                              <p:val>
                                                <p:strVal val="0-#ppt_w/2"/>
                                              </p:val>
                                            </p:tav>
                                            <p:tav tm="100000">
                                              <p:val>
                                                <p:strVal val="#ppt_x"/>
                                              </p:val>
                                            </p:tav>
                                          </p:tavLst>
                                        </p:anim>
                                        <p:anim calcmode="lin" valueType="num" p14:bounceEnd="58000">
                                          <p:cBhvr additive="base">
                                            <p:cTn id="20" dur="2000" fill="hold"/>
                                            <p:tgtEl>
                                              <p:spTgt spid="126"/>
                                            </p:tgtEl>
                                            <p:attrNameLst>
                                              <p:attrName>ppt_y</p:attrName>
                                            </p:attrNameLst>
                                          </p:cBhvr>
                                          <p:tavLst>
                                            <p:tav tm="0">
                                              <p:val>
                                                <p:strVal val="1+#ppt_h/2"/>
                                              </p:val>
                                            </p:tav>
                                            <p:tav tm="100000">
                                              <p:val>
                                                <p:strVal val="#ppt_y"/>
                                              </p:val>
                                            </p:tav>
                                          </p:tavLst>
                                        </p:anim>
                                      </p:childTnLst>
                                    </p:cTn>
                                  </p:par>
                                  <p:par>
                                    <p:cTn id="21" presetID="2" presetClass="entr" presetSubtype="3" accel="58000" fill="hold" nodeType="withEffect" p14:presetBounceEnd="58000">
                                      <p:stCondLst>
                                        <p:cond delay="0"/>
                                      </p:stCondLst>
                                      <p:childTnLst>
                                        <p:set>
                                          <p:cBhvr>
                                            <p:cTn id="22" dur="1" fill="hold">
                                              <p:stCondLst>
                                                <p:cond delay="0"/>
                                              </p:stCondLst>
                                            </p:cTn>
                                            <p:tgtEl>
                                              <p:spTgt spid="140"/>
                                            </p:tgtEl>
                                            <p:attrNameLst>
                                              <p:attrName>style.visibility</p:attrName>
                                            </p:attrNameLst>
                                          </p:cBhvr>
                                          <p:to>
                                            <p:strVal val="visible"/>
                                          </p:to>
                                        </p:set>
                                        <p:anim calcmode="lin" valueType="num" p14:bounceEnd="58000">
                                          <p:cBhvr additive="base">
                                            <p:cTn id="23" dur="2000" fill="hold"/>
                                            <p:tgtEl>
                                              <p:spTgt spid="140"/>
                                            </p:tgtEl>
                                            <p:attrNameLst>
                                              <p:attrName>ppt_x</p:attrName>
                                            </p:attrNameLst>
                                          </p:cBhvr>
                                          <p:tavLst>
                                            <p:tav tm="0">
                                              <p:val>
                                                <p:strVal val="1+#ppt_w/2"/>
                                              </p:val>
                                            </p:tav>
                                            <p:tav tm="100000">
                                              <p:val>
                                                <p:strVal val="#ppt_x"/>
                                              </p:val>
                                            </p:tav>
                                          </p:tavLst>
                                        </p:anim>
                                        <p:anim calcmode="lin" valueType="num" p14:bounceEnd="58000">
                                          <p:cBhvr additive="base">
                                            <p:cTn id="24" dur="2000" fill="hold"/>
                                            <p:tgtEl>
                                              <p:spTgt spid="140"/>
                                            </p:tgtEl>
                                            <p:attrNameLst>
                                              <p:attrName>ppt_y</p:attrName>
                                            </p:attrNameLst>
                                          </p:cBhvr>
                                          <p:tavLst>
                                            <p:tav tm="0">
                                              <p:val>
                                                <p:strVal val="0-#ppt_h/2"/>
                                              </p:val>
                                            </p:tav>
                                            <p:tav tm="100000">
                                              <p:val>
                                                <p:strVal val="#ppt_y"/>
                                              </p:val>
                                            </p:tav>
                                          </p:tavLst>
                                        </p:anim>
                                      </p:childTnLst>
                                    </p:cTn>
                                  </p:par>
                                </p:childTnLst>
                              </p:cTn>
                            </p:par>
                            <p:par>
                              <p:cTn id="25" fill="hold">
                                <p:stCondLst>
                                  <p:cond delay="3000"/>
                                </p:stCondLst>
                                <p:childTnLst>
                                  <p:par>
                                    <p:cTn id="26" presetID="42" presetClass="entr" presetSubtype="0"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Effect transition="in" filter="fade">
                                          <p:cBhvr>
                                            <p:cTn id="28" dur="1000"/>
                                            <p:tgtEl>
                                              <p:spTgt spid="102"/>
                                            </p:tgtEl>
                                          </p:cBhvr>
                                        </p:animEffect>
                                        <p:anim calcmode="lin" valueType="num">
                                          <p:cBhvr>
                                            <p:cTn id="29" dur="1000" fill="hold"/>
                                            <p:tgtEl>
                                              <p:spTgt spid="102"/>
                                            </p:tgtEl>
                                            <p:attrNameLst>
                                              <p:attrName>ppt_x</p:attrName>
                                            </p:attrNameLst>
                                          </p:cBhvr>
                                          <p:tavLst>
                                            <p:tav tm="0">
                                              <p:val>
                                                <p:strVal val="#ppt_x"/>
                                              </p:val>
                                            </p:tav>
                                            <p:tav tm="100000">
                                              <p:val>
                                                <p:strVal val="#ppt_x"/>
                                              </p:val>
                                            </p:tav>
                                          </p:tavLst>
                                        </p:anim>
                                        <p:anim calcmode="lin" valueType="num">
                                          <p:cBhvr>
                                            <p:cTn id="30" dur="1000" fill="hold"/>
                                            <p:tgtEl>
                                              <p:spTgt spid="102"/>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113"/>
                                            </p:tgtEl>
                                            <p:attrNameLst>
                                              <p:attrName>style.visibility</p:attrName>
                                            </p:attrNameLst>
                                          </p:cBhvr>
                                          <p:to>
                                            <p:strVal val="visible"/>
                                          </p:to>
                                        </p:set>
                                        <p:animEffect transition="in" filter="fade">
                                          <p:cBhvr>
                                            <p:cTn id="33" dur="1000"/>
                                            <p:tgtEl>
                                              <p:spTgt spid="113"/>
                                            </p:tgtEl>
                                          </p:cBhvr>
                                        </p:animEffect>
                                        <p:anim calcmode="lin" valueType="num">
                                          <p:cBhvr>
                                            <p:cTn id="34" dur="1000" fill="hold"/>
                                            <p:tgtEl>
                                              <p:spTgt spid="113"/>
                                            </p:tgtEl>
                                            <p:attrNameLst>
                                              <p:attrName>ppt_x</p:attrName>
                                            </p:attrNameLst>
                                          </p:cBhvr>
                                          <p:tavLst>
                                            <p:tav tm="0">
                                              <p:val>
                                                <p:strVal val="#ppt_x"/>
                                              </p:val>
                                            </p:tav>
                                            <p:tav tm="100000">
                                              <p:val>
                                                <p:strVal val="#ppt_x"/>
                                              </p:val>
                                            </p:tav>
                                          </p:tavLst>
                                        </p:anim>
                                        <p:anim calcmode="lin" valueType="num">
                                          <p:cBhvr>
                                            <p:cTn id="35" dur="1000" fill="hold"/>
                                            <p:tgtEl>
                                              <p:spTgt spid="113"/>
                                            </p:tgtEl>
                                            <p:attrNameLst>
                                              <p:attrName>ppt_y</p:attrName>
                                            </p:attrNameLst>
                                          </p:cBhvr>
                                          <p:tavLst>
                                            <p:tav tm="0">
                                              <p:val>
                                                <p:strVal val="#ppt_y+.1"/>
                                              </p:val>
                                            </p:tav>
                                            <p:tav tm="100000">
                                              <p:val>
                                                <p:strVal val="#ppt_y"/>
                                              </p:val>
                                            </p:tav>
                                          </p:tavLst>
                                        </p:anim>
                                      </p:childTnLst>
                                    </p:cTn>
                                  </p:par>
                                  <p:par>
                                    <p:cTn id="36" presetID="47" presetClass="entr" presetSubtype="0" fill="hold" nodeType="withEffect">
                                      <p:stCondLst>
                                        <p:cond delay="0"/>
                                      </p:stCondLst>
                                      <p:childTnLst>
                                        <p:set>
                                          <p:cBhvr>
                                            <p:cTn id="37" dur="1" fill="hold">
                                              <p:stCondLst>
                                                <p:cond delay="0"/>
                                              </p:stCondLst>
                                            </p:cTn>
                                            <p:tgtEl>
                                              <p:spTgt spid="105"/>
                                            </p:tgtEl>
                                            <p:attrNameLst>
                                              <p:attrName>style.visibility</p:attrName>
                                            </p:attrNameLst>
                                          </p:cBhvr>
                                          <p:to>
                                            <p:strVal val="visible"/>
                                          </p:to>
                                        </p:set>
                                        <p:animEffect transition="in" filter="fade">
                                          <p:cBhvr>
                                            <p:cTn id="38" dur="1000"/>
                                            <p:tgtEl>
                                              <p:spTgt spid="105"/>
                                            </p:tgtEl>
                                          </p:cBhvr>
                                        </p:animEffect>
                                        <p:anim calcmode="lin" valueType="num">
                                          <p:cBhvr>
                                            <p:cTn id="39" dur="1000" fill="hold"/>
                                            <p:tgtEl>
                                              <p:spTgt spid="105"/>
                                            </p:tgtEl>
                                            <p:attrNameLst>
                                              <p:attrName>ppt_x</p:attrName>
                                            </p:attrNameLst>
                                          </p:cBhvr>
                                          <p:tavLst>
                                            <p:tav tm="0">
                                              <p:val>
                                                <p:strVal val="#ppt_x"/>
                                              </p:val>
                                            </p:tav>
                                            <p:tav tm="100000">
                                              <p:val>
                                                <p:strVal val="#ppt_x"/>
                                              </p:val>
                                            </p:tav>
                                          </p:tavLst>
                                        </p:anim>
                                        <p:anim calcmode="lin" valueType="num">
                                          <p:cBhvr>
                                            <p:cTn id="40" dur="1000" fill="hold"/>
                                            <p:tgtEl>
                                              <p:spTgt spid="105"/>
                                            </p:tgtEl>
                                            <p:attrNameLst>
                                              <p:attrName>ppt_y</p:attrName>
                                            </p:attrNameLst>
                                          </p:cBhvr>
                                          <p:tavLst>
                                            <p:tav tm="0">
                                              <p:val>
                                                <p:strVal val="#ppt_y-.1"/>
                                              </p:val>
                                            </p:tav>
                                            <p:tav tm="100000">
                                              <p:val>
                                                <p:strVal val="#ppt_y"/>
                                              </p:val>
                                            </p:tav>
                                          </p:tavLst>
                                        </p:anim>
                                      </p:childTnLst>
                                    </p:cTn>
                                  </p:par>
                                  <p:par>
                                    <p:cTn id="41" presetID="47" presetClass="entr" presetSubtype="0" fill="hold" nodeType="withEffect">
                                      <p:stCondLst>
                                        <p:cond delay="0"/>
                                      </p:stCondLst>
                                      <p:childTnLst>
                                        <p:set>
                                          <p:cBhvr>
                                            <p:cTn id="42" dur="1" fill="hold">
                                              <p:stCondLst>
                                                <p:cond delay="0"/>
                                              </p:stCondLst>
                                            </p:cTn>
                                            <p:tgtEl>
                                              <p:spTgt spid="116"/>
                                            </p:tgtEl>
                                            <p:attrNameLst>
                                              <p:attrName>style.visibility</p:attrName>
                                            </p:attrNameLst>
                                          </p:cBhvr>
                                          <p:to>
                                            <p:strVal val="visible"/>
                                          </p:to>
                                        </p:set>
                                        <p:animEffect transition="in" filter="fade">
                                          <p:cBhvr>
                                            <p:cTn id="43" dur="1000"/>
                                            <p:tgtEl>
                                              <p:spTgt spid="116"/>
                                            </p:tgtEl>
                                          </p:cBhvr>
                                        </p:animEffect>
                                        <p:anim calcmode="lin" valueType="num">
                                          <p:cBhvr>
                                            <p:cTn id="44" dur="1000" fill="hold"/>
                                            <p:tgtEl>
                                              <p:spTgt spid="116"/>
                                            </p:tgtEl>
                                            <p:attrNameLst>
                                              <p:attrName>ppt_x</p:attrName>
                                            </p:attrNameLst>
                                          </p:cBhvr>
                                          <p:tavLst>
                                            <p:tav tm="0">
                                              <p:val>
                                                <p:strVal val="#ppt_x"/>
                                              </p:val>
                                            </p:tav>
                                            <p:tav tm="100000">
                                              <p:val>
                                                <p:strVal val="#ppt_x"/>
                                              </p:val>
                                            </p:tav>
                                          </p:tavLst>
                                        </p:anim>
                                        <p:anim calcmode="lin" valueType="num">
                                          <p:cBhvr>
                                            <p:cTn id="45" dur="1000" fill="hold"/>
                                            <p:tgtEl>
                                              <p:spTgt spid="1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left)">
                                          <p:cBhvr>
                                            <p:cTn id="7" dur="1000"/>
                                            <p:tgtEl>
                                              <p:spTgt spid="97"/>
                                            </p:tgtEl>
                                          </p:cBhvr>
                                        </p:animEffect>
                                      </p:childTnLst>
                                    </p:cTn>
                                  </p:par>
                                </p:childTnLst>
                              </p:cTn>
                            </p:par>
                            <p:par>
                              <p:cTn id="8" fill="hold">
                                <p:stCondLst>
                                  <p:cond delay="1000"/>
                                </p:stCondLst>
                                <p:childTnLst>
                                  <p:par>
                                    <p:cTn id="9" presetID="2" presetClass="entr" presetSubtype="12" accel="58000" fill="hold" nodeType="afterEffect">
                                      <p:stCondLst>
                                        <p:cond delay="0"/>
                                      </p:stCondLst>
                                      <p:childTnLst>
                                        <p:set>
                                          <p:cBhvr>
                                            <p:cTn id="10" dur="1" fill="hold">
                                              <p:stCondLst>
                                                <p:cond delay="0"/>
                                              </p:stCondLst>
                                            </p:cTn>
                                            <p:tgtEl>
                                              <p:spTgt spid="119"/>
                                            </p:tgtEl>
                                            <p:attrNameLst>
                                              <p:attrName>style.visibility</p:attrName>
                                            </p:attrNameLst>
                                          </p:cBhvr>
                                          <p:to>
                                            <p:strVal val="visible"/>
                                          </p:to>
                                        </p:set>
                                        <p:anim calcmode="lin" valueType="num">
                                          <p:cBhvr additive="base">
                                            <p:cTn id="11" dur="2000" fill="hold"/>
                                            <p:tgtEl>
                                              <p:spTgt spid="119"/>
                                            </p:tgtEl>
                                            <p:attrNameLst>
                                              <p:attrName>ppt_x</p:attrName>
                                            </p:attrNameLst>
                                          </p:cBhvr>
                                          <p:tavLst>
                                            <p:tav tm="0">
                                              <p:val>
                                                <p:strVal val="0-#ppt_w/2"/>
                                              </p:val>
                                            </p:tav>
                                            <p:tav tm="100000">
                                              <p:val>
                                                <p:strVal val="#ppt_x"/>
                                              </p:val>
                                            </p:tav>
                                          </p:tavLst>
                                        </p:anim>
                                        <p:anim calcmode="lin" valueType="num">
                                          <p:cBhvr additive="base">
                                            <p:cTn id="12" dur="2000" fill="hold"/>
                                            <p:tgtEl>
                                              <p:spTgt spid="119"/>
                                            </p:tgtEl>
                                            <p:attrNameLst>
                                              <p:attrName>ppt_y</p:attrName>
                                            </p:attrNameLst>
                                          </p:cBhvr>
                                          <p:tavLst>
                                            <p:tav tm="0">
                                              <p:val>
                                                <p:strVal val="1+#ppt_h/2"/>
                                              </p:val>
                                            </p:tav>
                                            <p:tav tm="100000">
                                              <p:val>
                                                <p:strVal val="#ppt_y"/>
                                              </p:val>
                                            </p:tav>
                                          </p:tavLst>
                                        </p:anim>
                                      </p:childTnLst>
                                    </p:cTn>
                                  </p:par>
                                  <p:par>
                                    <p:cTn id="13" presetID="2" presetClass="entr" presetSubtype="3" accel="58000" fill="hold" nodeType="withEffect">
                                      <p:stCondLst>
                                        <p:cond delay="0"/>
                                      </p:stCondLst>
                                      <p:childTnLst>
                                        <p:set>
                                          <p:cBhvr>
                                            <p:cTn id="14" dur="1" fill="hold">
                                              <p:stCondLst>
                                                <p:cond delay="0"/>
                                              </p:stCondLst>
                                            </p:cTn>
                                            <p:tgtEl>
                                              <p:spTgt spid="133"/>
                                            </p:tgtEl>
                                            <p:attrNameLst>
                                              <p:attrName>style.visibility</p:attrName>
                                            </p:attrNameLst>
                                          </p:cBhvr>
                                          <p:to>
                                            <p:strVal val="visible"/>
                                          </p:to>
                                        </p:set>
                                        <p:anim calcmode="lin" valueType="num">
                                          <p:cBhvr additive="base">
                                            <p:cTn id="15" dur="2000" fill="hold"/>
                                            <p:tgtEl>
                                              <p:spTgt spid="133"/>
                                            </p:tgtEl>
                                            <p:attrNameLst>
                                              <p:attrName>ppt_x</p:attrName>
                                            </p:attrNameLst>
                                          </p:cBhvr>
                                          <p:tavLst>
                                            <p:tav tm="0">
                                              <p:val>
                                                <p:strVal val="1+#ppt_w/2"/>
                                              </p:val>
                                            </p:tav>
                                            <p:tav tm="100000">
                                              <p:val>
                                                <p:strVal val="#ppt_x"/>
                                              </p:val>
                                            </p:tav>
                                          </p:tavLst>
                                        </p:anim>
                                        <p:anim calcmode="lin" valueType="num">
                                          <p:cBhvr additive="base">
                                            <p:cTn id="16" dur="2000" fill="hold"/>
                                            <p:tgtEl>
                                              <p:spTgt spid="133"/>
                                            </p:tgtEl>
                                            <p:attrNameLst>
                                              <p:attrName>ppt_y</p:attrName>
                                            </p:attrNameLst>
                                          </p:cBhvr>
                                          <p:tavLst>
                                            <p:tav tm="0">
                                              <p:val>
                                                <p:strVal val="0-#ppt_h/2"/>
                                              </p:val>
                                            </p:tav>
                                            <p:tav tm="100000">
                                              <p:val>
                                                <p:strVal val="#ppt_y"/>
                                              </p:val>
                                            </p:tav>
                                          </p:tavLst>
                                        </p:anim>
                                      </p:childTnLst>
                                    </p:cTn>
                                  </p:par>
                                  <p:par>
                                    <p:cTn id="17" presetID="2" presetClass="entr" presetSubtype="12" accel="58000" fill="hold" nodeType="withEffect">
                                      <p:stCondLst>
                                        <p:cond delay="0"/>
                                      </p:stCondLst>
                                      <p:childTnLst>
                                        <p:set>
                                          <p:cBhvr>
                                            <p:cTn id="18" dur="1" fill="hold">
                                              <p:stCondLst>
                                                <p:cond delay="0"/>
                                              </p:stCondLst>
                                            </p:cTn>
                                            <p:tgtEl>
                                              <p:spTgt spid="126"/>
                                            </p:tgtEl>
                                            <p:attrNameLst>
                                              <p:attrName>style.visibility</p:attrName>
                                            </p:attrNameLst>
                                          </p:cBhvr>
                                          <p:to>
                                            <p:strVal val="visible"/>
                                          </p:to>
                                        </p:set>
                                        <p:anim calcmode="lin" valueType="num">
                                          <p:cBhvr additive="base">
                                            <p:cTn id="19" dur="2000" fill="hold"/>
                                            <p:tgtEl>
                                              <p:spTgt spid="126"/>
                                            </p:tgtEl>
                                            <p:attrNameLst>
                                              <p:attrName>ppt_x</p:attrName>
                                            </p:attrNameLst>
                                          </p:cBhvr>
                                          <p:tavLst>
                                            <p:tav tm="0">
                                              <p:val>
                                                <p:strVal val="0-#ppt_w/2"/>
                                              </p:val>
                                            </p:tav>
                                            <p:tav tm="100000">
                                              <p:val>
                                                <p:strVal val="#ppt_x"/>
                                              </p:val>
                                            </p:tav>
                                          </p:tavLst>
                                        </p:anim>
                                        <p:anim calcmode="lin" valueType="num">
                                          <p:cBhvr additive="base">
                                            <p:cTn id="20" dur="2000" fill="hold"/>
                                            <p:tgtEl>
                                              <p:spTgt spid="126"/>
                                            </p:tgtEl>
                                            <p:attrNameLst>
                                              <p:attrName>ppt_y</p:attrName>
                                            </p:attrNameLst>
                                          </p:cBhvr>
                                          <p:tavLst>
                                            <p:tav tm="0">
                                              <p:val>
                                                <p:strVal val="1+#ppt_h/2"/>
                                              </p:val>
                                            </p:tav>
                                            <p:tav tm="100000">
                                              <p:val>
                                                <p:strVal val="#ppt_y"/>
                                              </p:val>
                                            </p:tav>
                                          </p:tavLst>
                                        </p:anim>
                                      </p:childTnLst>
                                    </p:cTn>
                                  </p:par>
                                  <p:par>
                                    <p:cTn id="21" presetID="2" presetClass="entr" presetSubtype="3" accel="58000" fill="hold" nodeType="withEffect">
                                      <p:stCondLst>
                                        <p:cond delay="0"/>
                                      </p:stCondLst>
                                      <p:childTnLst>
                                        <p:set>
                                          <p:cBhvr>
                                            <p:cTn id="22" dur="1" fill="hold">
                                              <p:stCondLst>
                                                <p:cond delay="0"/>
                                              </p:stCondLst>
                                            </p:cTn>
                                            <p:tgtEl>
                                              <p:spTgt spid="140"/>
                                            </p:tgtEl>
                                            <p:attrNameLst>
                                              <p:attrName>style.visibility</p:attrName>
                                            </p:attrNameLst>
                                          </p:cBhvr>
                                          <p:to>
                                            <p:strVal val="visible"/>
                                          </p:to>
                                        </p:set>
                                        <p:anim calcmode="lin" valueType="num">
                                          <p:cBhvr additive="base">
                                            <p:cTn id="23" dur="2000" fill="hold"/>
                                            <p:tgtEl>
                                              <p:spTgt spid="140"/>
                                            </p:tgtEl>
                                            <p:attrNameLst>
                                              <p:attrName>ppt_x</p:attrName>
                                            </p:attrNameLst>
                                          </p:cBhvr>
                                          <p:tavLst>
                                            <p:tav tm="0">
                                              <p:val>
                                                <p:strVal val="1+#ppt_w/2"/>
                                              </p:val>
                                            </p:tav>
                                            <p:tav tm="100000">
                                              <p:val>
                                                <p:strVal val="#ppt_x"/>
                                              </p:val>
                                            </p:tav>
                                          </p:tavLst>
                                        </p:anim>
                                        <p:anim calcmode="lin" valueType="num">
                                          <p:cBhvr additive="base">
                                            <p:cTn id="24" dur="2000" fill="hold"/>
                                            <p:tgtEl>
                                              <p:spTgt spid="140"/>
                                            </p:tgtEl>
                                            <p:attrNameLst>
                                              <p:attrName>ppt_y</p:attrName>
                                            </p:attrNameLst>
                                          </p:cBhvr>
                                          <p:tavLst>
                                            <p:tav tm="0">
                                              <p:val>
                                                <p:strVal val="0-#ppt_h/2"/>
                                              </p:val>
                                            </p:tav>
                                            <p:tav tm="100000">
                                              <p:val>
                                                <p:strVal val="#ppt_y"/>
                                              </p:val>
                                            </p:tav>
                                          </p:tavLst>
                                        </p:anim>
                                      </p:childTnLst>
                                    </p:cTn>
                                  </p:par>
                                </p:childTnLst>
                              </p:cTn>
                            </p:par>
                            <p:par>
                              <p:cTn id="25" fill="hold">
                                <p:stCondLst>
                                  <p:cond delay="3000"/>
                                </p:stCondLst>
                                <p:childTnLst>
                                  <p:par>
                                    <p:cTn id="26" presetID="42" presetClass="entr" presetSubtype="0"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Effect transition="in" filter="fade">
                                          <p:cBhvr>
                                            <p:cTn id="28" dur="1000"/>
                                            <p:tgtEl>
                                              <p:spTgt spid="102"/>
                                            </p:tgtEl>
                                          </p:cBhvr>
                                        </p:animEffect>
                                        <p:anim calcmode="lin" valueType="num">
                                          <p:cBhvr>
                                            <p:cTn id="29" dur="1000" fill="hold"/>
                                            <p:tgtEl>
                                              <p:spTgt spid="102"/>
                                            </p:tgtEl>
                                            <p:attrNameLst>
                                              <p:attrName>ppt_x</p:attrName>
                                            </p:attrNameLst>
                                          </p:cBhvr>
                                          <p:tavLst>
                                            <p:tav tm="0">
                                              <p:val>
                                                <p:strVal val="#ppt_x"/>
                                              </p:val>
                                            </p:tav>
                                            <p:tav tm="100000">
                                              <p:val>
                                                <p:strVal val="#ppt_x"/>
                                              </p:val>
                                            </p:tav>
                                          </p:tavLst>
                                        </p:anim>
                                        <p:anim calcmode="lin" valueType="num">
                                          <p:cBhvr>
                                            <p:cTn id="30" dur="1000" fill="hold"/>
                                            <p:tgtEl>
                                              <p:spTgt spid="102"/>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113"/>
                                            </p:tgtEl>
                                            <p:attrNameLst>
                                              <p:attrName>style.visibility</p:attrName>
                                            </p:attrNameLst>
                                          </p:cBhvr>
                                          <p:to>
                                            <p:strVal val="visible"/>
                                          </p:to>
                                        </p:set>
                                        <p:animEffect transition="in" filter="fade">
                                          <p:cBhvr>
                                            <p:cTn id="33" dur="1000"/>
                                            <p:tgtEl>
                                              <p:spTgt spid="113"/>
                                            </p:tgtEl>
                                          </p:cBhvr>
                                        </p:animEffect>
                                        <p:anim calcmode="lin" valueType="num">
                                          <p:cBhvr>
                                            <p:cTn id="34" dur="1000" fill="hold"/>
                                            <p:tgtEl>
                                              <p:spTgt spid="113"/>
                                            </p:tgtEl>
                                            <p:attrNameLst>
                                              <p:attrName>ppt_x</p:attrName>
                                            </p:attrNameLst>
                                          </p:cBhvr>
                                          <p:tavLst>
                                            <p:tav tm="0">
                                              <p:val>
                                                <p:strVal val="#ppt_x"/>
                                              </p:val>
                                            </p:tav>
                                            <p:tav tm="100000">
                                              <p:val>
                                                <p:strVal val="#ppt_x"/>
                                              </p:val>
                                            </p:tav>
                                          </p:tavLst>
                                        </p:anim>
                                        <p:anim calcmode="lin" valueType="num">
                                          <p:cBhvr>
                                            <p:cTn id="35" dur="1000" fill="hold"/>
                                            <p:tgtEl>
                                              <p:spTgt spid="113"/>
                                            </p:tgtEl>
                                            <p:attrNameLst>
                                              <p:attrName>ppt_y</p:attrName>
                                            </p:attrNameLst>
                                          </p:cBhvr>
                                          <p:tavLst>
                                            <p:tav tm="0">
                                              <p:val>
                                                <p:strVal val="#ppt_y+.1"/>
                                              </p:val>
                                            </p:tav>
                                            <p:tav tm="100000">
                                              <p:val>
                                                <p:strVal val="#ppt_y"/>
                                              </p:val>
                                            </p:tav>
                                          </p:tavLst>
                                        </p:anim>
                                      </p:childTnLst>
                                    </p:cTn>
                                  </p:par>
                                  <p:par>
                                    <p:cTn id="36" presetID="47" presetClass="entr" presetSubtype="0" fill="hold" nodeType="withEffect">
                                      <p:stCondLst>
                                        <p:cond delay="0"/>
                                      </p:stCondLst>
                                      <p:childTnLst>
                                        <p:set>
                                          <p:cBhvr>
                                            <p:cTn id="37" dur="1" fill="hold">
                                              <p:stCondLst>
                                                <p:cond delay="0"/>
                                              </p:stCondLst>
                                            </p:cTn>
                                            <p:tgtEl>
                                              <p:spTgt spid="105"/>
                                            </p:tgtEl>
                                            <p:attrNameLst>
                                              <p:attrName>style.visibility</p:attrName>
                                            </p:attrNameLst>
                                          </p:cBhvr>
                                          <p:to>
                                            <p:strVal val="visible"/>
                                          </p:to>
                                        </p:set>
                                        <p:animEffect transition="in" filter="fade">
                                          <p:cBhvr>
                                            <p:cTn id="38" dur="1000"/>
                                            <p:tgtEl>
                                              <p:spTgt spid="105"/>
                                            </p:tgtEl>
                                          </p:cBhvr>
                                        </p:animEffect>
                                        <p:anim calcmode="lin" valueType="num">
                                          <p:cBhvr>
                                            <p:cTn id="39" dur="1000" fill="hold"/>
                                            <p:tgtEl>
                                              <p:spTgt spid="105"/>
                                            </p:tgtEl>
                                            <p:attrNameLst>
                                              <p:attrName>ppt_x</p:attrName>
                                            </p:attrNameLst>
                                          </p:cBhvr>
                                          <p:tavLst>
                                            <p:tav tm="0">
                                              <p:val>
                                                <p:strVal val="#ppt_x"/>
                                              </p:val>
                                            </p:tav>
                                            <p:tav tm="100000">
                                              <p:val>
                                                <p:strVal val="#ppt_x"/>
                                              </p:val>
                                            </p:tav>
                                          </p:tavLst>
                                        </p:anim>
                                        <p:anim calcmode="lin" valueType="num">
                                          <p:cBhvr>
                                            <p:cTn id="40" dur="1000" fill="hold"/>
                                            <p:tgtEl>
                                              <p:spTgt spid="105"/>
                                            </p:tgtEl>
                                            <p:attrNameLst>
                                              <p:attrName>ppt_y</p:attrName>
                                            </p:attrNameLst>
                                          </p:cBhvr>
                                          <p:tavLst>
                                            <p:tav tm="0">
                                              <p:val>
                                                <p:strVal val="#ppt_y-.1"/>
                                              </p:val>
                                            </p:tav>
                                            <p:tav tm="100000">
                                              <p:val>
                                                <p:strVal val="#ppt_y"/>
                                              </p:val>
                                            </p:tav>
                                          </p:tavLst>
                                        </p:anim>
                                      </p:childTnLst>
                                    </p:cTn>
                                  </p:par>
                                  <p:par>
                                    <p:cTn id="41" presetID="47" presetClass="entr" presetSubtype="0" fill="hold" nodeType="withEffect">
                                      <p:stCondLst>
                                        <p:cond delay="0"/>
                                      </p:stCondLst>
                                      <p:childTnLst>
                                        <p:set>
                                          <p:cBhvr>
                                            <p:cTn id="42" dur="1" fill="hold">
                                              <p:stCondLst>
                                                <p:cond delay="0"/>
                                              </p:stCondLst>
                                            </p:cTn>
                                            <p:tgtEl>
                                              <p:spTgt spid="116"/>
                                            </p:tgtEl>
                                            <p:attrNameLst>
                                              <p:attrName>style.visibility</p:attrName>
                                            </p:attrNameLst>
                                          </p:cBhvr>
                                          <p:to>
                                            <p:strVal val="visible"/>
                                          </p:to>
                                        </p:set>
                                        <p:animEffect transition="in" filter="fade">
                                          <p:cBhvr>
                                            <p:cTn id="43" dur="1000"/>
                                            <p:tgtEl>
                                              <p:spTgt spid="116"/>
                                            </p:tgtEl>
                                          </p:cBhvr>
                                        </p:animEffect>
                                        <p:anim calcmode="lin" valueType="num">
                                          <p:cBhvr>
                                            <p:cTn id="44" dur="1000" fill="hold"/>
                                            <p:tgtEl>
                                              <p:spTgt spid="116"/>
                                            </p:tgtEl>
                                            <p:attrNameLst>
                                              <p:attrName>ppt_x</p:attrName>
                                            </p:attrNameLst>
                                          </p:cBhvr>
                                          <p:tavLst>
                                            <p:tav tm="0">
                                              <p:val>
                                                <p:strVal val="#ppt_x"/>
                                              </p:val>
                                            </p:tav>
                                            <p:tav tm="100000">
                                              <p:val>
                                                <p:strVal val="#ppt_x"/>
                                              </p:val>
                                            </p:tav>
                                          </p:tavLst>
                                        </p:anim>
                                        <p:anim calcmode="lin" valueType="num">
                                          <p:cBhvr>
                                            <p:cTn id="45" dur="1000" fill="hold"/>
                                            <p:tgtEl>
                                              <p:spTgt spid="1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cxnSp>
        <p:nvCxnSpPr>
          <p:cNvPr id="108" name="直接连接符 107"/>
          <p:cNvCxnSpPr/>
          <p:nvPr/>
        </p:nvCxnSpPr>
        <p:spPr>
          <a:xfrm>
            <a:off x="502242" y="837506"/>
            <a:ext cx="10561516"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109" name="组合 108"/>
          <p:cNvGrpSpPr/>
          <p:nvPr/>
        </p:nvGrpSpPr>
        <p:grpSpPr>
          <a:xfrm>
            <a:off x="584925" y="398422"/>
            <a:ext cx="4446461" cy="405971"/>
            <a:chOff x="534571" y="319364"/>
            <a:chExt cx="5928620" cy="541295"/>
          </a:xfrm>
        </p:grpSpPr>
        <p:sp>
          <p:nvSpPr>
            <p:cNvPr id="110" name="文本框 23"/>
            <p:cNvSpPr txBox="1"/>
            <p:nvPr/>
          </p:nvSpPr>
          <p:spPr>
            <a:xfrm>
              <a:off x="665958" y="319364"/>
              <a:ext cx="2609434" cy="533480"/>
            </a:xfrm>
            <a:prstGeom prst="rect">
              <a:avLst/>
            </a:prstGeom>
            <a:noFill/>
          </p:spPr>
          <p:txBody>
            <a:bodyPr wrap="none" rtlCol="0">
              <a:spAutoFit/>
            </a:bodyPr>
            <a:lstStyle/>
            <a:p>
              <a:r>
                <a:rPr lang="en-US" altLang="zh-CN" sz="2000" dirty="0">
                  <a:solidFill>
                    <a:srgbClr val="3A3E4A"/>
                  </a:solidFill>
                  <a:latin typeface="微软雅黑" panose="020B0503020204020204" pitchFamily="34" charset="-122"/>
                  <a:ea typeface="微软雅黑" panose="020B0503020204020204" pitchFamily="34" charset="-122"/>
                </a:rPr>
                <a:t>Add tittle text</a:t>
              </a:r>
              <a:r>
                <a:rPr lang="zh-CN" altLang="en-US" sz="2000" dirty="0">
                  <a:solidFill>
                    <a:srgbClr val="3A3E4A"/>
                  </a:solidFill>
                  <a:latin typeface="微软雅黑" panose="020B0503020204020204" pitchFamily="34" charset="-122"/>
                  <a:ea typeface="微软雅黑" panose="020B0503020204020204" pitchFamily="34" charset="-122"/>
                </a:rPr>
                <a:t> </a:t>
              </a:r>
            </a:p>
          </p:txBody>
        </p:sp>
        <p:sp>
          <p:nvSpPr>
            <p:cNvPr id="111" name="等腰三角形 110"/>
            <p:cNvSpPr/>
            <p:nvPr/>
          </p:nvSpPr>
          <p:spPr>
            <a:xfrm rot="16200000" flipH="1" flipV="1">
              <a:off x="439198" y="481327"/>
              <a:ext cx="382225" cy="191480"/>
            </a:xfrm>
            <a:prstGeom prst="triangle">
              <a:avLst/>
            </a:prstGeom>
            <a:solidFill>
              <a:srgbClr val="3A3E4A"/>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latin typeface="+mj-ea"/>
                <a:ea typeface="+mj-ea"/>
              </a:endParaRPr>
            </a:p>
          </p:txBody>
        </p:sp>
        <p:sp>
          <p:nvSpPr>
            <p:cNvPr id="112" name="文本框 23"/>
            <p:cNvSpPr txBox="1"/>
            <p:nvPr/>
          </p:nvSpPr>
          <p:spPr>
            <a:xfrm>
              <a:off x="3010961" y="429773"/>
              <a:ext cx="3452230" cy="430886"/>
            </a:xfrm>
            <a:prstGeom prst="rect">
              <a:avLst/>
            </a:prstGeom>
            <a:noFill/>
          </p:spPr>
          <p:txBody>
            <a:bodyPr wrap="none" rtlCol="0">
              <a:spAutoFit/>
            </a:bodyPr>
            <a:lstStyle/>
            <a:p>
              <a:r>
                <a:rPr lang="en-US" altLang="zh-CN" sz="1500" dirty="0">
                  <a:solidFill>
                    <a:schemeClr val="tx1">
                      <a:lumMod val="60000"/>
                      <a:lumOff val="40000"/>
                    </a:schemeClr>
                  </a:solidFill>
                  <a:latin typeface="+mj-ea"/>
                  <a:ea typeface="+mj-ea"/>
                </a:rPr>
                <a:t>  Click here to add Title</a:t>
              </a:r>
              <a:endParaRPr lang="zh-CN" altLang="en-US" sz="1500" dirty="0">
                <a:solidFill>
                  <a:schemeClr val="tx1">
                    <a:lumMod val="60000"/>
                    <a:lumOff val="40000"/>
                  </a:schemeClr>
                </a:solidFill>
                <a:latin typeface="+mj-ea"/>
                <a:ea typeface="+mj-ea"/>
              </a:endParaRPr>
            </a:p>
          </p:txBody>
        </p:sp>
      </p:grpSp>
      <p:sp>
        <p:nvSpPr>
          <p:cNvPr id="44" name="Freeform 6"/>
          <p:cNvSpPr/>
          <p:nvPr/>
        </p:nvSpPr>
        <p:spPr bwMode="auto">
          <a:xfrm>
            <a:off x="0" y="3321671"/>
            <a:ext cx="12192530" cy="3540045"/>
          </a:xfrm>
          <a:custGeom>
            <a:avLst/>
            <a:gdLst>
              <a:gd name="T0" fmla="*/ 3078 w 4268"/>
              <a:gd name="T1" fmla="*/ 3 h 1326"/>
              <a:gd name="T2" fmla="*/ 3355 w 4268"/>
              <a:gd name="T3" fmla="*/ 18 h 1326"/>
              <a:gd name="T4" fmla="*/ 3647 w 4268"/>
              <a:gd name="T5" fmla="*/ 50 h 1326"/>
              <a:gd name="T6" fmla="*/ 3951 w 4268"/>
              <a:gd name="T7" fmla="*/ 100 h 1326"/>
              <a:gd name="T8" fmla="*/ 4268 w 4268"/>
              <a:gd name="T9" fmla="*/ 168 h 1326"/>
              <a:gd name="T10" fmla="*/ 4106 w 4268"/>
              <a:gd name="T11" fmla="*/ 140 h 1326"/>
              <a:gd name="T12" fmla="*/ 3795 w 4268"/>
              <a:gd name="T13" fmla="*/ 80 h 1326"/>
              <a:gd name="T14" fmla="*/ 3499 w 4268"/>
              <a:gd name="T15" fmla="*/ 40 h 1326"/>
              <a:gd name="T16" fmla="*/ 3215 w 4268"/>
              <a:gd name="T17" fmla="*/ 16 h 1326"/>
              <a:gd name="T18" fmla="*/ 2943 w 4268"/>
              <a:gd name="T19" fmla="*/ 9 h 1326"/>
              <a:gd name="T20" fmla="*/ 2636 w 4268"/>
              <a:gd name="T21" fmla="*/ 18 h 1326"/>
              <a:gd name="T22" fmla="*/ 2348 w 4268"/>
              <a:gd name="T23" fmla="*/ 48 h 1326"/>
              <a:gd name="T24" fmla="*/ 2077 w 4268"/>
              <a:gd name="T25" fmla="*/ 93 h 1326"/>
              <a:gd name="T26" fmla="*/ 1825 w 4268"/>
              <a:gd name="T27" fmla="*/ 153 h 1326"/>
              <a:gd name="T28" fmla="*/ 1589 w 4268"/>
              <a:gd name="T29" fmla="*/ 225 h 1326"/>
              <a:gd name="T30" fmla="*/ 1370 w 4268"/>
              <a:gd name="T31" fmla="*/ 308 h 1326"/>
              <a:gd name="T32" fmla="*/ 1169 w 4268"/>
              <a:gd name="T33" fmla="*/ 398 h 1326"/>
              <a:gd name="T34" fmla="*/ 985 w 4268"/>
              <a:gd name="T35" fmla="*/ 494 h 1326"/>
              <a:gd name="T36" fmla="*/ 817 w 4268"/>
              <a:gd name="T37" fmla="*/ 595 h 1326"/>
              <a:gd name="T38" fmla="*/ 666 w 4268"/>
              <a:gd name="T39" fmla="*/ 696 h 1326"/>
              <a:gd name="T40" fmla="*/ 531 w 4268"/>
              <a:gd name="T41" fmla="*/ 797 h 1326"/>
              <a:gd name="T42" fmla="*/ 412 w 4268"/>
              <a:gd name="T43" fmla="*/ 895 h 1326"/>
              <a:gd name="T44" fmla="*/ 308 w 4268"/>
              <a:gd name="T45" fmla="*/ 988 h 1326"/>
              <a:gd name="T46" fmla="*/ 221 w 4268"/>
              <a:gd name="T47" fmla="*/ 1075 h 1326"/>
              <a:gd name="T48" fmla="*/ 149 w 4268"/>
              <a:gd name="T49" fmla="*/ 1151 h 1326"/>
              <a:gd name="T50" fmla="*/ 91 w 4268"/>
              <a:gd name="T51" fmla="*/ 1217 h 1326"/>
              <a:gd name="T52" fmla="*/ 49 w 4268"/>
              <a:gd name="T53" fmla="*/ 1269 h 1326"/>
              <a:gd name="T54" fmla="*/ 22 w 4268"/>
              <a:gd name="T55" fmla="*/ 1305 h 1326"/>
              <a:gd name="T56" fmla="*/ 8 w 4268"/>
              <a:gd name="T57" fmla="*/ 1323 h 1326"/>
              <a:gd name="T58" fmla="*/ 6 w 4268"/>
              <a:gd name="T59" fmla="*/ 1326 h 1326"/>
              <a:gd name="T60" fmla="*/ 1 w 4268"/>
              <a:gd name="T61" fmla="*/ 1318 h 1326"/>
              <a:gd name="T62" fmla="*/ 17 w 4268"/>
              <a:gd name="T63" fmla="*/ 1298 h 1326"/>
              <a:gd name="T64" fmla="*/ 47 w 4268"/>
              <a:gd name="T65" fmla="*/ 1259 h 1326"/>
              <a:gd name="T66" fmla="*/ 93 w 4268"/>
              <a:gd name="T67" fmla="*/ 1203 h 1326"/>
              <a:gd name="T68" fmla="*/ 154 w 4268"/>
              <a:gd name="T69" fmla="*/ 1135 h 1326"/>
              <a:gd name="T70" fmla="*/ 230 w 4268"/>
              <a:gd name="T71" fmla="*/ 1053 h 1326"/>
              <a:gd name="T72" fmla="*/ 324 w 4268"/>
              <a:gd name="T73" fmla="*/ 964 h 1326"/>
              <a:gd name="T74" fmla="*/ 434 w 4268"/>
              <a:gd name="T75" fmla="*/ 867 h 1326"/>
              <a:gd name="T76" fmla="*/ 561 w 4268"/>
              <a:gd name="T77" fmla="*/ 765 h 1326"/>
              <a:gd name="T78" fmla="*/ 703 w 4268"/>
              <a:gd name="T79" fmla="*/ 661 h 1326"/>
              <a:gd name="T80" fmla="*/ 864 w 4268"/>
              <a:gd name="T81" fmla="*/ 556 h 1326"/>
              <a:gd name="T82" fmla="*/ 1040 w 4268"/>
              <a:gd name="T83" fmla="*/ 455 h 1326"/>
              <a:gd name="T84" fmla="*/ 1235 w 4268"/>
              <a:gd name="T85" fmla="*/ 358 h 1326"/>
              <a:gd name="T86" fmla="*/ 1448 w 4268"/>
              <a:gd name="T87" fmla="*/ 268 h 1326"/>
              <a:gd name="T88" fmla="*/ 1678 w 4268"/>
              <a:gd name="T89" fmla="*/ 188 h 1326"/>
              <a:gd name="T90" fmla="*/ 1927 w 4268"/>
              <a:gd name="T91" fmla="*/ 119 h 1326"/>
              <a:gd name="T92" fmla="*/ 2194 w 4268"/>
              <a:gd name="T93" fmla="*/ 63 h 1326"/>
              <a:gd name="T94" fmla="*/ 2480 w 4268"/>
              <a:gd name="T95" fmla="*/ 23 h 1326"/>
              <a:gd name="T96" fmla="*/ 2784 w 4268"/>
              <a:gd name="T97" fmla="*/ 3 h 1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268" h="1326">
                <a:moveTo>
                  <a:pt x="2943" y="0"/>
                </a:moveTo>
                <a:lnTo>
                  <a:pt x="3078" y="3"/>
                </a:lnTo>
                <a:lnTo>
                  <a:pt x="3215" y="8"/>
                </a:lnTo>
                <a:lnTo>
                  <a:pt x="3355" y="18"/>
                </a:lnTo>
                <a:lnTo>
                  <a:pt x="3500" y="31"/>
                </a:lnTo>
                <a:lnTo>
                  <a:pt x="3647" y="50"/>
                </a:lnTo>
                <a:lnTo>
                  <a:pt x="3797" y="72"/>
                </a:lnTo>
                <a:lnTo>
                  <a:pt x="3951" y="100"/>
                </a:lnTo>
                <a:lnTo>
                  <a:pt x="4109" y="132"/>
                </a:lnTo>
                <a:lnTo>
                  <a:pt x="4268" y="168"/>
                </a:lnTo>
                <a:lnTo>
                  <a:pt x="4267" y="176"/>
                </a:lnTo>
                <a:lnTo>
                  <a:pt x="4106" y="140"/>
                </a:lnTo>
                <a:lnTo>
                  <a:pt x="3950" y="107"/>
                </a:lnTo>
                <a:lnTo>
                  <a:pt x="3795" y="80"/>
                </a:lnTo>
                <a:lnTo>
                  <a:pt x="3645" y="58"/>
                </a:lnTo>
                <a:lnTo>
                  <a:pt x="3499" y="40"/>
                </a:lnTo>
                <a:lnTo>
                  <a:pt x="3355" y="26"/>
                </a:lnTo>
                <a:lnTo>
                  <a:pt x="3215" y="16"/>
                </a:lnTo>
                <a:lnTo>
                  <a:pt x="3078" y="10"/>
                </a:lnTo>
                <a:lnTo>
                  <a:pt x="2943" y="9"/>
                </a:lnTo>
                <a:lnTo>
                  <a:pt x="2788" y="12"/>
                </a:lnTo>
                <a:lnTo>
                  <a:pt x="2636" y="18"/>
                </a:lnTo>
                <a:lnTo>
                  <a:pt x="2490" y="31"/>
                </a:lnTo>
                <a:lnTo>
                  <a:pt x="2348" y="48"/>
                </a:lnTo>
                <a:lnTo>
                  <a:pt x="2210" y="69"/>
                </a:lnTo>
                <a:lnTo>
                  <a:pt x="2077" y="93"/>
                </a:lnTo>
                <a:lnTo>
                  <a:pt x="1949" y="122"/>
                </a:lnTo>
                <a:lnTo>
                  <a:pt x="1825" y="153"/>
                </a:lnTo>
                <a:lnTo>
                  <a:pt x="1704" y="188"/>
                </a:lnTo>
                <a:lnTo>
                  <a:pt x="1589" y="225"/>
                </a:lnTo>
                <a:lnTo>
                  <a:pt x="1478" y="265"/>
                </a:lnTo>
                <a:lnTo>
                  <a:pt x="1370" y="308"/>
                </a:lnTo>
                <a:lnTo>
                  <a:pt x="1268" y="352"/>
                </a:lnTo>
                <a:lnTo>
                  <a:pt x="1169" y="398"/>
                </a:lnTo>
                <a:lnTo>
                  <a:pt x="1075" y="446"/>
                </a:lnTo>
                <a:lnTo>
                  <a:pt x="985" y="494"/>
                </a:lnTo>
                <a:lnTo>
                  <a:pt x="899" y="545"/>
                </a:lnTo>
                <a:lnTo>
                  <a:pt x="817" y="595"/>
                </a:lnTo>
                <a:lnTo>
                  <a:pt x="739" y="646"/>
                </a:lnTo>
                <a:lnTo>
                  <a:pt x="666" y="696"/>
                </a:lnTo>
                <a:lnTo>
                  <a:pt x="597" y="748"/>
                </a:lnTo>
                <a:lnTo>
                  <a:pt x="531" y="797"/>
                </a:lnTo>
                <a:lnTo>
                  <a:pt x="470" y="847"/>
                </a:lnTo>
                <a:lnTo>
                  <a:pt x="412" y="895"/>
                </a:lnTo>
                <a:lnTo>
                  <a:pt x="359" y="943"/>
                </a:lnTo>
                <a:lnTo>
                  <a:pt x="308" y="988"/>
                </a:lnTo>
                <a:lnTo>
                  <a:pt x="263" y="1032"/>
                </a:lnTo>
                <a:lnTo>
                  <a:pt x="221" y="1075"/>
                </a:lnTo>
                <a:lnTo>
                  <a:pt x="183" y="1115"/>
                </a:lnTo>
                <a:lnTo>
                  <a:pt x="149" y="1151"/>
                </a:lnTo>
                <a:lnTo>
                  <a:pt x="118" y="1186"/>
                </a:lnTo>
                <a:lnTo>
                  <a:pt x="91" y="1217"/>
                </a:lnTo>
                <a:lnTo>
                  <a:pt x="69" y="1246"/>
                </a:lnTo>
                <a:lnTo>
                  <a:pt x="49" y="1269"/>
                </a:lnTo>
                <a:lnTo>
                  <a:pt x="34" y="1288"/>
                </a:lnTo>
                <a:lnTo>
                  <a:pt x="22" y="1305"/>
                </a:lnTo>
                <a:lnTo>
                  <a:pt x="13" y="1317"/>
                </a:lnTo>
                <a:lnTo>
                  <a:pt x="8" y="1323"/>
                </a:lnTo>
                <a:lnTo>
                  <a:pt x="6" y="1326"/>
                </a:lnTo>
                <a:lnTo>
                  <a:pt x="6" y="1326"/>
                </a:lnTo>
                <a:lnTo>
                  <a:pt x="0" y="1321"/>
                </a:lnTo>
                <a:lnTo>
                  <a:pt x="1" y="1318"/>
                </a:lnTo>
                <a:lnTo>
                  <a:pt x="8" y="1310"/>
                </a:lnTo>
                <a:lnTo>
                  <a:pt x="17" y="1298"/>
                </a:lnTo>
                <a:lnTo>
                  <a:pt x="30" y="1281"/>
                </a:lnTo>
                <a:lnTo>
                  <a:pt x="47" y="1259"/>
                </a:lnTo>
                <a:lnTo>
                  <a:pt x="67" y="1233"/>
                </a:lnTo>
                <a:lnTo>
                  <a:pt x="93" y="1203"/>
                </a:lnTo>
                <a:lnTo>
                  <a:pt x="122" y="1171"/>
                </a:lnTo>
                <a:lnTo>
                  <a:pt x="154" y="1135"/>
                </a:lnTo>
                <a:lnTo>
                  <a:pt x="190" y="1094"/>
                </a:lnTo>
                <a:lnTo>
                  <a:pt x="230" y="1053"/>
                </a:lnTo>
                <a:lnTo>
                  <a:pt x="276" y="1009"/>
                </a:lnTo>
                <a:lnTo>
                  <a:pt x="324" y="964"/>
                </a:lnTo>
                <a:lnTo>
                  <a:pt x="377" y="916"/>
                </a:lnTo>
                <a:lnTo>
                  <a:pt x="434" y="867"/>
                </a:lnTo>
                <a:lnTo>
                  <a:pt x="495" y="816"/>
                </a:lnTo>
                <a:lnTo>
                  <a:pt x="561" y="765"/>
                </a:lnTo>
                <a:lnTo>
                  <a:pt x="629" y="713"/>
                </a:lnTo>
                <a:lnTo>
                  <a:pt x="703" y="661"/>
                </a:lnTo>
                <a:lnTo>
                  <a:pt x="781" y="609"/>
                </a:lnTo>
                <a:lnTo>
                  <a:pt x="864" y="556"/>
                </a:lnTo>
                <a:lnTo>
                  <a:pt x="949" y="506"/>
                </a:lnTo>
                <a:lnTo>
                  <a:pt x="1040" y="455"/>
                </a:lnTo>
                <a:lnTo>
                  <a:pt x="1136" y="406"/>
                </a:lnTo>
                <a:lnTo>
                  <a:pt x="1235" y="358"/>
                </a:lnTo>
                <a:lnTo>
                  <a:pt x="1339" y="312"/>
                </a:lnTo>
                <a:lnTo>
                  <a:pt x="1448" y="268"/>
                </a:lnTo>
                <a:lnTo>
                  <a:pt x="1560" y="226"/>
                </a:lnTo>
                <a:lnTo>
                  <a:pt x="1678" y="188"/>
                </a:lnTo>
                <a:lnTo>
                  <a:pt x="1800" y="151"/>
                </a:lnTo>
                <a:lnTo>
                  <a:pt x="1927" y="119"/>
                </a:lnTo>
                <a:lnTo>
                  <a:pt x="2058" y="89"/>
                </a:lnTo>
                <a:lnTo>
                  <a:pt x="2194" y="63"/>
                </a:lnTo>
                <a:lnTo>
                  <a:pt x="2335" y="41"/>
                </a:lnTo>
                <a:lnTo>
                  <a:pt x="2480" y="23"/>
                </a:lnTo>
                <a:lnTo>
                  <a:pt x="2630" y="12"/>
                </a:lnTo>
                <a:lnTo>
                  <a:pt x="2784" y="3"/>
                </a:lnTo>
                <a:lnTo>
                  <a:pt x="2943" y="0"/>
                </a:lnTo>
                <a:close/>
              </a:path>
            </a:pathLst>
          </a:custGeom>
          <a:solidFill>
            <a:srgbClr val="969696"/>
          </a:solidFill>
          <a:ln w="28575">
            <a:solidFill>
              <a:srgbClr val="969696"/>
            </a:solidFill>
            <a:prstDash val="solid"/>
            <a:round/>
          </a:ln>
        </p:spPr>
        <p:txBody>
          <a:bodyPr vert="horz" wrap="square" lIns="130797" tIns="65396" rIns="130797" bIns="65396" numCol="1" anchor="t" anchorCtr="0" compatLnSpc="1"/>
          <a:lstStyle/>
          <a:p>
            <a:pPr algn="ctr" defTabSz="1218565" fontAlgn="base">
              <a:spcBef>
                <a:spcPct val="0"/>
              </a:spcBef>
              <a:spcAft>
                <a:spcPct val="0"/>
              </a:spcAft>
              <a:defRPr/>
            </a:pPr>
            <a:endParaRPr lang="en-US" sz="2900" kern="0">
              <a:solidFill>
                <a:srgbClr val="000000"/>
              </a:solidFill>
              <a:latin typeface="微软雅黑" panose="020B0503020204020204" pitchFamily="34" charset="-122"/>
              <a:ea typeface="微软雅黑" panose="020B0503020204020204" pitchFamily="34" charset="-122"/>
              <a:sym typeface="Gill Sans" charset="0"/>
            </a:endParaRPr>
          </a:p>
        </p:txBody>
      </p:sp>
      <p:sp>
        <p:nvSpPr>
          <p:cNvPr id="45" name="Oval 9"/>
          <p:cNvSpPr/>
          <p:nvPr/>
        </p:nvSpPr>
        <p:spPr bwMode="auto">
          <a:xfrm>
            <a:off x="1183271" y="5358562"/>
            <a:ext cx="363998" cy="359718"/>
          </a:xfrm>
          <a:prstGeom prst="hexagon">
            <a:avLst/>
          </a:prstGeom>
          <a:solidFill>
            <a:srgbClr val="000000"/>
          </a:solidFill>
          <a:ln w="25400" cap="flat" cmpd="sng" algn="ctr">
            <a:noFill/>
            <a:prstDash val="solid"/>
            <a:round/>
            <a:headEnd type="none" w="med" len="med"/>
            <a:tailEnd type="none" w="med" len="med"/>
          </a:ln>
          <a:effectLst/>
        </p:spPr>
        <p:txBody>
          <a:bodyPr vert="horz" wrap="square" lIns="130797" tIns="65396" rIns="130797" bIns="65396" numCol="1" rtlCol="0" anchor="t" anchorCtr="0" compatLnSpc="1"/>
          <a:lstStyle/>
          <a:p>
            <a:pPr algn="ctr" defTabSz="1308735" fontAlgn="base">
              <a:spcBef>
                <a:spcPct val="0"/>
              </a:spcBef>
              <a:spcAft>
                <a:spcPct val="0"/>
              </a:spcAft>
              <a:defRPr/>
            </a:pPr>
            <a:endParaRPr lang="en-US" sz="8000" kern="0">
              <a:solidFill>
                <a:srgbClr val="000000"/>
              </a:solidFill>
              <a:latin typeface="微软雅黑" panose="020B0503020204020204" pitchFamily="34" charset="-122"/>
              <a:ea typeface="微软雅黑" panose="020B0503020204020204" pitchFamily="34" charset="-122"/>
              <a:sym typeface="Gill Sans" charset="0"/>
            </a:endParaRPr>
          </a:p>
        </p:txBody>
      </p:sp>
      <p:sp>
        <p:nvSpPr>
          <p:cNvPr id="46" name="Oval 86"/>
          <p:cNvSpPr/>
          <p:nvPr/>
        </p:nvSpPr>
        <p:spPr bwMode="auto">
          <a:xfrm rot="8637565">
            <a:off x="3144472" y="4189807"/>
            <a:ext cx="363998" cy="359718"/>
          </a:xfrm>
          <a:prstGeom prst="hexagon">
            <a:avLst/>
          </a:prstGeom>
          <a:solidFill>
            <a:srgbClr val="3A3E4A"/>
          </a:solidFill>
          <a:ln w="25400" cap="flat" cmpd="sng" algn="ctr">
            <a:noFill/>
            <a:prstDash val="solid"/>
            <a:round/>
            <a:headEnd type="none" w="med" len="med"/>
            <a:tailEnd type="none" w="med" len="med"/>
          </a:ln>
          <a:effectLst/>
        </p:spPr>
        <p:txBody>
          <a:bodyPr vert="horz" wrap="square" lIns="130797" tIns="65396" rIns="130797" bIns="65396" numCol="1" rtlCol="0" anchor="t" anchorCtr="0" compatLnSpc="1"/>
          <a:lstStyle/>
          <a:p>
            <a:pPr algn="ctr" defTabSz="1308735" fontAlgn="base">
              <a:spcBef>
                <a:spcPct val="0"/>
              </a:spcBef>
              <a:spcAft>
                <a:spcPct val="0"/>
              </a:spcAft>
              <a:defRPr/>
            </a:pPr>
            <a:endParaRPr lang="en-US" sz="8000" kern="0">
              <a:solidFill>
                <a:srgbClr val="000000"/>
              </a:solidFill>
              <a:latin typeface="微软雅黑" panose="020B0503020204020204" pitchFamily="34" charset="-122"/>
              <a:ea typeface="微软雅黑" panose="020B0503020204020204" pitchFamily="34" charset="-122"/>
              <a:sym typeface="Gill Sans" charset="0"/>
            </a:endParaRPr>
          </a:p>
        </p:txBody>
      </p:sp>
      <p:sp>
        <p:nvSpPr>
          <p:cNvPr id="47" name="Oval 94"/>
          <p:cNvSpPr/>
          <p:nvPr/>
        </p:nvSpPr>
        <p:spPr bwMode="auto">
          <a:xfrm rot="9824873">
            <a:off x="7007596" y="3199783"/>
            <a:ext cx="363998" cy="359718"/>
          </a:xfrm>
          <a:prstGeom prst="hexagon">
            <a:avLst/>
          </a:prstGeom>
          <a:solidFill>
            <a:srgbClr val="000000"/>
          </a:solidFill>
          <a:ln w="25400" cap="flat" cmpd="sng" algn="ctr">
            <a:noFill/>
            <a:prstDash val="solid"/>
            <a:round/>
            <a:headEnd type="none" w="med" len="med"/>
            <a:tailEnd type="none" w="med" len="med"/>
          </a:ln>
          <a:effectLst/>
        </p:spPr>
        <p:txBody>
          <a:bodyPr vert="horz" wrap="square" lIns="130797" tIns="65396" rIns="130797" bIns="65396" numCol="1" rtlCol="0" anchor="t" anchorCtr="0" compatLnSpc="1"/>
          <a:lstStyle/>
          <a:p>
            <a:pPr algn="ctr" defTabSz="1308735" fontAlgn="base">
              <a:spcBef>
                <a:spcPct val="0"/>
              </a:spcBef>
              <a:spcAft>
                <a:spcPct val="0"/>
              </a:spcAft>
              <a:defRPr/>
            </a:pPr>
            <a:endParaRPr lang="en-US" sz="8000" kern="0">
              <a:solidFill>
                <a:srgbClr val="000000"/>
              </a:solidFill>
              <a:latin typeface="微软雅黑" panose="020B0503020204020204" pitchFamily="34" charset="-122"/>
              <a:ea typeface="微软雅黑" panose="020B0503020204020204" pitchFamily="34" charset="-122"/>
              <a:sym typeface="Gill Sans" charset="0"/>
            </a:endParaRPr>
          </a:p>
        </p:txBody>
      </p:sp>
      <p:sp>
        <p:nvSpPr>
          <p:cNvPr id="48" name="Oval 99"/>
          <p:cNvSpPr/>
          <p:nvPr/>
        </p:nvSpPr>
        <p:spPr bwMode="auto">
          <a:xfrm>
            <a:off x="5014602" y="3583348"/>
            <a:ext cx="363998" cy="359718"/>
          </a:xfrm>
          <a:prstGeom prst="hexagon">
            <a:avLst/>
          </a:prstGeom>
          <a:solidFill>
            <a:srgbClr val="3A3E4A"/>
          </a:solidFill>
          <a:ln w="25400" cap="flat" cmpd="sng" algn="ctr">
            <a:noFill/>
            <a:prstDash val="solid"/>
            <a:round/>
            <a:headEnd type="none" w="med" len="med"/>
            <a:tailEnd type="none" w="med" len="med"/>
          </a:ln>
          <a:effectLst/>
        </p:spPr>
        <p:txBody>
          <a:bodyPr vert="horz" wrap="square" lIns="130797" tIns="65396" rIns="130797" bIns="65396" numCol="1" rtlCol="0" anchor="t" anchorCtr="0" compatLnSpc="1"/>
          <a:lstStyle/>
          <a:p>
            <a:pPr algn="ctr" defTabSz="1308735" fontAlgn="base">
              <a:spcBef>
                <a:spcPct val="0"/>
              </a:spcBef>
              <a:spcAft>
                <a:spcPct val="0"/>
              </a:spcAft>
              <a:defRPr/>
            </a:pPr>
            <a:endParaRPr lang="en-US" sz="8000" kern="0">
              <a:solidFill>
                <a:srgbClr val="000000"/>
              </a:solidFill>
              <a:latin typeface="微软雅黑" panose="020B0503020204020204" pitchFamily="34" charset="-122"/>
              <a:ea typeface="微软雅黑" panose="020B0503020204020204" pitchFamily="34" charset="-122"/>
              <a:sym typeface="Gill Sans" charset="0"/>
            </a:endParaRPr>
          </a:p>
        </p:txBody>
      </p:sp>
      <p:sp>
        <p:nvSpPr>
          <p:cNvPr id="49" name="Oval 99"/>
          <p:cNvSpPr/>
          <p:nvPr/>
        </p:nvSpPr>
        <p:spPr bwMode="auto">
          <a:xfrm>
            <a:off x="8819346" y="3147382"/>
            <a:ext cx="363998" cy="359718"/>
          </a:xfrm>
          <a:prstGeom prst="hexagon">
            <a:avLst/>
          </a:prstGeom>
          <a:solidFill>
            <a:srgbClr val="000000"/>
          </a:solidFill>
          <a:ln w="25400" cap="flat" cmpd="sng" algn="ctr">
            <a:noFill/>
            <a:prstDash val="solid"/>
            <a:round/>
            <a:headEnd type="none" w="med" len="med"/>
            <a:tailEnd type="none" w="med" len="med"/>
          </a:ln>
          <a:effectLst/>
        </p:spPr>
        <p:txBody>
          <a:bodyPr vert="horz" wrap="square" lIns="130797" tIns="65396" rIns="130797" bIns="65396" numCol="1" rtlCol="0" anchor="t" anchorCtr="0" compatLnSpc="1"/>
          <a:lstStyle/>
          <a:p>
            <a:pPr algn="ctr" defTabSz="1308735" fontAlgn="base">
              <a:spcBef>
                <a:spcPct val="0"/>
              </a:spcBef>
              <a:spcAft>
                <a:spcPct val="0"/>
              </a:spcAft>
              <a:defRPr/>
            </a:pPr>
            <a:endParaRPr lang="en-US" sz="8000" kern="0">
              <a:solidFill>
                <a:srgbClr val="000000"/>
              </a:solidFill>
              <a:latin typeface="微软雅黑" panose="020B0503020204020204" pitchFamily="34" charset="-122"/>
              <a:ea typeface="微软雅黑" panose="020B0503020204020204" pitchFamily="34" charset="-122"/>
              <a:sym typeface="Gill Sans" charset="0"/>
            </a:endParaRPr>
          </a:p>
        </p:txBody>
      </p:sp>
      <p:sp>
        <p:nvSpPr>
          <p:cNvPr id="50" name="Oval 99"/>
          <p:cNvSpPr/>
          <p:nvPr/>
        </p:nvSpPr>
        <p:spPr bwMode="auto">
          <a:xfrm>
            <a:off x="10737146" y="3354606"/>
            <a:ext cx="363998" cy="359718"/>
          </a:xfrm>
          <a:prstGeom prst="hexagon">
            <a:avLst/>
          </a:prstGeom>
          <a:solidFill>
            <a:srgbClr val="3A3E4A"/>
          </a:solidFill>
          <a:ln w="25400" cap="flat" cmpd="sng" algn="ctr">
            <a:noFill/>
            <a:prstDash val="solid"/>
            <a:round/>
            <a:headEnd type="none" w="med" len="med"/>
            <a:tailEnd type="none" w="med" len="med"/>
          </a:ln>
          <a:effectLst/>
        </p:spPr>
        <p:txBody>
          <a:bodyPr vert="horz" wrap="square" lIns="130797" tIns="65396" rIns="130797" bIns="65396" numCol="1" rtlCol="0" anchor="t" anchorCtr="0" compatLnSpc="1"/>
          <a:lstStyle/>
          <a:p>
            <a:pPr algn="ctr" defTabSz="1308735" fontAlgn="base">
              <a:spcBef>
                <a:spcPct val="0"/>
              </a:spcBef>
              <a:spcAft>
                <a:spcPct val="0"/>
              </a:spcAft>
              <a:defRPr/>
            </a:pPr>
            <a:endParaRPr lang="en-US" sz="8000" kern="0">
              <a:solidFill>
                <a:srgbClr val="000000"/>
              </a:solidFill>
              <a:latin typeface="微软雅黑" panose="020B0503020204020204" pitchFamily="34" charset="-122"/>
              <a:ea typeface="微软雅黑" panose="020B0503020204020204" pitchFamily="34" charset="-122"/>
              <a:sym typeface="Gill Sans" charset="0"/>
            </a:endParaRPr>
          </a:p>
        </p:txBody>
      </p:sp>
      <p:sp>
        <p:nvSpPr>
          <p:cNvPr id="51" name="Rectangle 17"/>
          <p:cNvSpPr/>
          <p:nvPr/>
        </p:nvSpPr>
        <p:spPr bwMode="auto">
          <a:xfrm>
            <a:off x="1220100" y="5872562"/>
            <a:ext cx="1982155" cy="1115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defTabSz="1218565" fontAlgn="base">
              <a:lnSpc>
                <a:spcPct val="125000"/>
              </a:lnSpc>
              <a:spcBef>
                <a:spcPct val="0"/>
              </a:spcBef>
              <a:spcAft>
                <a:spcPct val="0"/>
              </a:spcAft>
            </a:pPr>
            <a:r>
              <a:rPr lang="en-US" altLang="zh-CN" sz="1300" dirty="0">
                <a:solidFill>
                  <a:srgbClr val="000000"/>
                </a:solidFill>
                <a:latin typeface="微软雅黑" panose="020B0503020204020204" pitchFamily="34" charset="-122"/>
                <a:ea typeface="微软雅黑" panose="020B0503020204020204" pitchFamily="34" charset="-122"/>
                <a:cs typeface="Lato Light" panose="020F0502020204030203" charset="0"/>
                <a:sym typeface="Lato Light" panose="020F0502020204030203" charset="0"/>
              </a:rPr>
              <a:t>Click here to add content that matches the title.</a:t>
            </a:r>
            <a:endParaRPr lang="en-US" sz="1300" dirty="0">
              <a:solidFill>
                <a:srgbClr val="000000"/>
              </a:solidFill>
              <a:latin typeface="微软雅黑" panose="020B0503020204020204" pitchFamily="34" charset="-122"/>
              <a:ea typeface="微软雅黑" panose="020B0503020204020204" pitchFamily="34" charset="-122"/>
              <a:cs typeface="Lato Light" panose="020F0502020204030203" charset="0"/>
              <a:sym typeface="Lato Light" panose="020F0502020204030203" charset="0"/>
            </a:endParaRPr>
          </a:p>
        </p:txBody>
      </p:sp>
      <p:sp>
        <p:nvSpPr>
          <p:cNvPr id="52" name="Rectangle 17"/>
          <p:cNvSpPr/>
          <p:nvPr/>
        </p:nvSpPr>
        <p:spPr bwMode="auto">
          <a:xfrm>
            <a:off x="4572463" y="4144962"/>
            <a:ext cx="1883064" cy="1115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defTabSz="1218565" fontAlgn="base">
              <a:lnSpc>
                <a:spcPct val="125000"/>
              </a:lnSpc>
              <a:spcBef>
                <a:spcPct val="0"/>
              </a:spcBef>
              <a:spcAft>
                <a:spcPct val="0"/>
              </a:spcAft>
            </a:pPr>
            <a:r>
              <a:rPr lang="en-US" altLang="zh-CN" sz="1300" dirty="0">
                <a:solidFill>
                  <a:srgbClr val="000000"/>
                </a:solidFill>
                <a:latin typeface="微软雅黑" panose="020B0503020204020204" pitchFamily="34" charset="-122"/>
                <a:ea typeface="微软雅黑" panose="020B0503020204020204" pitchFamily="34" charset="-122"/>
                <a:cs typeface="Lato Light" panose="020F0502020204030203" charset="0"/>
                <a:sym typeface="Lato Light" panose="020F0502020204030203" charset="0"/>
              </a:rPr>
              <a:t>Click here to add content that matches the title.</a:t>
            </a:r>
            <a:endParaRPr lang="en-US" sz="1300" dirty="0">
              <a:solidFill>
                <a:srgbClr val="000000"/>
              </a:solidFill>
              <a:latin typeface="微软雅黑" panose="020B0503020204020204" pitchFamily="34" charset="-122"/>
              <a:ea typeface="微软雅黑" panose="020B0503020204020204" pitchFamily="34" charset="-122"/>
              <a:cs typeface="Lato Light" panose="020F0502020204030203" charset="0"/>
              <a:sym typeface="Lato Light" panose="020F0502020204030203" charset="0"/>
            </a:endParaRPr>
          </a:p>
        </p:txBody>
      </p:sp>
      <p:sp>
        <p:nvSpPr>
          <p:cNvPr id="53" name="Rectangle 17"/>
          <p:cNvSpPr/>
          <p:nvPr/>
        </p:nvSpPr>
        <p:spPr bwMode="auto">
          <a:xfrm>
            <a:off x="6299440" y="2211370"/>
            <a:ext cx="1826919" cy="10674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defTabSz="1218565" fontAlgn="base">
              <a:lnSpc>
                <a:spcPct val="125000"/>
              </a:lnSpc>
              <a:spcBef>
                <a:spcPct val="0"/>
              </a:spcBef>
              <a:spcAft>
                <a:spcPct val="0"/>
              </a:spcAft>
            </a:pPr>
            <a:r>
              <a:rPr lang="en-US" altLang="zh-CN" sz="1300" dirty="0">
                <a:solidFill>
                  <a:srgbClr val="000000"/>
                </a:solidFill>
                <a:latin typeface="微软雅黑" panose="020B0503020204020204" pitchFamily="34" charset="-122"/>
                <a:ea typeface="微软雅黑" panose="020B0503020204020204" pitchFamily="34" charset="-122"/>
                <a:cs typeface="Lato Light" panose="020F0502020204030203" charset="0"/>
                <a:sym typeface="Lato Light" panose="020F0502020204030203" charset="0"/>
              </a:rPr>
              <a:t>Click here to add content that matches the title.</a:t>
            </a:r>
            <a:endParaRPr lang="en-US" sz="1300" dirty="0">
              <a:solidFill>
                <a:srgbClr val="000000"/>
              </a:solidFill>
              <a:latin typeface="微软雅黑" panose="020B0503020204020204" pitchFamily="34" charset="-122"/>
              <a:ea typeface="微软雅黑" panose="020B0503020204020204" pitchFamily="34" charset="-122"/>
              <a:cs typeface="Lato Light" panose="020F0502020204030203" charset="0"/>
              <a:sym typeface="Lato Light" panose="020F0502020204030203" charset="0"/>
            </a:endParaRPr>
          </a:p>
        </p:txBody>
      </p:sp>
      <p:sp>
        <p:nvSpPr>
          <p:cNvPr id="54" name="Rectangle 17"/>
          <p:cNvSpPr/>
          <p:nvPr/>
        </p:nvSpPr>
        <p:spPr bwMode="auto">
          <a:xfrm>
            <a:off x="2184953" y="3171097"/>
            <a:ext cx="1826919" cy="12304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defTabSz="1218565" fontAlgn="base">
              <a:lnSpc>
                <a:spcPct val="125000"/>
              </a:lnSpc>
              <a:spcBef>
                <a:spcPct val="0"/>
              </a:spcBef>
              <a:spcAft>
                <a:spcPct val="0"/>
              </a:spcAft>
            </a:pPr>
            <a:r>
              <a:rPr lang="en-US" altLang="zh-CN" sz="1300" dirty="0">
                <a:solidFill>
                  <a:srgbClr val="000000"/>
                </a:solidFill>
                <a:latin typeface="微软雅黑" panose="020B0503020204020204" pitchFamily="34" charset="-122"/>
                <a:ea typeface="微软雅黑" panose="020B0503020204020204" pitchFamily="34" charset="-122"/>
                <a:cs typeface="Lato Light" panose="020F0502020204030203" charset="0"/>
                <a:sym typeface="Lato Light" panose="020F0502020204030203" charset="0"/>
              </a:rPr>
              <a:t>Click here to add content that matches the title.</a:t>
            </a:r>
            <a:endParaRPr lang="en-US" sz="1300" dirty="0">
              <a:solidFill>
                <a:srgbClr val="000000"/>
              </a:solidFill>
              <a:latin typeface="微软雅黑" panose="020B0503020204020204" pitchFamily="34" charset="-122"/>
              <a:ea typeface="微软雅黑" panose="020B0503020204020204" pitchFamily="34" charset="-122"/>
              <a:cs typeface="Lato Light" panose="020F0502020204030203" charset="0"/>
              <a:sym typeface="Lato Light" panose="020F0502020204030203" charset="0"/>
            </a:endParaRPr>
          </a:p>
        </p:txBody>
      </p:sp>
      <p:sp>
        <p:nvSpPr>
          <p:cNvPr id="55" name="Rectangle 17"/>
          <p:cNvSpPr/>
          <p:nvPr/>
        </p:nvSpPr>
        <p:spPr bwMode="auto">
          <a:xfrm>
            <a:off x="8128002" y="3679346"/>
            <a:ext cx="1826919" cy="10674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defTabSz="1218565" fontAlgn="base">
              <a:lnSpc>
                <a:spcPct val="125000"/>
              </a:lnSpc>
              <a:spcBef>
                <a:spcPct val="0"/>
              </a:spcBef>
              <a:spcAft>
                <a:spcPct val="0"/>
              </a:spcAft>
            </a:pPr>
            <a:r>
              <a:rPr lang="en-US" altLang="zh-CN" sz="1300" dirty="0">
                <a:solidFill>
                  <a:srgbClr val="000000"/>
                </a:solidFill>
                <a:latin typeface="微软雅黑" panose="020B0503020204020204" pitchFamily="34" charset="-122"/>
                <a:ea typeface="微软雅黑" panose="020B0503020204020204" pitchFamily="34" charset="-122"/>
                <a:cs typeface="Lato Light" panose="020F0502020204030203" charset="0"/>
                <a:sym typeface="Lato Light" panose="020F0502020204030203" charset="0"/>
              </a:rPr>
              <a:t>Click here to add content that matches the title.</a:t>
            </a:r>
            <a:endParaRPr lang="en-US" sz="1300" dirty="0">
              <a:solidFill>
                <a:srgbClr val="000000"/>
              </a:solidFill>
              <a:latin typeface="微软雅黑" panose="020B0503020204020204" pitchFamily="34" charset="-122"/>
              <a:ea typeface="微软雅黑" panose="020B0503020204020204" pitchFamily="34" charset="-122"/>
              <a:cs typeface="Lato Light" panose="020F0502020204030203" charset="0"/>
              <a:sym typeface="Lato Light" panose="020F0502020204030203" charset="0"/>
            </a:endParaRPr>
          </a:p>
        </p:txBody>
      </p:sp>
      <p:sp>
        <p:nvSpPr>
          <p:cNvPr id="56" name="Rectangle 17"/>
          <p:cNvSpPr/>
          <p:nvPr/>
        </p:nvSpPr>
        <p:spPr bwMode="auto">
          <a:xfrm>
            <a:off x="10058151" y="2383137"/>
            <a:ext cx="1826919" cy="10674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defTabSz="1218565" fontAlgn="base">
              <a:lnSpc>
                <a:spcPct val="125000"/>
              </a:lnSpc>
              <a:spcBef>
                <a:spcPct val="0"/>
              </a:spcBef>
              <a:spcAft>
                <a:spcPct val="0"/>
              </a:spcAft>
            </a:pPr>
            <a:r>
              <a:rPr lang="en-US" altLang="zh-CN" sz="1300" dirty="0">
                <a:solidFill>
                  <a:srgbClr val="000000"/>
                </a:solidFill>
                <a:latin typeface="微软雅黑" panose="020B0503020204020204" pitchFamily="34" charset="-122"/>
                <a:ea typeface="微软雅黑" panose="020B0503020204020204" pitchFamily="34" charset="-122"/>
                <a:cs typeface="Lato Light" panose="020F0502020204030203" charset="0"/>
                <a:sym typeface="Lato Light" panose="020F0502020204030203" charset="0"/>
              </a:rPr>
              <a:t>Click here to add content that matches the title.</a:t>
            </a:r>
            <a:endParaRPr lang="en-US" sz="1300" dirty="0">
              <a:solidFill>
                <a:srgbClr val="000000"/>
              </a:solidFill>
              <a:latin typeface="微软雅黑" panose="020B0503020204020204" pitchFamily="34" charset="-122"/>
              <a:ea typeface="微软雅黑" panose="020B0503020204020204" pitchFamily="34" charset="-122"/>
              <a:cs typeface="Lato Light" panose="020F0502020204030203" charset="0"/>
              <a:sym typeface="Lato Light" panose="020F0502020204030203" charset="0"/>
            </a:endParaRPr>
          </a:p>
        </p:txBody>
      </p:sp>
      <p:grpSp>
        <p:nvGrpSpPr>
          <p:cNvPr id="57" name="组合 56"/>
          <p:cNvGrpSpPr/>
          <p:nvPr/>
        </p:nvGrpSpPr>
        <p:grpSpPr>
          <a:xfrm>
            <a:off x="3658183" y="1398382"/>
            <a:ext cx="1861888" cy="2209642"/>
            <a:chOff x="-47103" y="944148"/>
            <a:chExt cx="1485965" cy="1762868"/>
          </a:xfrm>
        </p:grpSpPr>
        <p:sp>
          <p:nvSpPr>
            <p:cNvPr id="58" name="Freeform 21"/>
            <p:cNvSpPr/>
            <p:nvPr/>
          </p:nvSpPr>
          <p:spPr bwMode="auto">
            <a:xfrm>
              <a:off x="-47103" y="944148"/>
              <a:ext cx="1485965" cy="1762868"/>
            </a:xfrm>
            <a:custGeom>
              <a:avLst/>
              <a:gdLst>
                <a:gd name="T0" fmla="*/ 417 w 526"/>
                <a:gd name="T1" fmla="*/ 58 h 624"/>
                <a:gd name="T2" fmla="*/ 506 w 526"/>
                <a:gd name="T3" fmla="*/ 180 h 624"/>
                <a:gd name="T4" fmla="*/ 491 w 526"/>
                <a:gd name="T5" fmla="*/ 366 h 624"/>
                <a:gd name="T6" fmla="*/ 364 w 526"/>
                <a:gd name="T7" fmla="*/ 482 h 624"/>
                <a:gd name="T8" fmla="*/ 410 w 526"/>
                <a:gd name="T9" fmla="*/ 567 h 624"/>
                <a:gd name="T10" fmla="*/ 407 w 526"/>
                <a:gd name="T11" fmla="*/ 609 h 624"/>
                <a:gd name="T12" fmla="*/ 365 w 526"/>
                <a:gd name="T13" fmla="*/ 618 h 624"/>
                <a:gd name="T14" fmla="*/ 190 w 526"/>
                <a:gd name="T15" fmla="*/ 519 h 624"/>
                <a:gd name="T16" fmla="*/ 42 w 526"/>
                <a:gd name="T17" fmla="*/ 331 h 624"/>
                <a:gd name="T18" fmla="*/ 199 w 526"/>
                <a:gd name="T19" fmla="*/ 24 h 624"/>
                <a:gd name="T20" fmla="*/ 417 w 526"/>
                <a:gd name="T21" fmla="*/ 58 h 624"/>
                <a:gd name="T22" fmla="*/ 417 w 526"/>
                <a:gd name="T23" fmla="*/ 58 h 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26" h="624">
                  <a:moveTo>
                    <a:pt x="417" y="58"/>
                  </a:moveTo>
                  <a:cubicBezTo>
                    <a:pt x="459" y="89"/>
                    <a:pt x="490" y="131"/>
                    <a:pt x="506" y="180"/>
                  </a:cubicBezTo>
                  <a:cubicBezTo>
                    <a:pt x="526" y="242"/>
                    <a:pt x="521" y="308"/>
                    <a:pt x="491" y="366"/>
                  </a:cubicBezTo>
                  <a:cubicBezTo>
                    <a:pt x="464" y="420"/>
                    <a:pt x="419" y="460"/>
                    <a:pt x="364" y="482"/>
                  </a:cubicBezTo>
                  <a:cubicBezTo>
                    <a:pt x="373" y="501"/>
                    <a:pt x="387" y="529"/>
                    <a:pt x="410" y="567"/>
                  </a:cubicBezTo>
                  <a:cubicBezTo>
                    <a:pt x="418" y="581"/>
                    <a:pt x="417" y="598"/>
                    <a:pt x="407" y="609"/>
                  </a:cubicBezTo>
                  <a:cubicBezTo>
                    <a:pt x="396" y="621"/>
                    <a:pt x="380" y="624"/>
                    <a:pt x="365" y="618"/>
                  </a:cubicBezTo>
                  <a:cubicBezTo>
                    <a:pt x="295" y="586"/>
                    <a:pt x="236" y="553"/>
                    <a:pt x="190" y="519"/>
                  </a:cubicBezTo>
                  <a:cubicBezTo>
                    <a:pt x="112" y="463"/>
                    <a:pt x="66" y="404"/>
                    <a:pt x="42" y="331"/>
                  </a:cubicBezTo>
                  <a:cubicBezTo>
                    <a:pt x="0" y="203"/>
                    <a:pt x="71" y="65"/>
                    <a:pt x="199" y="24"/>
                  </a:cubicBezTo>
                  <a:cubicBezTo>
                    <a:pt x="273" y="0"/>
                    <a:pt x="354" y="13"/>
                    <a:pt x="417" y="58"/>
                  </a:cubicBezTo>
                  <a:cubicBezTo>
                    <a:pt x="417" y="58"/>
                    <a:pt x="417" y="58"/>
                    <a:pt x="417" y="58"/>
                  </a:cubicBezTo>
                  <a:close/>
                </a:path>
              </a:pathLst>
            </a:custGeom>
            <a:gradFill flip="none" rotWithShape="1">
              <a:gsLst>
                <a:gs pos="100000">
                  <a:srgbClr val="FFFFFF"/>
                </a:gs>
                <a:gs pos="0">
                  <a:srgbClr val="D9DEDF"/>
                </a:gs>
              </a:gsLst>
              <a:lin ang="2700000" scaled="0"/>
              <a:tileRect/>
            </a:gradFill>
            <a:ln w="28575" cap="flat" cmpd="sng" algn="ctr">
              <a:gradFill flip="none" rotWithShape="1">
                <a:gsLst>
                  <a:gs pos="0">
                    <a:srgbClr val="FFFFFF"/>
                  </a:gs>
                  <a:gs pos="100000">
                    <a:srgbClr val="D9D9DA"/>
                  </a:gs>
                </a:gsLst>
                <a:lin ang="2700000" scaled="0"/>
                <a:tileRect/>
              </a:gradFill>
              <a:prstDash val="solid"/>
            </a:ln>
            <a:effectLst>
              <a:outerShdw blurRad="279400" dist="76200" dir="2700000" sx="101000" sy="101000" algn="tl" rotWithShape="0">
                <a:prstClr val="black">
                  <a:alpha val="28000"/>
                </a:prstClr>
              </a:outerShdw>
            </a:effectLst>
          </p:spPr>
          <p:txBody>
            <a:bodyPr rtlCol="0" anchor="ctr"/>
            <a:lstStyle/>
            <a:p>
              <a:pPr algn="ctr" defTabSz="1218565">
                <a:defRPr/>
              </a:pPr>
              <a:endParaRPr lang="zh-CN" altLang="en-US" kern="0">
                <a:solidFill>
                  <a:sysClr val="window" lastClr="FFFFFF"/>
                </a:solidFill>
                <a:latin typeface="Palatino Linotype" panose="02040502050505030304"/>
              </a:endParaRPr>
            </a:p>
          </p:txBody>
        </p:sp>
        <p:sp>
          <p:nvSpPr>
            <p:cNvPr id="59" name="Freeform 23"/>
            <p:cNvSpPr/>
            <p:nvPr/>
          </p:nvSpPr>
          <p:spPr bwMode="auto">
            <a:xfrm>
              <a:off x="130735" y="1088567"/>
              <a:ext cx="1192353" cy="1484771"/>
            </a:xfrm>
            <a:custGeom>
              <a:avLst/>
              <a:gdLst>
                <a:gd name="T0" fmla="*/ 307 w 422"/>
                <a:gd name="T1" fmla="*/ 526 h 526"/>
                <a:gd name="T2" fmla="*/ 17 w 422"/>
                <a:gd name="T3" fmla="*/ 268 h 526"/>
                <a:gd name="T4" fmla="*/ 29 w 422"/>
                <a:gd name="T5" fmla="*/ 112 h 526"/>
                <a:gd name="T6" fmla="*/ 148 w 422"/>
                <a:gd name="T7" fmla="*/ 10 h 526"/>
                <a:gd name="T8" fmla="*/ 211 w 422"/>
                <a:gd name="T9" fmla="*/ 0 h 526"/>
                <a:gd name="T10" fmla="*/ 405 w 422"/>
                <a:gd name="T11" fmla="*/ 141 h 526"/>
                <a:gd name="T12" fmla="*/ 393 w 422"/>
                <a:gd name="T13" fmla="*/ 297 h 526"/>
                <a:gd name="T14" fmla="*/ 274 w 422"/>
                <a:gd name="T15" fmla="*/ 399 h 526"/>
                <a:gd name="T16" fmla="*/ 255 w 422"/>
                <a:gd name="T17" fmla="*/ 405 h 526"/>
                <a:gd name="T18" fmla="*/ 251 w 422"/>
                <a:gd name="T19" fmla="*/ 409 h 526"/>
                <a:gd name="T20" fmla="*/ 251 w 422"/>
                <a:gd name="T21" fmla="*/ 414 h 526"/>
                <a:gd name="T22" fmla="*/ 307 w 422"/>
                <a:gd name="T23" fmla="*/ 526 h 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2" h="526">
                  <a:moveTo>
                    <a:pt x="307" y="526"/>
                  </a:moveTo>
                  <a:cubicBezTo>
                    <a:pt x="92" y="427"/>
                    <a:pt x="39" y="336"/>
                    <a:pt x="17" y="268"/>
                  </a:cubicBezTo>
                  <a:cubicBezTo>
                    <a:pt x="0" y="216"/>
                    <a:pt x="4" y="161"/>
                    <a:pt x="29" y="112"/>
                  </a:cubicBezTo>
                  <a:cubicBezTo>
                    <a:pt x="54" y="63"/>
                    <a:pt x="96" y="27"/>
                    <a:pt x="148" y="10"/>
                  </a:cubicBezTo>
                  <a:cubicBezTo>
                    <a:pt x="168" y="4"/>
                    <a:pt x="190" y="0"/>
                    <a:pt x="211" y="0"/>
                  </a:cubicBezTo>
                  <a:cubicBezTo>
                    <a:pt x="300" y="0"/>
                    <a:pt x="378" y="57"/>
                    <a:pt x="405" y="141"/>
                  </a:cubicBezTo>
                  <a:cubicBezTo>
                    <a:pt x="422" y="193"/>
                    <a:pt x="418" y="249"/>
                    <a:pt x="393" y="297"/>
                  </a:cubicBezTo>
                  <a:cubicBezTo>
                    <a:pt x="368" y="346"/>
                    <a:pt x="326" y="382"/>
                    <a:pt x="274" y="399"/>
                  </a:cubicBezTo>
                  <a:cubicBezTo>
                    <a:pt x="255" y="405"/>
                    <a:pt x="255" y="405"/>
                    <a:pt x="255" y="405"/>
                  </a:cubicBezTo>
                  <a:cubicBezTo>
                    <a:pt x="254" y="406"/>
                    <a:pt x="252" y="407"/>
                    <a:pt x="251" y="409"/>
                  </a:cubicBezTo>
                  <a:cubicBezTo>
                    <a:pt x="250" y="410"/>
                    <a:pt x="250" y="412"/>
                    <a:pt x="251" y="414"/>
                  </a:cubicBezTo>
                  <a:cubicBezTo>
                    <a:pt x="254" y="423"/>
                    <a:pt x="267" y="457"/>
                    <a:pt x="307" y="526"/>
                  </a:cubicBezTo>
                  <a:close/>
                </a:path>
              </a:pathLst>
            </a:custGeom>
            <a:solidFill>
              <a:srgbClr val="3A3E4A"/>
            </a:solidFill>
            <a:ln w="28575" cap="flat">
              <a:noFill/>
              <a:prstDash val="solid"/>
              <a:miter lim="800000"/>
            </a:ln>
          </p:spPr>
          <p:txBody>
            <a:bodyPr vert="horz" wrap="square" lIns="91440" tIns="45720" rIns="91440" bIns="45720" numCol="1" anchor="t" anchorCtr="0" compatLnSpc="1"/>
            <a:lstStyle/>
            <a:p>
              <a:pPr defTabSz="1218565">
                <a:defRPr/>
              </a:pPr>
              <a:endParaRPr lang="zh-CN" altLang="en-US" kern="0">
                <a:solidFill>
                  <a:sysClr val="windowText" lastClr="000000"/>
                </a:solidFill>
              </a:endParaRPr>
            </a:p>
          </p:txBody>
        </p:sp>
      </p:grpSp>
      <p:sp>
        <p:nvSpPr>
          <p:cNvPr id="60" name="文本框 37"/>
          <p:cNvSpPr>
            <a:spLocks noChangeArrowheads="1"/>
          </p:cNvSpPr>
          <p:nvPr/>
        </p:nvSpPr>
        <p:spPr bwMode="auto">
          <a:xfrm>
            <a:off x="3912919" y="1906502"/>
            <a:ext cx="1446826" cy="553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778" tIns="60888" rIns="121778" bIns="60888">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defTabSz="1218565">
              <a:spcBef>
                <a:spcPct val="0"/>
              </a:spcBef>
              <a:buNone/>
              <a:defRPr/>
            </a:pPr>
            <a:r>
              <a:rPr lang="en-US" altLang="zh-CN" sz="2800" kern="0" dirty="0">
                <a:solidFill>
                  <a:sysClr val="window" lastClr="FFFFFF"/>
                </a:solidFill>
                <a:latin typeface="Britannic Bold" panose="020B0903060703020204" pitchFamily="34" charset="0"/>
                <a:sym typeface="微软雅黑" panose="020B0503020204020204" pitchFamily="34" charset="-122"/>
              </a:rPr>
              <a:t>2012.6</a:t>
            </a:r>
            <a:endParaRPr lang="zh-CN" altLang="en-US" sz="2800" kern="0" dirty="0">
              <a:solidFill>
                <a:sysClr val="window" lastClr="FFFFFF"/>
              </a:solidFill>
              <a:latin typeface="Britannic Bold" panose="020B0903060703020204" pitchFamily="34" charset="0"/>
              <a:sym typeface="微软雅黑" panose="020B0503020204020204" pitchFamily="34" charset="-122"/>
            </a:endParaRPr>
          </a:p>
        </p:txBody>
      </p:sp>
      <p:grpSp>
        <p:nvGrpSpPr>
          <p:cNvPr id="61" name="组合 60"/>
          <p:cNvGrpSpPr/>
          <p:nvPr/>
        </p:nvGrpSpPr>
        <p:grpSpPr>
          <a:xfrm rot="10396318">
            <a:off x="3171642" y="4446963"/>
            <a:ext cx="1861888" cy="2209642"/>
            <a:chOff x="-47103" y="944148"/>
            <a:chExt cx="1485965" cy="1762868"/>
          </a:xfrm>
        </p:grpSpPr>
        <p:sp>
          <p:nvSpPr>
            <p:cNvPr id="62" name="Freeform 21"/>
            <p:cNvSpPr/>
            <p:nvPr/>
          </p:nvSpPr>
          <p:spPr bwMode="auto">
            <a:xfrm>
              <a:off x="-47103" y="944148"/>
              <a:ext cx="1485965" cy="1762868"/>
            </a:xfrm>
            <a:custGeom>
              <a:avLst/>
              <a:gdLst>
                <a:gd name="T0" fmla="*/ 417 w 526"/>
                <a:gd name="T1" fmla="*/ 58 h 624"/>
                <a:gd name="T2" fmla="*/ 506 w 526"/>
                <a:gd name="T3" fmla="*/ 180 h 624"/>
                <a:gd name="T4" fmla="*/ 491 w 526"/>
                <a:gd name="T5" fmla="*/ 366 h 624"/>
                <a:gd name="T6" fmla="*/ 364 w 526"/>
                <a:gd name="T7" fmla="*/ 482 h 624"/>
                <a:gd name="T8" fmla="*/ 410 w 526"/>
                <a:gd name="T9" fmla="*/ 567 h 624"/>
                <a:gd name="T10" fmla="*/ 407 w 526"/>
                <a:gd name="T11" fmla="*/ 609 h 624"/>
                <a:gd name="T12" fmla="*/ 365 w 526"/>
                <a:gd name="T13" fmla="*/ 618 h 624"/>
                <a:gd name="T14" fmla="*/ 190 w 526"/>
                <a:gd name="T15" fmla="*/ 519 h 624"/>
                <a:gd name="T16" fmla="*/ 42 w 526"/>
                <a:gd name="T17" fmla="*/ 331 h 624"/>
                <a:gd name="T18" fmla="*/ 199 w 526"/>
                <a:gd name="T19" fmla="*/ 24 h 624"/>
                <a:gd name="T20" fmla="*/ 417 w 526"/>
                <a:gd name="T21" fmla="*/ 58 h 624"/>
                <a:gd name="T22" fmla="*/ 417 w 526"/>
                <a:gd name="T23" fmla="*/ 58 h 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26" h="624">
                  <a:moveTo>
                    <a:pt x="417" y="58"/>
                  </a:moveTo>
                  <a:cubicBezTo>
                    <a:pt x="459" y="89"/>
                    <a:pt x="490" y="131"/>
                    <a:pt x="506" y="180"/>
                  </a:cubicBezTo>
                  <a:cubicBezTo>
                    <a:pt x="526" y="242"/>
                    <a:pt x="521" y="308"/>
                    <a:pt x="491" y="366"/>
                  </a:cubicBezTo>
                  <a:cubicBezTo>
                    <a:pt x="464" y="420"/>
                    <a:pt x="419" y="460"/>
                    <a:pt x="364" y="482"/>
                  </a:cubicBezTo>
                  <a:cubicBezTo>
                    <a:pt x="373" y="501"/>
                    <a:pt x="387" y="529"/>
                    <a:pt x="410" y="567"/>
                  </a:cubicBezTo>
                  <a:cubicBezTo>
                    <a:pt x="418" y="581"/>
                    <a:pt x="417" y="598"/>
                    <a:pt x="407" y="609"/>
                  </a:cubicBezTo>
                  <a:cubicBezTo>
                    <a:pt x="396" y="621"/>
                    <a:pt x="380" y="624"/>
                    <a:pt x="365" y="618"/>
                  </a:cubicBezTo>
                  <a:cubicBezTo>
                    <a:pt x="295" y="586"/>
                    <a:pt x="236" y="553"/>
                    <a:pt x="190" y="519"/>
                  </a:cubicBezTo>
                  <a:cubicBezTo>
                    <a:pt x="112" y="463"/>
                    <a:pt x="66" y="404"/>
                    <a:pt x="42" y="331"/>
                  </a:cubicBezTo>
                  <a:cubicBezTo>
                    <a:pt x="0" y="203"/>
                    <a:pt x="71" y="65"/>
                    <a:pt x="199" y="24"/>
                  </a:cubicBezTo>
                  <a:cubicBezTo>
                    <a:pt x="273" y="0"/>
                    <a:pt x="354" y="13"/>
                    <a:pt x="417" y="58"/>
                  </a:cubicBezTo>
                  <a:cubicBezTo>
                    <a:pt x="417" y="58"/>
                    <a:pt x="417" y="58"/>
                    <a:pt x="417" y="58"/>
                  </a:cubicBezTo>
                  <a:close/>
                </a:path>
              </a:pathLst>
            </a:custGeom>
            <a:gradFill flip="none" rotWithShape="1">
              <a:gsLst>
                <a:gs pos="100000">
                  <a:srgbClr val="FFFFFF"/>
                </a:gs>
                <a:gs pos="0">
                  <a:srgbClr val="D9DEDF"/>
                </a:gs>
              </a:gsLst>
              <a:lin ang="2700000" scaled="0"/>
              <a:tileRect/>
            </a:gradFill>
            <a:ln w="28575" cap="flat" cmpd="sng" algn="ctr">
              <a:gradFill flip="none" rotWithShape="1">
                <a:gsLst>
                  <a:gs pos="0">
                    <a:srgbClr val="FFFFFF"/>
                  </a:gs>
                  <a:gs pos="100000">
                    <a:srgbClr val="D9D9DA"/>
                  </a:gs>
                </a:gsLst>
                <a:lin ang="2700000" scaled="0"/>
                <a:tileRect/>
              </a:gradFill>
              <a:prstDash val="solid"/>
            </a:ln>
            <a:effectLst>
              <a:outerShdw blurRad="279400" dist="76200" dir="2700000" sx="101000" sy="101000" algn="tl" rotWithShape="0">
                <a:prstClr val="black">
                  <a:alpha val="28000"/>
                </a:prstClr>
              </a:outerShdw>
            </a:effectLst>
          </p:spPr>
          <p:txBody>
            <a:bodyPr rtlCol="0" anchor="ctr"/>
            <a:lstStyle/>
            <a:p>
              <a:pPr algn="ctr" defTabSz="1218565">
                <a:defRPr/>
              </a:pPr>
              <a:endParaRPr lang="zh-CN" altLang="en-US" kern="0">
                <a:solidFill>
                  <a:sysClr val="window" lastClr="FFFFFF"/>
                </a:solidFill>
                <a:latin typeface="Palatino Linotype" panose="02040502050505030304"/>
              </a:endParaRPr>
            </a:p>
          </p:txBody>
        </p:sp>
        <p:sp>
          <p:nvSpPr>
            <p:cNvPr id="63" name="Freeform 23"/>
            <p:cNvSpPr/>
            <p:nvPr/>
          </p:nvSpPr>
          <p:spPr bwMode="auto">
            <a:xfrm>
              <a:off x="130735" y="1088567"/>
              <a:ext cx="1192353" cy="1484771"/>
            </a:xfrm>
            <a:custGeom>
              <a:avLst/>
              <a:gdLst>
                <a:gd name="T0" fmla="*/ 307 w 422"/>
                <a:gd name="T1" fmla="*/ 526 h 526"/>
                <a:gd name="T2" fmla="*/ 17 w 422"/>
                <a:gd name="T3" fmla="*/ 268 h 526"/>
                <a:gd name="T4" fmla="*/ 29 w 422"/>
                <a:gd name="T5" fmla="*/ 112 h 526"/>
                <a:gd name="T6" fmla="*/ 148 w 422"/>
                <a:gd name="T7" fmla="*/ 10 h 526"/>
                <a:gd name="T8" fmla="*/ 211 w 422"/>
                <a:gd name="T9" fmla="*/ 0 h 526"/>
                <a:gd name="T10" fmla="*/ 405 w 422"/>
                <a:gd name="T11" fmla="*/ 141 h 526"/>
                <a:gd name="T12" fmla="*/ 393 w 422"/>
                <a:gd name="T13" fmla="*/ 297 h 526"/>
                <a:gd name="T14" fmla="*/ 274 w 422"/>
                <a:gd name="T15" fmla="*/ 399 h 526"/>
                <a:gd name="T16" fmla="*/ 255 w 422"/>
                <a:gd name="T17" fmla="*/ 405 h 526"/>
                <a:gd name="T18" fmla="*/ 251 w 422"/>
                <a:gd name="T19" fmla="*/ 409 h 526"/>
                <a:gd name="T20" fmla="*/ 251 w 422"/>
                <a:gd name="T21" fmla="*/ 414 h 526"/>
                <a:gd name="T22" fmla="*/ 307 w 422"/>
                <a:gd name="T23" fmla="*/ 526 h 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2" h="526">
                  <a:moveTo>
                    <a:pt x="307" y="526"/>
                  </a:moveTo>
                  <a:cubicBezTo>
                    <a:pt x="92" y="427"/>
                    <a:pt x="39" y="336"/>
                    <a:pt x="17" y="268"/>
                  </a:cubicBezTo>
                  <a:cubicBezTo>
                    <a:pt x="0" y="216"/>
                    <a:pt x="4" y="161"/>
                    <a:pt x="29" y="112"/>
                  </a:cubicBezTo>
                  <a:cubicBezTo>
                    <a:pt x="54" y="63"/>
                    <a:pt x="96" y="27"/>
                    <a:pt x="148" y="10"/>
                  </a:cubicBezTo>
                  <a:cubicBezTo>
                    <a:pt x="168" y="4"/>
                    <a:pt x="190" y="0"/>
                    <a:pt x="211" y="0"/>
                  </a:cubicBezTo>
                  <a:cubicBezTo>
                    <a:pt x="300" y="0"/>
                    <a:pt x="378" y="57"/>
                    <a:pt x="405" y="141"/>
                  </a:cubicBezTo>
                  <a:cubicBezTo>
                    <a:pt x="422" y="193"/>
                    <a:pt x="418" y="249"/>
                    <a:pt x="393" y="297"/>
                  </a:cubicBezTo>
                  <a:cubicBezTo>
                    <a:pt x="368" y="346"/>
                    <a:pt x="326" y="382"/>
                    <a:pt x="274" y="399"/>
                  </a:cubicBezTo>
                  <a:cubicBezTo>
                    <a:pt x="255" y="405"/>
                    <a:pt x="255" y="405"/>
                    <a:pt x="255" y="405"/>
                  </a:cubicBezTo>
                  <a:cubicBezTo>
                    <a:pt x="254" y="406"/>
                    <a:pt x="252" y="407"/>
                    <a:pt x="251" y="409"/>
                  </a:cubicBezTo>
                  <a:cubicBezTo>
                    <a:pt x="250" y="410"/>
                    <a:pt x="250" y="412"/>
                    <a:pt x="251" y="414"/>
                  </a:cubicBezTo>
                  <a:cubicBezTo>
                    <a:pt x="254" y="423"/>
                    <a:pt x="267" y="457"/>
                    <a:pt x="307" y="526"/>
                  </a:cubicBezTo>
                  <a:close/>
                </a:path>
              </a:pathLst>
            </a:custGeom>
            <a:solidFill>
              <a:srgbClr val="3A3E4A"/>
            </a:solidFill>
            <a:ln w="28575" cap="flat">
              <a:noFill/>
              <a:prstDash val="solid"/>
              <a:miter lim="800000"/>
            </a:ln>
          </p:spPr>
          <p:txBody>
            <a:bodyPr vert="horz" wrap="square" lIns="91440" tIns="45720" rIns="91440" bIns="45720" numCol="1" anchor="t" anchorCtr="0" compatLnSpc="1"/>
            <a:lstStyle/>
            <a:p>
              <a:pPr defTabSz="1218565">
                <a:defRPr/>
              </a:pPr>
              <a:endParaRPr lang="zh-CN" altLang="en-US" kern="0">
                <a:solidFill>
                  <a:sysClr val="windowText" lastClr="000000"/>
                </a:solidFill>
              </a:endParaRPr>
            </a:p>
          </p:txBody>
        </p:sp>
      </p:grpSp>
      <p:sp>
        <p:nvSpPr>
          <p:cNvPr id="64" name="文本框 37"/>
          <p:cNvSpPr>
            <a:spLocks noChangeArrowheads="1"/>
          </p:cNvSpPr>
          <p:nvPr/>
        </p:nvSpPr>
        <p:spPr bwMode="auto">
          <a:xfrm>
            <a:off x="3349422" y="5361702"/>
            <a:ext cx="1446826" cy="553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778" tIns="60888" rIns="121778" bIns="60888">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defTabSz="1218565">
              <a:spcBef>
                <a:spcPct val="0"/>
              </a:spcBef>
              <a:buNone/>
              <a:defRPr/>
            </a:pPr>
            <a:r>
              <a:rPr lang="en-US" altLang="zh-CN" sz="2800" kern="0" dirty="0">
                <a:solidFill>
                  <a:sysClr val="window" lastClr="FFFFFF"/>
                </a:solidFill>
                <a:latin typeface="Britannic Bold" panose="020B0903060703020204" pitchFamily="34" charset="0"/>
                <a:sym typeface="微软雅黑" panose="020B0503020204020204" pitchFamily="34" charset="-122"/>
              </a:rPr>
              <a:t>2011.5</a:t>
            </a:r>
            <a:endParaRPr lang="zh-CN" altLang="en-US" sz="2800" kern="0" dirty="0">
              <a:solidFill>
                <a:sysClr val="window" lastClr="FFFFFF"/>
              </a:solidFill>
              <a:latin typeface="Britannic Bold" panose="020B0903060703020204" pitchFamily="34" charset="0"/>
              <a:sym typeface="微软雅黑" panose="020B0503020204020204" pitchFamily="34" charset="-122"/>
            </a:endParaRPr>
          </a:p>
        </p:txBody>
      </p:sp>
      <p:grpSp>
        <p:nvGrpSpPr>
          <p:cNvPr id="65" name="组合 64"/>
          <p:cNvGrpSpPr/>
          <p:nvPr/>
        </p:nvGrpSpPr>
        <p:grpSpPr>
          <a:xfrm rot="12460646">
            <a:off x="9982418" y="3838634"/>
            <a:ext cx="1861888" cy="2209642"/>
            <a:chOff x="-47103" y="944148"/>
            <a:chExt cx="1485965" cy="1762868"/>
          </a:xfrm>
        </p:grpSpPr>
        <p:sp>
          <p:nvSpPr>
            <p:cNvPr id="66" name="Freeform 21"/>
            <p:cNvSpPr/>
            <p:nvPr/>
          </p:nvSpPr>
          <p:spPr bwMode="auto">
            <a:xfrm>
              <a:off x="-47103" y="944148"/>
              <a:ext cx="1485965" cy="1762868"/>
            </a:xfrm>
            <a:custGeom>
              <a:avLst/>
              <a:gdLst>
                <a:gd name="T0" fmla="*/ 417 w 526"/>
                <a:gd name="T1" fmla="*/ 58 h 624"/>
                <a:gd name="T2" fmla="*/ 506 w 526"/>
                <a:gd name="T3" fmla="*/ 180 h 624"/>
                <a:gd name="T4" fmla="*/ 491 w 526"/>
                <a:gd name="T5" fmla="*/ 366 h 624"/>
                <a:gd name="T6" fmla="*/ 364 w 526"/>
                <a:gd name="T7" fmla="*/ 482 h 624"/>
                <a:gd name="T8" fmla="*/ 410 w 526"/>
                <a:gd name="T9" fmla="*/ 567 h 624"/>
                <a:gd name="T10" fmla="*/ 407 w 526"/>
                <a:gd name="T11" fmla="*/ 609 h 624"/>
                <a:gd name="T12" fmla="*/ 365 w 526"/>
                <a:gd name="T13" fmla="*/ 618 h 624"/>
                <a:gd name="T14" fmla="*/ 190 w 526"/>
                <a:gd name="T15" fmla="*/ 519 h 624"/>
                <a:gd name="T16" fmla="*/ 42 w 526"/>
                <a:gd name="T17" fmla="*/ 331 h 624"/>
                <a:gd name="T18" fmla="*/ 199 w 526"/>
                <a:gd name="T19" fmla="*/ 24 h 624"/>
                <a:gd name="T20" fmla="*/ 417 w 526"/>
                <a:gd name="T21" fmla="*/ 58 h 624"/>
                <a:gd name="T22" fmla="*/ 417 w 526"/>
                <a:gd name="T23" fmla="*/ 58 h 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26" h="624">
                  <a:moveTo>
                    <a:pt x="417" y="58"/>
                  </a:moveTo>
                  <a:cubicBezTo>
                    <a:pt x="459" y="89"/>
                    <a:pt x="490" y="131"/>
                    <a:pt x="506" y="180"/>
                  </a:cubicBezTo>
                  <a:cubicBezTo>
                    <a:pt x="526" y="242"/>
                    <a:pt x="521" y="308"/>
                    <a:pt x="491" y="366"/>
                  </a:cubicBezTo>
                  <a:cubicBezTo>
                    <a:pt x="464" y="420"/>
                    <a:pt x="419" y="460"/>
                    <a:pt x="364" y="482"/>
                  </a:cubicBezTo>
                  <a:cubicBezTo>
                    <a:pt x="373" y="501"/>
                    <a:pt x="387" y="529"/>
                    <a:pt x="410" y="567"/>
                  </a:cubicBezTo>
                  <a:cubicBezTo>
                    <a:pt x="418" y="581"/>
                    <a:pt x="417" y="598"/>
                    <a:pt x="407" y="609"/>
                  </a:cubicBezTo>
                  <a:cubicBezTo>
                    <a:pt x="396" y="621"/>
                    <a:pt x="380" y="624"/>
                    <a:pt x="365" y="618"/>
                  </a:cubicBezTo>
                  <a:cubicBezTo>
                    <a:pt x="295" y="586"/>
                    <a:pt x="236" y="553"/>
                    <a:pt x="190" y="519"/>
                  </a:cubicBezTo>
                  <a:cubicBezTo>
                    <a:pt x="112" y="463"/>
                    <a:pt x="66" y="404"/>
                    <a:pt x="42" y="331"/>
                  </a:cubicBezTo>
                  <a:cubicBezTo>
                    <a:pt x="0" y="203"/>
                    <a:pt x="71" y="65"/>
                    <a:pt x="199" y="24"/>
                  </a:cubicBezTo>
                  <a:cubicBezTo>
                    <a:pt x="273" y="0"/>
                    <a:pt x="354" y="13"/>
                    <a:pt x="417" y="58"/>
                  </a:cubicBezTo>
                  <a:cubicBezTo>
                    <a:pt x="417" y="58"/>
                    <a:pt x="417" y="58"/>
                    <a:pt x="417" y="58"/>
                  </a:cubicBezTo>
                  <a:close/>
                </a:path>
              </a:pathLst>
            </a:custGeom>
            <a:gradFill flip="none" rotWithShape="1">
              <a:gsLst>
                <a:gs pos="100000">
                  <a:srgbClr val="FFFFFF"/>
                </a:gs>
                <a:gs pos="0">
                  <a:srgbClr val="D9DEDF"/>
                </a:gs>
              </a:gsLst>
              <a:lin ang="2700000" scaled="0"/>
              <a:tileRect/>
            </a:gradFill>
            <a:ln w="28575" cap="flat" cmpd="sng" algn="ctr">
              <a:gradFill flip="none" rotWithShape="1">
                <a:gsLst>
                  <a:gs pos="0">
                    <a:srgbClr val="FFFFFF"/>
                  </a:gs>
                  <a:gs pos="100000">
                    <a:srgbClr val="D9D9DA"/>
                  </a:gs>
                </a:gsLst>
                <a:lin ang="2700000" scaled="0"/>
                <a:tileRect/>
              </a:gradFill>
              <a:prstDash val="solid"/>
            </a:ln>
            <a:effectLst>
              <a:outerShdw blurRad="279400" dist="76200" dir="2700000" sx="101000" sy="101000" algn="tl" rotWithShape="0">
                <a:prstClr val="black">
                  <a:alpha val="28000"/>
                </a:prstClr>
              </a:outerShdw>
            </a:effectLst>
          </p:spPr>
          <p:txBody>
            <a:bodyPr rtlCol="0" anchor="ctr"/>
            <a:lstStyle/>
            <a:p>
              <a:pPr algn="ctr" defTabSz="1218565">
                <a:defRPr/>
              </a:pPr>
              <a:endParaRPr lang="zh-CN" altLang="en-US" kern="0">
                <a:solidFill>
                  <a:sysClr val="window" lastClr="FFFFFF"/>
                </a:solidFill>
                <a:latin typeface="Palatino Linotype" panose="02040502050505030304"/>
              </a:endParaRPr>
            </a:p>
          </p:txBody>
        </p:sp>
        <p:sp>
          <p:nvSpPr>
            <p:cNvPr id="67" name="Freeform 23"/>
            <p:cNvSpPr/>
            <p:nvPr/>
          </p:nvSpPr>
          <p:spPr bwMode="auto">
            <a:xfrm>
              <a:off x="130735" y="1088567"/>
              <a:ext cx="1192353" cy="1484771"/>
            </a:xfrm>
            <a:custGeom>
              <a:avLst/>
              <a:gdLst>
                <a:gd name="T0" fmla="*/ 307 w 422"/>
                <a:gd name="T1" fmla="*/ 526 h 526"/>
                <a:gd name="T2" fmla="*/ 17 w 422"/>
                <a:gd name="T3" fmla="*/ 268 h 526"/>
                <a:gd name="T4" fmla="*/ 29 w 422"/>
                <a:gd name="T5" fmla="*/ 112 h 526"/>
                <a:gd name="T6" fmla="*/ 148 w 422"/>
                <a:gd name="T7" fmla="*/ 10 h 526"/>
                <a:gd name="T8" fmla="*/ 211 w 422"/>
                <a:gd name="T9" fmla="*/ 0 h 526"/>
                <a:gd name="T10" fmla="*/ 405 w 422"/>
                <a:gd name="T11" fmla="*/ 141 h 526"/>
                <a:gd name="T12" fmla="*/ 393 w 422"/>
                <a:gd name="T13" fmla="*/ 297 h 526"/>
                <a:gd name="T14" fmla="*/ 274 w 422"/>
                <a:gd name="T15" fmla="*/ 399 h 526"/>
                <a:gd name="T16" fmla="*/ 255 w 422"/>
                <a:gd name="T17" fmla="*/ 405 h 526"/>
                <a:gd name="T18" fmla="*/ 251 w 422"/>
                <a:gd name="T19" fmla="*/ 409 h 526"/>
                <a:gd name="T20" fmla="*/ 251 w 422"/>
                <a:gd name="T21" fmla="*/ 414 h 526"/>
                <a:gd name="T22" fmla="*/ 307 w 422"/>
                <a:gd name="T23" fmla="*/ 526 h 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2" h="526">
                  <a:moveTo>
                    <a:pt x="307" y="526"/>
                  </a:moveTo>
                  <a:cubicBezTo>
                    <a:pt x="92" y="427"/>
                    <a:pt x="39" y="336"/>
                    <a:pt x="17" y="268"/>
                  </a:cubicBezTo>
                  <a:cubicBezTo>
                    <a:pt x="0" y="216"/>
                    <a:pt x="4" y="161"/>
                    <a:pt x="29" y="112"/>
                  </a:cubicBezTo>
                  <a:cubicBezTo>
                    <a:pt x="54" y="63"/>
                    <a:pt x="96" y="27"/>
                    <a:pt x="148" y="10"/>
                  </a:cubicBezTo>
                  <a:cubicBezTo>
                    <a:pt x="168" y="4"/>
                    <a:pt x="190" y="0"/>
                    <a:pt x="211" y="0"/>
                  </a:cubicBezTo>
                  <a:cubicBezTo>
                    <a:pt x="300" y="0"/>
                    <a:pt x="378" y="57"/>
                    <a:pt x="405" y="141"/>
                  </a:cubicBezTo>
                  <a:cubicBezTo>
                    <a:pt x="422" y="193"/>
                    <a:pt x="418" y="249"/>
                    <a:pt x="393" y="297"/>
                  </a:cubicBezTo>
                  <a:cubicBezTo>
                    <a:pt x="368" y="346"/>
                    <a:pt x="326" y="382"/>
                    <a:pt x="274" y="399"/>
                  </a:cubicBezTo>
                  <a:cubicBezTo>
                    <a:pt x="255" y="405"/>
                    <a:pt x="255" y="405"/>
                    <a:pt x="255" y="405"/>
                  </a:cubicBezTo>
                  <a:cubicBezTo>
                    <a:pt x="254" y="406"/>
                    <a:pt x="252" y="407"/>
                    <a:pt x="251" y="409"/>
                  </a:cubicBezTo>
                  <a:cubicBezTo>
                    <a:pt x="250" y="410"/>
                    <a:pt x="250" y="412"/>
                    <a:pt x="251" y="414"/>
                  </a:cubicBezTo>
                  <a:cubicBezTo>
                    <a:pt x="254" y="423"/>
                    <a:pt x="267" y="457"/>
                    <a:pt x="307" y="526"/>
                  </a:cubicBezTo>
                  <a:close/>
                </a:path>
              </a:pathLst>
            </a:custGeom>
            <a:solidFill>
              <a:srgbClr val="3A3E4A"/>
            </a:solidFill>
            <a:ln w="28575" cap="flat">
              <a:noFill/>
              <a:prstDash val="solid"/>
              <a:miter lim="800000"/>
            </a:ln>
          </p:spPr>
          <p:txBody>
            <a:bodyPr vert="horz" wrap="square" lIns="91440" tIns="45720" rIns="91440" bIns="45720" numCol="1" anchor="t" anchorCtr="0" compatLnSpc="1"/>
            <a:lstStyle/>
            <a:p>
              <a:pPr defTabSz="1218565">
                <a:defRPr/>
              </a:pPr>
              <a:endParaRPr lang="zh-CN" altLang="en-US" kern="0">
                <a:solidFill>
                  <a:sysClr val="windowText" lastClr="000000"/>
                </a:solidFill>
              </a:endParaRPr>
            </a:p>
          </p:txBody>
        </p:sp>
      </p:grpSp>
      <p:sp>
        <p:nvSpPr>
          <p:cNvPr id="68" name="文本框 37"/>
          <p:cNvSpPr>
            <a:spLocks noChangeArrowheads="1"/>
          </p:cNvSpPr>
          <p:nvPr/>
        </p:nvSpPr>
        <p:spPr bwMode="auto">
          <a:xfrm>
            <a:off x="10133378" y="4751961"/>
            <a:ext cx="1417730" cy="553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778" tIns="60888" rIns="121778" bIns="60888">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defTabSz="1218565">
              <a:spcBef>
                <a:spcPct val="0"/>
              </a:spcBef>
              <a:buNone/>
              <a:defRPr/>
            </a:pPr>
            <a:r>
              <a:rPr lang="en-US" altLang="zh-CN" sz="2800" kern="0" dirty="0">
                <a:solidFill>
                  <a:sysClr val="window" lastClr="FFFFFF"/>
                </a:solidFill>
                <a:latin typeface="Britannic Bold" panose="020B0903060703020204" pitchFamily="34" charset="0"/>
                <a:sym typeface="微软雅黑" panose="020B0503020204020204" pitchFamily="34" charset="-122"/>
              </a:rPr>
              <a:t>20XX.9</a:t>
            </a:r>
            <a:endParaRPr lang="zh-CN" altLang="en-US" sz="2800" kern="0" dirty="0">
              <a:solidFill>
                <a:sysClr val="window" lastClr="FFFFFF"/>
              </a:solidFill>
              <a:latin typeface="Britannic Bold" panose="020B0903060703020204" pitchFamily="34" charset="0"/>
              <a:sym typeface="微软雅黑" panose="020B0503020204020204" pitchFamily="34" charset="-122"/>
            </a:endParaRPr>
          </a:p>
        </p:txBody>
      </p:sp>
      <p:grpSp>
        <p:nvGrpSpPr>
          <p:cNvPr id="69" name="组合 68"/>
          <p:cNvGrpSpPr/>
          <p:nvPr/>
        </p:nvGrpSpPr>
        <p:grpSpPr>
          <a:xfrm rot="780460">
            <a:off x="22583" y="3072417"/>
            <a:ext cx="1861888" cy="2209642"/>
            <a:chOff x="-47103" y="944148"/>
            <a:chExt cx="1485965" cy="1762868"/>
          </a:xfrm>
        </p:grpSpPr>
        <p:sp>
          <p:nvSpPr>
            <p:cNvPr id="70" name="Freeform 21"/>
            <p:cNvSpPr/>
            <p:nvPr/>
          </p:nvSpPr>
          <p:spPr bwMode="auto">
            <a:xfrm>
              <a:off x="-47103" y="944148"/>
              <a:ext cx="1485965" cy="1762868"/>
            </a:xfrm>
            <a:custGeom>
              <a:avLst/>
              <a:gdLst>
                <a:gd name="T0" fmla="*/ 417 w 526"/>
                <a:gd name="T1" fmla="*/ 58 h 624"/>
                <a:gd name="T2" fmla="*/ 506 w 526"/>
                <a:gd name="T3" fmla="*/ 180 h 624"/>
                <a:gd name="T4" fmla="*/ 491 w 526"/>
                <a:gd name="T5" fmla="*/ 366 h 624"/>
                <a:gd name="T6" fmla="*/ 364 w 526"/>
                <a:gd name="T7" fmla="*/ 482 h 624"/>
                <a:gd name="T8" fmla="*/ 410 w 526"/>
                <a:gd name="T9" fmla="*/ 567 h 624"/>
                <a:gd name="T10" fmla="*/ 407 w 526"/>
                <a:gd name="T11" fmla="*/ 609 h 624"/>
                <a:gd name="T12" fmla="*/ 365 w 526"/>
                <a:gd name="T13" fmla="*/ 618 h 624"/>
                <a:gd name="T14" fmla="*/ 190 w 526"/>
                <a:gd name="T15" fmla="*/ 519 h 624"/>
                <a:gd name="T16" fmla="*/ 42 w 526"/>
                <a:gd name="T17" fmla="*/ 331 h 624"/>
                <a:gd name="T18" fmla="*/ 199 w 526"/>
                <a:gd name="T19" fmla="*/ 24 h 624"/>
                <a:gd name="T20" fmla="*/ 417 w 526"/>
                <a:gd name="T21" fmla="*/ 58 h 624"/>
                <a:gd name="T22" fmla="*/ 417 w 526"/>
                <a:gd name="T23" fmla="*/ 58 h 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26" h="624">
                  <a:moveTo>
                    <a:pt x="417" y="58"/>
                  </a:moveTo>
                  <a:cubicBezTo>
                    <a:pt x="459" y="89"/>
                    <a:pt x="490" y="131"/>
                    <a:pt x="506" y="180"/>
                  </a:cubicBezTo>
                  <a:cubicBezTo>
                    <a:pt x="526" y="242"/>
                    <a:pt x="521" y="308"/>
                    <a:pt x="491" y="366"/>
                  </a:cubicBezTo>
                  <a:cubicBezTo>
                    <a:pt x="464" y="420"/>
                    <a:pt x="419" y="460"/>
                    <a:pt x="364" y="482"/>
                  </a:cubicBezTo>
                  <a:cubicBezTo>
                    <a:pt x="373" y="501"/>
                    <a:pt x="387" y="529"/>
                    <a:pt x="410" y="567"/>
                  </a:cubicBezTo>
                  <a:cubicBezTo>
                    <a:pt x="418" y="581"/>
                    <a:pt x="417" y="598"/>
                    <a:pt x="407" y="609"/>
                  </a:cubicBezTo>
                  <a:cubicBezTo>
                    <a:pt x="396" y="621"/>
                    <a:pt x="380" y="624"/>
                    <a:pt x="365" y="618"/>
                  </a:cubicBezTo>
                  <a:cubicBezTo>
                    <a:pt x="295" y="586"/>
                    <a:pt x="236" y="553"/>
                    <a:pt x="190" y="519"/>
                  </a:cubicBezTo>
                  <a:cubicBezTo>
                    <a:pt x="112" y="463"/>
                    <a:pt x="66" y="404"/>
                    <a:pt x="42" y="331"/>
                  </a:cubicBezTo>
                  <a:cubicBezTo>
                    <a:pt x="0" y="203"/>
                    <a:pt x="71" y="65"/>
                    <a:pt x="199" y="24"/>
                  </a:cubicBezTo>
                  <a:cubicBezTo>
                    <a:pt x="273" y="0"/>
                    <a:pt x="354" y="13"/>
                    <a:pt x="417" y="58"/>
                  </a:cubicBezTo>
                  <a:cubicBezTo>
                    <a:pt x="417" y="58"/>
                    <a:pt x="417" y="58"/>
                    <a:pt x="417" y="58"/>
                  </a:cubicBezTo>
                  <a:close/>
                </a:path>
              </a:pathLst>
            </a:custGeom>
            <a:gradFill flip="none" rotWithShape="1">
              <a:gsLst>
                <a:gs pos="100000">
                  <a:srgbClr val="FFFFFF"/>
                </a:gs>
                <a:gs pos="0">
                  <a:srgbClr val="D9DEDF"/>
                </a:gs>
              </a:gsLst>
              <a:lin ang="2700000" scaled="0"/>
              <a:tileRect/>
            </a:gradFill>
            <a:ln w="28575" cap="flat" cmpd="sng" algn="ctr">
              <a:gradFill flip="none" rotWithShape="1">
                <a:gsLst>
                  <a:gs pos="0">
                    <a:srgbClr val="FFFFFF"/>
                  </a:gs>
                  <a:gs pos="100000">
                    <a:srgbClr val="D9D9DA"/>
                  </a:gs>
                </a:gsLst>
                <a:lin ang="2700000" scaled="0"/>
                <a:tileRect/>
              </a:gradFill>
              <a:prstDash val="solid"/>
            </a:ln>
            <a:effectLst>
              <a:outerShdw blurRad="279400" dist="76200" dir="2700000" sx="101000" sy="101000" algn="tl" rotWithShape="0">
                <a:prstClr val="black">
                  <a:alpha val="28000"/>
                </a:prstClr>
              </a:outerShdw>
            </a:effectLst>
          </p:spPr>
          <p:txBody>
            <a:bodyPr rtlCol="0" anchor="ctr"/>
            <a:lstStyle/>
            <a:p>
              <a:pPr algn="ctr" defTabSz="1218565">
                <a:defRPr/>
              </a:pPr>
              <a:endParaRPr lang="zh-CN" altLang="en-US" kern="0">
                <a:solidFill>
                  <a:sysClr val="window" lastClr="FFFFFF"/>
                </a:solidFill>
                <a:latin typeface="Palatino Linotype" panose="02040502050505030304"/>
              </a:endParaRPr>
            </a:p>
          </p:txBody>
        </p:sp>
        <p:sp>
          <p:nvSpPr>
            <p:cNvPr id="71" name="Freeform 23"/>
            <p:cNvSpPr/>
            <p:nvPr/>
          </p:nvSpPr>
          <p:spPr bwMode="auto">
            <a:xfrm>
              <a:off x="130735" y="1088567"/>
              <a:ext cx="1192353" cy="1484771"/>
            </a:xfrm>
            <a:custGeom>
              <a:avLst/>
              <a:gdLst>
                <a:gd name="T0" fmla="*/ 307 w 422"/>
                <a:gd name="T1" fmla="*/ 526 h 526"/>
                <a:gd name="T2" fmla="*/ 17 w 422"/>
                <a:gd name="T3" fmla="*/ 268 h 526"/>
                <a:gd name="T4" fmla="*/ 29 w 422"/>
                <a:gd name="T5" fmla="*/ 112 h 526"/>
                <a:gd name="T6" fmla="*/ 148 w 422"/>
                <a:gd name="T7" fmla="*/ 10 h 526"/>
                <a:gd name="T8" fmla="*/ 211 w 422"/>
                <a:gd name="T9" fmla="*/ 0 h 526"/>
                <a:gd name="T10" fmla="*/ 405 w 422"/>
                <a:gd name="T11" fmla="*/ 141 h 526"/>
                <a:gd name="T12" fmla="*/ 393 w 422"/>
                <a:gd name="T13" fmla="*/ 297 h 526"/>
                <a:gd name="T14" fmla="*/ 274 w 422"/>
                <a:gd name="T15" fmla="*/ 399 h 526"/>
                <a:gd name="T16" fmla="*/ 255 w 422"/>
                <a:gd name="T17" fmla="*/ 405 h 526"/>
                <a:gd name="T18" fmla="*/ 251 w 422"/>
                <a:gd name="T19" fmla="*/ 409 h 526"/>
                <a:gd name="T20" fmla="*/ 251 w 422"/>
                <a:gd name="T21" fmla="*/ 414 h 526"/>
                <a:gd name="T22" fmla="*/ 307 w 422"/>
                <a:gd name="T23" fmla="*/ 526 h 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2" h="526">
                  <a:moveTo>
                    <a:pt x="307" y="526"/>
                  </a:moveTo>
                  <a:cubicBezTo>
                    <a:pt x="92" y="427"/>
                    <a:pt x="39" y="336"/>
                    <a:pt x="17" y="268"/>
                  </a:cubicBezTo>
                  <a:cubicBezTo>
                    <a:pt x="0" y="216"/>
                    <a:pt x="4" y="161"/>
                    <a:pt x="29" y="112"/>
                  </a:cubicBezTo>
                  <a:cubicBezTo>
                    <a:pt x="54" y="63"/>
                    <a:pt x="96" y="27"/>
                    <a:pt x="148" y="10"/>
                  </a:cubicBezTo>
                  <a:cubicBezTo>
                    <a:pt x="168" y="4"/>
                    <a:pt x="190" y="0"/>
                    <a:pt x="211" y="0"/>
                  </a:cubicBezTo>
                  <a:cubicBezTo>
                    <a:pt x="300" y="0"/>
                    <a:pt x="378" y="57"/>
                    <a:pt x="405" y="141"/>
                  </a:cubicBezTo>
                  <a:cubicBezTo>
                    <a:pt x="422" y="193"/>
                    <a:pt x="418" y="249"/>
                    <a:pt x="393" y="297"/>
                  </a:cubicBezTo>
                  <a:cubicBezTo>
                    <a:pt x="368" y="346"/>
                    <a:pt x="326" y="382"/>
                    <a:pt x="274" y="399"/>
                  </a:cubicBezTo>
                  <a:cubicBezTo>
                    <a:pt x="255" y="405"/>
                    <a:pt x="255" y="405"/>
                    <a:pt x="255" y="405"/>
                  </a:cubicBezTo>
                  <a:cubicBezTo>
                    <a:pt x="254" y="406"/>
                    <a:pt x="252" y="407"/>
                    <a:pt x="251" y="409"/>
                  </a:cubicBezTo>
                  <a:cubicBezTo>
                    <a:pt x="250" y="410"/>
                    <a:pt x="250" y="412"/>
                    <a:pt x="251" y="414"/>
                  </a:cubicBezTo>
                  <a:cubicBezTo>
                    <a:pt x="254" y="423"/>
                    <a:pt x="267" y="457"/>
                    <a:pt x="307" y="526"/>
                  </a:cubicBezTo>
                  <a:close/>
                </a:path>
              </a:pathLst>
            </a:custGeom>
            <a:solidFill>
              <a:srgbClr val="FFFFFF">
                <a:lumMod val="85000"/>
              </a:srgbClr>
            </a:solidFill>
            <a:ln w="28575" cap="flat">
              <a:noFill/>
              <a:prstDash val="solid"/>
              <a:miter lim="800000"/>
            </a:ln>
          </p:spPr>
          <p:txBody>
            <a:bodyPr vert="horz" wrap="square" lIns="91440" tIns="45720" rIns="91440" bIns="45720" numCol="1" anchor="t" anchorCtr="0" compatLnSpc="1"/>
            <a:lstStyle/>
            <a:p>
              <a:pPr defTabSz="1218565">
                <a:defRPr/>
              </a:pPr>
              <a:endParaRPr lang="zh-CN" altLang="en-US" kern="0">
                <a:solidFill>
                  <a:sysClr val="windowText" lastClr="000000"/>
                </a:solidFill>
              </a:endParaRPr>
            </a:p>
          </p:txBody>
        </p:sp>
      </p:grpSp>
      <p:sp>
        <p:nvSpPr>
          <p:cNvPr id="72" name="文本框 37"/>
          <p:cNvSpPr>
            <a:spLocks noChangeArrowheads="1"/>
          </p:cNvSpPr>
          <p:nvPr/>
        </p:nvSpPr>
        <p:spPr bwMode="auto">
          <a:xfrm>
            <a:off x="320548" y="3634102"/>
            <a:ext cx="1446826" cy="553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778" tIns="60888" rIns="121778" bIns="60888">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defTabSz="1218565">
              <a:spcBef>
                <a:spcPct val="0"/>
              </a:spcBef>
              <a:buNone/>
              <a:defRPr/>
            </a:pPr>
            <a:r>
              <a:rPr lang="en-US" altLang="zh-CN" sz="2800" kern="0" dirty="0">
                <a:solidFill>
                  <a:srgbClr val="7F7F7F">
                    <a:lumMod val="50000"/>
                  </a:srgbClr>
                </a:solidFill>
                <a:latin typeface="Britannic Bold" panose="020B0903060703020204" pitchFamily="34" charset="0"/>
                <a:sym typeface="微软雅黑" panose="020B0503020204020204" pitchFamily="34" charset="-122"/>
              </a:rPr>
              <a:t>2010.3</a:t>
            </a:r>
            <a:endParaRPr lang="zh-CN" altLang="en-US" sz="2800" kern="0" dirty="0">
              <a:solidFill>
                <a:srgbClr val="7F7F7F">
                  <a:lumMod val="50000"/>
                </a:srgbClr>
              </a:solidFill>
              <a:latin typeface="Britannic Bold" panose="020B0903060703020204" pitchFamily="34" charset="0"/>
              <a:sym typeface="微软雅黑" panose="020B0503020204020204" pitchFamily="34" charset="-122"/>
            </a:endParaRPr>
          </a:p>
        </p:txBody>
      </p:sp>
      <p:grpSp>
        <p:nvGrpSpPr>
          <p:cNvPr id="73" name="组合 72"/>
          <p:cNvGrpSpPr/>
          <p:nvPr/>
        </p:nvGrpSpPr>
        <p:grpSpPr>
          <a:xfrm rot="972900">
            <a:off x="7866361" y="801499"/>
            <a:ext cx="1861888" cy="2209642"/>
            <a:chOff x="-47103" y="944148"/>
            <a:chExt cx="1485965" cy="1762868"/>
          </a:xfrm>
        </p:grpSpPr>
        <p:sp>
          <p:nvSpPr>
            <p:cNvPr id="74" name="Freeform 21"/>
            <p:cNvSpPr/>
            <p:nvPr/>
          </p:nvSpPr>
          <p:spPr bwMode="auto">
            <a:xfrm>
              <a:off x="-47103" y="944148"/>
              <a:ext cx="1485965" cy="1762868"/>
            </a:xfrm>
            <a:custGeom>
              <a:avLst/>
              <a:gdLst>
                <a:gd name="T0" fmla="*/ 417 w 526"/>
                <a:gd name="T1" fmla="*/ 58 h 624"/>
                <a:gd name="T2" fmla="*/ 506 w 526"/>
                <a:gd name="T3" fmla="*/ 180 h 624"/>
                <a:gd name="T4" fmla="*/ 491 w 526"/>
                <a:gd name="T5" fmla="*/ 366 h 624"/>
                <a:gd name="T6" fmla="*/ 364 w 526"/>
                <a:gd name="T7" fmla="*/ 482 h 624"/>
                <a:gd name="T8" fmla="*/ 410 w 526"/>
                <a:gd name="T9" fmla="*/ 567 h 624"/>
                <a:gd name="T10" fmla="*/ 407 w 526"/>
                <a:gd name="T11" fmla="*/ 609 h 624"/>
                <a:gd name="T12" fmla="*/ 365 w 526"/>
                <a:gd name="T13" fmla="*/ 618 h 624"/>
                <a:gd name="T14" fmla="*/ 190 w 526"/>
                <a:gd name="T15" fmla="*/ 519 h 624"/>
                <a:gd name="T16" fmla="*/ 42 w 526"/>
                <a:gd name="T17" fmla="*/ 331 h 624"/>
                <a:gd name="T18" fmla="*/ 199 w 526"/>
                <a:gd name="T19" fmla="*/ 24 h 624"/>
                <a:gd name="T20" fmla="*/ 417 w 526"/>
                <a:gd name="T21" fmla="*/ 58 h 624"/>
                <a:gd name="T22" fmla="*/ 417 w 526"/>
                <a:gd name="T23" fmla="*/ 58 h 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26" h="624">
                  <a:moveTo>
                    <a:pt x="417" y="58"/>
                  </a:moveTo>
                  <a:cubicBezTo>
                    <a:pt x="459" y="89"/>
                    <a:pt x="490" y="131"/>
                    <a:pt x="506" y="180"/>
                  </a:cubicBezTo>
                  <a:cubicBezTo>
                    <a:pt x="526" y="242"/>
                    <a:pt x="521" y="308"/>
                    <a:pt x="491" y="366"/>
                  </a:cubicBezTo>
                  <a:cubicBezTo>
                    <a:pt x="464" y="420"/>
                    <a:pt x="419" y="460"/>
                    <a:pt x="364" y="482"/>
                  </a:cubicBezTo>
                  <a:cubicBezTo>
                    <a:pt x="373" y="501"/>
                    <a:pt x="387" y="529"/>
                    <a:pt x="410" y="567"/>
                  </a:cubicBezTo>
                  <a:cubicBezTo>
                    <a:pt x="418" y="581"/>
                    <a:pt x="417" y="598"/>
                    <a:pt x="407" y="609"/>
                  </a:cubicBezTo>
                  <a:cubicBezTo>
                    <a:pt x="396" y="621"/>
                    <a:pt x="380" y="624"/>
                    <a:pt x="365" y="618"/>
                  </a:cubicBezTo>
                  <a:cubicBezTo>
                    <a:pt x="295" y="586"/>
                    <a:pt x="236" y="553"/>
                    <a:pt x="190" y="519"/>
                  </a:cubicBezTo>
                  <a:cubicBezTo>
                    <a:pt x="112" y="463"/>
                    <a:pt x="66" y="404"/>
                    <a:pt x="42" y="331"/>
                  </a:cubicBezTo>
                  <a:cubicBezTo>
                    <a:pt x="0" y="203"/>
                    <a:pt x="71" y="65"/>
                    <a:pt x="199" y="24"/>
                  </a:cubicBezTo>
                  <a:cubicBezTo>
                    <a:pt x="273" y="0"/>
                    <a:pt x="354" y="13"/>
                    <a:pt x="417" y="58"/>
                  </a:cubicBezTo>
                  <a:cubicBezTo>
                    <a:pt x="417" y="58"/>
                    <a:pt x="417" y="58"/>
                    <a:pt x="417" y="58"/>
                  </a:cubicBezTo>
                  <a:close/>
                </a:path>
              </a:pathLst>
            </a:custGeom>
            <a:gradFill flip="none" rotWithShape="1">
              <a:gsLst>
                <a:gs pos="100000">
                  <a:srgbClr val="FFFFFF"/>
                </a:gs>
                <a:gs pos="0">
                  <a:srgbClr val="D9DEDF"/>
                </a:gs>
              </a:gsLst>
              <a:lin ang="2700000" scaled="0"/>
              <a:tileRect/>
            </a:gradFill>
            <a:ln w="28575" cap="flat" cmpd="sng" algn="ctr">
              <a:gradFill flip="none" rotWithShape="1">
                <a:gsLst>
                  <a:gs pos="0">
                    <a:srgbClr val="FFFFFF"/>
                  </a:gs>
                  <a:gs pos="100000">
                    <a:srgbClr val="D9D9DA"/>
                  </a:gs>
                </a:gsLst>
                <a:lin ang="2700000" scaled="0"/>
                <a:tileRect/>
              </a:gradFill>
              <a:prstDash val="solid"/>
            </a:ln>
            <a:effectLst>
              <a:outerShdw blurRad="279400" dist="76200" dir="2700000" sx="101000" sy="101000" algn="tl" rotWithShape="0">
                <a:prstClr val="black">
                  <a:alpha val="28000"/>
                </a:prstClr>
              </a:outerShdw>
            </a:effectLst>
          </p:spPr>
          <p:txBody>
            <a:bodyPr rtlCol="0" anchor="ctr"/>
            <a:lstStyle/>
            <a:p>
              <a:pPr algn="ctr" defTabSz="1218565">
                <a:defRPr/>
              </a:pPr>
              <a:endParaRPr lang="zh-CN" altLang="en-US" kern="0">
                <a:solidFill>
                  <a:sysClr val="window" lastClr="FFFFFF"/>
                </a:solidFill>
                <a:latin typeface="Palatino Linotype" panose="02040502050505030304"/>
              </a:endParaRPr>
            </a:p>
          </p:txBody>
        </p:sp>
        <p:sp>
          <p:nvSpPr>
            <p:cNvPr id="75" name="Freeform 23"/>
            <p:cNvSpPr/>
            <p:nvPr/>
          </p:nvSpPr>
          <p:spPr bwMode="auto">
            <a:xfrm>
              <a:off x="130735" y="1088567"/>
              <a:ext cx="1192353" cy="1484771"/>
            </a:xfrm>
            <a:custGeom>
              <a:avLst/>
              <a:gdLst>
                <a:gd name="T0" fmla="*/ 307 w 422"/>
                <a:gd name="T1" fmla="*/ 526 h 526"/>
                <a:gd name="T2" fmla="*/ 17 w 422"/>
                <a:gd name="T3" fmla="*/ 268 h 526"/>
                <a:gd name="T4" fmla="*/ 29 w 422"/>
                <a:gd name="T5" fmla="*/ 112 h 526"/>
                <a:gd name="T6" fmla="*/ 148 w 422"/>
                <a:gd name="T7" fmla="*/ 10 h 526"/>
                <a:gd name="T8" fmla="*/ 211 w 422"/>
                <a:gd name="T9" fmla="*/ 0 h 526"/>
                <a:gd name="T10" fmla="*/ 405 w 422"/>
                <a:gd name="T11" fmla="*/ 141 h 526"/>
                <a:gd name="T12" fmla="*/ 393 w 422"/>
                <a:gd name="T13" fmla="*/ 297 h 526"/>
                <a:gd name="T14" fmla="*/ 274 w 422"/>
                <a:gd name="T15" fmla="*/ 399 h 526"/>
                <a:gd name="T16" fmla="*/ 255 w 422"/>
                <a:gd name="T17" fmla="*/ 405 h 526"/>
                <a:gd name="T18" fmla="*/ 251 w 422"/>
                <a:gd name="T19" fmla="*/ 409 h 526"/>
                <a:gd name="T20" fmla="*/ 251 w 422"/>
                <a:gd name="T21" fmla="*/ 414 h 526"/>
                <a:gd name="T22" fmla="*/ 307 w 422"/>
                <a:gd name="T23" fmla="*/ 526 h 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2" h="526">
                  <a:moveTo>
                    <a:pt x="307" y="526"/>
                  </a:moveTo>
                  <a:cubicBezTo>
                    <a:pt x="92" y="427"/>
                    <a:pt x="39" y="336"/>
                    <a:pt x="17" y="268"/>
                  </a:cubicBezTo>
                  <a:cubicBezTo>
                    <a:pt x="0" y="216"/>
                    <a:pt x="4" y="161"/>
                    <a:pt x="29" y="112"/>
                  </a:cubicBezTo>
                  <a:cubicBezTo>
                    <a:pt x="54" y="63"/>
                    <a:pt x="96" y="27"/>
                    <a:pt x="148" y="10"/>
                  </a:cubicBezTo>
                  <a:cubicBezTo>
                    <a:pt x="168" y="4"/>
                    <a:pt x="190" y="0"/>
                    <a:pt x="211" y="0"/>
                  </a:cubicBezTo>
                  <a:cubicBezTo>
                    <a:pt x="300" y="0"/>
                    <a:pt x="378" y="57"/>
                    <a:pt x="405" y="141"/>
                  </a:cubicBezTo>
                  <a:cubicBezTo>
                    <a:pt x="422" y="193"/>
                    <a:pt x="418" y="249"/>
                    <a:pt x="393" y="297"/>
                  </a:cubicBezTo>
                  <a:cubicBezTo>
                    <a:pt x="368" y="346"/>
                    <a:pt x="326" y="382"/>
                    <a:pt x="274" y="399"/>
                  </a:cubicBezTo>
                  <a:cubicBezTo>
                    <a:pt x="255" y="405"/>
                    <a:pt x="255" y="405"/>
                    <a:pt x="255" y="405"/>
                  </a:cubicBezTo>
                  <a:cubicBezTo>
                    <a:pt x="254" y="406"/>
                    <a:pt x="252" y="407"/>
                    <a:pt x="251" y="409"/>
                  </a:cubicBezTo>
                  <a:cubicBezTo>
                    <a:pt x="250" y="410"/>
                    <a:pt x="250" y="412"/>
                    <a:pt x="251" y="414"/>
                  </a:cubicBezTo>
                  <a:cubicBezTo>
                    <a:pt x="254" y="423"/>
                    <a:pt x="267" y="457"/>
                    <a:pt x="307" y="526"/>
                  </a:cubicBezTo>
                  <a:close/>
                </a:path>
              </a:pathLst>
            </a:custGeom>
            <a:solidFill>
              <a:srgbClr val="FFFFFF">
                <a:lumMod val="85000"/>
              </a:srgbClr>
            </a:solidFill>
            <a:ln w="28575" cap="flat">
              <a:noFill/>
              <a:prstDash val="solid"/>
              <a:miter lim="800000"/>
            </a:ln>
          </p:spPr>
          <p:txBody>
            <a:bodyPr vert="horz" wrap="square" lIns="91440" tIns="45720" rIns="91440" bIns="45720" numCol="1" anchor="t" anchorCtr="0" compatLnSpc="1"/>
            <a:lstStyle/>
            <a:p>
              <a:pPr defTabSz="1218565">
                <a:defRPr/>
              </a:pPr>
              <a:endParaRPr lang="zh-CN" altLang="en-US" kern="0">
                <a:solidFill>
                  <a:sysClr val="windowText" lastClr="000000"/>
                </a:solidFill>
              </a:endParaRPr>
            </a:p>
          </p:txBody>
        </p:sp>
      </p:grpSp>
      <p:sp>
        <p:nvSpPr>
          <p:cNvPr id="76" name="文本框 37"/>
          <p:cNvSpPr>
            <a:spLocks noChangeArrowheads="1"/>
          </p:cNvSpPr>
          <p:nvPr/>
        </p:nvSpPr>
        <p:spPr bwMode="auto">
          <a:xfrm>
            <a:off x="8188800" y="1398384"/>
            <a:ext cx="1446584" cy="553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778" tIns="60888" rIns="121778" bIns="60888">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defTabSz="1218565">
              <a:spcBef>
                <a:spcPct val="0"/>
              </a:spcBef>
              <a:buNone/>
              <a:defRPr/>
            </a:pPr>
            <a:r>
              <a:rPr lang="en-US" altLang="zh-CN" sz="2800" kern="0" dirty="0">
                <a:solidFill>
                  <a:srgbClr val="7F7F7F">
                    <a:lumMod val="50000"/>
                  </a:srgbClr>
                </a:solidFill>
                <a:latin typeface="Britannic Bold" panose="020B0903060703020204" pitchFamily="34" charset="0"/>
                <a:sym typeface="微软雅黑" panose="020B0503020204020204" pitchFamily="34" charset="-122"/>
              </a:rPr>
              <a:t>2021.8</a:t>
            </a:r>
            <a:endParaRPr lang="zh-CN" altLang="en-US" sz="2800" kern="0" dirty="0">
              <a:solidFill>
                <a:srgbClr val="7F7F7F">
                  <a:lumMod val="50000"/>
                </a:srgbClr>
              </a:solidFill>
              <a:latin typeface="Britannic Bold" panose="020B0903060703020204" pitchFamily="34" charset="0"/>
              <a:sym typeface="微软雅黑" panose="020B0503020204020204" pitchFamily="34" charset="-122"/>
            </a:endParaRPr>
          </a:p>
        </p:txBody>
      </p:sp>
      <p:grpSp>
        <p:nvGrpSpPr>
          <p:cNvPr id="77" name="组合 76"/>
          <p:cNvGrpSpPr/>
          <p:nvPr/>
        </p:nvGrpSpPr>
        <p:grpSpPr>
          <a:xfrm rot="11479611">
            <a:off x="6575263" y="3628561"/>
            <a:ext cx="1861888" cy="2209642"/>
            <a:chOff x="-47103" y="944148"/>
            <a:chExt cx="1485965" cy="1762868"/>
          </a:xfrm>
        </p:grpSpPr>
        <p:sp>
          <p:nvSpPr>
            <p:cNvPr id="78" name="Freeform 21"/>
            <p:cNvSpPr/>
            <p:nvPr/>
          </p:nvSpPr>
          <p:spPr bwMode="auto">
            <a:xfrm>
              <a:off x="-47103" y="944148"/>
              <a:ext cx="1485965" cy="1762868"/>
            </a:xfrm>
            <a:custGeom>
              <a:avLst/>
              <a:gdLst>
                <a:gd name="T0" fmla="*/ 417 w 526"/>
                <a:gd name="T1" fmla="*/ 58 h 624"/>
                <a:gd name="T2" fmla="*/ 506 w 526"/>
                <a:gd name="T3" fmla="*/ 180 h 624"/>
                <a:gd name="T4" fmla="*/ 491 w 526"/>
                <a:gd name="T5" fmla="*/ 366 h 624"/>
                <a:gd name="T6" fmla="*/ 364 w 526"/>
                <a:gd name="T7" fmla="*/ 482 h 624"/>
                <a:gd name="T8" fmla="*/ 410 w 526"/>
                <a:gd name="T9" fmla="*/ 567 h 624"/>
                <a:gd name="T10" fmla="*/ 407 w 526"/>
                <a:gd name="T11" fmla="*/ 609 h 624"/>
                <a:gd name="T12" fmla="*/ 365 w 526"/>
                <a:gd name="T13" fmla="*/ 618 h 624"/>
                <a:gd name="T14" fmla="*/ 190 w 526"/>
                <a:gd name="T15" fmla="*/ 519 h 624"/>
                <a:gd name="T16" fmla="*/ 42 w 526"/>
                <a:gd name="T17" fmla="*/ 331 h 624"/>
                <a:gd name="T18" fmla="*/ 199 w 526"/>
                <a:gd name="T19" fmla="*/ 24 h 624"/>
                <a:gd name="T20" fmla="*/ 417 w 526"/>
                <a:gd name="T21" fmla="*/ 58 h 624"/>
                <a:gd name="T22" fmla="*/ 417 w 526"/>
                <a:gd name="T23" fmla="*/ 58 h 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26" h="624">
                  <a:moveTo>
                    <a:pt x="417" y="58"/>
                  </a:moveTo>
                  <a:cubicBezTo>
                    <a:pt x="459" y="89"/>
                    <a:pt x="490" y="131"/>
                    <a:pt x="506" y="180"/>
                  </a:cubicBezTo>
                  <a:cubicBezTo>
                    <a:pt x="526" y="242"/>
                    <a:pt x="521" y="308"/>
                    <a:pt x="491" y="366"/>
                  </a:cubicBezTo>
                  <a:cubicBezTo>
                    <a:pt x="464" y="420"/>
                    <a:pt x="419" y="460"/>
                    <a:pt x="364" y="482"/>
                  </a:cubicBezTo>
                  <a:cubicBezTo>
                    <a:pt x="373" y="501"/>
                    <a:pt x="387" y="529"/>
                    <a:pt x="410" y="567"/>
                  </a:cubicBezTo>
                  <a:cubicBezTo>
                    <a:pt x="418" y="581"/>
                    <a:pt x="417" y="598"/>
                    <a:pt x="407" y="609"/>
                  </a:cubicBezTo>
                  <a:cubicBezTo>
                    <a:pt x="396" y="621"/>
                    <a:pt x="380" y="624"/>
                    <a:pt x="365" y="618"/>
                  </a:cubicBezTo>
                  <a:cubicBezTo>
                    <a:pt x="295" y="586"/>
                    <a:pt x="236" y="553"/>
                    <a:pt x="190" y="519"/>
                  </a:cubicBezTo>
                  <a:cubicBezTo>
                    <a:pt x="112" y="463"/>
                    <a:pt x="66" y="404"/>
                    <a:pt x="42" y="331"/>
                  </a:cubicBezTo>
                  <a:cubicBezTo>
                    <a:pt x="0" y="203"/>
                    <a:pt x="71" y="65"/>
                    <a:pt x="199" y="24"/>
                  </a:cubicBezTo>
                  <a:cubicBezTo>
                    <a:pt x="273" y="0"/>
                    <a:pt x="354" y="13"/>
                    <a:pt x="417" y="58"/>
                  </a:cubicBezTo>
                  <a:cubicBezTo>
                    <a:pt x="417" y="58"/>
                    <a:pt x="417" y="58"/>
                    <a:pt x="417" y="58"/>
                  </a:cubicBezTo>
                  <a:close/>
                </a:path>
              </a:pathLst>
            </a:custGeom>
            <a:gradFill flip="none" rotWithShape="1">
              <a:gsLst>
                <a:gs pos="100000">
                  <a:srgbClr val="FFFFFF"/>
                </a:gs>
                <a:gs pos="0">
                  <a:srgbClr val="D9DEDF"/>
                </a:gs>
              </a:gsLst>
              <a:lin ang="2700000" scaled="0"/>
              <a:tileRect/>
            </a:gradFill>
            <a:ln w="28575" cap="flat" cmpd="sng" algn="ctr">
              <a:gradFill flip="none" rotWithShape="1">
                <a:gsLst>
                  <a:gs pos="0">
                    <a:srgbClr val="FFFFFF"/>
                  </a:gs>
                  <a:gs pos="100000">
                    <a:srgbClr val="D9D9DA"/>
                  </a:gs>
                </a:gsLst>
                <a:lin ang="2700000" scaled="0"/>
                <a:tileRect/>
              </a:gradFill>
              <a:prstDash val="solid"/>
            </a:ln>
            <a:effectLst>
              <a:outerShdw blurRad="279400" dist="76200" dir="2700000" sx="101000" sy="101000" algn="tl" rotWithShape="0">
                <a:prstClr val="black">
                  <a:alpha val="28000"/>
                </a:prstClr>
              </a:outerShdw>
            </a:effectLst>
          </p:spPr>
          <p:txBody>
            <a:bodyPr rtlCol="0" anchor="ctr"/>
            <a:lstStyle/>
            <a:p>
              <a:pPr algn="ctr" defTabSz="1218565">
                <a:defRPr/>
              </a:pPr>
              <a:endParaRPr lang="zh-CN" altLang="en-US" kern="0">
                <a:solidFill>
                  <a:sysClr val="window" lastClr="FFFFFF"/>
                </a:solidFill>
                <a:latin typeface="Palatino Linotype" panose="02040502050505030304"/>
              </a:endParaRPr>
            </a:p>
          </p:txBody>
        </p:sp>
        <p:sp>
          <p:nvSpPr>
            <p:cNvPr id="79" name="Freeform 23"/>
            <p:cNvSpPr/>
            <p:nvPr/>
          </p:nvSpPr>
          <p:spPr bwMode="auto">
            <a:xfrm>
              <a:off x="130735" y="1088567"/>
              <a:ext cx="1192353" cy="1484771"/>
            </a:xfrm>
            <a:custGeom>
              <a:avLst/>
              <a:gdLst>
                <a:gd name="T0" fmla="*/ 307 w 422"/>
                <a:gd name="T1" fmla="*/ 526 h 526"/>
                <a:gd name="T2" fmla="*/ 17 w 422"/>
                <a:gd name="T3" fmla="*/ 268 h 526"/>
                <a:gd name="T4" fmla="*/ 29 w 422"/>
                <a:gd name="T5" fmla="*/ 112 h 526"/>
                <a:gd name="T6" fmla="*/ 148 w 422"/>
                <a:gd name="T7" fmla="*/ 10 h 526"/>
                <a:gd name="T8" fmla="*/ 211 w 422"/>
                <a:gd name="T9" fmla="*/ 0 h 526"/>
                <a:gd name="T10" fmla="*/ 405 w 422"/>
                <a:gd name="T11" fmla="*/ 141 h 526"/>
                <a:gd name="T12" fmla="*/ 393 w 422"/>
                <a:gd name="T13" fmla="*/ 297 h 526"/>
                <a:gd name="T14" fmla="*/ 274 w 422"/>
                <a:gd name="T15" fmla="*/ 399 h 526"/>
                <a:gd name="T16" fmla="*/ 255 w 422"/>
                <a:gd name="T17" fmla="*/ 405 h 526"/>
                <a:gd name="T18" fmla="*/ 251 w 422"/>
                <a:gd name="T19" fmla="*/ 409 h 526"/>
                <a:gd name="T20" fmla="*/ 251 w 422"/>
                <a:gd name="T21" fmla="*/ 414 h 526"/>
                <a:gd name="T22" fmla="*/ 307 w 422"/>
                <a:gd name="T23" fmla="*/ 526 h 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2" h="526">
                  <a:moveTo>
                    <a:pt x="307" y="526"/>
                  </a:moveTo>
                  <a:cubicBezTo>
                    <a:pt x="92" y="427"/>
                    <a:pt x="39" y="336"/>
                    <a:pt x="17" y="268"/>
                  </a:cubicBezTo>
                  <a:cubicBezTo>
                    <a:pt x="0" y="216"/>
                    <a:pt x="4" y="161"/>
                    <a:pt x="29" y="112"/>
                  </a:cubicBezTo>
                  <a:cubicBezTo>
                    <a:pt x="54" y="63"/>
                    <a:pt x="96" y="27"/>
                    <a:pt x="148" y="10"/>
                  </a:cubicBezTo>
                  <a:cubicBezTo>
                    <a:pt x="168" y="4"/>
                    <a:pt x="190" y="0"/>
                    <a:pt x="211" y="0"/>
                  </a:cubicBezTo>
                  <a:cubicBezTo>
                    <a:pt x="300" y="0"/>
                    <a:pt x="378" y="57"/>
                    <a:pt x="405" y="141"/>
                  </a:cubicBezTo>
                  <a:cubicBezTo>
                    <a:pt x="422" y="193"/>
                    <a:pt x="418" y="249"/>
                    <a:pt x="393" y="297"/>
                  </a:cubicBezTo>
                  <a:cubicBezTo>
                    <a:pt x="368" y="346"/>
                    <a:pt x="326" y="382"/>
                    <a:pt x="274" y="399"/>
                  </a:cubicBezTo>
                  <a:cubicBezTo>
                    <a:pt x="255" y="405"/>
                    <a:pt x="255" y="405"/>
                    <a:pt x="255" y="405"/>
                  </a:cubicBezTo>
                  <a:cubicBezTo>
                    <a:pt x="254" y="406"/>
                    <a:pt x="252" y="407"/>
                    <a:pt x="251" y="409"/>
                  </a:cubicBezTo>
                  <a:cubicBezTo>
                    <a:pt x="250" y="410"/>
                    <a:pt x="250" y="412"/>
                    <a:pt x="251" y="414"/>
                  </a:cubicBezTo>
                  <a:cubicBezTo>
                    <a:pt x="254" y="423"/>
                    <a:pt x="267" y="457"/>
                    <a:pt x="307" y="526"/>
                  </a:cubicBezTo>
                  <a:close/>
                </a:path>
              </a:pathLst>
            </a:custGeom>
            <a:solidFill>
              <a:srgbClr val="D9D9D9"/>
            </a:solidFill>
            <a:ln w="28575" cap="flat">
              <a:noFill/>
              <a:prstDash val="solid"/>
              <a:miter lim="800000"/>
            </a:ln>
          </p:spPr>
          <p:txBody>
            <a:bodyPr vert="horz" wrap="square" lIns="91440" tIns="45720" rIns="91440" bIns="45720" numCol="1" anchor="t" anchorCtr="0" compatLnSpc="1"/>
            <a:lstStyle/>
            <a:p>
              <a:pPr defTabSz="1218565">
                <a:defRPr/>
              </a:pPr>
              <a:endParaRPr lang="zh-CN" altLang="en-US" kern="0">
                <a:solidFill>
                  <a:sysClr val="windowText" lastClr="000000"/>
                </a:solidFill>
              </a:endParaRPr>
            </a:p>
          </p:txBody>
        </p:sp>
      </p:grpSp>
      <p:sp>
        <p:nvSpPr>
          <p:cNvPr id="80" name="文本框 37"/>
          <p:cNvSpPr>
            <a:spLocks noChangeArrowheads="1"/>
          </p:cNvSpPr>
          <p:nvPr/>
        </p:nvSpPr>
        <p:spPr bwMode="auto">
          <a:xfrm>
            <a:off x="6766465" y="4548713"/>
            <a:ext cx="1446826" cy="553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778" tIns="60888" rIns="121778" bIns="60888">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defTabSz="1218565">
              <a:spcBef>
                <a:spcPct val="0"/>
              </a:spcBef>
              <a:buNone/>
              <a:defRPr/>
            </a:pPr>
            <a:r>
              <a:rPr lang="en-US" altLang="zh-CN" sz="2800" kern="0" dirty="0">
                <a:solidFill>
                  <a:srgbClr val="7F7F7F">
                    <a:lumMod val="50000"/>
                  </a:srgbClr>
                </a:solidFill>
                <a:latin typeface="Britannic Bold" panose="020B0903060703020204" pitchFamily="34" charset="0"/>
                <a:sym typeface="微软雅黑" panose="020B0503020204020204" pitchFamily="34" charset="-122"/>
              </a:rPr>
              <a:t>2018.7</a:t>
            </a:r>
            <a:endParaRPr lang="zh-CN" altLang="en-US" sz="2800" kern="0" dirty="0">
              <a:solidFill>
                <a:srgbClr val="7F7F7F">
                  <a:lumMod val="50000"/>
                </a:srgbClr>
              </a:solidFill>
              <a:latin typeface="Britannic Bold" panose="020B0903060703020204" pitchFamily="34" charset="0"/>
              <a:sym typeface="微软雅黑" panose="020B0503020204020204" pitchFamily="34"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2000">
        <p15:prstTrans prst="wind"/>
      </p:transition>
    </mc:Choice>
    <mc:Fallback xmlns="">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500"/>
                                  </p:stCondLst>
                                  <p:childTnLst>
                                    <p:set>
                                      <p:cBhvr>
                                        <p:cTn id="6" dur="1" fill="hold">
                                          <p:stCondLst>
                                            <p:cond delay="0"/>
                                          </p:stCondLst>
                                        </p:cTn>
                                        <p:tgtEl>
                                          <p:spTgt spid="44"/>
                                        </p:tgtEl>
                                        <p:attrNameLst>
                                          <p:attrName>style.visibility</p:attrName>
                                        </p:attrNameLst>
                                      </p:cBhvr>
                                      <p:to>
                                        <p:strVal val="visible"/>
                                      </p:to>
                                    </p:set>
                                    <p:animEffect transition="in" filter="wipe(down)">
                                      <p:cBhvr>
                                        <p:cTn id="7" dur="500"/>
                                        <p:tgtEl>
                                          <p:spTgt spid="4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250" fill="hold"/>
                                        <p:tgtEl>
                                          <p:spTgt spid="45"/>
                                        </p:tgtEl>
                                        <p:attrNameLst>
                                          <p:attrName>ppt_w</p:attrName>
                                        </p:attrNameLst>
                                      </p:cBhvr>
                                      <p:tavLst>
                                        <p:tav tm="0">
                                          <p:val>
                                            <p:fltVal val="0"/>
                                          </p:val>
                                        </p:tav>
                                        <p:tav tm="100000">
                                          <p:val>
                                            <p:strVal val="#ppt_w"/>
                                          </p:val>
                                        </p:tav>
                                      </p:tavLst>
                                    </p:anim>
                                    <p:anim calcmode="lin" valueType="num">
                                      <p:cBhvr>
                                        <p:cTn id="12" dur="250" fill="hold"/>
                                        <p:tgtEl>
                                          <p:spTgt spid="45"/>
                                        </p:tgtEl>
                                        <p:attrNameLst>
                                          <p:attrName>ppt_h</p:attrName>
                                        </p:attrNameLst>
                                      </p:cBhvr>
                                      <p:tavLst>
                                        <p:tav tm="0">
                                          <p:val>
                                            <p:fltVal val="0"/>
                                          </p:val>
                                        </p:tav>
                                        <p:tav tm="100000">
                                          <p:val>
                                            <p:strVal val="#ppt_h"/>
                                          </p:val>
                                        </p:tav>
                                      </p:tavLst>
                                    </p:anim>
                                    <p:animEffect transition="in" filter="fade">
                                      <p:cBhvr>
                                        <p:cTn id="13" dur="25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250" fill="hold"/>
                                        <p:tgtEl>
                                          <p:spTgt spid="46"/>
                                        </p:tgtEl>
                                        <p:attrNameLst>
                                          <p:attrName>ppt_w</p:attrName>
                                        </p:attrNameLst>
                                      </p:cBhvr>
                                      <p:tavLst>
                                        <p:tav tm="0">
                                          <p:val>
                                            <p:fltVal val="0"/>
                                          </p:val>
                                        </p:tav>
                                        <p:tav tm="100000">
                                          <p:val>
                                            <p:strVal val="#ppt_w"/>
                                          </p:val>
                                        </p:tav>
                                      </p:tavLst>
                                    </p:anim>
                                    <p:anim calcmode="lin" valueType="num">
                                      <p:cBhvr>
                                        <p:cTn id="18" dur="250" fill="hold"/>
                                        <p:tgtEl>
                                          <p:spTgt spid="46"/>
                                        </p:tgtEl>
                                        <p:attrNameLst>
                                          <p:attrName>ppt_h</p:attrName>
                                        </p:attrNameLst>
                                      </p:cBhvr>
                                      <p:tavLst>
                                        <p:tav tm="0">
                                          <p:val>
                                            <p:fltVal val="0"/>
                                          </p:val>
                                        </p:tav>
                                        <p:tav tm="100000">
                                          <p:val>
                                            <p:strVal val="#ppt_h"/>
                                          </p:val>
                                        </p:tav>
                                      </p:tavLst>
                                    </p:anim>
                                    <p:animEffect transition="in" filter="fade">
                                      <p:cBhvr>
                                        <p:cTn id="19" dur="250"/>
                                        <p:tgtEl>
                                          <p:spTgt spid="46"/>
                                        </p:tgtEl>
                                      </p:cBhvr>
                                    </p:animEffect>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 calcmode="lin" valueType="num">
                                      <p:cBhvr>
                                        <p:cTn id="23" dur="250" fill="hold"/>
                                        <p:tgtEl>
                                          <p:spTgt spid="48"/>
                                        </p:tgtEl>
                                        <p:attrNameLst>
                                          <p:attrName>ppt_w</p:attrName>
                                        </p:attrNameLst>
                                      </p:cBhvr>
                                      <p:tavLst>
                                        <p:tav tm="0">
                                          <p:val>
                                            <p:fltVal val="0"/>
                                          </p:val>
                                        </p:tav>
                                        <p:tav tm="100000">
                                          <p:val>
                                            <p:strVal val="#ppt_w"/>
                                          </p:val>
                                        </p:tav>
                                      </p:tavLst>
                                    </p:anim>
                                    <p:anim calcmode="lin" valueType="num">
                                      <p:cBhvr>
                                        <p:cTn id="24" dur="250" fill="hold"/>
                                        <p:tgtEl>
                                          <p:spTgt spid="48"/>
                                        </p:tgtEl>
                                        <p:attrNameLst>
                                          <p:attrName>ppt_h</p:attrName>
                                        </p:attrNameLst>
                                      </p:cBhvr>
                                      <p:tavLst>
                                        <p:tav tm="0">
                                          <p:val>
                                            <p:fltVal val="0"/>
                                          </p:val>
                                        </p:tav>
                                        <p:tav tm="100000">
                                          <p:val>
                                            <p:strVal val="#ppt_h"/>
                                          </p:val>
                                        </p:tav>
                                      </p:tavLst>
                                    </p:anim>
                                    <p:animEffect transition="in" filter="fade">
                                      <p:cBhvr>
                                        <p:cTn id="25" dur="250"/>
                                        <p:tgtEl>
                                          <p:spTgt spid="48"/>
                                        </p:tgtEl>
                                      </p:cBhvr>
                                    </p:animEffect>
                                  </p:childTnLst>
                                </p:cTn>
                              </p:par>
                            </p:childTnLst>
                          </p:cTn>
                        </p:par>
                        <p:par>
                          <p:cTn id="26" fill="hold">
                            <p:stCondLst>
                              <p:cond delay="2500"/>
                            </p:stCondLst>
                            <p:childTnLst>
                              <p:par>
                                <p:cTn id="27" presetID="53" presetClass="entr" presetSubtype="16" fill="hold" grpId="0" nodeType="afterEffect">
                                  <p:stCondLst>
                                    <p:cond delay="0"/>
                                  </p:stCondLst>
                                  <p:childTnLst>
                                    <p:set>
                                      <p:cBhvr>
                                        <p:cTn id="28" dur="1" fill="hold">
                                          <p:stCondLst>
                                            <p:cond delay="0"/>
                                          </p:stCondLst>
                                        </p:cTn>
                                        <p:tgtEl>
                                          <p:spTgt spid="47"/>
                                        </p:tgtEl>
                                        <p:attrNameLst>
                                          <p:attrName>style.visibility</p:attrName>
                                        </p:attrNameLst>
                                      </p:cBhvr>
                                      <p:to>
                                        <p:strVal val="visible"/>
                                      </p:to>
                                    </p:set>
                                    <p:anim calcmode="lin" valueType="num">
                                      <p:cBhvr>
                                        <p:cTn id="29" dur="250" fill="hold"/>
                                        <p:tgtEl>
                                          <p:spTgt spid="47"/>
                                        </p:tgtEl>
                                        <p:attrNameLst>
                                          <p:attrName>ppt_w</p:attrName>
                                        </p:attrNameLst>
                                      </p:cBhvr>
                                      <p:tavLst>
                                        <p:tav tm="0">
                                          <p:val>
                                            <p:fltVal val="0"/>
                                          </p:val>
                                        </p:tav>
                                        <p:tav tm="100000">
                                          <p:val>
                                            <p:strVal val="#ppt_w"/>
                                          </p:val>
                                        </p:tav>
                                      </p:tavLst>
                                    </p:anim>
                                    <p:anim calcmode="lin" valueType="num">
                                      <p:cBhvr>
                                        <p:cTn id="30" dur="250" fill="hold"/>
                                        <p:tgtEl>
                                          <p:spTgt spid="47"/>
                                        </p:tgtEl>
                                        <p:attrNameLst>
                                          <p:attrName>ppt_h</p:attrName>
                                        </p:attrNameLst>
                                      </p:cBhvr>
                                      <p:tavLst>
                                        <p:tav tm="0">
                                          <p:val>
                                            <p:fltVal val="0"/>
                                          </p:val>
                                        </p:tav>
                                        <p:tav tm="100000">
                                          <p:val>
                                            <p:strVal val="#ppt_h"/>
                                          </p:val>
                                        </p:tav>
                                      </p:tavLst>
                                    </p:anim>
                                    <p:animEffect transition="in" filter="fade">
                                      <p:cBhvr>
                                        <p:cTn id="31" dur="250"/>
                                        <p:tgtEl>
                                          <p:spTgt spid="47"/>
                                        </p:tgtEl>
                                      </p:cBhvr>
                                    </p:animEffect>
                                  </p:childTnLst>
                                </p:cTn>
                              </p:par>
                            </p:childTnLst>
                          </p:cTn>
                        </p:par>
                        <p:par>
                          <p:cTn id="32" fill="hold">
                            <p:stCondLst>
                              <p:cond delay="3000"/>
                            </p:stCondLst>
                            <p:childTnLst>
                              <p:par>
                                <p:cTn id="33" presetID="53" presetClass="entr" presetSubtype="16" fill="hold" grpId="0" nodeType="afterEffect">
                                  <p:stCondLst>
                                    <p:cond delay="0"/>
                                  </p:stCondLst>
                                  <p:childTnLst>
                                    <p:set>
                                      <p:cBhvr>
                                        <p:cTn id="34" dur="1" fill="hold">
                                          <p:stCondLst>
                                            <p:cond delay="0"/>
                                          </p:stCondLst>
                                        </p:cTn>
                                        <p:tgtEl>
                                          <p:spTgt spid="49"/>
                                        </p:tgtEl>
                                        <p:attrNameLst>
                                          <p:attrName>style.visibility</p:attrName>
                                        </p:attrNameLst>
                                      </p:cBhvr>
                                      <p:to>
                                        <p:strVal val="visible"/>
                                      </p:to>
                                    </p:set>
                                    <p:anim calcmode="lin" valueType="num">
                                      <p:cBhvr>
                                        <p:cTn id="35" dur="250" fill="hold"/>
                                        <p:tgtEl>
                                          <p:spTgt spid="49"/>
                                        </p:tgtEl>
                                        <p:attrNameLst>
                                          <p:attrName>ppt_w</p:attrName>
                                        </p:attrNameLst>
                                      </p:cBhvr>
                                      <p:tavLst>
                                        <p:tav tm="0">
                                          <p:val>
                                            <p:fltVal val="0"/>
                                          </p:val>
                                        </p:tav>
                                        <p:tav tm="100000">
                                          <p:val>
                                            <p:strVal val="#ppt_w"/>
                                          </p:val>
                                        </p:tav>
                                      </p:tavLst>
                                    </p:anim>
                                    <p:anim calcmode="lin" valueType="num">
                                      <p:cBhvr>
                                        <p:cTn id="36" dur="250" fill="hold"/>
                                        <p:tgtEl>
                                          <p:spTgt spid="49"/>
                                        </p:tgtEl>
                                        <p:attrNameLst>
                                          <p:attrName>ppt_h</p:attrName>
                                        </p:attrNameLst>
                                      </p:cBhvr>
                                      <p:tavLst>
                                        <p:tav tm="0">
                                          <p:val>
                                            <p:fltVal val="0"/>
                                          </p:val>
                                        </p:tav>
                                        <p:tav tm="100000">
                                          <p:val>
                                            <p:strVal val="#ppt_h"/>
                                          </p:val>
                                        </p:tav>
                                      </p:tavLst>
                                    </p:anim>
                                    <p:animEffect transition="in" filter="fade">
                                      <p:cBhvr>
                                        <p:cTn id="37" dur="250"/>
                                        <p:tgtEl>
                                          <p:spTgt spid="49"/>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 calcmode="lin" valueType="num">
                                      <p:cBhvr>
                                        <p:cTn id="41" dur="250" fill="hold"/>
                                        <p:tgtEl>
                                          <p:spTgt spid="50"/>
                                        </p:tgtEl>
                                        <p:attrNameLst>
                                          <p:attrName>ppt_w</p:attrName>
                                        </p:attrNameLst>
                                      </p:cBhvr>
                                      <p:tavLst>
                                        <p:tav tm="0">
                                          <p:val>
                                            <p:fltVal val="0"/>
                                          </p:val>
                                        </p:tav>
                                        <p:tav tm="100000">
                                          <p:val>
                                            <p:strVal val="#ppt_w"/>
                                          </p:val>
                                        </p:tav>
                                      </p:tavLst>
                                    </p:anim>
                                    <p:anim calcmode="lin" valueType="num">
                                      <p:cBhvr>
                                        <p:cTn id="42" dur="250" fill="hold"/>
                                        <p:tgtEl>
                                          <p:spTgt spid="50"/>
                                        </p:tgtEl>
                                        <p:attrNameLst>
                                          <p:attrName>ppt_h</p:attrName>
                                        </p:attrNameLst>
                                      </p:cBhvr>
                                      <p:tavLst>
                                        <p:tav tm="0">
                                          <p:val>
                                            <p:fltVal val="0"/>
                                          </p:val>
                                        </p:tav>
                                        <p:tav tm="100000">
                                          <p:val>
                                            <p:strVal val="#ppt_h"/>
                                          </p:val>
                                        </p:tav>
                                      </p:tavLst>
                                    </p:anim>
                                    <p:animEffect transition="in" filter="fade">
                                      <p:cBhvr>
                                        <p:cTn id="43" dur="250"/>
                                        <p:tgtEl>
                                          <p:spTgt spid="50"/>
                                        </p:tgtEl>
                                      </p:cBhvr>
                                    </p:animEffect>
                                  </p:childTnLst>
                                </p:cTn>
                              </p:par>
                            </p:childTnLst>
                          </p:cTn>
                        </p:par>
                        <p:par>
                          <p:cTn id="44" fill="hold">
                            <p:stCondLst>
                              <p:cond delay="4000"/>
                            </p:stCondLst>
                            <p:childTnLst>
                              <p:par>
                                <p:cTn id="45" presetID="53" presetClass="entr" presetSubtype="16" fill="hold" nodeType="after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p:cTn id="47" dur="500" fill="hold"/>
                                        <p:tgtEl>
                                          <p:spTgt spid="69"/>
                                        </p:tgtEl>
                                        <p:attrNameLst>
                                          <p:attrName>ppt_w</p:attrName>
                                        </p:attrNameLst>
                                      </p:cBhvr>
                                      <p:tavLst>
                                        <p:tav tm="0">
                                          <p:val>
                                            <p:fltVal val="0"/>
                                          </p:val>
                                        </p:tav>
                                        <p:tav tm="100000">
                                          <p:val>
                                            <p:strVal val="#ppt_w"/>
                                          </p:val>
                                        </p:tav>
                                      </p:tavLst>
                                    </p:anim>
                                    <p:anim calcmode="lin" valueType="num">
                                      <p:cBhvr>
                                        <p:cTn id="48" dur="500" fill="hold"/>
                                        <p:tgtEl>
                                          <p:spTgt spid="69"/>
                                        </p:tgtEl>
                                        <p:attrNameLst>
                                          <p:attrName>ppt_h</p:attrName>
                                        </p:attrNameLst>
                                      </p:cBhvr>
                                      <p:tavLst>
                                        <p:tav tm="0">
                                          <p:val>
                                            <p:fltVal val="0"/>
                                          </p:val>
                                        </p:tav>
                                        <p:tav tm="100000">
                                          <p:val>
                                            <p:strVal val="#ppt_h"/>
                                          </p:val>
                                        </p:tav>
                                      </p:tavLst>
                                    </p:anim>
                                    <p:animEffect transition="in" filter="fade">
                                      <p:cBhvr>
                                        <p:cTn id="49" dur="500"/>
                                        <p:tgtEl>
                                          <p:spTgt spid="69"/>
                                        </p:tgtEl>
                                      </p:cBhvr>
                                    </p:animEffect>
                                  </p:childTnLst>
                                </p:cTn>
                              </p:par>
                            </p:childTnLst>
                          </p:cTn>
                        </p:par>
                        <p:par>
                          <p:cTn id="50" fill="hold">
                            <p:stCondLst>
                              <p:cond delay="4500"/>
                            </p:stCondLst>
                            <p:childTnLst>
                              <p:par>
                                <p:cTn id="51" presetID="53" presetClass="entr" presetSubtype="16" fill="hold" nodeType="afterEffect">
                                  <p:stCondLst>
                                    <p:cond delay="0"/>
                                  </p:stCondLst>
                                  <p:childTnLst>
                                    <p:set>
                                      <p:cBhvr>
                                        <p:cTn id="52" dur="1" fill="hold">
                                          <p:stCondLst>
                                            <p:cond delay="0"/>
                                          </p:stCondLst>
                                        </p:cTn>
                                        <p:tgtEl>
                                          <p:spTgt spid="61"/>
                                        </p:tgtEl>
                                        <p:attrNameLst>
                                          <p:attrName>style.visibility</p:attrName>
                                        </p:attrNameLst>
                                      </p:cBhvr>
                                      <p:to>
                                        <p:strVal val="visible"/>
                                      </p:to>
                                    </p:set>
                                    <p:anim calcmode="lin" valueType="num">
                                      <p:cBhvr>
                                        <p:cTn id="53" dur="500" fill="hold"/>
                                        <p:tgtEl>
                                          <p:spTgt spid="61"/>
                                        </p:tgtEl>
                                        <p:attrNameLst>
                                          <p:attrName>ppt_w</p:attrName>
                                        </p:attrNameLst>
                                      </p:cBhvr>
                                      <p:tavLst>
                                        <p:tav tm="0">
                                          <p:val>
                                            <p:fltVal val="0"/>
                                          </p:val>
                                        </p:tav>
                                        <p:tav tm="100000">
                                          <p:val>
                                            <p:strVal val="#ppt_w"/>
                                          </p:val>
                                        </p:tav>
                                      </p:tavLst>
                                    </p:anim>
                                    <p:anim calcmode="lin" valueType="num">
                                      <p:cBhvr>
                                        <p:cTn id="54" dur="500" fill="hold"/>
                                        <p:tgtEl>
                                          <p:spTgt spid="61"/>
                                        </p:tgtEl>
                                        <p:attrNameLst>
                                          <p:attrName>ppt_h</p:attrName>
                                        </p:attrNameLst>
                                      </p:cBhvr>
                                      <p:tavLst>
                                        <p:tav tm="0">
                                          <p:val>
                                            <p:fltVal val="0"/>
                                          </p:val>
                                        </p:tav>
                                        <p:tav tm="100000">
                                          <p:val>
                                            <p:strVal val="#ppt_h"/>
                                          </p:val>
                                        </p:tav>
                                      </p:tavLst>
                                    </p:anim>
                                    <p:animEffect transition="in" filter="fade">
                                      <p:cBhvr>
                                        <p:cTn id="55" dur="500"/>
                                        <p:tgtEl>
                                          <p:spTgt spid="61"/>
                                        </p:tgtEl>
                                      </p:cBhvr>
                                    </p:animEffect>
                                  </p:childTnLst>
                                </p:cTn>
                              </p:par>
                            </p:childTnLst>
                          </p:cTn>
                        </p:par>
                        <p:par>
                          <p:cTn id="56" fill="hold">
                            <p:stCondLst>
                              <p:cond delay="5000"/>
                            </p:stCondLst>
                            <p:childTnLst>
                              <p:par>
                                <p:cTn id="57" presetID="53" presetClass="entr" presetSubtype="16" fill="hold" nodeType="afterEffect">
                                  <p:stCondLst>
                                    <p:cond delay="0"/>
                                  </p:stCondLst>
                                  <p:childTnLst>
                                    <p:set>
                                      <p:cBhvr>
                                        <p:cTn id="58" dur="1" fill="hold">
                                          <p:stCondLst>
                                            <p:cond delay="0"/>
                                          </p:stCondLst>
                                        </p:cTn>
                                        <p:tgtEl>
                                          <p:spTgt spid="57"/>
                                        </p:tgtEl>
                                        <p:attrNameLst>
                                          <p:attrName>style.visibility</p:attrName>
                                        </p:attrNameLst>
                                      </p:cBhvr>
                                      <p:to>
                                        <p:strVal val="visible"/>
                                      </p:to>
                                    </p:set>
                                    <p:anim calcmode="lin" valueType="num">
                                      <p:cBhvr>
                                        <p:cTn id="59" dur="500" fill="hold"/>
                                        <p:tgtEl>
                                          <p:spTgt spid="57"/>
                                        </p:tgtEl>
                                        <p:attrNameLst>
                                          <p:attrName>ppt_w</p:attrName>
                                        </p:attrNameLst>
                                      </p:cBhvr>
                                      <p:tavLst>
                                        <p:tav tm="0">
                                          <p:val>
                                            <p:fltVal val="0"/>
                                          </p:val>
                                        </p:tav>
                                        <p:tav tm="100000">
                                          <p:val>
                                            <p:strVal val="#ppt_w"/>
                                          </p:val>
                                        </p:tav>
                                      </p:tavLst>
                                    </p:anim>
                                    <p:anim calcmode="lin" valueType="num">
                                      <p:cBhvr>
                                        <p:cTn id="60" dur="500" fill="hold"/>
                                        <p:tgtEl>
                                          <p:spTgt spid="57"/>
                                        </p:tgtEl>
                                        <p:attrNameLst>
                                          <p:attrName>ppt_h</p:attrName>
                                        </p:attrNameLst>
                                      </p:cBhvr>
                                      <p:tavLst>
                                        <p:tav tm="0">
                                          <p:val>
                                            <p:fltVal val="0"/>
                                          </p:val>
                                        </p:tav>
                                        <p:tav tm="100000">
                                          <p:val>
                                            <p:strVal val="#ppt_h"/>
                                          </p:val>
                                        </p:tav>
                                      </p:tavLst>
                                    </p:anim>
                                    <p:animEffect transition="in" filter="fade">
                                      <p:cBhvr>
                                        <p:cTn id="61" dur="500"/>
                                        <p:tgtEl>
                                          <p:spTgt spid="57"/>
                                        </p:tgtEl>
                                      </p:cBhvr>
                                    </p:animEffect>
                                  </p:childTnLst>
                                </p:cTn>
                              </p:par>
                            </p:childTnLst>
                          </p:cTn>
                        </p:par>
                        <p:par>
                          <p:cTn id="62" fill="hold">
                            <p:stCondLst>
                              <p:cond delay="5500"/>
                            </p:stCondLst>
                            <p:childTnLst>
                              <p:par>
                                <p:cTn id="63" presetID="53" presetClass="entr" presetSubtype="16" fill="hold" nodeType="afterEffect">
                                  <p:stCondLst>
                                    <p:cond delay="0"/>
                                  </p:stCondLst>
                                  <p:childTnLst>
                                    <p:set>
                                      <p:cBhvr>
                                        <p:cTn id="64" dur="1" fill="hold">
                                          <p:stCondLst>
                                            <p:cond delay="0"/>
                                          </p:stCondLst>
                                        </p:cTn>
                                        <p:tgtEl>
                                          <p:spTgt spid="77"/>
                                        </p:tgtEl>
                                        <p:attrNameLst>
                                          <p:attrName>style.visibility</p:attrName>
                                        </p:attrNameLst>
                                      </p:cBhvr>
                                      <p:to>
                                        <p:strVal val="visible"/>
                                      </p:to>
                                    </p:set>
                                    <p:anim calcmode="lin" valueType="num">
                                      <p:cBhvr>
                                        <p:cTn id="65" dur="500" fill="hold"/>
                                        <p:tgtEl>
                                          <p:spTgt spid="77"/>
                                        </p:tgtEl>
                                        <p:attrNameLst>
                                          <p:attrName>ppt_w</p:attrName>
                                        </p:attrNameLst>
                                      </p:cBhvr>
                                      <p:tavLst>
                                        <p:tav tm="0">
                                          <p:val>
                                            <p:fltVal val="0"/>
                                          </p:val>
                                        </p:tav>
                                        <p:tav tm="100000">
                                          <p:val>
                                            <p:strVal val="#ppt_w"/>
                                          </p:val>
                                        </p:tav>
                                      </p:tavLst>
                                    </p:anim>
                                    <p:anim calcmode="lin" valueType="num">
                                      <p:cBhvr>
                                        <p:cTn id="66" dur="500" fill="hold"/>
                                        <p:tgtEl>
                                          <p:spTgt spid="77"/>
                                        </p:tgtEl>
                                        <p:attrNameLst>
                                          <p:attrName>ppt_h</p:attrName>
                                        </p:attrNameLst>
                                      </p:cBhvr>
                                      <p:tavLst>
                                        <p:tav tm="0">
                                          <p:val>
                                            <p:fltVal val="0"/>
                                          </p:val>
                                        </p:tav>
                                        <p:tav tm="100000">
                                          <p:val>
                                            <p:strVal val="#ppt_h"/>
                                          </p:val>
                                        </p:tav>
                                      </p:tavLst>
                                    </p:anim>
                                    <p:animEffect transition="in" filter="fade">
                                      <p:cBhvr>
                                        <p:cTn id="67" dur="500"/>
                                        <p:tgtEl>
                                          <p:spTgt spid="77"/>
                                        </p:tgtEl>
                                      </p:cBhvr>
                                    </p:animEffect>
                                  </p:childTnLst>
                                </p:cTn>
                              </p:par>
                            </p:childTnLst>
                          </p:cTn>
                        </p:par>
                        <p:par>
                          <p:cTn id="68" fill="hold">
                            <p:stCondLst>
                              <p:cond delay="6000"/>
                            </p:stCondLst>
                            <p:childTnLst>
                              <p:par>
                                <p:cTn id="69" presetID="53" presetClass="entr" presetSubtype="16" fill="hold" nodeType="afterEffect">
                                  <p:stCondLst>
                                    <p:cond delay="0"/>
                                  </p:stCondLst>
                                  <p:childTnLst>
                                    <p:set>
                                      <p:cBhvr>
                                        <p:cTn id="70" dur="1" fill="hold">
                                          <p:stCondLst>
                                            <p:cond delay="0"/>
                                          </p:stCondLst>
                                        </p:cTn>
                                        <p:tgtEl>
                                          <p:spTgt spid="73"/>
                                        </p:tgtEl>
                                        <p:attrNameLst>
                                          <p:attrName>style.visibility</p:attrName>
                                        </p:attrNameLst>
                                      </p:cBhvr>
                                      <p:to>
                                        <p:strVal val="visible"/>
                                      </p:to>
                                    </p:set>
                                    <p:anim calcmode="lin" valueType="num">
                                      <p:cBhvr>
                                        <p:cTn id="71" dur="500" fill="hold"/>
                                        <p:tgtEl>
                                          <p:spTgt spid="73"/>
                                        </p:tgtEl>
                                        <p:attrNameLst>
                                          <p:attrName>ppt_w</p:attrName>
                                        </p:attrNameLst>
                                      </p:cBhvr>
                                      <p:tavLst>
                                        <p:tav tm="0">
                                          <p:val>
                                            <p:fltVal val="0"/>
                                          </p:val>
                                        </p:tav>
                                        <p:tav tm="100000">
                                          <p:val>
                                            <p:strVal val="#ppt_w"/>
                                          </p:val>
                                        </p:tav>
                                      </p:tavLst>
                                    </p:anim>
                                    <p:anim calcmode="lin" valueType="num">
                                      <p:cBhvr>
                                        <p:cTn id="72" dur="500" fill="hold"/>
                                        <p:tgtEl>
                                          <p:spTgt spid="73"/>
                                        </p:tgtEl>
                                        <p:attrNameLst>
                                          <p:attrName>ppt_h</p:attrName>
                                        </p:attrNameLst>
                                      </p:cBhvr>
                                      <p:tavLst>
                                        <p:tav tm="0">
                                          <p:val>
                                            <p:fltVal val="0"/>
                                          </p:val>
                                        </p:tav>
                                        <p:tav tm="100000">
                                          <p:val>
                                            <p:strVal val="#ppt_h"/>
                                          </p:val>
                                        </p:tav>
                                      </p:tavLst>
                                    </p:anim>
                                    <p:animEffect transition="in" filter="fade">
                                      <p:cBhvr>
                                        <p:cTn id="73" dur="500"/>
                                        <p:tgtEl>
                                          <p:spTgt spid="73"/>
                                        </p:tgtEl>
                                      </p:cBhvr>
                                    </p:animEffect>
                                  </p:childTnLst>
                                </p:cTn>
                              </p:par>
                            </p:childTnLst>
                          </p:cTn>
                        </p:par>
                        <p:par>
                          <p:cTn id="74" fill="hold">
                            <p:stCondLst>
                              <p:cond delay="6500"/>
                            </p:stCondLst>
                            <p:childTnLst>
                              <p:par>
                                <p:cTn id="75" presetID="53" presetClass="entr" presetSubtype="16" fill="hold" nodeType="after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500" fill="hold"/>
                                        <p:tgtEl>
                                          <p:spTgt spid="65"/>
                                        </p:tgtEl>
                                        <p:attrNameLst>
                                          <p:attrName>ppt_w</p:attrName>
                                        </p:attrNameLst>
                                      </p:cBhvr>
                                      <p:tavLst>
                                        <p:tav tm="0">
                                          <p:val>
                                            <p:fltVal val="0"/>
                                          </p:val>
                                        </p:tav>
                                        <p:tav tm="100000">
                                          <p:val>
                                            <p:strVal val="#ppt_w"/>
                                          </p:val>
                                        </p:tav>
                                      </p:tavLst>
                                    </p:anim>
                                    <p:anim calcmode="lin" valueType="num">
                                      <p:cBhvr>
                                        <p:cTn id="78" dur="500" fill="hold"/>
                                        <p:tgtEl>
                                          <p:spTgt spid="65"/>
                                        </p:tgtEl>
                                        <p:attrNameLst>
                                          <p:attrName>ppt_h</p:attrName>
                                        </p:attrNameLst>
                                      </p:cBhvr>
                                      <p:tavLst>
                                        <p:tav tm="0">
                                          <p:val>
                                            <p:fltVal val="0"/>
                                          </p:val>
                                        </p:tav>
                                        <p:tav tm="100000">
                                          <p:val>
                                            <p:strVal val="#ppt_h"/>
                                          </p:val>
                                        </p:tav>
                                      </p:tavLst>
                                    </p:anim>
                                    <p:animEffect transition="in" filter="fade">
                                      <p:cBhvr>
                                        <p:cTn id="79" dur="500"/>
                                        <p:tgtEl>
                                          <p:spTgt spid="65"/>
                                        </p:tgtEl>
                                      </p:cBhvr>
                                    </p:animEffect>
                                  </p:childTnLst>
                                </p:cTn>
                              </p:par>
                            </p:childTnLst>
                          </p:cTn>
                        </p:par>
                        <p:par>
                          <p:cTn id="80" fill="hold">
                            <p:stCondLst>
                              <p:cond delay="7000"/>
                            </p:stCondLst>
                            <p:childTnLst>
                              <p:par>
                                <p:cTn id="81" presetID="53" presetClass="entr" presetSubtype="16" fill="hold" grpId="0" nodeType="afterEffect">
                                  <p:stCondLst>
                                    <p:cond delay="0"/>
                                  </p:stCondLst>
                                  <p:childTnLst>
                                    <p:set>
                                      <p:cBhvr>
                                        <p:cTn id="82" dur="1" fill="hold">
                                          <p:stCondLst>
                                            <p:cond delay="0"/>
                                          </p:stCondLst>
                                        </p:cTn>
                                        <p:tgtEl>
                                          <p:spTgt spid="72"/>
                                        </p:tgtEl>
                                        <p:attrNameLst>
                                          <p:attrName>style.visibility</p:attrName>
                                        </p:attrNameLst>
                                      </p:cBhvr>
                                      <p:to>
                                        <p:strVal val="visible"/>
                                      </p:to>
                                    </p:set>
                                    <p:anim calcmode="lin" valueType="num">
                                      <p:cBhvr>
                                        <p:cTn id="83" dur="500" fill="hold"/>
                                        <p:tgtEl>
                                          <p:spTgt spid="72"/>
                                        </p:tgtEl>
                                        <p:attrNameLst>
                                          <p:attrName>ppt_w</p:attrName>
                                        </p:attrNameLst>
                                      </p:cBhvr>
                                      <p:tavLst>
                                        <p:tav tm="0">
                                          <p:val>
                                            <p:fltVal val="0"/>
                                          </p:val>
                                        </p:tav>
                                        <p:tav tm="100000">
                                          <p:val>
                                            <p:strVal val="#ppt_w"/>
                                          </p:val>
                                        </p:tav>
                                      </p:tavLst>
                                    </p:anim>
                                    <p:anim calcmode="lin" valueType="num">
                                      <p:cBhvr>
                                        <p:cTn id="84" dur="500" fill="hold"/>
                                        <p:tgtEl>
                                          <p:spTgt spid="72"/>
                                        </p:tgtEl>
                                        <p:attrNameLst>
                                          <p:attrName>ppt_h</p:attrName>
                                        </p:attrNameLst>
                                      </p:cBhvr>
                                      <p:tavLst>
                                        <p:tav tm="0">
                                          <p:val>
                                            <p:fltVal val="0"/>
                                          </p:val>
                                        </p:tav>
                                        <p:tav tm="100000">
                                          <p:val>
                                            <p:strVal val="#ppt_h"/>
                                          </p:val>
                                        </p:tav>
                                      </p:tavLst>
                                    </p:anim>
                                    <p:animEffect transition="in" filter="fade">
                                      <p:cBhvr>
                                        <p:cTn id="85" dur="500"/>
                                        <p:tgtEl>
                                          <p:spTgt spid="72"/>
                                        </p:tgtEl>
                                      </p:cBhvr>
                                    </p:animEffect>
                                  </p:childTnLst>
                                </p:cTn>
                              </p:par>
                              <p:par>
                                <p:cTn id="86" presetID="53" presetClass="entr" presetSubtype="16" fill="hold" grpId="0" nodeType="withEffect">
                                  <p:stCondLst>
                                    <p:cond delay="0"/>
                                  </p:stCondLst>
                                  <p:childTnLst>
                                    <p:set>
                                      <p:cBhvr>
                                        <p:cTn id="87" dur="1" fill="hold">
                                          <p:stCondLst>
                                            <p:cond delay="0"/>
                                          </p:stCondLst>
                                        </p:cTn>
                                        <p:tgtEl>
                                          <p:spTgt spid="64"/>
                                        </p:tgtEl>
                                        <p:attrNameLst>
                                          <p:attrName>style.visibility</p:attrName>
                                        </p:attrNameLst>
                                      </p:cBhvr>
                                      <p:to>
                                        <p:strVal val="visible"/>
                                      </p:to>
                                    </p:set>
                                    <p:anim calcmode="lin" valueType="num">
                                      <p:cBhvr>
                                        <p:cTn id="88" dur="500" fill="hold"/>
                                        <p:tgtEl>
                                          <p:spTgt spid="64"/>
                                        </p:tgtEl>
                                        <p:attrNameLst>
                                          <p:attrName>ppt_w</p:attrName>
                                        </p:attrNameLst>
                                      </p:cBhvr>
                                      <p:tavLst>
                                        <p:tav tm="0">
                                          <p:val>
                                            <p:fltVal val="0"/>
                                          </p:val>
                                        </p:tav>
                                        <p:tav tm="100000">
                                          <p:val>
                                            <p:strVal val="#ppt_w"/>
                                          </p:val>
                                        </p:tav>
                                      </p:tavLst>
                                    </p:anim>
                                    <p:anim calcmode="lin" valueType="num">
                                      <p:cBhvr>
                                        <p:cTn id="89" dur="500" fill="hold"/>
                                        <p:tgtEl>
                                          <p:spTgt spid="64"/>
                                        </p:tgtEl>
                                        <p:attrNameLst>
                                          <p:attrName>ppt_h</p:attrName>
                                        </p:attrNameLst>
                                      </p:cBhvr>
                                      <p:tavLst>
                                        <p:tav tm="0">
                                          <p:val>
                                            <p:fltVal val="0"/>
                                          </p:val>
                                        </p:tav>
                                        <p:tav tm="100000">
                                          <p:val>
                                            <p:strVal val="#ppt_h"/>
                                          </p:val>
                                        </p:tav>
                                      </p:tavLst>
                                    </p:anim>
                                    <p:animEffect transition="in" filter="fade">
                                      <p:cBhvr>
                                        <p:cTn id="90" dur="500"/>
                                        <p:tgtEl>
                                          <p:spTgt spid="64"/>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60"/>
                                        </p:tgtEl>
                                        <p:attrNameLst>
                                          <p:attrName>style.visibility</p:attrName>
                                        </p:attrNameLst>
                                      </p:cBhvr>
                                      <p:to>
                                        <p:strVal val="visible"/>
                                      </p:to>
                                    </p:set>
                                    <p:anim calcmode="lin" valueType="num">
                                      <p:cBhvr>
                                        <p:cTn id="93" dur="500" fill="hold"/>
                                        <p:tgtEl>
                                          <p:spTgt spid="60"/>
                                        </p:tgtEl>
                                        <p:attrNameLst>
                                          <p:attrName>ppt_w</p:attrName>
                                        </p:attrNameLst>
                                      </p:cBhvr>
                                      <p:tavLst>
                                        <p:tav tm="0">
                                          <p:val>
                                            <p:fltVal val="0"/>
                                          </p:val>
                                        </p:tav>
                                        <p:tav tm="100000">
                                          <p:val>
                                            <p:strVal val="#ppt_w"/>
                                          </p:val>
                                        </p:tav>
                                      </p:tavLst>
                                    </p:anim>
                                    <p:anim calcmode="lin" valueType="num">
                                      <p:cBhvr>
                                        <p:cTn id="94" dur="500" fill="hold"/>
                                        <p:tgtEl>
                                          <p:spTgt spid="60"/>
                                        </p:tgtEl>
                                        <p:attrNameLst>
                                          <p:attrName>ppt_h</p:attrName>
                                        </p:attrNameLst>
                                      </p:cBhvr>
                                      <p:tavLst>
                                        <p:tav tm="0">
                                          <p:val>
                                            <p:fltVal val="0"/>
                                          </p:val>
                                        </p:tav>
                                        <p:tav tm="100000">
                                          <p:val>
                                            <p:strVal val="#ppt_h"/>
                                          </p:val>
                                        </p:tav>
                                      </p:tavLst>
                                    </p:anim>
                                    <p:animEffect transition="in" filter="fade">
                                      <p:cBhvr>
                                        <p:cTn id="95" dur="500"/>
                                        <p:tgtEl>
                                          <p:spTgt spid="60"/>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80"/>
                                        </p:tgtEl>
                                        <p:attrNameLst>
                                          <p:attrName>style.visibility</p:attrName>
                                        </p:attrNameLst>
                                      </p:cBhvr>
                                      <p:to>
                                        <p:strVal val="visible"/>
                                      </p:to>
                                    </p:set>
                                    <p:anim calcmode="lin" valueType="num">
                                      <p:cBhvr>
                                        <p:cTn id="98" dur="500" fill="hold"/>
                                        <p:tgtEl>
                                          <p:spTgt spid="80"/>
                                        </p:tgtEl>
                                        <p:attrNameLst>
                                          <p:attrName>ppt_w</p:attrName>
                                        </p:attrNameLst>
                                      </p:cBhvr>
                                      <p:tavLst>
                                        <p:tav tm="0">
                                          <p:val>
                                            <p:fltVal val="0"/>
                                          </p:val>
                                        </p:tav>
                                        <p:tav tm="100000">
                                          <p:val>
                                            <p:strVal val="#ppt_w"/>
                                          </p:val>
                                        </p:tav>
                                      </p:tavLst>
                                    </p:anim>
                                    <p:anim calcmode="lin" valueType="num">
                                      <p:cBhvr>
                                        <p:cTn id="99" dur="500" fill="hold"/>
                                        <p:tgtEl>
                                          <p:spTgt spid="80"/>
                                        </p:tgtEl>
                                        <p:attrNameLst>
                                          <p:attrName>ppt_h</p:attrName>
                                        </p:attrNameLst>
                                      </p:cBhvr>
                                      <p:tavLst>
                                        <p:tav tm="0">
                                          <p:val>
                                            <p:fltVal val="0"/>
                                          </p:val>
                                        </p:tav>
                                        <p:tav tm="100000">
                                          <p:val>
                                            <p:strVal val="#ppt_h"/>
                                          </p:val>
                                        </p:tav>
                                      </p:tavLst>
                                    </p:anim>
                                    <p:animEffect transition="in" filter="fade">
                                      <p:cBhvr>
                                        <p:cTn id="100" dur="500"/>
                                        <p:tgtEl>
                                          <p:spTgt spid="80"/>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76"/>
                                        </p:tgtEl>
                                        <p:attrNameLst>
                                          <p:attrName>style.visibility</p:attrName>
                                        </p:attrNameLst>
                                      </p:cBhvr>
                                      <p:to>
                                        <p:strVal val="visible"/>
                                      </p:to>
                                    </p:set>
                                    <p:anim calcmode="lin" valueType="num">
                                      <p:cBhvr>
                                        <p:cTn id="103" dur="500" fill="hold"/>
                                        <p:tgtEl>
                                          <p:spTgt spid="76"/>
                                        </p:tgtEl>
                                        <p:attrNameLst>
                                          <p:attrName>ppt_w</p:attrName>
                                        </p:attrNameLst>
                                      </p:cBhvr>
                                      <p:tavLst>
                                        <p:tav tm="0">
                                          <p:val>
                                            <p:fltVal val="0"/>
                                          </p:val>
                                        </p:tav>
                                        <p:tav tm="100000">
                                          <p:val>
                                            <p:strVal val="#ppt_w"/>
                                          </p:val>
                                        </p:tav>
                                      </p:tavLst>
                                    </p:anim>
                                    <p:anim calcmode="lin" valueType="num">
                                      <p:cBhvr>
                                        <p:cTn id="104" dur="500" fill="hold"/>
                                        <p:tgtEl>
                                          <p:spTgt spid="76"/>
                                        </p:tgtEl>
                                        <p:attrNameLst>
                                          <p:attrName>ppt_h</p:attrName>
                                        </p:attrNameLst>
                                      </p:cBhvr>
                                      <p:tavLst>
                                        <p:tav tm="0">
                                          <p:val>
                                            <p:fltVal val="0"/>
                                          </p:val>
                                        </p:tav>
                                        <p:tav tm="100000">
                                          <p:val>
                                            <p:strVal val="#ppt_h"/>
                                          </p:val>
                                        </p:tav>
                                      </p:tavLst>
                                    </p:anim>
                                    <p:animEffect transition="in" filter="fade">
                                      <p:cBhvr>
                                        <p:cTn id="105" dur="500"/>
                                        <p:tgtEl>
                                          <p:spTgt spid="76"/>
                                        </p:tgtEl>
                                      </p:cBhvr>
                                    </p:animEffect>
                                  </p:childTnLst>
                                </p:cTn>
                              </p:par>
                              <p:par>
                                <p:cTn id="106" presetID="53" presetClass="entr" presetSubtype="16" fill="hold" grpId="0" nodeType="withEffect">
                                  <p:stCondLst>
                                    <p:cond delay="0"/>
                                  </p:stCondLst>
                                  <p:childTnLst>
                                    <p:set>
                                      <p:cBhvr>
                                        <p:cTn id="107" dur="1" fill="hold">
                                          <p:stCondLst>
                                            <p:cond delay="0"/>
                                          </p:stCondLst>
                                        </p:cTn>
                                        <p:tgtEl>
                                          <p:spTgt spid="68"/>
                                        </p:tgtEl>
                                        <p:attrNameLst>
                                          <p:attrName>style.visibility</p:attrName>
                                        </p:attrNameLst>
                                      </p:cBhvr>
                                      <p:to>
                                        <p:strVal val="visible"/>
                                      </p:to>
                                    </p:set>
                                    <p:anim calcmode="lin" valueType="num">
                                      <p:cBhvr>
                                        <p:cTn id="108" dur="500" fill="hold"/>
                                        <p:tgtEl>
                                          <p:spTgt spid="68"/>
                                        </p:tgtEl>
                                        <p:attrNameLst>
                                          <p:attrName>ppt_w</p:attrName>
                                        </p:attrNameLst>
                                      </p:cBhvr>
                                      <p:tavLst>
                                        <p:tav tm="0">
                                          <p:val>
                                            <p:fltVal val="0"/>
                                          </p:val>
                                        </p:tav>
                                        <p:tav tm="100000">
                                          <p:val>
                                            <p:strVal val="#ppt_w"/>
                                          </p:val>
                                        </p:tav>
                                      </p:tavLst>
                                    </p:anim>
                                    <p:anim calcmode="lin" valueType="num">
                                      <p:cBhvr>
                                        <p:cTn id="109" dur="500" fill="hold"/>
                                        <p:tgtEl>
                                          <p:spTgt spid="68"/>
                                        </p:tgtEl>
                                        <p:attrNameLst>
                                          <p:attrName>ppt_h</p:attrName>
                                        </p:attrNameLst>
                                      </p:cBhvr>
                                      <p:tavLst>
                                        <p:tav tm="0">
                                          <p:val>
                                            <p:fltVal val="0"/>
                                          </p:val>
                                        </p:tav>
                                        <p:tav tm="100000">
                                          <p:val>
                                            <p:strVal val="#ppt_h"/>
                                          </p:val>
                                        </p:tav>
                                      </p:tavLst>
                                    </p:anim>
                                    <p:animEffect transition="in" filter="fade">
                                      <p:cBhvr>
                                        <p:cTn id="110" dur="500"/>
                                        <p:tgtEl>
                                          <p:spTgt spid="68"/>
                                        </p:tgtEl>
                                      </p:cBhvr>
                                    </p:animEffect>
                                  </p:childTnLst>
                                </p:cTn>
                              </p:par>
                            </p:childTnLst>
                          </p:cTn>
                        </p:par>
                        <p:par>
                          <p:cTn id="111" fill="hold">
                            <p:stCondLst>
                              <p:cond delay="7500"/>
                            </p:stCondLst>
                            <p:childTnLst>
                              <p:par>
                                <p:cTn id="112" presetID="22" presetClass="entr" presetSubtype="8" fill="hold" grpId="0" nodeType="afterEffect">
                                  <p:stCondLst>
                                    <p:cond delay="0"/>
                                  </p:stCondLst>
                                  <p:childTnLst>
                                    <p:set>
                                      <p:cBhvr>
                                        <p:cTn id="113" dur="1" fill="hold">
                                          <p:stCondLst>
                                            <p:cond delay="0"/>
                                          </p:stCondLst>
                                        </p:cTn>
                                        <p:tgtEl>
                                          <p:spTgt spid="51"/>
                                        </p:tgtEl>
                                        <p:attrNameLst>
                                          <p:attrName>style.visibility</p:attrName>
                                        </p:attrNameLst>
                                      </p:cBhvr>
                                      <p:to>
                                        <p:strVal val="visible"/>
                                      </p:to>
                                    </p:set>
                                    <p:animEffect transition="in" filter="wipe(left)">
                                      <p:cBhvr>
                                        <p:cTn id="114" dur="500"/>
                                        <p:tgtEl>
                                          <p:spTgt spid="51"/>
                                        </p:tgtEl>
                                      </p:cBhvr>
                                    </p:animEffect>
                                  </p:childTnLst>
                                </p:cTn>
                              </p:par>
                              <p:par>
                                <p:cTn id="115" presetID="22" presetClass="entr" presetSubtype="8" fill="hold" grpId="0" nodeType="withEffect">
                                  <p:stCondLst>
                                    <p:cond delay="250"/>
                                  </p:stCondLst>
                                  <p:childTnLst>
                                    <p:set>
                                      <p:cBhvr>
                                        <p:cTn id="116" dur="1" fill="hold">
                                          <p:stCondLst>
                                            <p:cond delay="0"/>
                                          </p:stCondLst>
                                        </p:cTn>
                                        <p:tgtEl>
                                          <p:spTgt spid="54"/>
                                        </p:tgtEl>
                                        <p:attrNameLst>
                                          <p:attrName>style.visibility</p:attrName>
                                        </p:attrNameLst>
                                      </p:cBhvr>
                                      <p:to>
                                        <p:strVal val="visible"/>
                                      </p:to>
                                    </p:set>
                                    <p:animEffect transition="in" filter="wipe(left)">
                                      <p:cBhvr>
                                        <p:cTn id="117" dur="500"/>
                                        <p:tgtEl>
                                          <p:spTgt spid="54"/>
                                        </p:tgtEl>
                                      </p:cBhvr>
                                    </p:animEffect>
                                  </p:childTnLst>
                                </p:cTn>
                              </p:par>
                              <p:par>
                                <p:cTn id="118" presetID="22" presetClass="entr" presetSubtype="8" fill="hold" grpId="0" nodeType="withEffect">
                                  <p:stCondLst>
                                    <p:cond delay="450"/>
                                  </p:stCondLst>
                                  <p:childTnLst>
                                    <p:set>
                                      <p:cBhvr>
                                        <p:cTn id="119" dur="1" fill="hold">
                                          <p:stCondLst>
                                            <p:cond delay="0"/>
                                          </p:stCondLst>
                                        </p:cTn>
                                        <p:tgtEl>
                                          <p:spTgt spid="52"/>
                                        </p:tgtEl>
                                        <p:attrNameLst>
                                          <p:attrName>style.visibility</p:attrName>
                                        </p:attrNameLst>
                                      </p:cBhvr>
                                      <p:to>
                                        <p:strVal val="visible"/>
                                      </p:to>
                                    </p:set>
                                    <p:animEffect transition="in" filter="wipe(left)">
                                      <p:cBhvr>
                                        <p:cTn id="120" dur="500"/>
                                        <p:tgtEl>
                                          <p:spTgt spid="52"/>
                                        </p:tgtEl>
                                      </p:cBhvr>
                                    </p:animEffect>
                                  </p:childTnLst>
                                </p:cTn>
                              </p:par>
                              <p:par>
                                <p:cTn id="121" presetID="22" presetClass="entr" presetSubtype="8" fill="hold" grpId="0" nodeType="withEffect">
                                  <p:stCondLst>
                                    <p:cond delay="650"/>
                                  </p:stCondLst>
                                  <p:childTnLst>
                                    <p:set>
                                      <p:cBhvr>
                                        <p:cTn id="122" dur="1" fill="hold">
                                          <p:stCondLst>
                                            <p:cond delay="0"/>
                                          </p:stCondLst>
                                        </p:cTn>
                                        <p:tgtEl>
                                          <p:spTgt spid="53"/>
                                        </p:tgtEl>
                                        <p:attrNameLst>
                                          <p:attrName>style.visibility</p:attrName>
                                        </p:attrNameLst>
                                      </p:cBhvr>
                                      <p:to>
                                        <p:strVal val="visible"/>
                                      </p:to>
                                    </p:set>
                                    <p:animEffect transition="in" filter="wipe(left)">
                                      <p:cBhvr>
                                        <p:cTn id="123" dur="500"/>
                                        <p:tgtEl>
                                          <p:spTgt spid="53"/>
                                        </p:tgtEl>
                                      </p:cBhvr>
                                    </p:animEffect>
                                  </p:childTnLst>
                                </p:cTn>
                              </p:par>
                              <p:par>
                                <p:cTn id="124" presetID="22" presetClass="entr" presetSubtype="8" fill="hold" grpId="0" nodeType="withEffect">
                                  <p:stCondLst>
                                    <p:cond delay="850"/>
                                  </p:stCondLst>
                                  <p:childTnLst>
                                    <p:set>
                                      <p:cBhvr>
                                        <p:cTn id="125" dur="1" fill="hold">
                                          <p:stCondLst>
                                            <p:cond delay="0"/>
                                          </p:stCondLst>
                                        </p:cTn>
                                        <p:tgtEl>
                                          <p:spTgt spid="55"/>
                                        </p:tgtEl>
                                        <p:attrNameLst>
                                          <p:attrName>style.visibility</p:attrName>
                                        </p:attrNameLst>
                                      </p:cBhvr>
                                      <p:to>
                                        <p:strVal val="visible"/>
                                      </p:to>
                                    </p:set>
                                    <p:animEffect transition="in" filter="wipe(left)">
                                      <p:cBhvr>
                                        <p:cTn id="126" dur="500"/>
                                        <p:tgtEl>
                                          <p:spTgt spid="55"/>
                                        </p:tgtEl>
                                      </p:cBhvr>
                                    </p:animEffect>
                                  </p:childTnLst>
                                </p:cTn>
                              </p:par>
                              <p:par>
                                <p:cTn id="127" presetID="22" presetClass="entr" presetSubtype="8" fill="hold" grpId="0" nodeType="withEffect">
                                  <p:stCondLst>
                                    <p:cond delay="1050"/>
                                  </p:stCondLst>
                                  <p:childTnLst>
                                    <p:set>
                                      <p:cBhvr>
                                        <p:cTn id="128" dur="1" fill="hold">
                                          <p:stCondLst>
                                            <p:cond delay="0"/>
                                          </p:stCondLst>
                                        </p:cTn>
                                        <p:tgtEl>
                                          <p:spTgt spid="56"/>
                                        </p:tgtEl>
                                        <p:attrNameLst>
                                          <p:attrName>style.visibility</p:attrName>
                                        </p:attrNameLst>
                                      </p:cBhvr>
                                      <p:to>
                                        <p:strVal val="visible"/>
                                      </p:to>
                                    </p:set>
                                    <p:animEffect transition="in" filter="wipe(left)">
                                      <p:cBhvr>
                                        <p:cTn id="129"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animBg="1"/>
      <p:bldP spid="46" grpId="0" animBg="1"/>
      <p:bldP spid="47" grpId="0" animBg="1"/>
      <p:bldP spid="48" grpId="0" animBg="1"/>
      <p:bldP spid="49" grpId="0" animBg="1"/>
      <p:bldP spid="50" grpId="0" animBg="1"/>
      <p:bldP spid="51" grpId="0"/>
      <p:bldP spid="52" grpId="0"/>
      <p:bldP spid="53" grpId="0"/>
      <p:bldP spid="54" grpId="0"/>
      <p:bldP spid="55" grpId="0"/>
      <p:bldP spid="56" grpId="0"/>
      <p:bldP spid="60" grpId="0"/>
      <p:bldP spid="64" grpId="0"/>
      <p:bldP spid="68" grpId="0"/>
      <p:bldP spid="72" grpId="0"/>
      <p:bldP spid="76" grpId="0"/>
      <p:bldP spid="80"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cxnSp>
        <p:nvCxnSpPr>
          <p:cNvPr id="108" name="直接连接符 107"/>
          <p:cNvCxnSpPr/>
          <p:nvPr/>
        </p:nvCxnSpPr>
        <p:spPr>
          <a:xfrm>
            <a:off x="502242" y="837506"/>
            <a:ext cx="10561516"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109" name="组合 108"/>
          <p:cNvGrpSpPr/>
          <p:nvPr/>
        </p:nvGrpSpPr>
        <p:grpSpPr>
          <a:xfrm>
            <a:off x="584925" y="398422"/>
            <a:ext cx="4446461" cy="405971"/>
            <a:chOff x="534571" y="319364"/>
            <a:chExt cx="5928620" cy="541295"/>
          </a:xfrm>
        </p:grpSpPr>
        <p:sp>
          <p:nvSpPr>
            <p:cNvPr id="110" name="文本框 23"/>
            <p:cNvSpPr txBox="1"/>
            <p:nvPr/>
          </p:nvSpPr>
          <p:spPr>
            <a:xfrm>
              <a:off x="665958" y="319364"/>
              <a:ext cx="2609434" cy="533480"/>
            </a:xfrm>
            <a:prstGeom prst="rect">
              <a:avLst/>
            </a:prstGeom>
            <a:noFill/>
          </p:spPr>
          <p:txBody>
            <a:bodyPr wrap="none" rtlCol="0">
              <a:spAutoFit/>
            </a:bodyPr>
            <a:lstStyle/>
            <a:p>
              <a:r>
                <a:rPr lang="en-US" altLang="zh-CN" sz="2000" dirty="0">
                  <a:solidFill>
                    <a:srgbClr val="3A3E4A"/>
                  </a:solidFill>
                  <a:latin typeface="微软雅黑" panose="020B0503020204020204" pitchFamily="34" charset="-122"/>
                  <a:ea typeface="微软雅黑" panose="020B0503020204020204" pitchFamily="34" charset="-122"/>
                </a:rPr>
                <a:t>Add tittle text</a:t>
              </a:r>
              <a:r>
                <a:rPr lang="zh-CN" altLang="en-US" sz="2000" dirty="0">
                  <a:solidFill>
                    <a:srgbClr val="3A3E4A"/>
                  </a:solidFill>
                  <a:latin typeface="微软雅黑" panose="020B0503020204020204" pitchFamily="34" charset="-122"/>
                  <a:ea typeface="微软雅黑" panose="020B0503020204020204" pitchFamily="34" charset="-122"/>
                </a:rPr>
                <a:t> </a:t>
              </a:r>
            </a:p>
          </p:txBody>
        </p:sp>
        <p:sp>
          <p:nvSpPr>
            <p:cNvPr id="111" name="等腰三角形 110"/>
            <p:cNvSpPr/>
            <p:nvPr/>
          </p:nvSpPr>
          <p:spPr>
            <a:xfrm rot="16200000" flipH="1" flipV="1">
              <a:off x="439198" y="481327"/>
              <a:ext cx="382225" cy="191480"/>
            </a:xfrm>
            <a:prstGeom prst="triangle">
              <a:avLst/>
            </a:prstGeom>
            <a:solidFill>
              <a:srgbClr val="3A3E4A"/>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latin typeface="+mj-ea"/>
                <a:ea typeface="+mj-ea"/>
              </a:endParaRPr>
            </a:p>
          </p:txBody>
        </p:sp>
        <p:sp>
          <p:nvSpPr>
            <p:cNvPr id="112" name="文本框 23"/>
            <p:cNvSpPr txBox="1"/>
            <p:nvPr/>
          </p:nvSpPr>
          <p:spPr>
            <a:xfrm>
              <a:off x="3010961" y="429773"/>
              <a:ext cx="3452230" cy="430886"/>
            </a:xfrm>
            <a:prstGeom prst="rect">
              <a:avLst/>
            </a:prstGeom>
            <a:noFill/>
          </p:spPr>
          <p:txBody>
            <a:bodyPr wrap="none" rtlCol="0">
              <a:spAutoFit/>
            </a:bodyPr>
            <a:lstStyle/>
            <a:p>
              <a:r>
                <a:rPr lang="en-US" altLang="zh-CN" sz="1500" dirty="0">
                  <a:solidFill>
                    <a:schemeClr val="tx1">
                      <a:lumMod val="60000"/>
                      <a:lumOff val="40000"/>
                    </a:schemeClr>
                  </a:solidFill>
                  <a:latin typeface="+mj-ea"/>
                  <a:ea typeface="+mj-ea"/>
                </a:rPr>
                <a:t>  Click here to add Title</a:t>
              </a:r>
              <a:endParaRPr lang="zh-CN" altLang="en-US" sz="1500" dirty="0">
                <a:solidFill>
                  <a:schemeClr val="tx1">
                    <a:lumMod val="60000"/>
                    <a:lumOff val="40000"/>
                  </a:schemeClr>
                </a:solidFill>
                <a:latin typeface="+mj-ea"/>
                <a:ea typeface="+mj-ea"/>
              </a:endParaRPr>
            </a:p>
          </p:txBody>
        </p:sp>
      </p:grpSp>
      <p:pic>
        <p:nvPicPr>
          <p:cNvPr id="36" name="图片 3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27689" y="1946205"/>
            <a:ext cx="4136227" cy="4136227"/>
          </a:xfrm>
          <a:prstGeom prst="rect">
            <a:avLst/>
          </a:prstGeom>
        </p:spPr>
      </p:pic>
      <p:sp>
        <p:nvSpPr>
          <p:cNvPr id="37" name="立方体 36"/>
          <p:cNvSpPr/>
          <p:nvPr/>
        </p:nvSpPr>
        <p:spPr>
          <a:xfrm>
            <a:off x="6877325" y="2266690"/>
            <a:ext cx="3503055" cy="360607"/>
          </a:xfrm>
          <a:prstGeom prst="cube">
            <a:avLst/>
          </a:prstGeom>
          <a:gradFill flip="none" rotWithShape="1">
            <a:gsLst>
              <a:gs pos="0">
                <a:srgbClr val="A5A5A5">
                  <a:lumMod val="5000"/>
                  <a:lumOff val="95000"/>
                </a:srgbClr>
              </a:gs>
              <a:gs pos="74000">
                <a:srgbClr val="A5A5A5">
                  <a:lumMod val="45000"/>
                  <a:lumOff val="55000"/>
                </a:srgbClr>
              </a:gs>
              <a:gs pos="83000">
                <a:srgbClr val="A5A5A5">
                  <a:lumMod val="45000"/>
                  <a:lumOff val="55000"/>
                </a:srgbClr>
              </a:gs>
              <a:gs pos="100000">
                <a:srgbClr val="A5A5A5">
                  <a:lumMod val="30000"/>
                  <a:lumOff val="70000"/>
                </a:srgbClr>
              </a:gs>
            </a:gsLst>
            <a:lin ang="18900000" scaled="1"/>
            <a:tileRect/>
          </a:gradFill>
          <a:ln w="12700" cap="flat" cmpd="sng" algn="ctr">
            <a:gradFill flip="none" rotWithShape="1">
              <a:gsLst>
                <a:gs pos="0">
                  <a:srgbClr val="A5A5A5">
                    <a:lumMod val="5000"/>
                    <a:lumOff val="95000"/>
                  </a:srgbClr>
                </a:gs>
                <a:gs pos="74000">
                  <a:srgbClr val="A5A5A5">
                    <a:lumMod val="45000"/>
                    <a:lumOff val="55000"/>
                  </a:srgbClr>
                </a:gs>
                <a:gs pos="83000">
                  <a:srgbClr val="A5A5A5">
                    <a:lumMod val="45000"/>
                    <a:lumOff val="55000"/>
                  </a:srgbClr>
                </a:gs>
                <a:gs pos="100000">
                  <a:srgbClr val="A5A5A5">
                    <a:lumMod val="30000"/>
                    <a:lumOff val="70000"/>
                  </a:srgbClr>
                </a:gs>
              </a:gsLst>
              <a:lin ang="8100000" scaled="1"/>
              <a:tileRect/>
            </a:gradFill>
            <a:prstDash val="solid"/>
            <a:miter lim="800000"/>
          </a:ln>
          <a:effectLst>
            <a:outerShdw blurRad="88900" dist="63500" dir="8100000" algn="tr" rotWithShape="0">
              <a:sysClr val="window" lastClr="FFFFFF">
                <a:lumMod val="50000"/>
                <a:alpha val="40000"/>
              </a:sysClr>
            </a:outerShdw>
          </a:effectLst>
        </p:spPr>
        <p:txBody>
          <a:bodyPr lIns="91352" tIns="45672" rIns="91352" bIns="45672" rtlCol="0" anchor="ctr"/>
          <a:lstStyle/>
          <a:p>
            <a:pPr algn="ctr" defTabSz="913765"/>
            <a:endParaRPr lang="zh-CN" altLang="en-US" sz="1900" kern="0">
              <a:solidFill>
                <a:srgbClr val="3A3E4A"/>
              </a:solidFill>
              <a:latin typeface="Calibri" panose="020F0502020204030204"/>
              <a:ea typeface="宋体" panose="02010600030101010101" pitchFamily="2" charset="-122"/>
            </a:endParaRPr>
          </a:p>
        </p:txBody>
      </p:sp>
      <p:sp>
        <p:nvSpPr>
          <p:cNvPr id="38" name="立方体 37"/>
          <p:cNvSpPr/>
          <p:nvPr/>
        </p:nvSpPr>
        <p:spPr>
          <a:xfrm>
            <a:off x="6877325" y="3283466"/>
            <a:ext cx="3503055" cy="360607"/>
          </a:xfrm>
          <a:prstGeom prst="cube">
            <a:avLst/>
          </a:prstGeom>
          <a:gradFill flip="none" rotWithShape="1">
            <a:gsLst>
              <a:gs pos="0">
                <a:srgbClr val="A5A5A5">
                  <a:lumMod val="5000"/>
                  <a:lumOff val="95000"/>
                </a:srgbClr>
              </a:gs>
              <a:gs pos="74000">
                <a:srgbClr val="A5A5A5">
                  <a:lumMod val="45000"/>
                  <a:lumOff val="55000"/>
                </a:srgbClr>
              </a:gs>
              <a:gs pos="83000">
                <a:srgbClr val="A5A5A5">
                  <a:lumMod val="45000"/>
                  <a:lumOff val="55000"/>
                </a:srgbClr>
              </a:gs>
              <a:gs pos="100000">
                <a:srgbClr val="A5A5A5">
                  <a:lumMod val="30000"/>
                  <a:lumOff val="70000"/>
                </a:srgbClr>
              </a:gs>
            </a:gsLst>
            <a:lin ang="18900000" scaled="1"/>
            <a:tileRect/>
          </a:gradFill>
          <a:ln w="12700" cap="flat" cmpd="sng" algn="ctr">
            <a:gradFill flip="none" rotWithShape="1">
              <a:gsLst>
                <a:gs pos="0">
                  <a:srgbClr val="A5A5A5">
                    <a:lumMod val="5000"/>
                    <a:lumOff val="95000"/>
                  </a:srgbClr>
                </a:gs>
                <a:gs pos="74000">
                  <a:srgbClr val="A5A5A5">
                    <a:lumMod val="45000"/>
                    <a:lumOff val="55000"/>
                  </a:srgbClr>
                </a:gs>
                <a:gs pos="83000">
                  <a:srgbClr val="A5A5A5">
                    <a:lumMod val="45000"/>
                    <a:lumOff val="55000"/>
                  </a:srgbClr>
                </a:gs>
                <a:gs pos="100000">
                  <a:srgbClr val="A5A5A5">
                    <a:lumMod val="30000"/>
                    <a:lumOff val="70000"/>
                  </a:srgbClr>
                </a:gs>
              </a:gsLst>
              <a:lin ang="8100000" scaled="1"/>
              <a:tileRect/>
            </a:gradFill>
            <a:prstDash val="solid"/>
            <a:miter lim="800000"/>
          </a:ln>
          <a:effectLst>
            <a:outerShdw blurRad="88900" dist="63500" dir="8100000" algn="tr" rotWithShape="0">
              <a:sysClr val="window" lastClr="FFFFFF">
                <a:lumMod val="50000"/>
                <a:alpha val="40000"/>
              </a:sysClr>
            </a:outerShdw>
          </a:effectLst>
        </p:spPr>
        <p:txBody>
          <a:bodyPr lIns="91352" tIns="45672" rIns="91352" bIns="45672" rtlCol="0" anchor="ctr"/>
          <a:lstStyle/>
          <a:p>
            <a:pPr algn="ctr" defTabSz="913765"/>
            <a:endParaRPr lang="zh-CN" altLang="en-US" sz="1900" kern="0">
              <a:solidFill>
                <a:srgbClr val="3A3E4A"/>
              </a:solidFill>
              <a:latin typeface="Calibri" panose="020F0502020204030204"/>
              <a:ea typeface="宋体" panose="02010600030101010101" pitchFamily="2" charset="-122"/>
            </a:endParaRPr>
          </a:p>
        </p:txBody>
      </p:sp>
      <p:sp>
        <p:nvSpPr>
          <p:cNvPr id="39" name="立方体 38"/>
          <p:cNvSpPr/>
          <p:nvPr/>
        </p:nvSpPr>
        <p:spPr>
          <a:xfrm>
            <a:off x="6877325" y="4300244"/>
            <a:ext cx="3503055" cy="360607"/>
          </a:xfrm>
          <a:prstGeom prst="cube">
            <a:avLst/>
          </a:prstGeom>
          <a:gradFill flip="none" rotWithShape="1">
            <a:gsLst>
              <a:gs pos="0">
                <a:srgbClr val="A5A5A5">
                  <a:lumMod val="5000"/>
                  <a:lumOff val="95000"/>
                </a:srgbClr>
              </a:gs>
              <a:gs pos="74000">
                <a:srgbClr val="A5A5A5">
                  <a:lumMod val="45000"/>
                  <a:lumOff val="55000"/>
                </a:srgbClr>
              </a:gs>
              <a:gs pos="83000">
                <a:srgbClr val="A5A5A5">
                  <a:lumMod val="45000"/>
                  <a:lumOff val="55000"/>
                </a:srgbClr>
              </a:gs>
              <a:gs pos="100000">
                <a:srgbClr val="A5A5A5">
                  <a:lumMod val="30000"/>
                  <a:lumOff val="70000"/>
                </a:srgbClr>
              </a:gs>
            </a:gsLst>
            <a:lin ang="18900000" scaled="1"/>
            <a:tileRect/>
          </a:gradFill>
          <a:ln w="12700" cap="flat" cmpd="sng" algn="ctr">
            <a:gradFill flip="none" rotWithShape="1">
              <a:gsLst>
                <a:gs pos="0">
                  <a:srgbClr val="A5A5A5">
                    <a:lumMod val="5000"/>
                    <a:lumOff val="95000"/>
                  </a:srgbClr>
                </a:gs>
                <a:gs pos="74000">
                  <a:srgbClr val="A5A5A5">
                    <a:lumMod val="45000"/>
                    <a:lumOff val="55000"/>
                  </a:srgbClr>
                </a:gs>
                <a:gs pos="83000">
                  <a:srgbClr val="A5A5A5">
                    <a:lumMod val="45000"/>
                    <a:lumOff val="55000"/>
                  </a:srgbClr>
                </a:gs>
                <a:gs pos="100000">
                  <a:srgbClr val="A5A5A5">
                    <a:lumMod val="30000"/>
                    <a:lumOff val="70000"/>
                  </a:srgbClr>
                </a:gs>
              </a:gsLst>
              <a:lin ang="8100000" scaled="1"/>
              <a:tileRect/>
            </a:gradFill>
            <a:prstDash val="solid"/>
            <a:miter lim="800000"/>
          </a:ln>
          <a:effectLst>
            <a:outerShdw blurRad="88900" dist="63500" dir="8100000" algn="tr" rotWithShape="0">
              <a:sysClr val="window" lastClr="FFFFFF">
                <a:lumMod val="50000"/>
                <a:alpha val="40000"/>
              </a:sysClr>
            </a:outerShdw>
          </a:effectLst>
        </p:spPr>
        <p:txBody>
          <a:bodyPr lIns="91352" tIns="45672" rIns="91352" bIns="45672" rtlCol="0" anchor="ctr"/>
          <a:lstStyle/>
          <a:p>
            <a:pPr algn="ctr" defTabSz="913765"/>
            <a:endParaRPr lang="zh-CN" altLang="en-US" sz="1900" kern="0">
              <a:solidFill>
                <a:srgbClr val="3A3E4A"/>
              </a:solidFill>
              <a:latin typeface="Calibri" panose="020F0502020204030204"/>
              <a:ea typeface="宋体" panose="02010600030101010101" pitchFamily="2" charset="-122"/>
            </a:endParaRPr>
          </a:p>
        </p:txBody>
      </p:sp>
      <p:sp>
        <p:nvSpPr>
          <p:cNvPr id="40" name="立方体 39"/>
          <p:cNvSpPr/>
          <p:nvPr/>
        </p:nvSpPr>
        <p:spPr>
          <a:xfrm>
            <a:off x="6877325" y="5317021"/>
            <a:ext cx="3503055" cy="360607"/>
          </a:xfrm>
          <a:prstGeom prst="cube">
            <a:avLst/>
          </a:prstGeom>
          <a:gradFill flip="none" rotWithShape="1">
            <a:gsLst>
              <a:gs pos="0">
                <a:srgbClr val="A5A5A5">
                  <a:lumMod val="5000"/>
                  <a:lumOff val="95000"/>
                </a:srgbClr>
              </a:gs>
              <a:gs pos="74000">
                <a:srgbClr val="A5A5A5">
                  <a:lumMod val="45000"/>
                  <a:lumOff val="55000"/>
                </a:srgbClr>
              </a:gs>
              <a:gs pos="83000">
                <a:srgbClr val="A5A5A5">
                  <a:lumMod val="45000"/>
                  <a:lumOff val="55000"/>
                </a:srgbClr>
              </a:gs>
              <a:gs pos="100000">
                <a:srgbClr val="A5A5A5">
                  <a:lumMod val="30000"/>
                  <a:lumOff val="70000"/>
                </a:srgbClr>
              </a:gs>
            </a:gsLst>
            <a:lin ang="18900000" scaled="1"/>
            <a:tileRect/>
          </a:gradFill>
          <a:ln w="12700" cap="flat" cmpd="sng" algn="ctr">
            <a:gradFill flip="none" rotWithShape="1">
              <a:gsLst>
                <a:gs pos="0">
                  <a:srgbClr val="A5A5A5">
                    <a:lumMod val="5000"/>
                    <a:lumOff val="95000"/>
                  </a:srgbClr>
                </a:gs>
                <a:gs pos="74000">
                  <a:srgbClr val="A5A5A5">
                    <a:lumMod val="45000"/>
                    <a:lumOff val="55000"/>
                  </a:srgbClr>
                </a:gs>
                <a:gs pos="83000">
                  <a:srgbClr val="A5A5A5">
                    <a:lumMod val="45000"/>
                    <a:lumOff val="55000"/>
                  </a:srgbClr>
                </a:gs>
                <a:gs pos="100000">
                  <a:srgbClr val="A5A5A5">
                    <a:lumMod val="30000"/>
                    <a:lumOff val="70000"/>
                  </a:srgbClr>
                </a:gs>
              </a:gsLst>
              <a:lin ang="8100000" scaled="1"/>
              <a:tileRect/>
            </a:gradFill>
            <a:prstDash val="solid"/>
            <a:miter lim="800000"/>
          </a:ln>
          <a:effectLst>
            <a:outerShdw blurRad="88900" dist="63500" dir="8100000" algn="tr" rotWithShape="0">
              <a:sysClr val="window" lastClr="FFFFFF">
                <a:lumMod val="50000"/>
                <a:alpha val="40000"/>
              </a:sysClr>
            </a:outerShdw>
          </a:effectLst>
        </p:spPr>
        <p:txBody>
          <a:bodyPr lIns="91352" tIns="45672" rIns="91352" bIns="45672" rtlCol="0" anchor="ctr"/>
          <a:lstStyle/>
          <a:p>
            <a:pPr algn="ctr" defTabSz="913765"/>
            <a:endParaRPr lang="zh-CN" altLang="en-US" sz="1900" kern="0">
              <a:solidFill>
                <a:srgbClr val="3A3E4A"/>
              </a:solidFill>
              <a:latin typeface="Calibri" panose="020F0502020204030204"/>
              <a:ea typeface="宋体" panose="02010600030101010101" pitchFamily="2" charset="-122"/>
            </a:endParaRPr>
          </a:p>
        </p:txBody>
      </p:sp>
      <p:sp>
        <p:nvSpPr>
          <p:cNvPr id="41" name="立方体 40"/>
          <p:cNvSpPr/>
          <p:nvPr/>
        </p:nvSpPr>
        <p:spPr>
          <a:xfrm>
            <a:off x="6877318" y="2266690"/>
            <a:ext cx="1468396" cy="360607"/>
          </a:xfrm>
          <a:prstGeom prst="cube">
            <a:avLst/>
          </a:prstGeom>
          <a:solidFill>
            <a:srgbClr val="3A3E4A"/>
          </a:solidFill>
          <a:ln w="12700" cap="flat" cmpd="sng" algn="ctr">
            <a:solidFill>
              <a:srgbClr val="3A3E4A"/>
            </a:solidFill>
            <a:prstDash val="solid"/>
            <a:miter lim="800000"/>
          </a:ln>
          <a:effectLst>
            <a:outerShdw blurRad="88900" dist="63500" dir="8100000" algn="tr" rotWithShape="0">
              <a:sysClr val="window" lastClr="FFFFFF">
                <a:lumMod val="50000"/>
                <a:alpha val="40000"/>
              </a:sysClr>
            </a:outerShdw>
          </a:effectLst>
        </p:spPr>
        <p:txBody>
          <a:bodyPr lIns="91352" tIns="45672" rIns="91352" bIns="45672" rtlCol="0" anchor="ctr"/>
          <a:lstStyle/>
          <a:p>
            <a:pPr algn="ctr" defTabSz="913765"/>
            <a:endParaRPr lang="zh-CN" altLang="en-US" sz="1900" kern="0">
              <a:solidFill>
                <a:srgbClr val="3A3E4A"/>
              </a:solidFill>
              <a:latin typeface="Calibri" panose="020F0502020204030204"/>
              <a:ea typeface="宋体" panose="02010600030101010101" pitchFamily="2" charset="-122"/>
            </a:endParaRPr>
          </a:p>
        </p:txBody>
      </p:sp>
      <p:sp>
        <p:nvSpPr>
          <p:cNvPr id="42" name="立方体 41"/>
          <p:cNvSpPr/>
          <p:nvPr/>
        </p:nvSpPr>
        <p:spPr>
          <a:xfrm>
            <a:off x="6877318" y="3283466"/>
            <a:ext cx="1773196" cy="360607"/>
          </a:xfrm>
          <a:prstGeom prst="cube">
            <a:avLst/>
          </a:prstGeom>
          <a:solidFill>
            <a:srgbClr val="3A3E4A"/>
          </a:solidFill>
          <a:ln w="12700" cap="flat" cmpd="sng" algn="ctr">
            <a:solidFill>
              <a:srgbClr val="3A3E4A"/>
            </a:solidFill>
            <a:prstDash val="solid"/>
            <a:miter lim="800000"/>
          </a:ln>
          <a:effectLst>
            <a:outerShdw blurRad="88900" dist="63500" dir="8100000" algn="tr" rotWithShape="0">
              <a:sysClr val="window" lastClr="FFFFFF">
                <a:lumMod val="50000"/>
                <a:alpha val="40000"/>
              </a:sysClr>
            </a:outerShdw>
          </a:effectLst>
        </p:spPr>
        <p:txBody>
          <a:bodyPr lIns="91352" tIns="45672" rIns="91352" bIns="45672" rtlCol="0" anchor="ctr"/>
          <a:lstStyle/>
          <a:p>
            <a:pPr algn="ctr" defTabSz="913765"/>
            <a:endParaRPr lang="zh-CN" altLang="en-US" sz="1900" kern="0">
              <a:solidFill>
                <a:srgbClr val="3A3E4A"/>
              </a:solidFill>
              <a:latin typeface="Calibri" panose="020F0502020204030204"/>
              <a:ea typeface="宋体" panose="02010600030101010101" pitchFamily="2" charset="-122"/>
            </a:endParaRPr>
          </a:p>
        </p:txBody>
      </p:sp>
      <p:sp>
        <p:nvSpPr>
          <p:cNvPr id="43" name="立方体 42"/>
          <p:cNvSpPr/>
          <p:nvPr/>
        </p:nvSpPr>
        <p:spPr>
          <a:xfrm>
            <a:off x="6877318" y="4300244"/>
            <a:ext cx="2281196" cy="360607"/>
          </a:xfrm>
          <a:prstGeom prst="cube">
            <a:avLst/>
          </a:prstGeom>
          <a:solidFill>
            <a:srgbClr val="3A3E4A"/>
          </a:solidFill>
          <a:ln w="12700" cap="flat" cmpd="sng" algn="ctr">
            <a:solidFill>
              <a:srgbClr val="3A3E4A"/>
            </a:solidFill>
            <a:prstDash val="solid"/>
            <a:miter lim="800000"/>
          </a:ln>
          <a:effectLst>
            <a:outerShdw blurRad="88900" dist="63500" dir="8100000" algn="tr" rotWithShape="0">
              <a:sysClr val="window" lastClr="FFFFFF">
                <a:lumMod val="50000"/>
                <a:alpha val="40000"/>
              </a:sysClr>
            </a:outerShdw>
          </a:effectLst>
        </p:spPr>
        <p:txBody>
          <a:bodyPr lIns="91352" tIns="45672" rIns="91352" bIns="45672" rtlCol="0" anchor="ctr"/>
          <a:lstStyle/>
          <a:p>
            <a:pPr algn="ctr" defTabSz="913765"/>
            <a:endParaRPr lang="zh-CN" altLang="en-US" sz="1900" kern="0">
              <a:solidFill>
                <a:srgbClr val="3A3E4A"/>
              </a:solidFill>
              <a:latin typeface="Calibri" panose="020F0502020204030204"/>
              <a:ea typeface="宋体" panose="02010600030101010101" pitchFamily="2" charset="-122"/>
            </a:endParaRPr>
          </a:p>
        </p:txBody>
      </p:sp>
      <p:sp>
        <p:nvSpPr>
          <p:cNvPr id="44" name="立方体 43"/>
          <p:cNvSpPr/>
          <p:nvPr/>
        </p:nvSpPr>
        <p:spPr>
          <a:xfrm>
            <a:off x="6877318" y="5317021"/>
            <a:ext cx="2977882" cy="360607"/>
          </a:xfrm>
          <a:prstGeom prst="cube">
            <a:avLst/>
          </a:prstGeom>
          <a:solidFill>
            <a:srgbClr val="3A3E4A"/>
          </a:solidFill>
          <a:ln w="12700" cap="flat" cmpd="sng" algn="ctr">
            <a:solidFill>
              <a:srgbClr val="3A3E4A"/>
            </a:solidFill>
            <a:prstDash val="solid"/>
            <a:miter lim="800000"/>
          </a:ln>
          <a:effectLst>
            <a:outerShdw blurRad="88900" dist="63500" dir="8100000" algn="tr" rotWithShape="0">
              <a:sysClr val="window" lastClr="FFFFFF">
                <a:lumMod val="50000"/>
                <a:alpha val="40000"/>
              </a:sysClr>
            </a:outerShdw>
          </a:effectLst>
        </p:spPr>
        <p:txBody>
          <a:bodyPr lIns="91352" tIns="45672" rIns="91352" bIns="45672" rtlCol="0" anchor="ctr"/>
          <a:lstStyle/>
          <a:p>
            <a:pPr algn="ctr" defTabSz="913765"/>
            <a:endParaRPr lang="zh-CN" altLang="en-US" sz="1900" kern="0">
              <a:solidFill>
                <a:srgbClr val="3A3E4A"/>
              </a:solidFill>
              <a:latin typeface="Calibri" panose="020F0502020204030204"/>
              <a:ea typeface="宋体" panose="02010600030101010101" pitchFamily="2" charset="-122"/>
            </a:endParaRPr>
          </a:p>
        </p:txBody>
      </p:sp>
      <p:sp>
        <p:nvSpPr>
          <p:cNvPr id="45" name="文本框 16"/>
          <p:cNvSpPr txBox="1"/>
          <p:nvPr/>
        </p:nvSpPr>
        <p:spPr>
          <a:xfrm>
            <a:off x="6877318" y="1861871"/>
            <a:ext cx="1580882" cy="461666"/>
          </a:xfrm>
          <a:prstGeom prst="rect">
            <a:avLst/>
          </a:prstGeom>
          <a:noFill/>
        </p:spPr>
        <p:txBody>
          <a:bodyPr wrap="none" lIns="91352" tIns="45672" rIns="91352" bIns="45672" rtlCol="0">
            <a:spAutoFit/>
          </a:bodyPr>
          <a:lstStyle/>
          <a:p>
            <a:r>
              <a:rPr lang="en-US" altLang="zh-CN" dirty="0">
                <a:solidFill>
                  <a:srgbClr val="3A3E4A"/>
                </a:solidFill>
                <a:latin typeface="Britannic Bold" panose="020B0903060703020204" pitchFamily="34" charset="0"/>
              </a:rPr>
              <a:t>ADD TITLE</a:t>
            </a:r>
            <a:endParaRPr lang="zh-CN" altLang="en-US" dirty="0">
              <a:solidFill>
                <a:srgbClr val="3A3E4A"/>
              </a:solidFill>
              <a:latin typeface="Britannic Bold" panose="020B0903060703020204" pitchFamily="34" charset="0"/>
            </a:endParaRPr>
          </a:p>
        </p:txBody>
      </p:sp>
      <p:sp>
        <p:nvSpPr>
          <p:cNvPr id="46" name="文本框 17"/>
          <p:cNvSpPr txBox="1"/>
          <p:nvPr/>
        </p:nvSpPr>
        <p:spPr>
          <a:xfrm>
            <a:off x="6993398" y="2878648"/>
            <a:ext cx="1580882" cy="461666"/>
          </a:xfrm>
          <a:prstGeom prst="rect">
            <a:avLst/>
          </a:prstGeom>
          <a:noFill/>
        </p:spPr>
        <p:txBody>
          <a:bodyPr wrap="none" lIns="91352" tIns="45672" rIns="91352" bIns="45672" rtlCol="0">
            <a:spAutoFit/>
          </a:bodyPr>
          <a:lstStyle/>
          <a:p>
            <a:r>
              <a:rPr lang="en-US" altLang="zh-CN" dirty="0">
                <a:solidFill>
                  <a:srgbClr val="3A3E4A"/>
                </a:solidFill>
                <a:latin typeface="Britannic Bold" panose="020B0903060703020204" pitchFamily="34" charset="0"/>
              </a:rPr>
              <a:t>ADD TITLE</a:t>
            </a:r>
            <a:endParaRPr lang="zh-CN" altLang="en-US" dirty="0">
              <a:solidFill>
                <a:srgbClr val="3A3E4A"/>
              </a:solidFill>
              <a:latin typeface="Britannic Bold" panose="020B0903060703020204" pitchFamily="34" charset="0"/>
            </a:endParaRPr>
          </a:p>
        </p:txBody>
      </p:sp>
      <p:sp>
        <p:nvSpPr>
          <p:cNvPr id="47" name="文本框 18"/>
          <p:cNvSpPr txBox="1"/>
          <p:nvPr/>
        </p:nvSpPr>
        <p:spPr>
          <a:xfrm>
            <a:off x="6993398" y="3879281"/>
            <a:ext cx="1580882" cy="461666"/>
          </a:xfrm>
          <a:prstGeom prst="rect">
            <a:avLst/>
          </a:prstGeom>
          <a:noFill/>
        </p:spPr>
        <p:txBody>
          <a:bodyPr wrap="none" lIns="91352" tIns="45672" rIns="91352" bIns="45672" rtlCol="0">
            <a:spAutoFit/>
          </a:bodyPr>
          <a:lstStyle/>
          <a:p>
            <a:r>
              <a:rPr lang="en-US" altLang="zh-CN" dirty="0">
                <a:solidFill>
                  <a:srgbClr val="3A3E4A"/>
                </a:solidFill>
                <a:latin typeface="Britannic Bold" panose="020B0903060703020204" pitchFamily="34" charset="0"/>
              </a:rPr>
              <a:t>ADD TITLE</a:t>
            </a:r>
            <a:endParaRPr lang="zh-CN" altLang="en-US" dirty="0">
              <a:solidFill>
                <a:srgbClr val="3A3E4A"/>
              </a:solidFill>
              <a:latin typeface="Britannic Bold" panose="020B0903060703020204" pitchFamily="34" charset="0"/>
            </a:endParaRPr>
          </a:p>
        </p:txBody>
      </p:sp>
      <p:sp>
        <p:nvSpPr>
          <p:cNvPr id="48" name="文本框 19"/>
          <p:cNvSpPr txBox="1"/>
          <p:nvPr/>
        </p:nvSpPr>
        <p:spPr>
          <a:xfrm>
            <a:off x="6993398" y="4923264"/>
            <a:ext cx="1580882" cy="461666"/>
          </a:xfrm>
          <a:prstGeom prst="rect">
            <a:avLst/>
          </a:prstGeom>
          <a:noFill/>
        </p:spPr>
        <p:txBody>
          <a:bodyPr wrap="none" lIns="91352" tIns="45672" rIns="91352" bIns="45672" rtlCol="0">
            <a:spAutoFit/>
          </a:bodyPr>
          <a:lstStyle/>
          <a:p>
            <a:r>
              <a:rPr lang="en-US" altLang="zh-CN" dirty="0">
                <a:solidFill>
                  <a:srgbClr val="3A3E4A"/>
                </a:solidFill>
                <a:latin typeface="Britannic Bold" panose="020B0903060703020204" pitchFamily="34" charset="0"/>
              </a:rPr>
              <a:t>ADD TITLE</a:t>
            </a:r>
            <a:endParaRPr lang="zh-CN" altLang="en-US" dirty="0">
              <a:solidFill>
                <a:srgbClr val="3A3E4A"/>
              </a:solidFill>
              <a:latin typeface="Britannic Bold" panose="020B0903060703020204" pitchFamily="34" charset="0"/>
            </a:endParaRPr>
          </a:p>
        </p:txBody>
      </p:sp>
      <p:grpSp>
        <p:nvGrpSpPr>
          <p:cNvPr id="49" name="组合 48"/>
          <p:cNvGrpSpPr/>
          <p:nvPr/>
        </p:nvGrpSpPr>
        <p:grpSpPr>
          <a:xfrm>
            <a:off x="8382256" y="1762215"/>
            <a:ext cx="668773" cy="578714"/>
            <a:chOff x="10443276" y="1762215"/>
            <a:chExt cx="668772" cy="578714"/>
          </a:xfrm>
        </p:grpSpPr>
        <p:sp>
          <p:nvSpPr>
            <p:cNvPr id="50" name="椭圆形标注 49"/>
            <p:cNvSpPr/>
            <p:nvPr/>
          </p:nvSpPr>
          <p:spPr>
            <a:xfrm rot="1774006">
              <a:off x="10485220" y="1762215"/>
              <a:ext cx="582592" cy="578714"/>
            </a:xfrm>
            <a:prstGeom prst="wedgeEllipseCallout">
              <a:avLst/>
            </a:prstGeom>
            <a:gradFill flip="none" rotWithShape="1">
              <a:gsLst>
                <a:gs pos="0">
                  <a:srgbClr val="A5A5A5">
                    <a:lumMod val="5000"/>
                    <a:lumOff val="95000"/>
                  </a:srgbClr>
                </a:gs>
                <a:gs pos="74000">
                  <a:srgbClr val="A5A5A5">
                    <a:lumMod val="45000"/>
                    <a:lumOff val="55000"/>
                  </a:srgbClr>
                </a:gs>
                <a:gs pos="83000">
                  <a:srgbClr val="A5A5A5">
                    <a:lumMod val="45000"/>
                    <a:lumOff val="55000"/>
                  </a:srgbClr>
                </a:gs>
                <a:gs pos="100000">
                  <a:srgbClr val="A5A5A5">
                    <a:lumMod val="30000"/>
                    <a:lumOff val="70000"/>
                  </a:srgbClr>
                </a:gs>
              </a:gsLst>
              <a:lin ang="18900000" scaled="1"/>
              <a:tileRect/>
            </a:gradFill>
            <a:ln w="12700" cap="flat" cmpd="sng" algn="ctr">
              <a:gradFill flip="none" rotWithShape="1">
                <a:gsLst>
                  <a:gs pos="0">
                    <a:srgbClr val="A5A5A5">
                      <a:lumMod val="5000"/>
                      <a:lumOff val="95000"/>
                    </a:srgbClr>
                  </a:gs>
                  <a:gs pos="74000">
                    <a:srgbClr val="A5A5A5">
                      <a:lumMod val="45000"/>
                      <a:lumOff val="55000"/>
                    </a:srgbClr>
                  </a:gs>
                  <a:gs pos="83000">
                    <a:srgbClr val="A5A5A5">
                      <a:lumMod val="45000"/>
                      <a:lumOff val="55000"/>
                    </a:srgbClr>
                  </a:gs>
                  <a:gs pos="100000">
                    <a:srgbClr val="A5A5A5">
                      <a:lumMod val="30000"/>
                      <a:lumOff val="70000"/>
                    </a:srgbClr>
                  </a:gs>
                </a:gsLst>
                <a:lin ang="8100000" scaled="1"/>
                <a:tileRect/>
              </a:gradFill>
              <a:prstDash val="solid"/>
              <a:miter lim="800000"/>
            </a:ln>
            <a:effectLst>
              <a:outerShdw blurRad="50800" dist="38100" dir="8100000" algn="tr" rotWithShape="0">
                <a:sysClr val="window" lastClr="FFFFFF">
                  <a:lumMod val="50000"/>
                  <a:alpha val="40000"/>
                </a:sysClr>
              </a:outerShdw>
            </a:effectLst>
          </p:spPr>
          <p:txBody>
            <a:bodyPr rtlCol="0" anchor="ctr"/>
            <a:lstStyle/>
            <a:p>
              <a:pPr algn="ctr" defTabSz="913765"/>
              <a:endParaRPr lang="zh-CN" altLang="en-US" sz="1900" kern="0">
                <a:solidFill>
                  <a:srgbClr val="3A3E4A"/>
                </a:solidFill>
                <a:latin typeface="Calibri" panose="020F0502020204030204"/>
                <a:ea typeface="宋体" panose="02010600030101010101" pitchFamily="2" charset="-122"/>
              </a:endParaRPr>
            </a:p>
          </p:txBody>
        </p:sp>
        <p:sp>
          <p:nvSpPr>
            <p:cNvPr id="51" name="文本框 25"/>
            <p:cNvSpPr txBox="1"/>
            <p:nvPr/>
          </p:nvSpPr>
          <p:spPr>
            <a:xfrm>
              <a:off x="10443276" y="1897350"/>
              <a:ext cx="668772" cy="384721"/>
            </a:xfrm>
            <a:prstGeom prst="rect">
              <a:avLst/>
            </a:prstGeom>
            <a:noFill/>
          </p:spPr>
          <p:txBody>
            <a:bodyPr wrap="none" rtlCol="0">
              <a:spAutoFit/>
            </a:bodyPr>
            <a:lstStyle/>
            <a:p>
              <a:pPr algn="r" defTabSz="913765"/>
              <a:r>
                <a:rPr lang="en-US" altLang="zh-CN" sz="1900" kern="0" dirty="0">
                  <a:solidFill>
                    <a:srgbClr val="3A3E4A"/>
                  </a:solidFill>
                  <a:latin typeface="Britannic Bold" panose="020B0903060703020204" pitchFamily="34" charset="0"/>
                </a:rPr>
                <a:t>40%</a:t>
              </a:r>
              <a:endParaRPr lang="zh-CN" altLang="en-US" sz="1900" kern="0" dirty="0">
                <a:solidFill>
                  <a:srgbClr val="3A3E4A"/>
                </a:solidFill>
                <a:latin typeface="Britannic Bold" panose="020B0903060703020204" pitchFamily="34" charset="0"/>
              </a:endParaRPr>
            </a:p>
          </p:txBody>
        </p:sp>
      </p:grpSp>
      <p:grpSp>
        <p:nvGrpSpPr>
          <p:cNvPr id="52" name="组合 51"/>
          <p:cNvGrpSpPr/>
          <p:nvPr/>
        </p:nvGrpSpPr>
        <p:grpSpPr>
          <a:xfrm>
            <a:off x="8687055" y="2773957"/>
            <a:ext cx="668773" cy="578714"/>
            <a:chOff x="10443276" y="1762215"/>
            <a:chExt cx="668772" cy="578714"/>
          </a:xfrm>
        </p:grpSpPr>
        <p:sp>
          <p:nvSpPr>
            <p:cNvPr id="53" name="椭圆形标注 52"/>
            <p:cNvSpPr/>
            <p:nvPr/>
          </p:nvSpPr>
          <p:spPr>
            <a:xfrm rot="1774006">
              <a:off x="10485220" y="1762215"/>
              <a:ext cx="582592" cy="578714"/>
            </a:xfrm>
            <a:prstGeom prst="wedgeEllipseCallout">
              <a:avLst/>
            </a:prstGeom>
            <a:gradFill flip="none" rotWithShape="1">
              <a:gsLst>
                <a:gs pos="0">
                  <a:srgbClr val="A5A5A5">
                    <a:lumMod val="5000"/>
                    <a:lumOff val="95000"/>
                  </a:srgbClr>
                </a:gs>
                <a:gs pos="74000">
                  <a:srgbClr val="A5A5A5">
                    <a:lumMod val="45000"/>
                    <a:lumOff val="55000"/>
                  </a:srgbClr>
                </a:gs>
                <a:gs pos="83000">
                  <a:srgbClr val="A5A5A5">
                    <a:lumMod val="45000"/>
                    <a:lumOff val="55000"/>
                  </a:srgbClr>
                </a:gs>
                <a:gs pos="100000">
                  <a:srgbClr val="A5A5A5">
                    <a:lumMod val="30000"/>
                    <a:lumOff val="70000"/>
                  </a:srgbClr>
                </a:gs>
              </a:gsLst>
              <a:lin ang="18900000" scaled="1"/>
              <a:tileRect/>
            </a:gradFill>
            <a:ln w="12700" cap="flat" cmpd="sng" algn="ctr">
              <a:gradFill flip="none" rotWithShape="1">
                <a:gsLst>
                  <a:gs pos="0">
                    <a:srgbClr val="A5A5A5">
                      <a:lumMod val="5000"/>
                      <a:lumOff val="95000"/>
                    </a:srgbClr>
                  </a:gs>
                  <a:gs pos="74000">
                    <a:srgbClr val="A5A5A5">
                      <a:lumMod val="45000"/>
                      <a:lumOff val="55000"/>
                    </a:srgbClr>
                  </a:gs>
                  <a:gs pos="83000">
                    <a:srgbClr val="A5A5A5">
                      <a:lumMod val="45000"/>
                      <a:lumOff val="55000"/>
                    </a:srgbClr>
                  </a:gs>
                  <a:gs pos="100000">
                    <a:srgbClr val="A5A5A5">
                      <a:lumMod val="30000"/>
                      <a:lumOff val="70000"/>
                    </a:srgbClr>
                  </a:gs>
                </a:gsLst>
                <a:lin ang="8100000" scaled="1"/>
                <a:tileRect/>
              </a:gradFill>
              <a:prstDash val="solid"/>
              <a:miter lim="800000"/>
            </a:ln>
            <a:effectLst>
              <a:outerShdw blurRad="50800" dist="38100" dir="8100000" algn="tr" rotWithShape="0">
                <a:sysClr val="window" lastClr="FFFFFF">
                  <a:lumMod val="50000"/>
                  <a:alpha val="40000"/>
                </a:sysClr>
              </a:outerShdw>
            </a:effectLst>
          </p:spPr>
          <p:txBody>
            <a:bodyPr rtlCol="0" anchor="ctr"/>
            <a:lstStyle/>
            <a:p>
              <a:pPr algn="ctr" defTabSz="913765"/>
              <a:endParaRPr lang="zh-CN" altLang="en-US" sz="1900" kern="0">
                <a:solidFill>
                  <a:srgbClr val="3A3E4A"/>
                </a:solidFill>
                <a:latin typeface="Calibri" panose="020F0502020204030204"/>
                <a:ea typeface="宋体" panose="02010600030101010101" pitchFamily="2" charset="-122"/>
              </a:endParaRPr>
            </a:p>
          </p:txBody>
        </p:sp>
        <p:sp>
          <p:nvSpPr>
            <p:cNvPr id="54" name="文本框 29"/>
            <p:cNvSpPr txBox="1"/>
            <p:nvPr/>
          </p:nvSpPr>
          <p:spPr>
            <a:xfrm>
              <a:off x="10443276" y="1897350"/>
              <a:ext cx="668772" cy="384721"/>
            </a:xfrm>
            <a:prstGeom prst="rect">
              <a:avLst/>
            </a:prstGeom>
            <a:noFill/>
          </p:spPr>
          <p:txBody>
            <a:bodyPr wrap="none" rtlCol="0">
              <a:spAutoFit/>
            </a:bodyPr>
            <a:lstStyle/>
            <a:p>
              <a:pPr algn="r" defTabSz="913765"/>
              <a:r>
                <a:rPr lang="en-US" altLang="zh-CN" sz="1900" kern="0" dirty="0">
                  <a:solidFill>
                    <a:srgbClr val="3A3E4A"/>
                  </a:solidFill>
                  <a:latin typeface="Britannic Bold" panose="020B0903060703020204" pitchFamily="34" charset="0"/>
                </a:rPr>
                <a:t>50%</a:t>
              </a:r>
              <a:endParaRPr lang="zh-CN" altLang="en-US" sz="1900" kern="0" dirty="0">
                <a:solidFill>
                  <a:srgbClr val="3A3E4A"/>
                </a:solidFill>
                <a:latin typeface="Britannic Bold" panose="020B0903060703020204" pitchFamily="34" charset="0"/>
              </a:endParaRPr>
            </a:p>
          </p:txBody>
        </p:sp>
      </p:grpSp>
      <p:grpSp>
        <p:nvGrpSpPr>
          <p:cNvPr id="55" name="组合 54"/>
          <p:cNvGrpSpPr/>
          <p:nvPr/>
        </p:nvGrpSpPr>
        <p:grpSpPr>
          <a:xfrm>
            <a:off x="9177709" y="3774589"/>
            <a:ext cx="668773" cy="578714"/>
            <a:chOff x="10443276" y="1762215"/>
            <a:chExt cx="668772" cy="578714"/>
          </a:xfrm>
        </p:grpSpPr>
        <p:sp>
          <p:nvSpPr>
            <p:cNvPr id="56" name="椭圆形标注 55"/>
            <p:cNvSpPr/>
            <p:nvPr/>
          </p:nvSpPr>
          <p:spPr>
            <a:xfrm rot="1774006">
              <a:off x="10485220" y="1762215"/>
              <a:ext cx="582592" cy="578714"/>
            </a:xfrm>
            <a:prstGeom prst="wedgeEllipseCallout">
              <a:avLst/>
            </a:prstGeom>
            <a:gradFill flip="none" rotWithShape="1">
              <a:gsLst>
                <a:gs pos="0">
                  <a:srgbClr val="A5A5A5">
                    <a:lumMod val="5000"/>
                    <a:lumOff val="95000"/>
                  </a:srgbClr>
                </a:gs>
                <a:gs pos="74000">
                  <a:srgbClr val="A5A5A5">
                    <a:lumMod val="45000"/>
                    <a:lumOff val="55000"/>
                  </a:srgbClr>
                </a:gs>
                <a:gs pos="83000">
                  <a:srgbClr val="A5A5A5">
                    <a:lumMod val="45000"/>
                    <a:lumOff val="55000"/>
                  </a:srgbClr>
                </a:gs>
                <a:gs pos="100000">
                  <a:srgbClr val="A5A5A5">
                    <a:lumMod val="30000"/>
                    <a:lumOff val="70000"/>
                  </a:srgbClr>
                </a:gs>
              </a:gsLst>
              <a:lin ang="18900000" scaled="1"/>
              <a:tileRect/>
            </a:gradFill>
            <a:ln w="12700" cap="flat" cmpd="sng" algn="ctr">
              <a:gradFill flip="none" rotWithShape="1">
                <a:gsLst>
                  <a:gs pos="0">
                    <a:srgbClr val="A5A5A5">
                      <a:lumMod val="5000"/>
                      <a:lumOff val="95000"/>
                    </a:srgbClr>
                  </a:gs>
                  <a:gs pos="74000">
                    <a:srgbClr val="A5A5A5">
                      <a:lumMod val="45000"/>
                      <a:lumOff val="55000"/>
                    </a:srgbClr>
                  </a:gs>
                  <a:gs pos="83000">
                    <a:srgbClr val="A5A5A5">
                      <a:lumMod val="45000"/>
                      <a:lumOff val="55000"/>
                    </a:srgbClr>
                  </a:gs>
                  <a:gs pos="100000">
                    <a:srgbClr val="A5A5A5">
                      <a:lumMod val="30000"/>
                      <a:lumOff val="70000"/>
                    </a:srgbClr>
                  </a:gs>
                </a:gsLst>
                <a:lin ang="8100000" scaled="1"/>
                <a:tileRect/>
              </a:gradFill>
              <a:prstDash val="solid"/>
              <a:miter lim="800000"/>
            </a:ln>
            <a:effectLst>
              <a:outerShdw blurRad="50800" dist="38100" dir="8100000" algn="tr" rotWithShape="0">
                <a:sysClr val="window" lastClr="FFFFFF">
                  <a:lumMod val="50000"/>
                  <a:alpha val="40000"/>
                </a:sysClr>
              </a:outerShdw>
            </a:effectLst>
          </p:spPr>
          <p:txBody>
            <a:bodyPr rtlCol="0" anchor="ctr"/>
            <a:lstStyle/>
            <a:p>
              <a:pPr algn="ctr" defTabSz="913765"/>
              <a:endParaRPr lang="zh-CN" altLang="en-US" sz="1900" kern="0">
                <a:solidFill>
                  <a:srgbClr val="3A3E4A"/>
                </a:solidFill>
                <a:latin typeface="Calibri" panose="020F0502020204030204"/>
                <a:ea typeface="宋体" panose="02010600030101010101" pitchFamily="2" charset="-122"/>
              </a:endParaRPr>
            </a:p>
          </p:txBody>
        </p:sp>
        <p:sp>
          <p:nvSpPr>
            <p:cNvPr id="57" name="文本框 32"/>
            <p:cNvSpPr txBox="1"/>
            <p:nvPr/>
          </p:nvSpPr>
          <p:spPr>
            <a:xfrm>
              <a:off x="10443276" y="1897350"/>
              <a:ext cx="668772" cy="384721"/>
            </a:xfrm>
            <a:prstGeom prst="rect">
              <a:avLst/>
            </a:prstGeom>
            <a:noFill/>
          </p:spPr>
          <p:txBody>
            <a:bodyPr wrap="none" rtlCol="0">
              <a:spAutoFit/>
            </a:bodyPr>
            <a:lstStyle/>
            <a:p>
              <a:pPr algn="r" defTabSz="913765"/>
              <a:r>
                <a:rPr lang="en-US" altLang="zh-CN" sz="1900" kern="0" dirty="0">
                  <a:solidFill>
                    <a:srgbClr val="3A3E4A"/>
                  </a:solidFill>
                  <a:latin typeface="Britannic Bold" panose="020B0903060703020204" pitchFamily="34" charset="0"/>
                </a:rPr>
                <a:t>60%</a:t>
              </a:r>
              <a:endParaRPr lang="zh-CN" altLang="en-US" sz="1900" kern="0" dirty="0">
                <a:solidFill>
                  <a:srgbClr val="3A3E4A"/>
                </a:solidFill>
                <a:latin typeface="Britannic Bold" panose="020B0903060703020204" pitchFamily="34" charset="0"/>
              </a:endParaRPr>
            </a:p>
          </p:txBody>
        </p:sp>
      </p:grpSp>
      <p:grpSp>
        <p:nvGrpSpPr>
          <p:cNvPr id="58" name="组合 57"/>
          <p:cNvGrpSpPr/>
          <p:nvPr/>
        </p:nvGrpSpPr>
        <p:grpSpPr>
          <a:xfrm>
            <a:off x="9834227" y="4782377"/>
            <a:ext cx="668773" cy="578714"/>
            <a:chOff x="10443276" y="1762215"/>
            <a:chExt cx="668772" cy="578714"/>
          </a:xfrm>
        </p:grpSpPr>
        <p:sp>
          <p:nvSpPr>
            <p:cNvPr id="59" name="椭圆形标注 58"/>
            <p:cNvSpPr/>
            <p:nvPr/>
          </p:nvSpPr>
          <p:spPr>
            <a:xfrm rot="1774006">
              <a:off x="10485220" y="1762215"/>
              <a:ext cx="582592" cy="578714"/>
            </a:xfrm>
            <a:prstGeom prst="wedgeEllipseCallout">
              <a:avLst/>
            </a:prstGeom>
            <a:gradFill flip="none" rotWithShape="1">
              <a:gsLst>
                <a:gs pos="0">
                  <a:srgbClr val="A5A5A5">
                    <a:lumMod val="5000"/>
                    <a:lumOff val="95000"/>
                  </a:srgbClr>
                </a:gs>
                <a:gs pos="74000">
                  <a:srgbClr val="A5A5A5">
                    <a:lumMod val="45000"/>
                    <a:lumOff val="55000"/>
                  </a:srgbClr>
                </a:gs>
                <a:gs pos="83000">
                  <a:srgbClr val="A5A5A5">
                    <a:lumMod val="45000"/>
                    <a:lumOff val="55000"/>
                  </a:srgbClr>
                </a:gs>
                <a:gs pos="100000">
                  <a:srgbClr val="A5A5A5">
                    <a:lumMod val="30000"/>
                    <a:lumOff val="70000"/>
                  </a:srgbClr>
                </a:gs>
              </a:gsLst>
              <a:lin ang="18900000" scaled="1"/>
              <a:tileRect/>
            </a:gradFill>
            <a:ln w="12700" cap="flat" cmpd="sng" algn="ctr">
              <a:gradFill flip="none" rotWithShape="1">
                <a:gsLst>
                  <a:gs pos="0">
                    <a:srgbClr val="A5A5A5">
                      <a:lumMod val="5000"/>
                      <a:lumOff val="95000"/>
                    </a:srgbClr>
                  </a:gs>
                  <a:gs pos="74000">
                    <a:srgbClr val="A5A5A5">
                      <a:lumMod val="45000"/>
                      <a:lumOff val="55000"/>
                    </a:srgbClr>
                  </a:gs>
                  <a:gs pos="83000">
                    <a:srgbClr val="A5A5A5">
                      <a:lumMod val="45000"/>
                      <a:lumOff val="55000"/>
                    </a:srgbClr>
                  </a:gs>
                  <a:gs pos="100000">
                    <a:srgbClr val="A5A5A5">
                      <a:lumMod val="30000"/>
                      <a:lumOff val="70000"/>
                    </a:srgbClr>
                  </a:gs>
                </a:gsLst>
                <a:lin ang="8100000" scaled="1"/>
                <a:tileRect/>
              </a:gradFill>
              <a:prstDash val="solid"/>
              <a:miter lim="800000"/>
            </a:ln>
            <a:effectLst>
              <a:outerShdw blurRad="50800" dist="38100" dir="8100000" algn="tr" rotWithShape="0">
                <a:sysClr val="window" lastClr="FFFFFF">
                  <a:lumMod val="50000"/>
                  <a:alpha val="40000"/>
                </a:sysClr>
              </a:outerShdw>
            </a:effectLst>
          </p:spPr>
          <p:txBody>
            <a:bodyPr rtlCol="0" anchor="ctr"/>
            <a:lstStyle/>
            <a:p>
              <a:pPr algn="ctr" defTabSz="913765"/>
              <a:endParaRPr lang="zh-CN" altLang="en-US" sz="1900" kern="0">
                <a:solidFill>
                  <a:srgbClr val="3A3E4A"/>
                </a:solidFill>
                <a:latin typeface="Calibri" panose="020F0502020204030204"/>
                <a:ea typeface="宋体" panose="02010600030101010101" pitchFamily="2" charset="-122"/>
              </a:endParaRPr>
            </a:p>
          </p:txBody>
        </p:sp>
        <p:sp>
          <p:nvSpPr>
            <p:cNvPr id="60" name="文本框 35"/>
            <p:cNvSpPr txBox="1"/>
            <p:nvPr/>
          </p:nvSpPr>
          <p:spPr>
            <a:xfrm>
              <a:off x="10443276" y="1897350"/>
              <a:ext cx="668772" cy="384721"/>
            </a:xfrm>
            <a:prstGeom prst="rect">
              <a:avLst/>
            </a:prstGeom>
            <a:noFill/>
          </p:spPr>
          <p:txBody>
            <a:bodyPr wrap="none" rtlCol="0">
              <a:spAutoFit/>
            </a:bodyPr>
            <a:lstStyle/>
            <a:p>
              <a:pPr algn="r" defTabSz="913765"/>
              <a:r>
                <a:rPr lang="en-US" altLang="zh-CN" sz="1900" kern="0" dirty="0">
                  <a:solidFill>
                    <a:srgbClr val="3A3E4A"/>
                  </a:solidFill>
                  <a:latin typeface="Britannic Bold" panose="020B0903060703020204" pitchFamily="34" charset="0"/>
                </a:rPr>
                <a:t>70%</a:t>
              </a:r>
              <a:endParaRPr lang="zh-CN" altLang="en-US" sz="1900" kern="0" dirty="0">
                <a:solidFill>
                  <a:srgbClr val="3A3E4A"/>
                </a:solidFill>
                <a:latin typeface="Britannic Bold" panose="020B0903060703020204" pitchFamily="34" charset="0"/>
              </a:endParaRPr>
            </a:p>
          </p:txBody>
        </p:sp>
      </p:grpSp>
      <p:grpSp>
        <p:nvGrpSpPr>
          <p:cNvPr id="61" name="组合 60"/>
          <p:cNvGrpSpPr/>
          <p:nvPr/>
        </p:nvGrpSpPr>
        <p:grpSpPr>
          <a:xfrm>
            <a:off x="1328982" y="2578417"/>
            <a:ext cx="3198871" cy="1187633"/>
            <a:chOff x="1328980" y="2578410"/>
            <a:chExt cx="3198871" cy="1187633"/>
          </a:xfrm>
        </p:grpSpPr>
        <p:sp>
          <p:nvSpPr>
            <p:cNvPr id="62" name="文本框 36"/>
            <p:cNvSpPr txBox="1"/>
            <p:nvPr/>
          </p:nvSpPr>
          <p:spPr>
            <a:xfrm>
              <a:off x="2486908" y="2578410"/>
              <a:ext cx="2040943" cy="400110"/>
            </a:xfrm>
            <a:prstGeom prst="rect">
              <a:avLst/>
            </a:prstGeom>
            <a:noFill/>
            <a:effectLst>
              <a:outerShdw blurRad="50800" dist="38100" dir="8100000" algn="tr" rotWithShape="0">
                <a:prstClr val="black">
                  <a:alpha val="40000"/>
                </a:prstClr>
              </a:outerShdw>
            </a:effectLst>
          </p:spPr>
          <p:txBody>
            <a:bodyPr wrap="none" rtlCol="0">
              <a:spAutoFit/>
            </a:bodyPr>
            <a:lstStyle/>
            <a:p>
              <a:pPr defTabSz="913765"/>
              <a:r>
                <a:rPr lang="en-US" altLang="zh-CN" sz="2000" kern="0" dirty="0">
                  <a:solidFill>
                    <a:srgbClr val="3A3E4A"/>
                  </a:solidFill>
                  <a:latin typeface="Britannic Bold" panose="020B0903060703020204" pitchFamily="34" charset="0"/>
                </a:rPr>
                <a:t>ADD YOUR TITLE</a:t>
              </a:r>
              <a:endParaRPr lang="zh-CN" altLang="en-US" sz="2000" kern="0" dirty="0">
                <a:solidFill>
                  <a:srgbClr val="3A3E4A"/>
                </a:solidFill>
                <a:latin typeface="Britannic Bold" panose="020B0903060703020204" pitchFamily="34" charset="0"/>
              </a:endParaRPr>
            </a:p>
          </p:txBody>
        </p:sp>
        <p:sp>
          <p:nvSpPr>
            <p:cNvPr id="63" name="矩形 62"/>
            <p:cNvSpPr/>
            <p:nvPr/>
          </p:nvSpPr>
          <p:spPr>
            <a:xfrm>
              <a:off x="1328980" y="2978520"/>
              <a:ext cx="3198871" cy="787523"/>
            </a:xfrm>
            <a:prstGeom prst="rect">
              <a:avLst/>
            </a:prstGeom>
          </p:spPr>
          <p:txBody>
            <a:bodyPr wrap="square">
              <a:spAutoFit/>
            </a:bodyPr>
            <a:lstStyle/>
            <a:p>
              <a:pPr algn="r" defTabSz="913765">
                <a:lnSpc>
                  <a:spcPct val="150000"/>
                </a:lnSpc>
              </a:pPr>
              <a:r>
                <a:rPr lang="en-US" altLang="zh-CN" sz="1600" kern="0" dirty="0">
                  <a:solidFill>
                    <a:sysClr val="window" lastClr="FFFFFF">
                      <a:lumMod val="50000"/>
                    </a:sysClr>
                  </a:solidFill>
                  <a:latin typeface="微软雅黑" panose="020B0503020204020204" pitchFamily="34" charset="-122"/>
                  <a:ea typeface="微软雅黑" panose="020B0503020204020204" pitchFamily="34" charset="-122"/>
                </a:rPr>
                <a:t>Click here to add content that matches the title.</a:t>
              </a:r>
            </a:p>
          </p:txBody>
        </p:sp>
      </p:grpSp>
      <p:sp>
        <p:nvSpPr>
          <p:cNvPr id="64" name="文本框 38"/>
          <p:cNvSpPr txBox="1"/>
          <p:nvPr/>
        </p:nvSpPr>
        <p:spPr>
          <a:xfrm>
            <a:off x="4902114" y="3458728"/>
            <a:ext cx="1628666" cy="769344"/>
          </a:xfrm>
          <a:prstGeom prst="rect">
            <a:avLst/>
          </a:prstGeom>
          <a:noFill/>
        </p:spPr>
        <p:txBody>
          <a:bodyPr wrap="none" lIns="91352" tIns="45672" rIns="91352" bIns="45672" rtlCol="0">
            <a:spAutoFit/>
          </a:bodyPr>
          <a:lstStyle/>
          <a:p>
            <a:pPr algn="ctr"/>
            <a:r>
              <a:rPr lang="en-US" altLang="zh-CN" sz="4400" b="1" dirty="0">
                <a:solidFill>
                  <a:schemeClr val="bg1"/>
                </a:solidFill>
                <a:latin typeface="微软雅黑" panose="020B0503020204020204" pitchFamily="34" charset="-122"/>
                <a:ea typeface="微软雅黑" panose="020B0503020204020204" pitchFamily="34" charset="-122"/>
              </a:rPr>
              <a:t>TEXT</a:t>
            </a:r>
            <a:endParaRPr lang="zh-CN" altLang="en-US" sz="44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2000">
        <p15:prstTrans prst="wind"/>
      </p:transition>
    </mc:Choice>
    <mc:Fallback xmlns="">
      <p:transition spd="slow" advTm="2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500"/>
                                            <p:tgtEl>
                                              <p:spTgt spid="36"/>
                                            </p:tgtEl>
                                          </p:cBhvr>
                                        </p:animEffect>
                                        <p:anim calcmode="lin" valueType="num">
                                          <p:cBhvr>
                                            <p:cTn id="8" dur="500" fill="hold"/>
                                            <p:tgtEl>
                                              <p:spTgt spid="36"/>
                                            </p:tgtEl>
                                            <p:attrNameLst>
                                              <p:attrName>ppt_x</p:attrName>
                                            </p:attrNameLst>
                                          </p:cBhvr>
                                          <p:tavLst>
                                            <p:tav tm="0">
                                              <p:val>
                                                <p:strVal val="#ppt_x"/>
                                              </p:val>
                                            </p:tav>
                                            <p:tav tm="100000">
                                              <p:val>
                                                <p:strVal val="#ppt_x"/>
                                              </p:val>
                                            </p:tav>
                                          </p:tavLst>
                                        </p:anim>
                                        <p:anim calcmode="lin" valueType="num">
                                          <p:cBhvr>
                                            <p:cTn id="9" dur="500" fill="hold"/>
                                            <p:tgtEl>
                                              <p:spTgt spid="36"/>
                                            </p:tgtEl>
                                            <p:attrNameLst>
                                              <p:attrName>ppt_y</p:attrName>
                                            </p:attrNameLst>
                                          </p:cBhvr>
                                          <p:tavLst>
                                            <p:tav tm="0">
                                              <p:val>
                                                <p:strVal val="#ppt_y-.1"/>
                                              </p:val>
                                            </p:tav>
                                            <p:tav tm="100000">
                                              <p:val>
                                                <p:strVal val="#ppt_y"/>
                                              </p:val>
                                            </p:tav>
                                          </p:tavLst>
                                        </p:anim>
                                      </p:childTnLst>
                                    </p:cTn>
                                  </p:par>
                                  <p:par>
                                    <p:cTn id="10" presetID="10" presetClass="entr" presetSubtype="0" fill="hold" grpId="0" nodeType="withEffect">
                                      <p:stCondLst>
                                        <p:cond delay="0"/>
                                      </p:stCondLst>
                                      <p:childTnLst>
                                        <p:set>
                                          <p:cBhvr>
                                            <p:cTn id="11" dur="1" fill="hold">
                                              <p:stCondLst>
                                                <p:cond delay="0"/>
                                              </p:stCondLst>
                                            </p:cTn>
                                            <p:tgtEl>
                                              <p:spTgt spid="64"/>
                                            </p:tgtEl>
                                            <p:attrNameLst>
                                              <p:attrName>style.visibility</p:attrName>
                                            </p:attrNameLst>
                                          </p:cBhvr>
                                          <p:to>
                                            <p:strVal val="visible"/>
                                          </p:to>
                                        </p:set>
                                        <p:animEffect transition="in" filter="fade">
                                          <p:cBhvr>
                                            <p:cTn id="12" dur="500"/>
                                            <p:tgtEl>
                                              <p:spTgt spid="64"/>
                                            </p:tgtEl>
                                          </p:cBhvr>
                                        </p:animEffect>
                                      </p:childTnLst>
                                    </p:cTn>
                                  </p:par>
                                </p:childTnLst>
                              </p:cTn>
                            </p:par>
                            <p:par>
                              <p:cTn id="13" fill="hold">
                                <p:stCondLst>
                                  <p:cond delay="500"/>
                                </p:stCondLst>
                                <p:childTnLst>
                                  <p:par>
                                    <p:cTn id="14" presetID="2" presetClass="entr" presetSubtype="2" accel="40000" fill="hold" grpId="0" nodeType="afterEffect" p14:presetBounceEnd="40000">
                                      <p:stCondLst>
                                        <p:cond delay="0"/>
                                      </p:stCondLst>
                                      <p:childTnLst>
                                        <p:set>
                                          <p:cBhvr>
                                            <p:cTn id="15" dur="1" fill="hold">
                                              <p:stCondLst>
                                                <p:cond delay="0"/>
                                              </p:stCondLst>
                                            </p:cTn>
                                            <p:tgtEl>
                                              <p:spTgt spid="37"/>
                                            </p:tgtEl>
                                            <p:attrNameLst>
                                              <p:attrName>style.visibility</p:attrName>
                                            </p:attrNameLst>
                                          </p:cBhvr>
                                          <p:to>
                                            <p:strVal val="visible"/>
                                          </p:to>
                                        </p:set>
                                        <p:anim calcmode="lin" valueType="num" p14:bounceEnd="40000">
                                          <p:cBhvr additive="base">
                                            <p:cTn id="16" dur="500" fill="hold"/>
                                            <p:tgtEl>
                                              <p:spTgt spid="37"/>
                                            </p:tgtEl>
                                            <p:attrNameLst>
                                              <p:attrName>ppt_x</p:attrName>
                                            </p:attrNameLst>
                                          </p:cBhvr>
                                          <p:tavLst>
                                            <p:tav tm="0">
                                              <p:val>
                                                <p:strVal val="1+#ppt_w/2"/>
                                              </p:val>
                                            </p:tav>
                                            <p:tav tm="100000">
                                              <p:val>
                                                <p:strVal val="#ppt_x"/>
                                              </p:val>
                                            </p:tav>
                                          </p:tavLst>
                                        </p:anim>
                                        <p:anim calcmode="lin" valueType="num" p14:bounceEnd="40000">
                                          <p:cBhvr additive="base">
                                            <p:cTn id="17" dur="500" fill="hold"/>
                                            <p:tgtEl>
                                              <p:spTgt spid="37"/>
                                            </p:tgtEl>
                                            <p:attrNameLst>
                                              <p:attrName>ppt_y</p:attrName>
                                            </p:attrNameLst>
                                          </p:cBhvr>
                                          <p:tavLst>
                                            <p:tav tm="0">
                                              <p:val>
                                                <p:strVal val="#ppt_y"/>
                                              </p:val>
                                            </p:tav>
                                            <p:tav tm="100000">
                                              <p:val>
                                                <p:strVal val="#ppt_y"/>
                                              </p:val>
                                            </p:tav>
                                          </p:tavLst>
                                        </p:anim>
                                      </p:childTnLst>
                                    </p:cTn>
                                  </p:par>
                                  <p:par>
                                    <p:cTn id="18" presetID="2" presetClass="entr" presetSubtype="2" accel="40000" fill="hold" grpId="0" nodeType="withEffect" p14:presetBounceEnd="40000">
                                      <p:stCondLst>
                                        <p:cond delay="250"/>
                                      </p:stCondLst>
                                      <p:childTnLst>
                                        <p:set>
                                          <p:cBhvr>
                                            <p:cTn id="19" dur="1" fill="hold">
                                              <p:stCondLst>
                                                <p:cond delay="0"/>
                                              </p:stCondLst>
                                            </p:cTn>
                                            <p:tgtEl>
                                              <p:spTgt spid="38"/>
                                            </p:tgtEl>
                                            <p:attrNameLst>
                                              <p:attrName>style.visibility</p:attrName>
                                            </p:attrNameLst>
                                          </p:cBhvr>
                                          <p:to>
                                            <p:strVal val="visible"/>
                                          </p:to>
                                        </p:set>
                                        <p:anim calcmode="lin" valueType="num" p14:bounceEnd="40000">
                                          <p:cBhvr additive="base">
                                            <p:cTn id="20" dur="500" fill="hold"/>
                                            <p:tgtEl>
                                              <p:spTgt spid="38"/>
                                            </p:tgtEl>
                                            <p:attrNameLst>
                                              <p:attrName>ppt_x</p:attrName>
                                            </p:attrNameLst>
                                          </p:cBhvr>
                                          <p:tavLst>
                                            <p:tav tm="0">
                                              <p:val>
                                                <p:strVal val="1+#ppt_w/2"/>
                                              </p:val>
                                            </p:tav>
                                            <p:tav tm="100000">
                                              <p:val>
                                                <p:strVal val="#ppt_x"/>
                                              </p:val>
                                            </p:tav>
                                          </p:tavLst>
                                        </p:anim>
                                        <p:anim calcmode="lin" valueType="num" p14:bounceEnd="40000">
                                          <p:cBhvr additive="base">
                                            <p:cTn id="21" dur="500" fill="hold"/>
                                            <p:tgtEl>
                                              <p:spTgt spid="38"/>
                                            </p:tgtEl>
                                            <p:attrNameLst>
                                              <p:attrName>ppt_y</p:attrName>
                                            </p:attrNameLst>
                                          </p:cBhvr>
                                          <p:tavLst>
                                            <p:tav tm="0">
                                              <p:val>
                                                <p:strVal val="#ppt_y"/>
                                              </p:val>
                                            </p:tav>
                                            <p:tav tm="100000">
                                              <p:val>
                                                <p:strVal val="#ppt_y"/>
                                              </p:val>
                                            </p:tav>
                                          </p:tavLst>
                                        </p:anim>
                                      </p:childTnLst>
                                    </p:cTn>
                                  </p:par>
                                  <p:par>
                                    <p:cTn id="22" presetID="2" presetClass="entr" presetSubtype="2" accel="40000" fill="hold" grpId="0" nodeType="withEffect" p14:presetBounceEnd="40000">
                                      <p:stCondLst>
                                        <p:cond delay="500"/>
                                      </p:stCondLst>
                                      <p:childTnLst>
                                        <p:set>
                                          <p:cBhvr>
                                            <p:cTn id="23" dur="1" fill="hold">
                                              <p:stCondLst>
                                                <p:cond delay="0"/>
                                              </p:stCondLst>
                                            </p:cTn>
                                            <p:tgtEl>
                                              <p:spTgt spid="39"/>
                                            </p:tgtEl>
                                            <p:attrNameLst>
                                              <p:attrName>style.visibility</p:attrName>
                                            </p:attrNameLst>
                                          </p:cBhvr>
                                          <p:to>
                                            <p:strVal val="visible"/>
                                          </p:to>
                                        </p:set>
                                        <p:anim calcmode="lin" valueType="num" p14:bounceEnd="40000">
                                          <p:cBhvr additive="base">
                                            <p:cTn id="24" dur="500" fill="hold"/>
                                            <p:tgtEl>
                                              <p:spTgt spid="39"/>
                                            </p:tgtEl>
                                            <p:attrNameLst>
                                              <p:attrName>ppt_x</p:attrName>
                                            </p:attrNameLst>
                                          </p:cBhvr>
                                          <p:tavLst>
                                            <p:tav tm="0">
                                              <p:val>
                                                <p:strVal val="1+#ppt_w/2"/>
                                              </p:val>
                                            </p:tav>
                                            <p:tav tm="100000">
                                              <p:val>
                                                <p:strVal val="#ppt_x"/>
                                              </p:val>
                                            </p:tav>
                                          </p:tavLst>
                                        </p:anim>
                                        <p:anim calcmode="lin" valueType="num" p14:bounceEnd="40000">
                                          <p:cBhvr additive="base">
                                            <p:cTn id="25" dur="500" fill="hold"/>
                                            <p:tgtEl>
                                              <p:spTgt spid="39"/>
                                            </p:tgtEl>
                                            <p:attrNameLst>
                                              <p:attrName>ppt_y</p:attrName>
                                            </p:attrNameLst>
                                          </p:cBhvr>
                                          <p:tavLst>
                                            <p:tav tm="0">
                                              <p:val>
                                                <p:strVal val="#ppt_y"/>
                                              </p:val>
                                            </p:tav>
                                            <p:tav tm="100000">
                                              <p:val>
                                                <p:strVal val="#ppt_y"/>
                                              </p:val>
                                            </p:tav>
                                          </p:tavLst>
                                        </p:anim>
                                      </p:childTnLst>
                                    </p:cTn>
                                  </p:par>
                                  <p:par>
                                    <p:cTn id="26" presetID="2" presetClass="entr" presetSubtype="2" accel="40000" fill="hold" grpId="0" nodeType="withEffect" p14:presetBounceEnd="40000">
                                      <p:stCondLst>
                                        <p:cond delay="750"/>
                                      </p:stCondLst>
                                      <p:childTnLst>
                                        <p:set>
                                          <p:cBhvr>
                                            <p:cTn id="27" dur="1" fill="hold">
                                              <p:stCondLst>
                                                <p:cond delay="0"/>
                                              </p:stCondLst>
                                            </p:cTn>
                                            <p:tgtEl>
                                              <p:spTgt spid="40"/>
                                            </p:tgtEl>
                                            <p:attrNameLst>
                                              <p:attrName>style.visibility</p:attrName>
                                            </p:attrNameLst>
                                          </p:cBhvr>
                                          <p:to>
                                            <p:strVal val="visible"/>
                                          </p:to>
                                        </p:set>
                                        <p:anim calcmode="lin" valueType="num" p14:bounceEnd="40000">
                                          <p:cBhvr additive="base">
                                            <p:cTn id="28" dur="500" fill="hold"/>
                                            <p:tgtEl>
                                              <p:spTgt spid="40"/>
                                            </p:tgtEl>
                                            <p:attrNameLst>
                                              <p:attrName>ppt_x</p:attrName>
                                            </p:attrNameLst>
                                          </p:cBhvr>
                                          <p:tavLst>
                                            <p:tav tm="0">
                                              <p:val>
                                                <p:strVal val="1+#ppt_w/2"/>
                                              </p:val>
                                            </p:tav>
                                            <p:tav tm="100000">
                                              <p:val>
                                                <p:strVal val="#ppt_x"/>
                                              </p:val>
                                            </p:tav>
                                          </p:tavLst>
                                        </p:anim>
                                        <p:anim calcmode="lin" valueType="num" p14:bounceEnd="40000">
                                          <p:cBhvr additive="base">
                                            <p:cTn id="29" dur="500" fill="hold"/>
                                            <p:tgtEl>
                                              <p:spTgt spid="40"/>
                                            </p:tgtEl>
                                            <p:attrNameLst>
                                              <p:attrName>ppt_y</p:attrName>
                                            </p:attrNameLst>
                                          </p:cBhvr>
                                          <p:tavLst>
                                            <p:tav tm="0">
                                              <p:val>
                                                <p:strVal val="#ppt_y"/>
                                              </p:val>
                                            </p:tav>
                                            <p:tav tm="100000">
                                              <p:val>
                                                <p:strVal val="#ppt_y"/>
                                              </p:val>
                                            </p:tav>
                                          </p:tavLst>
                                        </p:anim>
                                      </p:childTnLst>
                                    </p:cTn>
                                  </p:par>
                                  <p:par>
                                    <p:cTn id="30" presetID="22" presetClass="entr" presetSubtype="8" fill="hold" grpId="0" nodeType="withEffect">
                                      <p:stCondLst>
                                        <p:cond delay="1000"/>
                                      </p:stCondLst>
                                      <p:childTnLst>
                                        <p:set>
                                          <p:cBhvr>
                                            <p:cTn id="31" dur="1" fill="hold">
                                              <p:stCondLst>
                                                <p:cond delay="0"/>
                                              </p:stCondLst>
                                            </p:cTn>
                                            <p:tgtEl>
                                              <p:spTgt spid="41"/>
                                            </p:tgtEl>
                                            <p:attrNameLst>
                                              <p:attrName>style.visibility</p:attrName>
                                            </p:attrNameLst>
                                          </p:cBhvr>
                                          <p:to>
                                            <p:strVal val="visible"/>
                                          </p:to>
                                        </p:set>
                                        <p:animEffect transition="in" filter="wipe(left)">
                                          <p:cBhvr>
                                            <p:cTn id="32" dur="500"/>
                                            <p:tgtEl>
                                              <p:spTgt spid="41"/>
                                            </p:tgtEl>
                                          </p:cBhvr>
                                        </p:animEffect>
                                      </p:childTnLst>
                                    </p:cTn>
                                  </p:par>
                                  <p:par>
                                    <p:cTn id="33" presetID="22" presetClass="entr" presetSubtype="8" fill="hold" grpId="0" nodeType="withEffect">
                                      <p:stCondLst>
                                        <p:cond delay="1000"/>
                                      </p:stCondLst>
                                      <p:childTnLst>
                                        <p:set>
                                          <p:cBhvr>
                                            <p:cTn id="34" dur="1" fill="hold">
                                              <p:stCondLst>
                                                <p:cond delay="0"/>
                                              </p:stCondLst>
                                            </p:cTn>
                                            <p:tgtEl>
                                              <p:spTgt spid="42"/>
                                            </p:tgtEl>
                                            <p:attrNameLst>
                                              <p:attrName>style.visibility</p:attrName>
                                            </p:attrNameLst>
                                          </p:cBhvr>
                                          <p:to>
                                            <p:strVal val="visible"/>
                                          </p:to>
                                        </p:set>
                                        <p:animEffect transition="in" filter="wipe(left)">
                                          <p:cBhvr>
                                            <p:cTn id="35" dur="500"/>
                                            <p:tgtEl>
                                              <p:spTgt spid="42"/>
                                            </p:tgtEl>
                                          </p:cBhvr>
                                        </p:animEffect>
                                      </p:childTnLst>
                                    </p:cTn>
                                  </p:par>
                                  <p:par>
                                    <p:cTn id="36" presetID="22" presetClass="entr" presetSubtype="8" fill="hold" grpId="0" nodeType="withEffect">
                                      <p:stCondLst>
                                        <p:cond delay="1000"/>
                                      </p:stCondLst>
                                      <p:childTnLst>
                                        <p:set>
                                          <p:cBhvr>
                                            <p:cTn id="37" dur="1" fill="hold">
                                              <p:stCondLst>
                                                <p:cond delay="0"/>
                                              </p:stCondLst>
                                            </p:cTn>
                                            <p:tgtEl>
                                              <p:spTgt spid="43"/>
                                            </p:tgtEl>
                                            <p:attrNameLst>
                                              <p:attrName>style.visibility</p:attrName>
                                            </p:attrNameLst>
                                          </p:cBhvr>
                                          <p:to>
                                            <p:strVal val="visible"/>
                                          </p:to>
                                        </p:set>
                                        <p:animEffect transition="in" filter="wipe(left)">
                                          <p:cBhvr>
                                            <p:cTn id="38" dur="500"/>
                                            <p:tgtEl>
                                              <p:spTgt spid="43"/>
                                            </p:tgtEl>
                                          </p:cBhvr>
                                        </p:animEffect>
                                      </p:childTnLst>
                                    </p:cTn>
                                  </p:par>
                                  <p:par>
                                    <p:cTn id="39" presetID="22" presetClass="entr" presetSubtype="8" fill="hold" grpId="0" nodeType="withEffect">
                                      <p:stCondLst>
                                        <p:cond delay="1000"/>
                                      </p:stCondLst>
                                      <p:childTnLst>
                                        <p:set>
                                          <p:cBhvr>
                                            <p:cTn id="40" dur="1" fill="hold">
                                              <p:stCondLst>
                                                <p:cond delay="0"/>
                                              </p:stCondLst>
                                            </p:cTn>
                                            <p:tgtEl>
                                              <p:spTgt spid="44"/>
                                            </p:tgtEl>
                                            <p:attrNameLst>
                                              <p:attrName>style.visibility</p:attrName>
                                            </p:attrNameLst>
                                          </p:cBhvr>
                                          <p:to>
                                            <p:strVal val="visible"/>
                                          </p:to>
                                        </p:set>
                                        <p:animEffect transition="in" filter="wipe(left)">
                                          <p:cBhvr>
                                            <p:cTn id="41" dur="500"/>
                                            <p:tgtEl>
                                              <p:spTgt spid="44"/>
                                            </p:tgtEl>
                                          </p:cBhvr>
                                        </p:animEffect>
                                      </p:childTnLst>
                                    </p:cTn>
                                  </p:par>
                                </p:childTnLst>
                              </p:cTn>
                            </p:par>
                            <p:par>
                              <p:cTn id="42" fill="hold">
                                <p:stCondLst>
                                  <p:cond delay="1000"/>
                                </p:stCondLst>
                                <p:childTnLst>
                                  <p:par>
                                    <p:cTn id="43" presetID="42" presetClass="entr" presetSubtype="0" fill="hold" nodeType="afterEffect">
                                      <p:stCondLst>
                                        <p:cond delay="0"/>
                                      </p:stCondLst>
                                      <p:childTnLst>
                                        <p:set>
                                          <p:cBhvr>
                                            <p:cTn id="44" dur="1" fill="hold">
                                              <p:stCondLst>
                                                <p:cond delay="0"/>
                                              </p:stCondLst>
                                            </p:cTn>
                                            <p:tgtEl>
                                              <p:spTgt spid="49"/>
                                            </p:tgtEl>
                                            <p:attrNameLst>
                                              <p:attrName>style.visibility</p:attrName>
                                            </p:attrNameLst>
                                          </p:cBhvr>
                                          <p:to>
                                            <p:strVal val="visible"/>
                                          </p:to>
                                        </p:set>
                                        <p:animEffect transition="in" filter="fade">
                                          <p:cBhvr>
                                            <p:cTn id="45" dur="500"/>
                                            <p:tgtEl>
                                              <p:spTgt spid="49"/>
                                            </p:tgtEl>
                                          </p:cBhvr>
                                        </p:animEffect>
                                        <p:anim calcmode="lin" valueType="num">
                                          <p:cBhvr>
                                            <p:cTn id="46" dur="500" fill="hold"/>
                                            <p:tgtEl>
                                              <p:spTgt spid="49"/>
                                            </p:tgtEl>
                                            <p:attrNameLst>
                                              <p:attrName>ppt_x</p:attrName>
                                            </p:attrNameLst>
                                          </p:cBhvr>
                                          <p:tavLst>
                                            <p:tav tm="0">
                                              <p:val>
                                                <p:strVal val="#ppt_x"/>
                                              </p:val>
                                            </p:tav>
                                            <p:tav tm="100000">
                                              <p:val>
                                                <p:strVal val="#ppt_x"/>
                                              </p:val>
                                            </p:tav>
                                          </p:tavLst>
                                        </p:anim>
                                        <p:anim calcmode="lin" valueType="num">
                                          <p:cBhvr>
                                            <p:cTn id="47" dur="500" fill="hold"/>
                                            <p:tgtEl>
                                              <p:spTgt spid="49"/>
                                            </p:tgtEl>
                                            <p:attrNameLst>
                                              <p:attrName>ppt_y</p:attrName>
                                            </p:attrNameLst>
                                          </p:cBhvr>
                                          <p:tavLst>
                                            <p:tav tm="0">
                                              <p:val>
                                                <p:strVal val="#ppt_y+.1"/>
                                              </p:val>
                                            </p:tav>
                                            <p:tav tm="100000">
                                              <p:val>
                                                <p:strVal val="#ppt_y"/>
                                              </p:val>
                                            </p:tav>
                                          </p:tavLst>
                                        </p:anim>
                                      </p:childTnLst>
                                    </p:cTn>
                                  </p:par>
                                  <p:par>
                                    <p:cTn id="48" presetID="42" presetClass="entr" presetSubtype="0" fill="hold" nodeType="withEffect">
                                      <p:stCondLst>
                                        <p:cond delay="0"/>
                                      </p:stCondLst>
                                      <p:childTnLst>
                                        <p:set>
                                          <p:cBhvr>
                                            <p:cTn id="49" dur="1" fill="hold">
                                              <p:stCondLst>
                                                <p:cond delay="0"/>
                                              </p:stCondLst>
                                            </p:cTn>
                                            <p:tgtEl>
                                              <p:spTgt spid="52"/>
                                            </p:tgtEl>
                                            <p:attrNameLst>
                                              <p:attrName>style.visibility</p:attrName>
                                            </p:attrNameLst>
                                          </p:cBhvr>
                                          <p:to>
                                            <p:strVal val="visible"/>
                                          </p:to>
                                        </p:set>
                                        <p:animEffect transition="in" filter="fade">
                                          <p:cBhvr>
                                            <p:cTn id="50" dur="500"/>
                                            <p:tgtEl>
                                              <p:spTgt spid="52"/>
                                            </p:tgtEl>
                                          </p:cBhvr>
                                        </p:animEffect>
                                        <p:anim calcmode="lin" valueType="num">
                                          <p:cBhvr>
                                            <p:cTn id="51" dur="500" fill="hold"/>
                                            <p:tgtEl>
                                              <p:spTgt spid="52"/>
                                            </p:tgtEl>
                                            <p:attrNameLst>
                                              <p:attrName>ppt_x</p:attrName>
                                            </p:attrNameLst>
                                          </p:cBhvr>
                                          <p:tavLst>
                                            <p:tav tm="0">
                                              <p:val>
                                                <p:strVal val="#ppt_x"/>
                                              </p:val>
                                            </p:tav>
                                            <p:tav tm="100000">
                                              <p:val>
                                                <p:strVal val="#ppt_x"/>
                                              </p:val>
                                            </p:tav>
                                          </p:tavLst>
                                        </p:anim>
                                        <p:anim calcmode="lin" valueType="num">
                                          <p:cBhvr>
                                            <p:cTn id="52" dur="500" fill="hold"/>
                                            <p:tgtEl>
                                              <p:spTgt spid="52"/>
                                            </p:tgtEl>
                                            <p:attrNameLst>
                                              <p:attrName>ppt_y</p:attrName>
                                            </p:attrNameLst>
                                          </p:cBhvr>
                                          <p:tavLst>
                                            <p:tav tm="0">
                                              <p:val>
                                                <p:strVal val="#ppt_y+.1"/>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fade">
                                          <p:cBhvr>
                                            <p:cTn id="55" dur="500"/>
                                            <p:tgtEl>
                                              <p:spTgt spid="55"/>
                                            </p:tgtEl>
                                          </p:cBhvr>
                                        </p:animEffect>
                                        <p:anim calcmode="lin" valueType="num">
                                          <p:cBhvr>
                                            <p:cTn id="56" dur="500" fill="hold"/>
                                            <p:tgtEl>
                                              <p:spTgt spid="55"/>
                                            </p:tgtEl>
                                            <p:attrNameLst>
                                              <p:attrName>ppt_x</p:attrName>
                                            </p:attrNameLst>
                                          </p:cBhvr>
                                          <p:tavLst>
                                            <p:tav tm="0">
                                              <p:val>
                                                <p:strVal val="#ppt_x"/>
                                              </p:val>
                                            </p:tav>
                                            <p:tav tm="100000">
                                              <p:val>
                                                <p:strVal val="#ppt_x"/>
                                              </p:val>
                                            </p:tav>
                                          </p:tavLst>
                                        </p:anim>
                                        <p:anim calcmode="lin" valueType="num">
                                          <p:cBhvr>
                                            <p:cTn id="57" dur="500" fill="hold"/>
                                            <p:tgtEl>
                                              <p:spTgt spid="55"/>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58"/>
                                            </p:tgtEl>
                                            <p:attrNameLst>
                                              <p:attrName>style.visibility</p:attrName>
                                            </p:attrNameLst>
                                          </p:cBhvr>
                                          <p:to>
                                            <p:strVal val="visible"/>
                                          </p:to>
                                        </p:set>
                                        <p:animEffect transition="in" filter="fade">
                                          <p:cBhvr>
                                            <p:cTn id="60" dur="500"/>
                                            <p:tgtEl>
                                              <p:spTgt spid="58"/>
                                            </p:tgtEl>
                                          </p:cBhvr>
                                        </p:animEffect>
                                        <p:anim calcmode="lin" valueType="num">
                                          <p:cBhvr>
                                            <p:cTn id="61" dur="500" fill="hold"/>
                                            <p:tgtEl>
                                              <p:spTgt spid="58"/>
                                            </p:tgtEl>
                                            <p:attrNameLst>
                                              <p:attrName>ppt_x</p:attrName>
                                            </p:attrNameLst>
                                          </p:cBhvr>
                                          <p:tavLst>
                                            <p:tav tm="0">
                                              <p:val>
                                                <p:strVal val="#ppt_x"/>
                                              </p:val>
                                            </p:tav>
                                            <p:tav tm="100000">
                                              <p:val>
                                                <p:strVal val="#ppt_x"/>
                                              </p:val>
                                            </p:tav>
                                          </p:tavLst>
                                        </p:anim>
                                        <p:anim calcmode="lin" valueType="num">
                                          <p:cBhvr>
                                            <p:cTn id="62" dur="500" fill="hold"/>
                                            <p:tgtEl>
                                              <p:spTgt spid="58"/>
                                            </p:tgtEl>
                                            <p:attrNameLst>
                                              <p:attrName>ppt_y</p:attrName>
                                            </p:attrNameLst>
                                          </p:cBhvr>
                                          <p:tavLst>
                                            <p:tav tm="0">
                                              <p:val>
                                                <p:strVal val="#ppt_y+.1"/>
                                              </p:val>
                                            </p:tav>
                                            <p:tav tm="100000">
                                              <p:val>
                                                <p:strVal val="#ppt_y"/>
                                              </p:val>
                                            </p:tav>
                                          </p:tavLst>
                                        </p:anim>
                                      </p:childTnLst>
                                    </p:cTn>
                                  </p:par>
                                  <p:par>
                                    <p:cTn id="63" presetID="14" presetClass="entr" presetSubtype="10" fill="hold" grpId="0" nodeType="with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randombar(horizontal)">
                                          <p:cBhvr>
                                            <p:cTn id="65" dur="500"/>
                                            <p:tgtEl>
                                              <p:spTgt spid="45"/>
                                            </p:tgtEl>
                                          </p:cBhvr>
                                        </p:animEffect>
                                      </p:childTnLst>
                                    </p:cTn>
                                  </p:par>
                                  <p:par>
                                    <p:cTn id="66" presetID="14" presetClass="entr" presetSubtype="10" fill="hold" grpId="0" nodeType="withEffect">
                                      <p:stCondLst>
                                        <p:cond delay="0"/>
                                      </p:stCondLst>
                                      <p:childTnLst>
                                        <p:set>
                                          <p:cBhvr>
                                            <p:cTn id="67" dur="1" fill="hold">
                                              <p:stCondLst>
                                                <p:cond delay="0"/>
                                              </p:stCondLst>
                                            </p:cTn>
                                            <p:tgtEl>
                                              <p:spTgt spid="46"/>
                                            </p:tgtEl>
                                            <p:attrNameLst>
                                              <p:attrName>style.visibility</p:attrName>
                                            </p:attrNameLst>
                                          </p:cBhvr>
                                          <p:to>
                                            <p:strVal val="visible"/>
                                          </p:to>
                                        </p:set>
                                        <p:animEffect transition="in" filter="randombar(horizontal)">
                                          <p:cBhvr>
                                            <p:cTn id="68" dur="500"/>
                                            <p:tgtEl>
                                              <p:spTgt spid="46"/>
                                            </p:tgtEl>
                                          </p:cBhvr>
                                        </p:animEffect>
                                      </p:childTnLst>
                                    </p:cTn>
                                  </p:par>
                                  <p:par>
                                    <p:cTn id="69" presetID="14" presetClass="entr" presetSubtype="10" fill="hold" grpId="0" nodeType="withEffect">
                                      <p:stCondLst>
                                        <p:cond delay="0"/>
                                      </p:stCondLst>
                                      <p:childTnLst>
                                        <p:set>
                                          <p:cBhvr>
                                            <p:cTn id="70" dur="1" fill="hold">
                                              <p:stCondLst>
                                                <p:cond delay="0"/>
                                              </p:stCondLst>
                                            </p:cTn>
                                            <p:tgtEl>
                                              <p:spTgt spid="47"/>
                                            </p:tgtEl>
                                            <p:attrNameLst>
                                              <p:attrName>style.visibility</p:attrName>
                                            </p:attrNameLst>
                                          </p:cBhvr>
                                          <p:to>
                                            <p:strVal val="visible"/>
                                          </p:to>
                                        </p:set>
                                        <p:animEffect transition="in" filter="randombar(horizontal)">
                                          <p:cBhvr>
                                            <p:cTn id="71" dur="500"/>
                                            <p:tgtEl>
                                              <p:spTgt spid="47"/>
                                            </p:tgtEl>
                                          </p:cBhvr>
                                        </p:animEffect>
                                      </p:childTnLst>
                                    </p:cTn>
                                  </p:par>
                                  <p:par>
                                    <p:cTn id="72" presetID="14" presetClass="entr" presetSubtype="10" fill="hold" grpId="0" nodeType="withEffect">
                                      <p:stCondLst>
                                        <p:cond delay="0"/>
                                      </p:stCondLst>
                                      <p:childTnLst>
                                        <p:set>
                                          <p:cBhvr>
                                            <p:cTn id="73" dur="1" fill="hold">
                                              <p:stCondLst>
                                                <p:cond delay="0"/>
                                              </p:stCondLst>
                                            </p:cTn>
                                            <p:tgtEl>
                                              <p:spTgt spid="48"/>
                                            </p:tgtEl>
                                            <p:attrNameLst>
                                              <p:attrName>style.visibility</p:attrName>
                                            </p:attrNameLst>
                                          </p:cBhvr>
                                          <p:to>
                                            <p:strVal val="visible"/>
                                          </p:to>
                                        </p:set>
                                        <p:animEffect transition="in" filter="randombar(horizontal)">
                                          <p:cBhvr>
                                            <p:cTn id="74" dur="500"/>
                                            <p:tgtEl>
                                              <p:spTgt spid="48"/>
                                            </p:tgtEl>
                                          </p:cBhvr>
                                        </p:animEffect>
                                      </p:childTnLst>
                                    </p:cTn>
                                  </p:par>
                                  <p:par>
                                    <p:cTn id="75" presetID="14" presetClass="entr" presetSubtype="10" fill="hold" nodeType="withEffect">
                                      <p:stCondLst>
                                        <p:cond delay="0"/>
                                      </p:stCondLst>
                                      <p:childTnLst>
                                        <p:set>
                                          <p:cBhvr>
                                            <p:cTn id="76" dur="1" fill="hold">
                                              <p:stCondLst>
                                                <p:cond delay="0"/>
                                              </p:stCondLst>
                                            </p:cTn>
                                            <p:tgtEl>
                                              <p:spTgt spid="61"/>
                                            </p:tgtEl>
                                            <p:attrNameLst>
                                              <p:attrName>style.visibility</p:attrName>
                                            </p:attrNameLst>
                                          </p:cBhvr>
                                          <p:to>
                                            <p:strVal val="visible"/>
                                          </p:to>
                                        </p:set>
                                        <p:animEffect transition="in" filter="randombar(horizontal)">
                                          <p:cBhvr>
                                            <p:cTn id="77"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8" grpId="0" animBg="1"/>
          <p:bldP spid="39" grpId="0" animBg="1"/>
          <p:bldP spid="40" grpId="0" animBg="1"/>
          <p:bldP spid="41" grpId="0" animBg="1"/>
          <p:bldP spid="42" grpId="0" animBg="1"/>
          <p:bldP spid="43" grpId="0" animBg="1"/>
          <p:bldP spid="44" grpId="0" animBg="1"/>
          <p:bldP spid="45" grpId="0"/>
          <p:bldP spid="46" grpId="0"/>
          <p:bldP spid="47" grpId="0"/>
          <p:bldP spid="48" grpId="0"/>
          <p:bldP spid="64"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500"/>
                                            <p:tgtEl>
                                              <p:spTgt spid="36"/>
                                            </p:tgtEl>
                                          </p:cBhvr>
                                        </p:animEffect>
                                        <p:anim calcmode="lin" valueType="num">
                                          <p:cBhvr>
                                            <p:cTn id="8" dur="500" fill="hold"/>
                                            <p:tgtEl>
                                              <p:spTgt spid="36"/>
                                            </p:tgtEl>
                                            <p:attrNameLst>
                                              <p:attrName>ppt_x</p:attrName>
                                            </p:attrNameLst>
                                          </p:cBhvr>
                                          <p:tavLst>
                                            <p:tav tm="0">
                                              <p:val>
                                                <p:strVal val="#ppt_x"/>
                                              </p:val>
                                            </p:tav>
                                            <p:tav tm="100000">
                                              <p:val>
                                                <p:strVal val="#ppt_x"/>
                                              </p:val>
                                            </p:tav>
                                          </p:tavLst>
                                        </p:anim>
                                        <p:anim calcmode="lin" valueType="num">
                                          <p:cBhvr>
                                            <p:cTn id="9" dur="500" fill="hold"/>
                                            <p:tgtEl>
                                              <p:spTgt spid="36"/>
                                            </p:tgtEl>
                                            <p:attrNameLst>
                                              <p:attrName>ppt_y</p:attrName>
                                            </p:attrNameLst>
                                          </p:cBhvr>
                                          <p:tavLst>
                                            <p:tav tm="0">
                                              <p:val>
                                                <p:strVal val="#ppt_y-.1"/>
                                              </p:val>
                                            </p:tav>
                                            <p:tav tm="100000">
                                              <p:val>
                                                <p:strVal val="#ppt_y"/>
                                              </p:val>
                                            </p:tav>
                                          </p:tavLst>
                                        </p:anim>
                                      </p:childTnLst>
                                    </p:cTn>
                                  </p:par>
                                  <p:par>
                                    <p:cTn id="10" presetID="10" presetClass="entr" presetSubtype="0" fill="hold" grpId="0" nodeType="withEffect">
                                      <p:stCondLst>
                                        <p:cond delay="0"/>
                                      </p:stCondLst>
                                      <p:childTnLst>
                                        <p:set>
                                          <p:cBhvr>
                                            <p:cTn id="11" dur="1" fill="hold">
                                              <p:stCondLst>
                                                <p:cond delay="0"/>
                                              </p:stCondLst>
                                            </p:cTn>
                                            <p:tgtEl>
                                              <p:spTgt spid="64"/>
                                            </p:tgtEl>
                                            <p:attrNameLst>
                                              <p:attrName>style.visibility</p:attrName>
                                            </p:attrNameLst>
                                          </p:cBhvr>
                                          <p:to>
                                            <p:strVal val="visible"/>
                                          </p:to>
                                        </p:set>
                                        <p:animEffect transition="in" filter="fade">
                                          <p:cBhvr>
                                            <p:cTn id="12" dur="500"/>
                                            <p:tgtEl>
                                              <p:spTgt spid="64"/>
                                            </p:tgtEl>
                                          </p:cBhvr>
                                        </p:animEffect>
                                      </p:childTnLst>
                                    </p:cTn>
                                  </p:par>
                                </p:childTnLst>
                              </p:cTn>
                            </p:par>
                            <p:par>
                              <p:cTn id="13" fill="hold">
                                <p:stCondLst>
                                  <p:cond delay="500"/>
                                </p:stCondLst>
                                <p:childTnLst>
                                  <p:par>
                                    <p:cTn id="14" presetID="2" presetClass="entr" presetSubtype="2" accel="40000" fill="hold" grpId="0" nodeType="afterEffect">
                                      <p:stCondLst>
                                        <p:cond delay="0"/>
                                      </p:stCondLst>
                                      <p:childTnLst>
                                        <p:set>
                                          <p:cBhvr>
                                            <p:cTn id="15" dur="1" fill="hold">
                                              <p:stCondLst>
                                                <p:cond delay="0"/>
                                              </p:stCondLst>
                                            </p:cTn>
                                            <p:tgtEl>
                                              <p:spTgt spid="37"/>
                                            </p:tgtEl>
                                            <p:attrNameLst>
                                              <p:attrName>style.visibility</p:attrName>
                                            </p:attrNameLst>
                                          </p:cBhvr>
                                          <p:to>
                                            <p:strVal val="visible"/>
                                          </p:to>
                                        </p:set>
                                        <p:anim calcmode="lin" valueType="num">
                                          <p:cBhvr additive="base">
                                            <p:cTn id="16" dur="500" fill="hold"/>
                                            <p:tgtEl>
                                              <p:spTgt spid="37"/>
                                            </p:tgtEl>
                                            <p:attrNameLst>
                                              <p:attrName>ppt_x</p:attrName>
                                            </p:attrNameLst>
                                          </p:cBhvr>
                                          <p:tavLst>
                                            <p:tav tm="0">
                                              <p:val>
                                                <p:strVal val="1+#ppt_w/2"/>
                                              </p:val>
                                            </p:tav>
                                            <p:tav tm="100000">
                                              <p:val>
                                                <p:strVal val="#ppt_x"/>
                                              </p:val>
                                            </p:tav>
                                          </p:tavLst>
                                        </p:anim>
                                        <p:anim calcmode="lin" valueType="num">
                                          <p:cBhvr additive="base">
                                            <p:cTn id="17" dur="500" fill="hold"/>
                                            <p:tgtEl>
                                              <p:spTgt spid="37"/>
                                            </p:tgtEl>
                                            <p:attrNameLst>
                                              <p:attrName>ppt_y</p:attrName>
                                            </p:attrNameLst>
                                          </p:cBhvr>
                                          <p:tavLst>
                                            <p:tav tm="0">
                                              <p:val>
                                                <p:strVal val="#ppt_y"/>
                                              </p:val>
                                            </p:tav>
                                            <p:tav tm="100000">
                                              <p:val>
                                                <p:strVal val="#ppt_y"/>
                                              </p:val>
                                            </p:tav>
                                          </p:tavLst>
                                        </p:anim>
                                      </p:childTnLst>
                                    </p:cTn>
                                  </p:par>
                                  <p:par>
                                    <p:cTn id="18" presetID="2" presetClass="entr" presetSubtype="2" accel="40000" fill="hold" grpId="0" nodeType="withEffect">
                                      <p:stCondLst>
                                        <p:cond delay="250"/>
                                      </p:stCondLst>
                                      <p:childTnLst>
                                        <p:set>
                                          <p:cBhvr>
                                            <p:cTn id="19" dur="1" fill="hold">
                                              <p:stCondLst>
                                                <p:cond delay="0"/>
                                              </p:stCondLst>
                                            </p:cTn>
                                            <p:tgtEl>
                                              <p:spTgt spid="38"/>
                                            </p:tgtEl>
                                            <p:attrNameLst>
                                              <p:attrName>style.visibility</p:attrName>
                                            </p:attrNameLst>
                                          </p:cBhvr>
                                          <p:to>
                                            <p:strVal val="visible"/>
                                          </p:to>
                                        </p:set>
                                        <p:anim calcmode="lin" valueType="num">
                                          <p:cBhvr additive="base">
                                            <p:cTn id="20" dur="500" fill="hold"/>
                                            <p:tgtEl>
                                              <p:spTgt spid="38"/>
                                            </p:tgtEl>
                                            <p:attrNameLst>
                                              <p:attrName>ppt_x</p:attrName>
                                            </p:attrNameLst>
                                          </p:cBhvr>
                                          <p:tavLst>
                                            <p:tav tm="0">
                                              <p:val>
                                                <p:strVal val="1+#ppt_w/2"/>
                                              </p:val>
                                            </p:tav>
                                            <p:tav tm="100000">
                                              <p:val>
                                                <p:strVal val="#ppt_x"/>
                                              </p:val>
                                            </p:tav>
                                          </p:tavLst>
                                        </p:anim>
                                        <p:anim calcmode="lin" valueType="num">
                                          <p:cBhvr additive="base">
                                            <p:cTn id="21" dur="500" fill="hold"/>
                                            <p:tgtEl>
                                              <p:spTgt spid="38"/>
                                            </p:tgtEl>
                                            <p:attrNameLst>
                                              <p:attrName>ppt_y</p:attrName>
                                            </p:attrNameLst>
                                          </p:cBhvr>
                                          <p:tavLst>
                                            <p:tav tm="0">
                                              <p:val>
                                                <p:strVal val="#ppt_y"/>
                                              </p:val>
                                            </p:tav>
                                            <p:tav tm="100000">
                                              <p:val>
                                                <p:strVal val="#ppt_y"/>
                                              </p:val>
                                            </p:tav>
                                          </p:tavLst>
                                        </p:anim>
                                      </p:childTnLst>
                                    </p:cTn>
                                  </p:par>
                                  <p:par>
                                    <p:cTn id="22" presetID="2" presetClass="entr" presetSubtype="2" accel="40000" fill="hold" grpId="0" nodeType="withEffect">
                                      <p:stCondLst>
                                        <p:cond delay="500"/>
                                      </p:stCondLst>
                                      <p:childTnLst>
                                        <p:set>
                                          <p:cBhvr>
                                            <p:cTn id="23" dur="1" fill="hold">
                                              <p:stCondLst>
                                                <p:cond delay="0"/>
                                              </p:stCondLst>
                                            </p:cTn>
                                            <p:tgtEl>
                                              <p:spTgt spid="39"/>
                                            </p:tgtEl>
                                            <p:attrNameLst>
                                              <p:attrName>style.visibility</p:attrName>
                                            </p:attrNameLst>
                                          </p:cBhvr>
                                          <p:to>
                                            <p:strVal val="visible"/>
                                          </p:to>
                                        </p:set>
                                        <p:anim calcmode="lin" valueType="num">
                                          <p:cBhvr additive="base">
                                            <p:cTn id="24" dur="500" fill="hold"/>
                                            <p:tgtEl>
                                              <p:spTgt spid="39"/>
                                            </p:tgtEl>
                                            <p:attrNameLst>
                                              <p:attrName>ppt_x</p:attrName>
                                            </p:attrNameLst>
                                          </p:cBhvr>
                                          <p:tavLst>
                                            <p:tav tm="0">
                                              <p:val>
                                                <p:strVal val="1+#ppt_w/2"/>
                                              </p:val>
                                            </p:tav>
                                            <p:tav tm="100000">
                                              <p:val>
                                                <p:strVal val="#ppt_x"/>
                                              </p:val>
                                            </p:tav>
                                          </p:tavLst>
                                        </p:anim>
                                        <p:anim calcmode="lin" valueType="num">
                                          <p:cBhvr additive="base">
                                            <p:cTn id="25" dur="500" fill="hold"/>
                                            <p:tgtEl>
                                              <p:spTgt spid="39"/>
                                            </p:tgtEl>
                                            <p:attrNameLst>
                                              <p:attrName>ppt_y</p:attrName>
                                            </p:attrNameLst>
                                          </p:cBhvr>
                                          <p:tavLst>
                                            <p:tav tm="0">
                                              <p:val>
                                                <p:strVal val="#ppt_y"/>
                                              </p:val>
                                            </p:tav>
                                            <p:tav tm="100000">
                                              <p:val>
                                                <p:strVal val="#ppt_y"/>
                                              </p:val>
                                            </p:tav>
                                          </p:tavLst>
                                        </p:anim>
                                      </p:childTnLst>
                                    </p:cTn>
                                  </p:par>
                                  <p:par>
                                    <p:cTn id="26" presetID="2" presetClass="entr" presetSubtype="2" accel="40000" fill="hold" grpId="0" nodeType="withEffect">
                                      <p:stCondLst>
                                        <p:cond delay="750"/>
                                      </p:stCondLst>
                                      <p:childTnLst>
                                        <p:set>
                                          <p:cBhvr>
                                            <p:cTn id="27" dur="1" fill="hold">
                                              <p:stCondLst>
                                                <p:cond delay="0"/>
                                              </p:stCondLst>
                                            </p:cTn>
                                            <p:tgtEl>
                                              <p:spTgt spid="40"/>
                                            </p:tgtEl>
                                            <p:attrNameLst>
                                              <p:attrName>style.visibility</p:attrName>
                                            </p:attrNameLst>
                                          </p:cBhvr>
                                          <p:to>
                                            <p:strVal val="visible"/>
                                          </p:to>
                                        </p:set>
                                        <p:anim calcmode="lin" valueType="num">
                                          <p:cBhvr additive="base">
                                            <p:cTn id="28" dur="500" fill="hold"/>
                                            <p:tgtEl>
                                              <p:spTgt spid="40"/>
                                            </p:tgtEl>
                                            <p:attrNameLst>
                                              <p:attrName>ppt_x</p:attrName>
                                            </p:attrNameLst>
                                          </p:cBhvr>
                                          <p:tavLst>
                                            <p:tav tm="0">
                                              <p:val>
                                                <p:strVal val="1+#ppt_w/2"/>
                                              </p:val>
                                            </p:tav>
                                            <p:tav tm="100000">
                                              <p:val>
                                                <p:strVal val="#ppt_x"/>
                                              </p:val>
                                            </p:tav>
                                          </p:tavLst>
                                        </p:anim>
                                        <p:anim calcmode="lin" valueType="num">
                                          <p:cBhvr additive="base">
                                            <p:cTn id="29" dur="500" fill="hold"/>
                                            <p:tgtEl>
                                              <p:spTgt spid="40"/>
                                            </p:tgtEl>
                                            <p:attrNameLst>
                                              <p:attrName>ppt_y</p:attrName>
                                            </p:attrNameLst>
                                          </p:cBhvr>
                                          <p:tavLst>
                                            <p:tav tm="0">
                                              <p:val>
                                                <p:strVal val="#ppt_y"/>
                                              </p:val>
                                            </p:tav>
                                            <p:tav tm="100000">
                                              <p:val>
                                                <p:strVal val="#ppt_y"/>
                                              </p:val>
                                            </p:tav>
                                          </p:tavLst>
                                        </p:anim>
                                      </p:childTnLst>
                                    </p:cTn>
                                  </p:par>
                                  <p:par>
                                    <p:cTn id="30" presetID="22" presetClass="entr" presetSubtype="8" fill="hold" grpId="0" nodeType="withEffect">
                                      <p:stCondLst>
                                        <p:cond delay="1000"/>
                                      </p:stCondLst>
                                      <p:childTnLst>
                                        <p:set>
                                          <p:cBhvr>
                                            <p:cTn id="31" dur="1" fill="hold">
                                              <p:stCondLst>
                                                <p:cond delay="0"/>
                                              </p:stCondLst>
                                            </p:cTn>
                                            <p:tgtEl>
                                              <p:spTgt spid="41"/>
                                            </p:tgtEl>
                                            <p:attrNameLst>
                                              <p:attrName>style.visibility</p:attrName>
                                            </p:attrNameLst>
                                          </p:cBhvr>
                                          <p:to>
                                            <p:strVal val="visible"/>
                                          </p:to>
                                        </p:set>
                                        <p:animEffect transition="in" filter="wipe(left)">
                                          <p:cBhvr>
                                            <p:cTn id="32" dur="500"/>
                                            <p:tgtEl>
                                              <p:spTgt spid="41"/>
                                            </p:tgtEl>
                                          </p:cBhvr>
                                        </p:animEffect>
                                      </p:childTnLst>
                                    </p:cTn>
                                  </p:par>
                                  <p:par>
                                    <p:cTn id="33" presetID="22" presetClass="entr" presetSubtype="8" fill="hold" grpId="0" nodeType="withEffect">
                                      <p:stCondLst>
                                        <p:cond delay="1000"/>
                                      </p:stCondLst>
                                      <p:childTnLst>
                                        <p:set>
                                          <p:cBhvr>
                                            <p:cTn id="34" dur="1" fill="hold">
                                              <p:stCondLst>
                                                <p:cond delay="0"/>
                                              </p:stCondLst>
                                            </p:cTn>
                                            <p:tgtEl>
                                              <p:spTgt spid="42"/>
                                            </p:tgtEl>
                                            <p:attrNameLst>
                                              <p:attrName>style.visibility</p:attrName>
                                            </p:attrNameLst>
                                          </p:cBhvr>
                                          <p:to>
                                            <p:strVal val="visible"/>
                                          </p:to>
                                        </p:set>
                                        <p:animEffect transition="in" filter="wipe(left)">
                                          <p:cBhvr>
                                            <p:cTn id="35" dur="500"/>
                                            <p:tgtEl>
                                              <p:spTgt spid="42"/>
                                            </p:tgtEl>
                                          </p:cBhvr>
                                        </p:animEffect>
                                      </p:childTnLst>
                                    </p:cTn>
                                  </p:par>
                                  <p:par>
                                    <p:cTn id="36" presetID="22" presetClass="entr" presetSubtype="8" fill="hold" grpId="0" nodeType="withEffect">
                                      <p:stCondLst>
                                        <p:cond delay="1000"/>
                                      </p:stCondLst>
                                      <p:childTnLst>
                                        <p:set>
                                          <p:cBhvr>
                                            <p:cTn id="37" dur="1" fill="hold">
                                              <p:stCondLst>
                                                <p:cond delay="0"/>
                                              </p:stCondLst>
                                            </p:cTn>
                                            <p:tgtEl>
                                              <p:spTgt spid="43"/>
                                            </p:tgtEl>
                                            <p:attrNameLst>
                                              <p:attrName>style.visibility</p:attrName>
                                            </p:attrNameLst>
                                          </p:cBhvr>
                                          <p:to>
                                            <p:strVal val="visible"/>
                                          </p:to>
                                        </p:set>
                                        <p:animEffect transition="in" filter="wipe(left)">
                                          <p:cBhvr>
                                            <p:cTn id="38" dur="500"/>
                                            <p:tgtEl>
                                              <p:spTgt spid="43"/>
                                            </p:tgtEl>
                                          </p:cBhvr>
                                        </p:animEffect>
                                      </p:childTnLst>
                                    </p:cTn>
                                  </p:par>
                                  <p:par>
                                    <p:cTn id="39" presetID="22" presetClass="entr" presetSubtype="8" fill="hold" grpId="0" nodeType="withEffect">
                                      <p:stCondLst>
                                        <p:cond delay="1000"/>
                                      </p:stCondLst>
                                      <p:childTnLst>
                                        <p:set>
                                          <p:cBhvr>
                                            <p:cTn id="40" dur="1" fill="hold">
                                              <p:stCondLst>
                                                <p:cond delay="0"/>
                                              </p:stCondLst>
                                            </p:cTn>
                                            <p:tgtEl>
                                              <p:spTgt spid="44"/>
                                            </p:tgtEl>
                                            <p:attrNameLst>
                                              <p:attrName>style.visibility</p:attrName>
                                            </p:attrNameLst>
                                          </p:cBhvr>
                                          <p:to>
                                            <p:strVal val="visible"/>
                                          </p:to>
                                        </p:set>
                                        <p:animEffect transition="in" filter="wipe(left)">
                                          <p:cBhvr>
                                            <p:cTn id="41" dur="500"/>
                                            <p:tgtEl>
                                              <p:spTgt spid="44"/>
                                            </p:tgtEl>
                                          </p:cBhvr>
                                        </p:animEffect>
                                      </p:childTnLst>
                                    </p:cTn>
                                  </p:par>
                                </p:childTnLst>
                              </p:cTn>
                            </p:par>
                            <p:par>
                              <p:cTn id="42" fill="hold">
                                <p:stCondLst>
                                  <p:cond delay="1000"/>
                                </p:stCondLst>
                                <p:childTnLst>
                                  <p:par>
                                    <p:cTn id="43" presetID="42" presetClass="entr" presetSubtype="0" fill="hold" nodeType="afterEffect">
                                      <p:stCondLst>
                                        <p:cond delay="0"/>
                                      </p:stCondLst>
                                      <p:childTnLst>
                                        <p:set>
                                          <p:cBhvr>
                                            <p:cTn id="44" dur="1" fill="hold">
                                              <p:stCondLst>
                                                <p:cond delay="0"/>
                                              </p:stCondLst>
                                            </p:cTn>
                                            <p:tgtEl>
                                              <p:spTgt spid="49"/>
                                            </p:tgtEl>
                                            <p:attrNameLst>
                                              <p:attrName>style.visibility</p:attrName>
                                            </p:attrNameLst>
                                          </p:cBhvr>
                                          <p:to>
                                            <p:strVal val="visible"/>
                                          </p:to>
                                        </p:set>
                                        <p:animEffect transition="in" filter="fade">
                                          <p:cBhvr>
                                            <p:cTn id="45" dur="500"/>
                                            <p:tgtEl>
                                              <p:spTgt spid="49"/>
                                            </p:tgtEl>
                                          </p:cBhvr>
                                        </p:animEffect>
                                        <p:anim calcmode="lin" valueType="num">
                                          <p:cBhvr>
                                            <p:cTn id="46" dur="500" fill="hold"/>
                                            <p:tgtEl>
                                              <p:spTgt spid="49"/>
                                            </p:tgtEl>
                                            <p:attrNameLst>
                                              <p:attrName>ppt_x</p:attrName>
                                            </p:attrNameLst>
                                          </p:cBhvr>
                                          <p:tavLst>
                                            <p:tav tm="0">
                                              <p:val>
                                                <p:strVal val="#ppt_x"/>
                                              </p:val>
                                            </p:tav>
                                            <p:tav tm="100000">
                                              <p:val>
                                                <p:strVal val="#ppt_x"/>
                                              </p:val>
                                            </p:tav>
                                          </p:tavLst>
                                        </p:anim>
                                        <p:anim calcmode="lin" valueType="num">
                                          <p:cBhvr>
                                            <p:cTn id="47" dur="500" fill="hold"/>
                                            <p:tgtEl>
                                              <p:spTgt spid="49"/>
                                            </p:tgtEl>
                                            <p:attrNameLst>
                                              <p:attrName>ppt_y</p:attrName>
                                            </p:attrNameLst>
                                          </p:cBhvr>
                                          <p:tavLst>
                                            <p:tav tm="0">
                                              <p:val>
                                                <p:strVal val="#ppt_y+.1"/>
                                              </p:val>
                                            </p:tav>
                                            <p:tav tm="100000">
                                              <p:val>
                                                <p:strVal val="#ppt_y"/>
                                              </p:val>
                                            </p:tav>
                                          </p:tavLst>
                                        </p:anim>
                                      </p:childTnLst>
                                    </p:cTn>
                                  </p:par>
                                  <p:par>
                                    <p:cTn id="48" presetID="42" presetClass="entr" presetSubtype="0" fill="hold" nodeType="withEffect">
                                      <p:stCondLst>
                                        <p:cond delay="0"/>
                                      </p:stCondLst>
                                      <p:childTnLst>
                                        <p:set>
                                          <p:cBhvr>
                                            <p:cTn id="49" dur="1" fill="hold">
                                              <p:stCondLst>
                                                <p:cond delay="0"/>
                                              </p:stCondLst>
                                            </p:cTn>
                                            <p:tgtEl>
                                              <p:spTgt spid="52"/>
                                            </p:tgtEl>
                                            <p:attrNameLst>
                                              <p:attrName>style.visibility</p:attrName>
                                            </p:attrNameLst>
                                          </p:cBhvr>
                                          <p:to>
                                            <p:strVal val="visible"/>
                                          </p:to>
                                        </p:set>
                                        <p:animEffect transition="in" filter="fade">
                                          <p:cBhvr>
                                            <p:cTn id="50" dur="500"/>
                                            <p:tgtEl>
                                              <p:spTgt spid="52"/>
                                            </p:tgtEl>
                                          </p:cBhvr>
                                        </p:animEffect>
                                        <p:anim calcmode="lin" valueType="num">
                                          <p:cBhvr>
                                            <p:cTn id="51" dur="500" fill="hold"/>
                                            <p:tgtEl>
                                              <p:spTgt spid="52"/>
                                            </p:tgtEl>
                                            <p:attrNameLst>
                                              <p:attrName>ppt_x</p:attrName>
                                            </p:attrNameLst>
                                          </p:cBhvr>
                                          <p:tavLst>
                                            <p:tav tm="0">
                                              <p:val>
                                                <p:strVal val="#ppt_x"/>
                                              </p:val>
                                            </p:tav>
                                            <p:tav tm="100000">
                                              <p:val>
                                                <p:strVal val="#ppt_x"/>
                                              </p:val>
                                            </p:tav>
                                          </p:tavLst>
                                        </p:anim>
                                        <p:anim calcmode="lin" valueType="num">
                                          <p:cBhvr>
                                            <p:cTn id="52" dur="500" fill="hold"/>
                                            <p:tgtEl>
                                              <p:spTgt spid="52"/>
                                            </p:tgtEl>
                                            <p:attrNameLst>
                                              <p:attrName>ppt_y</p:attrName>
                                            </p:attrNameLst>
                                          </p:cBhvr>
                                          <p:tavLst>
                                            <p:tav tm="0">
                                              <p:val>
                                                <p:strVal val="#ppt_y+.1"/>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fade">
                                          <p:cBhvr>
                                            <p:cTn id="55" dur="500"/>
                                            <p:tgtEl>
                                              <p:spTgt spid="55"/>
                                            </p:tgtEl>
                                          </p:cBhvr>
                                        </p:animEffect>
                                        <p:anim calcmode="lin" valueType="num">
                                          <p:cBhvr>
                                            <p:cTn id="56" dur="500" fill="hold"/>
                                            <p:tgtEl>
                                              <p:spTgt spid="55"/>
                                            </p:tgtEl>
                                            <p:attrNameLst>
                                              <p:attrName>ppt_x</p:attrName>
                                            </p:attrNameLst>
                                          </p:cBhvr>
                                          <p:tavLst>
                                            <p:tav tm="0">
                                              <p:val>
                                                <p:strVal val="#ppt_x"/>
                                              </p:val>
                                            </p:tav>
                                            <p:tav tm="100000">
                                              <p:val>
                                                <p:strVal val="#ppt_x"/>
                                              </p:val>
                                            </p:tav>
                                          </p:tavLst>
                                        </p:anim>
                                        <p:anim calcmode="lin" valueType="num">
                                          <p:cBhvr>
                                            <p:cTn id="57" dur="500" fill="hold"/>
                                            <p:tgtEl>
                                              <p:spTgt spid="55"/>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58"/>
                                            </p:tgtEl>
                                            <p:attrNameLst>
                                              <p:attrName>style.visibility</p:attrName>
                                            </p:attrNameLst>
                                          </p:cBhvr>
                                          <p:to>
                                            <p:strVal val="visible"/>
                                          </p:to>
                                        </p:set>
                                        <p:animEffect transition="in" filter="fade">
                                          <p:cBhvr>
                                            <p:cTn id="60" dur="500"/>
                                            <p:tgtEl>
                                              <p:spTgt spid="58"/>
                                            </p:tgtEl>
                                          </p:cBhvr>
                                        </p:animEffect>
                                        <p:anim calcmode="lin" valueType="num">
                                          <p:cBhvr>
                                            <p:cTn id="61" dur="500" fill="hold"/>
                                            <p:tgtEl>
                                              <p:spTgt spid="58"/>
                                            </p:tgtEl>
                                            <p:attrNameLst>
                                              <p:attrName>ppt_x</p:attrName>
                                            </p:attrNameLst>
                                          </p:cBhvr>
                                          <p:tavLst>
                                            <p:tav tm="0">
                                              <p:val>
                                                <p:strVal val="#ppt_x"/>
                                              </p:val>
                                            </p:tav>
                                            <p:tav tm="100000">
                                              <p:val>
                                                <p:strVal val="#ppt_x"/>
                                              </p:val>
                                            </p:tav>
                                          </p:tavLst>
                                        </p:anim>
                                        <p:anim calcmode="lin" valueType="num">
                                          <p:cBhvr>
                                            <p:cTn id="62" dur="500" fill="hold"/>
                                            <p:tgtEl>
                                              <p:spTgt spid="58"/>
                                            </p:tgtEl>
                                            <p:attrNameLst>
                                              <p:attrName>ppt_y</p:attrName>
                                            </p:attrNameLst>
                                          </p:cBhvr>
                                          <p:tavLst>
                                            <p:tav tm="0">
                                              <p:val>
                                                <p:strVal val="#ppt_y+.1"/>
                                              </p:val>
                                            </p:tav>
                                            <p:tav tm="100000">
                                              <p:val>
                                                <p:strVal val="#ppt_y"/>
                                              </p:val>
                                            </p:tav>
                                          </p:tavLst>
                                        </p:anim>
                                      </p:childTnLst>
                                    </p:cTn>
                                  </p:par>
                                  <p:par>
                                    <p:cTn id="63" presetID="14" presetClass="entr" presetSubtype="10" fill="hold" grpId="0" nodeType="with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randombar(horizontal)">
                                          <p:cBhvr>
                                            <p:cTn id="65" dur="500"/>
                                            <p:tgtEl>
                                              <p:spTgt spid="45"/>
                                            </p:tgtEl>
                                          </p:cBhvr>
                                        </p:animEffect>
                                      </p:childTnLst>
                                    </p:cTn>
                                  </p:par>
                                  <p:par>
                                    <p:cTn id="66" presetID="14" presetClass="entr" presetSubtype="10" fill="hold" grpId="0" nodeType="withEffect">
                                      <p:stCondLst>
                                        <p:cond delay="0"/>
                                      </p:stCondLst>
                                      <p:childTnLst>
                                        <p:set>
                                          <p:cBhvr>
                                            <p:cTn id="67" dur="1" fill="hold">
                                              <p:stCondLst>
                                                <p:cond delay="0"/>
                                              </p:stCondLst>
                                            </p:cTn>
                                            <p:tgtEl>
                                              <p:spTgt spid="46"/>
                                            </p:tgtEl>
                                            <p:attrNameLst>
                                              <p:attrName>style.visibility</p:attrName>
                                            </p:attrNameLst>
                                          </p:cBhvr>
                                          <p:to>
                                            <p:strVal val="visible"/>
                                          </p:to>
                                        </p:set>
                                        <p:animEffect transition="in" filter="randombar(horizontal)">
                                          <p:cBhvr>
                                            <p:cTn id="68" dur="500"/>
                                            <p:tgtEl>
                                              <p:spTgt spid="46"/>
                                            </p:tgtEl>
                                          </p:cBhvr>
                                        </p:animEffect>
                                      </p:childTnLst>
                                    </p:cTn>
                                  </p:par>
                                  <p:par>
                                    <p:cTn id="69" presetID="14" presetClass="entr" presetSubtype="10" fill="hold" grpId="0" nodeType="withEffect">
                                      <p:stCondLst>
                                        <p:cond delay="0"/>
                                      </p:stCondLst>
                                      <p:childTnLst>
                                        <p:set>
                                          <p:cBhvr>
                                            <p:cTn id="70" dur="1" fill="hold">
                                              <p:stCondLst>
                                                <p:cond delay="0"/>
                                              </p:stCondLst>
                                            </p:cTn>
                                            <p:tgtEl>
                                              <p:spTgt spid="47"/>
                                            </p:tgtEl>
                                            <p:attrNameLst>
                                              <p:attrName>style.visibility</p:attrName>
                                            </p:attrNameLst>
                                          </p:cBhvr>
                                          <p:to>
                                            <p:strVal val="visible"/>
                                          </p:to>
                                        </p:set>
                                        <p:animEffect transition="in" filter="randombar(horizontal)">
                                          <p:cBhvr>
                                            <p:cTn id="71" dur="500"/>
                                            <p:tgtEl>
                                              <p:spTgt spid="47"/>
                                            </p:tgtEl>
                                          </p:cBhvr>
                                        </p:animEffect>
                                      </p:childTnLst>
                                    </p:cTn>
                                  </p:par>
                                  <p:par>
                                    <p:cTn id="72" presetID="14" presetClass="entr" presetSubtype="10" fill="hold" grpId="0" nodeType="withEffect">
                                      <p:stCondLst>
                                        <p:cond delay="0"/>
                                      </p:stCondLst>
                                      <p:childTnLst>
                                        <p:set>
                                          <p:cBhvr>
                                            <p:cTn id="73" dur="1" fill="hold">
                                              <p:stCondLst>
                                                <p:cond delay="0"/>
                                              </p:stCondLst>
                                            </p:cTn>
                                            <p:tgtEl>
                                              <p:spTgt spid="48"/>
                                            </p:tgtEl>
                                            <p:attrNameLst>
                                              <p:attrName>style.visibility</p:attrName>
                                            </p:attrNameLst>
                                          </p:cBhvr>
                                          <p:to>
                                            <p:strVal val="visible"/>
                                          </p:to>
                                        </p:set>
                                        <p:animEffect transition="in" filter="randombar(horizontal)">
                                          <p:cBhvr>
                                            <p:cTn id="74" dur="500"/>
                                            <p:tgtEl>
                                              <p:spTgt spid="48"/>
                                            </p:tgtEl>
                                          </p:cBhvr>
                                        </p:animEffect>
                                      </p:childTnLst>
                                    </p:cTn>
                                  </p:par>
                                  <p:par>
                                    <p:cTn id="75" presetID="14" presetClass="entr" presetSubtype="10" fill="hold" nodeType="withEffect">
                                      <p:stCondLst>
                                        <p:cond delay="0"/>
                                      </p:stCondLst>
                                      <p:childTnLst>
                                        <p:set>
                                          <p:cBhvr>
                                            <p:cTn id="76" dur="1" fill="hold">
                                              <p:stCondLst>
                                                <p:cond delay="0"/>
                                              </p:stCondLst>
                                            </p:cTn>
                                            <p:tgtEl>
                                              <p:spTgt spid="61"/>
                                            </p:tgtEl>
                                            <p:attrNameLst>
                                              <p:attrName>style.visibility</p:attrName>
                                            </p:attrNameLst>
                                          </p:cBhvr>
                                          <p:to>
                                            <p:strVal val="visible"/>
                                          </p:to>
                                        </p:set>
                                        <p:animEffect transition="in" filter="randombar(horizontal)">
                                          <p:cBhvr>
                                            <p:cTn id="77"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8" grpId="0" animBg="1"/>
          <p:bldP spid="39" grpId="0" animBg="1"/>
          <p:bldP spid="40" grpId="0" animBg="1"/>
          <p:bldP spid="41" grpId="0" animBg="1"/>
          <p:bldP spid="42" grpId="0" animBg="1"/>
          <p:bldP spid="43" grpId="0" animBg="1"/>
          <p:bldP spid="44" grpId="0" animBg="1"/>
          <p:bldP spid="45" grpId="0"/>
          <p:bldP spid="46" grpId="0"/>
          <p:bldP spid="47" grpId="0"/>
          <p:bldP spid="48" grpId="0"/>
          <p:bldP spid="64" grpId="0"/>
        </p:bldLst>
      </p:timing>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cxnSp>
        <p:nvCxnSpPr>
          <p:cNvPr id="108" name="直接连接符 107"/>
          <p:cNvCxnSpPr/>
          <p:nvPr/>
        </p:nvCxnSpPr>
        <p:spPr>
          <a:xfrm>
            <a:off x="502242" y="837506"/>
            <a:ext cx="10561516"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109" name="组合 108"/>
          <p:cNvGrpSpPr/>
          <p:nvPr/>
        </p:nvGrpSpPr>
        <p:grpSpPr>
          <a:xfrm>
            <a:off x="584925" y="398422"/>
            <a:ext cx="4446461" cy="405971"/>
            <a:chOff x="534571" y="319364"/>
            <a:chExt cx="5928620" cy="541295"/>
          </a:xfrm>
        </p:grpSpPr>
        <p:sp>
          <p:nvSpPr>
            <p:cNvPr id="110" name="文本框 23"/>
            <p:cNvSpPr txBox="1"/>
            <p:nvPr/>
          </p:nvSpPr>
          <p:spPr>
            <a:xfrm>
              <a:off x="665958" y="319364"/>
              <a:ext cx="2609434" cy="533480"/>
            </a:xfrm>
            <a:prstGeom prst="rect">
              <a:avLst/>
            </a:prstGeom>
            <a:noFill/>
          </p:spPr>
          <p:txBody>
            <a:bodyPr wrap="none" rtlCol="0">
              <a:spAutoFit/>
            </a:bodyPr>
            <a:lstStyle/>
            <a:p>
              <a:r>
                <a:rPr lang="en-US" altLang="zh-CN" sz="2000" dirty="0">
                  <a:solidFill>
                    <a:srgbClr val="3A3E4A"/>
                  </a:solidFill>
                  <a:latin typeface="微软雅黑" panose="020B0503020204020204" pitchFamily="34" charset="-122"/>
                  <a:ea typeface="微软雅黑" panose="020B0503020204020204" pitchFamily="34" charset="-122"/>
                </a:rPr>
                <a:t>Add tittle text</a:t>
              </a:r>
              <a:r>
                <a:rPr lang="zh-CN" altLang="en-US" sz="2000" dirty="0">
                  <a:solidFill>
                    <a:srgbClr val="3A3E4A"/>
                  </a:solidFill>
                  <a:latin typeface="微软雅黑" panose="020B0503020204020204" pitchFamily="34" charset="-122"/>
                  <a:ea typeface="微软雅黑" panose="020B0503020204020204" pitchFamily="34" charset="-122"/>
                </a:rPr>
                <a:t> </a:t>
              </a:r>
            </a:p>
          </p:txBody>
        </p:sp>
        <p:sp>
          <p:nvSpPr>
            <p:cNvPr id="111" name="等腰三角形 110"/>
            <p:cNvSpPr/>
            <p:nvPr/>
          </p:nvSpPr>
          <p:spPr>
            <a:xfrm rot="16200000" flipH="1" flipV="1">
              <a:off x="439198" y="481327"/>
              <a:ext cx="382225" cy="191480"/>
            </a:xfrm>
            <a:prstGeom prst="triangle">
              <a:avLst/>
            </a:prstGeom>
            <a:solidFill>
              <a:srgbClr val="3A3E4A"/>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latin typeface="+mj-ea"/>
                <a:ea typeface="+mj-ea"/>
              </a:endParaRPr>
            </a:p>
          </p:txBody>
        </p:sp>
        <p:sp>
          <p:nvSpPr>
            <p:cNvPr id="112" name="文本框 23"/>
            <p:cNvSpPr txBox="1"/>
            <p:nvPr/>
          </p:nvSpPr>
          <p:spPr>
            <a:xfrm>
              <a:off x="3010961" y="429773"/>
              <a:ext cx="3452230" cy="430886"/>
            </a:xfrm>
            <a:prstGeom prst="rect">
              <a:avLst/>
            </a:prstGeom>
            <a:noFill/>
          </p:spPr>
          <p:txBody>
            <a:bodyPr wrap="none" rtlCol="0">
              <a:spAutoFit/>
            </a:bodyPr>
            <a:lstStyle/>
            <a:p>
              <a:r>
                <a:rPr lang="en-US" altLang="zh-CN" sz="1500" dirty="0">
                  <a:solidFill>
                    <a:schemeClr val="tx1">
                      <a:lumMod val="60000"/>
                      <a:lumOff val="40000"/>
                    </a:schemeClr>
                  </a:solidFill>
                  <a:latin typeface="+mj-ea"/>
                  <a:ea typeface="+mj-ea"/>
                </a:rPr>
                <a:t>  Click here to add Title</a:t>
              </a:r>
              <a:endParaRPr lang="zh-CN" altLang="en-US" sz="1500" dirty="0">
                <a:solidFill>
                  <a:schemeClr val="tx1">
                    <a:lumMod val="60000"/>
                    <a:lumOff val="40000"/>
                  </a:schemeClr>
                </a:solidFill>
                <a:latin typeface="+mj-ea"/>
                <a:ea typeface="+mj-ea"/>
              </a:endParaRPr>
            </a:p>
          </p:txBody>
        </p:sp>
      </p:grpSp>
      <p:grpSp>
        <p:nvGrpSpPr>
          <p:cNvPr id="38" name="组合 37"/>
          <p:cNvGrpSpPr/>
          <p:nvPr/>
        </p:nvGrpSpPr>
        <p:grpSpPr>
          <a:xfrm>
            <a:off x="5283879" y="1956184"/>
            <a:ext cx="5999968" cy="3653618"/>
            <a:chOff x="3963425" y="1323923"/>
            <a:chExt cx="4500562" cy="2739579"/>
          </a:xfrm>
        </p:grpSpPr>
        <p:cxnSp>
          <p:nvCxnSpPr>
            <p:cNvPr id="39" name="Straight Connector 4"/>
            <p:cNvCxnSpPr/>
            <p:nvPr/>
          </p:nvCxnSpPr>
          <p:spPr>
            <a:xfrm>
              <a:off x="3963425" y="1323923"/>
              <a:ext cx="0" cy="2739579"/>
            </a:xfrm>
            <a:prstGeom prst="line">
              <a:avLst/>
            </a:prstGeom>
            <a:noFill/>
            <a:ln w="12700" cap="flat" cmpd="sng" algn="ctr">
              <a:solidFill>
                <a:srgbClr val="7F7F7F"/>
              </a:solidFill>
              <a:prstDash val="sysDash"/>
              <a:miter lim="800000"/>
            </a:ln>
            <a:effectLst/>
          </p:spPr>
        </p:cxnSp>
        <p:grpSp>
          <p:nvGrpSpPr>
            <p:cNvPr id="40" name="组合 39"/>
            <p:cNvGrpSpPr/>
            <p:nvPr/>
          </p:nvGrpSpPr>
          <p:grpSpPr>
            <a:xfrm>
              <a:off x="4006286" y="1758309"/>
              <a:ext cx="4457701" cy="1774032"/>
              <a:chOff x="4006286" y="1758309"/>
              <a:chExt cx="4457701" cy="1774032"/>
            </a:xfrm>
          </p:grpSpPr>
          <p:sp>
            <p:nvSpPr>
              <p:cNvPr id="41" name="Line 18"/>
              <p:cNvSpPr>
                <a:spLocks noChangeShapeType="1"/>
              </p:cNvSpPr>
              <p:nvPr/>
            </p:nvSpPr>
            <p:spPr bwMode="auto">
              <a:xfrm>
                <a:off x="4006287" y="1758309"/>
                <a:ext cx="4457700" cy="0"/>
              </a:xfrm>
              <a:prstGeom prst="line">
                <a:avLst/>
              </a:prstGeom>
              <a:noFill/>
              <a:ln w="19050" cap="rnd">
                <a:solidFill>
                  <a:srgbClr val="7F7F7F"/>
                </a:solidFill>
                <a:prstDash val="sysDot"/>
                <a:rou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580" tIns="34290" rIns="68580" bIns="34290"/>
              <a:lstStyle/>
              <a:p>
                <a:pPr>
                  <a:defRPr/>
                </a:pPr>
                <a:endParaRPr lang="en-US" kern="0">
                  <a:solidFill>
                    <a:prstClr val="black"/>
                  </a:solidFill>
                  <a:latin typeface="微软雅黑" panose="020B0503020204020204" pitchFamily="34" charset="-122"/>
                  <a:ea typeface="微软雅黑" panose="020B0503020204020204" pitchFamily="34" charset="-122"/>
                </a:endParaRPr>
              </a:p>
            </p:txBody>
          </p:sp>
          <p:sp>
            <p:nvSpPr>
              <p:cNvPr id="42" name="Line 19"/>
              <p:cNvSpPr>
                <a:spLocks noChangeShapeType="1"/>
              </p:cNvSpPr>
              <p:nvPr/>
            </p:nvSpPr>
            <p:spPr bwMode="auto">
              <a:xfrm>
                <a:off x="4006287" y="2691759"/>
                <a:ext cx="4457700" cy="0"/>
              </a:xfrm>
              <a:prstGeom prst="line">
                <a:avLst/>
              </a:prstGeom>
              <a:noFill/>
              <a:ln w="19050" cap="rnd">
                <a:solidFill>
                  <a:srgbClr val="7F7F7F"/>
                </a:solidFill>
                <a:prstDash val="sysDot"/>
                <a:rou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580" tIns="34290" rIns="68580" bIns="34290"/>
              <a:lstStyle/>
              <a:p>
                <a:pPr>
                  <a:defRPr/>
                </a:pPr>
                <a:endParaRPr lang="en-US" kern="0">
                  <a:solidFill>
                    <a:prstClr val="black"/>
                  </a:solidFill>
                  <a:latin typeface="微软雅黑" panose="020B0503020204020204" pitchFamily="34" charset="-122"/>
                  <a:ea typeface="微软雅黑" panose="020B0503020204020204" pitchFamily="34" charset="-122"/>
                </a:endParaRPr>
              </a:p>
            </p:txBody>
          </p:sp>
          <p:sp>
            <p:nvSpPr>
              <p:cNvPr id="43" name="Line 20"/>
              <p:cNvSpPr>
                <a:spLocks noChangeShapeType="1"/>
              </p:cNvSpPr>
              <p:nvPr/>
            </p:nvSpPr>
            <p:spPr bwMode="auto">
              <a:xfrm flipV="1">
                <a:off x="4006286" y="3529960"/>
                <a:ext cx="4457700" cy="2381"/>
              </a:xfrm>
              <a:prstGeom prst="line">
                <a:avLst/>
              </a:prstGeom>
              <a:noFill/>
              <a:ln w="19050" cap="rnd">
                <a:solidFill>
                  <a:srgbClr val="7F7F7F"/>
                </a:solidFill>
                <a:prstDash val="sysDot"/>
                <a:rou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580" tIns="34290" rIns="68580" bIns="34290"/>
              <a:lstStyle/>
              <a:p>
                <a:pPr>
                  <a:defRPr/>
                </a:pPr>
                <a:endParaRPr lang="en-US" kern="0">
                  <a:solidFill>
                    <a:prstClr val="black"/>
                  </a:solidFill>
                  <a:latin typeface="微软雅黑" panose="020B0503020204020204" pitchFamily="34" charset="-122"/>
                  <a:ea typeface="微软雅黑" panose="020B0503020204020204" pitchFamily="34" charset="-122"/>
                </a:endParaRPr>
              </a:p>
            </p:txBody>
          </p:sp>
        </p:grpSp>
      </p:grpSp>
      <p:sp>
        <p:nvSpPr>
          <p:cNvPr id="44" name="Rectangle 12"/>
          <p:cNvSpPr/>
          <p:nvPr/>
        </p:nvSpPr>
        <p:spPr>
          <a:xfrm>
            <a:off x="6150120" y="2863146"/>
            <a:ext cx="5133730" cy="1289808"/>
          </a:xfrm>
          <a:prstGeom prst="rect">
            <a:avLst/>
          </a:prstGeom>
        </p:spPr>
        <p:txBody>
          <a:bodyPr wrap="square" lIns="91350" tIns="45672" rIns="91350" bIns="45672">
            <a:spAutoFit/>
          </a:bodyPr>
          <a:lstStyle/>
          <a:p>
            <a:pPr>
              <a:lnSpc>
                <a:spcPct val="150000"/>
              </a:lnSpc>
            </a:pPr>
            <a:r>
              <a:rPr lang="en-US" altLang="zh-CN" sz="1800" dirty="0">
                <a:solidFill>
                  <a:srgbClr val="7F7F7F"/>
                </a:solidFill>
                <a:latin typeface="微软雅黑" panose="020B0503020204020204" pitchFamily="34" charset="-122"/>
                <a:ea typeface="微软雅黑" panose="020B0503020204020204" pitchFamily="34" charset="-122"/>
                <a:sym typeface="微软雅黑" panose="020B0503020204020204" pitchFamily="34" charset="-122"/>
              </a:rPr>
              <a:t>Click here to add content that matches the title.</a:t>
            </a:r>
          </a:p>
          <a:p>
            <a:pPr>
              <a:lnSpc>
                <a:spcPct val="150000"/>
              </a:lnSpc>
            </a:pPr>
            <a:endParaRPr lang="zh-CN" altLang="en-US" sz="1800" dirty="0">
              <a:solidFill>
                <a:srgbClr val="7F7F7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5" name="Rectangle 13"/>
          <p:cNvSpPr/>
          <p:nvPr/>
        </p:nvSpPr>
        <p:spPr>
          <a:xfrm>
            <a:off x="6122356" y="1583691"/>
            <a:ext cx="5161491" cy="1289808"/>
          </a:xfrm>
          <a:prstGeom prst="rect">
            <a:avLst/>
          </a:prstGeom>
        </p:spPr>
        <p:txBody>
          <a:bodyPr wrap="square" lIns="91350" tIns="45672" rIns="91350" bIns="45672">
            <a:spAutoFit/>
          </a:bodyPr>
          <a:lstStyle/>
          <a:p>
            <a:pPr>
              <a:lnSpc>
                <a:spcPct val="150000"/>
              </a:lnSpc>
            </a:pPr>
            <a:r>
              <a:rPr lang="en-US" altLang="zh-CN" sz="1800" dirty="0">
                <a:solidFill>
                  <a:srgbClr val="7F7F7F"/>
                </a:solidFill>
                <a:latin typeface="微软雅黑" panose="020B0503020204020204" pitchFamily="34" charset="-122"/>
                <a:ea typeface="微软雅黑" panose="020B0503020204020204" pitchFamily="34" charset="-122"/>
                <a:sym typeface="微软雅黑" panose="020B0503020204020204" pitchFamily="34" charset="-122"/>
              </a:rPr>
              <a:t>Click here to add content that matches the title.</a:t>
            </a:r>
          </a:p>
          <a:p>
            <a:pPr>
              <a:lnSpc>
                <a:spcPct val="150000"/>
              </a:lnSpc>
            </a:pPr>
            <a:endParaRPr lang="zh-CN" altLang="en-US" sz="1800" dirty="0">
              <a:solidFill>
                <a:srgbClr val="7F7F7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6" name="Rectangle 14"/>
          <p:cNvSpPr/>
          <p:nvPr/>
        </p:nvSpPr>
        <p:spPr>
          <a:xfrm>
            <a:off x="6150117" y="4016794"/>
            <a:ext cx="5133732" cy="1289808"/>
          </a:xfrm>
          <a:prstGeom prst="rect">
            <a:avLst/>
          </a:prstGeom>
        </p:spPr>
        <p:txBody>
          <a:bodyPr wrap="square" lIns="91350" tIns="45672" rIns="91350" bIns="45672">
            <a:spAutoFit/>
          </a:bodyPr>
          <a:lstStyle/>
          <a:p>
            <a:pPr>
              <a:lnSpc>
                <a:spcPct val="150000"/>
              </a:lnSpc>
            </a:pPr>
            <a:r>
              <a:rPr lang="en-US" altLang="zh-CN" sz="1800" dirty="0">
                <a:solidFill>
                  <a:srgbClr val="7F7F7F"/>
                </a:solidFill>
                <a:latin typeface="微软雅黑" panose="020B0503020204020204" pitchFamily="34" charset="-122"/>
                <a:ea typeface="微软雅黑" panose="020B0503020204020204" pitchFamily="34" charset="-122"/>
                <a:sym typeface="微软雅黑" panose="020B0503020204020204" pitchFamily="34" charset="-122"/>
              </a:rPr>
              <a:t>Click here to add content that matches the title.</a:t>
            </a:r>
          </a:p>
          <a:p>
            <a:pPr>
              <a:lnSpc>
                <a:spcPct val="150000"/>
              </a:lnSpc>
            </a:pPr>
            <a:endParaRPr lang="zh-CN" altLang="en-US" sz="1800" dirty="0">
              <a:solidFill>
                <a:srgbClr val="7F7F7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7" name="TextBox 15"/>
          <p:cNvSpPr txBox="1"/>
          <p:nvPr/>
        </p:nvSpPr>
        <p:spPr>
          <a:xfrm>
            <a:off x="6150115" y="5133310"/>
            <a:ext cx="5133732" cy="1289808"/>
          </a:xfrm>
          <a:prstGeom prst="rect">
            <a:avLst/>
          </a:prstGeom>
          <a:noFill/>
        </p:spPr>
        <p:txBody>
          <a:bodyPr wrap="square" lIns="91350" tIns="45672" rIns="91350" bIns="45672" rtlCol="0">
            <a:spAutoFit/>
          </a:bodyPr>
          <a:lstStyle/>
          <a:p>
            <a:pPr>
              <a:lnSpc>
                <a:spcPct val="150000"/>
              </a:lnSpc>
            </a:pPr>
            <a:r>
              <a:rPr lang="en-US" altLang="zh-CN" sz="1800" dirty="0">
                <a:solidFill>
                  <a:srgbClr val="7F7F7F"/>
                </a:solidFill>
                <a:latin typeface="微软雅黑" panose="020B0503020204020204" pitchFamily="34" charset="-122"/>
                <a:ea typeface="微软雅黑" panose="020B0503020204020204" pitchFamily="34" charset="-122"/>
                <a:sym typeface="微软雅黑" panose="020B0503020204020204" pitchFamily="34" charset="-122"/>
              </a:rPr>
              <a:t>Click here to add content that matches the title.</a:t>
            </a:r>
          </a:p>
          <a:p>
            <a:pPr>
              <a:lnSpc>
                <a:spcPct val="150000"/>
              </a:lnSpc>
            </a:pPr>
            <a:endParaRPr lang="zh-CN" altLang="en-US" sz="1800" dirty="0">
              <a:solidFill>
                <a:srgbClr val="7F7F7F"/>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48" name="Group 24"/>
          <p:cNvGrpSpPr/>
          <p:nvPr/>
        </p:nvGrpSpPr>
        <p:grpSpPr>
          <a:xfrm>
            <a:off x="4657601" y="1582960"/>
            <a:ext cx="1366855" cy="656028"/>
            <a:chOff x="2187746" y="2123279"/>
            <a:chExt cx="1927113" cy="1931011"/>
          </a:xfrm>
        </p:grpSpPr>
        <p:sp>
          <p:nvSpPr>
            <p:cNvPr id="49" name="任意多边形 82"/>
            <p:cNvSpPr/>
            <p:nvPr/>
          </p:nvSpPr>
          <p:spPr bwMode="auto">
            <a:xfrm rot="5400000">
              <a:off x="2185797" y="2125228"/>
              <a:ext cx="1931011" cy="1927113"/>
            </a:xfrm>
            <a:prstGeom prst="roundRect">
              <a:avLst/>
            </a:pr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kern="0">
                <a:solidFill>
                  <a:srgbClr val="FFFFFF"/>
                </a:solidFill>
                <a:latin typeface="微软雅黑" panose="020B0503020204020204" pitchFamily="34" charset="-122"/>
                <a:ea typeface="微软雅黑" panose="020B0503020204020204" pitchFamily="34" charset="-122"/>
              </a:endParaRPr>
            </a:p>
          </p:txBody>
        </p:sp>
        <p:sp>
          <p:nvSpPr>
            <p:cNvPr id="50" name="任意多边形 83"/>
            <p:cNvSpPr/>
            <p:nvPr/>
          </p:nvSpPr>
          <p:spPr bwMode="auto">
            <a:xfrm rot="16200000">
              <a:off x="2199710" y="2139114"/>
              <a:ext cx="1903185" cy="1899341"/>
            </a:xfrm>
            <a:prstGeom prst="roundRect">
              <a:avLst/>
            </a:pr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latin typeface="微软雅黑" panose="020B0503020204020204" pitchFamily="34" charset="-122"/>
                <a:ea typeface="微软雅黑" panose="020B0503020204020204" pitchFamily="34" charset="-122"/>
              </a:endParaRPr>
            </a:p>
          </p:txBody>
        </p:sp>
        <p:sp>
          <p:nvSpPr>
            <p:cNvPr id="51" name="椭圆 80"/>
            <p:cNvSpPr/>
            <p:nvPr/>
          </p:nvSpPr>
          <p:spPr bwMode="auto">
            <a:xfrm>
              <a:off x="2454986" y="2391057"/>
              <a:ext cx="1392631" cy="1395453"/>
            </a:xfrm>
            <a:prstGeom prst="roundRect">
              <a:avLst/>
            </a:prstGeom>
            <a:solidFill>
              <a:srgbClr val="3A3E4A"/>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r>
                <a:rPr lang="en-US" altLang="zh-CN" sz="1300" kern="0" dirty="0">
                  <a:solidFill>
                    <a:srgbClr val="FFFFFF"/>
                  </a:solidFill>
                  <a:latin typeface="微软雅黑" panose="020B0503020204020204" pitchFamily="34" charset="-122"/>
                  <a:ea typeface="微软雅黑" panose="020B0503020204020204" pitchFamily="34" charset="-122"/>
                </a:rPr>
                <a:t>Add tittle</a:t>
              </a:r>
              <a:endParaRPr lang="zh-CN" altLang="en-US" sz="1300" kern="0" dirty="0">
                <a:solidFill>
                  <a:srgbClr val="FFFFFF"/>
                </a:solidFill>
                <a:latin typeface="微软雅黑" panose="020B0503020204020204" pitchFamily="34" charset="-122"/>
                <a:ea typeface="微软雅黑" panose="020B0503020204020204" pitchFamily="34" charset="-122"/>
              </a:endParaRPr>
            </a:p>
          </p:txBody>
        </p:sp>
      </p:grpSp>
      <p:grpSp>
        <p:nvGrpSpPr>
          <p:cNvPr id="52" name="Group 28"/>
          <p:cNvGrpSpPr/>
          <p:nvPr/>
        </p:nvGrpSpPr>
        <p:grpSpPr>
          <a:xfrm>
            <a:off x="4657594" y="2964764"/>
            <a:ext cx="1357006" cy="656028"/>
            <a:chOff x="2187746" y="2123279"/>
            <a:chExt cx="1927113" cy="1931011"/>
          </a:xfrm>
        </p:grpSpPr>
        <p:sp>
          <p:nvSpPr>
            <p:cNvPr id="53" name="任意多边形 82"/>
            <p:cNvSpPr/>
            <p:nvPr/>
          </p:nvSpPr>
          <p:spPr bwMode="auto">
            <a:xfrm rot="5400000">
              <a:off x="2185797" y="2125228"/>
              <a:ext cx="1931011" cy="1927113"/>
            </a:xfrm>
            <a:prstGeom prst="roundRect">
              <a:avLst/>
            </a:pr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kern="0">
                <a:solidFill>
                  <a:srgbClr val="FFFFFF"/>
                </a:solidFill>
                <a:latin typeface="微软雅黑" panose="020B0503020204020204" pitchFamily="34" charset="-122"/>
                <a:ea typeface="微软雅黑" panose="020B0503020204020204" pitchFamily="34" charset="-122"/>
              </a:endParaRPr>
            </a:p>
          </p:txBody>
        </p:sp>
        <p:sp>
          <p:nvSpPr>
            <p:cNvPr id="54" name="任意多边形 83"/>
            <p:cNvSpPr/>
            <p:nvPr/>
          </p:nvSpPr>
          <p:spPr bwMode="auto">
            <a:xfrm rot="16200000">
              <a:off x="2199710" y="2139114"/>
              <a:ext cx="1903185" cy="1899341"/>
            </a:xfrm>
            <a:prstGeom prst="roundRect">
              <a:avLst/>
            </a:pr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latin typeface="微软雅黑" panose="020B0503020204020204" pitchFamily="34" charset="-122"/>
                <a:ea typeface="微软雅黑" panose="020B0503020204020204" pitchFamily="34" charset="-122"/>
              </a:endParaRPr>
            </a:p>
          </p:txBody>
        </p:sp>
        <p:sp>
          <p:nvSpPr>
            <p:cNvPr id="55" name="椭圆 80"/>
            <p:cNvSpPr/>
            <p:nvPr/>
          </p:nvSpPr>
          <p:spPr bwMode="auto">
            <a:xfrm>
              <a:off x="2454986" y="2391057"/>
              <a:ext cx="1392631" cy="1395453"/>
            </a:xfrm>
            <a:prstGeom prst="roundRect">
              <a:avLst/>
            </a:prstGeom>
            <a:solidFill>
              <a:srgbClr val="3A3E4A"/>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r>
                <a:rPr lang="en-US" altLang="zh-CN" sz="1300" kern="0" dirty="0">
                  <a:solidFill>
                    <a:srgbClr val="FFFFFF"/>
                  </a:solidFill>
                  <a:latin typeface="微软雅黑" panose="020B0503020204020204" pitchFamily="34" charset="-122"/>
                  <a:ea typeface="微软雅黑" panose="020B0503020204020204" pitchFamily="34" charset="-122"/>
                </a:rPr>
                <a:t>Add tittle</a:t>
              </a:r>
              <a:endParaRPr lang="zh-CN" altLang="en-US" sz="1300" kern="0" dirty="0">
                <a:solidFill>
                  <a:srgbClr val="FFFFFF"/>
                </a:solidFill>
                <a:latin typeface="微软雅黑" panose="020B0503020204020204" pitchFamily="34" charset="-122"/>
                <a:ea typeface="微软雅黑" panose="020B0503020204020204" pitchFamily="34" charset="-122"/>
              </a:endParaRPr>
            </a:p>
          </p:txBody>
        </p:sp>
      </p:grpSp>
      <p:grpSp>
        <p:nvGrpSpPr>
          <p:cNvPr id="56" name="Group 32"/>
          <p:cNvGrpSpPr/>
          <p:nvPr/>
        </p:nvGrpSpPr>
        <p:grpSpPr>
          <a:xfrm>
            <a:off x="4657601" y="3941285"/>
            <a:ext cx="1347229" cy="656028"/>
            <a:chOff x="2187746" y="2123279"/>
            <a:chExt cx="1927113" cy="1931011"/>
          </a:xfrm>
        </p:grpSpPr>
        <p:sp>
          <p:nvSpPr>
            <p:cNvPr id="57" name="任意多边形 82"/>
            <p:cNvSpPr/>
            <p:nvPr/>
          </p:nvSpPr>
          <p:spPr bwMode="auto">
            <a:xfrm rot="5400000">
              <a:off x="2185797" y="2125228"/>
              <a:ext cx="1931011" cy="1927113"/>
            </a:xfrm>
            <a:prstGeom prst="roundRect">
              <a:avLst/>
            </a:pr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kern="0">
                <a:solidFill>
                  <a:srgbClr val="FFFFFF"/>
                </a:solidFill>
                <a:latin typeface="微软雅黑" panose="020B0503020204020204" pitchFamily="34" charset="-122"/>
                <a:ea typeface="微软雅黑" panose="020B0503020204020204" pitchFamily="34" charset="-122"/>
              </a:endParaRPr>
            </a:p>
          </p:txBody>
        </p:sp>
        <p:sp>
          <p:nvSpPr>
            <p:cNvPr id="58" name="任意多边形 83"/>
            <p:cNvSpPr/>
            <p:nvPr/>
          </p:nvSpPr>
          <p:spPr bwMode="auto">
            <a:xfrm rot="16200000">
              <a:off x="2199710" y="2139114"/>
              <a:ext cx="1903185" cy="1899341"/>
            </a:xfrm>
            <a:prstGeom prst="roundRect">
              <a:avLst/>
            </a:pr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latin typeface="微软雅黑" panose="020B0503020204020204" pitchFamily="34" charset="-122"/>
                <a:ea typeface="微软雅黑" panose="020B0503020204020204" pitchFamily="34" charset="-122"/>
              </a:endParaRPr>
            </a:p>
          </p:txBody>
        </p:sp>
        <p:sp>
          <p:nvSpPr>
            <p:cNvPr id="59" name="椭圆 80"/>
            <p:cNvSpPr/>
            <p:nvPr/>
          </p:nvSpPr>
          <p:spPr bwMode="auto">
            <a:xfrm>
              <a:off x="2393074" y="2391057"/>
              <a:ext cx="1454544" cy="1395452"/>
            </a:xfrm>
            <a:prstGeom prst="roundRect">
              <a:avLst/>
            </a:prstGeom>
            <a:solidFill>
              <a:srgbClr val="3A3E4A"/>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r>
                <a:rPr lang="en-US" altLang="zh-CN" sz="1300" kern="0" dirty="0">
                  <a:solidFill>
                    <a:srgbClr val="FFFFFF"/>
                  </a:solidFill>
                  <a:latin typeface="微软雅黑" panose="020B0503020204020204" pitchFamily="34" charset="-122"/>
                  <a:ea typeface="微软雅黑" panose="020B0503020204020204" pitchFamily="34" charset="-122"/>
                </a:rPr>
                <a:t>Add tittle</a:t>
              </a:r>
              <a:endParaRPr lang="zh-CN" altLang="en-US" sz="1300" kern="0" dirty="0">
                <a:solidFill>
                  <a:srgbClr val="FFFFFF"/>
                </a:solidFill>
                <a:latin typeface="微软雅黑" panose="020B0503020204020204" pitchFamily="34" charset="-122"/>
                <a:ea typeface="微软雅黑" panose="020B0503020204020204" pitchFamily="34" charset="-122"/>
              </a:endParaRPr>
            </a:p>
          </p:txBody>
        </p:sp>
      </p:grpSp>
      <p:grpSp>
        <p:nvGrpSpPr>
          <p:cNvPr id="60" name="Group 36"/>
          <p:cNvGrpSpPr/>
          <p:nvPr/>
        </p:nvGrpSpPr>
        <p:grpSpPr>
          <a:xfrm>
            <a:off x="4657601" y="5145917"/>
            <a:ext cx="1347229" cy="656028"/>
            <a:chOff x="2187746" y="2123279"/>
            <a:chExt cx="1927113" cy="1931011"/>
          </a:xfrm>
        </p:grpSpPr>
        <p:sp>
          <p:nvSpPr>
            <p:cNvPr id="61" name="任意多边形 82"/>
            <p:cNvSpPr/>
            <p:nvPr/>
          </p:nvSpPr>
          <p:spPr bwMode="auto">
            <a:xfrm rot="5400000">
              <a:off x="2185797" y="2125228"/>
              <a:ext cx="1931011" cy="1927113"/>
            </a:xfrm>
            <a:prstGeom prst="roundRect">
              <a:avLst/>
            </a:pr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kern="0">
                <a:solidFill>
                  <a:srgbClr val="FFFFFF"/>
                </a:solidFill>
                <a:latin typeface="微软雅黑" panose="020B0503020204020204" pitchFamily="34" charset="-122"/>
                <a:ea typeface="微软雅黑" panose="020B0503020204020204" pitchFamily="34" charset="-122"/>
              </a:endParaRPr>
            </a:p>
          </p:txBody>
        </p:sp>
        <p:sp>
          <p:nvSpPr>
            <p:cNvPr id="62" name="任意多边形 83"/>
            <p:cNvSpPr/>
            <p:nvPr/>
          </p:nvSpPr>
          <p:spPr bwMode="auto">
            <a:xfrm rot="16200000">
              <a:off x="2199710" y="2139114"/>
              <a:ext cx="1903185" cy="1899341"/>
            </a:xfrm>
            <a:prstGeom prst="roundRect">
              <a:avLst/>
            </a:pr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latin typeface="微软雅黑" panose="020B0503020204020204" pitchFamily="34" charset="-122"/>
                <a:ea typeface="微软雅黑" panose="020B0503020204020204" pitchFamily="34" charset="-122"/>
              </a:endParaRPr>
            </a:p>
          </p:txBody>
        </p:sp>
        <p:sp>
          <p:nvSpPr>
            <p:cNvPr id="63" name="椭圆 80"/>
            <p:cNvSpPr/>
            <p:nvPr/>
          </p:nvSpPr>
          <p:spPr bwMode="auto">
            <a:xfrm>
              <a:off x="2393074" y="2391057"/>
              <a:ext cx="1454543" cy="1395452"/>
            </a:xfrm>
            <a:prstGeom prst="roundRect">
              <a:avLst/>
            </a:prstGeom>
            <a:solidFill>
              <a:srgbClr val="3A3E4A"/>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r>
                <a:rPr lang="en-US" altLang="zh-CN" sz="1300" kern="0" dirty="0">
                  <a:solidFill>
                    <a:srgbClr val="FFFFFF"/>
                  </a:solidFill>
                  <a:latin typeface="微软雅黑" panose="020B0503020204020204" pitchFamily="34" charset="-122"/>
                  <a:ea typeface="微软雅黑" panose="020B0503020204020204" pitchFamily="34" charset="-122"/>
                </a:rPr>
                <a:t>Add tittle</a:t>
              </a:r>
              <a:endParaRPr lang="zh-CN" altLang="en-US" sz="1300" kern="0" dirty="0">
                <a:solidFill>
                  <a:srgbClr val="FFFFFF"/>
                </a:solidFill>
                <a:latin typeface="微软雅黑" panose="020B0503020204020204" pitchFamily="34" charset="-122"/>
                <a:ea typeface="微软雅黑" panose="020B0503020204020204" pitchFamily="34" charset="-122"/>
              </a:endParaRPr>
            </a:p>
          </p:txBody>
        </p:sp>
      </p:grpSp>
      <p:grpSp>
        <p:nvGrpSpPr>
          <p:cNvPr id="64" name="组合 63"/>
          <p:cNvGrpSpPr/>
          <p:nvPr/>
        </p:nvGrpSpPr>
        <p:grpSpPr>
          <a:xfrm>
            <a:off x="707227" y="2519943"/>
            <a:ext cx="3384347" cy="2511787"/>
            <a:chOff x="520958" y="1683691"/>
            <a:chExt cx="2687638" cy="1993983"/>
          </a:xfrm>
        </p:grpSpPr>
        <p:grpSp>
          <p:nvGrpSpPr>
            <p:cNvPr id="65" name="组合 64"/>
            <p:cNvGrpSpPr/>
            <p:nvPr/>
          </p:nvGrpSpPr>
          <p:grpSpPr>
            <a:xfrm>
              <a:off x="520958" y="1683691"/>
              <a:ext cx="2687638" cy="1993983"/>
              <a:chOff x="3073918" y="203757"/>
              <a:chExt cx="1017887" cy="491907"/>
            </a:xfrm>
          </p:grpSpPr>
          <p:sp>
            <p:nvSpPr>
              <p:cNvPr id="67" name="任意多边形 82"/>
              <p:cNvSpPr/>
              <p:nvPr/>
            </p:nvSpPr>
            <p:spPr bwMode="auto">
              <a:xfrm rot="5400000">
                <a:off x="3336908" y="-59233"/>
                <a:ext cx="491907" cy="1017887"/>
              </a:xfrm>
              <a:prstGeom prst="roundRect">
                <a:avLst/>
              </a:pr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kern="0">
                  <a:solidFill>
                    <a:srgbClr val="FFFFFF"/>
                  </a:solidFill>
                  <a:latin typeface="微软雅黑" panose="020B0503020204020204" pitchFamily="34" charset="-122"/>
                  <a:ea typeface="微软雅黑" panose="020B0503020204020204" pitchFamily="34" charset="-122"/>
                </a:endParaRPr>
              </a:p>
            </p:txBody>
          </p:sp>
          <p:sp>
            <p:nvSpPr>
              <p:cNvPr id="68" name="任意多边形 83"/>
              <p:cNvSpPr/>
              <p:nvPr/>
            </p:nvSpPr>
            <p:spPr bwMode="auto">
              <a:xfrm rot="16200000">
                <a:off x="3333117" y="-51899"/>
                <a:ext cx="484819" cy="1003218"/>
              </a:xfrm>
              <a:prstGeom prst="roundRect">
                <a:avLst/>
              </a:pr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latin typeface="微软雅黑" panose="020B0503020204020204" pitchFamily="34" charset="-122"/>
                  <a:ea typeface="微软雅黑" panose="020B0503020204020204" pitchFamily="34" charset="-122"/>
                </a:endParaRPr>
              </a:p>
            </p:txBody>
          </p:sp>
        </p:grpSp>
        <p:sp>
          <p:nvSpPr>
            <p:cNvPr id="66" name="矩形 41"/>
            <p:cNvSpPr>
              <a:spLocks noChangeAspect="1" noChangeArrowheads="1"/>
            </p:cNvSpPr>
            <p:nvPr/>
          </p:nvSpPr>
          <p:spPr bwMode="auto">
            <a:xfrm>
              <a:off x="645374" y="1794270"/>
              <a:ext cx="2438806" cy="1772825"/>
            </a:xfrm>
            <a:prstGeom prst="round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defRPr/>
              </a:pPr>
              <a:endParaRPr lang="zh-CN" altLang="zh-CN" kern="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2000">
        <p15:prstTrans prst="wind"/>
      </p:transition>
    </mc:Choice>
    <mc:Fallback xmlns="">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4"/>
                                        </p:tgtEl>
                                        <p:attrNameLst>
                                          <p:attrName>style.visibility</p:attrName>
                                        </p:attrNameLst>
                                      </p:cBhvr>
                                      <p:to>
                                        <p:strVal val="visible"/>
                                      </p:to>
                                    </p:set>
                                    <p:anim calcmode="lin" valueType="num">
                                      <p:cBhvr>
                                        <p:cTn id="7" dur="500" fill="hold"/>
                                        <p:tgtEl>
                                          <p:spTgt spid="64"/>
                                        </p:tgtEl>
                                        <p:attrNameLst>
                                          <p:attrName>ppt_w</p:attrName>
                                        </p:attrNameLst>
                                      </p:cBhvr>
                                      <p:tavLst>
                                        <p:tav tm="0">
                                          <p:val>
                                            <p:fltVal val="0"/>
                                          </p:val>
                                        </p:tav>
                                        <p:tav tm="100000">
                                          <p:val>
                                            <p:strVal val="#ppt_w"/>
                                          </p:val>
                                        </p:tav>
                                      </p:tavLst>
                                    </p:anim>
                                    <p:anim calcmode="lin" valueType="num">
                                      <p:cBhvr>
                                        <p:cTn id="8" dur="500" fill="hold"/>
                                        <p:tgtEl>
                                          <p:spTgt spid="64"/>
                                        </p:tgtEl>
                                        <p:attrNameLst>
                                          <p:attrName>ppt_h</p:attrName>
                                        </p:attrNameLst>
                                      </p:cBhvr>
                                      <p:tavLst>
                                        <p:tav tm="0">
                                          <p:val>
                                            <p:fltVal val="0"/>
                                          </p:val>
                                        </p:tav>
                                        <p:tav tm="100000">
                                          <p:val>
                                            <p:strVal val="#ppt_h"/>
                                          </p:val>
                                        </p:tav>
                                      </p:tavLst>
                                    </p:anim>
                                    <p:animEffect transition="in" filter="fade">
                                      <p:cBhvr>
                                        <p:cTn id="9" dur="500"/>
                                        <p:tgtEl>
                                          <p:spTgt spid="64"/>
                                        </p:tgtEl>
                                      </p:cBhvr>
                                    </p:animEffect>
                                  </p:childTnLst>
                                </p:cTn>
                              </p:par>
                            </p:childTnLst>
                          </p:cTn>
                        </p:par>
                        <p:par>
                          <p:cTn id="10" fill="hold">
                            <p:stCondLst>
                              <p:cond delay="500"/>
                            </p:stCondLst>
                            <p:childTnLst>
                              <p:par>
                                <p:cTn id="11" presetID="47" presetClass="entr" presetSubtype="0" fill="hold"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fade">
                                      <p:cBhvr>
                                        <p:cTn id="13" dur="500"/>
                                        <p:tgtEl>
                                          <p:spTgt spid="48"/>
                                        </p:tgtEl>
                                      </p:cBhvr>
                                    </p:animEffect>
                                    <p:anim calcmode="lin" valueType="num">
                                      <p:cBhvr>
                                        <p:cTn id="14" dur="500" fill="hold"/>
                                        <p:tgtEl>
                                          <p:spTgt spid="48"/>
                                        </p:tgtEl>
                                        <p:attrNameLst>
                                          <p:attrName>ppt_x</p:attrName>
                                        </p:attrNameLst>
                                      </p:cBhvr>
                                      <p:tavLst>
                                        <p:tav tm="0">
                                          <p:val>
                                            <p:strVal val="#ppt_x"/>
                                          </p:val>
                                        </p:tav>
                                        <p:tav tm="100000">
                                          <p:val>
                                            <p:strVal val="#ppt_x"/>
                                          </p:val>
                                        </p:tav>
                                      </p:tavLst>
                                    </p:anim>
                                    <p:anim calcmode="lin" valueType="num">
                                      <p:cBhvr>
                                        <p:cTn id="15" dur="500" fill="hold"/>
                                        <p:tgtEl>
                                          <p:spTgt spid="48"/>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1" fill="hold" nodeType="clickEffect">
                                  <p:stCondLst>
                                    <p:cond delay="0"/>
                                  </p:stCondLst>
                                  <p:childTnLst>
                                    <p:set>
                                      <p:cBhvr>
                                        <p:cTn id="19" dur="1" fill="hold">
                                          <p:stCondLst>
                                            <p:cond delay="0"/>
                                          </p:stCondLst>
                                        </p:cTn>
                                        <p:tgtEl>
                                          <p:spTgt spid="38"/>
                                        </p:tgtEl>
                                        <p:attrNameLst>
                                          <p:attrName>style.visibility</p:attrName>
                                        </p:attrNameLst>
                                      </p:cBhvr>
                                      <p:to>
                                        <p:strVal val="visible"/>
                                      </p:to>
                                    </p:set>
                                    <p:anim calcmode="lin" valueType="num">
                                      <p:cBhvr additive="base">
                                        <p:cTn id="20" dur="500" fill="hold"/>
                                        <p:tgtEl>
                                          <p:spTgt spid="38"/>
                                        </p:tgtEl>
                                        <p:attrNameLst>
                                          <p:attrName>ppt_x</p:attrName>
                                        </p:attrNameLst>
                                      </p:cBhvr>
                                      <p:tavLst>
                                        <p:tav tm="0">
                                          <p:val>
                                            <p:strVal val="#ppt_x"/>
                                          </p:val>
                                        </p:tav>
                                        <p:tav tm="100000">
                                          <p:val>
                                            <p:strVal val="#ppt_x"/>
                                          </p:val>
                                        </p:tav>
                                      </p:tavLst>
                                    </p:anim>
                                    <p:anim calcmode="lin" valueType="num">
                                      <p:cBhvr additive="base">
                                        <p:cTn id="21" dur="500" fill="hold"/>
                                        <p:tgtEl>
                                          <p:spTgt spid="38"/>
                                        </p:tgtEl>
                                        <p:attrNameLst>
                                          <p:attrName>ppt_y</p:attrName>
                                        </p:attrNameLst>
                                      </p:cBhvr>
                                      <p:tavLst>
                                        <p:tav tm="0">
                                          <p:val>
                                            <p:strVal val="0-#ppt_h/2"/>
                                          </p:val>
                                        </p:tav>
                                        <p:tav tm="100000">
                                          <p:val>
                                            <p:strVal val="#ppt_y"/>
                                          </p:val>
                                        </p:tav>
                                      </p:tavLst>
                                    </p:anim>
                                  </p:childTnLst>
                                </p:cTn>
                              </p:par>
                            </p:childTnLst>
                          </p:cTn>
                        </p:par>
                        <p:par>
                          <p:cTn id="22" fill="hold">
                            <p:stCondLst>
                              <p:cond delay="500"/>
                            </p:stCondLst>
                            <p:childTnLst>
                              <p:par>
                                <p:cTn id="23" presetID="22" presetClass="entr" presetSubtype="8" fill="hold" grpId="0" nodeType="afterEffect">
                                  <p:stCondLst>
                                    <p:cond delay="0"/>
                                  </p:stCondLst>
                                  <p:childTnLst>
                                    <p:set>
                                      <p:cBhvr>
                                        <p:cTn id="24" dur="1" fill="hold">
                                          <p:stCondLst>
                                            <p:cond delay="0"/>
                                          </p:stCondLst>
                                        </p:cTn>
                                        <p:tgtEl>
                                          <p:spTgt spid="45"/>
                                        </p:tgtEl>
                                        <p:attrNameLst>
                                          <p:attrName>style.visibility</p:attrName>
                                        </p:attrNameLst>
                                      </p:cBhvr>
                                      <p:to>
                                        <p:strVal val="visible"/>
                                      </p:to>
                                    </p:set>
                                    <p:animEffect transition="in" filter="wipe(left)">
                                      <p:cBhvr>
                                        <p:cTn id="25" dur="500"/>
                                        <p:tgtEl>
                                          <p:spTgt spid="45"/>
                                        </p:tgtEl>
                                      </p:cBhvr>
                                    </p:animEffect>
                                  </p:childTnLst>
                                </p:cTn>
                              </p:par>
                            </p:childTnLst>
                          </p:cTn>
                        </p:par>
                        <p:par>
                          <p:cTn id="26" fill="hold">
                            <p:stCondLst>
                              <p:cond delay="1000"/>
                            </p:stCondLst>
                            <p:childTnLst>
                              <p:par>
                                <p:cTn id="27" presetID="47" presetClass="entr" presetSubtype="0" fill="hold" nodeType="afterEffect">
                                  <p:stCondLst>
                                    <p:cond delay="0"/>
                                  </p:stCondLst>
                                  <p:childTnLst>
                                    <p:set>
                                      <p:cBhvr>
                                        <p:cTn id="28" dur="1" fill="hold">
                                          <p:stCondLst>
                                            <p:cond delay="0"/>
                                          </p:stCondLst>
                                        </p:cTn>
                                        <p:tgtEl>
                                          <p:spTgt spid="52"/>
                                        </p:tgtEl>
                                        <p:attrNameLst>
                                          <p:attrName>style.visibility</p:attrName>
                                        </p:attrNameLst>
                                      </p:cBhvr>
                                      <p:to>
                                        <p:strVal val="visible"/>
                                      </p:to>
                                    </p:set>
                                    <p:animEffect transition="in" filter="fade">
                                      <p:cBhvr>
                                        <p:cTn id="29" dur="500"/>
                                        <p:tgtEl>
                                          <p:spTgt spid="52"/>
                                        </p:tgtEl>
                                      </p:cBhvr>
                                    </p:animEffect>
                                    <p:anim calcmode="lin" valueType="num">
                                      <p:cBhvr>
                                        <p:cTn id="30" dur="500" fill="hold"/>
                                        <p:tgtEl>
                                          <p:spTgt spid="52"/>
                                        </p:tgtEl>
                                        <p:attrNameLst>
                                          <p:attrName>ppt_x</p:attrName>
                                        </p:attrNameLst>
                                      </p:cBhvr>
                                      <p:tavLst>
                                        <p:tav tm="0">
                                          <p:val>
                                            <p:strVal val="#ppt_x"/>
                                          </p:val>
                                        </p:tav>
                                        <p:tav tm="100000">
                                          <p:val>
                                            <p:strVal val="#ppt_x"/>
                                          </p:val>
                                        </p:tav>
                                      </p:tavLst>
                                    </p:anim>
                                    <p:anim calcmode="lin" valueType="num">
                                      <p:cBhvr>
                                        <p:cTn id="31" dur="500" fill="hold"/>
                                        <p:tgtEl>
                                          <p:spTgt spid="52"/>
                                        </p:tgtEl>
                                        <p:attrNameLst>
                                          <p:attrName>ppt_y</p:attrName>
                                        </p:attrNameLst>
                                      </p:cBhvr>
                                      <p:tavLst>
                                        <p:tav tm="0">
                                          <p:val>
                                            <p:strVal val="#ppt_y-.1"/>
                                          </p:val>
                                        </p:tav>
                                        <p:tav tm="100000">
                                          <p:val>
                                            <p:strVal val="#ppt_y"/>
                                          </p:val>
                                        </p:tav>
                                      </p:tavLst>
                                    </p:anim>
                                  </p:childTnLst>
                                </p:cTn>
                              </p:par>
                            </p:childTnLst>
                          </p:cTn>
                        </p:par>
                        <p:par>
                          <p:cTn id="32" fill="hold">
                            <p:stCondLst>
                              <p:cond delay="1500"/>
                            </p:stCondLst>
                            <p:childTnLst>
                              <p:par>
                                <p:cTn id="33" presetID="22" presetClass="entr" presetSubtype="8"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wipe(left)">
                                      <p:cBhvr>
                                        <p:cTn id="35" dur="500"/>
                                        <p:tgtEl>
                                          <p:spTgt spid="44"/>
                                        </p:tgtEl>
                                      </p:cBhvr>
                                    </p:animEffect>
                                  </p:childTnLst>
                                </p:cTn>
                              </p:par>
                            </p:childTnLst>
                          </p:cTn>
                        </p:par>
                        <p:par>
                          <p:cTn id="36" fill="hold">
                            <p:stCondLst>
                              <p:cond delay="2000"/>
                            </p:stCondLst>
                            <p:childTnLst>
                              <p:par>
                                <p:cTn id="37" presetID="47" presetClass="entr" presetSubtype="0" fill="hold" nodeType="after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fade">
                                      <p:cBhvr>
                                        <p:cTn id="39" dur="500"/>
                                        <p:tgtEl>
                                          <p:spTgt spid="56"/>
                                        </p:tgtEl>
                                      </p:cBhvr>
                                    </p:animEffect>
                                    <p:anim calcmode="lin" valueType="num">
                                      <p:cBhvr>
                                        <p:cTn id="40" dur="500" fill="hold"/>
                                        <p:tgtEl>
                                          <p:spTgt spid="56"/>
                                        </p:tgtEl>
                                        <p:attrNameLst>
                                          <p:attrName>ppt_x</p:attrName>
                                        </p:attrNameLst>
                                      </p:cBhvr>
                                      <p:tavLst>
                                        <p:tav tm="0">
                                          <p:val>
                                            <p:strVal val="#ppt_x"/>
                                          </p:val>
                                        </p:tav>
                                        <p:tav tm="100000">
                                          <p:val>
                                            <p:strVal val="#ppt_x"/>
                                          </p:val>
                                        </p:tav>
                                      </p:tavLst>
                                    </p:anim>
                                    <p:anim calcmode="lin" valueType="num">
                                      <p:cBhvr>
                                        <p:cTn id="41" dur="500" fill="hold"/>
                                        <p:tgtEl>
                                          <p:spTgt spid="56"/>
                                        </p:tgtEl>
                                        <p:attrNameLst>
                                          <p:attrName>ppt_y</p:attrName>
                                        </p:attrNameLst>
                                      </p:cBhvr>
                                      <p:tavLst>
                                        <p:tav tm="0">
                                          <p:val>
                                            <p:strVal val="#ppt_y-.1"/>
                                          </p:val>
                                        </p:tav>
                                        <p:tav tm="100000">
                                          <p:val>
                                            <p:strVal val="#ppt_y"/>
                                          </p:val>
                                        </p:tav>
                                      </p:tavLst>
                                    </p:anim>
                                  </p:childTnLst>
                                </p:cTn>
                              </p:par>
                            </p:childTnLst>
                          </p:cTn>
                        </p:par>
                        <p:par>
                          <p:cTn id="42" fill="hold">
                            <p:stCondLst>
                              <p:cond delay="2500"/>
                            </p:stCondLst>
                            <p:childTnLst>
                              <p:par>
                                <p:cTn id="43" presetID="22" presetClass="entr" presetSubtype="8" fill="hold" grpId="0" nodeType="afterEffect">
                                  <p:stCondLst>
                                    <p:cond delay="0"/>
                                  </p:stCondLst>
                                  <p:childTnLst>
                                    <p:set>
                                      <p:cBhvr>
                                        <p:cTn id="44" dur="1" fill="hold">
                                          <p:stCondLst>
                                            <p:cond delay="0"/>
                                          </p:stCondLst>
                                        </p:cTn>
                                        <p:tgtEl>
                                          <p:spTgt spid="46"/>
                                        </p:tgtEl>
                                        <p:attrNameLst>
                                          <p:attrName>style.visibility</p:attrName>
                                        </p:attrNameLst>
                                      </p:cBhvr>
                                      <p:to>
                                        <p:strVal val="visible"/>
                                      </p:to>
                                    </p:set>
                                    <p:animEffect transition="in" filter="wipe(left)">
                                      <p:cBhvr>
                                        <p:cTn id="45" dur="500"/>
                                        <p:tgtEl>
                                          <p:spTgt spid="46"/>
                                        </p:tgtEl>
                                      </p:cBhvr>
                                    </p:animEffect>
                                  </p:childTnLst>
                                </p:cTn>
                              </p:par>
                            </p:childTnLst>
                          </p:cTn>
                        </p:par>
                        <p:par>
                          <p:cTn id="46" fill="hold">
                            <p:stCondLst>
                              <p:cond delay="3000"/>
                            </p:stCondLst>
                            <p:childTnLst>
                              <p:par>
                                <p:cTn id="47" presetID="47" presetClass="entr" presetSubtype="0" fill="hold" nodeType="afterEffect">
                                  <p:stCondLst>
                                    <p:cond delay="0"/>
                                  </p:stCondLst>
                                  <p:childTnLst>
                                    <p:set>
                                      <p:cBhvr>
                                        <p:cTn id="48" dur="1" fill="hold">
                                          <p:stCondLst>
                                            <p:cond delay="0"/>
                                          </p:stCondLst>
                                        </p:cTn>
                                        <p:tgtEl>
                                          <p:spTgt spid="60"/>
                                        </p:tgtEl>
                                        <p:attrNameLst>
                                          <p:attrName>style.visibility</p:attrName>
                                        </p:attrNameLst>
                                      </p:cBhvr>
                                      <p:to>
                                        <p:strVal val="visible"/>
                                      </p:to>
                                    </p:set>
                                    <p:animEffect transition="in" filter="fade">
                                      <p:cBhvr>
                                        <p:cTn id="49" dur="500"/>
                                        <p:tgtEl>
                                          <p:spTgt spid="60"/>
                                        </p:tgtEl>
                                      </p:cBhvr>
                                    </p:animEffect>
                                    <p:anim calcmode="lin" valueType="num">
                                      <p:cBhvr>
                                        <p:cTn id="50" dur="500" fill="hold"/>
                                        <p:tgtEl>
                                          <p:spTgt spid="60"/>
                                        </p:tgtEl>
                                        <p:attrNameLst>
                                          <p:attrName>ppt_x</p:attrName>
                                        </p:attrNameLst>
                                      </p:cBhvr>
                                      <p:tavLst>
                                        <p:tav tm="0">
                                          <p:val>
                                            <p:strVal val="#ppt_x"/>
                                          </p:val>
                                        </p:tav>
                                        <p:tav tm="100000">
                                          <p:val>
                                            <p:strVal val="#ppt_x"/>
                                          </p:val>
                                        </p:tav>
                                      </p:tavLst>
                                    </p:anim>
                                    <p:anim calcmode="lin" valueType="num">
                                      <p:cBhvr>
                                        <p:cTn id="51" dur="500" fill="hold"/>
                                        <p:tgtEl>
                                          <p:spTgt spid="60"/>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22" presetClass="entr" presetSubtype="8" fill="hold" grpId="0" nodeType="afterEffect">
                                  <p:stCondLst>
                                    <p:cond delay="0"/>
                                  </p:stCondLst>
                                  <p:childTnLst>
                                    <p:set>
                                      <p:cBhvr>
                                        <p:cTn id="54" dur="1" fill="hold">
                                          <p:stCondLst>
                                            <p:cond delay="0"/>
                                          </p:stCondLst>
                                        </p:cTn>
                                        <p:tgtEl>
                                          <p:spTgt spid="47"/>
                                        </p:tgtEl>
                                        <p:attrNameLst>
                                          <p:attrName>style.visibility</p:attrName>
                                        </p:attrNameLst>
                                      </p:cBhvr>
                                      <p:to>
                                        <p:strVal val="visible"/>
                                      </p:to>
                                    </p:set>
                                    <p:animEffect transition="in" filter="wipe(left)">
                                      <p:cBhvr>
                                        <p:cTn id="55"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45" grpId="0"/>
      <p:bldP spid="46" grpId="0"/>
      <p:bldP spid="4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cxnSp>
        <p:nvCxnSpPr>
          <p:cNvPr id="108" name="直接连接符 107"/>
          <p:cNvCxnSpPr/>
          <p:nvPr/>
        </p:nvCxnSpPr>
        <p:spPr>
          <a:xfrm>
            <a:off x="502242" y="837506"/>
            <a:ext cx="10561516"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109" name="组合 108"/>
          <p:cNvGrpSpPr/>
          <p:nvPr/>
        </p:nvGrpSpPr>
        <p:grpSpPr>
          <a:xfrm>
            <a:off x="584925" y="398422"/>
            <a:ext cx="4446461" cy="405971"/>
            <a:chOff x="534571" y="319364"/>
            <a:chExt cx="5928620" cy="541295"/>
          </a:xfrm>
        </p:grpSpPr>
        <p:sp>
          <p:nvSpPr>
            <p:cNvPr id="110" name="文本框 23"/>
            <p:cNvSpPr txBox="1"/>
            <p:nvPr/>
          </p:nvSpPr>
          <p:spPr>
            <a:xfrm>
              <a:off x="665958" y="319364"/>
              <a:ext cx="2609434" cy="533480"/>
            </a:xfrm>
            <a:prstGeom prst="rect">
              <a:avLst/>
            </a:prstGeom>
            <a:noFill/>
          </p:spPr>
          <p:txBody>
            <a:bodyPr wrap="none" rtlCol="0">
              <a:spAutoFit/>
            </a:bodyPr>
            <a:lstStyle/>
            <a:p>
              <a:r>
                <a:rPr lang="en-US" altLang="zh-CN" sz="2000" dirty="0">
                  <a:solidFill>
                    <a:srgbClr val="3A3E4A"/>
                  </a:solidFill>
                  <a:latin typeface="微软雅黑" panose="020B0503020204020204" pitchFamily="34" charset="-122"/>
                  <a:ea typeface="微软雅黑" panose="020B0503020204020204" pitchFamily="34" charset="-122"/>
                </a:rPr>
                <a:t>Add tittle text</a:t>
              </a:r>
              <a:r>
                <a:rPr lang="zh-CN" altLang="en-US" sz="2000" dirty="0">
                  <a:solidFill>
                    <a:srgbClr val="3A3E4A"/>
                  </a:solidFill>
                  <a:latin typeface="微软雅黑" panose="020B0503020204020204" pitchFamily="34" charset="-122"/>
                  <a:ea typeface="微软雅黑" panose="020B0503020204020204" pitchFamily="34" charset="-122"/>
                </a:rPr>
                <a:t> </a:t>
              </a:r>
            </a:p>
          </p:txBody>
        </p:sp>
        <p:sp>
          <p:nvSpPr>
            <p:cNvPr id="111" name="等腰三角形 110"/>
            <p:cNvSpPr/>
            <p:nvPr/>
          </p:nvSpPr>
          <p:spPr>
            <a:xfrm rot="16200000" flipH="1" flipV="1">
              <a:off x="439198" y="481327"/>
              <a:ext cx="382225" cy="191480"/>
            </a:xfrm>
            <a:prstGeom prst="triangle">
              <a:avLst/>
            </a:prstGeom>
            <a:solidFill>
              <a:srgbClr val="3A3E4A"/>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latin typeface="+mj-ea"/>
                <a:ea typeface="+mj-ea"/>
              </a:endParaRPr>
            </a:p>
          </p:txBody>
        </p:sp>
        <p:sp>
          <p:nvSpPr>
            <p:cNvPr id="112" name="文本框 23"/>
            <p:cNvSpPr txBox="1"/>
            <p:nvPr/>
          </p:nvSpPr>
          <p:spPr>
            <a:xfrm>
              <a:off x="3010961" y="429773"/>
              <a:ext cx="3452230" cy="430886"/>
            </a:xfrm>
            <a:prstGeom prst="rect">
              <a:avLst/>
            </a:prstGeom>
            <a:noFill/>
          </p:spPr>
          <p:txBody>
            <a:bodyPr wrap="none" rtlCol="0">
              <a:spAutoFit/>
            </a:bodyPr>
            <a:lstStyle/>
            <a:p>
              <a:r>
                <a:rPr lang="en-US" altLang="zh-CN" sz="1500" dirty="0">
                  <a:solidFill>
                    <a:schemeClr val="tx1">
                      <a:lumMod val="60000"/>
                      <a:lumOff val="40000"/>
                    </a:schemeClr>
                  </a:solidFill>
                  <a:latin typeface="+mj-ea"/>
                  <a:ea typeface="+mj-ea"/>
                </a:rPr>
                <a:t>  Click here to add Title</a:t>
              </a:r>
              <a:endParaRPr lang="zh-CN" altLang="en-US" sz="1500" dirty="0">
                <a:solidFill>
                  <a:schemeClr val="tx1">
                    <a:lumMod val="60000"/>
                    <a:lumOff val="40000"/>
                  </a:schemeClr>
                </a:solidFill>
                <a:latin typeface="+mj-ea"/>
                <a:ea typeface="+mj-ea"/>
              </a:endParaRPr>
            </a:p>
          </p:txBody>
        </p:sp>
      </p:grpSp>
      <p:grpSp>
        <p:nvGrpSpPr>
          <p:cNvPr id="18" name="组合 17"/>
          <p:cNvGrpSpPr/>
          <p:nvPr/>
        </p:nvGrpSpPr>
        <p:grpSpPr>
          <a:xfrm>
            <a:off x="830484" y="725819"/>
            <a:ext cx="5518012" cy="4117963"/>
            <a:chOff x="458705" y="949667"/>
            <a:chExt cx="4667951" cy="3087757"/>
          </a:xfrm>
        </p:grpSpPr>
        <p:grpSp>
          <p:nvGrpSpPr>
            <p:cNvPr id="19" name="组合 18"/>
            <p:cNvGrpSpPr/>
            <p:nvPr/>
          </p:nvGrpSpPr>
          <p:grpSpPr>
            <a:xfrm>
              <a:off x="479678" y="3510271"/>
              <a:ext cx="4626006" cy="504056"/>
              <a:chOff x="967796" y="3813555"/>
              <a:chExt cx="7288502" cy="504056"/>
            </a:xfrm>
          </p:grpSpPr>
          <p:sp>
            <p:nvSpPr>
              <p:cNvPr id="21" name="任意多边形 20"/>
              <p:cNvSpPr/>
              <p:nvPr/>
            </p:nvSpPr>
            <p:spPr>
              <a:xfrm>
                <a:off x="967796" y="3813555"/>
                <a:ext cx="7288502" cy="164419"/>
              </a:xfrm>
              <a:custGeom>
                <a:avLst/>
                <a:gdLst>
                  <a:gd name="connsiteX0" fmla="*/ 0 w 7288502"/>
                  <a:gd name="connsiteY0" fmla="*/ 253629 h 253629"/>
                  <a:gd name="connsiteX1" fmla="*/ 6968128 w 7288502"/>
                  <a:gd name="connsiteY1" fmla="*/ 246954 h 253629"/>
                  <a:gd name="connsiteX2" fmla="*/ 7288502 w 7288502"/>
                  <a:gd name="connsiteY2" fmla="*/ 6674 h 253629"/>
                  <a:gd name="connsiteX3" fmla="*/ 307024 w 7288502"/>
                  <a:gd name="connsiteY3" fmla="*/ 0 h 253629"/>
                  <a:gd name="connsiteX4" fmla="*/ 0 w 7288502"/>
                  <a:gd name="connsiteY4" fmla="*/ 253629 h 2536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88502" h="253629">
                    <a:moveTo>
                      <a:pt x="0" y="253629"/>
                    </a:moveTo>
                    <a:lnTo>
                      <a:pt x="6968128" y="246954"/>
                    </a:lnTo>
                    <a:lnTo>
                      <a:pt x="7288502" y="6674"/>
                    </a:lnTo>
                    <a:lnTo>
                      <a:pt x="307024" y="0"/>
                    </a:lnTo>
                    <a:lnTo>
                      <a:pt x="0" y="253629"/>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21"/>
              <p:cNvSpPr/>
              <p:nvPr/>
            </p:nvSpPr>
            <p:spPr>
              <a:xfrm>
                <a:off x="967796" y="3977974"/>
                <a:ext cx="6988580" cy="339637"/>
              </a:xfrm>
              <a:prstGeom prst="rect">
                <a:avLst/>
              </a:prstGeom>
              <a:solidFill>
                <a:srgbClr val="3A3E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aphicFrame>
          <p:nvGraphicFramePr>
            <p:cNvPr id="20" name="图表 19"/>
            <p:cNvGraphicFramePr/>
            <p:nvPr>
              <p:extLst>
                <p:ext uri="{D42A27DB-BD31-4B8C-83A1-F6EECF244321}">
                  <p14:modId xmlns:p14="http://schemas.microsoft.com/office/powerpoint/2010/main" val="1621292232"/>
                </p:ext>
              </p:extLst>
            </p:nvPr>
          </p:nvGraphicFramePr>
          <p:xfrm>
            <a:off x="458705" y="949667"/>
            <a:ext cx="4667951" cy="3087757"/>
          </p:xfrm>
          <a:graphic>
            <a:graphicData uri="http://schemas.openxmlformats.org/drawingml/2006/chart">
              <c:chart xmlns:c="http://schemas.openxmlformats.org/drawingml/2006/chart" xmlns:r="http://schemas.openxmlformats.org/officeDocument/2006/relationships" r:id="rId2"/>
            </a:graphicData>
          </a:graphic>
        </p:graphicFrame>
      </p:grpSp>
      <p:grpSp>
        <p:nvGrpSpPr>
          <p:cNvPr id="23" name="组合 22"/>
          <p:cNvGrpSpPr/>
          <p:nvPr/>
        </p:nvGrpSpPr>
        <p:grpSpPr>
          <a:xfrm>
            <a:off x="6381868" y="1197554"/>
            <a:ext cx="5605736" cy="4117963"/>
            <a:chOff x="363524" y="1294798"/>
            <a:chExt cx="4742159" cy="3087757"/>
          </a:xfrm>
        </p:grpSpPr>
        <p:grpSp>
          <p:nvGrpSpPr>
            <p:cNvPr id="24" name="组合 23"/>
            <p:cNvGrpSpPr/>
            <p:nvPr/>
          </p:nvGrpSpPr>
          <p:grpSpPr>
            <a:xfrm>
              <a:off x="479677" y="3510271"/>
              <a:ext cx="4626006" cy="504056"/>
              <a:chOff x="967796" y="3813555"/>
              <a:chExt cx="7288502" cy="504056"/>
            </a:xfrm>
          </p:grpSpPr>
          <p:sp>
            <p:nvSpPr>
              <p:cNvPr id="26" name="任意多边形 25"/>
              <p:cNvSpPr/>
              <p:nvPr/>
            </p:nvSpPr>
            <p:spPr>
              <a:xfrm>
                <a:off x="967796" y="3813555"/>
                <a:ext cx="7288502" cy="164419"/>
              </a:xfrm>
              <a:custGeom>
                <a:avLst/>
                <a:gdLst>
                  <a:gd name="connsiteX0" fmla="*/ 0 w 7288502"/>
                  <a:gd name="connsiteY0" fmla="*/ 253629 h 253629"/>
                  <a:gd name="connsiteX1" fmla="*/ 6968128 w 7288502"/>
                  <a:gd name="connsiteY1" fmla="*/ 246954 h 253629"/>
                  <a:gd name="connsiteX2" fmla="*/ 7288502 w 7288502"/>
                  <a:gd name="connsiteY2" fmla="*/ 6674 h 253629"/>
                  <a:gd name="connsiteX3" fmla="*/ 307024 w 7288502"/>
                  <a:gd name="connsiteY3" fmla="*/ 0 h 253629"/>
                  <a:gd name="connsiteX4" fmla="*/ 0 w 7288502"/>
                  <a:gd name="connsiteY4" fmla="*/ 253629 h 2536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88502" h="253629">
                    <a:moveTo>
                      <a:pt x="0" y="253629"/>
                    </a:moveTo>
                    <a:lnTo>
                      <a:pt x="6968128" y="246954"/>
                    </a:lnTo>
                    <a:lnTo>
                      <a:pt x="7288502" y="6674"/>
                    </a:lnTo>
                    <a:lnTo>
                      <a:pt x="307024" y="0"/>
                    </a:lnTo>
                    <a:lnTo>
                      <a:pt x="0" y="253629"/>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矩形 26"/>
              <p:cNvSpPr/>
              <p:nvPr/>
            </p:nvSpPr>
            <p:spPr>
              <a:xfrm>
                <a:off x="967796" y="3977974"/>
                <a:ext cx="6988581" cy="339637"/>
              </a:xfrm>
              <a:prstGeom prst="rect">
                <a:avLst/>
              </a:prstGeom>
              <a:solidFill>
                <a:srgbClr val="3A3E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aphicFrame>
          <p:nvGraphicFramePr>
            <p:cNvPr id="25" name="图表 24"/>
            <p:cNvGraphicFramePr/>
            <p:nvPr>
              <p:extLst>
                <p:ext uri="{D42A27DB-BD31-4B8C-83A1-F6EECF244321}">
                  <p14:modId xmlns:p14="http://schemas.microsoft.com/office/powerpoint/2010/main" val="1902785533"/>
                </p:ext>
              </p:extLst>
            </p:nvPr>
          </p:nvGraphicFramePr>
          <p:xfrm>
            <a:off x="363524" y="1294798"/>
            <a:ext cx="4667951" cy="3087757"/>
          </p:xfrm>
          <a:graphic>
            <a:graphicData uri="http://schemas.openxmlformats.org/drawingml/2006/chart">
              <c:chart xmlns:c="http://schemas.openxmlformats.org/drawingml/2006/chart" xmlns:r="http://schemas.openxmlformats.org/officeDocument/2006/relationships" r:id="rId3"/>
            </a:graphicData>
          </a:graphic>
        </p:graphicFrame>
      </p:grpSp>
      <p:sp>
        <p:nvSpPr>
          <p:cNvPr id="28" name="TextBox 27"/>
          <p:cNvSpPr txBox="1"/>
          <p:nvPr/>
        </p:nvSpPr>
        <p:spPr>
          <a:xfrm>
            <a:off x="948070" y="5158387"/>
            <a:ext cx="10647874" cy="804426"/>
          </a:xfrm>
          <a:prstGeom prst="rect">
            <a:avLst/>
          </a:prstGeom>
          <a:noFill/>
        </p:spPr>
        <p:txBody>
          <a:bodyPr wrap="square" lIns="110840" tIns="55423" rIns="110840" bIns="55423" rtlCol="0">
            <a:spAutoFit/>
          </a:bodyPr>
          <a:lstStyle/>
          <a:p>
            <a:r>
              <a:rPr lang="en-US" altLang="zh-CN" sz="1500" dirty="0">
                <a:solidFill>
                  <a:schemeClr val="tx1">
                    <a:lumMod val="50000"/>
                    <a:lumOff val="50000"/>
                  </a:schemeClr>
                </a:solidFill>
                <a:latin typeface="微软雅黑" panose="020B0503020204020204" pitchFamily="34" charset="-122"/>
                <a:ea typeface="微软雅黑" panose="020B0503020204020204" pitchFamily="34" charset="-122"/>
              </a:rPr>
              <a:t>Click here to add content, content to match the title, you can copy and paste directly, to select useful keyword entry. Click here to add content, content to match the title, you can copy and paste directly, to select useful keyword entry.</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2000">
        <p15:prstTrans prst="wind"/>
      </p:transition>
    </mc:Choice>
    <mc:Fallback xmlns="">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fade">
                                      <p:cBhvr>
                                        <p:cTn id="13" dur="1000"/>
                                        <p:tgtEl>
                                          <p:spTgt spid="23"/>
                                        </p:tgtEl>
                                      </p:cBhvr>
                                    </p:animEffect>
                                    <p:anim calcmode="lin" valueType="num">
                                      <p:cBhvr>
                                        <p:cTn id="14" dur="1000" fill="hold"/>
                                        <p:tgtEl>
                                          <p:spTgt spid="23"/>
                                        </p:tgtEl>
                                        <p:attrNameLst>
                                          <p:attrName>ppt_x</p:attrName>
                                        </p:attrNameLst>
                                      </p:cBhvr>
                                      <p:tavLst>
                                        <p:tav tm="0">
                                          <p:val>
                                            <p:strVal val="#ppt_x"/>
                                          </p:val>
                                        </p:tav>
                                        <p:tav tm="100000">
                                          <p:val>
                                            <p:strVal val="#ppt_x"/>
                                          </p:val>
                                        </p:tav>
                                      </p:tavLst>
                                    </p:anim>
                                    <p:anim calcmode="lin" valueType="num">
                                      <p:cBhvr>
                                        <p:cTn id="15" dur="1000" fill="hold"/>
                                        <p:tgtEl>
                                          <p:spTgt spid="23"/>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28"/>
                                        </p:tgtEl>
                                        <p:attrNameLst>
                                          <p:attrName>style.visibility</p:attrName>
                                        </p:attrNameLst>
                                      </p:cBhvr>
                                      <p:to>
                                        <p:strVal val="visible"/>
                                      </p:to>
                                    </p:set>
                                    <p:animEffect transition="in" filter="wipe(left)">
                                      <p:cBhvr>
                                        <p:cTn id="19" dur="125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cxnSp>
        <p:nvCxnSpPr>
          <p:cNvPr id="108" name="直接连接符 107"/>
          <p:cNvCxnSpPr/>
          <p:nvPr/>
        </p:nvCxnSpPr>
        <p:spPr>
          <a:xfrm>
            <a:off x="502242" y="837506"/>
            <a:ext cx="10561516"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109" name="组合 108"/>
          <p:cNvGrpSpPr/>
          <p:nvPr/>
        </p:nvGrpSpPr>
        <p:grpSpPr>
          <a:xfrm>
            <a:off x="584925" y="398422"/>
            <a:ext cx="4446461" cy="405971"/>
            <a:chOff x="534571" y="319364"/>
            <a:chExt cx="5928620" cy="541295"/>
          </a:xfrm>
        </p:grpSpPr>
        <p:sp>
          <p:nvSpPr>
            <p:cNvPr id="110" name="文本框 23"/>
            <p:cNvSpPr txBox="1"/>
            <p:nvPr/>
          </p:nvSpPr>
          <p:spPr>
            <a:xfrm>
              <a:off x="665958" y="319364"/>
              <a:ext cx="2609434" cy="533480"/>
            </a:xfrm>
            <a:prstGeom prst="rect">
              <a:avLst/>
            </a:prstGeom>
            <a:noFill/>
          </p:spPr>
          <p:txBody>
            <a:bodyPr wrap="none" rtlCol="0">
              <a:spAutoFit/>
            </a:bodyPr>
            <a:lstStyle/>
            <a:p>
              <a:r>
                <a:rPr lang="en-US" altLang="zh-CN" sz="2000" dirty="0">
                  <a:solidFill>
                    <a:srgbClr val="3A3E4A"/>
                  </a:solidFill>
                  <a:latin typeface="微软雅黑" panose="020B0503020204020204" pitchFamily="34" charset="-122"/>
                  <a:ea typeface="微软雅黑" panose="020B0503020204020204" pitchFamily="34" charset="-122"/>
                </a:rPr>
                <a:t>Add tittle text</a:t>
              </a:r>
              <a:r>
                <a:rPr lang="zh-CN" altLang="en-US" sz="2000" dirty="0">
                  <a:solidFill>
                    <a:srgbClr val="3A3E4A"/>
                  </a:solidFill>
                  <a:latin typeface="微软雅黑" panose="020B0503020204020204" pitchFamily="34" charset="-122"/>
                  <a:ea typeface="微软雅黑" panose="020B0503020204020204" pitchFamily="34" charset="-122"/>
                </a:rPr>
                <a:t> </a:t>
              </a:r>
            </a:p>
          </p:txBody>
        </p:sp>
        <p:sp>
          <p:nvSpPr>
            <p:cNvPr id="111" name="等腰三角形 110"/>
            <p:cNvSpPr/>
            <p:nvPr/>
          </p:nvSpPr>
          <p:spPr>
            <a:xfrm rot="16200000" flipH="1" flipV="1">
              <a:off x="439198" y="481327"/>
              <a:ext cx="382225" cy="191480"/>
            </a:xfrm>
            <a:prstGeom prst="triangle">
              <a:avLst/>
            </a:prstGeom>
            <a:solidFill>
              <a:srgbClr val="3A3E4A"/>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latin typeface="+mj-ea"/>
                <a:ea typeface="+mj-ea"/>
              </a:endParaRPr>
            </a:p>
          </p:txBody>
        </p:sp>
        <p:sp>
          <p:nvSpPr>
            <p:cNvPr id="112" name="文本框 23"/>
            <p:cNvSpPr txBox="1"/>
            <p:nvPr/>
          </p:nvSpPr>
          <p:spPr>
            <a:xfrm>
              <a:off x="3010961" y="429773"/>
              <a:ext cx="3452230" cy="430886"/>
            </a:xfrm>
            <a:prstGeom prst="rect">
              <a:avLst/>
            </a:prstGeom>
            <a:noFill/>
          </p:spPr>
          <p:txBody>
            <a:bodyPr wrap="none" rtlCol="0">
              <a:spAutoFit/>
            </a:bodyPr>
            <a:lstStyle/>
            <a:p>
              <a:r>
                <a:rPr lang="en-US" altLang="zh-CN" sz="1500" dirty="0">
                  <a:solidFill>
                    <a:schemeClr val="tx1">
                      <a:lumMod val="60000"/>
                      <a:lumOff val="40000"/>
                    </a:schemeClr>
                  </a:solidFill>
                  <a:latin typeface="+mj-ea"/>
                  <a:ea typeface="+mj-ea"/>
                </a:rPr>
                <a:t>  Click here to add Title</a:t>
              </a:r>
              <a:endParaRPr lang="zh-CN" altLang="en-US" sz="1500" dirty="0">
                <a:solidFill>
                  <a:schemeClr val="tx1">
                    <a:lumMod val="60000"/>
                    <a:lumOff val="40000"/>
                  </a:schemeClr>
                </a:solidFill>
                <a:latin typeface="+mj-ea"/>
                <a:ea typeface="+mj-ea"/>
              </a:endParaRPr>
            </a:p>
          </p:txBody>
        </p:sp>
      </p:grpSp>
      <p:sp>
        <p:nvSpPr>
          <p:cNvPr id="7" name="泪滴形 1"/>
          <p:cNvSpPr/>
          <p:nvPr/>
        </p:nvSpPr>
        <p:spPr>
          <a:xfrm rot="13372496">
            <a:off x="6337662" y="3036494"/>
            <a:ext cx="2112449" cy="2078192"/>
          </a:xfrm>
          <a:custGeom>
            <a:avLst/>
            <a:gdLst/>
            <a:ahLst/>
            <a:cxnLst/>
            <a:rect l="l" t="t" r="r" b="b"/>
            <a:pathLst>
              <a:path w="5141341" h="5055454">
                <a:moveTo>
                  <a:pt x="4266139" y="0"/>
                </a:moveTo>
                <a:lnTo>
                  <a:pt x="5141341" y="839651"/>
                </a:lnTo>
                <a:cubicBezTo>
                  <a:pt x="4913270" y="1480691"/>
                  <a:pt x="4731076" y="2140225"/>
                  <a:pt x="4392488" y="2855214"/>
                </a:cubicBezTo>
                <a:cubicBezTo>
                  <a:pt x="3881044" y="4068165"/>
                  <a:pt x="3533182" y="4973967"/>
                  <a:pt x="2196244" y="5051458"/>
                </a:cubicBezTo>
                <a:cubicBezTo>
                  <a:pt x="859306" y="5128949"/>
                  <a:pt x="0" y="4068166"/>
                  <a:pt x="0" y="2855214"/>
                </a:cubicBezTo>
                <a:cubicBezTo>
                  <a:pt x="0" y="1642262"/>
                  <a:pt x="1040596" y="1027385"/>
                  <a:pt x="2196244" y="658970"/>
                </a:cubicBezTo>
                <a:cubicBezTo>
                  <a:pt x="3023077" y="395380"/>
                  <a:pt x="3676191" y="223591"/>
                  <a:pt x="4266139" y="0"/>
                </a:cubicBezTo>
                <a:close/>
              </a:path>
            </a:pathLst>
          </a:custGeom>
          <a:gradFill flip="none" rotWithShape="1">
            <a:gsLst>
              <a:gs pos="0">
                <a:sysClr val="window" lastClr="FFFFFF">
                  <a:lumMod val="85000"/>
                </a:sysClr>
              </a:gs>
              <a:gs pos="100000">
                <a:sysClr val="window" lastClr="FFFFFF"/>
              </a:gs>
            </a:gsLst>
            <a:lin ang="2700000" scaled="1"/>
            <a:tileRect/>
          </a:gradFill>
          <a:ln w="15875" cap="flat" cmpd="sng" algn="ctr">
            <a:gradFill flip="none" rotWithShape="1">
              <a:gsLst>
                <a:gs pos="100000">
                  <a:sysClr val="window" lastClr="FFFFFF">
                    <a:lumMod val="85000"/>
                  </a:sysClr>
                </a:gs>
                <a:gs pos="0">
                  <a:sysClr val="window" lastClr="FFFFFF"/>
                </a:gs>
              </a:gsLst>
              <a:lin ang="2700000" scaled="1"/>
              <a:tileRect/>
            </a:gradFill>
            <a:prstDash val="solid"/>
          </a:ln>
          <a:effectLst>
            <a:outerShdw blurRad="88900" dist="38100" dir="2700000" algn="tl" rotWithShape="0">
              <a:prstClr val="black">
                <a:alpha val="30000"/>
              </a:prstClr>
            </a:outerShdw>
          </a:effectLst>
        </p:spPr>
        <p:txBody>
          <a:bodyPr lIns="83139" tIns="41570" rIns="83139" bIns="41570" rtlCol="0" anchor="ctr"/>
          <a:lstStyle/>
          <a:p>
            <a:pPr algn="ctr">
              <a:defRPr/>
            </a:pPr>
            <a:endParaRPr lang="en-US" kern="0">
              <a:solidFill>
                <a:sysClr val="window" lastClr="FFFFFF"/>
              </a:solidFill>
              <a:latin typeface="Palatino Linotype" panose="02040502050505030304"/>
            </a:endParaRPr>
          </a:p>
        </p:txBody>
      </p:sp>
      <p:sp>
        <p:nvSpPr>
          <p:cNvPr id="8" name="泪滴形 1"/>
          <p:cNvSpPr/>
          <p:nvPr/>
        </p:nvSpPr>
        <p:spPr>
          <a:xfrm rot="10291243">
            <a:off x="5747012" y="2136511"/>
            <a:ext cx="2112449" cy="2078192"/>
          </a:xfrm>
          <a:custGeom>
            <a:avLst/>
            <a:gdLst/>
            <a:ahLst/>
            <a:cxnLst/>
            <a:rect l="l" t="t" r="r" b="b"/>
            <a:pathLst>
              <a:path w="5141341" h="5055454">
                <a:moveTo>
                  <a:pt x="4266139" y="0"/>
                </a:moveTo>
                <a:lnTo>
                  <a:pt x="5141341" y="839651"/>
                </a:lnTo>
                <a:cubicBezTo>
                  <a:pt x="4913270" y="1480691"/>
                  <a:pt x="4731076" y="2140225"/>
                  <a:pt x="4392488" y="2855214"/>
                </a:cubicBezTo>
                <a:cubicBezTo>
                  <a:pt x="3881044" y="4068165"/>
                  <a:pt x="3533182" y="4973967"/>
                  <a:pt x="2196244" y="5051458"/>
                </a:cubicBezTo>
                <a:cubicBezTo>
                  <a:pt x="859306" y="5128949"/>
                  <a:pt x="0" y="4068166"/>
                  <a:pt x="0" y="2855214"/>
                </a:cubicBezTo>
                <a:cubicBezTo>
                  <a:pt x="0" y="1642262"/>
                  <a:pt x="1040596" y="1027385"/>
                  <a:pt x="2196244" y="658970"/>
                </a:cubicBezTo>
                <a:cubicBezTo>
                  <a:pt x="3023077" y="395380"/>
                  <a:pt x="3676191" y="223591"/>
                  <a:pt x="4266139" y="0"/>
                </a:cubicBezTo>
                <a:close/>
              </a:path>
            </a:pathLst>
          </a:custGeom>
          <a:gradFill flip="none" rotWithShape="1">
            <a:gsLst>
              <a:gs pos="0">
                <a:sysClr val="window" lastClr="FFFFFF">
                  <a:lumMod val="85000"/>
                </a:sysClr>
              </a:gs>
              <a:gs pos="100000">
                <a:sysClr val="window" lastClr="FFFFFF"/>
              </a:gs>
            </a:gsLst>
            <a:lin ang="2700000" scaled="1"/>
            <a:tileRect/>
          </a:gradFill>
          <a:ln w="15875" cap="flat" cmpd="sng" algn="ctr">
            <a:gradFill flip="none" rotWithShape="1">
              <a:gsLst>
                <a:gs pos="100000">
                  <a:sysClr val="window" lastClr="FFFFFF">
                    <a:lumMod val="85000"/>
                  </a:sysClr>
                </a:gs>
                <a:gs pos="0">
                  <a:sysClr val="window" lastClr="FFFFFF"/>
                </a:gs>
              </a:gsLst>
              <a:lin ang="2700000" scaled="1"/>
              <a:tileRect/>
            </a:gradFill>
            <a:prstDash val="solid"/>
          </a:ln>
          <a:effectLst>
            <a:outerShdw blurRad="88900" dist="38100" dir="2700000" algn="tl" rotWithShape="0">
              <a:prstClr val="black">
                <a:alpha val="30000"/>
              </a:prstClr>
            </a:outerShdw>
          </a:effectLst>
        </p:spPr>
        <p:txBody>
          <a:bodyPr lIns="83139" tIns="41570" rIns="83139" bIns="41570" rtlCol="0" anchor="ctr"/>
          <a:lstStyle/>
          <a:p>
            <a:pPr algn="ctr">
              <a:defRPr/>
            </a:pPr>
            <a:endParaRPr lang="en-US" kern="0">
              <a:solidFill>
                <a:srgbClr val="3A3E4A"/>
              </a:solidFill>
              <a:latin typeface="Palatino Linotype" panose="02040502050505030304"/>
            </a:endParaRPr>
          </a:p>
        </p:txBody>
      </p:sp>
      <p:sp>
        <p:nvSpPr>
          <p:cNvPr id="9" name="泪滴形 1"/>
          <p:cNvSpPr/>
          <p:nvPr/>
        </p:nvSpPr>
        <p:spPr>
          <a:xfrm rot="6610905">
            <a:off x="4487591" y="1941611"/>
            <a:ext cx="2113499" cy="2077160"/>
          </a:xfrm>
          <a:custGeom>
            <a:avLst/>
            <a:gdLst/>
            <a:ahLst/>
            <a:cxnLst/>
            <a:rect l="l" t="t" r="r" b="b"/>
            <a:pathLst>
              <a:path w="5141341" h="5055454">
                <a:moveTo>
                  <a:pt x="4266139" y="0"/>
                </a:moveTo>
                <a:lnTo>
                  <a:pt x="5141341" y="839651"/>
                </a:lnTo>
                <a:cubicBezTo>
                  <a:pt x="4913270" y="1480691"/>
                  <a:pt x="4731076" y="2140225"/>
                  <a:pt x="4392488" y="2855214"/>
                </a:cubicBezTo>
                <a:cubicBezTo>
                  <a:pt x="3881044" y="4068165"/>
                  <a:pt x="3533182" y="4973967"/>
                  <a:pt x="2196244" y="5051458"/>
                </a:cubicBezTo>
                <a:cubicBezTo>
                  <a:pt x="859306" y="5128949"/>
                  <a:pt x="0" y="4068166"/>
                  <a:pt x="0" y="2855214"/>
                </a:cubicBezTo>
                <a:cubicBezTo>
                  <a:pt x="0" y="1642262"/>
                  <a:pt x="1040596" y="1027385"/>
                  <a:pt x="2196244" y="658970"/>
                </a:cubicBezTo>
                <a:cubicBezTo>
                  <a:pt x="3023077" y="395380"/>
                  <a:pt x="3676191" y="223591"/>
                  <a:pt x="4266139" y="0"/>
                </a:cubicBezTo>
                <a:close/>
              </a:path>
            </a:pathLst>
          </a:custGeom>
          <a:gradFill flip="none" rotWithShape="1">
            <a:gsLst>
              <a:gs pos="0">
                <a:sysClr val="window" lastClr="FFFFFF">
                  <a:lumMod val="85000"/>
                </a:sysClr>
              </a:gs>
              <a:gs pos="100000">
                <a:sysClr val="window" lastClr="FFFFFF"/>
              </a:gs>
            </a:gsLst>
            <a:lin ang="2700000" scaled="1"/>
            <a:tileRect/>
          </a:gradFill>
          <a:ln w="15875" cap="flat" cmpd="sng" algn="ctr">
            <a:gradFill flip="none" rotWithShape="1">
              <a:gsLst>
                <a:gs pos="100000">
                  <a:sysClr val="window" lastClr="FFFFFF">
                    <a:lumMod val="85000"/>
                  </a:sysClr>
                </a:gs>
                <a:gs pos="0">
                  <a:sysClr val="window" lastClr="FFFFFF"/>
                </a:gs>
              </a:gsLst>
              <a:lin ang="2700000" scaled="1"/>
              <a:tileRect/>
            </a:gradFill>
            <a:prstDash val="solid"/>
          </a:ln>
          <a:effectLst>
            <a:outerShdw blurRad="88900" dist="38100" dir="2700000" algn="tl" rotWithShape="0">
              <a:prstClr val="black">
                <a:alpha val="30000"/>
              </a:prstClr>
            </a:outerShdw>
          </a:effectLst>
        </p:spPr>
        <p:txBody>
          <a:bodyPr lIns="83139" tIns="41570" rIns="83139" bIns="41570" rtlCol="0" anchor="ctr"/>
          <a:lstStyle/>
          <a:p>
            <a:pPr algn="ctr">
              <a:defRPr/>
            </a:pPr>
            <a:endParaRPr lang="en-US" kern="0">
              <a:solidFill>
                <a:sysClr val="window" lastClr="FFFFFF"/>
              </a:solidFill>
              <a:latin typeface="Palatino Linotype" panose="02040502050505030304"/>
            </a:endParaRPr>
          </a:p>
        </p:txBody>
      </p:sp>
      <p:sp>
        <p:nvSpPr>
          <p:cNvPr id="10" name="泪滴形 1"/>
          <p:cNvSpPr/>
          <p:nvPr/>
        </p:nvSpPr>
        <p:spPr>
          <a:xfrm rot="3211563">
            <a:off x="3676642" y="2961647"/>
            <a:ext cx="2113499" cy="2077160"/>
          </a:xfrm>
          <a:custGeom>
            <a:avLst/>
            <a:gdLst/>
            <a:ahLst/>
            <a:cxnLst/>
            <a:rect l="l" t="t" r="r" b="b"/>
            <a:pathLst>
              <a:path w="5141341" h="5055454">
                <a:moveTo>
                  <a:pt x="4266139" y="0"/>
                </a:moveTo>
                <a:lnTo>
                  <a:pt x="5141341" y="839651"/>
                </a:lnTo>
                <a:cubicBezTo>
                  <a:pt x="4913270" y="1480691"/>
                  <a:pt x="4731076" y="2140225"/>
                  <a:pt x="4392488" y="2855214"/>
                </a:cubicBezTo>
                <a:cubicBezTo>
                  <a:pt x="3881044" y="4068165"/>
                  <a:pt x="3533182" y="4973967"/>
                  <a:pt x="2196244" y="5051458"/>
                </a:cubicBezTo>
                <a:cubicBezTo>
                  <a:pt x="859306" y="5128949"/>
                  <a:pt x="0" y="4068166"/>
                  <a:pt x="0" y="2855214"/>
                </a:cubicBezTo>
                <a:cubicBezTo>
                  <a:pt x="0" y="1642262"/>
                  <a:pt x="1040596" y="1027385"/>
                  <a:pt x="2196244" y="658970"/>
                </a:cubicBezTo>
                <a:cubicBezTo>
                  <a:pt x="3023077" y="395380"/>
                  <a:pt x="3676191" y="223591"/>
                  <a:pt x="4266139" y="0"/>
                </a:cubicBezTo>
                <a:close/>
              </a:path>
            </a:pathLst>
          </a:custGeom>
          <a:gradFill flip="none" rotWithShape="1">
            <a:gsLst>
              <a:gs pos="0">
                <a:sysClr val="window" lastClr="FFFFFF">
                  <a:lumMod val="85000"/>
                </a:sysClr>
              </a:gs>
              <a:gs pos="100000">
                <a:sysClr val="window" lastClr="FFFFFF"/>
              </a:gs>
            </a:gsLst>
            <a:lin ang="2700000" scaled="1"/>
            <a:tileRect/>
          </a:gradFill>
          <a:ln w="15875" cap="flat" cmpd="sng" algn="ctr">
            <a:gradFill flip="none" rotWithShape="1">
              <a:gsLst>
                <a:gs pos="100000">
                  <a:sysClr val="window" lastClr="FFFFFF">
                    <a:lumMod val="85000"/>
                  </a:sysClr>
                </a:gs>
                <a:gs pos="0">
                  <a:sysClr val="window" lastClr="FFFFFF"/>
                </a:gs>
              </a:gsLst>
              <a:lin ang="2700000" scaled="1"/>
              <a:tileRect/>
            </a:gradFill>
            <a:prstDash val="solid"/>
          </a:ln>
          <a:effectLst>
            <a:outerShdw blurRad="88900" dist="38100" dir="2700000" algn="tl" rotWithShape="0">
              <a:prstClr val="black">
                <a:alpha val="30000"/>
              </a:prstClr>
            </a:outerShdw>
          </a:effectLst>
        </p:spPr>
        <p:txBody>
          <a:bodyPr lIns="83139" tIns="41570" rIns="83139" bIns="41570" rtlCol="0" anchor="ctr"/>
          <a:lstStyle/>
          <a:p>
            <a:pPr algn="ctr">
              <a:defRPr/>
            </a:pPr>
            <a:endParaRPr lang="en-US" kern="0">
              <a:solidFill>
                <a:sysClr val="window" lastClr="FFFFFF"/>
              </a:solidFill>
              <a:latin typeface="Palatino Linotype" panose="02040502050505030304"/>
            </a:endParaRPr>
          </a:p>
        </p:txBody>
      </p:sp>
      <p:sp>
        <p:nvSpPr>
          <p:cNvPr id="11" name="椭圆 10"/>
          <p:cNvSpPr/>
          <p:nvPr/>
        </p:nvSpPr>
        <p:spPr>
          <a:xfrm rot="20050947">
            <a:off x="5811961" y="3858212"/>
            <a:ext cx="733610" cy="733974"/>
          </a:xfrm>
          <a:prstGeom prst="ellipse">
            <a:avLst/>
          </a:prstGeom>
          <a:gradFill flip="none" rotWithShape="1">
            <a:gsLst>
              <a:gs pos="0">
                <a:sysClr val="window" lastClr="FFFFFF">
                  <a:lumMod val="85000"/>
                </a:sysClr>
              </a:gs>
              <a:gs pos="100000">
                <a:sysClr val="window" lastClr="FFFFFF"/>
              </a:gs>
            </a:gsLst>
            <a:lin ang="2700000" scaled="1"/>
            <a:tileRect/>
          </a:gradFill>
          <a:ln w="15875" cap="flat" cmpd="sng" algn="ctr">
            <a:gradFill flip="none" rotWithShape="1">
              <a:gsLst>
                <a:gs pos="100000">
                  <a:sysClr val="window" lastClr="FFFFFF">
                    <a:lumMod val="85000"/>
                  </a:sysClr>
                </a:gs>
                <a:gs pos="0">
                  <a:sysClr val="window" lastClr="FFFFFF"/>
                </a:gs>
              </a:gsLst>
              <a:lin ang="2700000" scaled="1"/>
              <a:tileRect/>
            </a:gradFill>
            <a:prstDash val="solid"/>
          </a:ln>
          <a:effectLst>
            <a:outerShdw blurRad="88900" dist="38100" dir="2700000" algn="tl" rotWithShape="0">
              <a:prstClr val="black">
                <a:alpha val="30000"/>
              </a:prstClr>
            </a:outerShdw>
          </a:effectLst>
        </p:spPr>
        <p:txBody>
          <a:bodyPr lIns="83139" tIns="41570" rIns="83139" bIns="41570" rtlCol="0" anchor="ctr"/>
          <a:lstStyle/>
          <a:p>
            <a:pPr algn="ctr">
              <a:defRPr/>
            </a:pPr>
            <a:endParaRPr lang="en-US" kern="0">
              <a:solidFill>
                <a:srgbClr val="3A3E4A"/>
              </a:solidFill>
              <a:latin typeface="Palatino Linotype" panose="02040502050505030304"/>
            </a:endParaRPr>
          </a:p>
        </p:txBody>
      </p:sp>
      <p:grpSp>
        <p:nvGrpSpPr>
          <p:cNvPr id="12" name="组合 11"/>
          <p:cNvGrpSpPr/>
          <p:nvPr/>
        </p:nvGrpSpPr>
        <p:grpSpPr>
          <a:xfrm>
            <a:off x="8526882" y="3473666"/>
            <a:ext cx="3044174" cy="768791"/>
            <a:chOff x="7593226" y="1656438"/>
            <a:chExt cx="3044042" cy="768376"/>
          </a:xfrm>
        </p:grpSpPr>
        <p:sp>
          <p:nvSpPr>
            <p:cNvPr id="13" name="文本框 16"/>
            <p:cNvSpPr txBox="1"/>
            <p:nvPr/>
          </p:nvSpPr>
          <p:spPr>
            <a:xfrm>
              <a:off x="7597256" y="1656438"/>
              <a:ext cx="1924334" cy="322991"/>
            </a:xfrm>
            <a:prstGeom prst="rect">
              <a:avLst/>
            </a:prstGeom>
            <a:noFill/>
          </p:spPr>
          <p:txBody>
            <a:bodyPr wrap="square" rtlCol="0">
              <a:spAutoFit/>
            </a:bodyPr>
            <a:lstStyle>
              <a:defPPr>
                <a:defRPr lang="zh-CN"/>
              </a:defPPr>
              <a:lvl1pPr>
                <a:defRPr sz="2000">
                  <a:solidFill>
                    <a:srgbClr val="FFB850"/>
                  </a:solidFill>
                  <a:latin typeface="时尚中黑简体" panose="01010104010101010101" pitchFamily="2" charset="-122"/>
                  <a:ea typeface="时尚中黑简体" panose="01010104010101010101" pitchFamily="2" charset="-122"/>
                </a:defRPr>
              </a:lvl1pPr>
            </a:lstStyle>
            <a:p>
              <a:pPr>
                <a:defRPr/>
              </a:pPr>
              <a:r>
                <a:rPr lang="en-US" altLang="zh-CN" sz="1500" kern="0" dirty="0">
                  <a:solidFill>
                    <a:srgbClr val="3A3E4A"/>
                  </a:solidFill>
                </a:rPr>
                <a:t>Tittle text</a:t>
              </a:r>
              <a:endParaRPr lang="zh-CN" altLang="en-US" sz="1500" kern="0" dirty="0">
                <a:solidFill>
                  <a:srgbClr val="3A3E4A"/>
                </a:solidFill>
              </a:endParaRPr>
            </a:p>
          </p:txBody>
        </p:sp>
        <p:sp>
          <p:nvSpPr>
            <p:cNvPr id="14" name="TextBox 10"/>
            <p:cNvSpPr>
              <a:spLocks noChangeArrowheads="1"/>
            </p:cNvSpPr>
            <p:nvPr/>
          </p:nvSpPr>
          <p:spPr bwMode="auto">
            <a:xfrm>
              <a:off x="7593226" y="1901876"/>
              <a:ext cx="3044042" cy="52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r>
                <a:rPr lang="en-US" altLang="zh-CN" sz="1400" kern="0" dirty="0">
                  <a:solidFill>
                    <a:sysClr val="window" lastClr="FFFFFF">
                      <a:lumMod val="50000"/>
                    </a:sysClr>
                  </a:solidFill>
                  <a:latin typeface="微软雅黑 Light" panose="020B0502040204020203" pitchFamily="34" charset="-122"/>
                  <a:ea typeface="微软雅黑 Light" panose="020B0502040204020203" pitchFamily="34" charset="-122"/>
                  <a:sym typeface="微软雅黑" panose="020B0503020204020204" pitchFamily="34" charset="-122"/>
                </a:rPr>
                <a:t>Click here to add content that matches the title.</a:t>
              </a:r>
            </a:p>
          </p:txBody>
        </p:sp>
      </p:grpSp>
      <p:grpSp>
        <p:nvGrpSpPr>
          <p:cNvPr id="15" name="组合 14"/>
          <p:cNvGrpSpPr/>
          <p:nvPr/>
        </p:nvGrpSpPr>
        <p:grpSpPr>
          <a:xfrm>
            <a:off x="720352" y="3473667"/>
            <a:ext cx="3404851" cy="768791"/>
            <a:chOff x="1364883" y="2193504"/>
            <a:chExt cx="3404704" cy="768376"/>
          </a:xfrm>
        </p:grpSpPr>
        <p:sp>
          <p:nvSpPr>
            <p:cNvPr id="16" name="文本框 19"/>
            <p:cNvSpPr txBox="1"/>
            <p:nvPr/>
          </p:nvSpPr>
          <p:spPr>
            <a:xfrm>
              <a:off x="2845253" y="2193504"/>
              <a:ext cx="1924334" cy="322991"/>
            </a:xfrm>
            <a:prstGeom prst="rect">
              <a:avLst/>
            </a:prstGeom>
            <a:noFill/>
          </p:spPr>
          <p:txBody>
            <a:bodyPr wrap="square" rtlCol="0">
              <a:spAutoFit/>
            </a:bodyPr>
            <a:lstStyle>
              <a:defPPr>
                <a:defRPr lang="zh-CN"/>
              </a:defPPr>
              <a:lvl1pPr>
                <a:defRPr sz="2000">
                  <a:solidFill>
                    <a:srgbClr val="FFB850"/>
                  </a:solidFill>
                  <a:latin typeface="时尚中黑简体" panose="01010104010101010101" pitchFamily="2" charset="-122"/>
                  <a:ea typeface="时尚中黑简体" panose="01010104010101010101" pitchFamily="2" charset="-122"/>
                </a:defRPr>
              </a:lvl1pPr>
            </a:lstStyle>
            <a:p>
              <a:pPr>
                <a:defRPr/>
              </a:pPr>
              <a:r>
                <a:rPr lang="en-US" altLang="zh-CN" sz="1500" kern="0" dirty="0">
                  <a:solidFill>
                    <a:srgbClr val="3A3E4A"/>
                  </a:solidFill>
                </a:rPr>
                <a:t>Tittle text</a:t>
              </a:r>
              <a:endParaRPr lang="zh-CN" altLang="en-US" sz="1500" kern="0" dirty="0">
                <a:solidFill>
                  <a:srgbClr val="3A3E4A"/>
                </a:solidFill>
              </a:endParaRPr>
            </a:p>
          </p:txBody>
        </p:sp>
        <p:sp>
          <p:nvSpPr>
            <p:cNvPr id="17" name="TextBox 10"/>
            <p:cNvSpPr>
              <a:spLocks noChangeArrowheads="1"/>
            </p:cNvSpPr>
            <p:nvPr/>
          </p:nvSpPr>
          <p:spPr bwMode="auto">
            <a:xfrm>
              <a:off x="1364883" y="2438942"/>
              <a:ext cx="3044043" cy="52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r>
                <a:rPr lang="en-US" altLang="zh-CN" sz="1400" kern="0" dirty="0">
                  <a:solidFill>
                    <a:sysClr val="window" lastClr="FFFFFF">
                      <a:lumMod val="50000"/>
                    </a:sysClr>
                  </a:solidFill>
                  <a:latin typeface="微软雅黑 Light" panose="020B0502040204020203" pitchFamily="34" charset="-122"/>
                  <a:ea typeface="微软雅黑 Light" panose="020B0502040204020203" pitchFamily="34" charset="-122"/>
                  <a:sym typeface="微软雅黑" panose="020B0503020204020204" pitchFamily="34" charset="-122"/>
                </a:rPr>
                <a:t>Click here to add content that matches the title.</a:t>
              </a:r>
            </a:p>
          </p:txBody>
        </p:sp>
      </p:grpSp>
      <p:grpSp>
        <p:nvGrpSpPr>
          <p:cNvPr id="18" name="组合 17"/>
          <p:cNvGrpSpPr/>
          <p:nvPr/>
        </p:nvGrpSpPr>
        <p:grpSpPr>
          <a:xfrm>
            <a:off x="7755093" y="2059577"/>
            <a:ext cx="3044174" cy="768791"/>
            <a:chOff x="7593226" y="1656438"/>
            <a:chExt cx="3044042" cy="768376"/>
          </a:xfrm>
        </p:grpSpPr>
        <p:sp>
          <p:nvSpPr>
            <p:cNvPr id="19" name="文本框 22"/>
            <p:cNvSpPr txBox="1"/>
            <p:nvPr/>
          </p:nvSpPr>
          <p:spPr>
            <a:xfrm>
              <a:off x="7597256" y="1656438"/>
              <a:ext cx="1924334" cy="322991"/>
            </a:xfrm>
            <a:prstGeom prst="rect">
              <a:avLst/>
            </a:prstGeom>
            <a:noFill/>
          </p:spPr>
          <p:txBody>
            <a:bodyPr wrap="square" rtlCol="0">
              <a:spAutoFit/>
            </a:bodyPr>
            <a:lstStyle>
              <a:defPPr>
                <a:defRPr lang="zh-CN"/>
              </a:defPPr>
              <a:lvl1pPr>
                <a:defRPr sz="2000">
                  <a:solidFill>
                    <a:srgbClr val="FFB850"/>
                  </a:solidFill>
                  <a:latin typeface="时尚中黑简体" panose="01010104010101010101" pitchFamily="2" charset="-122"/>
                  <a:ea typeface="时尚中黑简体" panose="01010104010101010101" pitchFamily="2" charset="-122"/>
                </a:defRPr>
              </a:lvl1pPr>
            </a:lstStyle>
            <a:p>
              <a:pPr>
                <a:defRPr/>
              </a:pPr>
              <a:r>
                <a:rPr lang="en-US" altLang="zh-CN" sz="1500" kern="0" dirty="0">
                  <a:solidFill>
                    <a:srgbClr val="3A3E4A"/>
                  </a:solidFill>
                </a:rPr>
                <a:t>Tittle text</a:t>
              </a:r>
              <a:endParaRPr lang="zh-CN" altLang="en-US" sz="1500" kern="0" dirty="0">
                <a:solidFill>
                  <a:srgbClr val="3A3E4A"/>
                </a:solidFill>
              </a:endParaRPr>
            </a:p>
          </p:txBody>
        </p:sp>
        <p:sp>
          <p:nvSpPr>
            <p:cNvPr id="20" name="TextBox 10"/>
            <p:cNvSpPr>
              <a:spLocks noChangeArrowheads="1"/>
            </p:cNvSpPr>
            <p:nvPr/>
          </p:nvSpPr>
          <p:spPr bwMode="auto">
            <a:xfrm>
              <a:off x="7593226" y="1901876"/>
              <a:ext cx="3044042" cy="52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r>
                <a:rPr lang="en-US" altLang="zh-CN" sz="1400" kern="0" dirty="0">
                  <a:solidFill>
                    <a:sysClr val="window" lastClr="FFFFFF">
                      <a:lumMod val="50000"/>
                    </a:sysClr>
                  </a:solidFill>
                  <a:latin typeface="微软雅黑 Light" panose="020B0502040204020203" pitchFamily="34" charset="-122"/>
                  <a:ea typeface="微软雅黑 Light" panose="020B0502040204020203" pitchFamily="34" charset="-122"/>
                  <a:sym typeface="微软雅黑" panose="020B0503020204020204" pitchFamily="34" charset="-122"/>
                </a:rPr>
                <a:t>Click here to add content that matches the title.</a:t>
              </a:r>
            </a:p>
          </p:txBody>
        </p:sp>
      </p:grpSp>
      <p:grpSp>
        <p:nvGrpSpPr>
          <p:cNvPr id="21" name="组合 20"/>
          <p:cNvGrpSpPr/>
          <p:nvPr/>
        </p:nvGrpSpPr>
        <p:grpSpPr>
          <a:xfrm>
            <a:off x="1745247" y="1950094"/>
            <a:ext cx="3404851" cy="768792"/>
            <a:chOff x="1364883" y="2193503"/>
            <a:chExt cx="3404704" cy="768377"/>
          </a:xfrm>
        </p:grpSpPr>
        <p:sp>
          <p:nvSpPr>
            <p:cNvPr id="22" name="文本框 25"/>
            <p:cNvSpPr txBox="1"/>
            <p:nvPr/>
          </p:nvSpPr>
          <p:spPr>
            <a:xfrm>
              <a:off x="2845253" y="2193503"/>
              <a:ext cx="1924334" cy="322991"/>
            </a:xfrm>
            <a:prstGeom prst="rect">
              <a:avLst/>
            </a:prstGeom>
            <a:noFill/>
          </p:spPr>
          <p:txBody>
            <a:bodyPr wrap="square" rtlCol="0">
              <a:spAutoFit/>
            </a:bodyPr>
            <a:lstStyle>
              <a:defPPr>
                <a:defRPr lang="zh-CN"/>
              </a:defPPr>
              <a:lvl1pPr>
                <a:defRPr sz="2000">
                  <a:solidFill>
                    <a:srgbClr val="FFB850"/>
                  </a:solidFill>
                  <a:latin typeface="时尚中黑简体" panose="01010104010101010101" pitchFamily="2" charset="-122"/>
                  <a:ea typeface="时尚中黑简体" panose="01010104010101010101" pitchFamily="2" charset="-122"/>
                </a:defRPr>
              </a:lvl1pPr>
            </a:lstStyle>
            <a:p>
              <a:pPr>
                <a:defRPr/>
              </a:pPr>
              <a:r>
                <a:rPr lang="en-US" altLang="zh-CN" sz="1500" kern="0" dirty="0">
                  <a:solidFill>
                    <a:srgbClr val="3A3E4A"/>
                  </a:solidFill>
                </a:rPr>
                <a:t>Tittle text</a:t>
              </a:r>
              <a:endParaRPr lang="zh-CN" altLang="en-US" sz="1500" kern="0" dirty="0">
                <a:solidFill>
                  <a:srgbClr val="3A3E4A"/>
                </a:solidFill>
              </a:endParaRPr>
            </a:p>
          </p:txBody>
        </p:sp>
        <p:sp>
          <p:nvSpPr>
            <p:cNvPr id="23" name="TextBox 10"/>
            <p:cNvSpPr>
              <a:spLocks noChangeArrowheads="1"/>
            </p:cNvSpPr>
            <p:nvPr/>
          </p:nvSpPr>
          <p:spPr bwMode="auto">
            <a:xfrm>
              <a:off x="1364883" y="2438942"/>
              <a:ext cx="3044043" cy="52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r>
                <a:rPr lang="en-US" altLang="zh-CN" sz="1400" kern="0" dirty="0">
                  <a:solidFill>
                    <a:sysClr val="window" lastClr="FFFFFF">
                      <a:lumMod val="50000"/>
                    </a:sysClr>
                  </a:solidFill>
                  <a:latin typeface="微软雅黑 Light" panose="020B0502040204020203" pitchFamily="34" charset="-122"/>
                  <a:ea typeface="微软雅黑 Light" panose="020B0502040204020203" pitchFamily="34" charset="-122"/>
                  <a:sym typeface="微软雅黑" panose="020B0503020204020204" pitchFamily="34" charset="-122"/>
                </a:rPr>
                <a:t>Click here to add content that matches the title.</a:t>
              </a:r>
            </a:p>
          </p:txBody>
        </p:sp>
      </p:grpSp>
      <p:sp>
        <p:nvSpPr>
          <p:cNvPr id="24" name="文本框 28"/>
          <p:cNvSpPr txBox="1"/>
          <p:nvPr/>
        </p:nvSpPr>
        <p:spPr>
          <a:xfrm>
            <a:off x="3759771" y="3430853"/>
            <a:ext cx="1440270" cy="866080"/>
          </a:xfrm>
          <a:prstGeom prst="rect">
            <a:avLst/>
          </a:prstGeom>
          <a:noFill/>
        </p:spPr>
        <p:txBody>
          <a:bodyPr wrap="square" lIns="110840" tIns="55423" rIns="110840" bIns="55423" rtlCol="0">
            <a:spAutoFit/>
          </a:bodyPr>
          <a:lstStyle/>
          <a:p>
            <a:pPr algn="ctr"/>
            <a:r>
              <a:rPr lang="en-US" altLang="zh-CN" sz="4900" dirty="0">
                <a:solidFill>
                  <a:srgbClr val="3A3E4A"/>
                </a:solidFill>
                <a:latin typeface="Agency FB" panose="020B0503020202020204" pitchFamily="34" charset="0"/>
                <a:ea typeface="汉仪菱心体简" panose="02010609000101010101" pitchFamily="49" charset="-122"/>
              </a:rPr>
              <a:t>45%</a:t>
            </a:r>
            <a:endParaRPr lang="zh-CN" altLang="en-US" sz="4900" dirty="0">
              <a:solidFill>
                <a:srgbClr val="3A3E4A"/>
              </a:solidFill>
              <a:latin typeface="Agency FB" panose="020B0503020202020204" pitchFamily="34" charset="0"/>
              <a:ea typeface="汉仪菱心体简" panose="02010609000101010101" pitchFamily="49" charset="-122"/>
            </a:endParaRPr>
          </a:p>
        </p:txBody>
      </p:sp>
      <p:sp>
        <p:nvSpPr>
          <p:cNvPr id="25" name="文本框 28"/>
          <p:cNvSpPr txBox="1"/>
          <p:nvPr/>
        </p:nvSpPr>
        <p:spPr>
          <a:xfrm>
            <a:off x="6992494" y="3706269"/>
            <a:ext cx="1440270" cy="866080"/>
          </a:xfrm>
          <a:prstGeom prst="rect">
            <a:avLst/>
          </a:prstGeom>
          <a:noFill/>
        </p:spPr>
        <p:txBody>
          <a:bodyPr wrap="square" lIns="110840" tIns="55423" rIns="110840" bIns="55423" rtlCol="0">
            <a:spAutoFit/>
          </a:bodyPr>
          <a:lstStyle/>
          <a:p>
            <a:pPr algn="ctr"/>
            <a:r>
              <a:rPr lang="en-US" altLang="zh-CN" sz="4900" dirty="0">
                <a:solidFill>
                  <a:srgbClr val="3A3E4A"/>
                </a:solidFill>
                <a:latin typeface="Agency FB" panose="020B0503020202020204" pitchFamily="34" charset="0"/>
                <a:ea typeface="汉仪菱心体简" panose="02010609000101010101" pitchFamily="49" charset="-122"/>
              </a:rPr>
              <a:t>14%</a:t>
            </a:r>
            <a:endParaRPr lang="zh-CN" altLang="en-US" sz="4900" dirty="0">
              <a:solidFill>
                <a:srgbClr val="3A3E4A"/>
              </a:solidFill>
              <a:latin typeface="Agency FB" panose="020B0503020202020204" pitchFamily="34" charset="0"/>
              <a:ea typeface="汉仪菱心体简" panose="02010609000101010101" pitchFamily="49" charset="-122"/>
            </a:endParaRPr>
          </a:p>
        </p:txBody>
      </p:sp>
      <p:sp>
        <p:nvSpPr>
          <p:cNvPr id="26" name="文本框 28"/>
          <p:cNvSpPr txBox="1"/>
          <p:nvPr/>
        </p:nvSpPr>
        <p:spPr>
          <a:xfrm>
            <a:off x="4725265" y="2319509"/>
            <a:ext cx="1440270" cy="866080"/>
          </a:xfrm>
          <a:prstGeom prst="rect">
            <a:avLst/>
          </a:prstGeom>
          <a:noFill/>
        </p:spPr>
        <p:txBody>
          <a:bodyPr wrap="square" lIns="110840" tIns="55423" rIns="110840" bIns="55423" rtlCol="0">
            <a:spAutoFit/>
          </a:bodyPr>
          <a:lstStyle/>
          <a:p>
            <a:pPr algn="ctr"/>
            <a:r>
              <a:rPr lang="en-US" altLang="zh-CN" sz="4900" dirty="0">
                <a:solidFill>
                  <a:srgbClr val="3A3E4A"/>
                </a:solidFill>
                <a:latin typeface="Agency FB" panose="020B0503020202020204" pitchFamily="34" charset="0"/>
                <a:ea typeface="汉仪菱心体简" panose="02010609000101010101" pitchFamily="49" charset="-122"/>
              </a:rPr>
              <a:t>22%</a:t>
            </a:r>
            <a:endParaRPr lang="zh-CN" altLang="en-US" sz="4900" dirty="0">
              <a:solidFill>
                <a:srgbClr val="3A3E4A"/>
              </a:solidFill>
              <a:latin typeface="Agency FB" panose="020B0503020202020204" pitchFamily="34" charset="0"/>
              <a:ea typeface="汉仪菱心体简" panose="02010609000101010101" pitchFamily="49" charset="-122"/>
            </a:endParaRPr>
          </a:p>
        </p:txBody>
      </p:sp>
      <p:sp>
        <p:nvSpPr>
          <p:cNvPr id="27" name="文本框 28"/>
          <p:cNvSpPr txBox="1"/>
          <p:nvPr/>
        </p:nvSpPr>
        <p:spPr>
          <a:xfrm>
            <a:off x="6352448" y="2516241"/>
            <a:ext cx="1440270" cy="866080"/>
          </a:xfrm>
          <a:prstGeom prst="rect">
            <a:avLst/>
          </a:prstGeom>
          <a:noFill/>
        </p:spPr>
        <p:txBody>
          <a:bodyPr wrap="square" lIns="110840" tIns="55423" rIns="110840" bIns="55423" rtlCol="0">
            <a:spAutoFit/>
          </a:bodyPr>
          <a:lstStyle/>
          <a:p>
            <a:pPr algn="ctr"/>
            <a:r>
              <a:rPr lang="en-US" altLang="zh-CN" sz="4900" dirty="0">
                <a:solidFill>
                  <a:srgbClr val="3A3E4A"/>
                </a:solidFill>
                <a:latin typeface="Agency FB" panose="020B0503020202020204" pitchFamily="34" charset="0"/>
                <a:ea typeface="汉仪菱心体简" panose="02010609000101010101" pitchFamily="49" charset="-122"/>
              </a:rPr>
              <a:t>19%</a:t>
            </a:r>
            <a:endParaRPr lang="zh-CN" altLang="en-US" sz="4900" dirty="0">
              <a:solidFill>
                <a:srgbClr val="3A3E4A"/>
              </a:solidFill>
              <a:latin typeface="Agency FB" panose="020B0503020202020204" pitchFamily="34" charset="0"/>
              <a:ea typeface="汉仪菱心体简" panose="02010609000101010101" pitchFamily="49"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2000">
        <p15:prstTrans prst="wind"/>
      </p:transition>
    </mc:Choice>
    <mc:Fallback xmlns="">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par>
                                <p:cTn id="10" presetID="31" presetClass="entr" presetSubtype="0" fill="hold" grpId="0" nodeType="withEffect">
                                  <p:stCondLst>
                                    <p:cond delay="500"/>
                                  </p:stCondLst>
                                  <p:childTnLst>
                                    <p:set>
                                      <p:cBhvr>
                                        <p:cTn id="11" dur="1" fill="hold">
                                          <p:stCondLst>
                                            <p:cond delay="0"/>
                                          </p:stCondLst>
                                        </p:cTn>
                                        <p:tgtEl>
                                          <p:spTgt spid="10"/>
                                        </p:tgtEl>
                                        <p:attrNameLst>
                                          <p:attrName>style.visibility</p:attrName>
                                        </p:attrNameLst>
                                      </p:cBhvr>
                                      <p:to>
                                        <p:strVal val="visible"/>
                                      </p:to>
                                    </p:set>
                                    <p:anim calcmode="lin" valueType="num">
                                      <p:cBhvr>
                                        <p:cTn id="12" dur="1000" fill="hold"/>
                                        <p:tgtEl>
                                          <p:spTgt spid="10"/>
                                        </p:tgtEl>
                                        <p:attrNameLst>
                                          <p:attrName>ppt_w</p:attrName>
                                        </p:attrNameLst>
                                      </p:cBhvr>
                                      <p:tavLst>
                                        <p:tav tm="0">
                                          <p:val>
                                            <p:fltVal val="0"/>
                                          </p:val>
                                        </p:tav>
                                        <p:tav tm="100000">
                                          <p:val>
                                            <p:strVal val="#ppt_w"/>
                                          </p:val>
                                        </p:tav>
                                      </p:tavLst>
                                    </p:anim>
                                    <p:anim calcmode="lin" valueType="num">
                                      <p:cBhvr>
                                        <p:cTn id="13" dur="1000" fill="hold"/>
                                        <p:tgtEl>
                                          <p:spTgt spid="10"/>
                                        </p:tgtEl>
                                        <p:attrNameLst>
                                          <p:attrName>ppt_h</p:attrName>
                                        </p:attrNameLst>
                                      </p:cBhvr>
                                      <p:tavLst>
                                        <p:tav tm="0">
                                          <p:val>
                                            <p:fltVal val="0"/>
                                          </p:val>
                                        </p:tav>
                                        <p:tav tm="100000">
                                          <p:val>
                                            <p:strVal val="#ppt_h"/>
                                          </p:val>
                                        </p:tav>
                                      </p:tavLst>
                                    </p:anim>
                                    <p:anim calcmode="lin" valueType="num">
                                      <p:cBhvr>
                                        <p:cTn id="14" dur="1000" fill="hold"/>
                                        <p:tgtEl>
                                          <p:spTgt spid="10"/>
                                        </p:tgtEl>
                                        <p:attrNameLst>
                                          <p:attrName>style.rotation</p:attrName>
                                        </p:attrNameLst>
                                      </p:cBhvr>
                                      <p:tavLst>
                                        <p:tav tm="0">
                                          <p:val>
                                            <p:fltVal val="90"/>
                                          </p:val>
                                        </p:tav>
                                        <p:tav tm="100000">
                                          <p:val>
                                            <p:fltVal val="0"/>
                                          </p:val>
                                        </p:tav>
                                      </p:tavLst>
                                    </p:anim>
                                    <p:animEffect transition="in" filter="fade">
                                      <p:cBhvr>
                                        <p:cTn id="15" dur="1000"/>
                                        <p:tgtEl>
                                          <p:spTgt spid="10"/>
                                        </p:tgtEl>
                                      </p:cBhvr>
                                    </p:animEffect>
                                  </p:childTnLst>
                                </p:cTn>
                              </p:par>
                              <p:par>
                                <p:cTn id="16" presetID="31" presetClass="entr" presetSubtype="0" fill="hold" grpId="0" nodeType="withEffect">
                                  <p:stCondLst>
                                    <p:cond delay="600"/>
                                  </p:stCondLst>
                                  <p:childTnLst>
                                    <p:set>
                                      <p:cBhvr>
                                        <p:cTn id="17" dur="1" fill="hold">
                                          <p:stCondLst>
                                            <p:cond delay="0"/>
                                          </p:stCondLst>
                                        </p:cTn>
                                        <p:tgtEl>
                                          <p:spTgt spid="9"/>
                                        </p:tgtEl>
                                        <p:attrNameLst>
                                          <p:attrName>style.visibility</p:attrName>
                                        </p:attrNameLst>
                                      </p:cBhvr>
                                      <p:to>
                                        <p:strVal val="visible"/>
                                      </p:to>
                                    </p:set>
                                    <p:anim calcmode="lin" valueType="num">
                                      <p:cBhvr>
                                        <p:cTn id="18" dur="1000" fill="hold"/>
                                        <p:tgtEl>
                                          <p:spTgt spid="9"/>
                                        </p:tgtEl>
                                        <p:attrNameLst>
                                          <p:attrName>ppt_w</p:attrName>
                                        </p:attrNameLst>
                                      </p:cBhvr>
                                      <p:tavLst>
                                        <p:tav tm="0">
                                          <p:val>
                                            <p:fltVal val="0"/>
                                          </p:val>
                                        </p:tav>
                                        <p:tav tm="100000">
                                          <p:val>
                                            <p:strVal val="#ppt_w"/>
                                          </p:val>
                                        </p:tav>
                                      </p:tavLst>
                                    </p:anim>
                                    <p:anim calcmode="lin" valueType="num">
                                      <p:cBhvr>
                                        <p:cTn id="19" dur="1000" fill="hold"/>
                                        <p:tgtEl>
                                          <p:spTgt spid="9"/>
                                        </p:tgtEl>
                                        <p:attrNameLst>
                                          <p:attrName>ppt_h</p:attrName>
                                        </p:attrNameLst>
                                      </p:cBhvr>
                                      <p:tavLst>
                                        <p:tav tm="0">
                                          <p:val>
                                            <p:fltVal val="0"/>
                                          </p:val>
                                        </p:tav>
                                        <p:tav tm="100000">
                                          <p:val>
                                            <p:strVal val="#ppt_h"/>
                                          </p:val>
                                        </p:tav>
                                      </p:tavLst>
                                    </p:anim>
                                    <p:anim calcmode="lin" valueType="num">
                                      <p:cBhvr>
                                        <p:cTn id="20" dur="1000" fill="hold"/>
                                        <p:tgtEl>
                                          <p:spTgt spid="9"/>
                                        </p:tgtEl>
                                        <p:attrNameLst>
                                          <p:attrName>style.rotation</p:attrName>
                                        </p:attrNameLst>
                                      </p:cBhvr>
                                      <p:tavLst>
                                        <p:tav tm="0">
                                          <p:val>
                                            <p:fltVal val="90"/>
                                          </p:val>
                                        </p:tav>
                                        <p:tav tm="100000">
                                          <p:val>
                                            <p:fltVal val="0"/>
                                          </p:val>
                                        </p:tav>
                                      </p:tavLst>
                                    </p:anim>
                                    <p:animEffect transition="in" filter="fade">
                                      <p:cBhvr>
                                        <p:cTn id="21" dur="1000"/>
                                        <p:tgtEl>
                                          <p:spTgt spid="9"/>
                                        </p:tgtEl>
                                      </p:cBhvr>
                                    </p:animEffect>
                                  </p:childTnLst>
                                </p:cTn>
                              </p:par>
                              <p:par>
                                <p:cTn id="22" presetID="31" presetClass="entr" presetSubtype="0" fill="hold" grpId="0" nodeType="withEffect">
                                  <p:stCondLst>
                                    <p:cond delay="700"/>
                                  </p:stCondLst>
                                  <p:childTnLst>
                                    <p:set>
                                      <p:cBhvr>
                                        <p:cTn id="23" dur="1" fill="hold">
                                          <p:stCondLst>
                                            <p:cond delay="0"/>
                                          </p:stCondLst>
                                        </p:cTn>
                                        <p:tgtEl>
                                          <p:spTgt spid="8"/>
                                        </p:tgtEl>
                                        <p:attrNameLst>
                                          <p:attrName>style.visibility</p:attrName>
                                        </p:attrNameLst>
                                      </p:cBhvr>
                                      <p:to>
                                        <p:strVal val="visible"/>
                                      </p:to>
                                    </p:set>
                                    <p:anim calcmode="lin" valueType="num">
                                      <p:cBhvr>
                                        <p:cTn id="24" dur="1000" fill="hold"/>
                                        <p:tgtEl>
                                          <p:spTgt spid="8"/>
                                        </p:tgtEl>
                                        <p:attrNameLst>
                                          <p:attrName>ppt_w</p:attrName>
                                        </p:attrNameLst>
                                      </p:cBhvr>
                                      <p:tavLst>
                                        <p:tav tm="0">
                                          <p:val>
                                            <p:fltVal val="0"/>
                                          </p:val>
                                        </p:tav>
                                        <p:tav tm="100000">
                                          <p:val>
                                            <p:strVal val="#ppt_w"/>
                                          </p:val>
                                        </p:tav>
                                      </p:tavLst>
                                    </p:anim>
                                    <p:anim calcmode="lin" valueType="num">
                                      <p:cBhvr>
                                        <p:cTn id="25" dur="1000" fill="hold"/>
                                        <p:tgtEl>
                                          <p:spTgt spid="8"/>
                                        </p:tgtEl>
                                        <p:attrNameLst>
                                          <p:attrName>ppt_h</p:attrName>
                                        </p:attrNameLst>
                                      </p:cBhvr>
                                      <p:tavLst>
                                        <p:tav tm="0">
                                          <p:val>
                                            <p:fltVal val="0"/>
                                          </p:val>
                                        </p:tav>
                                        <p:tav tm="100000">
                                          <p:val>
                                            <p:strVal val="#ppt_h"/>
                                          </p:val>
                                        </p:tav>
                                      </p:tavLst>
                                    </p:anim>
                                    <p:anim calcmode="lin" valueType="num">
                                      <p:cBhvr>
                                        <p:cTn id="26" dur="1000" fill="hold"/>
                                        <p:tgtEl>
                                          <p:spTgt spid="8"/>
                                        </p:tgtEl>
                                        <p:attrNameLst>
                                          <p:attrName>style.rotation</p:attrName>
                                        </p:attrNameLst>
                                      </p:cBhvr>
                                      <p:tavLst>
                                        <p:tav tm="0">
                                          <p:val>
                                            <p:fltVal val="90"/>
                                          </p:val>
                                        </p:tav>
                                        <p:tav tm="100000">
                                          <p:val>
                                            <p:fltVal val="0"/>
                                          </p:val>
                                        </p:tav>
                                      </p:tavLst>
                                    </p:anim>
                                    <p:animEffect transition="in" filter="fade">
                                      <p:cBhvr>
                                        <p:cTn id="27" dur="1000"/>
                                        <p:tgtEl>
                                          <p:spTgt spid="8"/>
                                        </p:tgtEl>
                                      </p:cBhvr>
                                    </p:animEffect>
                                  </p:childTnLst>
                                </p:cTn>
                              </p:par>
                              <p:par>
                                <p:cTn id="28" presetID="31" presetClass="entr" presetSubtype="0" fill="hold" grpId="0" nodeType="withEffect">
                                  <p:stCondLst>
                                    <p:cond delay="700"/>
                                  </p:stCondLst>
                                  <p:childTnLst>
                                    <p:set>
                                      <p:cBhvr>
                                        <p:cTn id="29" dur="1" fill="hold">
                                          <p:stCondLst>
                                            <p:cond delay="0"/>
                                          </p:stCondLst>
                                        </p:cTn>
                                        <p:tgtEl>
                                          <p:spTgt spid="7"/>
                                        </p:tgtEl>
                                        <p:attrNameLst>
                                          <p:attrName>style.visibility</p:attrName>
                                        </p:attrNameLst>
                                      </p:cBhvr>
                                      <p:to>
                                        <p:strVal val="visible"/>
                                      </p:to>
                                    </p:set>
                                    <p:anim calcmode="lin" valueType="num">
                                      <p:cBhvr>
                                        <p:cTn id="30" dur="1000" fill="hold"/>
                                        <p:tgtEl>
                                          <p:spTgt spid="7"/>
                                        </p:tgtEl>
                                        <p:attrNameLst>
                                          <p:attrName>ppt_w</p:attrName>
                                        </p:attrNameLst>
                                      </p:cBhvr>
                                      <p:tavLst>
                                        <p:tav tm="0">
                                          <p:val>
                                            <p:fltVal val="0"/>
                                          </p:val>
                                        </p:tav>
                                        <p:tav tm="100000">
                                          <p:val>
                                            <p:strVal val="#ppt_w"/>
                                          </p:val>
                                        </p:tav>
                                      </p:tavLst>
                                    </p:anim>
                                    <p:anim calcmode="lin" valueType="num">
                                      <p:cBhvr>
                                        <p:cTn id="31" dur="1000" fill="hold"/>
                                        <p:tgtEl>
                                          <p:spTgt spid="7"/>
                                        </p:tgtEl>
                                        <p:attrNameLst>
                                          <p:attrName>ppt_h</p:attrName>
                                        </p:attrNameLst>
                                      </p:cBhvr>
                                      <p:tavLst>
                                        <p:tav tm="0">
                                          <p:val>
                                            <p:fltVal val="0"/>
                                          </p:val>
                                        </p:tav>
                                        <p:tav tm="100000">
                                          <p:val>
                                            <p:strVal val="#ppt_h"/>
                                          </p:val>
                                        </p:tav>
                                      </p:tavLst>
                                    </p:anim>
                                    <p:anim calcmode="lin" valueType="num">
                                      <p:cBhvr>
                                        <p:cTn id="32" dur="1000" fill="hold"/>
                                        <p:tgtEl>
                                          <p:spTgt spid="7"/>
                                        </p:tgtEl>
                                        <p:attrNameLst>
                                          <p:attrName>style.rotation</p:attrName>
                                        </p:attrNameLst>
                                      </p:cBhvr>
                                      <p:tavLst>
                                        <p:tav tm="0">
                                          <p:val>
                                            <p:fltVal val="90"/>
                                          </p:val>
                                        </p:tav>
                                        <p:tav tm="100000">
                                          <p:val>
                                            <p:fltVal val="0"/>
                                          </p:val>
                                        </p:tav>
                                      </p:tavLst>
                                    </p:anim>
                                    <p:animEffect transition="in" filter="fade">
                                      <p:cBhvr>
                                        <p:cTn id="33" dur="1000"/>
                                        <p:tgtEl>
                                          <p:spTgt spid="7"/>
                                        </p:tgtEl>
                                      </p:cBhvr>
                                    </p:animEffect>
                                  </p:childTnLst>
                                </p:cTn>
                              </p:par>
                            </p:childTnLst>
                          </p:cTn>
                        </p:par>
                        <p:par>
                          <p:cTn id="34" fill="hold">
                            <p:stCondLst>
                              <p:cond delay="500"/>
                            </p:stCondLst>
                            <p:childTnLst>
                              <p:par>
                                <p:cTn id="35" presetID="53" presetClass="entr" presetSubtype="16" fill="hold" grpId="0" nodeType="after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p:cTn id="37" dur="500" fill="hold"/>
                                        <p:tgtEl>
                                          <p:spTgt spid="24"/>
                                        </p:tgtEl>
                                        <p:attrNameLst>
                                          <p:attrName>ppt_w</p:attrName>
                                        </p:attrNameLst>
                                      </p:cBhvr>
                                      <p:tavLst>
                                        <p:tav tm="0">
                                          <p:val>
                                            <p:fltVal val="0"/>
                                          </p:val>
                                        </p:tav>
                                        <p:tav tm="100000">
                                          <p:val>
                                            <p:strVal val="#ppt_w"/>
                                          </p:val>
                                        </p:tav>
                                      </p:tavLst>
                                    </p:anim>
                                    <p:anim calcmode="lin" valueType="num">
                                      <p:cBhvr>
                                        <p:cTn id="38" dur="500" fill="hold"/>
                                        <p:tgtEl>
                                          <p:spTgt spid="24"/>
                                        </p:tgtEl>
                                        <p:attrNameLst>
                                          <p:attrName>ppt_h</p:attrName>
                                        </p:attrNameLst>
                                      </p:cBhvr>
                                      <p:tavLst>
                                        <p:tav tm="0">
                                          <p:val>
                                            <p:fltVal val="0"/>
                                          </p:val>
                                        </p:tav>
                                        <p:tav tm="100000">
                                          <p:val>
                                            <p:strVal val="#ppt_h"/>
                                          </p:val>
                                        </p:tav>
                                      </p:tavLst>
                                    </p:anim>
                                    <p:animEffect transition="in" filter="fade">
                                      <p:cBhvr>
                                        <p:cTn id="39" dur="500"/>
                                        <p:tgtEl>
                                          <p:spTgt spid="24"/>
                                        </p:tgtEl>
                                      </p:cBhvr>
                                    </p:animEffect>
                                  </p:childTnLst>
                                </p:cTn>
                              </p:par>
                            </p:childTnLst>
                          </p:cTn>
                        </p:par>
                        <p:par>
                          <p:cTn id="40" fill="hold">
                            <p:stCondLst>
                              <p:cond delay="1000"/>
                            </p:stCondLst>
                            <p:childTnLst>
                              <p:par>
                                <p:cTn id="41" presetID="53" presetClass="entr" presetSubtype="16" fill="hold" nodeType="after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p:cTn id="43" dur="500" fill="hold"/>
                                        <p:tgtEl>
                                          <p:spTgt spid="15"/>
                                        </p:tgtEl>
                                        <p:attrNameLst>
                                          <p:attrName>ppt_w</p:attrName>
                                        </p:attrNameLst>
                                      </p:cBhvr>
                                      <p:tavLst>
                                        <p:tav tm="0">
                                          <p:val>
                                            <p:fltVal val="0"/>
                                          </p:val>
                                        </p:tav>
                                        <p:tav tm="100000">
                                          <p:val>
                                            <p:strVal val="#ppt_w"/>
                                          </p:val>
                                        </p:tav>
                                      </p:tavLst>
                                    </p:anim>
                                    <p:anim calcmode="lin" valueType="num">
                                      <p:cBhvr>
                                        <p:cTn id="44" dur="500" fill="hold"/>
                                        <p:tgtEl>
                                          <p:spTgt spid="15"/>
                                        </p:tgtEl>
                                        <p:attrNameLst>
                                          <p:attrName>ppt_h</p:attrName>
                                        </p:attrNameLst>
                                      </p:cBhvr>
                                      <p:tavLst>
                                        <p:tav tm="0">
                                          <p:val>
                                            <p:fltVal val="0"/>
                                          </p:val>
                                        </p:tav>
                                        <p:tav tm="100000">
                                          <p:val>
                                            <p:strVal val="#ppt_h"/>
                                          </p:val>
                                        </p:tav>
                                      </p:tavLst>
                                    </p:anim>
                                    <p:animEffect transition="in" filter="fade">
                                      <p:cBhvr>
                                        <p:cTn id="45" dur="500"/>
                                        <p:tgtEl>
                                          <p:spTgt spid="15"/>
                                        </p:tgtEl>
                                      </p:cBhvr>
                                    </p:animEffect>
                                  </p:childTnLst>
                                </p:cTn>
                              </p:par>
                            </p:childTnLst>
                          </p:cTn>
                        </p:par>
                        <p:par>
                          <p:cTn id="46" fill="hold">
                            <p:stCondLst>
                              <p:cond delay="1500"/>
                            </p:stCondLst>
                            <p:childTnLst>
                              <p:par>
                                <p:cTn id="47" presetID="53" presetClass="entr" presetSubtype="16"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childTnLst>
                          </p:cTn>
                        </p:par>
                        <p:par>
                          <p:cTn id="52" fill="hold">
                            <p:stCondLst>
                              <p:cond delay="2000"/>
                            </p:stCondLst>
                            <p:childTnLst>
                              <p:par>
                                <p:cTn id="53" presetID="53" presetClass="entr" presetSubtype="16" fill="hold" nodeType="afterEffect">
                                  <p:stCondLst>
                                    <p:cond delay="0"/>
                                  </p:stCondLst>
                                  <p:childTnLst>
                                    <p:set>
                                      <p:cBhvr>
                                        <p:cTn id="54" dur="1" fill="hold">
                                          <p:stCondLst>
                                            <p:cond delay="0"/>
                                          </p:stCondLst>
                                        </p:cTn>
                                        <p:tgtEl>
                                          <p:spTgt spid="21"/>
                                        </p:tgtEl>
                                        <p:attrNameLst>
                                          <p:attrName>style.visibility</p:attrName>
                                        </p:attrNameLst>
                                      </p:cBhvr>
                                      <p:to>
                                        <p:strVal val="visible"/>
                                      </p:to>
                                    </p:set>
                                    <p:anim calcmode="lin" valueType="num">
                                      <p:cBhvr>
                                        <p:cTn id="55" dur="500" fill="hold"/>
                                        <p:tgtEl>
                                          <p:spTgt spid="21"/>
                                        </p:tgtEl>
                                        <p:attrNameLst>
                                          <p:attrName>ppt_w</p:attrName>
                                        </p:attrNameLst>
                                      </p:cBhvr>
                                      <p:tavLst>
                                        <p:tav tm="0">
                                          <p:val>
                                            <p:fltVal val="0"/>
                                          </p:val>
                                        </p:tav>
                                        <p:tav tm="100000">
                                          <p:val>
                                            <p:strVal val="#ppt_w"/>
                                          </p:val>
                                        </p:tav>
                                      </p:tavLst>
                                    </p:anim>
                                    <p:anim calcmode="lin" valueType="num">
                                      <p:cBhvr>
                                        <p:cTn id="56" dur="500" fill="hold"/>
                                        <p:tgtEl>
                                          <p:spTgt spid="21"/>
                                        </p:tgtEl>
                                        <p:attrNameLst>
                                          <p:attrName>ppt_h</p:attrName>
                                        </p:attrNameLst>
                                      </p:cBhvr>
                                      <p:tavLst>
                                        <p:tav tm="0">
                                          <p:val>
                                            <p:fltVal val="0"/>
                                          </p:val>
                                        </p:tav>
                                        <p:tav tm="100000">
                                          <p:val>
                                            <p:strVal val="#ppt_h"/>
                                          </p:val>
                                        </p:tav>
                                      </p:tavLst>
                                    </p:anim>
                                    <p:animEffect transition="in" filter="fade">
                                      <p:cBhvr>
                                        <p:cTn id="57" dur="500"/>
                                        <p:tgtEl>
                                          <p:spTgt spid="21"/>
                                        </p:tgtEl>
                                      </p:cBhvr>
                                    </p:animEffect>
                                  </p:childTnLst>
                                </p:cTn>
                              </p:par>
                            </p:childTnLst>
                          </p:cTn>
                        </p:par>
                        <p:par>
                          <p:cTn id="58" fill="hold">
                            <p:stCondLst>
                              <p:cond delay="2500"/>
                            </p:stCondLst>
                            <p:childTnLst>
                              <p:par>
                                <p:cTn id="59" presetID="53" presetClass="entr" presetSubtype="16"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 calcmode="lin" valueType="num">
                                      <p:cBhvr>
                                        <p:cTn id="61" dur="500" fill="hold"/>
                                        <p:tgtEl>
                                          <p:spTgt spid="27"/>
                                        </p:tgtEl>
                                        <p:attrNameLst>
                                          <p:attrName>ppt_w</p:attrName>
                                        </p:attrNameLst>
                                      </p:cBhvr>
                                      <p:tavLst>
                                        <p:tav tm="0">
                                          <p:val>
                                            <p:fltVal val="0"/>
                                          </p:val>
                                        </p:tav>
                                        <p:tav tm="100000">
                                          <p:val>
                                            <p:strVal val="#ppt_w"/>
                                          </p:val>
                                        </p:tav>
                                      </p:tavLst>
                                    </p:anim>
                                    <p:anim calcmode="lin" valueType="num">
                                      <p:cBhvr>
                                        <p:cTn id="62" dur="500" fill="hold"/>
                                        <p:tgtEl>
                                          <p:spTgt spid="27"/>
                                        </p:tgtEl>
                                        <p:attrNameLst>
                                          <p:attrName>ppt_h</p:attrName>
                                        </p:attrNameLst>
                                      </p:cBhvr>
                                      <p:tavLst>
                                        <p:tav tm="0">
                                          <p:val>
                                            <p:fltVal val="0"/>
                                          </p:val>
                                        </p:tav>
                                        <p:tav tm="100000">
                                          <p:val>
                                            <p:strVal val="#ppt_h"/>
                                          </p:val>
                                        </p:tav>
                                      </p:tavLst>
                                    </p:anim>
                                    <p:animEffect transition="in" filter="fade">
                                      <p:cBhvr>
                                        <p:cTn id="63" dur="500"/>
                                        <p:tgtEl>
                                          <p:spTgt spid="27"/>
                                        </p:tgtEl>
                                      </p:cBhvr>
                                    </p:animEffect>
                                  </p:childTnLst>
                                </p:cTn>
                              </p:par>
                            </p:childTnLst>
                          </p:cTn>
                        </p:par>
                        <p:par>
                          <p:cTn id="64" fill="hold">
                            <p:stCondLst>
                              <p:cond delay="3000"/>
                            </p:stCondLst>
                            <p:childTnLst>
                              <p:par>
                                <p:cTn id="65" presetID="53" presetClass="entr" presetSubtype="16" fill="hold" nodeType="afterEffect">
                                  <p:stCondLst>
                                    <p:cond delay="0"/>
                                  </p:stCondLst>
                                  <p:childTnLst>
                                    <p:set>
                                      <p:cBhvr>
                                        <p:cTn id="66" dur="1" fill="hold">
                                          <p:stCondLst>
                                            <p:cond delay="0"/>
                                          </p:stCondLst>
                                        </p:cTn>
                                        <p:tgtEl>
                                          <p:spTgt spid="18"/>
                                        </p:tgtEl>
                                        <p:attrNameLst>
                                          <p:attrName>style.visibility</p:attrName>
                                        </p:attrNameLst>
                                      </p:cBhvr>
                                      <p:to>
                                        <p:strVal val="visible"/>
                                      </p:to>
                                    </p:set>
                                    <p:anim calcmode="lin" valueType="num">
                                      <p:cBhvr>
                                        <p:cTn id="67" dur="500" fill="hold"/>
                                        <p:tgtEl>
                                          <p:spTgt spid="18"/>
                                        </p:tgtEl>
                                        <p:attrNameLst>
                                          <p:attrName>ppt_w</p:attrName>
                                        </p:attrNameLst>
                                      </p:cBhvr>
                                      <p:tavLst>
                                        <p:tav tm="0">
                                          <p:val>
                                            <p:fltVal val="0"/>
                                          </p:val>
                                        </p:tav>
                                        <p:tav tm="100000">
                                          <p:val>
                                            <p:strVal val="#ppt_w"/>
                                          </p:val>
                                        </p:tav>
                                      </p:tavLst>
                                    </p:anim>
                                    <p:anim calcmode="lin" valueType="num">
                                      <p:cBhvr>
                                        <p:cTn id="68" dur="500" fill="hold"/>
                                        <p:tgtEl>
                                          <p:spTgt spid="18"/>
                                        </p:tgtEl>
                                        <p:attrNameLst>
                                          <p:attrName>ppt_h</p:attrName>
                                        </p:attrNameLst>
                                      </p:cBhvr>
                                      <p:tavLst>
                                        <p:tav tm="0">
                                          <p:val>
                                            <p:fltVal val="0"/>
                                          </p:val>
                                        </p:tav>
                                        <p:tav tm="100000">
                                          <p:val>
                                            <p:strVal val="#ppt_h"/>
                                          </p:val>
                                        </p:tav>
                                      </p:tavLst>
                                    </p:anim>
                                    <p:animEffect transition="in" filter="fade">
                                      <p:cBhvr>
                                        <p:cTn id="69" dur="500"/>
                                        <p:tgtEl>
                                          <p:spTgt spid="18"/>
                                        </p:tgtEl>
                                      </p:cBhvr>
                                    </p:animEffect>
                                  </p:childTnLst>
                                </p:cTn>
                              </p:par>
                            </p:childTnLst>
                          </p:cTn>
                        </p:par>
                        <p:par>
                          <p:cTn id="70" fill="hold">
                            <p:stCondLst>
                              <p:cond delay="35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2"/>
                                        </p:tgtEl>
                                        <p:attrNameLst>
                                          <p:attrName>style.visibility</p:attrName>
                                        </p:attrNameLst>
                                      </p:cBhvr>
                                      <p:to>
                                        <p:strVal val="visible"/>
                                      </p:to>
                                    </p:set>
                                    <p:anim calcmode="lin" valueType="num">
                                      <p:cBhvr>
                                        <p:cTn id="79" dur="500" fill="hold"/>
                                        <p:tgtEl>
                                          <p:spTgt spid="12"/>
                                        </p:tgtEl>
                                        <p:attrNameLst>
                                          <p:attrName>ppt_w</p:attrName>
                                        </p:attrNameLst>
                                      </p:cBhvr>
                                      <p:tavLst>
                                        <p:tav tm="0">
                                          <p:val>
                                            <p:fltVal val="0"/>
                                          </p:val>
                                        </p:tav>
                                        <p:tav tm="100000">
                                          <p:val>
                                            <p:strVal val="#ppt_w"/>
                                          </p:val>
                                        </p:tav>
                                      </p:tavLst>
                                    </p:anim>
                                    <p:anim calcmode="lin" valueType="num">
                                      <p:cBhvr>
                                        <p:cTn id="80" dur="500" fill="hold"/>
                                        <p:tgtEl>
                                          <p:spTgt spid="12"/>
                                        </p:tgtEl>
                                        <p:attrNameLst>
                                          <p:attrName>ppt_h</p:attrName>
                                        </p:attrNameLst>
                                      </p:cBhvr>
                                      <p:tavLst>
                                        <p:tav tm="0">
                                          <p:val>
                                            <p:fltVal val="0"/>
                                          </p:val>
                                        </p:tav>
                                        <p:tav tm="100000">
                                          <p:val>
                                            <p:strVal val="#ppt_h"/>
                                          </p:val>
                                        </p:tav>
                                      </p:tavLst>
                                    </p:anim>
                                    <p:animEffect transition="in" filter="fade">
                                      <p:cBhvr>
                                        <p:cTn id="8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24" grpId="0"/>
      <p:bldP spid="25" grpId="0"/>
      <p:bldP spid="26" grpId="0"/>
      <p:bldP spid="2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cxnSp>
        <p:nvCxnSpPr>
          <p:cNvPr id="108" name="直接连接符 107"/>
          <p:cNvCxnSpPr/>
          <p:nvPr/>
        </p:nvCxnSpPr>
        <p:spPr>
          <a:xfrm>
            <a:off x="502242" y="837506"/>
            <a:ext cx="10561516"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109" name="组合 108"/>
          <p:cNvGrpSpPr/>
          <p:nvPr/>
        </p:nvGrpSpPr>
        <p:grpSpPr>
          <a:xfrm>
            <a:off x="584925" y="398422"/>
            <a:ext cx="4446461" cy="405971"/>
            <a:chOff x="534571" y="319364"/>
            <a:chExt cx="5928620" cy="541295"/>
          </a:xfrm>
        </p:grpSpPr>
        <p:sp>
          <p:nvSpPr>
            <p:cNvPr id="110" name="文本框 23"/>
            <p:cNvSpPr txBox="1"/>
            <p:nvPr/>
          </p:nvSpPr>
          <p:spPr>
            <a:xfrm>
              <a:off x="665958" y="319364"/>
              <a:ext cx="2609434" cy="533480"/>
            </a:xfrm>
            <a:prstGeom prst="rect">
              <a:avLst/>
            </a:prstGeom>
            <a:noFill/>
          </p:spPr>
          <p:txBody>
            <a:bodyPr wrap="none" rtlCol="0">
              <a:spAutoFit/>
            </a:bodyPr>
            <a:lstStyle/>
            <a:p>
              <a:r>
                <a:rPr lang="en-US" altLang="zh-CN" sz="2000" dirty="0">
                  <a:solidFill>
                    <a:srgbClr val="3A3E4A"/>
                  </a:solidFill>
                  <a:latin typeface="微软雅黑" panose="020B0503020204020204" pitchFamily="34" charset="-122"/>
                  <a:ea typeface="微软雅黑" panose="020B0503020204020204" pitchFamily="34" charset="-122"/>
                </a:rPr>
                <a:t>Add tittle text</a:t>
              </a:r>
              <a:r>
                <a:rPr lang="zh-CN" altLang="en-US" sz="2000" dirty="0">
                  <a:solidFill>
                    <a:srgbClr val="3A3E4A"/>
                  </a:solidFill>
                  <a:latin typeface="微软雅黑" panose="020B0503020204020204" pitchFamily="34" charset="-122"/>
                  <a:ea typeface="微软雅黑" panose="020B0503020204020204" pitchFamily="34" charset="-122"/>
                </a:rPr>
                <a:t> </a:t>
              </a:r>
            </a:p>
          </p:txBody>
        </p:sp>
        <p:sp>
          <p:nvSpPr>
            <p:cNvPr id="111" name="等腰三角形 110"/>
            <p:cNvSpPr/>
            <p:nvPr/>
          </p:nvSpPr>
          <p:spPr>
            <a:xfrm rot="16200000" flipH="1" flipV="1">
              <a:off x="439198" y="481327"/>
              <a:ext cx="382225" cy="191480"/>
            </a:xfrm>
            <a:prstGeom prst="triangle">
              <a:avLst/>
            </a:prstGeom>
            <a:solidFill>
              <a:srgbClr val="3A3E4A"/>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latin typeface="+mj-ea"/>
                <a:ea typeface="+mj-ea"/>
              </a:endParaRPr>
            </a:p>
          </p:txBody>
        </p:sp>
        <p:sp>
          <p:nvSpPr>
            <p:cNvPr id="112" name="文本框 23"/>
            <p:cNvSpPr txBox="1"/>
            <p:nvPr/>
          </p:nvSpPr>
          <p:spPr>
            <a:xfrm>
              <a:off x="3010961" y="429773"/>
              <a:ext cx="3452230" cy="430886"/>
            </a:xfrm>
            <a:prstGeom prst="rect">
              <a:avLst/>
            </a:prstGeom>
            <a:noFill/>
          </p:spPr>
          <p:txBody>
            <a:bodyPr wrap="none" rtlCol="0">
              <a:spAutoFit/>
            </a:bodyPr>
            <a:lstStyle/>
            <a:p>
              <a:r>
                <a:rPr lang="en-US" altLang="zh-CN" sz="1500" dirty="0">
                  <a:solidFill>
                    <a:schemeClr val="tx1">
                      <a:lumMod val="60000"/>
                      <a:lumOff val="40000"/>
                    </a:schemeClr>
                  </a:solidFill>
                  <a:latin typeface="+mj-ea"/>
                  <a:ea typeface="+mj-ea"/>
                </a:rPr>
                <a:t>  Click here to add Title</a:t>
              </a:r>
              <a:endParaRPr lang="zh-CN" altLang="en-US" sz="1500" dirty="0">
                <a:solidFill>
                  <a:schemeClr val="tx1">
                    <a:lumMod val="60000"/>
                    <a:lumOff val="40000"/>
                  </a:schemeClr>
                </a:solidFill>
                <a:latin typeface="+mj-ea"/>
                <a:ea typeface="+mj-ea"/>
              </a:endParaRPr>
            </a:p>
          </p:txBody>
        </p:sp>
      </p:grpSp>
      <p:grpSp>
        <p:nvGrpSpPr>
          <p:cNvPr id="44" name="组合 43"/>
          <p:cNvGrpSpPr/>
          <p:nvPr/>
        </p:nvGrpSpPr>
        <p:grpSpPr>
          <a:xfrm rot="16200000">
            <a:off x="968228" y="4640598"/>
            <a:ext cx="3446755" cy="1632994"/>
            <a:chOff x="4304043" y="1286668"/>
            <a:chExt cx="3837944" cy="2757793"/>
          </a:xfrm>
          <a:effectLst>
            <a:outerShdw blurRad="381000" dist="254000" dir="8100000" algn="tr" rotWithShape="0">
              <a:prstClr val="black">
                <a:alpha val="40000"/>
              </a:prstClr>
            </a:outerShdw>
          </a:effectLst>
        </p:grpSpPr>
        <p:sp>
          <p:nvSpPr>
            <p:cNvPr id="45" name="圆角矩形 44"/>
            <p:cNvSpPr/>
            <p:nvPr/>
          </p:nvSpPr>
          <p:spPr>
            <a:xfrm>
              <a:off x="4304043" y="1286668"/>
              <a:ext cx="3837944" cy="2757793"/>
            </a:xfrm>
            <a:prstGeom prst="roundRect">
              <a:avLst/>
            </a:prstGeom>
            <a:gradFill>
              <a:gsLst>
                <a:gs pos="62000">
                  <a:sysClr val="window" lastClr="FFFFFF">
                    <a:lumMod val="95000"/>
                  </a:sysClr>
                </a:gs>
                <a:gs pos="0">
                  <a:sysClr val="window" lastClr="FFFFFF"/>
                </a:gs>
                <a:gs pos="100000">
                  <a:sysClr val="window" lastClr="FFFFFF">
                    <a:lumMod val="85000"/>
                  </a:sysClr>
                </a:gs>
                <a:gs pos="0">
                  <a:sysClr val="window" lastClr="FFFFFF"/>
                </a:gs>
              </a:gsLst>
              <a:lin ang="8100000" scaled="0"/>
            </a:gradFill>
            <a:ln w="25400" cap="flat" cmpd="sng" algn="ctr">
              <a:noFill/>
              <a:prstDash val="solid"/>
            </a:ln>
            <a:effectLst/>
          </p:spPr>
          <p:txBody>
            <a:bodyPr rtlCol="0" anchor="ctr"/>
            <a:lstStyle/>
            <a:p>
              <a:pPr algn="ctr" defTabSz="913765"/>
              <a:endParaRPr lang="zh-CN" altLang="en-US" sz="1900" kern="0">
                <a:solidFill>
                  <a:sysClr val="window" lastClr="FFFFFF"/>
                </a:solidFill>
                <a:latin typeface="Calibri" panose="020F0502020204030204"/>
                <a:ea typeface="宋体" panose="02010600030101010101" pitchFamily="2" charset="-122"/>
              </a:endParaRPr>
            </a:p>
          </p:txBody>
        </p:sp>
        <p:sp>
          <p:nvSpPr>
            <p:cNvPr id="46" name="圆角矩形 45"/>
            <p:cNvSpPr/>
            <p:nvPr/>
          </p:nvSpPr>
          <p:spPr>
            <a:xfrm>
              <a:off x="4351930" y="1330004"/>
              <a:ext cx="3742172" cy="2671122"/>
            </a:xfrm>
            <a:prstGeom prst="roundRect">
              <a:avLst/>
            </a:prstGeom>
            <a:gradFill>
              <a:gsLst>
                <a:gs pos="42000">
                  <a:srgbClr val="F0F0F0"/>
                </a:gs>
                <a:gs pos="0">
                  <a:sysClr val="window" lastClr="FFFFFF"/>
                </a:gs>
                <a:gs pos="100000">
                  <a:sysClr val="window" lastClr="FFFFFF">
                    <a:lumMod val="85000"/>
                  </a:sysClr>
                </a:gs>
                <a:gs pos="0">
                  <a:sysClr val="window" lastClr="FFFFFF"/>
                </a:gs>
              </a:gsLst>
              <a:lin ang="18900000" scaled="0"/>
            </a:gradFill>
            <a:ln w="25400" cap="flat" cmpd="sng" algn="ctr">
              <a:noFill/>
              <a:prstDash val="solid"/>
            </a:ln>
            <a:effectLst/>
          </p:spPr>
          <p:txBody>
            <a:bodyPr rtlCol="0" anchor="ctr"/>
            <a:lstStyle/>
            <a:p>
              <a:pPr algn="ctr" defTabSz="913765"/>
              <a:endParaRPr lang="zh-CN" altLang="en-US" sz="1900" kern="0">
                <a:solidFill>
                  <a:sysClr val="window" lastClr="FFFFFF"/>
                </a:solidFill>
                <a:latin typeface="Calibri" panose="020F0502020204030204"/>
                <a:ea typeface="宋体" panose="02010600030101010101" pitchFamily="2" charset="-122"/>
              </a:endParaRPr>
            </a:p>
          </p:txBody>
        </p:sp>
      </p:grpSp>
      <p:grpSp>
        <p:nvGrpSpPr>
          <p:cNvPr id="47" name="组合 46"/>
          <p:cNvGrpSpPr/>
          <p:nvPr/>
        </p:nvGrpSpPr>
        <p:grpSpPr>
          <a:xfrm rot="16200000">
            <a:off x="3499249" y="4939018"/>
            <a:ext cx="2922850" cy="1632994"/>
            <a:chOff x="4304043" y="1286668"/>
            <a:chExt cx="3837944" cy="2757793"/>
          </a:xfrm>
          <a:effectLst>
            <a:outerShdw blurRad="381000" dist="254000" dir="8100000" algn="tr" rotWithShape="0">
              <a:prstClr val="black">
                <a:alpha val="40000"/>
              </a:prstClr>
            </a:outerShdw>
          </a:effectLst>
        </p:grpSpPr>
        <p:sp>
          <p:nvSpPr>
            <p:cNvPr id="48" name="圆角矩形 47"/>
            <p:cNvSpPr/>
            <p:nvPr/>
          </p:nvSpPr>
          <p:spPr>
            <a:xfrm>
              <a:off x="4304043" y="1286668"/>
              <a:ext cx="3837944" cy="2757793"/>
            </a:xfrm>
            <a:prstGeom prst="roundRect">
              <a:avLst/>
            </a:prstGeom>
            <a:gradFill>
              <a:gsLst>
                <a:gs pos="62000">
                  <a:sysClr val="window" lastClr="FFFFFF">
                    <a:lumMod val="95000"/>
                  </a:sysClr>
                </a:gs>
                <a:gs pos="0">
                  <a:sysClr val="window" lastClr="FFFFFF"/>
                </a:gs>
                <a:gs pos="100000">
                  <a:sysClr val="window" lastClr="FFFFFF">
                    <a:lumMod val="85000"/>
                  </a:sysClr>
                </a:gs>
                <a:gs pos="0">
                  <a:sysClr val="window" lastClr="FFFFFF"/>
                </a:gs>
              </a:gsLst>
              <a:lin ang="8100000" scaled="0"/>
            </a:gradFill>
            <a:ln w="25400" cap="flat" cmpd="sng" algn="ctr">
              <a:noFill/>
              <a:prstDash val="solid"/>
            </a:ln>
            <a:effectLst/>
          </p:spPr>
          <p:txBody>
            <a:bodyPr rtlCol="0" anchor="ctr"/>
            <a:lstStyle/>
            <a:p>
              <a:pPr algn="ctr" defTabSz="913765"/>
              <a:endParaRPr lang="zh-CN" altLang="en-US" sz="1900" kern="0">
                <a:solidFill>
                  <a:sysClr val="window" lastClr="FFFFFF"/>
                </a:solidFill>
                <a:latin typeface="Calibri" panose="020F0502020204030204"/>
                <a:ea typeface="宋体" panose="02010600030101010101" pitchFamily="2" charset="-122"/>
              </a:endParaRPr>
            </a:p>
          </p:txBody>
        </p:sp>
        <p:sp>
          <p:nvSpPr>
            <p:cNvPr id="49" name="圆角矩形 48"/>
            <p:cNvSpPr/>
            <p:nvPr/>
          </p:nvSpPr>
          <p:spPr>
            <a:xfrm>
              <a:off x="4351930" y="1330004"/>
              <a:ext cx="3742172" cy="2671122"/>
            </a:xfrm>
            <a:prstGeom prst="roundRect">
              <a:avLst/>
            </a:prstGeom>
            <a:gradFill>
              <a:gsLst>
                <a:gs pos="42000">
                  <a:srgbClr val="F0F0F0"/>
                </a:gs>
                <a:gs pos="0">
                  <a:sysClr val="window" lastClr="FFFFFF"/>
                </a:gs>
                <a:gs pos="100000">
                  <a:sysClr val="window" lastClr="FFFFFF">
                    <a:lumMod val="85000"/>
                  </a:sysClr>
                </a:gs>
                <a:gs pos="0">
                  <a:sysClr val="window" lastClr="FFFFFF"/>
                </a:gs>
              </a:gsLst>
              <a:lin ang="18900000" scaled="0"/>
            </a:gradFill>
            <a:ln w="25400" cap="flat" cmpd="sng" algn="ctr">
              <a:noFill/>
              <a:prstDash val="solid"/>
            </a:ln>
            <a:effectLst/>
          </p:spPr>
          <p:txBody>
            <a:bodyPr rtlCol="0" anchor="ctr"/>
            <a:lstStyle/>
            <a:p>
              <a:pPr algn="ctr" defTabSz="913765"/>
              <a:endParaRPr lang="zh-CN" altLang="en-US" sz="1900" kern="0">
                <a:solidFill>
                  <a:sysClr val="window" lastClr="FFFFFF"/>
                </a:solidFill>
                <a:latin typeface="Calibri" panose="020F0502020204030204"/>
                <a:ea typeface="宋体" panose="02010600030101010101" pitchFamily="2" charset="-122"/>
              </a:endParaRPr>
            </a:p>
          </p:txBody>
        </p:sp>
      </p:grpSp>
      <p:grpSp>
        <p:nvGrpSpPr>
          <p:cNvPr id="50" name="组合 49"/>
          <p:cNvGrpSpPr/>
          <p:nvPr/>
        </p:nvGrpSpPr>
        <p:grpSpPr>
          <a:xfrm rot="16200000">
            <a:off x="6104442" y="5275133"/>
            <a:ext cx="2250621" cy="1632994"/>
            <a:chOff x="4304043" y="1286668"/>
            <a:chExt cx="3837944" cy="2757793"/>
          </a:xfrm>
          <a:effectLst>
            <a:outerShdw blurRad="381000" dist="254000" dir="8100000" algn="tr" rotWithShape="0">
              <a:prstClr val="black">
                <a:alpha val="40000"/>
              </a:prstClr>
            </a:outerShdw>
          </a:effectLst>
        </p:grpSpPr>
        <p:sp>
          <p:nvSpPr>
            <p:cNvPr id="51" name="圆角矩形 50"/>
            <p:cNvSpPr/>
            <p:nvPr/>
          </p:nvSpPr>
          <p:spPr>
            <a:xfrm>
              <a:off x="4304043" y="1286668"/>
              <a:ext cx="3837944" cy="2757793"/>
            </a:xfrm>
            <a:prstGeom prst="roundRect">
              <a:avLst/>
            </a:prstGeom>
            <a:gradFill>
              <a:gsLst>
                <a:gs pos="62000">
                  <a:sysClr val="window" lastClr="FFFFFF">
                    <a:lumMod val="95000"/>
                  </a:sysClr>
                </a:gs>
                <a:gs pos="0">
                  <a:sysClr val="window" lastClr="FFFFFF"/>
                </a:gs>
                <a:gs pos="100000">
                  <a:sysClr val="window" lastClr="FFFFFF">
                    <a:lumMod val="85000"/>
                  </a:sysClr>
                </a:gs>
                <a:gs pos="0">
                  <a:sysClr val="window" lastClr="FFFFFF"/>
                </a:gs>
              </a:gsLst>
              <a:lin ang="8100000" scaled="0"/>
            </a:gradFill>
            <a:ln w="25400" cap="flat" cmpd="sng" algn="ctr">
              <a:noFill/>
              <a:prstDash val="solid"/>
            </a:ln>
            <a:effectLst/>
          </p:spPr>
          <p:txBody>
            <a:bodyPr rtlCol="0" anchor="ctr"/>
            <a:lstStyle/>
            <a:p>
              <a:pPr algn="ctr" defTabSz="913765"/>
              <a:endParaRPr lang="zh-CN" altLang="en-US" sz="1900" kern="0">
                <a:solidFill>
                  <a:sysClr val="window" lastClr="FFFFFF"/>
                </a:solidFill>
                <a:latin typeface="Calibri" panose="020F0502020204030204"/>
                <a:ea typeface="宋体" panose="02010600030101010101" pitchFamily="2" charset="-122"/>
              </a:endParaRPr>
            </a:p>
          </p:txBody>
        </p:sp>
        <p:sp>
          <p:nvSpPr>
            <p:cNvPr id="52" name="圆角矩形 51"/>
            <p:cNvSpPr/>
            <p:nvPr/>
          </p:nvSpPr>
          <p:spPr>
            <a:xfrm>
              <a:off x="4351930" y="1330004"/>
              <a:ext cx="3742172" cy="2671122"/>
            </a:xfrm>
            <a:prstGeom prst="roundRect">
              <a:avLst/>
            </a:prstGeom>
            <a:gradFill>
              <a:gsLst>
                <a:gs pos="42000">
                  <a:srgbClr val="F0F0F0"/>
                </a:gs>
                <a:gs pos="0">
                  <a:sysClr val="window" lastClr="FFFFFF"/>
                </a:gs>
                <a:gs pos="100000">
                  <a:sysClr val="window" lastClr="FFFFFF">
                    <a:lumMod val="85000"/>
                  </a:sysClr>
                </a:gs>
                <a:gs pos="0">
                  <a:sysClr val="window" lastClr="FFFFFF"/>
                </a:gs>
              </a:gsLst>
              <a:lin ang="18900000" scaled="0"/>
            </a:gradFill>
            <a:ln w="25400" cap="flat" cmpd="sng" algn="ctr">
              <a:noFill/>
              <a:prstDash val="solid"/>
            </a:ln>
            <a:effectLst/>
          </p:spPr>
          <p:txBody>
            <a:bodyPr rtlCol="0" anchor="ctr"/>
            <a:lstStyle/>
            <a:p>
              <a:pPr algn="ctr" defTabSz="913765"/>
              <a:endParaRPr lang="zh-CN" altLang="en-US" sz="1900" kern="0">
                <a:solidFill>
                  <a:sysClr val="window" lastClr="FFFFFF"/>
                </a:solidFill>
                <a:latin typeface="Calibri" panose="020F0502020204030204"/>
                <a:ea typeface="宋体" panose="02010600030101010101" pitchFamily="2" charset="-122"/>
              </a:endParaRPr>
            </a:p>
          </p:txBody>
        </p:sp>
      </p:grpSp>
      <p:grpSp>
        <p:nvGrpSpPr>
          <p:cNvPr id="53" name="组合 52"/>
          <p:cNvGrpSpPr/>
          <p:nvPr/>
        </p:nvGrpSpPr>
        <p:grpSpPr>
          <a:xfrm rot="16200000">
            <a:off x="7328137" y="4283937"/>
            <a:ext cx="4341352" cy="1632994"/>
            <a:chOff x="4304043" y="1286668"/>
            <a:chExt cx="3837944" cy="2757793"/>
          </a:xfrm>
          <a:effectLst>
            <a:outerShdw blurRad="381000" dist="254000" dir="8100000" algn="tr" rotWithShape="0">
              <a:prstClr val="black">
                <a:alpha val="40000"/>
              </a:prstClr>
            </a:outerShdw>
          </a:effectLst>
        </p:grpSpPr>
        <p:sp>
          <p:nvSpPr>
            <p:cNvPr id="54" name="圆角矩形 53"/>
            <p:cNvSpPr/>
            <p:nvPr/>
          </p:nvSpPr>
          <p:spPr>
            <a:xfrm>
              <a:off x="4304043" y="1286668"/>
              <a:ext cx="3837944" cy="2757793"/>
            </a:xfrm>
            <a:prstGeom prst="roundRect">
              <a:avLst/>
            </a:prstGeom>
            <a:gradFill>
              <a:gsLst>
                <a:gs pos="62000">
                  <a:sysClr val="window" lastClr="FFFFFF">
                    <a:lumMod val="95000"/>
                  </a:sysClr>
                </a:gs>
                <a:gs pos="0">
                  <a:sysClr val="window" lastClr="FFFFFF"/>
                </a:gs>
                <a:gs pos="100000">
                  <a:sysClr val="window" lastClr="FFFFFF">
                    <a:lumMod val="85000"/>
                  </a:sysClr>
                </a:gs>
                <a:gs pos="0">
                  <a:sysClr val="window" lastClr="FFFFFF"/>
                </a:gs>
              </a:gsLst>
              <a:lin ang="8100000" scaled="0"/>
            </a:gradFill>
            <a:ln w="25400" cap="flat" cmpd="sng" algn="ctr">
              <a:noFill/>
              <a:prstDash val="solid"/>
            </a:ln>
            <a:effectLst/>
          </p:spPr>
          <p:txBody>
            <a:bodyPr rtlCol="0" anchor="ctr"/>
            <a:lstStyle/>
            <a:p>
              <a:pPr algn="ctr" defTabSz="913765"/>
              <a:endParaRPr lang="zh-CN" altLang="en-US" sz="1900" kern="0">
                <a:solidFill>
                  <a:sysClr val="window" lastClr="FFFFFF"/>
                </a:solidFill>
                <a:latin typeface="Calibri" panose="020F0502020204030204"/>
                <a:ea typeface="宋体" panose="02010600030101010101" pitchFamily="2" charset="-122"/>
              </a:endParaRPr>
            </a:p>
          </p:txBody>
        </p:sp>
        <p:sp>
          <p:nvSpPr>
            <p:cNvPr id="55" name="圆角矩形 54"/>
            <p:cNvSpPr/>
            <p:nvPr/>
          </p:nvSpPr>
          <p:spPr>
            <a:xfrm>
              <a:off x="4351930" y="1330004"/>
              <a:ext cx="3742172" cy="2671122"/>
            </a:xfrm>
            <a:prstGeom prst="roundRect">
              <a:avLst/>
            </a:prstGeom>
            <a:gradFill>
              <a:gsLst>
                <a:gs pos="42000">
                  <a:srgbClr val="F0F0F0"/>
                </a:gs>
                <a:gs pos="0">
                  <a:sysClr val="window" lastClr="FFFFFF"/>
                </a:gs>
                <a:gs pos="100000">
                  <a:sysClr val="window" lastClr="FFFFFF">
                    <a:lumMod val="85000"/>
                  </a:sysClr>
                </a:gs>
                <a:gs pos="0">
                  <a:sysClr val="window" lastClr="FFFFFF"/>
                </a:gs>
              </a:gsLst>
              <a:lin ang="18900000" scaled="0"/>
            </a:gradFill>
            <a:ln w="25400" cap="flat" cmpd="sng" algn="ctr">
              <a:noFill/>
              <a:prstDash val="solid"/>
            </a:ln>
            <a:effectLst/>
          </p:spPr>
          <p:txBody>
            <a:bodyPr rtlCol="0" anchor="ctr"/>
            <a:lstStyle/>
            <a:p>
              <a:pPr algn="ctr" defTabSz="913765"/>
              <a:endParaRPr lang="zh-CN" altLang="en-US" sz="1900" kern="0">
                <a:solidFill>
                  <a:sysClr val="window" lastClr="FFFFFF"/>
                </a:solidFill>
                <a:latin typeface="Calibri" panose="020F0502020204030204"/>
                <a:ea typeface="宋体" panose="02010600030101010101" pitchFamily="2" charset="-122"/>
              </a:endParaRPr>
            </a:p>
          </p:txBody>
        </p:sp>
      </p:grpSp>
      <p:sp>
        <p:nvSpPr>
          <p:cNvPr id="56" name="TextBox 682"/>
          <p:cNvSpPr txBox="1"/>
          <p:nvPr/>
        </p:nvSpPr>
        <p:spPr>
          <a:xfrm>
            <a:off x="2162667" y="3897310"/>
            <a:ext cx="1244599" cy="708036"/>
          </a:xfrm>
          <a:prstGeom prst="rect">
            <a:avLst/>
          </a:prstGeom>
          <a:noFill/>
        </p:spPr>
        <p:txBody>
          <a:bodyPr wrap="none" lIns="91338" tIns="45664" rIns="91338" bIns="45664">
            <a:spAutoFit/>
          </a:bodyPr>
          <a:ls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r>
              <a:rPr lang="en-US" altLang="zh-CN" sz="4000" dirty="0">
                <a:solidFill>
                  <a:srgbClr val="292929"/>
                </a:solidFill>
                <a:latin typeface="微软雅黑" panose="020B0503020204020204" pitchFamily="34" charset="-122"/>
                <a:ea typeface="微软雅黑" panose="020B0503020204020204" pitchFamily="34" charset="-122"/>
                <a:cs typeface="Arial" panose="020B0604020202020204" pitchFamily="34" charset="0"/>
              </a:rPr>
              <a:t>52%</a:t>
            </a:r>
            <a:endParaRPr lang="zh-CN" altLang="en-US" sz="4000" dirty="0">
              <a:solidFill>
                <a:srgbClr val="292929"/>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57" name="TextBox 682"/>
          <p:cNvSpPr txBox="1"/>
          <p:nvPr/>
        </p:nvSpPr>
        <p:spPr>
          <a:xfrm>
            <a:off x="4401493" y="4642420"/>
            <a:ext cx="1244045" cy="707773"/>
          </a:xfrm>
          <a:prstGeom prst="rect">
            <a:avLst/>
          </a:prstGeom>
          <a:noFill/>
        </p:spPr>
        <p:txBody>
          <a:bodyPr wrap="none" lIns="91338" tIns="45664" rIns="91338" bIns="45664">
            <a:spAutoFit/>
          </a:bodyPr>
          <a:lstStyle>
            <a:defPPr>
              <a:defRPr lang="zh-CN"/>
            </a:defPPr>
            <a:lvl1pPr fontAlgn="base">
              <a:spcBef>
                <a:spcPct val="0"/>
              </a:spcBef>
              <a:spcAft>
                <a:spcPct val="0"/>
              </a:spcAft>
              <a:defRPr sz="40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cs typeface="Arial" panose="020B0604020202020204" pitchFamily="34" charset="0"/>
              </a:defRPr>
            </a:lvl1pPr>
            <a:lvl2pPr fontAlgn="base">
              <a:spcBef>
                <a:spcPct val="0"/>
              </a:spcBef>
              <a:spcAft>
                <a:spcPct val="0"/>
              </a:spcAft>
              <a:defRPr>
                <a:latin typeface="Calibri" panose="020F0502020204030204" pitchFamily="34" charset="0"/>
                <a:ea typeface="宋体" panose="02010600030101010101" pitchFamily="2" charset="-122"/>
              </a:defRPr>
            </a:lvl2pPr>
            <a:lvl3pPr fontAlgn="base">
              <a:spcBef>
                <a:spcPct val="0"/>
              </a:spcBef>
              <a:spcAft>
                <a:spcPct val="0"/>
              </a:spcAft>
              <a:defRPr>
                <a:latin typeface="Calibri" panose="020F0502020204030204" pitchFamily="34" charset="0"/>
                <a:ea typeface="宋体" panose="02010600030101010101" pitchFamily="2" charset="-122"/>
              </a:defRPr>
            </a:lvl3pPr>
            <a:lvl4pPr fontAlgn="base">
              <a:spcBef>
                <a:spcPct val="0"/>
              </a:spcBef>
              <a:spcAft>
                <a:spcPct val="0"/>
              </a:spcAft>
              <a:defRPr>
                <a:latin typeface="Calibri" panose="020F0502020204030204" pitchFamily="34" charset="0"/>
                <a:ea typeface="宋体" panose="02010600030101010101" pitchFamily="2" charset="-122"/>
              </a:defRPr>
            </a:lvl4pPr>
            <a:lvl5pPr fontAlgn="base">
              <a:spcBef>
                <a:spcPct val="0"/>
              </a:spcBef>
              <a:spcAft>
                <a:spcPct val="0"/>
              </a:spcAft>
              <a:defRPr>
                <a:latin typeface="Calibri" panose="020F0502020204030204" pitchFamily="34" charset="0"/>
                <a:ea typeface="宋体" panose="02010600030101010101" pitchFamily="2" charset="-122"/>
              </a:defRPr>
            </a:lvl5pPr>
            <a:lvl6pPr>
              <a:defRPr>
                <a:latin typeface="Calibri" panose="020F0502020204030204" pitchFamily="34" charset="0"/>
                <a:ea typeface="宋体" panose="02010600030101010101" pitchFamily="2" charset="-122"/>
              </a:defRPr>
            </a:lvl6pPr>
            <a:lvl7pPr>
              <a:defRPr>
                <a:latin typeface="Calibri" panose="020F0502020204030204" pitchFamily="34" charset="0"/>
                <a:ea typeface="宋体" panose="02010600030101010101" pitchFamily="2" charset="-122"/>
              </a:defRPr>
            </a:lvl7pPr>
            <a:lvl8pPr>
              <a:defRPr>
                <a:latin typeface="Calibri" panose="020F0502020204030204" pitchFamily="34" charset="0"/>
                <a:ea typeface="宋体" panose="02010600030101010101" pitchFamily="2" charset="-122"/>
              </a:defRPr>
            </a:lvl8pPr>
            <a:lvl9pPr>
              <a:defRPr>
                <a:latin typeface="Calibri" panose="020F0502020204030204" pitchFamily="34" charset="0"/>
                <a:ea typeface="宋体" panose="02010600030101010101" pitchFamily="2" charset="-122"/>
              </a:defRPr>
            </a:lvl9pPr>
          </a:lstStyle>
          <a:p>
            <a:pPr defTabSz="913765"/>
            <a:r>
              <a:rPr lang="en-US" altLang="zh-CN" kern="0" dirty="0">
                <a:solidFill>
                  <a:srgbClr val="292929"/>
                </a:solidFill>
              </a:rPr>
              <a:t>45%</a:t>
            </a:r>
            <a:endParaRPr lang="zh-CN" altLang="en-US" kern="0" dirty="0">
              <a:solidFill>
                <a:srgbClr val="292929"/>
              </a:solidFill>
            </a:endParaRPr>
          </a:p>
        </p:txBody>
      </p:sp>
      <p:sp>
        <p:nvSpPr>
          <p:cNvPr id="58" name="TextBox 682"/>
          <p:cNvSpPr txBox="1"/>
          <p:nvPr/>
        </p:nvSpPr>
        <p:spPr>
          <a:xfrm>
            <a:off x="6640326" y="5158386"/>
            <a:ext cx="1244045" cy="707773"/>
          </a:xfrm>
          <a:prstGeom prst="rect">
            <a:avLst/>
          </a:prstGeom>
          <a:noFill/>
        </p:spPr>
        <p:txBody>
          <a:bodyPr wrap="none" lIns="91338" tIns="45664" rIns="91338" bIns="45664">
            <a:spAutoFit/>
          </a:bodyPr>
          <a:lstStyle>
            <a:defPPr>
              <a:defRPr lang="zh-CN"/>
            </a:defPPr>
            <a:lvl1pPr fontAlgn="base">
              <a:spcBef>
                <a:spcPct val="0"/>
              </a:spcBef>
              <a:spcAft>
                <a:spcPct val="0"/>
              </a:spcAft>
              <a:defRPr sz="40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cs typeface="Arial" panose="020B0604020202020204" pitchFamily="34" charset="0"/>
              </a:defRPr>
            </a:lvl1pPr>
            <a:lvl2pPr fontAlgn="base">
              <a:spcBef>
                <a:spcPct val="0"/>
              </a:spcBef>
              <a:spcAft>
                <a:spcPct val="0"/>
              </a:spcAft>
              <a:defRPr>
                <a:latin typeface="Calibri" panose="020F0502020204030204" pitchFamily="34" charset="0"/>
                <a:ea typeface="宋体" panose="02010600030101010101" pitchFamily="2" charset="-122"/>
              </a:defRPr>
            </a:lvl2pPr>
            <a:lvl3pPr fontAlgn="base">
              <a:spcBef>
                <a:spcPct val="0"/>
              </a:spcBef>
              <a:spcAft>
                <a:spcPct val="0"/>
              </a:spcAft>
              <a:defRPr>
                <a:latin typeface="Calibri" panose="020F0502020204030204" pitchFamily="34" charset="0"/>
                <a:ea typeface="宋体" panose="02010600030101010101" pitchFamily="2" charset="-122"/>
              </a:defRPr>
            </a:lvl3pPr>
            <a:lvl4pPr fontAlgn="base">
              <a:spcBef>
                <a:spcPct val="0"/>
              </a:spcBef>
              <a:spcAft>
                <a:spcPct val="0"/>
              </a:spcAft>
              <a:defRPr>
                <a:latin typeface="Calibri" panose="020F0502020204030204" pitchFamily="34" charset="0"/>
                <a:ea typeface="宋体" panose="02010600030101010101" pitchFamily="2" charset="-122"/>
              </a:defRPr>
            </a:lvl4pPr>
            <a:lvl5pPr fontAlgn="base">
              <a:spcBef>
                <a:spcPct val="0"/>
              </a:spcBef>
              <a:spcAft>
                <a:spcPct val="0"/>
              </a:spcAft>
              <a:defRPr>
                <a:latin typeface="Calibri" panose="020F0502020204030204" pitchFamily="34" charset="0"/>
                <a:ea typeface="宋体" panose="02010600030101010101" pitchFamily="2" charset="-122"/>
              </a:defRPr>
            </a:lvl5pPr>
            <a:lvl6pPr>
              <a:defRPr>
                <a:latin typeface="Calibri" panose="020F0502020204030204" pitchFamily="34" charset="0"/>
                <a:ea typeface="宋体" panose="02010600030101010101" pitchFamily="2" charset="-122"/>
              </a:defRPr>
            </a:lvl6pPr>
            <a:lvl7pPr>
              <a:defRPr>
                <a:latin typeface="Calibri" panose="020F0502020204030204" pitchFamily="34" charset="0"/>
                <a:ea typeface="宋体" panose="02010600030101010101" pitchFamily="2" charset="-122"/>
              </a:defRPr>
            </a:lvl7pPr>
            <a:lvl8pPr>
              <a:defRPr>
                <a:latin typeface="Calibri" panose="020F0502020204030204" pitchFamily="34" charset="0"/>
                <a:ea typeface="宋体" panose="02010600030101010101" pitchFamily="2" charset="-122"/>
              </a:defRPr>
            </a:lvl8pPr>
            <a:lvl9pPr>
              <a:defRPr>
                <a:latin typeface="Calibri" panose="020F0502020204030204" pitchFamily="34" charset="0"/>
                <a:ea typeface="宋体" panose="02010600030101010101" pitchFamily="2" charset="-122"/>
              </a:defRPr>
            </a:lvl9pPr>
          </a:lstStyle>
          <a:p>
            <a:pPr defTabSz="913765"/>
            <a:r>
              <a:rPr lang="en-US" altLang="zh-CN" kern="0" dirty="0">
                <a:solidFill>
                  <a:srgbClr val="292929"/>
                </a:solidFill>
              </a:rPr>
              <a:t>39%</a:t>
            </a:r>
            <a:endParaRPr lang="zh-CN" altLang="en-US" kern="0" dirty="0">
              <a:solidFill>
                <a:srgbClr val="292929"/>
              </a:solidFill>
            </a:endParaRPr>
          </a:p>
        </p:txBody>
      </p:sp>
      <p:sp>
        <p:nvSpPr>
          <p:cNvPr id="59" name="TextBox 682"/>
          <p:cNvSpPr txBox="1"/>
          <p:nvPr/>
        </p:nvSpPr>
        <p:spPr>
          <a:xfrm>
            <a:off x="8879157" y="3146611"/>
            <a:ext cx="1244045" cy="707773"/>
          </a:xfrm>
          <a:prstGeom prst="rect">
            <a:avLst/>
          </a:prstGeom>
          <a:noFill/>
        </p:spPr>
        <p:txBody>
          <a:bodyPr wrap="none" lIns="91338" tIns="45664" rIns="91338" bIns="45664">
            <a:spAutoFit/>
          </a:bodyPr>
          <a:lstStyle>
            <a:defPPr>
              <a:defRPr lang="zh-CN"/>
            </a:defPPr>
            <a:lvl1pPr fontAlgn="base">
              <a:spcBef>
                <a:spcPct val="0"/>
              </a:spcBef>
              <a:spcAft>
                <a:spcPct val="0"/>
              </a:spcAft>
              <a:defRPr sz="40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cs typeface="Arial" panose="020B0604020202020204" pitchFamily="34" charset="0"/>
              </a:defRPr>
            </a:lvl1pPr>
            <a:lvl2pPr fontAlgn="base">
              <a:spcBef>
                <a:spcPct val="0"/>
              </a:spcBef>
              <a:spcAft>
                <a:spcPct val="0"/>
              </a:spcAft>
              <a:defRPr>
                <a:latin typeface="Calibri" panose="020F0502020204030204" pitchFamily="34" charset="0"/>
                <a:ea typeface="宋体" panose="02010600030101010101" pitchFamily="2" charset="-122"/>
              </a:defRPr>
            </a:lvl2pPr>
            <a:lvl3pPr fontAlgn="base">
              <a:spcBef>
                <a:spcPct val="0"/>
              </a:spcBef>
              <a:spcAft>
                <a:spcPct val="0"/>
              </a:spcAft>
              <a:defRPr>
                <a:latin typeface="Calibri" panose="020F0502020204030204" pitchFamily="34" charset="0"/>
                <a:ea typeface="宋体" panose="02010600030101010101" pitchFamily="2" charset="-122"/>
              </a:defRPr>
            </a:lvl3pPr>
            <a:lvl4pPr fontAlgn="base">
              <a:spcBef>
                <a:spcPct val="0"/>
              </a:spcBef>
              <a:spcAft>
                <a:spcPct val="0"/>
              </a:spcAft>
              <a:defRPr>
                <a:latin typeface="Calibri" panose="020F0502020204030204" pitchFamily="34" charset="0"/>
                <a:ea typeface="宋体" panose="02010600030101010101" pitchFamily="2" charset="-122"/>
              </a:defRPr>
            </a:lvl4pPr>
            <a:lvl5pPr fontAlgn="base">
              <a:spcBef>
                <a:spcPct val="0"/>
              </a:spcBef>
              <a:spcAft>
                <a:spcPct val="0"/>
              </a:spcAft>
              <a:defRPr>
                <a:latin typeface="Calibri" panose="020F0502020204030204" pitchFamily="34" charset="0"/>
                <a:ea typeface="宋体" panose="02010600030101010101" pitchFamily="2" charset="-122"/>
              </a:defRPr>
            </a:lvl5pPr>
            <a:lvl6pPr>
              <a:defRPr>
                <a:latin typeface="Calibri" panose="020F0502020204030204" pitchFamily="34" charset="0"/>
                <a:ea typeface="宋体" panose="02010600030101010101" pitchFamily="2" charset="-122"/>
              </a:defRPr>
            </a:lvl6pPr>
            <a:lvl7pPr>
              <a:defRPr>
                <a:latin typeface="Calibri" panose="020F0502020204030204" pitchFamily="34" charset="0"/>
                <a:ea typeface="宋体" panose="02010600030101010101" pitchFamily="2" charset="-122"/>
              </a:defRPr>
            </a:lvl7pPr>
            <a:lvl8pPr>
              <a:defRPr>
                <a:latin typeface="Calibri" panose="020F0502020204030204" pitchFamily="34" charset="0"/>
                <a:ea typeface="宋体" panose="02010600030101010101" pitchFamily="2" charset="-122"/>
              </a:defRPr>
            </a:lvl8pPr>
            <a:lvl9pPr>
              <a:defRPr>
                <a:latin typeface="Calibri" panose="020F0502020204030204" pitchFamily="34" charset="0"/>
                <a:ea typeface="宋体" panose="02010600030101010101" pitchFamily="2" charset="-122"/>
              </a:defRPr>
            </a:lvl9pPr>
          </a:lstStyle>
          <a:p>
            <a:pPr defTabSz="913765"/>
            <a:r>
              <a:rPr lang="en-US" altLang="zh-CN" kern="0" dirty="0">
                <a:solidFill>
                  <a:srgbClr val="292929"/>
                </a:solidFill>
              </a:rPr>
              <a:t>70%</a:t>
            </a:r>
            <a:endParaRPr lang="zh-CN" altLang="en-US" kern="0" dirty="0">
              <a:solidFill>
                <a:srgbClr val="292929"/>
              </a:solidFill>
            </a:endParaRPr>
          </a:p>
        </p:txBody>
      </p:sp>
      <p:sp>
        <p:nvSpPr>
          <p:cNvPr id="60" name="Copyright Notice"/>
          <p:cNvSpPr/>
          <p:nvPr/>
        </p:nvSpPr>
        <p:spPr bwMode="auto">
          <a:xfrm>
            <a:off x="1984369" y="3071430"/>
            <a:ext cx="1498074" cy="259269"/>
          </a:xfrm>
          <a:prstGeom prst="rect">
            <a:avLst/>
          </a:prstGeom>
          <a:noFill/>
          <a:ln w="635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rgbClr val="FFFFFF"/>
                </a:solidFill>
                <a:prstDash val="solid"/>
              </a14:hiddenLine>
            </a:ext>
          </a:extLst>
        </p:spPr>
        <p:txBody>
          <a:bodyPr wrap="square" lIns="71918" tIns="32369" rIns="71918" bIns="32369" rtlCol="0" anchor="t">
            <a:spAutoFit/>
          </a:bodyPr>
          <a:lstStyle/>
          <a:p>
            <a:pPr defTabSz="913765">
              <a:lnSpc>
                <a:spcPct val="90000"/>
              </a:lnSpc>
            </a:pPr>
            <a:r>
              <a:rPr lang="en-US" altLang="zh-CN" sz="1400" kern="0" cap="small" dirty="0">
                <a:solidFill>
                  <a:srgbClr val="292929"/>
                </a:solidFill>
                <a:latin typeface="微软雅黑" panose="020B0503020204020204" pitchFamily="34" charset="-122"/>
                <a:ea typeface="微软雅黑" panose="020B0503020204020204" pitchFamily="34" charset="-122"/>
              </a:rPr>
              <a:t>the first season</a:t>
            </a:r>
            <a:endParaRPr lang="en-US" sz="1400" kern="0" cap="small" dirty="0">
              <a:solidFill>
                <a:srgbClr val="292929"/>
              </a:solidFill>
              <a:latin typeface="微软雅黑" panose="020B0503020204020204" pitchFamily="34" charset="-122"/>
              <a:ea typeface="微软雅黑" panose="020B0503020204020204" pitchFamily="34" charset="-122"/>
            </a:endParaRPr>
          </a:p>
        </p:txBody>
      </p:sp>
      <p:sp>
        <p:nvSpPr>
          <p:cNvPr id="61" name="Copyright Notice"/>
          <p:cNvSpPr/>
          <p:nvPr/>
        </p:nvSpPr>
        <p:spPr bwMode="auto">
          <a:xfrm>
            <a:off x="4245975" y="3717893"/>
            <a:ext cx="1632993" cy="259269"/>
          </a:xfrm>
          <a:prstGeom prst="rect">
            <a:avLst/>
          </a:prstGeom>
          <a:noFill/>
          <a:ln w="635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rgbClr val="FFFFFF"/>
                </a:solidFill>
                <a:prstDash val="solid"/>
              </a14:hiddenLine>
            </a:ext>
          </a:extLst>
        </p:spPr>
        <p:txBody>
          <a:bodyPr wrap="square" lIns="71918" tIns="32369" rIns="71918" bIns="32369" rtlCol="0" anchor="t">
            <a:spAutoFit/>
          </a:bodyPr>
          <a:lstStyle/>
          <a:p>
            <a:pPr defTabSz="913765">
              <a:lnSpc>
                <a:spcPct val="90000"/>
              </a:lnSpc>
            </a:pPr>
            <a:r>
              <a:rPr lang="en-US" altLang="zh-CN" sz="1400" kern="0" cap="small" dirty="0">
                <a:solidFill>
                  <a:srgbClr val="292929"/>
                </a:solidFill>
                <a:latin typeface="微软雅黑" panose="020B0503020204020204" pitchFamily="34" charset="-122"/>
                <a:ea typeface="微软雅黑" panose="020B0503020204020204" pitchFamily="34" charset="-122"/>
              </a:rPr>
              <a:t>Second quarter</a:t>
            </a:r>
            <a:endParaRPr lang="en-US" sz="1400" kern="0" cap="small" dirty="0">
              <a:solidFill>
                <a:srgbClr val="292929"/>
              </a:solidFill>
              <a:latin typeface="微软雅黑" panose="020B0503020204020204" pitchFamily="34" charset="-122"/>
              <a:ea typeface="微软雅黑" panose="020B0503020204020204" pitchFamily="34" charset="-122"/>
            </a:endParaRPr>
          </a:p>
        </p:txBody>
      </p:sp>
      <p:sp>
        <p:nvSpPr>
          <p:cNvPr id="62" name="Copyright Notice"/>
          <p:cNvSpPr/>
          <p:nvPr/>
        </p:nvSpPr>
        <p:spPr bwMode="auto">
          <a:xfrm>
            <a:off x="6517932" y="4294090"/>
            <a:ext cx="1632993" cy="259269"/>
          </a:xfrm>
          <a:prstGeom prst="rect">
            <a:avLst/>
          </a:prstGeom>
          <a:noFill/>
          <a:ln w="635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rgbClr val="FFFFFF"/>
                </a:solidFill>
                <a:prstDash val="solid"/>
              </a14:hiddenLine>
            </a:ext>
          </a:extLst>
        </p:spPr>
        <p:txBody>
          <a:bodyPr wrap="square" lIns="71918" tIns="32369" rIns="71918" bIns="32369" rtlCol="0" anchor="t">
            <a:spAutoFit/>
          </a:bodyPr>
          <a:lstStyle/>
          <a:p>
            <a:pPr defTabSz="913765">
              <a:lnSpc>
                <a:spcPct val="90000"/>
              </a:lnSpc>
            </a:pPr>
            <a:r>
              <a:rPr lang="en-US" altLang="zh-CN" sz="1400" kern="0" cap="small" dirty="0">
                <a:solidFill>
                  <a:srgbClr val="292929"/>
                </a:solidFill>
                <a:latin typeface="微软雅黑" panose="020B0503020204020204" pitchFamily="34" charset="-122"/>
                <a:ea typeface="微软雅黑" panose="020B0503020204020204" pitchFamily="34" charset="-122"/>
              </a:rPr>
              <a:t>the third </a:t>
            </a:r>
            <a:r>
              <a:rPr lang="en-US" altLang="zh-CN" sz="1400" kern="0" cap="small" dirty="0" err="1">
                <a:solidFill>
                  <a:srgbClr val="292929"/>
                </a:solidFill>
                <a:latin typeface="微软雅黑" panose="020B0503020204020204" pitchFamily="34" charset="-122"/>
                <a:ea typeface="微软雅黑" panose="020B0503020204020204" pitchFamily="34" charset="-122"/>
              </a:rPr>
              <a:t>quater</a:t>
            </a:r>
            <a:endParaRPr lang="en-US" sz="1400" kern="0" cap="small" dirty="0">
              <a:solidFill>
                <a:srgbClr val="292929"/>
              </a:solidFill>
              <a:latin typeface="微软雅黑" panose="020B0503020204020204" pitchFamily="34" charset="-122"/>
              <a:ea typeface="微软雅黑" panose="020B0503020204020204" pitchFamily="34" charset="-122"/>
            </a:endParaRPr>
          </a:p>
        </p:txBody>
      </p:sp>
      <p:sp>
        <p:nvSpPr>
          <p:cNvPr id="63" name="Copyright Notice"/>
          <p:cNvSpPr/>
          <p:nvPr/>
        </p:nvSpPr>
        <p:spPr bwMode="auto">
          <a:xfrm>
            <a:off x="8789890" y="2323714"/>
            <a:ext cx="1632994" cy="259269"/>
          </a:xfrm>
          <a:prstGeom prst="rect">
            <a:avLst/>
          </a:prstGeom>
          <a:noFill/>
          <a:ln w="635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rgbClr val="FFFFFF"/>
                </a:solidFill>
                <a:prstDash val="solid"/>
              </a14:hiddenLine>
            </a:ext>
          </a:extLst>
        </p:spPr>
        <p:txBody>
          <a:bodyPr wrap="square" lIns="71918" tIns="32369" rIns="71918" bIns="32369" rtlCol="0" anchor="t">
            <a:spAutoFit/>
          </a:bodyPr>
          <a:lstStyle/>
          <a:p>
            <a:pPr defTabSz="913765">
              <a:lnSpc>
                <a:spcPct val="90000"/>
              </a:lnSpc>
            </a:pPr>
            <a:r>
              <a:rPr lang="en-US" altLang="zh-CN" sz="1400" kern="0" cap="small" dirty="0">
                <a:solidFill>
                  <a:srgbClr val="292929"/>
                </a:solidFill>
                <a:latin typeface="微软雅黑" panose="020B0503020204020204" pitchFamily="34" charset="-122"/>
                <a:ea typeface="微软雅黑" panose="020B0503020204020204" pitchFamily="34" charset="-122"/>
              </a:rPr>
              <a:t>Fourth quarter</a:t>
            </a:r>
            <a:endParaRPr lang="en-US" sz="1400" kern="0" cap="small" dirty="0">
              <a:solidFill>
                <a:srgbClr val="292929"/>
              </a:solidFill>
              <a:latin typeface="微软雅黑" panose="020B0503020204020204" pitchFamily="34" charset="-122"/>
              <a:ea typeface="微软雅黑" panose="020B0503020204020204" pitchFamily="34" charset="-122"/>
            </a:endParaRPr>
          </a:p>
        </p:txBody>
      </p:sp>
      <p:sp>
        <p:nvSpPr>
          <p:cNvPr id="64" name="矩形 63"/>
          <p:cNvSpPr/>
          <p:nvPr/>
        </p:nvSpPr>
        <p:spPr>
          <a:xfrm>
            <a:off x="1729622" y="1028972"/>
            <a:ext cx="5421573" cy="996698"/>
          </a:xfrm>
          <a:prstGeom prst="rect">
            <a:avLst/>
          </a:prstGeom>
        </p:spPr>
        <p:txBody>
          <a:bodyPr wrap="square" lIns="91338" tIns="45664" rIns="91338" bIns="45664">
            <a:spAutoFit/>
          </a:bodyPr>
          <a:lstStyle/>
          <a:p>
            <a:pPr>
              <a:lnSpc>
                <a:spcPct val="200000"/>
              </a:lnSpc>
            </a:pPr>
            <a:r>
              <a:rPr lang="en-US" altLang="zh-CN" sz="2000" b="1" dirty="0">
                <a:solidFill>
                  <a:srgbClr val="292929"/>
                </a:solidFill>
                <a:latin typeface="微软雅黑" panose="020B0503020204020204" pitchFamily="34" charset="-122"/>
                <a:ea typeface="微软雅黑" panose="020B0503020204020204" pitchFamily="34" charset="-122"/>
              </a:rPr>
              <a:t>Add tittle text </a:t>
            </a:r>
          </a:p>
          <a:p>
            <a:pPr>
              <a:lnSpc>
                <a:spcPct val="130000"/>
              </a:lnSpc>
            </a:pPr>
            <a:r>
              <a:rPr lang="en-US" altLang="zh-CN" sz="1600" dirty="0">
                <a:solidFill>
                  <a:srgbClr val="292929"/>
                </a:solidFill>
                <a:latin typeface="微软雅黑" panose="020B0503020204020204" pitchFamily="34" charset="-122"/>
                <a:ea typeface="微软雅黑" panose="020B0503020204020204" pitchFamily="34" charset="-122"/>
              </a:rPr>
              <a:t>Click here to add content that matches the title.</a:t>
            </a:r>
            <a:endParaRPr lang="zh-CN" altLang="en-US" sz="1600" dirty="0">
              <a:solidFill>
                <a:srgbClr val="292929"/>
              </a:solidFill>
              <a:latin typeface="微软雅黑" panose="020B0503020204020204" pitchFamily="34" charset="-122"/>
              <a:ea typeface="微软雅黑" panose="020B0503020204020204" pitchFamily="34" charset="-122"/>
            </a:endParaRPr>
          </a:p>
        </p:txBody>
      </p:sp>
      <p:grpSp>
        <p:nvGrpSpPr>
          <p:cNvPr id="65" name="组合 64"/>
          <p:cNvGrpSpPr/>
          <p:nvPr/>
        </p:nvGrpSpPr>
        <p:grpSpPr>
          <a:xfrm>
            <a:off x="2386058" y="6020880"/>
            <a:ext cx="611092" cy="531139"/>
            <a:chOff x="2601913" y="584200"/>
            <a:chExt cx="581025" cy="504825"/>
          </a:xfrm>
          <a:solidFill>
            <a:srgbClr val="3A3E4A"/>
          </a:solidFill>
        </p:grpSpPr>
        <p:sp>
          <p:nvSpPr>
            <p:cNvPr id="66" name="Freeform 21"/>
            <p:cNvSpPr/>
            <p:nvPr/>
          </p:nvSpPr>
          <p:spPr bwMode="auto">
            <a:xfrm>
              <a:off x="2601913" y="1054100"/>
              <a:ext cx="581025" cy="34925"/>
            </a:xfrm>
            <a:custGeom>
              <a:avLst/>
              <a:gdLst>
                <a:gd name="T0" fmla="*/ 352 w 366"/>
                <a:gd name="T1" fmla="*/ 0 h 22"/>
                <a:gd name="T2" fmla="*/ 14 w 366"/>
                <a:gd name="T3" fmla="*/ 0 h 22"/>
                <a:gd name="T4" fmla="*/ 14 w 366"/>
                <a:gd name="T5" fmla="*/ 0 h 22"/>
                <a:gd name="T6" fmla="*/ 8 w 366"/>
                <a:gd name="T7" fmla="*/ 0 h 22"/>
                <a:gd name="T8" fmla="*/ 4 w 366"/>
                <a:gd name="T9" fmla="*/ 2 h 22"/>
                <a:gd name="T10" fmla="*/ 0 w 366"/>
                <a:gd name="T11" fmla="*/ 6 h 22"/>
                <a:gd name="T12" fmla="*/ 0 w 366"/>
                <a:gd name="T13" fmla="*/ 10 h 22"/>
                <a:gd name="T14" fmla="*/ 0 w 366"/>
                <a:gd name="T15" fmla="*/ 12 h 22"/>
                <a:gd name="T16" fmla="*/ 0 w 366"/>
                <a:gd name="T17" fmla="*/ 12 h 22"/>
                <a:gd name="T18" fmla="*/ 0 w 366"/>
                <a:gd name="T19" fmla="*/ 16 h 22"/>
                <a:gd name="T20" fmla="*/ 4 w 366"/>
                <a:gd name="T21" fmla="*/ 20 h 22"/>
                <a:gd name="T22" fmla="*/ 8 w 366"/>
                <a:gd name="T23" fmla="*/ 22 h 22"/>
                <a:gd name="T24" fmla="*/ 14 w 366"/>
                <a:gd name="T25" fmla="*/ 22 h 22"/>
                <a:gd name="T26" fmla="*/ 352 w 366"/>
                <a:gd name="T27" fmla="*/ 22 h 22"/>
                <a:gd name="T28" fmla="*/ 352 w 366"/>
                <a:gd name="T29" fmla="*/ 22 h 22"/>
                <a:gd name="T30" fmla="*/ 358 w 366"/>
                <a:gd name="T31" fmla="*/ 22 h 22"/>
                <a:gd name="T32" fmla="*/ 362 w 366"/>
                <a:gd name="T33" fmla="*/ 20 h 22"/>
                <a:gd name="T34" fmla="*/ 366 w 366"/>
                <a:gd name="T35" fmla="*/ 16 h 22"/>
                <a:gd name="T36" fmla="*/ 366 w 366"/>
                <a:gd name="T37" fmla="*/ 12 h 22"/>
                <a:gd name="T38" fmla="*/ 366 w 366"/>
                <a:gd name="T39" fmla="*/ 10 h 22"/>
                <a:gd name="T40" fmla="*/ 366 w 366"/>
                <a:gd name="T41" fmla="*/ 10 h 22"/>
                <a:gd name="T42" fmla="*/ 366 w 366"/>
                <a:gd name="T43" fmla="*/ 6 h 22"/>
                <a:gd name="T44" fmla="*/ 362 w 366"/>
                <a:gd name="T45" fmla="*/ 2 h 22"/>
                <a:gd name="T46" fmla="*/ 358 w 366"/>
                <a:gd name="T47" fmla="*/ 0 h 22"/>
                <a:gd name="T48" fmla="*/ 352 w 366"/>
                <a:gd name="T49" fmla="*/ 0 h 22"/>
                <a:gd name="T50" fmla="*/ 352 w 366"/>
                <a:gd name="T51"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66" h="22">
                  <a:moveTo>
                    <a:pt x="352" y="0"/>
                  </a:moveTo>
                  <a:lnTo>
                    <a:pt x="14" y="0"/>
                  </a:lnTo>
                  <a:lnTo>
                    <a:pt x="14" y="0"/>
                  </a:lnTo>
                  <a:lnTo>
                    <a:pt x="8" y="0"/>
                  </a:lnTo>
                  <a:lnTo>
                    <a:pt x="4" y="2"/>
                  </a:lnTo>
                  <a:lnTo>
                    <a:pt x="0" y="6"/>
                  </a:lnTo>
                  <a:lnTo>
                    <a:pt x="0" y="10"/>
                  </a:lnTo>
                  <a:lnTo>
                    <a:pt x="0" y="12"/>
                  </a:lnTo>
                  <a:lnTo>
                    <a:pt x="0" y="12"/>
                  </a:lnTo>
                  <a:lnTo>
                    <a:pt x="0" y="16"/>
                  </a:lnTo>
                  <a:lnTo>
                    <a:pt x="4" y="20"/>
                  </a:lnTo>
                  <a:lnTo>
                    <a:pt x="8" y="22"/>
                  </a:lnTo>
                  <a:lnTo>
                    <a:pt x="14" y="22"/>
                  </a:lnTo>
                  <a:lnTo>
                    <a:pt x="352" y="22"/>
                  </a:lnTo>
                  <a:lnTo>
                    <a:pt x="352" y="22"/>
                  </a:lnTo>
                  <a:lnTo>
                    <a:pt x="358" y="22"/>
                  </a:lnTo>
                  <a:lnTo>
                    <a:pt x="362" y="20"/>
                  </a:lnTo>
                  <a:lnTo>
                    <a:pt x="366" y="16"/>
                  </a:lnTo>
                  <a:lnTo>
                    <a:pt x="366" y="12"/>
                  </a:lnTo>
                  <a:lnTo>
                    <a:pt x="366" y="10"/>
                  </a:lnTo>
                  <a:lnTo>
                    <a:pt x="366" y="10"/>
                  </a:lnTo>
                  <a:lnTo>
                    <a:pt x="366" y="6"/>
                  </a:lnTo>
                  <a:lnTo>
                    <a:pt x="362" y="2"/>
                  </a:lnTo>
                  <a:lnTo>
                    <a:pt x="358" y="0"/>
                  </a:lnTo>
                  <a:lnTo>
                    <a:pt x="352" y="0"/>
                  </a:lnTo>
                  <a:lnTo>
                    <a:pt x="35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3765"/>
              <a:endParaRPr lang="zh-CN" altLang="en-US" sz="1900" kern="0">
                <a:solidFill>
                  <a:sysClr val="windowText" lastClr="000000"/>
                </a:solidFill>
              </a:endParaRPr>
            </a:p>
          </p:txBody>
        </p:sp>
        <p:sp>
          <p:nvSpPr>
            <p:cNvPr id="67" name="Freeform 22"/>
            <p:cNvSpPr>
              <a:spLocks noEditPoints="1"/>
            </p:cNvSpPr>
            <p:nvPr/>
          </p:nvSpPr>
          <p:spPr bwMode="auto">
            <a:xfrm>
              <a:off x="2687638" y="752475"/>
              <a:ext cx="409575" cy="206375"/>
            </a:xfrm>
            <a:custGeom>
              <a:avLst/>
              <a:gdLst>
                <a:gd name="T0" fmla="*/ 118 w 258"/>
                <a:gd name="T1" fmla="*/ 0 h 130"/>
                <a:gd name="T2" fmla="*/ 112 w 258"/>
                <a:gd name="T3" fmla="*/ 2 h 130"/>
                <a:gd name="T4" fmla="*/ 104 w 258"/>
                <a:gd name="T5" fmla="*/ 8 h 130"/>
                <a:gd name="T6" fmla="*/ 104 w 258"/>
                <a:gd name="T7" fmla="*/ 116 h 130"/>
                <a:gd name="T8" fmla="*/ 104 w 258"/>
                <a:gd name="T9" fmla="*/ 122 h 130"/>
                <a:gd name="T10" fmla="*/ 112 w 258"/>
                <a:gd name="T11" fmla="*/ 128 h 130"/>
                <a:gd name="T12" fmla="*/ 140 w 258"/>
                <a:gd name="T13" fmla="*/ 130 h 130"/>
                <a:gd name="T14" fmla="*/ 146 w 258"/>
                <a:gd name="T15" fmla="*/ 128 h 130"/>
                <a:gd name="T16" fmla="*/ 154 w 258"/>
                <a:gd name="T17" fmla="*/ 122 h 130"/>
                <a:gd name="T18" fmla="*/ 154 w 258"/>
                <a:gd name="T19" fmla="*/ 14 h 130"/>
                <a:gd name="T20" fmla="*/ 154 w 258"/>
                <a:gd name="T21" fmla="*/ 8 h 130"/>
                <a:gd name="T22" fmla="*/ 146 w 258"/>
                <a:gd name="T23" fmla="*/ 2 h 130"/>
                <a:gd name="T24" fmla="*/ 140 w 258"/>
                <a:gd name="T25" fmla="*/ 0 h 130"/>
                <a:gd name="T26" fmla="*/ 14 w 258"/>
                <a:gd name="T27" fmla="*/ 0 h 130"/>
                <a:gd name="T28" fmla="*/ 8 w 258"/>
                <a:gd name="T29" fmla="*/ 2 h 130"/>
                <a:gd name="T30" fmla="*/ 2 w 258"/>
                <a:gd name="T31" fmla="*/ 8 h 130"/>
                <a:gd name="T32" fmla="*/ 0 w 258"/>
                <a:gd name="T33" fmla="*/ 116 h 130"/>
                <a:gd name="T34" fmla="*/ 2 w 258"/>
                <a:gd name="T35" fmla="*/ 122 h 130"/>
                <a:gd name="T36" fmla="*/ 8 w 258"/>
                <a:gd name="T37" fmla="*/ 128 h 130"/>
                <a:gd name="T38" fmla="*/ 38 w 258"/>
                <a:gd name="T39" fmla="*/ 130 h 130"/>
                <a:gd name="T40" fmla="*/ 42 w 258"/>
                <a:gd name="T41" fmla="*/ 128 h 130"/>
                <a:gd name="T42" fmla="*/ 50 w 258"/>
                <a:gd name="T43" fmla="*/ 122 h 130"/>
                <a:gd name="T44" fmla="*/ 52 w 258"/>
                <a:gd name="T45" fmla="*/ 14 h 130"/>
                <a:gd name="T46" fmla="*/ 50 w 258"/>
                <a:gd name="T47" fmla="*/ 8 h 130"/>
                <a:gd name="T48" fmla="*/ 42 w 258"/>
                <a:gd name="T49" fmla="*/ 2 h 130"/>
                <a:gd name="T50" fmla="*/ 38 w 258"/>
                <a:gd name="T51" fmla="*/ 0 h 130"/>
                <a:gd name="T52" fmla="*/ 220 w 258"/>
                <a:gd name="T53" fmla="*/ 0 h 130"/>
                <a:gd name="T54" fmla="*/ 216 w 258"/>
                <a:gd name="T55" fmla="*/ 2 h 130"/>
                <a:gd name="T56" fmla="*/ 208 w 258"/>
                <a:gd name="T57" fmla="*/ 8 h 130"/>
                <a:gd name="T58" fmla="*/ 206 w 258"/>
                <a:gd name="T59" fmla="*/ 116 h 130"/>
                <a:gd name="T60" fmla="*/ 208 w 258"/>
                <a:gd name="T61" fmla="*/ 122 h 130"/>
                <a:gd name="T62" fmla="*/ 216 w 258"/>
                <a:gd name="T63" fmla="*/ 128 h 130"/>
                <a:gd name="T64" fmla="*/ 244 w 258"/>
                <a:gd name="T65" fmla="*/ 130 h 130"/>
                <a:gd name="T66" fmla="*/ 250 w 258"/>
                <a:gd name="T67" fmla="*/ 128 h 130"/>
                <a:gd name="T68" fmla="*/ 256 w 258"/>
                <a:gd name="T69" fmla="*/ 122 h 130"/>
                <a:gd name="T70" fmla="*/ 258 w 258"/>
                <a:gd name="T71" fmla="*/ 14 h 130"/>
                <a:gd name="T72" fmla="*/ 256 w 258"/>
                <a:gd name="T73" fmla="*/ 8 h 130"/>
                <a:gd name="T74" fmla="*/ 250 w 258"/>
                <a:gd name="T75" fmla="*/ 2 h 130"/>
                <a:gd name="T76" fmla="*/ 244 w 258"/>
                <a:gd name="T77"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58" h="130">
                  <a:moveTo>
                    <a:pt x="140" y="0"/>
                  </a:moveTo>
                  <a:lnTo>
                    <a:pt x="118" y="0"/>
                  </a:lnTo>
                  <a:lnTo>
                    <a:pt x="118" y="0"/>
                  </a:lnTo>
                  <a:lnTo>
                    <a:pt x="112" y="2"/>
                  </a:lnTo>
                  <a:lnTo>
                    <a:pt x="108" y="4"/>
                  </a:lnTo>
                  <a:lnTo>
                    <a:pt x="104" y="8"/>
                  </a:lnTo>
                  <a:lnTo>
                    <a:pt x="104" y="14"/>
                  </a:lnTo>
                  <a:lnTo>
                    <a:pt x="104" y="116"/>
                  </a:lnTo>
                  <a:lnTo>
                    <a:pt x="104" y="116"/>
                  </a:lnTo>
                  <a:lnTo>
                    <a:pt x="104" y="122"/>
                  </a:lnTo>
                  <a:lnTo>
                    <a:pt x="108" y="126"/>
                  </a:lnTo>
                  <a:lnTo>
                    <a:pt x="112" y="128"/>
                  </a:lnTo>
                  <a:lnTo>
                    <a:pt x="118" y="130"/>
                  </a:lnTo>
                  <a:lnTo>
                    <a:pt x="140" y="130"/>
                  </a:lnTo>
                  <a:lnTo>
                    <a:pt x="140" y="130"/>
                  </a:lnTo>
                  <a:lnTo>
                    <a:pt x="146" y="128"/>
                  </a:lnTo>
                  <a:lnTo>
                    <a:pt x="150" y="126"/>
                  </a:lnTo>
                  <a:lnTo>
                    <a:pt x="154" y="122"/>
                  </a:lnTo>
                  <a:lnTo>
                    <a:pt x="154" y="116"/>
                  </a:lnTo>
                  <a:lnTo>
                    <a:pt x="154" y="14"/>
                  </a:lnTo>
                  <a:lnTo>
                    <a:pt x="154" y="14"/>
                  </a:lnTo>
                  <a:lnTo>
                    <a:pt x="154" y="8"/>
                  </a:lnTo>
                  <a:lnTo>
                    <a:pt x="150" y="4"/>
                  </a:lnTo>
                  <a:lnTo>
                    <a:pt x="146" y="2"/>
                  </a:lnTo>
                  <a:lnTo>
                    <a:pt x="140" y="0"/>
                  </a:lnTo>
                  <a:lnTo>
                    <a:pt x="140" y="0"/>
                  </a:lnTo>
                  <a:close/>
                  <a:moveTo>
                    <a:pt x="38" y="0"/>
                  </a:moveTo>
                  <a:lnTo>
                    <a:pt x="14" y="0"/>
                  </a:lnTo>
                  <a:lnTo>
                    <a:pt x="14" y="0"/>
                  </a:lnTo>
                  <a:lnTo>
                    <a:pt x="8" y="2"/>
                  </a:lnTo>
                  <a:lnTo>
                    <a:pt x="4" y="4"/>
                  </a:lnTo>
                  <a:lnTo>
                    <a:pt x="2" y="8"/>
                  </a:lnTo>
                  <a:lnTo>
                    <a:pt x="0" y="14"/>
                  </a:lnTo>
                  <a:lnTo>
                    <a:pt x="0" y="116"/>
                  </a:lnTo>
                  <a:lnTo>
                    <a:pt x="0" y="116"/>
                  </a:lnTo>
                  <a:lnTo>
                    <a:pt x="2" y="122"/>
                  </a:lnTo>
                  <a:lnTo>
                    <a:pt x="4" y="126"/>
                  </a:lnTo>
                  <a:lnTo>
                    <a:pt x="8" y="128"/>
                  </a:lnTo>
                  <a:lnTo>
                    <a:pt x="14" y="130"/>
                  </a:lnTo>
                  <a:lnTo>
                    <a:pt x="38" y="130"/>
                  </a:lnTo>
                  <a:lnTo>
                    <a:pt x="38" y="130"/>
                  </a:lnTo>
                  <a:lnTo>
                    <a:pt x="42" y="128"/>
                  </a:lnTo>
                  <a:lnTo>
                    <a:pt x="48" y="126"/>
                  </a:lnTo>
                  <a:lnTo>
                    <a:pt x="50" y="122"/>
                  </a:lnTo>
                  <a:lnTo>
                    <a:pt x="52" y="116"/>
                  </a:lnTo>
                  <a:lnTo>
                    <a:pt x="52" y="14"/>
                  </a:lnTo>
                  <a:lnTo>
                    <a:pt x="52" y="14"/>
                  </a:lnTo>
                  <a:lnTo>
                    <a:pt x="50" y="8"/>
                  </a:lnTo>
                  <a:lnTo>
                    <a:pt x="48" y="4"/>
                  </a:lnTo>
                  <a:lnTo>
                    <a:pt x="42" y="2"/>
                  </a:lnTo>
                  <a:lnTo>
                    <a:pt x="38" y="0"/>
                  </a:lnTo>
                  <a:lnTo>
                    <a:pt x="38" y="0"/>
                  </a:lnTo>
                  <a:close/>
                  <a:moveTo>
                    <a:pt x="244" y="0"/>
                  </a:moveTo>
                  <a:lnTo>
                    <a:pt x="220" y="0"/>
                  </a:lnTo>
                  <a:lnTo>
                    <a:pt x="220" y="0"/>
                  </a:lnTo>
                  <a:lnTo>
                    <a:pt x="216" y="2"/>
                  </a:lnTo>
                  <a:lnTo>
                    <a:pt x="210" y="4"/>
                  </a:lnTo>
                  <a:lnTo>
                    <a:pt x="208" y="8"/>
                  </a:lnTo>
                  <a:lnTo>
                    <a:pt x="206" y="14"/>
                  </a:lnTo>
                  <a:lnTo>
                    <a:pt x="206" y="116"/>
                  </a:lnTo>
                  <a:lnTo>
                    <a:pt x="206" y="116"/>
                  </a:lnTo>
                  <a:lnTo>
                    <a:pt x="208" y="122"/>
                  </a:lnTo>
                  <a:lnTo>
                    <a:pt x="210" y="126"/>
                  </a:lnTo>
                  <a:lnTo>
                    <a:pt x="216" y="128"/>
                  </a:lnTo>
                  <a:lnTo>
                    <a:pt x="220" y="130"/>
                  </a:lnTo>
                  <a:lnTo>
                    <a:pt x="244" y="130"/>
                  </a:lnTo>
                  <a:lnTo>
                    <a:pt x="244" y="130"/>
                  </a:lnTo>
                  <a:lnTo>
                    <a:pt x="250" y="128"/>
                  </a:lnTo>
                  <a:lnTo>
                    <a:pt x="254" y="126"/>
                  </a:lnTo>
                  <a:lnTo>
                    <a:pt x="256" y="122"/>
                  </a:lnTo>
                  <a:lnTo>
                    <a:pt x="258" y="116"/>
                  </a:lnTo>
                  <a:lnTo>
                    <a:pt x="258" y="14"/>
                  </a:lnTo>
                  <a:lnTo>
                    <a:pt x="258" y="14"/>
                  </a:lnTo>
                  <a:lnTo>
                    <a:pt x="256" y="8"/>
                  </a:lnTo>
                  <a:lnTo>
                    <a:pt x="254" y="4"/>
                  </a:lnTo>
                  <a:lnTo>
                    <a:pt x="250" y="2"/>
                  </a:lnTo>
                  <a:lnTo>
                    <a:pt x="244" y="0"/>
                  </a:lnTo>
                  <a:lnTo>
                    <a:pt x="24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3765"/>
              <a:endParaRPr lang="zh-CN" altLang="en-US" sz="1900" kern="0">
                <a:solidFill>
                  <a:sysClr val="windowText" lastClr="000000"/>
                </a:solidFill>
              </a:endParaRPr>
            </a:p>
          </p:txBody>
        </p:sp>
        <p:sp>
          <p:nvSpPr>
            <p:cNvPr id="68" name="Freeform 23"/>
            <p:cNvSpPr/>
            <p:nvPr/>
          </p:nvSpPr>
          <p:spPr bwMode="auto">
            <a:xfrm>
              <a:off x="2601913" y="584200"/>
              <a:ext cx="581025" cy="136525"/>
            </a:xfrm>
            <a:custGeom>
              <a:avLst/>
              <a:gdLst>
                <a:gd name="T0" fmla="*/ 358 w 366"/>
                <a:gd name="T1" fmla="*/ 66 h 86"/>
                <a:gd name="T2" fmla="*/ 186 w 366"/>
                <a:gd name="T3" fmla="*/ 0 h 86"/>
                <a:gd name="T4" fmla="*/ 186 w 366"/>
                <a:gd name="T5" fmla="*/ 0 h 86"/>
                <a:gd name="T6" fmla="*/ 180 w 366"/>
                <a:gd name="T7" fmla="*/ 0 h 86"/>
                <a:gd name="T8" fmla="*/ 8 w 366"/>
                <a:gd name="T9" fmla="*/ 66 h 86"/>
                <a:gd name="T10" fmla="*/ 8 w 366"/>
                <a:gd name="T11" fmla="*/ 66 h 86"/>
                <a:gd name="T12" fmla="*/ 4 w 366"/>
                <a:gd name="T13" fmla="*/ 68 h 86"/>
                <a:gd name="T14" fmla="*/ 2 w 366"/>
                <a:gd name="T15" fmla="*/ 70 h 86"/>
                <a:gd name="T16" fmla="*/ 0 w 366"/>
                <a:gd name="T17" fmla="*/ 74 h 86"/>
                <a:gd name="T18" fmla="*/ 0 w 366"/>
                <a:gd name="T19" fmla="*/ 78 h 86"/>
                <a:gd name="T20" fmla="*/ 0 w 366"/>
                <a:gd name="T21" fmla="*/ 78 h 86"/>
                <a:gd name="T22" fmla="*/ 2 w 366"/>
                <a:gd name="T23" fmla="*/ 80 h 86"/>
                <a:gd name="T24" fmla="*/ 4 w 366"/>
                <a:gd name="T25" fmla="*/ 82 h 86"/>
                <a:gd name="T26" fmla="*/ 6 w 366"/>
                <a:gd name="T27" fmla="*/ 84 h 86"/>
                <a:gd name="T28" fmla="*/ 10 w 366"/>
                <a:gd name="T29" fmla="*/ 86 h 86"/>
                <a:gd name="T30" fmla="*/ 356 w 366"/>
                <a:gd name="T31" fmla="*/ 86 h 86"/>
                <a:gd name="T32" fmla="*/ 356 w 366"/>
                <a:gd name="T33" fmla="*/ 86 h 86"/>
                <a:gd name="T34" fmla="*/ 360 w 366"/>
                <a:gd name="T35" fmla="*/ 84 h 86"/>
                <a:gd name="T36" fmla="*/ 362 w 366"/>
                <a:gd name="T37" fmla="*/ 82 h 86"/>
                <a:gd name="T38" fmla="*/ 364 w 366"/>
                <a:gd name="T39" fmla="*/ 80 h 86"/>
                <a:gd name="T40" fmla="*/ 366 w 366"/>
                <a:gd name="T41" fmla="*/ 78 h 86"/>
                <a:gd name="T42" fmla="*/ 366 w 366"/>
                <a:gd name="T43" fmla="*/ 78 h 86"/>
                <a:gd name="T44" fmla="*/ 366 w 366"/>
                <a:gd name="T45" fmla="*/ 74 h 86"/>
                <a:gd name="T46" fmla="*/ 364 w 366"/>
                <a:gd name="T47" fmla="*/ 70 h 86"/>
                <a:gd name="T48" fmla="*/ 362 w 366"/>
                <a:gd name="T49" fmla="*/ 68 h 86"/>
                <a:gd name="T50" fmla="*/ 358 w 366"/>
                <a:gd name="T51" fmla="*/ 66 h 86"/>
                <a:gd name="T52" fmla="*/ 358 w 366"/>
                <a:gd name="T53" fmla="*/ 66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66" h="86">
                  <a:moveTo>
                    <a:pt x="358" y="66"/>
                  </a:moveTo>
                  <a:lnTo>
                    <a:pt x="186" y="0"/>
                  </a:lnTo>
                  <a:lnTo>
                    <a:pt x="186" y="0"/>
                  </a:lnTo>
                  <a:lnTo>
                    <a:pt x="180" y="0"/>
                  </a:lnTo>
                  <a:lnTo>
                    <a:pt x="8" y="66"/>
                  </a:lnTo>
                  <a:lnTo>
                    <a:pt x="8" y="66"/>
                  </a:lnTo>
                  <a:lnTo>
                    <a:pt x="4" y="68"/>
                  </a:lnTo>
                  <a:lnTo>
                    <a:pt x="2" y="70"/>
                  </a:lnTo>
                  <a:lnTo>
                    <a:pt x="0" y="74"/>
                  </a:lnTo>
                  <a:lnTo>
                    <a:pt x="0" y="78"/>
                  </a:lnTo>
                  <a:lnTo>
                    <a:pt x="0" y="78"/>
                  </a:lnTo>
                  <a:lnTo>
                    <a:pt x="2" y="80"/>
                  </a:lnTo>
                  <a:lnTo>
                    <a:pt x="4" y="82"/>
                  </a:lnTo>
                  <a:lnTo>
                    <a:pt x="6" y="84"/>
                  </a:lnTo>
                  <a:lnTo>
                    <a:pt x="10" y="86"/>
                  </a:lnTo>
                  <a:lnTo>
                    <a:pt x="356" y="86"/>
                  </a:lnTo>
                  <a:lnTo>
                    <a:pt x="356" y="86"/>
                  </a:lnTo>
                  <a:lnTo>
                    <a:pt x="360" y="84"/>
                  </a:lnTo>
                  <a:lnTo>
                    <a:pt x="362" y="82"/>
                  </a:lnTo>
                  <a:lnTo>
                    <a:pt x="364" y="80"/>
                  </a:lnTo>
                  <a:lnTo>
                    <a:pt x="366" y="78"/>
                  </a:lnTo>
                  <a:lnTo>
                    <a:pt x="366" y="78"/>
                  </a:lnTo>
                  <a:lnTo>
                    <a:pt x="366" y="74"/>
                  </a:lnTo>
                  <a:lnTo>
                    <a:pt x="364" y="70"/>
                  </a:lnTo>
                  <a:lnTo>
                    <a:pt x="362" y="68"/>
                  </a:lnTo>
                  <a:lnTo>
                    <a:pt x="358" y="66"/>
                  </a:lnTo>
                  <a:lnTo>
                    <a:pt x="358" y="6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3765"/>
              <a:endParaRPr lang="zh-CN" altLang="en-US" sz="1900" kern="0">
                <a:solidFill>
                  <a:sysClr val="windowText" lastClr="000000"/>
                </a:solidFill>
              </a:endParaRPr>
            </a:p>
          </p:txBody>
        </p:sp>
        <p:sp>
          <p:nvSpPr>
            <p:cNvPr id="69" name="Freeform 84"/>
            <p:cNvSpPr/>
            <p:nvPr/>
          </p:nvSpPr>
          <p:spPr bwMode="auto">
            <a:xfrm>
              <a:off x="2630488" y="987425"/>
              <a:ext cx="523875" cy="38100"/>
            </a:xfrm>
            <a:custGeom>
              <a:avLst/>
              <a:gdLst>
                <a:gd name="T0" fmla="*/ 330 w 330"/>
                <a:gd name="T1" fmla="*/ 12 h 24"/>
                <a:gd name="T2" fmla="*/ 330 w 330"/>
                <a:gd name="T3" fmla="*/ 12 h 24"/>
                <a:gd name="T4" fmla="*/ 330 w 330"/>
                <a:gd name="T5" fmla="*/ 12 h 24"/>
                <a:gd name="T6" fmla="*/ 330 w 330"/>
                <a:gd name="T7" fmla="*/ 18 h 24"/>
                <a:gd name="T8" fmla="*/ 326 w 330"/>
                <a:gd name="T9" fmla="*/ 20 h 24"/>
                <a:gd name="T10" fmla="*/ 322 w 330"/>
                <a:gd name="T11" fmla="*/ 24 h 24"/>
                <a:gd name="T12" fmla="*/ 316 w 330"/>
                <a:gd name="T13" fmla="*/ 24 h 24"/>
                <a:gd name="T14" fmla="*/ 14 w 330"/>
                <a:gd name="T15" fmla="*/ 24 h 24"/>
                <a:gd name="T16" fmla="*/ 14 w 330"/>
                <a:gd name="T17" fmla="*/ 24 h 24"/>
                <a:gd name="T18" fmla="*/ 8 w 330"/>
                <a:gd name="T19" fmla="*/ 24 h 24"/>
                <a:gd name="T20" fmla="*/ 4 w 330"/>
                <a:gd name="T21" fmla="*/ 20 h 24"/>
                <a:gd name="T22" fmla="*/ 0 w 330"/>
                <a:gd name="T23" fmla="*/ 18 h 24"/>
                <a:gd name="T24" fmla="*/ 0 w 330"/>
                <a:gd name="T25" fmla="*/ 12 h 24"/>
                <a:gd name="T26" fmla="*/ 0 w 330"/>
                <a:gd name="T27" fmla="*/ 12 h 24"/>
                <a:gd name="T28" fmla="*/ 0 w 330"/>
                <a:gd name="T29" fmla="*/ 12 h 24"/>
                <a:gd name="T30" fmla="*/ 0 w 330"/>
                <a:gd name="T31" fmla="*/ 8 h 24"/>
                <a:gd name="T32" fmla="*/ 4 w 330"/>
                <a:gd name="T33" fmla="*/ 4 h 24"/>
                <a:gd name="T34" fmla="*/ 8 w 330"/>
                <a:gd name="T35" fmla="*/ 2 h 24"/>
                <a:gd name="T36" fmla="*/ 14 w 330"/>
                <a:gd name="T37" fmla="*/ 0 h 24"/>
                <a:gd name="T38" fmla="*/ 316 w 330"/>
                <a:gd name="T39" fmla="*/ 0 h 24"/>
                <a:gd name="T40" fmla="*/ 316 w 330"/>
                <a:gd name="T41" fmla="*/ 0 h 24"/>
                <a:gd name="T42" fmla="*/ 322 w 330"/>
                <a:gd name="T43" fmla="*/ 2 h 24"/>
                <a:gd name="T44" fmla="*/ 326 w 330"/>
                <a:gd name="T45" fmla="*/ 4 h 24"/>
                <a:gd name="T46" fmla="*/ 330 w 330"/>
                <a:gd name="T47" fmla="*/ 8 h 24"/>
                <a:gd name="T48" fmla="*/ 330 w 330"/>
                <a:gd name="T49" fmla="*/ 12 h 24"/>
                <a:gd name="T50" fmla="*/ 330 w 330"/>
                <a:gd name="T51"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30" h="24">
                  <a:moveTo>
                    <a:pt x="330" y="12"/>
                  </a:moveTo>
                  <a:lnTo>
                    <a:pt x="330" y="12"/>
                  </a:lnTo>
                  <a:lnTo>
                    <a:pt x="330" y="12"/>
                  </a:lnTo>
                  <a:lnTo>
                    <a:pt x="330" y="18"/>
                  </a:lnTo>
                  <a:lnTo>
                    <a:pt x="326" y="20"/>
                  </a:lnTo>
                  <a:lnTo>
                    <a:pt x="322" y="24"/>
                  </a:lnTo>
                  <a:lnTo>
                    <a:pt x="316" y="24"/>
                  </a:lnTo>
                  <a:lnTo>
                    <a:pt x="14" y="24"/>
                  </a:lnTo>
                  <a:lnTo>
                    <a:pt x="14" y="24"/>
                  </a:lnTo>
                  <a:lnTo>
                    <a:pt x="8" y="24"/>
                  </a:lnTo>
                  <a:lnTo>
                    <a:pt x="4" y="20"/>
                  </a:lnTo>
                  <a:lnTo>
                    <a:pt x="0" y="18"/>
                  </a:lnTo>
                  <a:lnTo>
                    <a:pt x="0" y="12"/>
                  </a:lnTo>
                  <a:lnTo>
                    <a:pt x="0" y="12"/>
                  </a:lnTo>
                  <a:lnTo>
                    <a:pt x="0" y="12"/>
                  </a:lnTo>
                  <a:lnTo>
                    <a:pt x="0" y="8"/>
                  </a:lnTo>
                  <a:lnTo>
                    <a:pt x="4" y="4"/>
                  </a:lnTo>
                  <a:lnTo>
                    <a:pt x="8" y="2"/>
                  </a:lnTo>
                  <a:lnTo>
                    <a:pt x="14" y="0"/>
                  </a:lnTo>
                  <a:lnTo>
                    <a:pt x="316" y="0"/>
                  </a:lnTo>
                  <a:lnTo>
                    <a:pt x="316" y="0"/>
                  </a:lnTo>
                  <a:lnTo>
                    <a:pt x="322" y="2"/>
                  </a:lnTo>
                  <a:lnTo>
                    <a:pt x="326" y="4"/>
                  </a:lnTo>
                  <a:lnTo>
                    <a:pt x="330" y="8"/>
                  </a:lnTo>
                  <a:lnTo>
                    <a:pt x="330" y="12"/>
                  </a:lnTo>
                  <a:lnTo>
                    <a:pt x="330"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3765"/>
              <a:endParaRPr lang="zh-CN" altLang="en-US" sz="1900" kern="0">
                <a:solidFill>
                  <a:sysClr val="windowText" lastClr="000000"/>
                </a:solidFill>
              </a:endParaRPr>
            </a:p>
          </p:txBody>
        </p:sp>
      </p:grpSp>
      <p:grpSp>
        <p:nvGrpSpPr>
          <p:cNvPr id="70" name="组合 69"/>
          <p:cNvGrpSpPr/>
          <p:nvPr/>
        </p:nvGrpSpPr>
        <p:grpSpPr>
          <a:xfrm>
            <a:off x="4678534" y="5992999"/>
            <a:ext cx="540688" cy="559029"/>
            <a:chOff x="2649538" y="2673350"/>
            <a:chExt cx="473075" cy="488950"/>
          </a:xfrm>
          <a:solidFill>
            <a:srgbClr val="3A3E4A"/>
          </a:solidFill>
        </p:grpSpPr>
        <p:sp>
          <p:nvSpPr>
            <p:cNvPr id="71" name="Freeform 64"/>
            <p:cNvSpPr>
              <a:spLocks noEditPoints="1"/>
            </p:cNvSpPr>
            <p:nvPr/>
          </p:nvSpPr>
          <p:spPr bwMode="auto">
            <a:xfrm>
              <a:off x="2887663" y="2673350"/>
              <a:ext cx="234950" cy="488950"/>
            </a:xfrm>
            <a:custGeom>
              <a:avLst/>
              <a:gdLst>
                <a:gd name="T0" fmla="*/ 148 w 148"/>
                <a:gd name="T1" fmla="*/ 146 h 308"/>
                <a:gd name="T2" fmla="*/ 146 w 148"/>
                <a:gd name="T3" fmla="*/ 132 h 308"/>
                <a:gd name="T4" fmla="*/ 140 w 148"/>
                <a:gd name="T5" fmla="*/ 102 h 308"/>
                <a:gd name="T6" fmla="*/ 80 w 148"/>
                <a:gd name="T7" fmla="*/ 86 h 308"/>
                <a:gd name="T8" fmla="*/ 86 w 148"/>
                <a:gd name="T9" fmla="*/ 116 h 308"/>
                <a:gd name="T10" fmla="*/ 88 w 148"/>
                <a:gd name="T11" fmla="*/ 146 h 308"/>
                <a:gd name="T12" fmla="*/ 48 w 148"/>
                <a:gd name="T13" fmla="*/ 42 h 308"/>
                <a:gd name="T14" fmla="*/ 26 w 148"/>
                <a:gd name="T15" fmla="*/ 12 h 308"/>
                <a:gd name="T16" fmla="*/ 0 w 148"/>
                <a:gd name="T17" fmla="*/ 0 h 308"/>
                <a:gd name="T18" fmla="*/ 62 w 148"/>
                <a:gd name="T19" fmla="*/ 74 h 308"/>
                <a:gd name="T20" fmla="*/ 56 w 148"/>
                <a:gd name="T21" fmla="*/ 58 h 308"/>
                <a:gd name="T22" fmla="*/ 48 w 148"/>
                <a:gd name="T23" fmla="*/ 42 h 308"/>
                <a:gd name="T24" fmla="*/ 0 w 148"/>
                <a:gd name="T25" fmla="*/ 86 h 308"/>
                <a:gd name="T26" fmla="*/ 72 w 148"/>
                <a:gd name="T27" fmla="*/ 146 h 308"/>
                <a:gd name="T28" fmla="*/ 70 w 148"/>
                <a:gd name="T29" fmla="*/ 116 h 308"/>
                <a:gd name="T30" fmla="*/ 64 w 148"/>
                <a:gd name="T31" fmla="*/ 86 h 308"/>
                <a:gd name="T32" fmla="*/ 126 w 148"/>
                <a:gd name="T33" fmla="*/ 74 h 308"/>
                <a:gd name="T34" fmla="*/ 120 w 148"/>
                <a:gd name="T35" fmla="*/ 64 h 308"/>
                <a:gd name="T36" fmla="*/ 100 w 148"/>
                <a:gd name="T37" fmla="*/ 42 h 308"/>
                <a:gd name="T38" fmla="*/ 80 w 148"/>
                <a:gd name="T39" fmla="*/ 24 h 308"/>
                <a:gd name="T40" fmla="*/ 54 w 148"/>
                <a:gd name="T41" fmla="*/ 12 h 308"/>
                <a:gd name="T42" fmla="*/ 42 w 148"/>
                <a:gd name="T43" fmla="*/ 6 h 308"/>
                <a:gd name="T44" fmla="*/ 62 w 148"/>
                <a:gd name="T45" fmla="*/ 36 h 308"/>
                <a:gd name="T46" fmla="*/ 70 w 148"/>
                <a:gd name="T47" fmla="*/ 54 h 308"/>
                <a:gd name="T48" fmla="*/ 78 w 148"/>
                <a:gd name="T49" fmla="*/ 74 h 308"/>
                <a:gd name="T50" fmla="*/ 62 w 148"/>
                <a:gd name="T51" fmla="*/ 272 h 308"/>
                <a:gd name="T52" fmla="*/ 42 w 148"/>
                <a:gd name="T53" fmla="*/ 302 h 308"/>
                <a:gd name="T54" fmla="*/ 54 w 148"/>
                <a:gd name="T55" fmla="*/ 296 h 308"/>
                <a:gd name="T56" fmla="*/ 80 w 148"/>
                <a:gd name="T57" fmla="*/ 282 h 308"/>
                <a:gd name="T58" fmla="*/ 102 w 148"/>
                <a:gd name="T59" fmla="*/ 264 h 308"/>
                <a:gd name="T60" fmla="*/ 120 w 148"/>
                <a:gd name="T61" fmla="*/ 242 h 308"/>
                <a:gd name="T62" fmla="*/ 78 w 148"/>
                <a:gd name="T63" fmla="*/ 230 h 308"/>
                <a:gd name="T64" fmla="*/ 70 w 148"/>
                <a:gd name="T65" fmla="*/ 252 h 308"/>
                <a:gd name="T66" fmla="*/ 62 w 148"/>
                <a:gd name="T67" fmla="*/ 272 h 308"/>
                <a:gd name="T68" fmla="*/ 88 w 148"/>
                <a:gd name="T69" fmla="*/ 158 h 308"/>
                <a:gd name="T70" fmla="*/ 80 w 148"/>
                <a:gd name="T71" fmla="*/ 218 h 308"/>
                <a:gd name="T72" fmla="*/ 134 w 148"/>
                <a:gd name="T73" fmla="*/ 218 h 308"/>
                <a:gd name="T74" fmla="*/ 144 w 148"/>
                <a:gd name="T75" fmla="*/ 190 h 308"/>
                <a:gd name="T76" fmla="*/ 148 w 148"/>
                <a:gd name="T77" fmla="*/ 158 h 308"/>
                <a:gd name="T78" fmla="*/ 72 w 148"/>
                <a:gd name="T79" fmla="*/ 158 h 308"/>
                <a:gd name="T80" fmla="*/ 0 w 148"/>
                <a:gd name="T81" fmla="*/ 218 h 308"/>
                <a:gd name="T82" fmla="*/ 66 w 148"/>
                <a:gd name="T83" fmla="*/ 218 h 308"/>
                <a:gd name="T84" fmla="*/ 72 w 148"/>
                <a:gd name="T85" fmla="*/ 158 h 308"/>
                <a:gd name="T86" fmla="*/ 62 w 148"/>
                <a:gd name="T87" fmla="*/ 230 h 308"/>
                <a:gd name="T88" fmla="*/ 0 w 148"/>
                <a:gd name="T89" fmla="*/ 308 h 308"/>
                <a:gd name="T90" fmla="*/ 14 w 148"/>
                <a:gd name="T91" fmla="*/ 304 h 308"/>
                <a:gd name="T92" fmla="*/ 38 w 148"/>
                <a:gd name="T93" fmla="*/ 282 h 308"/>
                <a:gd name="T94" fmla="*/ 48 w 148"/>
                <a:gd name="T95" fmla="*/ 266 h 308"/>
                <a:gd name="T96" fmla="*/ 62 w 148"/>
                <a:gd name="T97" fmla="*/ 230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48" h="308">
                  <a:moveTo>
                    <a:pt x="88" y="146"/>
                  </a:moveTo>
                  <a:lnTo>
                    <a:pt x="148" y="146"/>
                  </a:lnTo>
                  <a:lnTo>
                    <a:pt x="148" y="146"/>
                  </a:lnTo>
                  <a:lnTo>
                    <a:pt x="146" y="132"/>
                  </a:lnTo>
                  <a:lnTo>
                    <a:pt x="144" y="116"/>
                  </a:lnTo>
                  <a:lnTo>
                    <a:pt x="140" y="102"/>
                  </a:lnTo>
                  <a:lnTo>
                    <a:pt x="134" y="86"/>
                  </a:lnTo>
                  <a:lnTo>
                    <a:pt x="80" y="86"/>
                  </a:lnTo>
                  <a:lnTo>
                    <a:pt x="80" y="86"/>
                  </a:lnTo>
                  <a:lnTo>
                    <a:pt x="86" y="116"/>
                  </a:lnTo>
                  <a:lnTo>
                    <a:pt x="88" y="146"/>
                  </a:lnTo>
                  <a:lnTo>
                    <a:pt x="88" y="146"/>
                  </a:lnTo>
                  <a:close/>
                  <a:moveTo>
                    <a:pt x="48" y="42"/>
                  </a:moveTo>
                  <a:lnTo>
                    <a:pt x="48" y="42"/>
                  </a:lnTo>
                  <a:lnTo>
                    <a:pt x="38" y="26"/>
                  </a:lnTo>
                  <a:lnTo>
                    <a:pt x="26" y="12"/>
                  </a:lnTo>
                  <a:lnTo>
                    <a:pt x="14" y="4"/>
                  </a:lnTo>
                  <a:lnTo>
                    <a:pt x="0" y="0"/>
                  </a:lnTo>
                  <a:lnTo>
                    <a:pt x="0" y="74"/>
                  </a:lnTo>
                  <a:lnTo>
                    <a:pt x="62" y="74"/>
                  </a:lnTo>
                  <a:lnTo>
                    <a:pt x="62" y="74"/>
                  </a:lnTo>
                  <a:lnTo>
                    <a:pt x="56" y="58"/>
                  </a:lnTo>
                  <a:lnTo>
                    <a:pt x="48" y="42"/>
                  </a:lnTo>
                  <a:lnTo>
                    <a:pt x="48" y="42"/>
                  </a:lnTo>
                  <a:close/>
                  <a:moveTo>
                    <a:pt x="64" y="86"/>
                  </a:moveTo>
                  <a:lnTo>
                    <a:pt x="0" y="86"/>
                  </a:lnTo>
                  <a:lnTo>
                    <a:pt x="0" y="146"/>
                  </a:lnTo>
                  <a:lnTo>
                    <a:pt x="72" y="146"/>
                  </a:lnTo>
                  <a:lnTo>
                    <a:pt x="72" y="146"/>
                  </a:lnTo>
                  <a:lnTo>
                    <a:pt x="70" y="116"/>
                  </a:lnTo>
                  <a:lnTo>
                    <a:pt x="64" y="86"/>
                  </a:lnTo>
                  <a:lnTo>
                    <a:pt x="64" y="86"/>
                  </a:lnTo>
                  <a:close/>
                  <a:moveTo>
                    <a:pt x="78" y="74"/>
                  </a:moveTo>
                  <a:lnTo>
                    <a:pt x="126" y="74"/>
                  </a:lnTo>
                  <a:lnTo>
                    <a:pt x="126" y="74"/>
                  </a:lnTo>
                  <a:lnTo>
                    <a:pt x="120" y="64"/>
                  </a:lnTo>
                  <a:lnTo>
                    <a:pt x="110" y="52"/>
                  </a:lnTo>
                  <a:lnTo>
                    <a:pt x="100" y="42"/>
                  </a:lnTo>
                  <a:lnTo>
                    <a:pt x="90" y="32"/>
                  </a:lnTo>
                  <a:lnTo>
                    <a:pt x="80" y="24"/>
                  </a:lnTo>
                  <a:lnTo>
                    <a:pt x="68" y="18"/>
                  </a:lnTo>
                  <a:lnTo>
                    <a:pt x="54" y="12"/>
                  </a:lnTo>
                  <a:lnTo>
                    <a:pt x="42" y="6"/>
                  </a:lnTo>
                  <a:lnTo>
                    <a:pt x="42" y="6"/>
                  </a:lnTo>
                  <a:lnTo>
                    <a:pt x="52" y="20"/>
                  </a:lnTo>
                  <a:lnTo>
                    <a:pt x="62" y="36"/>
                  </a:lnTo>
                  <a:lnTo>
                    <a:pt x="62" y="36"/>
                  </a:lnTo>
                  <a:lnTo>
                    <a:pt x="70" y="54"/>
                  </a:lnTo>
                  <a:lnTo>
                    <a:pt x="78" y="74"/>
                  </a:lnTo>
                  <a:lnTo>
                    <a:pt x="78" y="74"/>
                  </a:lnTo>
                  <a:close/>
                  <a:moveTo>
                    <a:pt x="62" y="272"/>
                  </a:moveTo>
                  <a:lnTo>
                    <a:pt x="62" y="272"/>
                  </a:lnTo>
                  <a:lnTo>
                    <a:pt x="52" y="288"/>
                  </a:lnTo>
                  <a:lnTo>
                    <a:pt x="42" y="302"/>
                  </a:lnTo>
                  <a:lnTo>
                    <a:pt x="42" y="302"/>
                  </a:lnTo>
                  <a:lnTo>
                    <a:pt x="54" y="296"/>
                  </a:lnTo>
                  <a:lnTo>
                    <a:pt x="68" y="290"/>
                  </a:lnTo>
                  <a:lnTo>
                    <a:pt x="80" y="282"/>
                  </a:lnTo>
                  <a:lnTo>
                    <a:pt x="92" y="274"/>
                  </a:lnTo>
                  <a:lnTo>
                    <a:pt x="102" y="264"/>
                  </a:lnTo>
                  <a:lnTo>
                    <a:pt x="112" y="254"/>
                  </a:lnTo>
                  <a:lnTo>
                    <a:pt x="120" y="242"/>
                  </a:lnTo>
                  <a:lnTo>
                    <a:pt x="128" y="230"/>
                  </a:lnTo>
                  <a:lnTo>
                    <a:pt x="78" y="230"/>
                  </a:lnTo>
                  <a:lnTo>
                    <a:pt x="78" y="230"/>
                  </a:lnTo>
                  <a:lnTo>
                    <a:pt x="70" y="252"/>
                  </a:lnTo>
                  <a:lnTo>
                    <a:pt x="62" y="272"/>
                  </a:lnTo>
                  <a:lnTo>
                    <a:pt x="62" y="272"/>
                  </a:lnTo>
                  <a:close/>
                  <a:moveTo>
                    <a:pt x="88" y="158"/>
                  </a:moveTo>
                  <a:lnTo>
                    <a:pt x="88" y="158"/>
                  </a:lnTo>
                  <a:lnTo>
                    <a:pt x="86" y="190"/>
                  </a:lnTo>
                  <a:lnTo>
                    <a:pt x="80" y="218"/>
                  </a:lnTo>
                  <a:lnTo>
                    <a:pt x="134" y="218"/>
                  </a:lnTo>
                  <a:lnTo>
                    <a:pt x="134" y="218"/>
                  </a:lnTo>
                  <a:lnTo>
                    <a:pt x="140" y="204"/>
                  </a:lnTo>
                  <a:lnTo>
                    <a:pt x="144" y="190"/>
                  </a:lnTo>
                  <a:lnTo>
                    <a:pt x="148" y="174"/>
                  </a:lnTo>
                  <a:lnTo>
                    <a:pt x="148" y="158"/>
                  </a:lnTo>
                  <a:lnTo>
                    <a:pt x="88" y="158"/>
                  </a:lnTo>
                  <a:close/>
                  <a:moveTo>
                    <a:pt x="72" y="158"/>
                  </a:moveTo>
                  <a:lnTo>
                    <a:pt x="0" y="158"/>
                  </a:lnTo>
                  <a:lnTo>
                    <a:pt x="0" y="218"/>
                  </a:lnTo>
                  <a:lnTo>
                    <a:pt x="66" y="218"/>
                  </a:lnTo>
                  <a:lnTo>
                    <a:pt x="66" y="218"/>
                  </a:lnTo>
                  <a:lnTo>
                    <a:pt x="70" y="190"/>
                  </a:lnTo>
                  <a:lnTo>
                    <a:pt x="72" y="158"/>
                  </a:lnTo>
                  <a:lnTo>
                    <a:pt x="72" y="158"/>
                  </a:lnTo>
                  <a:close/>
                  <a:moveTo>
                    <a:pt x="62" y="230"/>
                  </a:moveTo>
                  <a:lnTo>
                    <a:pt x="0" y="230"/>
                  </a:lnTo>
                  <a:lnTo>
                    <a:pt x="0" y="308"/>
                  </a:lnTo>
                  <a:lnTo>
                    <a:pt x="0" y="308"/>
                  </a:lnTo>
                  <a:lnTo>
                    <a:pt x="14" y="304"/>
                  </a:lnTo>
                  <a:lnTo>
                    <a:pt x="26" y="296"/>
                  </a:lnTo>
                  <a:lnTo>
                    <a:pt x="38" y="282"/>
                  </a:lnTo>
                  <a:lnTo>
                    <a:pt x="48" y="266"/>
                  </a:lnTo>
                  <a:lnTo>
                    <a:pt x="48" y="266"/>
                  </a:lnTo>
                  <a:lnTo>
                    <a:pt x="56" y="250"/>
                  </a:lnTo>
                  <a:lnTo>
                    <a:pt x="62" y="230"/>
                  </a:lnTo>
                  <a:lnTo>
                    <a:pt x="62" y="23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3765"/>
              <a:endParaRPr lang="zh-CN" altLang="en-US" sz="1900" kern="0">
                <a:solidFill>
                  <a:sysClr val="windowText" lastClr="000000"/>
                </a:solidFill>
              </a:endParaRPr>
            </a:p>
          </p:txBody>
        </p:sp>
        <p:sp>
          <p:nvSpPr>
            <p:cNvPr id="72" name="Freeform 65"/>
            <p:cNvSpPr>
              <a:spLocks noEditPoints="1"/>
            </p:cNvSpPr>
            <p:nvPr/>
          </p:nvSpPr>
          <p:spPr bwMode="auto">
            <a:xfrm>
              <a:off x="2649538" y="2673350"/>
              <a:ext cx="203200" cy="488950"/>
            </a:xfrm>
            <a:custGeom>
              <a:avLst/>
              <a:gdLst>
                <a:gd name="T0" fmla="*/ 128 w 128"/>
                <a:gd name="T1" fmla="*/ 308 h 308"/>
                <a:gd name="T2" fmla="*/ 128 w 128"/>
                <a:gd name="T3" fmla="*/ 0 h 308"/>
                <a:gd name="T4" fmla="*/ 102 w 128"/>
                <a:gd name="T5" fmla="*/ 0 h 308"/>
                <a:gd name="T6" fmla="*/ 102 w 128"/>
                <a:gd name="T7" fmla="*/ 14 h 308"/>
                <a:gd name="T8" fmla="*/ 102 w 128"/>
                <a:gd name="T9" fmla="*/ 14 h 308"/>
                <a:gd name="T10" fmla="*/ 80 w 128"/>
                <a:gd name="T11" fmla="*/ 16 h 308"/>
                <a:gd name="T12" fmla="*/ 62 w 128"/>
                <a:gd name="T13" fmla="*/ 22 h 308"/>
                <a:gd name="T14" fmla="*/ 46 w 128"/>
                <a:gd name="T15" fmla="*/ 30 h 308"/>
                <a:gd name="T16" fmla="*/ 34 w 128"/>
                <a:gd name="T17" fmla="*/ 40 h 308"/>
                <a:gd name="T18" fmla="*/ 34 w 128"/>
                <a:gd name="T19" fmla="*/ 40 h 308"/>
                <a:gd name="T20" fmla="*/ 24 w 128"/>
                <a:gd name="T21" fmla="*/ 50 h 308"/>
                <a:gd name="T22" fmla="*/ 16 w 128"/>
                <a:gd name="T23" fmla="*/ 64 h 308"/>
                <a:gd name="T24" fmla="*/ 12 w 128"/>
                <a:gd name="T25" fmla="*/ 78 h 308"/>
                <a:gd name="T26" fmla="*/ 10 w 128"/>
                <a:gd name="T27" fmla="*/ 94 h 308"/>
                <a:gd name="T28" fmla="*/ 10 w 128"/>
                <a:gd name="T29" fmla="*/ 94 h 308"/>
                <a:gd name="T30" fmla="*/ 12 w 128"/>
                <a:gd name="T31" fmla="*/ 106 h 308"/>
                <a:gd name="T32" fmla="*/ 14 w 128"/>
                <a:gd name="T33" fmla="*/ 116 h 308"/>
                <a:gd name="T34" fmla="*/ 18 w 128"/>
                <a:gd name="T35" fmla="*/ 126 h 308"/>
                <a:gd name="T36" fmla="*/ 22 w 128"/>
                <a:gd name="T37" fmla="*/ 134 h 308"/>
                <a:gd name="T38" fmla="*/ 22 w 128"/>
                <a:gd name="T39" fmla="*/ 134 h 308"/>
                <a:gd name="T40" fmla="*/ 34 w 128"/>
                <a:gd name="T41" fmla="*/ 150 h 308"/>
                <a:gd name="T42" fmla="*/ 42 w 128"/>
                <a:gd name="T43" fmla="*/ 154 h 308"/>
                <a:gd name="T44" fmla="*/ 50 w 128"/>
                <a:gd name="T45" fmla="*/ 158 h 308"/>
                <a:gd name="T46" fmla="*/ 50 w 128"/>
                <a:gd name="T47" fmla="*/ 158 h 308"/>
                <a:gd name="T48" fmla="*/ 70 w 128"/>
                <a:gd name="T49" fmla="*/ 168 h 308"/>
                <a:gd name="T50" fmla="*/ 102 w 128"/>
                <a:gd name="T51" fmla="*/ 176 h 308"/>
                <a:gd name="T52" fmla="*/ 102 w 128"/>
                <a:gd name="T53" fmla="*/ 242 h 308"/>
                <a:gd name="T54" fmla="*/ 102 w 128"/>
                <a:gd name="T55" fmla="*/ 242 h 308"/>
                <a:gd name="T56" fmla="*/ 90 w 128"/>
                <a:gd name="T57" fmla="*/ 236 h 308"/>
                <a:gd name="T58" fmla="*/ 84 w 128"/>
                <a:gd name="T59" fmla="*/ 228 h 308"/>
                <a:gd name="T60" fmla="*/ 84 w 128"/>
                <a:gd name="T61" fmla="*/ 228 h 308"/>
                <a:gd name="T62" fmla="*/ 78 w 128"/>
                <a:gd name="T63" fmla="*/ 218 h 308"/>
                <a:gd name="T64" fmla="*/ 74 w 128"/>
                <a:gd name="T65" fmla="*/ 202 h 308"/>
                <a:gd name="T66" fmla="*/ 0 w 128"/>
                <a:gd name="T67" fmla="*/ 210 h 308"/>
                <a:gd name="T68" fmla="*/ 0 w 128"/>
                <a:gd name="T69" fmla="*/ 210 h 308"/>
                <a:gd name="T70" fmla="*/ 4 w 128"/>
                <a:gd name="T71" fmla="*/ 228 h 308"/>
                <a:gd name="T72" fmla="*/ 10 w 128"/>
                <a:gd name="T73" fmla="*/ 242 h 308"/>
                <a:gd name="T74" fmla="*/ 10 w 128"/>
                <a:gd name="T75" fmla="*/ 242 h 308"/>
                <a:gd name="T76" fmla="*/ 18 w 128"/>
                <a:gd name="T77" fmla="*/ 254 h 308"/>
                <a:gd name="T78" fmla="*/ 28 w 128"/>
                <a:gd name="T79" fmla="*/ 266 h 308"/>
                <a:gd name="T80" fmla="*/ 28 w 128"/>
                <a:gd name="T81" fmla="*/ 266 h 308"/>
                <a:gd name="T82" fmla="*/ 42 w 128"/>
                <a:gd name="T83" fmla="*/ 276 h 308"/>
                <a:gd name="T84" fmla="*/ 58 w 128"/>
                <a:gd name="T85" fmla="*/ 284 h 308"/>
                <a:gd name="T86" fmla="*/ 58 w 128"/>
                <a:gd name="T87" fmla="*/ 284 h 308"/>
                <a:gd name="T88" fmla="*/ 78 w 128"/>
                <a:gd name="T89" fmla="*/ 288 h 308"/>
                <a:gd name="T90" fmla="*/ 102 w 128"/>
                <a:gd name="T91" fmla="*/ 292 h 308"/>
                <a:gd name="T92" fmla="*/ 102 w 128"/>
                <a:gd name="T93" fmla="*/ 308 h 308"/>
                <a:gd name="T94" fmla="*/ 128 w 128"/>
                <a:gd name="T95" fmla="*/ 308 h 308"/>
                <a:gd name="T96" fmla="*/ 86 w 128"/>
                <a:gd name="T97" fmla="*/ 100 h 308"/>
                <a:gd name="T98" fmla="*/ 86 w 128"/>
                <a:gd name="T99" fmla="*/ 100 h 308"/>
                <a:gd name="T100" fmla="*/ 82 w 128"/>
                <a:gd name="T101" fmla="*/ 92 h 308"/>
                <a:gd name="T102" fmla="*/ 80 w 128"/>
                <a:gd name="T103" fmla="*/ 86 h 308"/>
                <a:gd name="T104" fmla="*/ 80 w 128"/>
                <a:gd name="T105" fmla="*/ 86 h 308"/>
                <a:gd name="T106" fmla="*/ 82 w 128"/>
                <a:gd name="T107" fmla="*/ 78 h 308"/>
                <a:gd name="T108" fmla="*/ 86 w 128"/>
                <a:gd name="T109" fmla="*/ 72 h 308"/>
                <a:gd name="T110" fmla="*/ 86 w 128"/>
                <a:gd name="T111" fmla="*/ 72 h 308"/>
                <a:gd name="T112" fmla="*/ 92 w 128"/>
                <a:gd name="T113" fmla="*/ 66 h 308"/>
                <a:gd name="T114" fmla="*/ 102 w 128"/>
                <a:gd name="T115" fmla="*/ 62 h 308"/>
                <a:gd name="T116" fmla="*/ 102 w 128"/>
                <a:gd name="T117" fmla="*/ 110 h 308"/>
                <a:gd name="T118" fmla="*/ 102 w 128"/>
                <a:gd name="T119" fmla="*/ 110 h 308"/>
                <a:gd name="T120" fmla="*/ 92 w 128"/>
                <a:gd name="T121" fmla="*/ 106 h 308"/>
                <a:gd name="T122" fmla="*/ 86 w 128"/>
                <a:gd name="T123" fmla="*/ 100 h 308"/>
                <a:gd name="T124" fmla="*/ 86 w 128"/>
                <a:gd name="T125" fmla="*/ 100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8" h="308">
                  <a:moveTo>
                    <a:pt x="128" y="308"/>
                  </a:moveTo>
                  <a:lnTo>
                    <a:pt x="128" y="0"/>
                  </a:lnTo>
                  <a:lnTo>
                    <a:pt x="102" y="0"/>
                  </a:lnTo>
                  <a:lnTo>
                    <a:pt x="102" y="14"/>
                  </a:lnTo>
                  <a:lnTo>
                    <a:pt x="102" y="14"/>
                  </a:lnTo>
                  <a:lnTo>
                    <a:pt x="80" y="16"/>
                  </a:lnTo>
                  <a:lnTo>
                    <a:pt x="62" y="22"/>
                  </a:lnTo>
                  <a:lnTo>
                    <a:pt x="46" y="30"/>
                  </a:lnTo>
                  <a:lnTo>
                    <a:pt x="34" y="40"/>
                  </a:lnTo>
                  <a:lnTo>
                    <a:pt x="34" y="40"/>
                  </a:lnTo>
                  <a:lnTo>
                    <a:pt x="24" y="50"/>
                  </a:lnTo>
                  <a:lnTo>
                    <a:pt x="16" y="64"/>
                  </a:lnTo>
                  <a:lnTo>
                    <a:pt x="12" y="78"/>
                  </a:lnTo>
                  <a:lnTo>
                    <a:pt x="10" y="94"/>
                  </a:lnTo>
                  <a:lnTo>
                    <a:pt x="10" y="94"/>
                  </a:lnTo>
                  <a:lnTo>
                    <a:pt x="12" y="106"/>
                  </a:lnTo>
                  <a:lnTo>
                    <a:pt x="14" y="116"/>
                  </a:lnTo>
                  <a:lnTo>
                    <a:pt x="18" y="126"/>
                  </a:lnTo>
                  <a:lnTo>
                    <a:pt x="22" y="134"/>
                  </a:lnTo>
                  <a:lnTo>
                    <a:pt x="22" y="134"/>
                  </a:lnTo>
                  <a:lnTo>
                    <a:pt x="34" y="150"/>
                  </a:lnTo>
                  <a:lnTo>
                    <a:pt x="42" y="154"/>
                  </a:lnTo>
                  <a:lnTo>
                    <a:pt x="50" y="158"/>
                  </a:lnTo>
                  <a:lnTo>
                    <a:pt x="50" y="158"/>
                  </a:lnTo>
                  <a:lnTo>
                    <a:pt x="70" y="168"/>
                  </a:lnTo>
                  <a:lnTo>
                    <a:pt x="102" y="176"/>
                  </a:lnTo>
                  <a:lnTo>
                    <a:pt x="102" y="242"/>
                  </a:lnTo>
                  <a:lnTo>
                    <a:pt x="102" y="242"/>
                  </a:lnTo>
                  <a:lnTo>
                    <a:pt x="90" y="236"/>
                  </a:lnTo>
                  <a:lnTo>
                    <a:pt x="84" y="228"/>
                  </a:lnTo>
                  <a:lnTo>
                    <a:pt x="84" y="228"/>
                  </a:lnTo>
                  <a:lnTo>
                    <a:pt x="78" y="218"/>
                  </a:lnTo>
                  <a:lnTo>
                    <a:pt x="74" y="202"/>
                  </a:lnTo>
                  <a:lnTo>
                    <a:pt x="0" y="210"/>
                  </a:lnTo>
                  <a:lnTo>
                    <a:pt x="0" y="210"/>
                  </a:lnTo>
                  <a:lnTo>
                    <a:pt x="4" y="228"/>
                  </a:lnTo>
                  <a:lnTo>
                    <a:pt x="10" y="242"/>
                  </a:lnTo>
                  <a:lnTo>
                    <a:pt x="10" y="242"/>
                  </a:lnTo>
                  <a:lnTo>
                    <a:pt x="18" y="254"/>
                  </a:lnTo>
                  <a:lnTo>
                    <a:pt x="28" y="266"/>
                  </a:lnTo>
                  <a:lnTo>
                    <a:pt x="28" y="266"/>
                  </a:lnTo>
                  <a:lnTo>
                    <a:pt x="42" y="276"/>
                  </a:lnTo>
                  <a:lnTo>
                    <a:pt x="58" y="284"/>
                  </a:lnTo>
                  <a:lnTo>
                    <a:pt x="58" y="284"/>
                  </a:lnTo>
                  <a:lnTo>
                    <a:pt x="78" y="288"/>
                  </a:lnTo>
                  <a:lnTo>
                    <a:pt x="102" y="292"/>
                  </a:lnTo>
                  <a:lnTo>
                    <a:pt x="102" y="308"/>
                  </a:lnTo>
                  <a:lnTo>
                    <a:pt x="128" y="308"/>
                  </a:lnTo>
                  <a:close/>
                  <a:moveTo>
                    <a:pt x="86" y="100"/>
                  </a:moveTo>
                  <a:lnTo>
                    <a:pt x="86" y="100"/>
                  </a:lnTo>
                  <a:lnTo>
                    <a:pt x="82" y="92"/>
                  </a:lnTo>
                  <a:lnTo>
                    <a:pt x="80" y="86"/>
                  </a:lnTo>
                  <a:lnTo>
                    <a:pt x="80" y="86"/>
                  </a:lnTo>
                  <a:lnTo>
                    <a:pt x="82" y="78"/>
                  </a:lnTo>
                  <a:lnTo>
                    <a:pt x="86" y="72"/>
                  </a:lnTo>
                  <a:lnTo>
                    <a:pt x="86" y="72"/>
                  </a:lnTo>
                  <a:lnTo>
                    <a:pt x="92" y="66"/>
                  </a:lnTo>
                  <a:lnTo>
                    <a:pt x="102" y="62"/>
                  </a:lnTo>
                  <a:lnTo>
                    <a:pt x="102" y="110"/>
                  </a:lnTo>
                  <a:lnTo>
                    <a:pt x="102" y="110"/>
                  </a:lnTo>
                  <a:lnTo>
                    <a:pt x="92" y="106"/>
                  </a:lnTo>
                  <a:lnTo>
                    <a:pt x="86" y="100"/>
                  </a:lnTo>
                  <a:lnTo>
                    <a:pt x="86" y="10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3765"/>
              <a:endParaRPr lang="zh-CN" altLang="en-US" sz="1900" kern="0">
                <a:solidFill>
                  <a:sysClr val="windowText" lastClr="000000"/>
                </a:solidFill>
              </a:endParaRPr>
            </a:p>
          </p:txBody>
        </p:sp>
      </p:grpSp>
      <p:grpSp>
        <p:nvGrpSpPr>
          <p:cNvPr id="73" name="组合 72"/>
          <p:cNvGrpSpPr/>
          <p:nvPr/>
        </p:nvGrpSpPr>
        <p:grpSpPr>
          <a:xfrm>
            <a:off x="9134981" y="5942462"/>
            <a:ext cx="715622" cy="609557"/>
            <a:chOff x="2570163" y="3632200"/>
            <a:chExt cx="641350" cy="546100"/>
          </a:xfrm>
          <a:solidFill>
            <a:srgbClr val="3A3E4A"/>
          </a:solidFill>
        </p:grpSpPr>
        <p:sp>
          <p:nvSpPr>
            <p:cNvPr id="74" name="Freeform 80"/>
            <p:cNvSpPr/>
            <p:nvPr/>
          </p:nvSpPr>
          <p:spPr bwMode="auto">
            <a:xfrm>
              <a:off x="2970213" y="3632200"/>
              <a:ext cx="241300" cy="241300"/>
            </a:xfrm>
            <a:custGeom>
              <a:avLst/>
              <a:gdLst>
                <a:gd name="T0" fmla="*/ 122 w 152"/>
                <a:gd name="T1" fmla="*/ 148 h 152"/>
                <a:gd name="T2" fmla="*/ 122 w 152"/>
                <a:gd name="T3" fmla="*/ 148 h 152"/>
                <a:gd name="T4" fmla="*/ 120 w 152"/>
                <a:gd name="T5" fmla="*/ 150 h 152"/>
                <a:gd name="T6" fmla="*/ 116 w 152"/>
                <a:gd name="T7" fmla="*/ 152 h 152"/>
                <a:gd name="T8" fmla="*/ 112 w 152"/>
                <a:gd name="T9" fmla="*/ 150 h 152"/>
                <a:gd name="T10" fmla="*/ 108 w 152"/>
                <a:gd name="T11" fmla="*/ 148 h 152"/>
                <a:gd name="T12" fmla="*/ 2 w 152"/>
                <a:gd name="T13" fmla="*/ 42 h 152"/>
                <a:gd name="T14" fmla="*/ 2 w 152"/>
                <a:gd name="T15" fmla="*/ 42 h 152"/>
                <a:gd name="T16" fmla="*/ 0 w 152"/>
                <a:gd name="T17" fmla="*/ 40 h 152"/>
                <a:gd name="T18" fmla="*/ 0 w 152"/>
                <a:gd name="T19" fmla="*/ 36 h 152"/>
                <a:gd name="T20" fmla="*/ 0 w 152"/>
                <a:gd name="T21" fmla="*/ 32 h 152"/>
                <a:gd name="T22" fmla="*/ 2 w 152"/>
                <a:gd name="T23" fmla="*/ 28 h 152"/>
                <a:gd name="T24" fmla="*/ 28 w 152"/>
                <a:gd name="T25" fmla="*/ 2 h 152"/>
                <a:gd name="T26" fmla="*/ 28 w 152"/>
                <a:gd name="T27" fmla="*/ 2 h 152"/>
                <a:gd name="T28" fmla="*/ 32 w 152"/>
                <a:gd name="T29" fmla="*/ 0 h 152"/>
                <a:gd name="T30" fmla="*/ 36 w 152"/>
                <a:gd name="T31" fmla="*/ 0 h 152"/>
                <a:gd name="T32" fmla="*/ 40 w 152"/>
                <a:gd name="T33" fmla="*/ 0 h 152"/>
                <a:gd name="T34" fmla="*/ 42 w 152"/>
                <a:gd name="T35" fmla="*/ 2 h 152"/>
                <a:gd name="T36" fmla="*/ 148 w 152"/>
                <a:gd name="T37" fmla="*/ 108 h 152"/>
                <a:gd name="T38" fmla="*/ 148 w 152"/>
                <a:gd name="T39" fmla="*/ 108 h 152"/>
                <a:gd name="T40" fmla="*/ 152 w 152"/>
                <a:gd name="T41" fmla="*/ 112 h 152"/>
                <a:gd name="T42" fmla="*/ 152 w 152"/>
                <a:gd name="T43" fmla="*/ 116 h 152"/>
                <a:gd name="T44" fmla="*/ 152 w 152"/>
                <a:gd name="T45" fmla="*/ 118 h 152"/>
                <a:gd name="T46" fmla="*/ 148 w 152"/>
                <a:gd name="T47" fmla="*/ 122 h 152"/>
                <a:gd name="T48" fmla="*/ 122 w 152"/>
                <a:gd name="T49" fmla="*/ 148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52" h="152">
                  <a:moveTo>
                    <a:pt x="122" y="148"/>
                  </a:moveTo>
                  <a:lnTo>
                    <a:pt x="122" y="148"/>
                  </a:lnTo>
                  <a:lnTo>
                    <a:pt x="120" y="150"/>
                  </a:lnTo>
                  <a:lnTo>
                    <a:pt x="116" y="152"/>
                  </a:lnTo>
                  <a:lnTo>
                    <a:pt x="112" y="150"/>
                  </a:lnTo>
                  <a:lnTo>
                    <a:pt x="108" y="148"/>
                  </a:lnTo>
                  <a:lnTo>
                    <a:pt x="2" y="42"/>
                  </a:lnTo>
                  <a:lnTo>
                    <a:pt x="2" y="42"/>
                  </a:lnTo>
                  <a:lnTo>
                    <a:pt x="0" y="40"/>
                  </a:lnTo>
                  <a:lnTo>
                    <a:pt x="0" y="36"/>
                  </a:lnTo>
                  <a:lnTo>
                    <a:pt x="0" y="32"/>
                  </a:lnTo>
                  <a:lnTo>
                    <a:pt x="2" y="28"/>
                  </a:lnTo>
                  <a:lnTo>
                    <a:pt x="28" y="2"/>
                  </a:lnTo>
                  <a:lnTo>
                    <a:pt x="28" y="2"/>
                  </a:lnTo>
                  <a:lnTo>
                    <a:pt x="32" y="0"/>
                  </a:lnTo>
                  <a:lnTo>
                    <a:pt x="36" y="0"/>
                  </a:lnTo>
                  <a:lnTo>
                    <a:pt x="40" y="0"/>
                  </a:lnTo>
                  <a:lnTo>
                    <a:pt x="42" y="2"/>
                  </a:lnTo>
                  <a:lnTo>
                    <a:pt x="148" y="108"/>
                  </a:lnTo>
                  <a:lnTo>
                    <a:pt x="148" y="108"/>
                  </a:lnTo>
                  <a:lnTo>
                    <a:pt x="152" y="112"/>
                  </a:lnTo>
                  <a:lnTo>
                    <a:pt x="152" y="116"/>
                  </a:lnTo>
                  <a:lnTo>
                    <a:pt x="152" y="118"/>
                  </a:lnTo>
                  <a:lnTo>
                    <a:pt x="148" y="122"/>
                  </a:lnTo>
                  <a:lnTo>
                    <a:pt x="122" y="14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3765"/>
              <a:endParaRPr lang="zh-CN" altLang="en-US" sz="1900" kern="0">
                <a:solidFill>
                  <a:sysClr val="windowText" lastClr="000000"/>
                </a:solidFill>
              </a:endParaRPr>
            </a:p>
          </p:txBody>
        </p:sp>
        <p:sp>
          <p:nvSpPr>
            <p:cNvPr id="75" name="Freeform 81"/>
            <p:cNvSpPr/>
            <p:nvPr/>
          </p:nvSpPr>
          <p:spPr bwMode="auto">
            <a:xfrm>
              <a:off x="2671763" y="3794125"/>
              <a:ext cx="428625" cy="384175"/>
            </a:xfrm>
            <a:custGeom>
              <a:avLst/>
              <a:gdLst>
                <a:gd name="T0" fmla="*/ 168 w 270"/>
                <a:gd name="T1" fmla="*/ 24 h 242"/>
                <a:gd name="T2" fmla="*/ 136 w 270"/>
                <a:gd name="T3" fmla="*/ 54 h 242"/>
                <a:gd name="T4" fmla="*/ 134 w 270"/>
                <a:gd name="T5" fmla="*/ 60 h 242"/>
                <a:gd name="T6" fmla="*/ 124 w 270"/>
                <a:gd name="T7" fmla="*/ 70 h 242"/>
                <a:gd name="T8" fmla="*/ 118 w 270"/>
                <a:gd name="T9" fmla="*/ 74 h 242"/>
                <a:gd name="T10" fmla="*/ 106 w 270"/>
                <a:gd name="T11" fmla="*/ 78 h 242"/>
                <a:gd name="T12" fmla="*/ 92 w 270"/>
                <a:gd name="T13" fmla="*/ 76 h 242"/>
                <a:gd name="T14" fmla="*/ 84 w 270"/>
                <a:gd name="T15" fmla="*/ 72 h 242"/>
                <a:gd name="T16" fmla="*/ 78 w 270"/>
                <a:gd name="T17" fmla="*/ 68 h 242"/>
                <a:gd name="T18" fmla="*/ 70 w 270"/>
                <a:gd name="T19" fmla="*/ 50 h 242"/>
                <a:gd name="T20" fmla="*/ 70 w 270"/>
                <a:gd name="T21" fmla="*/ 32 h 242"/>
                <a:gd name="T22" fmla="*/ 4 w 270"/>
                <a:gd name="T23" fmla="*/ 78 h 242"/>
                <a:gd name="T24" fmla="*/ 2 w 270"/>
                <a:gd name="T25" fmla="*/ 80 h 242"/>
                <a:gd name="T26" fmla="*/ 2 w 270"/>
                <a:gd name="T27" fmla="*/ 86 h 242"/>
                <a:gd name="T28" fmla="*/ 10 w 270"/>
                <a:gd name="T29" fmla="*/ 98 h 242"/>
                <a:gd name="T30" fmla="*/ 26 w 270"/>
                <a:gd name="T31" fmla="*/ 82 h 242"/>
                <a:gd name="T32" fmla="*/ 42 w 270"/>
                <a:gd name="T33" fmla="*/ 76 h 242"/>
                <a:gd name="T34" fmla="*/ 60 w 270"/>
                <a:gd name="T35" fmla="*/ 82 h 242"/>
                <a:gd name="T36" fmla="*/ 66 w 270"/>
                <a:gd name="T37" fmla="*/ 90 h 242"/>
                <a:gd name="T38" fmla="*/ 66 w 270"/>
                <a:gd name="T39" fmla="*/ 100 h 242"/>
                <a:gd name="T40" fmla="*/ 84 w 270"/>
                <a:gd name="T41" fmla="*/ 108 h 242"/>
                <a:gd name="T42" fmla="*/ 90 w 270"/>
                <a:gd name="T43" fmla="*/ 116 h 242"/>
                <a:gd name="T44" fmla="*/ 92 w 270"/>
                <a:gd name="T45" fmla="*/ 124 h 242"/>
                <a:gd name="T46" fmla="*/ 108 w 270"/>
                <a:gd name="T47" fmla="*/ 132 h 242"/>
                <a:gd name="T48" fmla="*/ 114 w 270"/>
                <a:gd name="T49" fmla="*/ 140 h 242"/>
                <a:gd name="T50" fmla="*/ 116 w 270"/>
                <a:gd name="T51" fmla="*/ 148 h 242"/>
                <a:gd name="T52" fmla="*/ 132 w 270"/>
                <a:gd name="T53" fmla="*/ 156 h 242"/>
                <a:gd name="T54" fmla="*/ 138 w 270"/>
                <a:gd name="T55" fmla="*/ 164 h 242"/>
                <a:gd name="T56" fmla="*/ 138 w 270"/>
                <a:gd name="T57" fmla="*/ 182 h 242"/>
                <a:gd name="T58" fmla="*/ 118 w 270"/>
                <a:gd name="T59" fmla="*/ 204 h 242"/>
                <a:gd name="T60" fmla="*/ 150 w 270"/>
                <a:gd name="T61" fmla="*/ 236 h 242"/>
                <a:gd name="T62" fmla="*/ 162 w 270"/>
                <a:gd name="T63" fmla="*/ 242 h 242"/>
                <a:gd name="T64" fmla="*/ 172 w 270"/>
                <a:gd name="T65" fmla="*/ 236 h 242"/>
                <a:gd name="T66" fmla="*/ 176 w 270"/>
                <a:gd name="T67" fmla="*/ 232 h 242"/>
                <a:gd name="T68" fmla="*/ 176 w 270"/>
                <a:gd name="T69" fmla="*/ 218 h 242"/>
                <a:gd name="T70" fmla="*/ 148 w 270"/>
                <a:gd name="T71" fmla="*/ 188 h 242"/>
                <a:gd name="T72" fmla="*/ 146 w 270"/>
                <a:gd name="T73" fmla="*/ 184 h 242"/>
                <a:gd name="T74" fmla="*/ 148 w 270"/>
                <a:gd name="T75" fmla="*/ 180 h 242"/>
                <a:gd name="T76" fmla="*/ 156 w 270"/>
                <a:gd name="T77" fmla="*/ 180 h 242"/>
                <a:gd name="T78" fmla="*/ 180 w 270"/>
                <a:gd name="T79" fmla="*/ 206 h 242"/>
                <a:gd name="T80" fmla="*/ 192 w 270"/>
                <a:gd name="T81" fmla="*/ 210 h 242"/>
                <a:gd name="T82" fmla="*/ 204 w 270"/>
                <a:gd name="T83" fmla="*/ 206 h 242"/>
                <a:gd name="T84" fmla="*/ 208 w 270"/>
                <a:gd name="T85" fmla="*/ 200 h 242"/>
                <a:gd name="T86" fmla="*/ 208 w 270"/>
                <a:gd name="T87" fmla="*/ 188 h 242"/>
                <a:gd name="T88" fmla="*/ 178 w 270"/>
                <a:gd name="T89" fmla="*/ 158 h 242"/>
                <a:gd name="T90" fmla="*/ 176 w 270"/>
                <a:gd name="T91" fmla="*/ 154 h 242"/>
                <a:gd name="T92" fmla="*/ 178 w 270"/>
                <a:gd name="T93" fmla="*/ 150 h 242"/>
                <a:gd name="T94" fmla="*/ 186 w 270"/>
                <a:gd name="T95" fmla="*/ 150 h 242"/>
                <a:gd name="T96" fmla="*/ 212 w 270"/>
                <a:gd name="T97" fmla="*/ 174 h 242"/>
                <a:gd name="T98" fmla="*/ 224 w 270"/>
                <a:gd name="T99" fmla="*/ 180 h 242"/>
                <a:gd name="T100" fmla="*/ 234 w 270"/>
                <a:gd name="T101" fmla="*/ 174 h 242"/>
                <a:gd name="T102" fmla="*/ 238 w 270"/>
                <a:gd name="T103" fmla="*/ 170 h 242"/>
                <a:gd name="T104" fmla="*/ 238 w 270"/>
                <a:gd name="T105" fmla="*/ 158 h 242"/>
                <a:gd name="T106" fmla="*/ 210 w 270"/>
                <a:gd name="T107" fmla="*/ 126 h 242"/>
                <a:gd name="T108" fmla="*/ 208 w 270"/>
                <a:gd name="T109" fmla="*/ 122 h 242"/>
                <a:gd name="T110" fmla="*/ 210 w 270"/>
                <a:gd name="T111" fmla="*/ 118 h 242"/>
                <a:gd name="T112" fmla="*/ 218 w 270"/>
                <a:gd name="T113" fmla="*/ 118 h 242"/>
                <a:gd name="T114" fmla="*/ 242 w 270"/>
                <a:gd name="T115" fmla="*/ 144 h 242"/>
                <a:gd name="T116" fmla="*/ 254 w 270"/>
                <a:gd name="T117" fmla="*/ 148 h 242"/>
                <a:gd name="T118" fmla="*/ 266 w 270"/>
                <a:gd name="T119" fmla="*/ 144 h 242"/>
                <a:gd name="T120" fmla="*/ 270 w 270"/>
                <a:gd name="T121" fmla="*/ 138 h 242"/>
                <a:gd name="T122" fmla="*/ 270 w 270"/>
                <a:gd name="T123" fmla="*/ 126 h 242"/>
                <a:gd name="T124" fmla="*/ 266 w 270"/>
                <a:gd name="T125" fmla="*/ 12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0" h="242">
                  <a:moveTo>
                    <a:pt x="266" y="120"/>
                  </a:moveTo>
                  <a:lnTo>
                    <a:pt x="168" y="24"/>
                  </a:lnTo>
                  <a:lnTo>
                    <a:pt x="144" y="34"/>
                  </a:lnTo>
                  <a:lnTo>
                    <a:pt x="136" y="54"/>
                  </a:lnTo>
                  <a:lnTo>
                    <a:pt x="136" y="54"/>
                  </a:lnTo>
                  <a:lnTo>
                    <a:pt x="134" y="60"/>
                  </a:lnTo>
                  <a:lnTo>
                    <a:pt x="130" y="66"/>
                  </a:lnTo>
                  <a:lnTo>
                    <a:pt x="124" y="70"/>
                  </a:lnTo>
                  <a:lnTo>
                    <a:pt x="118" y="74"/>
                  </a:lnTo>
                  <a:lnTo>
                    <a:pt x="118" y="74"/>
                  </a:lnTo>
                  <a:lnTo>
                    <a:pt x="112" y="76"/>
                  </a:lnTo>
                  <a:lnTo>
                    <a:pt x="106" y="78"/>
                  </a:lnTo>
                  <a:lnTo>
                    <a:pt x="98" y="78"/>
                  </a:lnTo>
                  <a:lnTo>
                    <a:pt x="92" y="76"/>
                  </a:lnTo>
                  <a:lnTo>
                    <a:pt x="92" y="76"/>
                  </a:lnTo>
                  <a:lnTo>
                    <a:pt x="84" y="72"/>
                  </a:lnTo>
                  <a:lnTo>
                    <a:pt x="78" y="68"/>
                  </a:lnTo>
                  <a:lnTo>
                    <a:pt x="78" y="68"/>
                  </a:lnTo>
                  <a:lnTo>
                    <a:pt x="72" y="60"/>
                  </a:lnTo>
                  <a:lnTo>
                    <a:pt x="70" y="50"/>
                  </a:lnTo>
                  <a:lnTo>
                    <a:pt x="68" y="42"/>
                  </a:lnTo>
                  <a:lnTo>
                    <a:pt x="70" y="32"/>
                  </a:lnTo>
                  <a:lnTo>
                    <a:pt x="82" y="0"/>
                  </a:lnTo>
                  <a:lnTo>
                    <a:pt x="4" y="78"/>
                  </a:lnTo>
                  <a:lnTo>
                    <a:pt x="4" y="78"/>
                  </a:lnTo>
                  <a:lnTo>
                    <a:pt x="2" y="80"/>
                  </a:lnTo>
                  <a:lnTo>
                    <a:pt x="0" y="84"/>
                  </a:lnTo>
                  <a:lnTo>
                    <a:pt x="2" y="86"/>
                  </a:lnTo>
                  <a:lnTo>
                    <a:pt x="4" y="90"/>
                  </a:lnTo>
                  <a:lnTo>
                    <a:pt x="10" y="98"/>
                  </a:lnTo>
                  <a:lnTo>
                    <a:pt x="26" y="82"/>
                  </a:lnTo>
                  <a:lnTo>
                    <a:pt x="26" y="82"/>
                  </a:lnTo>
                  <a:lnTo>
                    <a:pt x="34" y="78"/>
                  </a:lnTo>
                  <a:lnTo>
                    <a:pt x="42" y="76"/>
                  </a:lnTo>
                  <a:lnTo>
                    <a:pt x="52" y="78"/>
                  </a:lnTo>
                  <a:lnTo>
                    <a:pt x="60" y="82"/>
                  </a:lnTo>
                  <a:lnTo>
                    <a:pt x="60" y="82"/>
                  </a:lnTo>
                  <a:lnTo>
                    <a:pt x="66" y="90"/>
                  </a:lnTo>
                  <a:lnTo>
                    <a:pt x="66" y="100"/>
                  </a:lnTo>
                  <a:lnTo>
                    <a:pt x="66" y="100"/>
                  </a:lnTo>
                  <a:lnTo>
                    <a:pt x="76" y="102"/>
                  </a:lnTo>
                  <a:lnTo>
                    <a:pt x="84" y="108"/>
                  </a:lnTo>
                  <a:lnTo>
                    <a:pt x="84" y="108"/>
                  </a:lnTo>
                  <a:lnTo>
                    <a:pt x="90" y="116"/>
                  </a:lnTo>
                  <a:lnTo>
                    <a:pt x="92" y="124"/>
                  </a:lnTo>
                  <a:lnTo>
                    <a:pt x="92" y="124"/>
                  </a:lnTo>
                  <a:lnTo>
                    <a:pt x="100" y="126"/>
                  </a:lnTo>
                  <a:lnTo>
                    <a:pt x="108" y="132"/>
                  </a:lnTo>
                  <a:lnTo>
                    <a:pt x="108" y="132"/>
                  </a:lnTo>
                  <a:lnTo>
                    <a:pt x="114" y="140"/>
                  </a:lnTo>
                  <a:lnTo>
                    <a:pt x="116" y="148"/>
                  </a:lnTo>
                  <a:lnTo>
                    <a:pt x="116" y="148"/>
                  </a:lnTo>
                  <a:lnTo>
                    <a:pt x="124" y="150"/>
                  </a:lnTo>
                  <a:lnTo>
                    <a:pt x="132" y="156"/>
                  </a:lnTo>
                  <a:lnTo>
                    <a:pt x="132" y="156"/>
                  </a:lnTo>
                  <a:lnTo>
                    <a:pt x="138" y="164"/>
                  </a:lnTo>
                  <a:lnTo>
                    <a:pt x="140" y="174"/>
                  </a:lnTo>
                  <a:lnTo>
                    <a:pt x="138" y="182"/>
                  </a:lnTo>
                  <a:lnTo>
                    <a:pt x="132" y="190"/>
                  </a:lnTo>
                  <a:lnTo>
                    <a:pt x="118" y="204"/>
                  </a:lnTo>
                  <a:lnTo>
                    <a:pt x="150" y="236"/>
                  </a:lnTo>
                  <a:lnTo>
                    <a:pt x="150" y="236"/>
                  </a:lnTo>
                  <a:lnTo>
                    <a:pt x="156" y="240"/>
                  </a:lnTo>
                  <a:lnTo>
                    <a:pt x="162" y="242"/>
                  </a:lnTo>
                  <a:lnTo>
                    <a:pt x="168" y="240"/>
                  </a:lnTo>
                  <a:lnTo>
                    <a:pt x="172" y="236"/>
                  </a:lnTo>
                  <a:lnTo>
                    <a:pt x="172" y="236"/>
                  </a:lnTo>
                  <a:lnTo>
                    <a:pt x="176" y="232"/>
                  </a:lnTo>
                  <a:lnTo>
                    <a:pt x="178" y="224"/>
                  </a:lnTo>
                  <a:lnTo>
                    <a:pt x="176" y="218"/>
                  </a:lnTo>
                  <a:lnTo>
                    <a:pt x="172" y="214"/>
                  </a:lnTo>
                  <a:lnTo>
                    <a:pt x="148" y="188"/>
                  </a:lnTo>
                  <a:lnTo>
                    <a:pt x="148" y="188"/>
                  </a:lnTo>
                  <a:lnTo>
                    <a:pt x="146" y="184"/>
                  </a:lnTo>
                  <a:lnTo>
                    <a:pt x="148" y="180"/>
                  </a:lnTo>
                  <a:lnTo>
                    <a:pt x="148" y="180"/>
                  </a:lnTo>
                  <a:lnTo>
                    <a:pt x="152" y="178"/>
                  </a:lnTo>
                  <a:lnTo>
                    <a:pt x="156" y="180"/>
                  </a:lnTo>
                  <a:lnTo>
                    <a:pt x="180" y="206"/>
                  </a:lnTo>
                  <a:lnTo>
                    <a:pt x="180" y="206"/>
                  </a:lnTo>
                  <a:lnTo>
                    <a:pt x="186" y="210"/>
                  </a:lnTo>
                  <a:lnTo>
                    <a:pt x="192" y="210"/>
                  </a:lnTo>
                  <a:lnTo>
                    <a:pt x="198" y="210"/>
                  </a:lnTo>
                  <a:lnTo>
                    <a:pt x="204" y="206"/>
                  </a:lnTo>
                  <a:lnTo>
                    <a:pt x="204" y="206"/>
                  </a:lnTo>
                  <a:lnTo>
                    <a:pt x="208" y="200"/>
                  </a:lnTo>
                  <a:lnTo>
                    <a:pt x="208" y="194"/>
                  </a:lnTo>
                  <a:lnTo>
                    <a:pt x="208" y="188"/>
                  </a:lnTo>
                  <a:lnTo>
                    <a:pt x="204" y="182"/>
                  </a:lnTo>
                  <a:lnTo>
                    <a:pt x="178" y="158"/>
                  </a:lnTo>
                  <a:lnTo>
                    <a:pt x="178" y="158"/>
                  </a:lnTo>
                  <a:lnTo>
                    <a:pt x="176" y="154"/>
                  </a:lnTo>
                  <a:lnTo>
                    <a:pt x="178" y="150"/>
                  </a:lnTo>
                  <a:lnTo>
                    <a:pt x="178" y="150"/>
                  </a:lnTo>
                  <a:lnTo>
                    <a:pt x="182" y="148"/>
                  </a:lnTo>
                  <a:lnTo>
                    <a:pt x="186" y="150"/>
                  </a:lnTo>
                  <a:lnTo>
                    <a:pt x="212" y="174"/>
                  </a:lnTo>
                  <a:lnTo>
                    <a:pt x="212" y="174"/>
                  </a:lnTo>
                  <a:lnTo>
                    <a:pt x="218" y="178"/>
                  </a:lnTo>
                  <a:lnTo>
                    <a:pt x="224" y="180"/>
                  </a:lnTo>
                  <a:lnTo>
                    <a:pt x="230" y="178"/>
                  </a:lnTo>
                  <a:lnTo>
                    <a:pt x="234" y="174"/>
                  </a:lnTo>
                  <a:lnTo>
                    <a:pt x="234" y="174"/>
                  </a:lnTo>
                  <a:lnTo>
                    <a:pt x="238" y="170"/>
                  </a:lnTo>
                  <a:lnTo>
                    <a:pt x="240" y="164"/>
                  </a:lnTo>
                  <a:lnTo>
                    <a:pt x="238" y="158"/>
                  </a:lnTo>
                  <a:lnTo>
                    <a:pt x="234" y="152"/>
                  </a:lnTo>
                  <a:lnTo>
                    <a:pt x="210" y="126"/>
                  </a:lnTo>
                  <a:lnTo>
                    <a:pt x="210" y="126"/>
                  </a:lnTo>
                  <a:lnTo>
                    <a:pt x="208" y="122"/>
                  </a:lnTo>
                  <a:lnTo>
                    <a:pt x="210" y="118"/>
                  </a:lnTo>
                  <a:lnTo>
                    <a:pt x="210" y="118"/>
                  </a:lnTo>
                  <a:lnTo>
                    <a:pt x="214" y="116"/>
                  </a:lnTo>
                  <a:lnTo>
                    <a:pt x="218" y="118"/>
                  </a:lnTo>
                  <a:lnTo>
                    <a:pt x="242" y="144"/>
                  </a:lnTo>
                  <a:lnTo>
                    <a:pt x="242" y="144"/>
                  </a:lnTo>
                  <a:lnTo>
                    <a:pt x="248" y="148"/>
                  </a:lnTo>
                  <a:lnTo>
                    <a:pt x="254" y="148"/>
                  </a:lnTo>
                  <a:lnTo>
                    <a:pt x="260" y="148"/>
                  </a:lnTo>
                  <a:lnTo>
                    <a:pt x="266" y="144"/>
                  </a:lnTo>
                  <a:lnTo>
                    <a:pt x="266" y="144"/>
                  </a:lnTo>
                  <a:lnTo>
                    <a:pt x="270" y="138"/>
                  </a:lnTo>
                  <a:lnTo>
                    <a:pt x="270" y="132"/>
                  </a:lnTo>
                  <a:lnTo>
                    <a:pt x="270" y="126"/>
                  </a:lnTo>
                  <a:lnTo>
                    <a:pt x="266" y="120"/>
                  </a:lnTo>
                  <a:lnTo>
                    <a:pt x="266" y="12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3765"/>
              <a:endParaRPr lang="zh-CN" altLang="en-US" sz="1900" kern="0">
                <a:solidFill>
                  <a:sysClr val="windowText" lastClr="000000"/>
                </a:solidFill>
              </a:endParaRPr>
            </a:p>
          </p:txBody>
        </p:sp>
        <p:sp>
          <p:nvSpPr>
            <p:cNvPr id="76" name="Freeform 82"/>
            <p:cNvSpPr/>
            <p:nvPr/>
          </p:nvSpPr>
          <p:spPr bwMode="auto">
            <a:xfrm>
              <a:off x="2570163" y="3663950"/>
              <a:ext cx="260350" cy="260350"/>
            </a:xfrm>
            <a:custGeom>
              <a:avLst/>
              <a:gdLst>
                <a:gd name="T0" fmla="*/ 160 w 164"/>
                <a:gd name="T1" fmla="*/ 32 h 164"/>
                <a:gd name="T2" fmla="*/ 160 w 164"/>
                <a:gd name="T3" fmla="*/ 32 h 164"/>
                <a:gd name="T4" fmla="*/ 162 w 164"/>
                <a:gd name="T5" fmla="*/ 34 h 164"/>
                <a:gd name="T6" fmla="*/ 164 w 164"/>
                <a:gd name="T7" fmla="*/ 38 h 164"/>
                <a:gd name="T8" fmla="*/ 162 w 164"/>
                <a:gd name="T9" fmla="*/ 42 h 164"/>
                <a:gd name="T10" fmla="*/ 160 w 164"/>
                <a:gd name="T11" fmla="*/ 46 h 164"/>
                <a:gd name="T12" fmla="*/ 44 w 164"/>
                <a:gd name="T13" fmla="*/ 162 h 164"/>
                <a:gd name="T14" fmla="*/ 44 w 164"/>
                <a:gd name="T15" fmla="*/ 162 h 164"/>
                <a:gd name="T16" fmla="*/ 42 w 164"/>
                <a:gd name="T17" fmla="*/ 164 h 164"/>
                <a:gd name="T18" fmla="*/ 38 w 164"/>
                <a:gd name="T19" fmla="*/ 164 h 164"/>
                <a:gd name="T20" fmla="*/ 34 w 164"/>
                <a:gd name="T21" fmla="*/ 164 h 164"/>
                <a:gd name="T22" fmla="*/ 30 w 164"/>
                <a:gd name="T23" fmla="*/ 162 h 164"/>
                <a:gd name="T24" fmla="*/ 2 w 164"/>
                <a:gd name="T25" fmla="*/ 132 h 164"/>
                <a:gd name="T26" fmla="*/ 2 w 164"/>
                <a:gd name="T27" fmla="*/ 132 h 164"/>
                <a:gd name="T28" fmla="*/ 0 w 164"/>
                <a:gd name="T29" fmla="*/ 130 h 164"/>
                <a:gd name="T30" fmla="*/ 0 w 164"/>
                <a:gd name="T31" fmla="*/ 126 h 164"/>
                <a:gd name="T32" fmla="*/ 0 w 164"/>
                <a:gd name="T33" fmla="*/ 122 h 164"/>
                <a:gd name="T34" fmla="*/ 2 w 164"/>
                <a:gd name="T35" fmla="*/ 118 h 164"/>
                <a:gd name="T36" fmla="*/ 118 w 164"/>
                <a:gd name="T37" fmla="*/ 2 h 164"/>
                <a:gd name="T38" fmla="*/ 118 w 164"/>
                <a:gd name="T39" fmla="*/ 2 h 164"/>
                <a:gd name="T40" fmla="*/ 122 w 164"/>
                <a:gd name="T41" fmla="*/ 0 h 164"/>
                <a:gd name="T42" fmla="*/ 124 w 164"/>
                <a:gd name="T43" fmla="*/ 0 h 164"/>
                <a:gd name="T44" fmla="*/ 128 w 164"/>
                <a:gd name="T45" fmla="*/ 0 h 164"/>
                <a:gd name="T46" fmla="*/ 132 w 164"/>
                <a:gd name="T47" fmla="*/ 2 h 164"/>
                <a:gd name="T48" fmla="*/ 160 w 164"/>
                <a:gd name="T49" fmla="*/ 32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4" h="164">
                  <a:moveTo>
                    <a:pt x="160" y="32"/>
                  </a:moveTo>
                  <a:lnTo>
                    <a:pt x="160" y="32"/>
                  </a:lnTo>
                  <a:lnTo>
                    <a:pt x="162" y="34"/>
                  </a:lnTo>
                  <a:lnTo>
                    <a:pt x="164" y="38"/>
                  </a:lnTo>
                  <a:lnTo>
                    <a:pt x="162" y="42"/>
                  </a:lnTo>
                  <a:lnTo>
                    <a:pt x="160" y="46"/>
                  </a:lnTo>
                  <a:lnTo>
                    <a:pt x="44" y="162"/>
                  </a:lnTo>
                  <a:lnTo>
                    <a:pt x="44" y="162"/>
                  </a:lnTo>
                  <a:lnTo>
                    <a:pt x="42" y="164"/>
                  </a:lnTo>
                  <a:lnTo>
                    <a:pt x="38" y="164"/>
                  </a:lnTo>
                  <a:lnTo>
                    <a:pt x="34" y="164"/>
                  </a:lnTo>
                  <a:lnTo>
                    <a:pt x="30" y="162"/>
                  </a:lnTo>
                  <a:lnTo>
                    <a:pt x="2" y="132"/>
                  </a:lnTo>
                  <a:lnTo>
                    <a:pt x="2" y="132"/>
                  </a:lnTo>
                  <a:lnTo>
                    <a:pt x="0" y="130"/>
                  </a:lnTo>
                  <a:lnTo>
                    <a:pt x="0" y="126"/>
                  </a:lnTo>
                  <a:lnTo>
                    <a:pt x="0" y="122"/>
                  </a:lnTo>
                  <a:lnTo>
                    <a:pt x="2" y="118"/>
                  </a:lnTo>
                  <a:lnTo>
                    <a:pt x="118" y="2"/>
                  </a:lnTo>
                  <a:lnTo>
                    <a:pt x="118" y="2"/>
                  </a:lnTo>
                  <a:lnTo>
                    <a:pt x="122" y="0"/>
                  </a:lnTo>
                  <a:lnTo>
                    <a:pt x="124" y="0"/>
                  </a:lnTo>
                  <a:lnTo>
                    <a:pt x="128" y="0"/>
                  </a:lnTo>
                  <a:lnTo>
                    <a:pt x="132" y="2"/>
                  </a:lnTo>
                  <a:lnTo>
                    <a:pt x="160" y="3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3765"/>
              <a:endParaRPr lang="zh-CN" altLang="en-US" sz="1900" kern="0">
                <a:solidFill>
                  <a:sysClr val="windowText" lastClr="000000"/>
                </a:solidFill>
              </a:endParaRPr>
            </a:p>
          </p:txBody>
        </p:sp>
        <p:sp>
          <p:nvSpPr>
            <p:cNvPr id="77" name="Freeform 83"/>
            <p:cNvSpPr>
              <a:spLocks noEditPoints="1"/>
            </p:cNvSpPr>
            <p:nvPr/>
          </p:nvSpPr>
          <p:spPr bwMode="auto">
            <a:xfrm>
              <a:off x="2687638" y="3724275"/>
              <a:ext cx="406400" cy="396875"/>
            </a:xfrm>
            <a:custGeom>
              <a:avLst/>
              <a:gdLst>
                <a:gd name="T0" fmla="*/ 186 w 256"/>
                <a:gd name="T1" fmla="*/ 8 h 250"/>
                <a:gd name="T2" fmla="*/ 166 w 256"/>
                <a:gd name="T3" fmla="*/ 0 h 250"/>
                <a:gd name="T4" fmla="*/ 100 w 256"/>
                <a:gd name="T5" fmla="*/ 30 h 250"/>
                <a:gd name="T6" fmla="*/ 86 w 256"/>
                <a:gd name="T7" fmla="*/ 44 h 250"/>
                <a:gd name="T8" fmla="*/ 72 w 256"/>
                <a:gd name="T9" fmla="*/ 86 h 250"/>
                <a:gd name="T10" fmla="*/ 80 w 256"/>
                <a:gd name="T11" fmla="*/ 104 h 250"/>
                <a:gd name="T12" fmla="*/ 88 w 256"/>
                <a:gd name="T13" fmla="*/ 108 h 250"/>
                <a:gd name="T14" fmla="*/ 112 w 256"/>
                <a:gd name="T15" fmla="*/ 102 h 250"/>
                <a:gd name="T16" fmla="*/ 162 w 256"/>
                <a:gd name="T17" fmla="*/ 56 h 250"/>
                <a:gd name="T18" fmla="*/ 250 w 256"/>
                <a:gd name="T19" fmla="*/ 106 h 250"/>
                <a:gd name="T20" fmla="*/ 254 w 256"/>
                <a:gd name="T21" fmla="*/ 78 h 250"/>
                <a:gd name="T22" fmla="*/ 42 w 256"/>
                <a:gd name="T23" fmla="*/ 136 h 250"/>
                <a:gd name="T24" fmla="*/ 32 w 256"/>
                <a:gd name="T25" fmla="*/ 132 h 250"/>
                <a:gd name="T26" fmla="*/ 4 w 256"/>
                <a:gd name="T27" fmla="*/ 156 h 250"/>
                <a:gd name="T28" fmla="*/ 0 w 256"/>
                <a:gd name="T29" fmla="*/ 164 h 250"/>
                <a:gd name="T30" fmla="*/ 4 w 256"/>
                <a:gd name="T31" fmla="*/ 174 h 250"/>
                <a:gd name="T32" fmla="*/ 18 w 256"/>
                <a:gd name="T33" fmla="*/ 176 h 250"/>
                <a:gd name="T34" fmla="*/ 42 w 256"/>
                <a:gd name="T35" fmla="*/ 154 h 250"/>
                <a:gd name="T36" fmla="*/ 44 w 256"/>
                <a:gd name="T37" fmla="*/ 140 h 250"/>
                <a:gd name="T38" fmla="*/ 66 w 256"/>
                <a:gd name="T39" fmla="*/ 160 h 250"/>
                <a:gd name="T40" fmla="*/ 56 w 256"/>
                <a:gd name="T41" fmla="*/ 156 h 250"/>
                <a:gd name="T42" fmla="*/ 28 w 256"/>
                <a:gd name="T43" fmla="*/ 180 h 250"/>
                <a:gd name="T44" fmla="*/ 24 w 256"/>
                <a:gd name="T45" fmla="*/ 188 h 250"/>
                <a:gd name="T46" fmla="*/ 28 w 256"/>
                <a:gd name="T47" fmla="*/ 198 h 250"/>
                <a:gd name="T48" fmla="*/ 42 w 256"/>
                <a:gd name="T49" fmla="*/ 200 h 250"/>
                <a:gd name="T50" fmla="*/ 66 w 256"/>
                <a:gd name="T51" fmla="*/ 178 h 250"/>
                <a:gd name="T52" fmla="*/ 68 w 256"/>
                <a:gd name="T53" fmla="*/ 164 h 250"/>
                <a:gd name="T54" fmla="*/ 96 w 256"/>
                <a:gd name="T55" fmla="*/ 208 h 250"/>
                <a:gd name="T56" fmla="*/ 74 w 256"/>
                <a:gd name="T57" fmla="*/ 232 h 250"/>
                <a:gd name="T58" fmla="*/ 76 w 256"/>
                <a:gd name="T59" fmla="*/ 246 h 250"/>
                <a:gd name="T60" fmla="*/ 86 w 256"/>
                <a:gd name="T61" fmla="*/ 250 h 250"/>
                <a:gd name="T62" fmla="*/ 114 w 256"/>
                <a:gd name="T63" fmla="*/ 226 h 250"/>
                <a:gd name="T64" fmla="*/ 118 w 256"/>
                <a:gd name="T65" fmla="*/ 218 h 250"/>
                <a:gd name="T66" fmla="*/ 114 w 256"/>
                <a:gd name="T67" fmla="*/ 208 h 250"/>
                <a:gd name="T68" fmla="*/ 100 w 256"/>
                <a:gd name="T69" fmla="*/ 206 h 250"/>
                <a:gd name="T70" fmla="*/ 90 w 256"/>
                <a:gd name="T71" fmla="*/ 184 h 250"/>
                <a:gd name="T72" fmla="*/ 82 w 256"/>
                <a:gd name="T73" fmla="*/ 180 h 250"/>
                <a:gd name="T74" fmla="*/ 52 w 256"/>
                <a:gd name="T75" fmla="*/ 204 h 250"/>
                <a:gd name="T76" fmla="*/ 48 w 256"/>
                <a:gd name="T77" fmla="*/ 212 h 250"/>
                <a:gd name="T78" fmla="*/ 52 w 256"/>
                <a:gd name="T79" fmla="*/ 222 h 250"/>
                <a:gd name="T80" fmla="*/ 66 w 256"/>
                <a:gd name="T81" fmla="*/ 224 h 250"/>
                <a:gd name="T82" fmla="*/ 90 w 256"/>
                <a:gd name="T83" fmla="*/ 202 h 250"/>
                <a:gd name="T84" fmla="*/ 92 w 256"/>
                <a:gd name="T85" fmla="*/ 188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56" h="250">
                  <a:moveTo>
                    <a:pt x="250" y="70"/>
                  </a:moveTo>
                  <a:lnTo>
                    <a:pt x="186" y="8"/>
                  </a:lnTo>
                  <a:lnTo>
                    <a:pt x="186" y="8"/>
                  </a:lnTo>
                  <a:lnTo>
                    <a:pt x="180" y="4"/>
                  </a:lnTo>
                  <a:lnTo>
                    <a:pt x="174" y="0"/>
                  </a:lnTo>
                  <a:lnTo>
                    <a:pt x="166" y="0"/>
                  </a:lnTo>
                  <a:lnTo>
                    <a:pt x="158" y="4"/>
                  </a:lnTo>
                  <a:lnTo>
                    <a:pt x="158" y="4"/>
                  </a:lnTo>
                  <a:lnTo>
                    <a:pt x="100" y="30"/>
                  </a:lnTo>
                  <a:lnTo>
                    <a:pt x="100" y="30"/>
                  </a:lnTo>
                  <a:lnTo>
                    <a:pt x="92" y="36"/>
                  </a:lnTo>
                  <a:lnTo>
                    <a:pt x="86" y="44"/>
                  </a:lnTo>
                  <a:lnTo>
                    <a:pt x="74" y="80"/>
                  </a:lnTo>
                  <a:lnTo>
                    <a:pt x="74" y="80"/>
                  </a:lnTo>
                  <a:lnTo>
                    <a:pt x="72" y="86"/>
                  </a:lnTo>
                  <a:lnTo>
                    <a:pt x="74" y="92"/>
                  </a:lnTo>
                  <a:lnTo>
                    <a:pt x="76" y="98"/>
                  </a:lnTo>
                  <a:lnTo>
                    <a:pt x="80" y="104"/>
                  </a:lnTo>
                  <a:lnTo>
                    <a:pt x="80" y="104"/>
                  </a:lnTo>
                  <a:lnTo>
                    <a:pt x="88" y="108"/>
                  </a:lnTo>
                  <a:lnTo>
                    <a:pt x="88" y="108"/>
                  </a:lnTo>
                  <a:lnTo>
                    <a:pt x="96" y="110"/>
                  </a:lnTo>
                  <a:lnTo>
                    <a:pt x="104" y="108"/>
                  </a:lnTo>
                  <a:lnTo>
                    <a:pt x="112" y="102"/>
                  </a:lnTo>
                  <a:lnTo>
                    <a:pt x="116" y="94"/>
                  </a:lnTo>
                  <a:lnTo>
                    <a:pt x="126" y="68"/>
                  </a:lnTo>
                  <a:lnTo>
                    <a:pt x="162" y="56"/>
                  </a:lnTo>
                  <a:lnTo>
                    <a:pt x="232" y="124"/>
                  </a:lnTo>
                  <a:lnTo>
                    <a:pt x="250" y="106"/>
                  </a:lnTo>
                  <a:lnTo>
                    <a:pt x="250" y="106"/>
                  </a:lnTo>
                  <a:lnTo>
                    <a:pt x="254" y="98"/>
                  </a:lnTo>
                  <a:lnTo>
                    <a:pt x="256" y="88"/>
                  </a:lnTo>
                  <a:lnTo>
                    <a:pt x="254" y="78"/>
                  </a:lnTo>
                  <a:lnTo>
                    <a:pt x="250" y="70"/>
                  </a:lnTo>
                  <a:lnTo>
                    <a:pt x="250" y="70"/>
                  </a:lnTo>
                  <a:close/>
                  <a:moveTo>
                    <a:pt x="42" y="136"/>
                  </a:moveTo>
                  <a:lnTo>
                    <a:pt x="42" y="136"/>
                  </a:lnTo>
                  <a:lnTo>
                    <a:pt x="38" y="132"/>
                  </a:lnTo>
                  <a:lnTo>
                    <a:pt x="32" y="132"/>
                  </a:lnTo>
                  <a:lnTo>
                    <a:pt x="28" y="132"/>
                  </a:lnTo>
                  <a:lnTo>
                    <a:pt x="24" y="136"/>
                  </a:lnTo>
                  <a:lnTo>
                    <a:pt x="4" y="156"/>
                  </a:lnTo>
                  <a:lnTo>
                    <a:pt x="4" y="156"/>
                  </a:lnTo>
                  <a:lnTo>
                    <a:pt x="0" y="160"/>
                  </a:lnTo>
                  <a:lnTo>
                    <a:pt x="0" y="164"/>
                  </a:lnTo>
                  <a:lnTo>
                    <a:pt x="0" y="170"/>
                  </a:lnTo>
                  <a:lnTo>
                    <a:pt x="4" y="174"/>
                  </a:lnTo>
                  <a:lnTo>
                    <a:pt x="4" y="174"/>
                  </a:lnTo>
                  <a:lnTo>
                    <a:pt x="8" y="176"/>
                  </a:lnTo>
                  <a:lnTo>
                    <a:pt x="12" y="178"/>
                  </a:lnTo>
                  <a:lnTo>
                    <a:pt x="18" y="176"/>
                  </a:lnTo>
                  <a:lnTo>
                    <a:pt x="22" y="174"/>
                  </a:lnTo>
                  <a:lnTo>
                    <a:pt x="42" y="154"/>
                  </a:lnTo>
                  <a:lnTo>
                    <a:pt x="42" y="154"/>
                  </a:lnTo>
                  <a:lnTo>
                    <a:pt x="44" y="150"/>
                  </a:lnTo>
                  <a:lnTo>
                    <a:pt x="46" y="144"/>
                  </a:lnTo>
                  <a:lnTo>
                    <a:pt x="44" y="140"/>
                  </a:lnTo>
                  <a:lnTo>
                    <a:pt x="42" y="136"/>
                  </a:lnTo>
                  <a:lnTo>
                    <a:pt x="42" y="136"/>
                  </a:lnTo>
                  <a:close/>
                  <a:moveTo>
                    <a:pt x="66" y="160"/>
                  </a:moveTo>
                  <a:lnTo>
                    <a:pt x="66" y="160"/>
                  </a:lnTo>
                  <a:lnTo>
                    <a:pt x="62" y="156"/>
                  </a:lnTo>
                  <a:lnTo>
                    <a:pt x="56" y="156"/>
                  </a:lnTo>
                  <a:lnTo>
                    <a:pt x="52" y="156"/>
                  </a:lnTo>
                  <a:lnTo>
                    <a:pt x="48" y="160"/>
                  </a:lnTo>
                  <a:lnTo>
                    <a:pt x="28" y="180"/>
                  </a:lnTo>
                  <a:lnTo>
                    <a:pt x="28" y="180"/>
                  </a:lnTo>
                  <a:lnTo>
                    <a:pt x="24" y="184"/>
                  </a:lnTo>
                  <a:lnTo>
                    <a:pt x="24" y="188"/>
                  </a:lnTo>
                  <a:lnTo>
                    <a:pt x="24" y="194"/>
                  </a:lnTo>
                  <a:lnTo>
                    <a:pt x="28" y="198"/>
                  </a:lnTo>
                  <a:lnTo>
                    <a:pt x="28" y="198"/>
                  </a:lnTo>
                  <a:lnTo>
                    <a:pt x="32" y="200"/>
                  </a:lnTo>
                  <a:lnTo>
                    <a:pt x="36" y="202"/>
                  </a:lnTo>
                  <a:lnTo>
                    <a:pt x="42" y="200"/>
                  </a:lnTo>
                  <a:lnTo>
                    <a:pt x="46" y="198"/>
                  </a:lnTo>
                  <a:lnTo>
                    <a:pt x="66" y="178"/>
                  </a:lnTo>
                  <a:lnTo>
                    <a:pt x="66" y="178"/>
                  </a:lnTo>
                  <a:lnTo>
                    <a:pt x="68" y="174"/>
                  </a:lnTo>
                  <a:lnTo>
                    <a:pt x="70" y="168"/>
                  </a:lnTo>
                  <a:lnTo>
                    <a:pt x="68" y="164"/>
                  </a:lnTo>
                  <a:lnTo>
                    <a:pt x="66" y="160"/>
                  </a:lnTo>
                  <a:lnTo>
                    <a:pt x="66" y="160"/>
                  </a:lnTo>
                  <a:close/>
                  <a:moveTo>
                    <a:pt x="96" y="208"/>
                  </a:moveTo>
                  <a:lnTo>
                    <a:pt x="76" y="228"/>
                  </a:lnTo>
                  <a:lnTo>
                    <a:pt x="76" y="228"/>
                  </a:lnTo>
                  <a:lnTo>
                    <a:pt x="74" y="232"/>
                  </a:lnTo>
                  <a:lnTo>
                    <a:pt x="72" y="238"/>
                  </a:lnTo>
                  <a:lnTo>
                    <a:pt x="74" y="242"/>
                  </a:lnTo>
                  <a:lnTo>
                    <a:pt x="76" y="246"/>
                  </a:lnTo>
                  <a:lnTo>
                    <a:pt x="76" y="246"/>
                  </a:lnTo>
                  <a:lnTo>
                    <a:pt x="80" y="250"/>
                  </a:lnTo>
                  <a:lnTo>
                    <a:pt x="86" y="250"/>
                  </a:lnTo>
                  <a:lnTo>
                    <a:pt x="90" y="250"/>
                  </a:lnTo>
                  <a:lnTo>
                    <a:pt x="94" y="246"/>
                  </a:lnTo>
                  <a:lnTo>
                    <a:pt x="114" y="226"/>
                  </a:lnTo>
                  <a:lnTo>
                    <a:pt x="114" y="226"/>
                  </a:lnTo>
                  <a:lnTo>
                    <a:pt x="118" y="222"/>
                  </a:lnTo>
                  <a:lnTo>
                    <a:pt x="118" y="218"/>
                  </a:lnTo>
                  <a:lnTo>
                    <a:pt x="118" y="212"/>
                  </a:lnTo>
                  <a:lnTo>
                    <a:pt x="114" y="208"/>
                  </a:lnTo>
                  <a:lnTo>
                    <a:pt x="114" y="208"/>
                  </a:lnTo>
                  <a:lnTo>
                    <a:pt x="110" y="206"/>
                  </a:lnTo>
                  <a:lnTo>
                    <a:pt x="106" y="204"/>
                  </a:lnTo>
                  <a:lnTo>
                    <a:pt x="100" y="206"/>
                  </a:lnTo>
                  <a:lnTo>
                    <a:pt x="96" y="208"/>
                  </a:lnTo>
                  <a:lnTo>
                    <a:pt x="96" y="208"/>
                  </a:lnTo>
                  <a:close/>
                  <a:moveTo>
                    <a:pt x="90" y="184"/>
                  </a:moveTo>
                  <a:lnTo>
                    <a:pt x="90" y="184"/>
                  </a:lnTo>
                  <a:lnTo>
                    <a:pt x="86" y="180"/>
                  </a:lnTo>
                  <a:lnTo>
                    <a:pt x="82" y="180"/>
                  </a:lnTo>
                  <a:lnTo>
                    <a:pt x="76" y="180"/>
                  </a:lnTo>
                  <a:lnTo>
                    <a:pt x="72" y="184"/>
                  </a:lnTo>
                  <a:lnTo>
                    <a:pt x="52" y="204"/>
                  </a:lnTo>
                  <a:lnTo>
                    <a:pt x="52" y="204"/>
                  </a:lnTo>
                  <a:lnTo>
                    <a:pt x="50" y="208"/>
                  </a:lnTo>
                  <a:lnTo>
                    <a:pt x="48" y="212"/>
                  </a:lnTo>
                  <a:lnTo>
                    <a:pt x="50" y="218"/>
                  </a:lnTo>
                  <a:lnTo>
                    <a:pt x="52" y="222"/>
                  </a:lnTo>
                  <a:lnTo>
                    <a:pt x="52" y="222"/>
                  </a:lnTo>
                  <a:lnTo>
                    <a:pt x="56" y="224"/>
                  </a:lnTo>
                  <a:lnTo>
                    <a:pt x="60" y="226"/>
                  </a:lnTo>
                  <a:lnTo>
                    <a:pt x="66" y="224"/>
                  </a:lnTo>
                  <a:lnTo>
                    <a:pt x="70" y="222"/>
                  </a:lnTo>
                  <a:lnTo>
                    <a:pt x="90" y="202"/>
                  </a:lnTo>
                  <a:lnTo>
                    <a:pt x="90" y="202"/>
                  </a:lnTo>
                  <a:lnTo>
                    <a:pt x="92" y="198"/>
                  </a:lnTo>
                  <a:lnTo>
                    <a:pt x="94" y="192"/>
                  </a:lnTo>
                  <a:lnTo>
                    <a:pt x="92" y="188"/>
                  </a:lnTo>
                  <a:lnTo>
                    <a:pt x="90" y="184"/>
                  </a:lnTo>
                  <a:lnTo>
                    <a:pt x="90" y="18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3765"/>
              <a:endParaRPr lang="zh-CN" altLang="en-US" sz="1900" kern="0">
                <a:solidFill>
                  <a:sysClr val="windowText" lastClr="000000"/>
                </a:solidFill>
              </a:endParaRPr>
            </a:p>
          </p:txBody>
        </p:sp>
      </p:grpSp>
      <p:grpSp>
        <p:nvGrpSpPr>
          <p:cNvPr id="78" name="组合 77"/>
          <p:cNvGrpSpPr/>
          <p:nvPr/>
        </p:nvGrpSpPr>
        <p:grpSpPr>
          <a:xfrm>
            <a:off x="6911916" y="5926650"/>
            <a:ext cx="617837" cy="625370"/>
            <a:chOff x="2627313" y="1546225"/>
            <a:chExt cx="536575" cy="542925"/>
          </a:xfrm>
          <a:solidFill>
            <a:srgbClr val="3A3E4A"/>
          </a:solidFill>
        </p:grpSpPr>
        <p:sp>
          <p:nvSpPr>
            <p:cNvPr id="79" name="Freeform 30"/>
            <p:cNvSpPr>
              <a:spLocks noEditPoints="1"/>
            </p:cNvSpPr>
            <p:nvPr/>
          </p:nvSpPr>
          <p:spPr bwMode="auto">
            <a:xfrm>
              <a:off x="2627313" y="1616075"/>
              <a:ext cx="536575" cy="473075"/>
            </a:xfrm>
            <a:custGeom>
              <a:avLst/>
              <a:gdLst>
                <a:gd name="T0" fmla="*/ 310 w 338"/>
                <a:gd name="T1" fmla="*/ 134 h 298"/>
                <a:gd name="T2" fmla="*/ 296 w 338"/>
                <a:gd name="T3" fmla="*/ 94 h 298"/>
                <a:gd name="T4" fmla="*/ 270 w 338"/>
                <a:gd name="T5" fmla="*/ 62 h 298"/>
                <a:gd name="T6" fmla="*/ 248 w 338"/>
                <a:gd name="T7" fmla="*/ 46 h 298"/>
                <a:gd name="T8" fmla="*/ 208 w 338"/>
                <a:gd name="T9" fmla="*/ 72 h 298"/>
                <a:gd name="T10" fmla="*/ 182 w 338"/>
                <a:gd name="T11" fmla="*/ 72 h 298"/>
                <a:gd name="T12" fmla="*/ 152 w 338"/>
                <a:gd name="T13" fmla="*/ 60 h 298"/>
                <a:gd name="T14" fmla="*/ 132 w 338"/>
                <a:gd name="T15" fmla="*/ 36 h 298"/>
                <a:gd name="T16" fmla="*/ 94 w 338"/>
                <a:gd name="T17" fmla="*/ 2 h 298"/>
                <a:gd name="T18" fmla="*/ 86 w 338"/>
                <a:gd name="T19" fmla="*/ 2 h 298"/>
                <a:gd name="T20" fmla="*/ 80 w 338"/>
                <a:gd name="T21" fmla="*/ 56 h 298"/>
                <a:gd name="T22" fmla="*/ 48 w 338"/>
                <a:gd name="T23" fmla="*/ 92 h 298"/>
                <a:gd name="T24" fmla="*/ 18 w 338"/>
                <a:gd name="T25" fmla="*/ 108 h 298"/>
                <a:gd name="T26" fmla="*/ 2 w 338"/>
                <a:gd name="T27" fmla="*/ 118 h 298"/>
                <a:gd name="T28" fmla="*/ 0 w 338"/>
                <a:gd name="T29" fmla="*/ 174 h 298"/>
                <a:gd name="T30" fmla="*/ 10 w 338"/>
                <a:gd name="T31" fmla="*/ 188 h 298"/>
                <a:gd name="T32" fmla="*/ 36 w 338"/>
                <a:gd name="T33" fmla="*/ 190 h 298"/>
                <a:gd name="T34" fmla="*/ 74 w 338"/>
                <a:gd name="T35" fmla="*/ 246 h 298"/>
                <a:gd name="T36" fmla="*/ 92 w 338"/>
                <a:gd name="T37" fmla="*/ 290 h 298"/>
                <a:gd name="T38" fmla="*/ 136 w 338"/>
                <a:gd name="T39" fmla="*/ 298 h 298"/>
                <a:gd name="T40" fmla="*/ 144 w 338"/>
                <a:gd name="T41" fmla="*/ 290 h 298"/>
                <a:gd name="T42" fmla="*/ 156 w 338"/>
                <a:gd name="T43" fmla="*/ 280 h 298"/>
                <a:gd name="T44" fmla="*/ 184 w 338"/>
                <a:gd name="T45" fmla="*/ 280 h 298"/>
                <a:gd name="T46" fmla="*/ 198 w 338"/>
                <a:gd name="T47" fmla="*/ 290 h 298"/>
                <a:gd name="T48" fmla="*/ 242 w 338"/>
                <a:gd name="T49" fmla="*/ 298 h 298"/>
                <a:gd name="T50" fmla="*/ 248 w 338"/>
                <a:gd name="T51" fmla="*/ 290 h 298"/>
                <a:gd name="T52" fmla="*/ 262 w 338"/>
                <a:gd name="T53" fmla="*/ 250 h 298"/>
                <a:gd name="T54" fmla="*/ 290 w 338"/>
                <a:gd name="T55" fmla="*/ 220 h 298"/>
                <a:gd name="T56" fmla="*/ 308 w 338"/>
                <a:gd name="T57" fmla="*/ 180 h 298"/>
                <a:gd name="T58" fmla="*/ 322 w 338"/>
                <a:gd name="T59" fmla="*/ 166 h 298"/>
                <a:gd name="T60" fmla="*/ 336 w 338"/>
                <a:gd name="T61" fmla="*/ 156 h 298"/>
                <a:gd name="T62" fmla="*/ 336 w 338"/>
                <a:gd name="T63" fmla="*/ 144 h 298"/>
                <a:gd name="T64" fmla="*/ 322 w 338"/>
                <a:gd name="T65" fmla="*/ 134 h 298"/>
                <a:gd name="T66" fmla="*/ 96 w 338"/>
                <a:gd name="T67" fmla="*/ 120 h 298"/>
                <a:gd name="T68" fmla="*/ 78 w 338"/>
                <a:gd name="T69" fmla="*/ 110 h 298"/>
                <a:gd name="T70" fmla="*/ 80 w 338"/>
                <a:gd name="T71" fmla="*/ 108 h 298"/>
                <a:gd name="T72" fmla="*/ 92 w 338"/>
                <a:gd name="T73" fmla="*/ 108 h 298"/>
                <a:gd name="T74" fmla="*/ 102 w 338"/>
                <a:gd name="T75" fmla="*/ 94 h 298"/>
                <a:gd name="T76" fmla="*/ 98 w 338"/>
                <a:gd name="T77" fmla="*/ 84 h 298"/>
                <a:gd name="T78" fmla="*/ 88 w 338"/>
                <a:gd name="T79" fmla="*/ 80 h 298"/>
                <a:gd name="T80" fmla="*/ 90 w 338"/>
                <a:gd name="T81" fmla="*/ 78 h 298"/>
                <a:gd name="T82" fmla="*/ 104 w 338"/>
                <a:gd name="T83" fmla="*/ 78 h 298"/>
                <a:gd name="T84" fmla="*/ 116 w 338"/>
                <a:gd name="T85" fmla="*/ 98 h 298"/>
                <a:gd name="T86" fmla="*/ 110 w 338"/>
                <a:gd name="T87" fmla="*/ 114 h 298"/>
                <a:gd name="T88" fmla="*/ 96 w 338"/>
                <a:gd name="T89" fmla="*/ 120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38" h="298">
                  <a:moveTo>
                    <a:pt x="322" y="134"/>
                  </a:moveTo>
                  <a:lnTo>
                    <a:pt x="310" y="134"/>
                  </a:lnTo>
                  <a:lnTo>
                    <a:pt x="310" y="134"/>
                  </a:lnTo>
                  <a:lnTo>
                    <a:pt x="306" y="120"/>
                  </a:lnTo>
                  <a:lnTo>
                    <a:pt x="302" y="108"/>
                  </a:lnTo>
                  <a:lnTo>
                    <a:pt x="296" y="94"/>
                  </a:lnTo>
                  <a:lnTo>
                    <a:pt x="288" y="84"/>
                  </a:lnTo>
                  <a:lnTo>
                    <a:pt x="280" y="72"/>
                  </a:lnTo>
                  <a:lnTo>
                    <a:pt x="270" y="62"/>
                  </a:lnTo>
                  <a:lnTo>
                    <a:pt x="260" y="54"/>
                  </a:lnTo>
                  <a:lnTo>
                    <a:pt x="248" y="46"/>
                  </a:lnTo>
                  <a:lnTo>
                    <a:pt x="248" y="46"/>
                  </a:lnTo>
                  <a:lnTo>
                    <a:pt x="236" y="58"/>
                  </a:lnTo>
                  <a:lnTo>
                    <a:pt x="224" y="66"/>
                  </a:lnTo>
                  <a:lnTo>
                    <a:pt x="208" y="72"/>
                  </a:lnTo>
                  <a:lnTo>
                    <a:pt x="192" y="74"/>
                  </a:lnTo>
                  <a:lnTo>
                    <a:pt x="192" y="74"/>
                  </a:lnTo>
                  <a:lnTo>
                    <a:pt x="182" y="72"/>
                  </a:lnTo>
                  <a:lnTo>
                    <a:pt x="172" y="70"/>
                  </a:lnTo>
                  <a:lnTo>
                    <a:pt x="162" y="66"/>
                  </a:lnTo>
                  <a:lnTo>
                    <a:pt x="152" y="60"/>
                  </a:lnTo>
                  <a:lnTo>
                    <a:pt x="144" y="54"/>
                  </a:lnTo>
                  <a:lnTo>
                    <a:pt x="138" y="46"/>
                  </a:lnTo>
                  <a:lnTo>
                    <a:pt x="132" y="36"/>
                  </a:lnTo>
                  <a:lnTo>
                    <a:pt x="128" y="28"/>
                  </a:lnTo>
                  <a:lnTo>
                    <a:pt x="94" y="2"/>
                  </a:lnTo>
                  <a:lnTo>
                    <a:pt x="94" y="2"/>
                  </a:lnTo>
                  <a:lnTo>
                    <a:pt x="90" y="0"/>
                  </a:lnTo>
                  <a:lnTo>
                    <a:pt x="88" y="0"/>
                  </a:lnTo>
                  <a:lnTo>
                    <a:pt x="86" y="2"/>
                  </a:lnTo>
                  <a:lnTo>
                    <a:pt x="86" y="6"/>
                  </a:lnTo>
                  <a:lnTo>
                    <a:pt x="80" y="56"/>
                  </a:lnTo>
                  <a:lnTo>
                    <a:pt x="80" y="56"/>
                  </a:lnTo>
                  <a:lnTo>
                    <a:pt x="68" y="66"/>
                  </a:lnTo>
                  <a:lnTo>
                    <a:pt x="56" y="80"/>
                  </a:lnTo>
                  <a:lnTo>
                    <a:pt x="48" y="92"/>
                  </a:lnTo>
                  <a:lnTo>
                    <a:pt x="40" y="108"/>
                  </a:lnTo>
                  <a:lnTo>
                    <a:pt x="18" y="108"/>
                  </a:lnTo>
                  <a:lnTo>
                    <a:pt x="18" y="108"/>
                  </a:lnTo>
                  <a:lnTo>
                    <a:pt x="10" y="108"/>
                  </a:lnTo>
                  <a:lnTo>
                    <a:pt x="6" y="112"/>
                  </a:lnTo>
                  <a:lnTo>
                    <a:pt x="2" y="118"/>
                  </a:lnTo>
                  <a:lnTo>
                    <a:pt x="0" y="124"/>
                  </a:lnTo>
                  <a:lnTo>
                    <a:pt x="0" y="174"/>
                  </a:lnTo>
                  <a:lnTo>
                    <a:pt x="0" y="174"/>
                  </a:lnTo>
                  <a:lnTo>
                    <a:pt x="2" y="180"/>
                  </a:lnTo>
                  <a:lnTo>
                    <a:pt x="6" y="184"/>
                  </a:lnTo>
                  <a:lnTo>
                    <a:pt x="10" y="188"/>
                  </a:lnTo>
                  <a:lnTo>
                    <a:pt x="18" y="190"/>
                  </a:lnTo>
                  <a:lnTo>
                    <a:pt x="36" y="190"/>
                  </a:lnTo>
                  <a:lnTo>
                    <a:pt x="36" y="190"/>
                  </a:lnTo>
                  <a:lnTo>
                    <a:pt x="46" y="210"/>
                  </a:lnTo>
                  <a:lnTo>
                    <a:pt x="58" y="228"/>
                  </a:lnTo>
                  <a:lnTo>
                    <a:pt x="74" y="246"/>
                  </a:lnTo>
                  <a:lnTo>
                    <a:pt x="92" y="258"/>
                  </a:lnTo>
                  <a:lnTo>
                    <a:pt x="92" y="290"/>
                  </a:lnTo>
                  <a:lnTo>
                    <a:pt x="92" y="290"/>
                  </a:lnTo>
                  <a:lnTo>
                    <a:pt x="96" y="296"/>
                  </a:lnTo>
                  <a:lnTo>
                    <a:pt x="100" y="298"/>
                  </a:lnTo>
                  <a:lnTo>
                    <a:pt x="136" y="298"/>
                  </a:lnTo>
                  <a:lnTo>
                    <a:pt x="136" y="298"/>
                  </a:lnTo>
                  <a:lnTo>
                    <a:pt x="142" y="296"/>
                  </a:lnTo>
                  <a:lnTo>
                    <a:pt x="144" y="290"/>
                  </a:lnTo>
                  <a:lnTo>
                    <a:pt x="144" y="278"/>
                  </a:lnTo>
                  <a:lnTo>
                    <a:pt x="144" y="278"/>
                  </a:lnTo>
                  <a:lnTo>
                    <a:pt x="156" y="280"/>
                  </a:lnTo>
                  <a:lnTo>
                    <a:pt x="170" y="280"/>
                  </a:lnTo>
                  <a:lnTo>
                    <a:pt x="170" y="280"/>
                  </a:lnTo>
                  <a:lnTo>
                    <a:pt x="184" y="280"/>
                  </a:lnTo>
                  <a:lnTo>
                    <a:pt x="198" y="278"/>
                  </a:lnTo>
                  <a:lnTo>
                    <a:pt x="198" y="290"/>
                  </a:lnTo>
                  <a:lnTo>
                    <a:pt x="198" y="290"/>
                  </a:lnTo>
                  <a:lnTo>
                    <a:pt x="200" y="296"/>
                  </a:lnTo>
                  <a:lnTo>
                    <a:pt x="206" y="298"/>
                  </a:lnTo>
                  <a:lnTo>
                    <a:pt x="242" y="298"/>
                  </a:lnTo>
                  <a:lnTo>
                    <a:pt x="242" y="298"/>
                  </a:lnTo>
                  <a:lnTo>
                    <a:pt x="246" y="296"/>
                  </a:lnTo>
                  <a:lnTo>
                    <a:pt x="248" y="290"/>
                  </a:lnTo>
                  <a:lnTo>
                    <a:pt x="248" y="258"/>
                  </a:lnTo>
                  <a:lnTo>
                    <a:pt x="248" y="258"/>
                  </a:lnTo>
                  <a:lnTo>
                    <a:pt x="262" y="250"/>
                  </a:lnTo>
                  <a:lnTo>
                    <a:pt x="272" y="242"/>
                  </a:lnTo>
                  <a:lnTo>
                    <a:pt x="282" y="230"/>
                  </a:lnTo>
                  <a:lnTo>
                    <a:pt x="290" y="220"/>
                  </a:lnTo>
                  <a:lnTo>
                    <a:pt x="298" y="208"/>
                  </a:lnTo>
                  <a:lnTo>
                    <a:pt x="304" y="194"/>
                  </a:lnTo>
                  <a:lnTo>
                    <a:pt x="308" y="180"/>
                  </a:lnTo>
                  <a:lnTo>
                    <a:pt x="310" y="166"/>
                  </a:lnTo>
                  <a:lnTo>
                    <a:pt x="322" y="166"/>
                  </a:lnTo>
                  <a:lnTo>
                    <a:pt x="322" y="166"/>
                  </a:lnTo>
                  <a:lnTo>
                    <a:pt x="328" y="166"/>
                  </a:lnTo>
                  <a:lnTo>
                    <a:pt x="332" y="162"/>
                  </a:lnTo>
                  <a:lnTo>
                    <a:pt x="336" y="156"/>
                  </a:lnTo>
                  <a:lnTo>
                    <a:pt x="338" y="150"/>
                  </a:lnTo>
                  <a:lnTo>
                    <a:pt x="338" y="150"/>
                  </a:lnTo>
                  <a:lnTo>
                    <a:pt x="336" y="144"/>
                  </a:lnTo>
                  <a:lnTo>
                    <a:pt x="332" y="138"/>
                  </a:lnTo>
                  <a:lnTo>
                    <a:pt x="328" y="136"/>
                  </a:lnTo>
                  <a:lnTo>
                    <a:pt x="322" y="134"/>
                  </a:lnTo>
                  <a:lnTo>
                    <a:pt x="322" y="134"/>
                  </a:lnTo>
                  <a:close/>
                  <a:moveTo>
                    <a:pt x="96" y="120"/>
                  </a:moveTo>
                  <a:lnTo>
                    <a:pt x="96" y="120"/>
                  </a:lnTo>
                  <a:lnTo>
                    <a:pt x="88" y="118"/>
                  </a:lnTo>
                  <a:lnTo>
                    <a:pt x="82" y="114"/>
                  </a:lnTo>
                  <a:lnTo>
                    <a:pt x="78" y="110"/>
                  </a:lnTo>
                  <a:lnTo>
                    <a:pt x="76" y="104"/>
                  </a:lnTo>
                  <a:lnTo>
                    <a:pt x="76" y="104"/>
                  </a:lnTo>
                  <a:lnTo>
                    <a:pt x="80" y="108"/>
                  </a:lnTo>
                  <a:lnTo>
                    <a:pt x="88" y="110"/>
                  </a:lnTo>
                  <a:lnTo>
                    <a:pt x="88" y="110"/>
                  </a:lnTo>
                  <a:lnTo>
                    <a:pt x="92" y="108"/>
                  </a:lnTo>
                  <a:lnTo>
                    <a:pt x="98" y="106"/>
                  </a:lnTo>
                  <a:lnTo>
                    <a:pt x="100" y="100"/>
                  </a:lnTo>
                  <a:lnTo>
                    <a:pt x="102" y="94"/>
                  </a:lnTo>
                  <a:lnTo>
                    <a:pt x="102" y="94"/>
                  </a:lnTo>
                  <a:lnTo>
                    <a:pt x="100" y="88"/>
                  </a:lnTo>
                  <a:lnTo>
                    <a:pt x="98" y="84"/>
                  </a:lnTo>
                  <a:lnTo>
                    <a:pt x="92" y="82"/>
                  </a:lnTo>
                  <a:lnTo>
                    <a:pt x="88" y="80"/>
                  </a:lnTo>
                  <a:lnTo>
                    <a:pt x="88" y="80"/>
                  </a:lnTo>
                  <a:lnTo>
                    <a:pt x="86" y="80"/>
                  </a:lnTo>
                  <a:lnTo>
                    <a:pt x="86" y="80"/>
                  </a:lnTo>
                  <a:lnTo>
                    <a:pt x="90" y="78"/>
                  </a:lnTo>
                  <a:lnTo>
                    <a:pt x="96" y="78"/>
                  </a:lnTo>
                  <a:lnTo>
                    <a:pt x="96" y="78"/>
                  </a:lnTo>
                  <a:lnTo>
                    <a:pt x="104" y="78"/>
                  </a:lnTo>
                  <a:lnTo>
                    <a:pt x="110" y="84"/>
                  </a:lnTo>
                  <a:lnTo>
                    <a:pt x="116" y="90"/>
                  </a:lnTo>
                  <a:lnTo>
                    <a:pt x="116" y="98"/>
                  </a:lnTo>
                  <a:lnTo>
                    <a:pt x="116" y="98"/>
                  </a:lnTo>
                  <a:lnTo>
                    <a:pt x="116" y="106"/>
                  </a:lnTo>
                  <a:lnTo>
                    <a:pt x="110" y="114"/>
                  </a:lnTo>
                  <a:lnTo>
                    <a:pt x="104" y="118"/>
                  </a:lnTo>
                  <a:lnTo>
                    <a:pt x="96" y="120"/>
                  </a:lnTo>
                  <a:lnTo>
                    <a:pt x="96" y="12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3765"/>
              <a:endParaRPr lang="zh-CN" altLang="en-US" sz="1900" kern="0">
                <a:solidFill>
                  <a:sysClr val="windowText" lastClr="000000"/>
                </a:solidFill>
              </a:endParaRPr>
            </a:p>
          </p:txBody>
        </p:sp>
        <p:sp>
          <p:nvSpPr>
            <p:cNvPr id="80" name="Freeform 31"/>
            <p:cNvSpPr>
              <a:spLocks noEditPoints="1"/>
            </p:cNvSpPr>
            <p:nvPr/>
          </p:nvSpPr>
          <p:spPr bwMode="auto">
            <a:xfrm>
              <a:off x="2855913" y="1546225"/>
              <a:ext cx="155575" cy="155575"/>
            </a:xfrm>
            <a:custGeom>
              <a:avLst/>
              <a:gdLst>
                <a:gd name="T0" fmla="*/ 48 w 98"/>
                <a:gd name="T1" fmla="*/ 0 h 98"/>
                <a:gd name="T2" fmla="*/ 30 w 98"/>
                <a:gd name="T3" fmla="*/ 4 h 98"/>
                <a:gd name="T4" fmla="*/ 14 w 98"/>
                <a:gd name="T5" fmla="*/ 16 h 98"/>
                <a:gd name="T6" fmla="*/ 4 w 98"/>
                <a:gd name="T7" fmla="*/ 30 h 98"/>
                <a:gd name="T8" fmla="*/ 0 w 98"/>
                <a:gd name="T9" fmla="*/ 50 h 98"/>
                <a:gd name="T10" fmla="*/ 0 w 98"/>
                <a:gd name="T11" fmla="*/ 60 h 98"/>
                <a:gd name="T12" fmla="*/ 8 w 98"/>
                <a:gd name="T13" fmla="*/ 78 h 98"/>
                <a:gd name="T14" fmla="*/ 22 w 98"/>
                <a:gd name="T15" fmla="*/ 90 h 98"/>
                <a:gd name="T16" fmla="*/ 38 w 98"/>
                <a:gd name="T17" fmla="*/ 98 h 98"/>
                <a:gd name="T18" fmla="*/ 48 w 98"/>
                <a:gd name="T19" fmla="*/ 98 h 98"/>
                <a:gd name="T20" fmla="*/ 68 w 98"/>
                <a:gd name="T21" fmla="*/ 94 h 98"/>
                <a:gd name="T22" fmla="*/ 84 w 98"/>
                <a:gd name="T23" fmla="*/ 84 h 98"/>
                <a:gd name="T24" fmla="*/ 94 w 98"/>
                <a:gd name="T25" fmla="*/ 68 h 98"/>
                <a:gd name="T26" fmla="*/ 98 w 98"/>
                <a:gd name="T27" fmla="*/ 50 h 98"/>
                <a:gd name="T28" fmla="*/ 96 w 98"/>
                <a:gd name="T29" fmla="*/ 40 h 98"/>
                <a:gd name="T30" fmla="*/ 90 w 98"/>
                <a:gd name="T31" fmla="*/ 22 h 98"/>
                <a:gd name="T32" fmla="*/ 76 w 98"/>
                <a:gd name="T33" fmla="*/ 10 h 98"/>
                <a:gd name="T34" fmla="*/ 58 w 98"/>
                <a:gd name="T35" fmla="*/ 2 h 98"/>
                <a:gd name="T36" fmla="*/ 48 w 98"/>
                <a:gd name="T37" fmla="*/ 0 h 98"/>
                <a:gd name="T38" fmla="*/ 52 w 98"/>
                <a:gd name="T39" fmla="*/ 82 h 98"/>
                <a:gd name="T40" fmla="*/ 42 w 98"/>
                <a:gd name="T41" fmla="*/ 74 h 98"/>
                <a:gd name="T42" fmla="*/ 34 w 98"/>
                <a:gd name="T43" fmla="*/ 74 h 98"/>
                <a:gd name="T44" fmla="*/ 30 w 98"/>
                <a:gd name="T45" fmla="*/ 60 h 98"/>
                <a:gd name="T46" fmla="*/ 36 w 98"/>
                <a:gd name="T47" fmla="*/ 62 h 98"/>
                <a:gd name="T48" fmla="*/ 46 w 98"/>
                <a:gd name="T49" fmla="*/ 64 h 98"/>
                <a:gd name="T50" fmla="*/ 52 w 98"/>
                <a:gd name="T51" fmla="*/ 60 h 98"/>
                <a:gd name="T52" fmla="*/ 50 w 98"/>
                <a:gd name="T53" fmla="*/ 56 h 98"/>
                <a:gd name="T54" fmla="*/ 44 w 98"/>
                <a:gd name="T55" fmla="*/ 54 h 98"/>
                <a:gd name="T56" fmla="*/ 32 w 98"/>
                <a:gd name="T57" fmla="*/ 48 h 98"/>
                <a:gd name="T58" fmla="*/ 28 w 98"/>
                <a:gd name="T59" fmla="*/ 38 h 98"/>
                <a:gd name="T60" fmla="*/ 28 w 98"/>
                <a:gd name="T61" fmla="*/ 34 h 98"/>
                <a:gd name="T62" fmla="*/ 36 w 98"/>
                <a:gd name="T63" fmla="*/ 26 h 98"/>
                <a:gd name="T64" fmla="*/ 42 w 98"/>
                <a:gd name="T65" fmla="*/ 16 h 98"/>
                <a:gd name="T66" fmla="*/ 52 w 98"/>
                <a:gd name="T67" fmla="*/ 22 h 98"/>
                <a:gd name="T68" fmla="*/ 60 w 98"/>
                <a:gd name="T69" fmla="*/ 24 h 98"/>
                <a:gd name="T70" fmla="*/ 64 w 98"/>
                <a:gd name="T71" fmla="*/ 36 h 98"/>
                <a:gd name="T72" fmla="*/ 58 w 98"/>
                <a:gd name="T73" fmla="*/ 34 h 98"/>
                <a:gd name="T74" fmla="*/ 50 w 98"/>
                <a:gd name="T75" fmla="*/ 34 h 98"/>
                <a:gd name="T76" fmla="*/ 44 w 98"/>
                <a:gd name="T77" fmla="*/ 38 h 98"/>
                <a:gd name="T78" fmla="*/ 46 w 98"/>
                <a:gd name="T79" fmla="*/ 40 h 98"/>
                <a:gd name="T80" fmla="*/ 54 w 98"/>
                <a:gd name="T81" fmla="*/ 44 h 98"/>
                <a:gd name="T82" fmla="*/ 66 w 98"/>
                <a:gd name="T83" fmla="*/ 50 h 98"/>
                <a:gd name="T84" fmla="*/ 70 w 98"/>
                <a:gd name="T85" fmla="*/ 58 h 98"/>
                <a:gd name="T86" fmla="*/ 68 w 98"/>
                <a:gd name="T87" fmla="*/ 64 h 98"/>
                <a:gd name="T88" fmla="*/ 60 w 98"/>
                <a:gd name="T89" fmla="*/ 72 h 98"/>
                <a:gd name="T90" fmla="*/ 52 w 98"/>
                <a:gd name="T91" fmla="*/ 74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8" h="98">
                  <a:moveTo>
                    <a:pt x="48" y="0"/>
                  </a:moveTo>
                  <a:lnTo>
                    <a:pt x="48" y="0"/>
                  </a:lnTo>
                  <a:lnTo>
                    <a:pt x="38" y="2"/>
                  </a:lnTo>
                  <a:lnTo>
                    <a:pt x="30" y="4"/>
                  </a:lnTo>
                  <a:lnTo>
                    <a:pt x="22" y="10"/>
                  </a:lnTo>
                  <a:lnTo>
                    <a:pt x="14" y="16"/>
                  </a:lnTo>
                  <a:lnTo>
                    <a:pt x="8" y="22"/>
                  </a:lnTo>
                  <a:lnTo>
                    <a:pt x="4" y="30"/>
                  </a:lnTo>
                  <a:lnTo>
                    <a:pt x="0" y="40"/>
                  </a:lnTo>
                  <a:lnTo>
                    <a:pt x="0" y="50"/>
                  </a:lnTo>
                  <a:lnTo>
                    <a:pt x="0" y="50"/>
                  </a:lnTo>
                  <a:lnTo>
                    <a:pt x="0" y="60"/>
                  </a:lnTo>
                  <a:lnTo>
                    <a:pt x="4" y="68"/>
                  </a:lnTo>
                  <a:lnTo>
                    <a:pt x="8" y="78"/>
                  </a:lnTo>
                  <a:lnTo>
                    <a:pt x="14" y="84"/>
                  </a:lnTo>
                  <a:lnTo>
                    <a:pt x="22" y="90"/>
                  </a:lnTo>
                  <a:lnTo>
                    <a:pt x="30" y="94"/>
                  </a:lnTo>
                  <a:lnTo>
                    <a:pt x="38" y="98"/>
                  </a:lnTo>
                  <a:lnTo>
                    <a:pt x="48" y="98"/>
                  </a:lnTo>
                  <a:lnTo>
                    <a:pt x="48" y="98"/>
                  </a:lnTo>
                  <a:lnTo>
                    <a:pt x="58" y="98"/>
                  </a:lnTo>
                  <a:lnTo>
                    <a:pt x="68" y="94"/>
                  </a:lnTo>
                  <a:lnTo>
                    <a:pt x="76" y="90"/>
                  </a:lnTo>
                  <a:lnTo>
                    <a:pt x="84" y="84"/>
                  </a:lnTo>
                  <a:lnTo>
                    <a:pt x="90" y="78"/>
                  </a:lnTo>
                  <a:lnTo>
                    <a:pt x="94" y="68"/>
                  </a:lnTo>
                  <a:lnTo>
                    <a:pt x="96" y="60"/>
                  </a:lnTo>
                  <a:lnTo>
                    <a:pt x="98" y="50"/>
                  </a:lnTo>
                  <a:lnTo>
                    <a:pt x="98" y="50"/>
                  </a:lnTo>
                  <a:lnTo>
                    <a:pt x="96" y="40"/>
                  </a:lnTo>
                  <a:lnTo>
                    <a:pt x="94" y="30"/>
                  </a:lnTo>
                  <a:lnTo>
                    <a:pt x="90" y="22"/>
                  </a:lnTo>
                  <a:lnTo>
                    <a:pt x="84" y="16"/>
                  </a:lnTo>
                  <a:lnTo>
                    <a:pt x="76" y="10"/>
                  </a:lnTo>
                  <a:lnTo>
                    <a:pt x="68" y="4"/>
                  </a:lnTo>
                  <a:lnTo>
                    <a:pt x="58" y="2"/>
                  </a:lnTo>
                  <a:lnTo>
                    <a:pt x="48" y="0"/>
                  </a:lnTo>
                  <a:lnTo>
                    <a:pt x="48" y="0"/>
                  </a:lnTo>
                  <a:close/>
                  <a:moveTo>
                    <a:pt x="52" y="74"/>
                  </a:moveTo>
                  <a:lnTo>
                    <a:pt x="52" y="82"/>
                  </a:lnTo>
                  <a:lnTo>
                    <a:pt x="42" y="82"/>
                  </a:lnTo>
                  <a:lnTo>
                    <a:pt x="42" y="74"/>
                  </a:lnTo>
                  <a:lnTo>
                    <a:pt x="42" y="74"/>
                  </a:lnTo>
                  <a:lnTo>
                    <a:pt x="34" y="74"/>
                  </a:lnTo>
                  <a:lnTo>
                    <a:pt x="26" y="72"/>
                  </a:lnTo>
                  <a:lnTo>
                    <a:pt x="30" y="60"/>
                  </a:lnTo>
                  <a:lnTo>
                    <a:pt x="30" y="60"/>
                  </a:lnTo>
                  <a:lnTo>
                    <a:pt x="36" y="62"/>
                  </a:lnTo>
                  <a:lnTo>
                    <a:pt x="46" y="64"/>
                  </a:lnTo>
                  <a:lnTo>
                    <a:pt x="46" y="64"/>
                  </a:lnTo>
                  <a:lnTo>
                    <a:pt x="50" y="62"/>
                  </a:lnTo>
                  <a:lnTo>
                    <a:pt x="52" y="60"/>
                  </a:lnTo>
                  <a:lnTo>
                    <a:pt x="52" y="60"/>
                  </a:lnTo>
                  <a:lnTo>
                    <a:pt x="50" y="56"/>
                  </a:lnTo>
                  <a:lnTo>
                    <a:pt x="44" y="54"/>
                  </a:lnTo>
                  <a:lnTo>
                    <a:pt x="44" y="54"/>
                  </a:lnTo>
                  <a:lnTo>
                    <a:pt x="38" y="52"/>
                  </a:lnTo>
                  <a:lnTo>
                    <a:pt x="32" y="48"/>
                  </a:lnTo>
                  <a:lnTo>
                    <a:pt x="28" y="44"/>
                  </a:lnTo>
                  <a:lnTo>
                    <a:pt x="28" y="38"/>
                  </a:lnTo>
                  <a:lnTo>
                    <a:pt x="28" y="38"/>
                  </a:lnTo>
                  <a:lnTo>
                    <a:pt x="28" y="34"/>
                  </a:lnTo>
                  <a:lnTo>
                    <a:pt x="32" y="28"/>
                  </a:lnTo>
                  <a:lnTo>
                    <a:pt x="36" y="26"/>
                  </a:lnTo>
                  <a:lnTo>
                    <a:pt x="42" y="24"/>
                  </a:lnTo>
                  <a:lnTo>
                    <a:pt x="42" y="16"/>
                  </a:lnTo>
                  <a:lnTo>
                    <a:pt x="52" y="16"/>
                  </a:lnTo>
                  <a:lnTo>
                    <a:pt x="52" y="22"/>
                  </a:lnTo>
                  <a:lnTo>
                    <a:pt x="52" y="22"/>
                  </a:lnTo>
                  <a:lnTo>
                    <a:pt x="60" y="24"/>
                  </a:lnTo>
                  <a:lnTo>
                    <a:pt x="66" y="26"/>
                  </a:lnTo>
                  <a:lnTo>
                    <a:pt x="64" y="36"/>
                  </a:lnTo>
                  <a:lnTo>
                    <a:pt x="64" y="36"/>
                  </a:lnTo>
                  <a:lnTo>
                    <a:pt x="58" y="34"/>
                  </a:lnTo>
                  <a:lnTo>
                    <a:pt x="50" y="34"/>
                  </a:lnTo>
                  <a:lnTo>
                    <a:pt x="50" y="34"/>
                  </a:lnTo>
                  <a:lnTo>
                    <a:pt x="44" y="34"/>
                  </a:lnTo>
                  <a:lnTo>
                    <a:pt x="44" y="38"/>
                  </a:lnTo>
                  <a:lnTo>
                    <a:pt x="44" y="38"/>
                  </a:lnTo>
                  <a:lnTo>
                    <a:pt x="46" y="40"/>
                  </a:lnTo>
                  <a:lnTo>
                    <a:pt x="54" y="44"/>
                  </a:lnTo>
                  <a:lnTo>
                    <a:pt x="54" y="44"/>
                  </a:lnTo>
                  <a:lnTo>
                    <a:pt x="60" y="46"/>
                  </a:lnTo>
                  <a:lnTo>
                    <a:pt x="66" y="50"/>
                  </a:lnTo>
                  <a:lnTo>
                    <a:pt x="68" y="54"/>
                  </a:lnTo>
                  <a:lnTo>
                    <a:pt x="70" y="58"/>
                  </a:lnTo>
                  <a:lnTo>
                    <a:pt x="70" y="58"/>
                  </a:lnTo>
                  <a:lnTo>
                    <a:pt x="68" y="64"/>
                  </a:lnTo>
                  <a:lnTo>
                    <a:pt x="64" y="68"/>
                  </a:lnTo>
                  <a:lnTo>
                    <a:pt x="60" y="72"/>
                  </a:lnTo>
                  <a:lnTo>
                    <a:pt x="52" y="74"/>
                  </a:lnTo>
                  <a:lnTo>
                    <a:pt x="52" y="7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3765"/>
              <a:endParaRPr lang="zh-CN" altLang="en-US" sz="1900" kern="0">
                <a:solidFill>
                  <a:sysClr val="windowText" lastClr="000000"/>
                </a:solidFill>
              </a:endParaRP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2000">
        <p15:prstTrans prst="wind"/>
      </p:transition>
    </mc:Choice>
    <mc:Fallback xmlns="">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down)">
                                      <p:cBhvr>
                                        <p:cTn id="7" dur="500"/>
                                        <p:tgtEl>
                                          <p:spTgt spid="4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14" presetClass="entr" presetSubtype="10" fill="hold" grpId="0" nodeType="withEffect">
                                  <p:stCondLst>
                                    <p:cond delay="200"/>
                                  </p:stCondLst>
                                  <p:childTnLst>
                                    <p:set>
                                      <p:cBhvr>
                                        <p:cTn id="15" dur="1" fill="hold">
                                          <p:stCondLst>
                                            <p:cond delay="0"/>
                                          </p:stCondLst>
                                        </p:cTn>
                                        <p:tgtEl>
                                          <p:spTgt spid="56"/>
                                        </p:tgtEl>
                                        <p:attrNameLst>
                                          <p:attrName>style.visibility</p:attrName>
                                        </p:attrNameLst>
                                      </p:cBhvr>
                                      <p:to>
                                        <p:strVal val="visible"/>
                                      </p:to>
                                    </p:set>
                                    <p:animEffect transition="in" filter="randombar(horizontal)">
                                      <p:cBhvr>
                                        <p:cTn id="16" dur="500"/>
                                        <p:tgtEl>
                                          <p:spTgt spid="56"/>
                                        </p:tgtEl>
                                      </p:cBhvr>
                                    </p:animEffect>
                                  </p:childTnLst>
                                </p:cTn>
                              </p:par>
                            </p:childTnLst>
                          </p:cTn>
                        </p:par>
                        <p:par>
                          <p:cTn id="17" fill="hold">
                            <p:stCondLst>
                              <p:cond delay="1000"/>
                            </p:stCondLst>
                            <p:childTnLst>
                              <p:par>
                                <p:cTn id="18" presetID="22" presetClass="entr" presetSubtype="8" fill="hold" grpId="0" nodeType="afterEffect">
                                  <p:stCondLst>
                                    <p:cond delay="0"/>
                                  </p:stCondLst>
                                  <p:childTnLst>
                                    <p:set>
                                      <p:cBhvr>
                                        <p:cTn id="19" dur="1" fill="hold">
                                          <p:stCondLst>
                                            <p:cond delay="0"/>
                                          </p:stCondLst>
                                        </p:cTn>
                                        <p:tgtEl>
                                          <p:spTgt spid="60"/>
                                        </p:tgtEl>
                                        <p:attrNameLst>
                                          <p:attrName>style.visibility</p:attrName>
                                        </p:attrNameLst>
                                      </p:cBhvr>
                                      <p:to>
                                        <p:strVal val="visible"/>
                                      </p:to>
                                    </p:set>
                                    <p:animEffect transition="in" filter="wipe(left)">
                                      <p:cBhvr>
                                        <p:cTn id="20" dur="500"/>
                                        <p:tgtEl>
                                          <p:spTgt spid="60"/>
                                        </p:tgtEl>
                                      </p:cBhvr>
                                    </p:animEffect>
                                  </p:childTnLst>
                                </p:cTn>
                              </p:par>
                            </p:childTnLst>
                          </p:cTn>
                        </p:par>
                        <p:par>
                          <p:cTn id="21" fill="hold">
                            <p:stCondLst>
                              <p:cond delay="1500"/>
                            </p:stCondLst>
                            <p:childTnLst>
                              <p:par>
                                <p:cTn id="22" presetID="22" presetClass="entr" presetSubtype="4" fill="hold" nodeType="afterEffect">
                                  <p:stCondLst>
                                    <p:cond delay="0"/>
                                  </p:stCondLst>
                                  <p:childTnLst>
                                    <p:set>
                                      <p:cBhvr>
                                        <p:cTn id="23" dur="1" fill="hold">
                                          <p:stCondLst>
                                            <p:cond delay="0"/>
                                          </p:stCondLst>
                                        </p:cTn>
                                        <p:tgtEl>
                                          <p:spTgt spid="47"/>
                                        </p:tgtEl>
                                        <p:attrNameLst>
                                          <p:attrName>style.visibility</p:attrName>
                                        </p:attrNameLst>
                                      </p:cBhvr>
                                      <p:to>
                                        <p:strVal val="visible"/>
                                      </p:to>
                                    </p:set>
                                    <p:animEffect transition="in" filter="wipe(down)">
                                      <p:cBhvr>
                                        <p:cTn id="24" dur="500"/>
                                        <p:tgtEl>
                                          <p:spTgt spid="47"/>
                                        </p:tgtEl>
                                      </p:cBhvr>
                                    </p:animEffect>
                                  </p:childTnLst>
                                </p:cTn>
                              </p:par>
                            </p:childTnLst>
                          </p:cTn>
                        </p:par>
                        <p:par>
                          <p:cTn id="25" fill="hold">
                            <p:stCondLst>
                              <p:cond delay="2000"/>
                            </p:stCondLst>
                            <p:childTnLst>
                              <p:par>
                                <p:cTn id="26" presetID="53" presetClass="entr" presetSubtype="16" fill="hold" nodeType="afterEffect">
                                  <p:stCondLst>
                                    <p:cond delay="0"/>
                                  </p:stCondLst>
                                  <p:childTnLst>
                                    <p:set>
                                      <p:cBhvr>
                                        <p:cTn id="27" dur="1" fill="hold">
                                          <p:stCondLst>
                                            <p:cond delay="0"/>
                                          </p:stCondLst>
                                        </p:cTn>
                                        <p:tgtEl>
                                          <p:spTgt spid="70"/>
                                        </p:tgtEl>
                                        <p:attrNameLst>
                                          <p:attrName>style.visibility</p:attrName>
                                        </p:attrNameLst>
                                      </p:cBhvr>
                                      <p:to>
                                        <p:strVal val="visible"/>
                                      </p:to>
                                    </p:set>
                                    <p:anim calcmode="lin" valueType="num">
                                      <p:cBhvr>
                                        <p:cTn id="28" dur="500" fill="hold"/>
                                        <p:tgtEl>
                                          <p:spTgt spid="70"/>
                                        </p:tgtEl>
                                        <p:attrNameLst>
                                          <p:attrName>ppt_w</p:attrName>
                                        </p:attrNameLst>
                                      </p:cBhvr>
                                      <p:tavLst>
                                        <p:tav tm="0">
                                          <p:val>
                                            <p:fltVal val="0"/>
                                          </p:val>
                                        </p:tav>
                                        <p:tav tm="100000">
                                          <p:val>
                                            <p:strVal val="#ppt_w"/>
                                          </p:val>
                                        </p:tav>
                                      </p:tavLst>
                                    </p:anim>
                                    <p:anim calcmode="lin" valueType="num">
                                      <p:cBhvr>
                                        <p:cTn id="29" dur="500" fill="hold"/>
                                        <p:tgtEl>
                                          <p:spTgt spid="70"/>
                                        </p:tgtEl>
                                        <p:attrNameLst>
                                          <p:attrName>ppt_h</p:attrName>
                                        </p:attrNameLst>
                                      </p:cBhvr>
                                      <p:tavLst>
                                        <p:tav tm="0">
                                          <p:val>
                                            <p:fltVal val="0"/>
                                          </p:val>
                                        </p:tav>
                                        <p:tav tm="100000">
                                          <p:val>
                                            <p:strVal val="#ppt_h"/>
                                          </p:val>
                                        </p:tav>
                                      </p:tavLst>
                                    </p:anim>
                                    <p:animEffect transition="in" filter="fade">
                                      <p:cBhvr>
                                        <p:cTn id="30" dur="500"/>
                                        <p:tgtEl>
                                          <p:spTgt spid="70"/>
                                        </p:tgtEl>
                                      </p:cBhvr>
                                    </p:animEffect>
                                  </p:childTnLst>
                                </p:cTn>
                              </p:par>
                              <p:par>
                                <p:cTn id="31" presetID="14" presetClass="entr" presetSubtype="10" fill="hold" grpId="0" nodeType="withEffect">
                                  <p:stCondLst>
                                    <p:cond delay="200"/>
                                  </p:stCondLst>
                                  <p:childTnLst>
                                    <p:set>
                                      <p:cBhvr>
                                        <p:cTn id="32" dur="1" fill="hold">
                                          <p:stCondLst>
                                            <p:cond delay="0"/>
                                          </p:stCondLst>
                                        </p:cTn>
                                        <p:tgtEl>
                                          <p:spTgt spid="57"/>
                                        </p:tgtEl>
                                        <p:attrNameLst>
                                          <p:attrName>style.visibility</p:attrName>
                                        </p:attrNameLst>
                                      </p:cBhvr>
                                      <p:to>
                                        <p:strVal val="visible"/>
                                      </p:to>
                                    </p:set>
                                    <p:animEffect transition="in" filter="randombar(horizontal)">
                                      <p:cBhvr>
                                        <p:cTn id="33" dur="500"/>
                                        <p:tgtEl>
                                          <p:spTgt spid="57"/>
                                        </p:tgtEl>
                                      </p:cBhvr>
                                    </p:animEffect>
                                  </p:childTnLst>
                                </p:cTn>
                              </p:par>
                            </p:childTnLst>
                          </p:cTn>
                        </p:par>
                        <p:par>
                          <p:cTn id="34" fill="hold">
                            <p:stCondLst>
                              <p:cond delay="2500"/>
                            </p:stCondLst>
                            <p:childTnLst>
                              <p:par>
                                <p:cTn id="35" presetID="22" presetClass="entr" presetSubtype="8" fill="hold" grpId="0" nodeType="afterEffect">
                                  <p:stCondLst>
                                    <p:cond delay="0"/>
                                  </p:stCondLst>
                                  <p:childTnLst>
                                    <p:set>
                                      <p:cBhvr>
                                        <p:cTn id="36" dur="1" fill="hold">
                                          <p:stCondLst>
                                            <p:cond delay="0"/>
                                          </p:stCondLst>
                                        </p:cTn>
                                        <p:tgtEl>
                                          <p:spTgt spid="61"/>
                                        </p:tgtEl>
                                        <p:attrNameLst>
                                          <p:attrName>style.visibility</p:attrName>
                                        </p:attrNameLst>
                                      </p:cBhvr>
                                      <p:to>
                                        <p:strVal val="visible"/>
                                      </p:to>
                                    </p:set>
                                    <p:animEffect transition="in" filter="wipe(left)">
                                      <p:cBhvr>
                                        <p:cTn id="37" dur="500"/>
                                        <p:tgtEl>
                                          <p:spTgt spid="61"/>
                                        </p:tgtEl>
                                      </p:cBhvr>
                                    </p:animEffect>
                                  </p:childTnLst>
                                </p:cTn>
                              </p:par>
                            </p:childTnLst>
                          </p:cTn>
                        </p:par>
                        <p:par>
                          <p:cTn id="38" fill="hold">
                            <p:stCondLst>
                              <p:cond delay="3000"/>
                            </p:stCondLst>
                            <p:childTnLst>
                              <p:par>
                                <p:cTn id="39" presetID="22" presetClass="entr" presetSubtype="4" fill="hold"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down)">
                                      <p:cBhvr>
                                        <p:cTn id="41" dur="500"/>
                                        <p:tgtEl>
                                          <p:spTgt spid="50"/>
                                        </p:tgtEl>
                                      </p:cBhvr>
                                    </p:animEffect>
                                  </p:childTnLst>
                                </p:cTn>
                              </p:par>
                            </p:childTnLst>
                          </p:cTn>
                        </p:par>
                        <p:par>
                          <p:cTn id="42" fill="hold">
                            <p:stCondLst>
                              <p:cond delay="3500"/>
                            </p:stCondLst>
                            <p:childTnLst>
                              <p:par>
                                <p:cTn id="43" presetID="53" presetClass="entr" presetSubtype="16" fill="hold" nodeType="afterEffect">
                                  <p:stCondLst>
                                    <p:cond delay="0"/>
                                  </p:stCondLst>
                                  <p:childTnLst>
                                    <p:set>
                                      <p:cBhvr>
                                        <p:cTn id="44" dur="1" fill="hold">
                                          <p:stCondLst>
                                            <p:cond delay="0"/>
                                          </p:stCondLst>
                                        </p:cTn>
                                        <p:tgtEl>
                                          <p:spTgt spid="78"/>
                                        </p:tgtEl>
                                        <p:attrNameLst>
                                          <p:attrName>style.visibility</p:attrName>
                                        </p:attrNameLst>
                                      </p:cBhvr>
                                      <p:to>
                                        <p:strVal val="visible"/>
                                      </p:to>
                                    </p:set>
                                    <p:anim calcmode="lin" valueType="num">
                                      <p:cBhvr>
                                        <p:cTn id="45" dur="500" fill="hold"/>
                                        <p:tgtEl>
                                          <p:spTgt spid="78"/>
                                        </p:tgtEl>
                                        <p:attrNameLst>
                                          <p:attrName>ppt_w</p:attrName>
                                        </p:attrNameLst>
                                      </p:cBhvr>
                                      <p:tavLst>
                                        <p:tav tm="0">
                                          <p:val>
                                            <p:fltVal val="0"/>
                                          </p:val>
                                        </p:tav>
                                        <p:tav tm="100000">
                                          <p:val>
                                            <p:strVal val="#ppt_w"/>
                                          </p:val>
                                        </p:tav>
                                      </p:tavLst>
                                    </p:anim>
                                    <p:anim calcmode="lin" valueType="num">
                                      <p:cBhvr>
                                        <p:cTn id="46" dur="500" fill="hold"/>
                                        <p:tgtEl>
                                          <p:spTgt spid="78"/>
                                        </p:tgtEl>
                                        <p:attrNameLst>
                                          <p:attrName>ppt_h</p:attrName>
                                        </p:attrNameLst>
                                      </p:cBhvr>
                                      <p:tavLst>
                                        <p:tav tm="0">
                                          <p:val>
                                            <p:fltVal val="0"/>
                                          </p:val>
                                        </p:tav>
                                        <p:tav tm="100000">
                                          <p:val>
                                            <p:strVal val="#ppt_h"/>
                                          </p:val>
                                        </p:tav>
                                      </p:tavLst>
                                    </p:anim>
                                    <p:animEffect transition="in" filter="fade">
                                      <p:cBhvr>
                                        <p:cTn id="47" dur="500"/>
                                        <p:tgtEl>
                                          <p:spTgt spid="78"/>
                                        </p:tgtEl>
                                      </p:cBhvr>
                                    </p:animEffect>
                                  </p:childTnLst>
                                </p:cTn>
                              </p:par>
                              <p:par>
                                <p:cTn id="48" presetID="14" presetClass="entr" presetSubtype="10" fill="hold" grpId="0" nodeType="withEffect">
                                  <p:stCondLst>
                                    <p:cond delay="200"/>
                                  </p:stCondLst>
                                  <p:childTnLst>
                                    <p:set>
                                      <p:cBhvr>
                                        <p:cTn id="49" dur="1" fill="hold">
                                          <p:stCondLst>
                                            <p:cond delay="0"/>
                                          </p:stCondLst>
                                        </p:cTn>
                                        <p:tgtEl>
                                          <p:spTgt spid="58"/>
                                        </p:tgtEl>
                                        <p:attrNameLst>
                                          <p:attrName>style.visibility</p:attrName>
                                        </p:attrNameLst>
                                      </p:cBhvr>
                                      <p:to>
                                        <p:strVal val="visible"/>
                                      </p:to>
                                    </p:set>
                                    <p:animEffect transition="in" filter="randombar(horizontal)">
                                      <p:cBhvr>
                                        <p:cTn id="50" dur="500"/>
                                        <p:tgtEl>
                                          <p:spTgt spid="58"/>
                                        </p:tgtEl>
                                      </p:cBhvr>
                                    </p:animEffect>
                                  </p:childTnLst>
                                </p:cTn>
                              </p:par>
                            </p:childTnLst>
                          </p:cTn>
                        </p:par>
                        <p:par>
                          <p:cTn id="51" fill="hold">
                            <p:stCondLst>
                              <p:cond delay="4000"/>
                            </p:stCondLst>
                            <p:childTnLst>
                              <p:par>
                                <p:cTn id="52" presetID="22" presetClass="entr" presetSubtype="8" fill="hold" grpId="0" nodeType="afterEffect">
                                  <p:stCondLst>
                                    <p:cond delay="0"/>
                                  </p:stCondLst>
                                  <p:childTnLst>
                                    <p:set>
                                      <p:cBhvr>
                                        <p:cTn id="53" dur="1" fill="hold">
                                          <p:stCondLst>
                                            <p:cond delay="0"/>
                                          </p:stCondLst>
                                        </p:cTn>
                                        <p:tgtEl>
                                          <p:spTgt spid="62"/>
                                        </p:tgtEl>
                                        <p:attrNameLst>
                                          <p:attrName>style.visibility</p:attrName>
                                        </p:attrNameLst>
                                      </p:cBhvr>
                                      <p:to>
                                        <p:strVal val="visible"/>
                                      </p:to>
                                    </p:set>
                                    <p:animEffect transition="in" filter="wipe(left)">
                                      <p:cBhvr>
                                        <p:cTn id="54" dur="500"/>
                                        <p:tgtEl>
                                          <p:spTgt spid="62"/>
                                        </p:tgtEl>
                                      </p:cBhvr>
                                    </p:animEffect>
                                  </p:childTnLst>
                                </p:cTn>
                              </p:par>
                            </p:childTnLst>
                          </p:cTn>
                        </p:par>
                        <p:par>
                          <p:cTn id="55" fill="hold">
                            <p:stCondLst>
                              <p:cond delay="4500"/>
                            </p:stCondLst>
                            <p:childTnLst>
                              <p:par>
                                <p:cTn id="56" presetID="22" presetClass="entr" presetSubtype="4" fill="hold" nodeType="afterEffect">
                                  <p:stCondLst>
                                    <p:cond delay="0"/>
                                  </p:stCondLst>
                                  <p:childTnLst>
                                    <p:set>
                                      <p:cBhvr>
                                        <p:cTn id="57" dur="1" fill="hold">
                                          <p:stCondLst>
                                            <p:cond delay="0"/>
                                          </p:stCondLst>
                                        </p:cTn>
                                        <p:tgtEl>
                                          <p:spTgt spid="53"/>
                                        </p:tgtEl>
                                        <p:attrNameLst>
                                          <p:attrName>style.visibility</p:attrName>
                                        </p:attrNameLst>
                                      </p:cBhvr>
                                      <p:to>
                                        <p:strVal val="visible"/>
                                      </p:to>
                                    </p:set>
                                    <p:animEffect transition="in" filter="wipe(down)">
                                      <p:cBhvr>
                                        <p:cTn id="58" dur="500"/>
                                        <p:tgtEl>
                                          <p:spTgt spid="53"/>
                                        </p:tgtEl>
                                      </p:cBhvr>
                                    </p:animEffect>
                                  </p:childTnLst>
                                </p:cTn>
                              </p:par>
                            </p:childTnLst>
                          </p:cTn>
                        </p:par>
                        <p:par>
                          <p:cTn id="59" fill="hold">
                            <p:stCondLst>
                              <p:cond delay="5000"/>
                            </p:stCondLst>
                            <p:childTnLst>
                              <p:par>
                                <p:cTn id="60" presetID="53" presetClass="entr" presetSubtype="16" fill="hold" nodeType="afterEffect">
                                  <p:stCondLst>
                                    <p:cond delay="0"/>
                                  </p:stCondLst>
                                  <p:childTnLst>
                                    <p:set>
                                      <p:cBhvr>
                                        <p:cTn id="61" dur="1" fill="hold">
                                          <p:stCondLst>
                                            <p:cond delay="0"/>
                                          </p:stCondLst>
                                        </p:cTn>
                                        <p:tgtEl>
                                          <p:spTgt spid="73"/>
                                        </p:tgtEl>
                                        <p:attrNameLst>
                                          <p:attrName>style.visibility</p:attrName>
                                        </p:attrNameLst>
                                      </p:cBhvr>
                                      <p:to>
                                        <p:strVal val="visible"/>
                                      </p:to>
                                    </p:set>
                                    <p:anim calcmode="lin" valueType="num">
                                      <p:cBhvr>
                                        <p:cTn id="62" dur="500" fill="hold"/>
                                        <p:tgtEl>
                                          <p:spTgt spid="73"/>
                                        </p:tgtEl>
                                        <p:attrNameLst>
                                          <p:attrName>ppt_w</p:attrName>
                                        </p:attrNameLst>
                                      </p:cBhvr>
                                      <p:tavLst>
                                        <p:tav tm="0">
                                          <p:val>
                                            <p:fltVal val="0"/>
                                          </p:val>
                                        </p:tav>
                                        <p:tav tm="100000">
                                          <p:val>
                                            <p:strVal val="#ppt_w"/>
                                          </p:val>
                                        </p:tav>
                                      </p:tavLst>
                                    </p:anim>
                                    <p:anim calcmode="lin" valueType="num">
                                      <p:cBhvr>
                                        <p:cTn id="63" dur="500" fill="hold"/>
                                        <p:tgtEl>
                                          <p:spTgt spid="73"/>
                                        </p:tgtEl>
                                        <p:attrNameLst>
                                          <p:attrName>ppt_h</p:attrName>
                                        </p:attrNameLst>
                                      </p:cBhvr>
                                      <p:tavLst>
                                        <p:tav tm="0">
                                          <p:val>
                                            <p:fltVal val="0"/>
                                          </p:val>
                                        </p:tav>
                                        <p:tav tm="100000">
                                          <p:val>
                                            <p:strVal val="#ppt_h"/>
                                          </p:val>
                                        </p:tav>
                                      </p:tavLst>
                                    </p:anim>
                                    <p:animEffect transition="in" filter="fade">
                                      <p:cBhvr>
                                        <p:cTn id="64" dur="500"/>
                                        <p:tgtEl>
                                          <p:spTgt spid="73"/>
                                        </p:tgtEl>
                                      </p:cBhvr>
                                    </p:animEffect>
                                  </p:childTnLst>
                                </p:cTn>
                              </p:par>
                              <p:par>
                                <p:cTn id="65" presetID="14" presetClass="entr" presetSubtype="10" fill="hold" grpId="0" nodeType="withEffect">
                                  <p:stCondLst>
                                    <p:cond delay="200"/>
                                  </p:stCondLst>
                                  <p:childTnLst>
                                    <p:set>
                                      <p:cBhvr>
                                        <p:cTn id="66" dur="1" fill="hold">
                                          <p:stCondLst>
                                            <p:cond delay="0"/>
                                          </p:stCondLst>
                                        </p:cTn>
                                        <p:tgtEl>
                                          <p:spTgt spid="59"/>
                                        </p:tgtEl>
                                        <p:attrNameLst>
                                          <p:attrName>style.visibility</p:attrName>
                                        </p:attrNameLst>
                                      </p:cBhvr>
                                      <p:to>
                                        <p:strVal val="visible"/>
                                      </p:to>
                                    </p:set>
                                    <p:animEffect transition="in" filter="randombar(horizontal)">
                                      <p:cBhvr>
                                        <p:cTn id="67" dur="500"/>
                                        <p:tgtEl>
                                          <p:spTgt spid="59"/>
                                        </p:tgtEl>
                                      </p:cBhvr>
                                    </p:animEffect>
                                  </p:childTnLst>
                                </p:cTn>
                              </p:par>
                            </p:childTnLst>
                          </p:cTn>
                        </p:par>
                        <p:par>
                          <p:cTn id="68" fill="hold">
                            <p:stCondLst>
                              <p:cond delay="5500"/>
                            </p:stCondLst>
                            <p:childTnLst>
                              <p:par>
                                <p:cTn id="69" presetID="22" presetClass="entr" presetSubtype="8" fill="hold" grpId="0" nodeType="after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wipe(left)">
                                      <p:cBhvr>
                                        <p:cTn id="71" dur="500"/>
                                        <p:tgtEl>
                                          <p:spTgt spid="63"/>
                                        </p:tgtEl>
                                      </p:cBhvr>
                                    </p:animEffect>
                                  </p:childTnLst>
                                </p:cTn>
                              </p:par>
                            </p:childTnLst>
                          </p:cTn>
                        </p:par>
                        <p:par>
                          <p:cTn id="72" fill="hold">
                            <p:stCondLst>
                              <p:cond delay="6000"/>
                            </p:stCondLst>
                            <p:childTnLst>
                              <p:par>
                                <p:cTn id="73" presetID="22" presetClass="entr" presetSubtype="8" fill="hold" grpId="0" nodeType="afterEffect">
                                  <p:stCondLst>
                                    <p:cond delay="0"/>
                                  </p:stCondLst>
                                  <p:childTnLst>
                                    <p:set>
                                      <p:cBhvr>
                                        <p:cTn id="74" dur="1" fill="hold">
                                          <p:stCondLst>
                                            <p:cond delay="0"/>
                                          </p:stCondLst>
                                        </p:cTn>
                                        <p:tgtEl>
                                          <p:spTgt spid="64"/>
                                        </p:tgtEl>
                                        <p:attrNameLst>
                                          <p:attrName>style.visibility</p:attrName>
                                        </p:attrNameLst>
                                      </p:cBhvr>
                                      <p:to>
                                        <p:strVal val="visible"/>
                                      </p:to>
                                    </p:set>
                                    <p:animEffect transition="in" filter="wipe(left)">
                                      <p:cBhvr>
                                        <p:cTn id="75"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p:bldP spid="58" grpId="0"/>
      <p:bldP spid="59" grpId="0"/>
      <p:bldP spid="60" grpId="0"/>
      <p:bldP spid="61" grpId="0"/>
      <p:bldP spid="62" grpId="0"/>
      <p:bldP spid="63" grpId="0"/>
      <p:bldP spid="6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grpSp>
        <p:nvGrpSpPr>
          <p:cNvPr id="41" name="Group 6"/>
          <p:cNvGrpSpPr/>
          <p:nvPr/>
        </p:nvGrpSpPr>
        <p:grpSpPr bwMode="auto">
          <a:xfrm>
            <a:off x="4832200" y="1153812"/>
            <a:ext cx="2773843" cy="700280"/>
            <a:chOff x="128632" y="-146272"/>
            <a:chExt cx="2774335" cy="700342"/>
          </a:xfrm>
        </p:grpSpPr>
        <p:sp>
          <p:nvSpPr>
            <p:cNvPr id="42" name="TextBox 50"/>
            <p:cNvSpPr>
              <a:spLocks noChangeArrowheads="1"/>
            </p:cNvSpPr>
            <p:nvPr/>
          </p:nvSpPr>
          <p:spPr bwMode="auto">
            <a:xfrm>
              <a:off x="133448" y="-146272"/>
              <a:ext cx="2769519" cy="64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a:spAutoFit/>
            </a:bodyPr>
            <a:lstStyle/>
            <a:p>
              <a:pPr defTabSz="913765"/>
              <a:r>
                <a:rPr lang="en-US" sz="3600" b="1" dirty="0">
                  <a:solidFill>
                    <a:prstClr val="black">
                      <a:lumMod val="85000"/>
                      <a:lumOff val="15000"/>
                    </a:prstClr>
                  </a:solidFill>
                  <a:latin typeface="微软雅黑" panose="020B0503020204020204" pitchFamily="34" charset="-122"/>
                  <a:ea typeface="微软雅黑" panose="020B0503020204020204" pitchFamily="34" charset="-122"/>
                  <a:sym typeface="Arial Black" panose="020B0A04020102020204" pitchFamily="34" charset="0"/>
                </a:rPr>
                <a:t>CONTENTS</a:t>
              </a:r>
              <a:endParaRPr lang="zh-CN" altLang="en-US" sz="3600" b="1" dirty="0">
                <a:solidFill>
                  <a:prstClr val="black">
                    <a:lumMod val="85000"/>
                    <a:lumOff val="15000"/>
                  </a:prstClr>
                </a:solidFill>
                <a:latin typeface="微软雅黑" panose="020B0503020204020204" pitchFamily="34" charset="-122"/>
                <a:ea typeface="微软雅黑" panose="020B0503020204020204" pitchFamily="34" charset="-122"/>
                <a:sym typeface="Arial Black" panose="020B0A04020102020204" pitchFamily="34" charset="0"/>
              </a:endParaRPr>
            </a:p>
          </p:txBody>
        </p:sp>
        <p:sp>
          <p:nvSpPr>
            <p:cNvPr id="44" name="直接连接符 30"/>
            <p:cNvSpPr>
              <a:spLocks noChangeShapeType="1"/>
            </p:cNvSpPr>
            <p:nvPr/>
          </p:nvSpPr>
          <p:spPr bwMode="auto">
            <a:xfrm>
              <a:off x="128632" y="554069"/>
              <a:ext cx="2774335" cy="1"/>
            </a:xfrm>
            <a:prstGeom prst="line">
              <a:avLst/>
            </a:prstGeom>
          </p:spPr>
          <p:style>
            <a:lnRef idx="1">
              <a:schemeClr val="dk1"/>
            </a:lnRef>
            <a:fillRef idx="0">
              <a:schemeClr val="dk1"/>
            </a:fillRef>
            <a:effectRef idx="0">
              <a:schemeClr val="dk1"/>
            </a:effectRef>
            <a:fontRef idx="minor">
              <a:schemeClr val="tx1"/>
            </a:fontRef>
          </p:style>
          <p:txBody>
            <a:bodyPr/>
            <a:lstStyle/>
            <a:p>
              <a:pPr defTabSz="913765"/>
              <a:endParaRPr lang="zh-CN" altLang="en-US" sz="1600" b="1">
                <a:solidFill>
                  <a:prstClr val="black"/>
                </a:solidFill>
                <a:latin typeface="微软雅黑" panose="020B0503020204020204" pitchFamily="34" charset="-122"/>
                <a:ea typeface="微软雅黑" panose="020B0503020204020204" pitchFamily="34" charset="-122"/>
              </a:endParaRPr>
            </a:p>
          </p:txBody>
        </p:sp>
      </p:grpSp>
      <p:grpSp>
        <p:nvGrpSpPr>
          <p:cNvPr id="2" name="组合 1"/>
          <p:cNvGrpSpPr/>
          <p:nvPr/>
        </p:nvGrpSpPr>
        <p:grpSpPr>
          <a:xfrm>
            <a:off x="1350418" y="2093550"/>
            <a:ext cx="2311200" cy="1994400"/>
            <a:chOff x="-815748" y="21856"/>
            <a:chExt cx="2614132" cy="2255809"/>
          </a:xfrm>
        </p:grpSpPr>
        <p:sp>
          <p:nvSpPr>
            <p:cNvPr id="46" name="六边形 45"/>
            <p:cNvSpPr/>
            <p:nvPr/>
          </p:nvSpPr>
          <p:spPr>
            <a:xfrm>
              <a:off x="-815748" y="21856"/>
              <a:ext cx="2614132" cy="2255809"/>
            </a:xfrm>
            <a:prstGeom prst="hexagon">
              <a:avLst/>
            </a:prstGeom>
            <a:gradFill flip="none" rotWithShape="1">
              <a:gsLst>
                <a:gs pos="0">
                  <a:srgbClr val="A5A5A5">
                    <a:lumMod val="5000"/>
                    <a:lumOff val="95000"/>
                  </a:srgbClr>
                </a:gs>
                <a:gs pos="74000">
                  <a:srgbClr val="A5A5A5">
                    <a:lumMod val="45000"/>
                    <a:lumOff val="55000"/>
                  </a:srgbClr>
                </a:gs>
                <a:gs pos="83000">
                  <a:srgbClr val="A5A5A5">
                    <a:lumMod val="45000"/>
                    <a:lumOff val="55000"/>
                  </a:srgbClr>
                </a:gs>
                <a:gs pos="100000">
                  <a:srgbClr val="A5A5A5">
                    <a:lumMod val="30000"/>
                    <a:lumOff val="70000"/>
                  </a:srgbClr>
                </a:gs>
              </a:gsLst>
              <a:lin ang="18900000" scaled="1"/>
              <a:tileRect/>
            </a:gradFill>
            <a:ln w="12700" cap="flat" cmpd="sng" algn="ctr">
              <a:gradFill flip="none" rotWithShape="1">
                <a:gsLst>
                  <a:gs pos="0">
                    <a:srgbClr val="A5A5A5">
                      <a:lumMod val="5000"/>
                      <a:lumOff val="95000"/>
                    </a:srgbClr>
                  </a:gs>
                  <a:gs pos="74000">
                    <a:srgbClr val="A5A5A5">
                      <a:lumMod val="45000"/>
                      <a:lumOff val="55000"/>
                    </a:srgbClr>
                  </a:gs>
                  <a:gs pos="83000">
                    <a:srgbClr val="A5A5A5">
                      <a:lumMod val="45000"/>
                      <a:lumOff val="55000"/>
                    </a:srgbClr>
                  </a:gs>
                  <a:gs pos="100000">
                    <a:srgbClr val="A5A5A5">
                      <a:lumMod val="30000"/>
                      <a:lumOff val="70000"/>
                    </a:srgbClr>
                  </a:gs>
                </a:gsLst>
                <a:lin ang="8100000" scaled="1"/>
                <a:tileRect/>
              </a:gradFill>
              <a:prstDash val="solid"/>
              <a:miter lim="800000"/>
            </a:ln>
            <a:effectLst>
              <a:outerShdw blurRad="139700" dist="88900" dir="8100000" algn="tr" rotWithShape="0">
                <a:prstClr val="black">
                  <a:alpha val="40000"/>
                </a:prstClr>
              </a:outerShdw>
            </a:effectLst>
          </p:spPr>
          <p:txBody>
            <a:bodyPr rtlCol="0" anchor="ctr"/>
            <a:lstStyle/>
            <a:p>
              <a:pPr algn="ctr" defTabSz="913765"/>
              <a:endParaRPr lang="zh-CN" altLang="en-US" sz="1900" kern="0">
                <a:solidFill>
                  <a:sysClr val="window" lastClr="FFFFFF"/>
                </a:solidFill>
                <a:latin typeface="Calibri" panose="020F0502020204030204"/>
                <a:ea typeface="宋体" panose="02010600030101010101" pitchFamily="2" charset="-122"/>
              </a:endParaRPr>
            </a:p>
          </p:txBody>
        </p:sp>
        <p:grpSp>
          <p:nvGrpSpPr>
            <p:cNvPr id="10" name="Group 10"/>
            <p:cNvGrpSpPr/>
            <p:nvPr/>
          </p:nvGrpSpPr>
          <p:grpSpPr bwMode="auto">
            <a:xfrm>
              <a:off x="-661188" y="149927"/>
              <a:ext cx="2311099" cy="1992879"/>
              <a:chOff x="0" y="0"/>
              <a:chExt cx="1732328" cy="1493386"/>
            </a:xfrm>
          </p:grpSpPr>
          <p:sp>
            <p:nvSpPr>
              <p:cNvPr id="11" name="六边形 32"/>
              <p:cNvSpPr>
                <a:spLocks noChangeArrowheads="1"/>
              </p:cNvSpPr>
              <p:nvPr/>
            </p:nvSpPr>
            <p:spPr bwMode="auto">
              <a:xfrm>
                <a:off x="0" y="0"/>
                <a:ext cx="1732328" cy="1493386"/>
              </a:xfrm>
              <a:prstGeom prst="hexagon">
                <a:avLst>
                  <a:gd name="adj" fmla="val 24999"/>
                  <a:gd name="vf" fmla="val 115470"/>
                </a:avLst>
              </a:prstGeom>
              <a:solidFill>
                <a:srgbClr val="3A3E4A"/>
              </a:solidFill>
              <a:ln w="6350" cap="flat" cmpd="sng">
                <a:solidFill>
                  <a:schemeClr val="bg1"/>
                </a:solidFill>
                <a:bevel/>
              </a:ln>
            </p:spPr>
            <p:txBody>
              <a:bodyPr anchor="ctr"/>
              <a:lstStyle/>
              <a:p>
                <a:pPr algn="ctr" defTabSz="1218565"/>
                <a:endParaRPr lang="zh-CN" altLang="zh-CN" b="1">
                  <a:solidFill>
                    <a:srgbClr val="FFFFFF"/>
                  </a:solidFill>
                  <a:latin typeface="微软雅黑" panose="020B0503020204020204" pitchFamily="34" charset="-122"/>
                  <a:ea typeface="微软雅黑" panose="020B0503020204020204" pitchFamily="34" charset="-122"/>
                </a:endParaRPr>
              </a:p>
            </p:txBody>
          </p:sp>
          <p:sp>
            <p:nvSpPr>
              <p:cNvPr id="12" name="直接连接符 34"/>
              <p:cNvSpPr>
                <a:spLocks noChangeShapeType="1"/>
              </p:cNvSpPr>
              <p:nvPr/>
            </p:nvSpPr>
            <p:spPr bwMode="auto">
              <a:xfrm>
                <a:off x="184020" y="402975"/>
                <a:ext cx="1356355" cy="1"/>
              </a:xfrm>
              <a:prstGeom prst="line">
                <a:avLst/>
              </a:prstGeom>
              <a:noFill/>
              <a:ln w="6350" cap="flat" cmpd="sng">
                <a:solidFill>
                  <a:schemeClr val="bg1"/>
                </a:solidFill>
                <a:bevel/>
              </a:ln>
              <a:extLst>
                <a:ext uri="{909E8E84-426E-40DD-AFC4-6F175D3DCCD1}">
                  <a14:hiddenFill xmlns:a14="http://schemas.microsoft.com/office/drawing/2010/main">
                    <a:noFill/>
                  </a14:hiddenFill>
                </a:ext>
              </a:extLst>
            </p:spPr>
            <p:txBody>
              <a:bodyPr/>
              <a:lstStyle/>
              <a:p>
                <a:pPr defTabSz="1218565"/>
                <a:endParaRPr lang="zh-CN" altLang="en-US" sz="2100" b="1">
                  <a:solidFill>
                    <a:prstClr val="black"/>
                  </a:solidFill>
                  <a:latin typeface="微软雅黑" panose="020B0503020204020204" pitchFamily="34" charset="-122"/>
                  <a:ea typeface="微软雅黑" panose="020B0503020204020204" pitchFamily="34" charset="-122"/>
                </a:endParaRPr>
              </a:p>
            </p:txBody>
          </p:sp>
          <p:sp>
            <p:nvSpPr>
              <p:cNvPr id="13" name="矩形 62"/>
              <p:cNvSpPr>
                <a:spLocks noChangeArrowheads="1"/>
              </p:cNvSpPr>
              <p:nvPr/>
            </p:nvSpPr>
            <p:spPr bwMode="auto">
              <a:xfrm>
                <a:off x="956008" y="76722"/>
                <a:ext cx="458035" cy="380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a:spAutoFit/>
              </a:bodyPr>
              <a:lstStyle/>
              <a:p>
                <a:pPr defTabSz="1218565"/>
                <a:r>
                  <a:rPr lang="en-US" sz="2700" b="1">
                    <a:solidFill>
                      <a:srgbClr val="FFFFFF"/>
                    </a:solidFill>
                    <a:latin typeface="微软雅黑" panose="020B0503020204020204" pitchFamily="34" charset="-122"/>
                    <a:ea typeface="微软雅黑" panose="020B0503020204020204" pitchFamily="34" charset="-122"/>
                    <a:sym typeface="方正综艺简体" panose="03000509000000000000" pitchFamily="65" charset="-122"/>
                  </a:rPr>
                  <a:t>01</a:t>
                </a:r>
                <a:endParaRPr lang="zh-CN" altLang="en-US" sz="2700" b="1">
                  <a:solidFill>
                    <a:srgbClr val="FFFFFF"/>
                  </a:solidFill>
                  <a:latin typeface="微软雅黑" panose="020B0503020204020204" pitchFamily="34" charset="-122"/>
                  <a:ea typeface="微软雅黑" panose="020B0503020204020204" pitchFamily="34" charset="-122"/>
                  <a:sym typeface="方正综艺简体" panose="03000509000000000000" pitchFamily="65" charset="-122"/>
                </a:endParaRPr>
              </a:p>
            </p:txBody>
          </p:sp>
          <p:sp>
            <p:nvSpPr>
              <p:cNvPr id="14" name="任意多边形 36"/>
              <p:cNvSpPr>
                <a:spLocks noChangeArrowheads="1"/>
              </p:cNvSpPr>
              <p:nvPr/>
            </p:nvSpPr>
            <p:spPr bwMode="auto">
              <a:xfrm>
                <a:off x="647480" y="1108453"/>
                <a:ext cx="375973" cy="355379"/>
              </a:xfrm>
              <a:custGeom>
                <a:avLst/>
                <a:gdLst>
                  <a:gd name="T0" fmla="*/ 0 w 426720"/>
                  <a:gd name="T1" fmla="*/ 83820 h 402907"/>
                  <a:gd name="T2" fmla="*/ 205740 w 426720"/>
                  <a:gd name="T3" fmla="*/ 0 h 402907"/>
                  <a:gd name="T4" fmla="*/ 426720 w 426720"/>
                  <a:gd name="T5" fmla="*/ 312420 h 402907"/>
                  <a:gd name="T6" fmla="*/ 201930 w 426720"/>
                  <a:gd name="T7" fmla="*/ 402907 h 402907"/>
                  <a:gd name="T8" fmla="*/ 0 w 426720"/>
                  <a:gd name="T9" fmla="*/ 83820 h 402907"/>
                  <a:gd name="T10" fmla="*/ 0 60000 65536"/>
                  <a:gd name="T11" fmla="*/ 0 60000 65536"/>
                  <a:gd name="T12" fmla="*/ 0 60000 65536"/>
                  <a:gd name="T13" fmla="*/ 0 60000 65536"/>
                  <a:gd name="T14" fmla="*/ 0 60000 65536"/>
                  <a:gd name="T15" fmla="*/ 0 w 426720"/>
                  <a:gd name="T16" fmla="*/ 0 h 402907"/>
                  <a:gd name="T17" fmla="*/ 426720 w 426720"/>
                  <a:gd name="T18" fmla="*/ 402907 h 402907"/>
                </a:gdLst>
                <a:ahLst/>
                <a:cxnLst>
                  <a:cxn ang="T10">
                    <a:pos x="T0" y="T1"/>
                  </a:cxn>
                  <a:cxn ang="T11">
                    <a:pos x="T2" y="T3"/>
                  </a:cxn>
                  <a:cxn ang="T12">
                    <a:pos x="T4" y="T5"/>
                  </a:cxn>
                  <a:cxn ang="T13">
                    <a:pos x="T6" y="T7"/>
                  </a:cxn>
                  <a:cxn ang="T14">
                    <a:pos x="T8" y="T9"/>
                  </a:cxn>
                </a:cxnLst>
                <a:rect l="T15" t="T16" r="T17" b="T18"/>
                <a:pathLst>
                  <a:path w="426720" h="402907">
                    <a:moveTo>
                      <a:pt x="0" y="83820"/>
                    </a:moveTo>
                    <a:lnTo>
                      <a:pt x="205740" y="0"/>
                    </a:lnTo>
                    <a:lnTo>
                      <a:pt x="426720" y="312420"/>
                    </a:lnTo>
                    <a:lnTo>
                      <a:pt x="201930" y="402907"/>
                    </a:lnTo>
                    <a:lnTo>
                      <a:pt x="0" y="83820"/>
                    </a:lnTo>
                    <a:close/>
                  </a:path>
                </a:pathLst>
              </a:custGeom>
              <a:solidFill>
                <a:srgbClr val="FFFFFF"/>
              </a:solidFill>
              <a:ln w="9525" cap="flat" cmpd="sng">
                <a:solidFill>
                  <a:srgbClr val="FFFFFF">
                    <a:alpha val="29999"/>
                  </a:srgbClr>
                </a:solidFill>
                <a:bevel/>
              </a:ln>
            </p:spPr>
            <p:txBody>
              <a:bodyPr anchor="ctr"/>
              <a:lstStyle/>
              <a:p>
                <a:pPr algn="ctr" defTabSz="1218565"/>
                <a:endParaRPr lang="zh-CN" altLang="zh-CN" b="1">
                  <a:solidFill>
                    <a:srgbClr val="FFFFFF"/>
                  </a:solidFill>
                  <a:latin typeface="微软雅黑" panose="020B0503020204020204" pitchFamily="34" charset="-122"/>
                  <a:ea typeface="微软雅黑" panose="020B0503020204020204" pitchFamily="34" charset="-122"/>
                </a:endParaRPr>
              </a:p>
            </p:txBody>
          </p:sp>
          <p:sp>
            <p:nvSpPr>
              <p:cNvPr id="15" name="Freeform 12"/>
              <p:cNvSpPr>
                <a:spLocks noEditPoints="1" noChangeArrowheads="1"/>
              </p:cNvSpPr>
              <p:nvPr/>
            </p:nvSpPr>
            <p:spPr bwMode="auto">
              <a:xfrm flipH="1">
                <a:off x="920351" y="1013674"/>
                <a:ext cx="256336" cy="267499"/>
              </a:xfrm>
              <a:custGeom>
                <a:avLst/>
                <a:gdLst>
                  <a:gd name="T0" fmla="*/ 2147483647 w 199"/>
                  <a:gd name="T1" fmla="*/ 2147483647 h 221"/>
                  <a:gd name="T2" fmla="*/ 2147483647 w 199"/>
                  <a:gd name="T3" fmla="*/ 2147483647 h 221"/>
                  <a:gd name="T4" fmla="*/ 2147483647 w 199"/>
                  <a:gd name="T5" fmla="*/ 2147483647 h 221"/>
                  <a:gd name="T6" fmla="*/ 2147483647 w 199"/>
                  <a:gd name="T7" fmla="*/ 2147483647 h 221"/>
                  <a:gd name="T8" fmla="*/ 2147483647 w 199"/>
                  <a:gd name="T9" fmla="*/ 2147483647 h 221"/>
                  <a:gd name="T10" fmla="*/ 2147483647 w 199"/>
                  <a:gd name="T11" fmla="*/ 2147483647 h 221"/>
                  <a:gd name="T12" fmla="*/ 2147483647 w 199"/>
                  <a:gd name="T13" fmla="*/ 2147483647 h 221"/>
                  <a:gd name="T14" fmla="*/ 0 w 199"/>
                  <a:gd name="T15" fmla="*/ 2147483647 h 221"/>
                  <a:gd name="T16" fmla="*/ 2147483647 w 199"/>
                  <a:gd name="T17" fmla="*/ 0 h 221"/>
                  <a:gd name="T18" fmla="*/ 2147483647 w 199"/>
                  <a:gd name="T19" fmla="*/ 2147483647 h 221"/>
                  <a:gd name="T20" fmla="*/ 2147483647 w 199"/>
                  <a:gd name="T21" fmla="*/ 2147483647 h 221"/>
                  <a:gd name="T22" fmla="*/ 0 w 199"/>
                  <a:gd name="T23" fmla="*/ 2147483647 h 221"/>
                  <a:gd name="T24" fmla="*/ 2147483647 w 199"/>
                  <a:gd name="T25" fmla="*/ 2147483647 h 221"/>
                  <a:gd name="T26" fmla="*/ 2147483647 w 199"/>
                  <a:gd name="T27" fmla="*/ 2147483647 h 221"/>
                  <a:gd name="T28" fmla="*/ 2147483647 w 199"/>
                  <a:gd name="T29" fmla="*/ 2147483647 h 221"/>
                  <a:gd name="T30" fmla="*/ 2147483647 w 199"/>
                  <a:gd name="T31" fmla="*/ 2147483647 h 221"/>
                  <a:gd name="T32" fmla="*/ 2147483647 w 199"/>
                  <a:gd name="T33" fmla="*/ 2147483647 h 22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9"/>
                  <a:gd name="T52" fmla="*/ 0 h 221"/>
                  <a:gd name="T53" fmla="*/ 199 w 199"/>
                  <a:gd name="T54" fmla="*/ 221 h 22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9" h="221">
                    <a:moveTo>
                      <a:pt x="182" y="152"/>
                    </a:moveTo>
                    <a:cubicBezTo>
                      <a:pt x="198" y="213"/>
                      <a:pt x="198" y="213"/>
                      <a:pt x="198" y="213"/>
                    </a:cubicBezTo>
                    <a:cubicBezTo>
                      <a:pt x="199" y="217"/>
                      <a:pt x="199" y="217"/>
                      <a:pt x="199" y="217"/>
                    </a:cubicBezTo>
                    <a:cubicBezTo>
                      <a:pt x="199" y="220"/>
                      <a:pt x="198" y="221"/>
                      <a:pt x="195" y="221"/>
                    </a:cubicBezTo>
                    <a:cubicBezTo>
                      <a:pt x="194" y="221"/>
                      <a:pt x="192" y="220"/>
                      <a:pt x="189" y="219"/>
                    </a:cubicBezTo>
                    <a:cubicBezTo>
                      <a:pt x="127" y="195"/>
                      <a:pt x="127" y="195"/>
                      <a:pt x="127" y="195"/>
                    </a:cubicBezTo>
                    <a:cubicBezTo>
                      <a:pt x="182" y="152"/>
                      <a:pt x="182" y="152"/>
                      <a:pt x="182" y="152"/>
                    </a:cubicBezTo>
                    <a:close/>
                    <a:moveTo>
                      <a:pt x="0" y="44"/>
                    </a:moveTo>
                    <a:cubicBezTo>
                      <a:pt x="55" y="0"/>
                      <a:pt x="55" y="0"/>
                      <a:pt x="55" y="0"/>
                    </a:cubicBezTo>
                    <a:cubicBezTo>
                      <a:pt x="78" y="27"/>
                      <a:pt x="78" y="27"/>
                      <a:pt x="78" y="27"/>
                    </a:cubicBezTo>
                    <a:cubicBezTo>
                      <a:pt x="22" y="70"/>
                      <a:pt x="22" y="70"/>
                      <a:pt x="22" y="70"/>
                    </a:cubicBezTo>
                    <a:cubicBezTo>
                      <a:pt x="0" y="44"/>
                      <a:pt x="0" y="44"/>
                      <a:pt x="0" y="44"/>
                    </a:cubicBezTo>
                    <a:close/>
                    <a:moveTo>
                      <a:pt x="83" y="34"/>
                    </a:moveTo>
                    <a:cubicBezTo>
                      <a:pt x="178" y="146"/>
                      <a:pt x="178" y="146"/>
                      <a:pt x="178" y="146"/>
                    </a:cubicBezTo>
                    <a:cubicBezTo>
                      <a:pt x="122" y="189"/>
                      <a:pt x="122" y="189"/>
                      <a:pt x="122" y="189"/>
                    </a:cubicBezTo>
                    <a:cubicBezTo>
                      <a:pt x="28" y="77"/>
                      <a:pt x="28" y="77"/>
                      <a:pt x="28" y="77"/>
                    </a:cubicBezTo>
                    <a:cubicBezTo>
                      <a:pt x="83" y="34"/>
                      <a:pt x="83" y="34"/>
                      <a:pt x="83" y="34"/>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pPr defTabSz="1218565"/>
                <a:endParaRPr lang="zh-CN" altLang="zh-CN" b="1">
                  <a:solidFill>
                    <a:srgbClr val="000000"/>
                  </a:solidFill>
                  <a:latin typeface="微软雅黑" panose="020B0503020204020204" pitchFamily="34" charset="-122"/>
                  <a:ea typeface="微软雅黑" panose="020B0503020204020204" pitchFamily="34" charset="-122"/>
                </a:endParaRPr>
              </a:p>
            </p:txBody>
          </p:sp>
          <p:sp>
            <p:nvSpPr>
              <p:cNvPr id="16" name="矩形 57"/>
              <p:cNvSpPr>
                <a:spLocks noChangeArrowheads="1"/>
              </p:cNvSpPr>
              <p:nvPr/>
            </p:nvSpPr>
            <p:spPr bwMode="auto">
              <a:xfrm>
                <a:off x="161021" y="401667"/>
                <a:ext cx="1382903" cy="326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p>
                <a:pPr algn="ctr" defTabSz="1218565"/>
                <a:r>
                  <a:rPr lang="en-US" altLang="zh-CN" sz="1900" dirty="0">
                    <a:solidFill>
                      <a:prstClr val="white"/>
                    </a:solidFill>
                    <a:latin typeface="微软雅黑" panose="020B0503020204020204" pitchFamily="34" charset="-122"/>
                    <a:ea typeface="微软雅黑" panose="020B0503020204020204" pitchFamily="34" charset="-122"/>
                  </a:rPr>
                  <a:t>Tittle text</a:t>
                </a:r>
                <a:endParaRPr lang="zh-CN" altLang="en-US" sz="1900" dirty="0">
                  <a:solidFill>
                    <a:prstClr val="white"/>
                  </a:solidFill>
                  <a:latin typeface="微软雅黑" panose="020B0503020204020204" pitchFamily="34" charset="-122"/>
                  <a:ea typeface="微软雅黑" panose="020B0503020204020204" pitchFamily="34" charset="-122"/>
                </a:endParaRPr>
              </a:p>
            </p:txBody>
          </p:sp>
        </p:grpSp>
      </p:grpSp>
      <p:grpSp>
        <p:nvGrpSpPr>
          <p:cNvPr id="3" name="组合 2"/>
          <p:cNvGrpSpPr/>
          <p:nvPr/>
        </p:nvGrpSpPr>
        <p:grpSpPr>
          <a:xfrm>
            <a:off x="3236893" y="3106510"/>
            <a:ext cx="2311200" cy="1994400"/>
            <a:chOff x="237541" y="4844283"/>
            <a:chExt cx="2614132" cy="2255809"/>
          </a:xfrm>
        </p:grpSpPr>
        <p:sp>
          <p:nvSpPr>
            <p:cNvPr id="56" name="六边形 55"/>
            <p:cNvSpPr/>
            <p:nvPr/>
          </p:nvSpPr>
          <p:spPr>
            <a:xfrm>
              <a:off x="237541" y="4844283"/>
              <a:ext cx="2614132" cy="2255809"/>
            </a:xfrm>
            <a:prstGeom prst="hexagon">
              <a:avLst/>
            </a:prstGeom>
            <a:gradFill flip="none" rotWithShape="1">
              <a:gsLst>
                <a:gs pos="0">
                  <a:srgbClr val="A5A5A5">
                    <a:lumMod val="5000"/>
                    <a:lumOff val="95000"/>
                  </a:srgbClr>
                </a:gs>
                <a:gs pos="74000">
                  <a:srgbClr val="A5A5A5">
                    <a:lumMod val="45000"/>
                    <a:lumOff val="55000"/>
                  </a:srgbClr>
                </a:gs>
                <a:gs pos="83000">
                  <a:srgbClr val="A5A5A5">
                    <a:lumMod val="45000"/>
                    <a:lumOff val="55000"/>
                  </a:srgbClr>
                </a:gs>
                <a:gs pos="100000">
                  <a:srgbClr val="A5A5A5">
                    <a:lumMod val="30000"/>
                    <a:lumOff val="70000"/>
                  </a:srgbClr>
                </a:gs>
              </a:gsLst>
              <a:lin ang="18900000" scaled="1"/>
              <a:tileRect/>
            </a:gradFill>
            <a:ln w="12700" cap="flat" cmpd="sng" algn="ctr">
              <a:gradFill flip="none" rotWithShape="1">
                <a:gsLst>
                  <a:gs pos="0">
                    <a:srgbClr val="A5A5A5">
                      <a:lumMod val="5000"/>
                      <a:lumOff val="95000"/>
                    </a:srgbClr>
                  </a:gs>
                  <a:gs pos="74000">
                    <a:srgbClr val="A5A5A5">
                      <a:lumMod val="45000"/>
                      <a:lumOff val="55000"/>
                    </a:srgbClr>
                  </a:gs>
                  <a:gs pos="83000">
                    <a:srgbClr val="A5A5A5">
                      <a:lumMod val="45000"/>
                      <a:lumOff val="55000"/>
                    </a:srgbClr>
                  </a:gs>
                  <a:gs pos="100000">
                    <a:srgbClr val="A5A5A5">
                      <a:lumMod val="30000"/>
                      <a:lumOff val="70000"/>
                    </a:srgbClr>
                  </a:gs>
                </a:gsLst>
                <a:lin ang="8100000" scaled="1"/>
                <a:tileRect/>
              </a:gradFill>
              <a:prstDash val="solid"/>
              <a:miter lim="800000"/>
            </a:ln>
            <a:effectLst>
              <a:outerShdw blurRad="139700" dist="88900" dir="8100000" algn="tr" rotWithShape="0">
                <a:prstClr val="black">
                  <a:alpha val="40000"/>
                </a:prstClr>
              </a:outerShdw>
            </a:effectLst>
          </p:spPr>
          <p:txBody>
            <a:bodyPr rtlCol="0" anchor="ctr"/>
            <a:lstStyle/>
            <a:p>
              <a:pPr algn="ctr" defTabSz="913765"/>
              <a:endParaRPr lang="zh-CN" altLang="en-US" sz="1900" kern="0">
                <a:solidFill>
                  <a:sysClr val="window" lastClr="FFFFFF"/>
                </a:solidFill>
                <a:latin typeface="Calibri" panose="020F0502020204030204"/>
                <a:ea typeface="宋体" panose="02010600030101010101" pitchFamily="2" charset="-122"/>
              </a:endParaRPr>
            </a:p>
          </p:txBody>
        </p:sp>
        <p:grpSp>
          <p:nvGrpSpPr>
            <p:cNvPr id="60" name="Group 18"/>
            <p:cNvGrpSpPr/>
            <p:nvPr/>
          </p:nvGrpSpPr>
          <p:grpSpPr bwMode="auto">
            <a:xfrm>
              <a:off x="390116" y="4993461"/>
              <a:ext cx="2308982" cy="1993093"/>
              <a:chOff x="0" y="0"/>
              <a:chExt cx="1732328" cy="1493386"/>
            </a:xfrm>
          </p:grpSpPr>
          <p:sp>
            <p:nvSpPr>
              <p:cNvPr id="61" name="六边形 40"/>
              <p:cNvSpPr>
                <a:spLocks noChangeArrowheads="1"/>
              </p:cNvSpPr>
              <p:nvPr/>
            </p:nvSpPr>
            <p:spPr bwMode="auto">
              <a:xfrm>
                <a:off x="0" y="0"/>
                <a:ext cx="1732328" cy="1493386"/>
              </a:xfrm>
              <a:prstGeom prst="hexagon">
                <a:avLst>
                  <a:gd name="adj" fmla="val 24999"/>
                  <a:gd name="vf" fmla="val 115470"/>
                </a:avLst>
              </a:prstGeom>
              <a:solidFill>
                <a:srgbClr val="3A3E4A"/>
              </a:solidFill>
              <a:ln w="6350" cap="flat" cmpd="sng">
                <a:solidFill>
                  <a:schemeClr val="bg1"/>
                </a:solidFill>
                <a:bevel/>
              </a:ln>
            </p:spPr>
            <p:txBody>
              <a:bodyPr anchor="ctr"/>
              <a:lstStyle/>
              <a:p>
                <a:pPr algn="ctr" defTabSz="1218565"/>
                <a:endParaRPr lang="zh-CN" altLang="zh-CN" b="1">
                  <a:solidFill>
                    <a:srgbClr val="FFFFFF"/>
                  </a:solidFill>
                  <a:latin typeface="微软雅黑" panose="020B0503020204020204" pitchFamily="34" charset="-122"/>
                  <a:ea typeface="微软雅黑" panose="020B0503020204020204" pitchFamily="34" charset="-122"/>
                </a:endParaRPr>
              </a:p>
            </p:txBody>
          </p:sp>
          <p:sp>
            <p:nvSpPr>
              <p:cNvPr id="62" name="矩形 64"/>
              <p:cNvSpPr>
                <a:spLocks noChangeArrowheads="1"/>
              </p:cNvSpPr>
              <p:nvPr/>
            </p:nvSpPr>
            <p:spPr bwMode="auto">
              <a:xfrm>
                <a:off x="1000504" y="33460"/>
                <a:ext cx="458455" cy="380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a:spAutoFit/>
              </a:bodyPr>
              <a:lstStyle/>
              <a:p>
                <a:pPr defTabSz="1218565"/>
                <a:r>
                  <a:rPr lang="en-US" sz="2700" b="1">
                    <a:solidFill>
                      <a:srgbClr val="FFFFFF"/>
                    </a:solidFill>
                    <a:latin typeface="微软雅黑" panose="020B0503020204020204" pitchFamily="34" charset="-122"/>
                    <a:ea typeface="微软雅黑" panose="020B0503020204020204" pitchFamily="34" charset="-122"/>
                    <a:sym typeface="方正综艺简体" panose="03000509000000000000" pitchFamily="65" charset="-122"/>
                  </a:rPr>
                  <a:t>02</a:t>
                </a:r>
                <a:endParaRPr lang="zh-CN" altLang="en-US" sz="2700" b="1">
                  <a:solidFill>
                    <a:srgbClr val="FFFFFF"/>
                  </a:solidFill>
                  <a:latin typeface="微软雅黑" panose="020B0503020204020204" pitchFamily="34" charset="-122"/>
                  <a:ea typeface="微软雅黑" panose="020B0503020204020204" pitchFamily="34" charset="-122"/>
                  <a:sym typeface="方正综艺简体" panose="03000509000000000000" pitchFamily="65" charset="-122"/>
                </a:endParaRPr>
              </a:p>
            </p:txBody>
          </p:sp>
          <p:sp>
            <p:nvSpPr>
              <p:cNvPr id="63" name="直接连接符 43"/>
              <p:cNvSpPr>
                <a:spLocks noChangeShapeType="1"/>
              </p:cNvSpPr>
              <p:nvPr/>
            </p:nvSpPr>
            <p:spPr bwMode="auto">
              <a:xfrm>
                <a:off x="211182" y="369619"/>
                <a:ext cx="1319492" cy="1"/>
              </a:xfrm>
              <a:prstGeom prst="line">
                <a:avLst/>
              </a:prstGeom>
              <a:noFill/>
              <a:ln w="6350" cap="flat" cmpd="sng">
                <a:solidFill>
                  <a:schemeClr val="bg1"/>
                </a:solidFill>
                <a:bevel/>
              </a:ln>
              <a:extLst>
                <a:ext uri="{909E8E84-426E-40DD-AFC4-6F175D3DCCD1}">
                  <a14:hiddenFill xmlns:a14="http://schemas.microsoft.com/office/drawing/2010/main">
                    <a:noFill/>
                  </a14:hiddenFill>
                </a:ext>
              </a:extLst>
            </p:spPr>
            <p:txBody>
              <a:bodyPr/>
              <a:lstStyle/>
              <a:p>
                <a:pPr defTabSz="1218565"/>
                <a:endParaRPr lang="zh-CN" altLang="en-US" sz="2100" b="1">
                  <a:solidFill>
                    <a:prstClr val="black"/>
                  </a:solidFill>
                  <a:latin typeface="微软雅黑" panose="020B0503020204020204" pitchFamily="34" charset="-122"/>
                  <a:ea typeface="微软雅黑" panose="020B0503020204020204" pitchFamily="34" charset="-122"/>
                </a:endParaRPr>
              </a:p>
            </p:txBody>
          </p:sp>
          <p:sp>
            <p:nvSpPr>
              <p:cNvPr id="64" name="Freeform 8"/>
              <p:cNvSpPr>
                <a:spLocks noEditPoints="1" noChangeArrowheads="1"/>
              </p:cNvSpPr>
              <p:nvPr/>
            </p:nvSpPr>
            <p:spPr bwMode="auto">
              <a:xfrm rot="1214091">
                <a:off x="649638" y="1031900"/>
                <a:ext cx="415029" cy="413972"/>
              </a:xfrm>
              <a:custGeom>
                <a:avLst/>
                <a:gdLst>
                  <a:gd name="T0" fmla="*/ 2147483647 w 240"/>
                  <a:gd name="T1" fmla="*/ 2147483647 h 240"/>
                  <a:gd name="T2" fmla="*/ 2147483647 w 240"/>
                  <a:gd name="T3" fmla="*/ 2147483647 h 240"/>
                  <a:gd name="T4" fmla="*/ 2147483647 w 240"/>
                  <a:gd name="T5" fmla="*/ 2147483647 h 240"/>
                  <a:gd name="T6" fmla="*/ 2147483647 w 240"/>
                  <a:gd name="T7" fmla="*/ 2147483647 h 240"/>
                  <a:gd name="T8" fmla="*/ 2147483647 w 240"/>
                  <a:gd name="T9" fmla="*/ 2147483647 h 240"/>
                  <a:gd name="T10" fmla="*/ 2147483647 w 240"/>
                  <a:gd name="T11" fmla="*/ 2147483647 h 240"/>
                  <a:gd name="T12" fmla="*/ 2147483647 w 240"/>
                  <a:gd name="T13" fmla="*/ 2147483647 h 240"/>
                  <a:gd name="T14" fmla="*/ 2147483647 w 240"/>
                  <a:gd name="T15" fmla="*/ 2147483647 h 240"/>
                  <a:gd name="T16" fmla="*/ 2147483647 w 240"/>
                  <a:gd name="T17" fmla="*/ 2147483647 h 240"/>
                  <a:gd name="T18" fmla="*/ 2147483647 w 240"/>
                  <a:gd name="T19" fmla="*/ 2147483647 h 240"/>
                  <a:gd name="T20" fmla="*/ 2147483647 w 240"/>
                  <a:gd name="T21" fmla="*/ 2147483647 h 240"/>
                  <a:gd name="T22" fmla="*/ 2147483647 w 240"/>
                  <a:gd name="T23" fmla="*/ 2147483647 h 240"/>
                  <a:gd name="T24" fmla="*/ 2147483647 w 240"/>
                  <a:gd name="T25" fmla="*/ 2147483647 h 240"/>
                  <a:gd name="T26" fmla="*/ 2147483647 w 240"/>
                  <a:gd name="T27" fmla="*/ 2147483647 h 240"/>
                  <a:gd name="T28" fmla="*/ 2147483647 w 240"/>
                  <a:gd name="T29" fmla="*/ 2147483647 h 240"/>
                  <a:gd name="T30" fmla="*/ 2147483647 w 240"/>
                  <a:gd name="T31" fmla="*/ 2147483647 h 240"/>
                  <a:gd name="T32" fmla="*/ 2147483647 w 240"/>
                  <a:gd name="T33" fmla="*/ 2147483647 h 240"/>
                  <a:gd name="T34" fmla="*/ 2147483647 w 240"/>
                  <a:gd name="T35" fmla="*/ 2147483647 h 240"/>
                  <a:gd name="T36" fmla="*/ 2147483647 w 240"/>
                  <a:gd name="T37" fmla="*/ 2147483647 h 240"/>
                  <a:gd name="T38" fmla="*/ 2147483647 w 240"/>
                  <a:gd name="T39" fmla="*/ 2147483647 h 240"/>
                  <a:gd name="T40" fmla="*/ 2147483647 w 240"/>
                  <a:gd name="T41" fmla="*/ 2147483647 h 240"/>
                  <a:gd name="T42" fmla="*/ 2147483647 w 240"/>
                  <a:gd name="T43" fmla="*/ 2147483647 h 240"/>
                  <a:gd name="T44" fmla="*/ 2147483647 w 240"/>
                  <a:gd name="T45" fmla="*/ 2147483647 h 240"/>
                  <a:gd name="T46" fmla="*/ 2147483647 w 240"/>
                  <a:gd name="T47" fmla="*/ 2147483647 h 240"/>
                  <a:gd name="T48" fmla="*/ 2147483647 w 240"/>
                  <a:gd name="T49" fmla="*/ 2147483647 h 240"/>
                  <a:gd name="T50" fmla="*/ 2147483647 w 240"/>
                  <a:gd name="T51" fmla="*/ 2147483647 h 240"/>
                  <a:gd name="T52" fmla="*/ 2147483647 w 240"/>
                  <a:gd name="T53" fmla="*/ 2147483647 h 240"/>
                  <a:gd name="T54" fmla="*/ 2147483647 w 240"/>
                  <a:gd name="T55" fmla="*/ 2147483647 h 240"/>
                  <a:gd name="T56" fmla="*/ 2147483647 w 240"/>
                  <a:gd name="T57" fmla="*/ 2147483647 h 240"/>
                  <a:gd name="T58" fmla="*/ 2147483647 w 240"/>
                  <a:gd name="T59" fmla="*/ 2147483647 h 240"/>
                  <a:gd name="T60" fmla="*/ 2147483647 w 240"/>
                  <a:gd name="T61" fmla="*/ 2147483647 h 240"/>
                  <a:gd name="T62" fmla="*/ 2147483647 w 240"/>
                  <a:gd name="T63" fmla="*/ 2147483647 h 240"/>
                  <a:gd name="T64" fmla="*/ 2147483647 w 240"/>
                  <a:gd name="T65" fmla="*/ 2147483647 h 240"/>
                  <a:gd name="T66" fmla="*/ 2147483647 w 240"/>
                  <a:gd name="T67" fmla="*/ 2147483647 h 240"/>
                  <a:gd name="T68" fmla="*/ 2147483647 w 240"/>
                  <a:gd name="T69" fmla="*/ 2147483647 h 240"/>
                  <a:gd name="T70" fmla="*/ 2147483647 w 240"/>
                  <a:gd name="T71" fmla="*/ 2147483647 h 240"/>
                  <a:gd name="T72" fmla="*/ 2147483647 w 240"/>
                  <a:gd name="T73" fmla="*/ 2147483647 h 240"/>
                  <a:gd name="T74" fmla="*/ 2147483647 w 240"/>
                  <a:gd name="T75" fmla="*/ 2147483647 h 240"/>
                  <a:gd name="T76" fmla="*/ 2147483647 w 240"/>
                  <a:gd name="T77" fmla="*/ 2147483647 h 240"/>
                  <a:gd name="T78" fmla="*/ 2147483647 w 240"/>
                  <a:gd name="T79" fmla="*/ 2147483647 h 240"/>
                  <a:gd name="T80" fmla="*/ 2147483647 w 240"/>
                  <a:gd name="T81" fmla="*/ 2147483647 h 240"/>
                  <a:gd name="T82" fmla="*/ 2147483647 w 240"/>
                  <a:gd name="T83" fmla="*/ 2147483647 h 240"/>
                  <a:gd name="T84" fmla="*/ 2147483647 w 240"/>
                  <a:gd name="T85" fmla="*/ 2147483647 h 240"/>
                  <a:gd name="T86" fmla="*/ 2147483647 w 240"/>
                  <a:gd name="T87" fmla="*/ 2147483647 h 240"/>
                  <a:gd name="T88" fmla="*/ 2147483647 w 240"/>
                  <a:gd name="T89" fmla="*/ 2147483647 h 240"/>
                  <a:gd name="T90" fmla="*/ 2147483647 w 240"/>
                  <a:gd name="T91" fmla="*/ 2147483647 h 240"/>
                  <a:gd name="T92" fmla="*/ 2147483647 w 240"/>
                  <a:gd name="T93" fmla="*/ 2147483647 h 240"/>
                  <a:gd name="T94" fmla="*/ 2147483647 w 240"/>
                  <a:gd name="T95" fmla="*/ 2147483647 h 240"/>
                  <a:gd name="T96" fmla="*/ 2147483647 w 240"/>
                  <a:gd name="T97" fmla="*/ 2147483647 h 24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40"/>
                  <a:gd name="T148" fmla="*/ 0 h 240"/>
                  <a:gd name="T149" fmla="*/ 240 w 240"/>
                  <a:gd name="T150" fmla="*/ 240 h 24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40" h="240">
                    <a:moveTo>
                      <a:pt x="240" y="120"/>
                    </a:moveTo>
                    <a:cubicBezTo>
                      <a:pt x="240" y="153"/>
                      <a:pt x="228" y="182"/>
                      <a:pt x="205" y="205"/>
                    </a:cubicBezTo>
                    <a:cubicBezTo>
                      <a:pt x="182" y="228"/>
                      <a:pt x="153" y="240"/>
                      <a:pt x="120" y="240"/>
                    </a:cubicBezTo>
                    <a:cubicBezTo>
                      <a:pt x="86" y="240"/>
                      <a:pt x="58" y="228"/>
                      <a:pt x="35" y="205"/>
                    </a:cubicBezTo>
                    <a:cubicBezTo>
                      <a:pt x="12" y="182"/>
                      <a:pt x="0" y="153"/>
                      <a:pt x="0" y="120"/>
                    </a:cubicBezTo>
                    <a:cubicBezTo>
                      <a:pt x="0" y="86"/>
                      <a:pt x="12" y="58"/>
                      <a:pt x="35" y="35"/>
                    </a:cubicBezTo>
                    <a:cubicBezTo>
                      <a:pt x="58" y="11"/>
                      <a:pt x="86" y="0"/>
                      <a:pt x="120" y="0"/>
                    </a:cubicBezTo>
                    <a:cubicBezTo>
                      <a:pt x="153" y="0"/>
                      <a:pt x="182" y="11"/>
                      <a:pt x="205" y="35"/>
                    </a:cubicBezTo>
                    <a:cubicBezTo>
                      <a:pt x="228" y="58"/>
                      <a:pt x="240" y="86"/>
                      <a:pt x="240" y="120"/>
                    </a:cubicBezTo>
                    <a:cubicBezTo>
                      <a:pt x="240" y="120"/>
                      <a:pt x="240" y="120"/>
                      <a:pt x="240" y="120"/>
                    </a:cubicBezTo>
                    <a:close/>
                    <a:moveTo>
                      <a:pt x="194" y="39"/>
                    </a:moveTo>
                    <a:cubicBezTo>
                      <a:pt x="181" y="28"/>
                      <a:pt x="166" y="19"/>
                      <a:pt x="150" y="15"/>
                    </a:cubicBezTo>
                    <a:cubicBezTo>
                      <a:pt x="158" y="26"/>
                      <a:pt x="165" y="38"/>
                      <a:pt x="170" y="52"/>
                    </a:cubicBezTo>
                    <a:cubicBezTo>
                      <a:pt x="180" y="48"/>
                      <a:pt x="187" y="44"/>
                      <a:pt x="194" y="39"/>
                    </a:cubicBezTo>
                    <a:cubicBezTo>
                      <a:pt x="194" y="39"/>
                      <a:pt x="194" y="39"/>
                      <a:pt x="194" y="39"/>
                    </a:cubicBezTo>
                    <a:close/>
                    <a:moveTo>
                      <a:pt x="228" y="114"/>
                    </a:moveTo>
                    <a:cubicBezTo>
                      <a:pt x="228" y="89"/>
                      <a:pt x="218" y="66"/>
                      <a:pt x="201" y="46"/>
                    </a:cubicBezTo>
                    <a:cubicBezTo>
                      <a:pt x="194" y="51"/>
                      <a:pt x="185" y="56"/>
                      <a:pt x="174" y="61"/>
                    </a:cubicBezTo>
                    <a:cubicBezTo>
                      <a:pt x="182" y="82"/>
                      <a:pt x="186" y="100"/>
                      <a:pt x="186" y="114"/>
                    </a:cubicBezTo>
                    <a:cubicBezTo>
                      <a:pt x="228" y="114"/>
                      <a:pt x="228" y="114"/>
                      <a:pt x="228" y="114"/>
                    </a:cubicBezTo>
                    <a:close/>
                    <a:moveTo>
                      <a:pt x="161" y="56"/>
                    </a:moveTo>
                    <a:cubicBezTo>
                      <a:pt x="155" y="42"/>
                      <a:pt x="146" y="25"/>
                      <a:pt x="136" y="12"/>
                    </a:cubicBezTo>
                    <a:cubicBezTo>
                      <a:pt x="133" y="11"/>
                      <a:pt x="129" y="11"/>
                      <a:pt x="125" y="11"/>
                    </a:cubicBezTo>
                    <a:cubicBezTo>
                      <a:pt x="125" y="64"/>
                      <a:pt x="125" y="64"/>
                      <a:pt x="125" y="64"/>
                    </a:cubicBezTo>
                    <a:cubicBezTo>
                      <a:pt x="136" y="64"/>
                      <a:pt x="148" y="61"/>
                      <a:pt x="161" y="56"/>
                    </a:cubicBezTo>
                    <a:cubicBezTo>
                      <a:pt x="161" y="56"/>
                      <a:pt x="161" y="56"/>
                      <a:pt x="161" y="56"/>
                    </a:cubicBezTo>
                    <a:close/>
                    <a:moveTo>
                      <a:pt x="175" y="114"/>
                    </a:moveTo>
                    <a:cubicBezTo>
                      <a:pt x="175" y="99"/>
                      <a:pt x="171" y="82"/>
                      <a:pt x="164" y="65"/>
                    </a:cubicBezTo>
                    <a:cubicBezTo>
                      <a:pt x="150" y="71"/>
                      <a:pt x="136" y="75"/>
                      <a:pt x="125" y="75"/>
                    </a:cubicBezTo>
                    <a:cubicBezTo>
                      <a:pt x="125" y="114"/>
                      <a:pt x="125" y="114"/>
                      <a:pt x="125" y="114"/>
                    </a:cubicBezTo>
                    <a:cubicBezTo>
                      <a:pt x="175" y="114"/>
                      <a:pt x="175" y="114"/>
                      <a:pt x="175" y="114"/>
                    </a:cubicBezTo>
                    <a:close/>
                    <a:moveTo>
                      <a:pt x="115" y="64"/>
                    </a:moveTo>
                    <a:cubicBezTo>
                      <a:pt x="115" y="11"/>
                      <a:pt x="115" y="11"/>
                      <a:pt x="115" y="11"/>
                    </a:cubicBezTo>
                    <a:cubicBezTo>
                      <a:pt x="108" y="11"/>
                      <a:pt x="108" y="11"/>
                      <a:pt x="108" y="11"/>
                    </a:cubicBezTo>
                    <a:cubicBezTo>
                      <a:pt x="106" y="11"/>
                      <a:pt x="105" y="12"/>
                      <a:pt x="104" y="12"/>
                    </a:cubicBezTo>
                    <a:cubicBezTo>
                      <a:pt x="94" y="26"/>
                      <a:pt x="85" y="40"/>
                      <a:pt x="79" y="56"/>
                    </a:cubicBezTo>
                    <a:cubicBezTo>
                      <a:pt x="92" y="61"/>
                      <a:pt x="103" y="64"/>
                      <a:pt x="115" y="64"/>
                    </a:cubicBezTo>
                    <a:cubicBezTo>
                      <a:pt x="115" y="64"/>
                      <a:pt x="115" y="64"/>
                      <a:pt x="115" y="64"/>
                    </a:cubicBezTo>
                    <a:close/>
                    <a:moveTo>
                      <a:pt x="228" y="125"/>
                    </a:moveTo>
                    <a:cubicBezTo>
                      <a:pt x="186" y="125"/>
                      <a:pt x="186" y="125"/>
                      <a:pt x="186" y="125"/>
                    </a:cubicBezTo>
                    <a:cubicBezTo>
                      <a:pt x="186" y="140"/>
                      <a:pt x="182" y="159"/>
                      <a:pt x="174" y="178"/>
                    </a:cubicBezTo>
                    <a:cubicBezTo>
                      <a:pt x="184" y="182"/>
                      <a:pt x="194" y="188"/>
                      <a:pt x="201" y="193"/>
                    </a:cubicBezTo>
                    <a:cubicBezTo>
                      <a:pt x="218" y="175"/>
                      <a:pt x="228" y="150"/>
                      <a:pt x="228" y="125"/>
                    </a:cubicBezTo>
                    <a:cubicBezTo>
                      <a:pt x="228" y="125"/>
                      <a:pt x="228" y="125"/>
                      <a:pt x="228" y="125"/>
                    </a:cubicBezTo>
                    <a:close/>
                    <a:moveTo>
                      <a:pt x="89" y="15"/>
                    </a:moveTo>
                    <a:cubicBezTo>
                      <a:pt x="73" y="19"/>
                      <a:pt x="59" y="27"/>
                      <a:pt x="46" y="39"/>
                    </a:cubicBezTo>
                    <a:cubicBezTo>
                      <a:pt x="52" y="44"/>
                      <a:pt x="61" y="49"/>
                      <a:pt x="70" y="52"/>
                    </a:cubicBezTo>
                    <a:cubicBezTo>
                      <a:pt x="75" y="38"/>
                      <a:pt x="82" y="26"/>
                      <a:pt x="89" y="15"/>
                    </a:cubicBezTo>
                    <a:cubicBezTo>
                      <a:pt x="89" y="15"/>
                      <a:pt x="89" y="15"/>
                      <a:pt x="89" y="15"/>
                    </a:cubicBezTo>
                    <a:close/>
                    <a:moveTo>
                      <a:pt x="175" y="125"/>
                    </a:moveTo>
                    <a:cubicBezTo>
                      <a:pt x="125" y="125"/>
                      <a:pt x="125" y="125"/>
                      <a:pt x="125" y="125"/>
                    </a:cubicBezTo>
                    <a:cubicBezTo>
                      <a:pt x="125" y="165"/>
                      <a:pt x="125" y="165"/>
                      <a:pt x="125" y="165"/>
                    </a:cubicBezTo>
                    <a:cubicBezTo>
                      <a:pt x="136" y="165"/>
                      <a:pt x="150" y="168"/>
                      <a:pt x="164" y="175"/>
                    </a:cubicBezTo>
                    <a:cubicBezTo>
                      <a:pt x="171" y="157"/>
                      <a:pt x="175" y="140"/>
                      <a:pt x="175" y="125"/>
                    </a:cubicBezTo>
                    <a:cubicBezTo>
                      <a:pt x="175" y="125"/>
                      <a:pt x="175" y="125"/>
                      <a:pt x="175" y="125"/>
                    </a:cubicBezTo>
                    <a:close/>
                    <a:moveTo>
                      <a:pt x="115" y="114"/>
                    </a:moveTo>
                    <a:cubicBezTo>
                      <a:pt x="115" y="75"/>
                      <a:pt x="115" y="75"/>
                      <a:pt x="115" y="75"/>
                    </a:cubicBezTo>
                    <a:cubicBezTo>
                      <a:pt x="104" y="75"/>
                      <a:pt x="90" y="71"/>
                      <a:pt x="76" y="65"/>
                    </a:cubicBezTo>
                    <a:cubicBezTo>
                      <a:pt x="69" y="83"/>
                      <a:pt x="65" y="99"/>
                      <a:pt x="65" y="114"/>
                    </a:cubicBezTo>
                    <a:cubicBezTo>
                      <a:pt x="115" y="114"/>
                      <a:pt x="115" y="114"/>
                      <a:pt x="115" y="114"/>
                    </a:cubicBezTo>
                    <a:close/>
                    <a:moveTo>
                      <a:pt x="194" y="200"/>
                    </a:moveTo>
                    <a:cubicBezTo>
                      <a:pt x="187" y="195"/>
                      <a:pt x="179" y="191"/>
                      <a:pt x="170" y="187"/>
                    </a:cubicBezTo>
                    <a:cubicBezTo>
                      <a:pt x="165" y="201"/>
                      <a:pt x="158" y="213"/>
                      <a:pt x="150" y="224"/>
                    </a:cubicBezTo>
                    <a:cubicBezTo>
                      <a:pt x="167" y="220"/>
                      <a:pt x="181" y="212"/>
                      <a:pt x="194" y="200"/>
                    </a:cubicBezTo>
                    <a:cubicBezTo>
                      <a:pt x="194" y="200"/>
                      <a:pt x="194" y="200"/>
                      <a:pt x="194" y="200"/>
                    </a:cubicBezTo>
                    <a:close/>
                    <a:moveTo>
                      <a:pt x="66" y="61"/>
                    </a:moveTo>
                    <a:cubicBezTo>
                      <a:pt x="55" y="56"/>
                      <a:pt x="45" y="51"/>
                      <a:pt x="38" y="46"/>
                    </a:cubicBezTo>
                    <a:cubicBezTo>
                      <a:pt x="21" y="65"/>
                      <a:pt x="11" y="89"/>
                      <a:pt x="11" y="114"/>
                    </a:cubicBezTo>
                    <a:cubicBezTo>
                      <a:pt x="54" y="114"/>
                      <a:pt x="54" y="114"/>
                      <a:pt x="54" y="114"/>
                    </a:cubicBezTo>
                    <a:cubicBezTo>
                      <a:pt x="54" y="100"/>
                      <a:pt x="58" y="82"/>
                      <a:pt x="66" y="61"/>
                    </a:cubicBezTo>
                    <a:cubicBezTo>
                      <a:pt x="66" y="61"/>
                      <a:pt x="66" y="61"/>
                      <a:pt x="66" y="61"/>
                    </a:cubicBezTo>
                    <a:close/>
                    <a:moveTo>
                      <a:pt x="161" y="183"/>
                    </a:moveTo>
                    <a:cubicBezTo>
                      <a:pt x="148" y="179"/>
                      <a:pt x="135" y="176"/>
                      <a:pt x="125" y="176"/>
                    </a:cubicBezTo>
                    <a:cubicBezTo>
                      <a:pt x="125" y="229"/>
                      <a:pt x="125" y="229"/>
                      <a:pt x="125" y="229"/>
                    </a:cubicBezTo>
                    <a:cubicBezTo>
                      <a:pt x="129" y="229"/>
                      <a:pt x="133" y="228"/>
                      <a:pt x="136" y="228"/>
                    </a:cubicBezTo>
                    <a:cubicBezTo>
                      <a:pt x="146" y="214"/>
                      <a:pt x="154" y="200"/>
                      <a:pt x="161" y="183"/>
                    </a:cubicBezTo>
                    <a:cubicBezTo>
                      <a:pt x="161" y="183"/>
                      <a:pt x="161" y="183"/>
                      <a:pt x="161" y="183"/>
                    </a:cubicBezTo>
                    <a:close/>
                    <a:moveTo>
                      <a:pt x="115" y="165"/>
                    </a:moveTo>
                    <a:cubicBezTo>
                      <a:pt x="115" y="125"/>
                      <a:pt x="115" y="125"/>
                      <a:pt x="115" y="125"/>
                    </a:cubicBezTo>
                    <a:cubicBezTo>
                      <a:pt x="65" y="125"/>
                      <a:pt x="65" y="125"/>
                      <a:pt x="65" y="125"/>
                    </a:cubicBezTo>
                    <a:cubicBezTo>
                      <a:pt x="65" y="140"/>
                      <a:pt x="69" y="157"/>
                      <a:pt x="76" y="175"/>
                    </a:cubicBezTo>
                    <a:cubicBezTo>
                      <a:pt x="90" y="168"/>
                      <a:pt x="103" y="165"/>
                      <a:pt x="115" y="165"/>
                    </a:cubicBezTo>
                    <a:cubicBezTo>
                      <a:pt x="115" y="165"/>
                      <a:pt x="115" y="165"/>
                      <a:pt x="115" y="165"/>
                    </a:cubicBezTo>
                    <a:close/>
                    <a:moveTo>
                      <a:pt x="115" y="229"/>
                    </a:moveTo>
                    <a:cubicBezTo>
                      <a:pt x="115" y="176"/>
                      <a:pt x="115" y="176"/>
                      <a:pt x="115" y="176"/>
                    </a:cubicBezTo>
                    <a:cubicBezTo>
                      <a:pt x="103" y="176"/>
                      <a:pt x="93" y="178"/>
                      <a:pt x="79" y="183"/>
                    </a:cubicBezTo>
                    <a:cubicBezTo>
                      <a:pt x="86" y="200"/>
                      <a:pt x="93" y="214"/>
                      <a:pt x="104" y="228"/>
                    </a:cubicBezTo>
                    <a:cubicBezTo>
                      <a:pt x="107" y="228"/>
                      <a:pt x="111" y="229"/>
                      <a:pt x="115" y="229"/>
                    </a:cubicBezTo>
                    <a:cubicBezTo>
                      <a:pt x="115" y="229"/>
                      <a:pt x="115" y="229"/>
                      <a:pt x="115" y="229"/>
                    </a:cubicBezTo>
                    <a:close/>
                    <a:moveTo>
                      <a:pt x="66" y="178"/>
                    </a:moveTo>
                    <a:cubicBezTo>
                      <a:pt x="58" y="158"/>
                      <a:pt x="54" y="140"/>
                      <a:pt x="54" y="125"/>
                    </a:cubicBezTo>
                    <a:cubicBezTo>
                      <a:pt x="11" y="125"/>
                      <a:pt x="11" y="125"/>
                      <a:pt x="11" y="125"/>
                    </a:cubicBezTo>
                    <a:cubicBezTo>
                      <a:pt x="11" y="151"/>
                      <a:pt x="21" y="174"/>
                      <a:pt x="38" y="193"/>
                    </a:cubicBezTo>
                    <a:cubicBezTo>
                      <a:pt x="45" y="188"/>
                      <a:pt x="55" y="183"/>
                      <a:pt x="66" y="178"/>
                    </a:cubicBezTo>
                    <a:cubicBezTo>
                      <a:pt x="66" y="178"/>
                      <a:pt x="66" y="178"/>
                      <a:pt x="66" y="178"/>
                    </a:cubicBezTo>
                    <a:close/>
                    <a:moveTo>
                      <a:pt x="89" y="224"/>
                    </a:moveTo>
                    <a:cubicBezTo>
                      <a:pt x="82" y="213"/>
                      <a:pt x="75" y="201"/>
                      <a:pt x="70" y="187"/>
                    </a:cubicBezTo>
                    <a:cubicBezTo>
                      <a:pt x="60" y="191"/>
                      <a:pt x="53" y="195"/>
                      <a:pt x="46" y="200"/>
                    </a:cubicBezTo>
                    <a:cubicBezTo>
                      <a:pt x="59" y="213"/>
                      <a:pt x="72" y="220"/>
                      <a:pt x="89" y="224"/>
                    </a:cubicBezTo>
                    <a:close/>
                  </a:path>
                </a:pathLst>
              </a:cu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a:lstStyle/>
              <a:p>
                <a:pPr defTabSz="1218565"/>
                <a:endParaRPr lang="zh-CN" altLang="zh-CN" b="1">
                  <a:solidFill>
                    <a:srgbClr val="000000"/>
                  </a:solidFill>
                  <a:latin typeface="微软雅黑" panose="020B0503020204020204" pitchFamily="34" charset="-122"/>
                  <a:ea typeface="微软雅黑" panose="020B0503020204020204" pitchFamily="34" charset="-122"/>
                </a:endParaRPr>
              </a:p>
            </p:txBody>
          </p:sp>
          <p:sp>
            <p:nvSpPr>
              <p:cNvPr id="65" name="矩形 63"/>
              <p:cNvSpPr>
                <a:spLocks noChangeArrowheads="1"/>
              </p:cNvSpPr>
              <p:nvPr/>
            </p:nvSpPr>
            <p:spPr bwMode="auto">
              <a:xfrm>
                <a:off x="57161" y="406308"/>
                <a:ext cx="1667227" cy="326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p>
                <a:pPr algn="ctr" defTabSz="1218565"/>
                <a:r>
                  <a:rPr lang="en-US" altLang="zh-CN" sz="1900" dirty="0">
                    <a:solidFill>
                      <a:prstClr val="white"/>
                    </a:solidFill>
                    <a:latin typeface="微软雅黑" panose="020B0503020204020204" pitchFamily="34" charset="-122"/>
                    <a:ea typeface="微软雅黑" panose="020B0503020204020204" pitchFamily="34" charset="-122"/>
                  </a:rPr>
                  <a:t>Tittle text</a:t>
                </a:r>
                <a:endParaRPr lang="zh-CN" altLang="en-US" sz="1900" dirty="0">
                  <a:solidFill>
                    <a:prstClr val="white"/>
                  </a:solidFill>
                  <a:latin typeface="微软雅黑" panose="020B0503020204020204" pitchFamily="34" charset="-122"/>
                  <a:ea typeface="微软雅黑" panose="020B0503020204020204" pitchFamily="34" charset="-122"/>
                </a:endParaRPr>
              </a:p>
            </p:txBody>
          </p:sp>
        </p:grpSp>
      </p:grpSp>
      <p:grpSp>
        <p:nvGrpSpPr>
          <p:cNvPr id="6" name="组合 5"/>
          <p:cNvGrpSpPr/>
          <p:nvPr/>
        </p:nvGrpSpPr>
        <p:grpSpPr>
          <a:xfrm>
            <a:off x="5116929" y="4090987"/>
            <a:ext cx="2311200" cy="1994400"/>
            <a:chOff x="3192300" y="6152395"/>
            <a:chExt cx="2614132" cy="2255809"/>
          </a:xfrm>
        </p:grpSpPr>
        <p:sp>
          <p:nvSpPr>
            <p:cNvPr id="57" name="六边形 56"/>
            <p:cNvSpPr/>
            <p:nvPr/>
          </p:nvSpPr>
          <p:spPr>
            <a:xfrm>
              <a:off x="3192300" y="6152395"/>
              <a:ext cx="2614132" cy="2255809"/>
            </a:xfrm>
            <a:prstGeom prst="hexagon">
              <a:avLst/>
            </a:prstGeom>
            <a:gradFill flip="none" rotWithShape="1">
              <a:gsLst>
                <a:gs pos="0">
                  <a:srgbClr val="A5A5A5">
                    <a:lumMod val="5000"/>
                    <a:lumOff val="95000"/>
                  </a:srgbClr>
                </a:gs>
                <a:gs pos="74000">
                  <a:srgbClr val="A5A5A5">
                    <a:lumMod val="45000"/>
                    <a:lumOff val="55000"/>
                  </a:srgbClr>
                </a:gs>
                <a:gs pos="83000">
                  <a:srgbClr val="A5A5A5">
                    <a:lumMod val="45000"/>
                    <a:lumOff val="55000"/>
                  </a:srgbClr>
                </a:gs>
                <a:gs pos="100000">
                  <a:srgbClr val="A5A5A5">
                    <a:lumMod val="30000"/>
                    <a:lumOff val="70000"/>
                  </a:srgbClr>
                </a:gs>
              </a:gsLst>
              <a:lin ang="18900000" scaled="1"/>
              <a:tileRect/>
            </a:gradFill>
            <a:ln w="12700" cap="flat" cmpd="sng" algn="ctr">
              <a:gradFill flip="none" rotWithShape="1">
                <a:gsLst>
                  <a:gs pos="0">
                    <a:srgbClr val="A5A5A5">
                      <a:lumMod val="5000"/>
                      <a:lumOff val="95000"/>
                    </a:srgbClr>
                  </a:gs>
                  <a:gs pos="74000">
                    <a:srgbClr val="A5A5A5">
                      <a:lumMod val="45000"/>
                      <a:lumOff val="55000"/>
                    </a:srgbClr>
                  </a:gs>
                  <a:gs pos="83000">
                    <a:srgbClr val="A5A5A5">
                      <a:lumMod val="45000"/>
                      <a:lumOff val="55000"/>
                    </a:srgbClr>
                  </a:gs>
                  <a:gs pos="100000">
                    <a:srgbClr val="A5A5A5">
                      <a:lumMod val="30000"/>
                      <a:lumOff val="70000"/>
                    </a:srgbClr>
                  </a:gs>
                </a:gsLst>
                <a:lin ang="8100000" scaled="1"/>
                <a:tileRect/>
              </a:gradFill>
              <a:prstDash val="solid"/>
              <a:miter lim="800000"/>
            </a:ln>
            <a:effectLst>
              <a:outerShdw blurRad="139700" dist="88900" dir="8100000" algn="tr" rotWithShape="0">
                <a:prstClr val="black">
                  <a:alpha val="40000"/>
                </a:prstClr>
              </a:outerShdw>
            </a:effectLst>
          </p:spPr>
          <p:txBody>
            <a:bodyPr rtlCol="0" anchor="ctr"/>
            <a:lstStyle/>
            <a:p>
              <a:pPr algn="ctr" defTabSz="913765"/>
              <a:endParaRPr lang="zh-CN" altLang="en-US" sz="1900" kern="0">
                <a:solidFill>
                  <a:sysClr val="window" lastClr="FFFFFF"/>
                </a:solidFill>
                <a:latin typeface="Calibri" panose="020F0502020204030204"/>
                <a:ea typeface="宋体" panose="02010600030101010101" pitchFamily="2" charset="-122"/>
              </a:endParaRPr>
            </a:p>
          </p:txBody>
        </p:sp>
        <p:grpSp>
          <p:nvGrpSpPr>
            <p:cNvPr id="66" name="Group 25"/>
            <p:cNvGrpSpPr/>
            <p:nvPr/>
          </p:nvGrpSpPr>
          <p:grpSpPr bwMode="auto">
            <a:xfrm>
              <a:off x="3344874" y="6266180"/>
              <a:ext cx="2308983" cy="2028238"/>
              <a:chOff x="0" y="0"/>
              <a:chExt cx="1732328" cy="1520830"/>
            </a:xfrm>
          </p:grpSpPr>
          <p:sp>
            <p:nvSpPr>
              <p:cNvPr id="67" name="六边形 47"/>
              <p:cNvSpPr>
                <a:spLocks noChangeArrowheads="1"/>
              </p:cNvSpPr>
              <p:nvPr/>
            </p:nvSpPr>
            <p:spPr bwMode="auto">
              <a:xfrm>
                <a:off x="0" y="27444"/>
                <a:ext cx="1732328" cy="1493386"/>
              </a:xfrm>
              <a:prstGeom prst="hexagon">
                <a:avLst>
                  <a:gd name="adj" fmla="val 24999"/>
                  <a:gd name="vf" fmla="val 115470"/>
                </a:avLst>
              </a:prstGeom>
              <a:solidFill>
                <a:srgbClr val="3A3E4A"/>
              </a:solidFill>
              <a:ln w="6350" cap="flat" cmpd="sng">
                <a:solidFill>
                  <a:schemeClr val="bg1"/>
                </a:solidFill>
                <a:bevel/>
              </a:ln>
            </p:spPr>
            <p:txBody>
              <a:bodyPr anchor="ctr"/>
              <a:lstStyle/>
              <a:p>
                <a:pPr algn="ctr" defTabSz="1218565"/>
                <a:endParaRPr lang="zh-CN" altLang="zh-CN" b="1">
                  <a:solidFill>
                    <a:srgbClr val="FFFFFF"/>
                  </a:solidFill>
                  <a:latin typeface="微软雅黑" panose="020B0503020204020204" pitchFamily="34" charset="-122"/>
                  <a:ea typeface="微软雅黑" panose="020B0503020204020204" pitchFamily="34" charset="-122"/>
                </a:endParaRPr>
              </a:p>
            </p:txBody>
          </p:sp>
          <p:sp>
            <p:nvSpPr>
              <p:cNvPr id="68" name="矩形 70"/>
              <p:cNvSpPr>
                <a:spLocks noChangeArrowheads="1"/>
              </p:cNvSpPr>
              <p:nvPr/>
            </p:nvSpPr>
            <p:spPr bwMode="auto">
              <a:xfrm>
                <a:off x="596911" y="0"/>
                <a:ext cx="458455" cy="380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a:spAutoFit/>
              </a:bodyPr>
              <a:lstStyle/>
              <a:p>
                <a:pPr defTabSz="1218565"/>
                <a:r>
                  <a:rPr lang="en-US" sz="2700" b="1">
                    <a:solidFill>
                      <a:srgbClr val="FFFFFF"/>
                    </a:solidFill>
                    <a:latin typeface="微软雅黑" panose="020B0503020204020204" pitchFamily="34" charset="-122"/>
                    <a:ea typeface="微软雅黑" panose="020B0503020204020204" pitchFamily="34" charset="-122"/>
                    <a:sym typeface="方正综艺简体" panose="03000509000000000000" pitchFamily="65" charset="-122"/>
                  </a:rPr>
                  <a:t>03</a:t>
                </a:r>
                <a:endParaRPr lang="zh-CN" altLang="en-US" sz="2700" b="1">
                  <a:solidFill>
                    <a:srgbClr val="FFFFFF"/>
                  </a:solidFill>
                  <a:latin typeface="微软雅黑" panose="020B0503020204020204" pitchFamily="34" charset="-122"/>
                  <a:ea typeface="微软雅黑" panose="020B0503020204020204" pitchFamily="34" charset="-122"/>
                  <a:sym typeface="方正综艺简体" panose="03000509000000000000" pitchFamily="65" charset="-122"/>
                </a:endParaRPr>
              </a:p>
            </p:txBody>
          </p:sp>
          <p:sp>
            <p:nvSpPr>
              <p:cNvPr id="69" name="直接连接符 50"/>
              <p:cNvSpPr>
                <a:spLocks noChangeShapeType="1"/>
              </p:cNvSpPr>
              <p:nvPr/>
            </p:nvSpPr>
            <p:spPr bwMode="auto">
              <a:xfrm>
                <a:off x="208007" y="357189"/>
                <a:ext cx="1321078" cy="1"/>
              </a:xfrm>
              <a:prstGeom prst="line">
                <a:avLst/>
              </a:prstGeom>
              <a:noFill/>
              <a:ln w="6350" cap="flat" cmpd="sng">
                <a:solidFill>
                  <a:schemeClr val="bg1"/>
                </a:solidFill>
                <a:bevel/>
              </a:ln>
              <a:extLst>
                <a:ext uri="{909E8E84-426E-40DD-AFC4-6F175D3DCCD1}">
                  <a14:hiddenFill xmlns:a14="http://schemas.microsoft.com/office/drawing/2010/main">
                    <a:noFill/>
                  </a14:hiddenFill>
                </a:ext>
              </a:extLst>
            </p:spPr>
            <p:txBody>
              <a:bodyPr/>
              <a:lstStyle/>
              <a:p>
                <a:pPr defTabSz="1218565"/>
                <a:endParaRPr lang="zh-CN" altLang="en-US" sz="2100" b="1">
                  <a:solidFill>
                    <a:prstClr val="black"/>
                  </a:solidFill>
                  <a:latin typeface="微软雅黑" panose="020B0503020204020204" pitchFamily="34" charset="-122"/>
                  <a:ea typeface="微软雅黑" panose="020B0503020204020204" pitchFamily="34" charset="-122"/>
                </a:endParaRPr>
              </a:p>
            </p:txBody>
          </p:sp>
          <p:sp>
            <p:nvSpPr>
              <p:cNvPr id="70" name="Freeform 18"/>
              <p:cNvSpPr>
                <a:spLocks noEditPoints="1" noChangeArrowheads="1"/>
              </p:cNvSpPr>
              <p:nvPr/>
            </p:nvSpPr>
            <p:spPr bwMode="auto">
              <a:xfrm rot="20888383">
                <a:off x="660879" y="1133114"/>
                <a:ext cx="431097" cy="317388"/>
              </a:xfrm>
              <a:custGeom>
                <a:avLst/>
                <a:gdLst>
                  <a:gd name="T0" fmla="*/ 2147483647 w 223"/>
                  <a:gd name="T1" fmla="*/ 2147483647 h 164"/>
                  <a:gd name="T2" fmla="*/ 0 w 223"/>
                  <a:gd name="T3" fmla="*/ 2147483647 h 164"/>
                  <a:gd name="T4" fmla="*/ 0 w 223"/>
                  <a:gd name="T5" fmla="*/ 0 h 164"/>
                  <a:gd name="T6" fmla="*/ 2147483647 w 223"/>
                  <a:gd name="T7" fmla="*/ 0 h 164"/>
                  <a:gd name="T8" fmla="*/ 2147483647 w 223"/>
                  <a:gd name="T9" fmla="*/ 2147483647 h 164"/>
                  <a:gd name="T10" fmla="*/ 2147483647 w 223"/>
                  <a:gd name="T11" fmla="*/ 2147483647 h 164"/>
                  <a:gd name="T12" fmla="*/ 2147483647 w 223"/>
                  <a:gd name="T13" fmla="*/ 2147483647 h 164"/>
                  <a:gd name="T14" fmla="*/ 2147483647 w 223"/>
                  <a:gd name="T15" fmla="*/ 2147483647 h 164"/>
                  <a:gd name="T16" fmla="*/ 2147483647 w 223"/>
                  <a:gd name="T17" fmla="*/ 2147483647 h 164"/>
                  <a:gd name="T18" fmla="*/ 2147483647 w 223"/>
                  <a:gd name="T19" fmla="*/ 2147483647 h 164"/>
                  <a:gd name="T20" fmla="*/ 2147483647 w 223"/>
                  <a:gd name="T21" fmla="*/ 2147483647 h 164"/>
                  <a:gd name="T22" fmla="*/ 2147483647 w 223"/>
                  <a:gd name="T23" fmla="*/ 2147483647 h 164"/>
                  <a:gd name="T24" fmla="*/ 2147483647 w 223"/>
                  <a:gd name="T25" fmla="*/ 2147483647 h 164"/>
                  <a:gd name="T26" fmla="*/ 2147483647 w 223"/>
                  <a:gd name="T27" fmla="*/ 2147483647 h 164"/>
                  <a:gd name="T28" fmla="*/ 2147483647 w 223"/>
                  <a:gd name="T29" fmla="*/ 2147483647 h 164"/>
                  <a:gd name="T30" fmla="*/ 2147483647 w 223"/>
                  <a:gd name="T31" fmla="*/ 2147483647 h 164"/>
                  <a:gd name="T32" fmla="*/ 2147483647 w 223"/>
                  <a:gd name="T33" fmla="*/ 2147483647 h 164"/>
                  <a:gd name="T34" fmla="*/ 2147483647 w 223"/>
                  <a:gd name="T35" fmla="*/ 2147483647 h 164"/>
                  <a:gd name="T36" fmla="*/ 2147483647 w 223"/>
                  <a:gd name="T37" fmla="*/ 2147483647 h 164"/>
                  <a:gd name="T38" fmla="*/ 2147483647 w 223"/>
                  <a:gd name="T39" fmla="*/ 2147483647 h 164"/>
                  <a:gd name="T40" fmla="*/ 2147483647 w 223"/>
                  <a:gd name="T41" fmla="*/ 2147483647 h 164"/>
                  <a:gd name="T42" fmla="*/ 2147483647 w 223"/>
                  <a:gd name="T43" fmla="*/ 2147483647 h 164"/>
                  <a:gd name="T44" fmla="*/ 2147483647 w 223"/>
                  <a:gd name="T45" fmla="*/ 2147483647 h 164"/>
                  <a:gd name="T46" fmla="*/ 2147483647 w 223"/>
                  <a:gd name="T47" fmla="*/ 2147483647 h 164"/>
                  <a:gd name="T48" fmla="*/ 2147483647 w 223"/>
                  <a:gd name="T49" fmla="*/ 2147483647 h 164"/>
                  <a:gd name="T50" fmla="*/ 2147483647 w 223"/>
                  <a:gd name="T51" fmla="*/ 2147483647 h 164"/>
                  <a:gd name="T52" fmla="*/ 2147483647 w 223"/>
                  <a:gd name="T53" fmla="*/ 2147483647 h 16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23"/>
                  <a:gd name="T82" fmla="*/ 0 h 164"/>
                  <a:gd name="T83" fmla="*/ 223 w 223"/>
                  <a:gd name="T84" fmla="*/ 164 h 164"/>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23" h="164">
                    <a:moveTo>
                      <a:pt x="223" y="164"/>
                    </a:moveTo>
                    <a:cubicBezTo>
                      <a:pt x="0" y="164"/>
                      <a:pt x="0" y="164"/>
                      <a:pt x="0" y="164"/>
                    </a:cubicBezTo>
                    <a:cubicBezTo>
                      <a:pt x="0" y="0"/>
                      <a:pt x="0" y="0"/>
                      <a:pt x="0" y="0"/>
                    </a:cubicBezTo>
                    <a:cubicBezTo>
                      <a:pt x="223" y="0"/>
                      <a:pt x="223" y="0"/>
                      <a:pt x="223" y="0"/>
                    </a:cubicBezTo>
                    <a:cubicBezTo>
                      <a:pt x="223" y="164"/>
                      <a:pt x="223" y="164"/>
                      <a:pt x="223" y="164"/>
                    </a:cubicBezTo>
                    <a:close/>
                    <a:moveTo>
                      <a:pt x="213" y="146"/>
                    </a:moveTo>
                    <a:cubicBezTo>
                      <a:pt x="213" y="18"/>
                      <a:pt x="213" y="18"/>
                      <a:pt x="213" y="18"/>
                    </a:cubicBezTo>
                    <a:cubicBezTo>
                      <a:pt x="148" y="82"/>
                      <a:pt x="148" y="82"/>
                      <a:pt x="148" y="82"/>
                    </a:cubicBezTo>
                    <a:cubicBezTo>
                      <a:pt x="213" y="146"/>
                      <a:pt x="213" y="146"/>
                      <a:pt x="213" y="146"/>
                    </a:cubicBezTo>
                    <a:close/>
                    <a:moveTo>
                      <a:pt x="205" y="10"/>
                    </a:moveTo>
                    <a:cubicBezTo>
                      <a:pt x="18" y="10"/>
                      <a:pt x="18" y="10"/>
                      <a:pt x="18" y="10"/>
                    </a:cubicBezTo>
                    <a:cubicBezTo>
                      <a:pt x="99" y="92"/>
                      <a:pt x="99" y="92"/>
                      <a:pt x="99" y="92"/>
                    </a:cubicBezTo>
                    <a:cubicBezTo>
                      <a:pt x="104" y="96"/>
                      <a:pt x="108" y="98"/>
                      <a:pt x="112" y="98"/>
                    </a:cubicBezTo>
                    <a:cubicBezTo>
                      <a:pt x="115" y="98"/>
                      <a:pt x="119" y="96"/>
                      <a:pt x="124" y="92"/>
                    </a:cubicBezTo>
                    <a:cubicBezTo>
                      <a:pt x="205" y="10"/>
                      <a:pt x="205" y="10"/>
                      <a:pt x="205" y="10"/>
                    </a:cubicBezTo>
                    <a:close/>
                    <a:moveTo>
                      <a:pt x="205" y="153"/>
                    </a:moveTo>
                    <a:cubicBezTo>
                      <a:pt x="141" y="89"/>
                      <a:pt x="141" y="89"/>
                      <a:pt x="141" y="89"/>
                    </a:cubicBezTo>
                    <a:cubicBezTo>
                      <a:pt x="133" y="97"/>
                      <a:pt x="128" y="102"/>
                      <a:pt x="125" y="104"/>
                    </a:cubicBezTo>
                    <a:cubicBezTo>
                      <a:pt x="120" y="108"/>
                      <a:pt x="115" y="110"/>
                      <a:pt x="112" y="110"/>
                    </a:cubicBezTo>
                    <a:cubicBezTo>
                      <a:pt x="107" y="110"/>
                      <a:pt x="101" y="107"/>
                      <a:pt x="95" y="101"/>
                    </a:cubicBezTo>
                    <a:cubicBezTo>
                      <a:pt x="92" y="99"/>
                      <a:pt x="88" y="95"/>
                      <a:pt x="82" y="89"/>
                    </a:cubicBezTo>
                    <a:cubicBezTo>
                      <a:pt x="18" y="153"/>
                      <a:pt x="18" y="153"/>
                      <a:pt x="18" y="153"/>
                    </a:cubicBezTo>
                    <a:cubicBezTo>
                      <a:pt x="205" y="153"/>
                      <a:pt x="205" y="153"/>
                      <a:pt x="205" y="153"/>
                    </a:cubicBezTo>
                    <a:close/>
                    <a:moveTo>
                      <a:pt x="74" y="82"/>
                    </a:moveTo>
                    <a:cubicBezTo>
                      <a:pt x="10" y="18"/>
                      <a:pt x="10" y="18"/>
                      <a:pt x="10" y="18"/>
                    </a:cubicBezTo>
                    <a:cubicBezTo>
                      <a:pt x="10" y="146"/>
                      <a:pt x="10" y="146"/>
                      <a:pt x="10" y="146"/>
                    </a:cubicBezTo>
                    <a:cubicBezTo>
                      <a:pt x="74" y="82"/>
                      <a:pt x="74" y="82"/>
                      <a:pt x="74" y="82"/>
                    </a:cubicBezTo>
                    <a:close/>
                  </a:path>
                </a:pathLst>
              </a:cu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a:lstStyle/>
              <a:p>
                <a:pPr defTabSz="1218565"/>
                <a:endParaRPr lang="zh-CN" altLang="zh-CN" b="1">
                  <a:solidFill>
                    <a:srgbClr val="000000"/>
                  </a:solidFill>
                  <a:latin typeface="微软雅黑" panose="020B0503020204020204" pitchFamily="34" charset="-122"/>
                  <a:ea typeface="微软雅黑" panose="020B0503020204020204" pitchFamily="34" charset="-122"/>
                </a:endParaRPr>
              </a:p>
            </p:txBody>
          </p:sp>
          <p:sp>
            <p:nvSpPr>
              <p:cNvPr id="71" name="矩形 69"/>
              <p:cNvSpPr>
                <a:spLocks noChangeArrowheads="1"/>
              </p:cNvSpPr>
              <p:nvPr/>
            </p:nvSpPr>
            <p:spPr bwMode="auto">
              <a:xfrm>
                <a:off x="72029" y="392118"/>
                <a:ext cx="1605002" cy="326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p>
                <a:pPr algn="ctr" defTabSz="1218565"/>
                <a:r>
                  <a:rPr lang="en-US" altLang="zh-CN" sz="1900" dirty="0">
                    <a:solidFill>
                      <a:prstClr val="white"/>
                    </a:solidFill>
                    <a:latin typeface="微软雅黑" panose="020B0503020204020204" pitchFamily="34" charset="-122"/>
                    <a:ea typeface="微软雅黑" panose="020B0503020204020204" pitchFamily="34" charset="-122"/>
                  </a:rPr>
                  <a:t>Tittle text</a:t>
                </a:r>
                <a:endParaRPr lang="zh-CN" altLang="en-US" sz="1900" dirty="0">
                  <a:solidFill>
                    <a:prstClr val="white"/>
                  </a:solidFill>
                  <a:latin typeface="微软雅黑" panose="020B0503020204020204" pitchFamily="34" charset="-122"/>
                  <a:ea typeface="微软雅黑" panose="020B0503020204020204" pitchFamily="34" charset="-122"/>
                </a:endParaRPr>
              </a:p>
            </p:txBody>
          </p:sp>
        </p:grpSp>
      </p:grpSp>
      <p:grpSp>
        <p:nvGrpSpPr>
          <p:cNvPr id="7" name="组合 6"/>
          <p:cNvGrpSpPr/>
          <p:nvPr/>
        </p:nvGrpSpPr>
        <p:grpSpPr>
          <a:xfrm>
            <a:off x="7021083" y="3139805"/>
            <a:ext cx="2311200" cy="1994400"/>
            <a:chOff x="8425521" y="5517245"/>
            <a:chExt cx="2614132" cy="2255809"/>
          </a:xfrm>
        </p:grpSpPr>
        <p:sp>
          <p:nvSpPr>
            <p:cNvPr id="58" name="六边形 57"/>
            <p:cNvSpPr/>
            <p:nvPr/>
          </p:nvSpPr>
          <p:spPr>
            <a:xfrm>
              <a:off x="8425521" y="5517245"/>
              <a:ext cx="2614132" cy="2255809"/>
            </a:xfrm>
            <a:prstGeom prst="hexagon">
              <a:avLst/>
            </a:prstGeom>
            <a:gradFill flip="none" rotWithShape="1">
              <a:gsLst>
                <a:gs pos="0">
                  <a:srgbClr val="A5A5A5">
                    <a:lumMod val="5000"/>
                    <a:lumOff val="95000"/>
                  </a:srgbClr>
                </a:gs>
                <a:gs pos="74000">
                  <a:srgbClr val="A5A5A5">
                    <a:lumMod val="45000"/>
                    <a:lumOff val="55000"/>
                  </a:srgbClr>
                </a:gs>
                <a:gs pos="83000">
                  <a:srgbClr val="A5A5A5">
                    <a:lumMod val="45000"/>
                    <a:lumOff val="55000"/>
                  </a:srgbClr>
                </a:gs>
                <a:gs pos="100000">
                  <a:srgbClr val="A5A5A5">
                    <a:lumMod val="30000"/>
                    <a:lumOff val="70000"/>
                  </a:srgbClr>
                </a:gs>
              </a:gsLst>
              <a:lin ang="18900000" scaled="1"/>
              <a:tileRect/>
            </a:gradFill>
            <a:ln w="12700" cap="flat" cmpd="sng" algn="ctr">
              <a:gradFill flip="none" rotWithShape="1">
                <a:gsLst>
                  <a:gs pos="0">
                    <a:srgbClr val="A5A5A5">
                      <a:lumMod val="5000"/>
                      <a:lumOff val="95000"/>
                    </a:srgbClr>
                  </a:gs>
                  <a:gs pos="74000">
                    <a:srgbClr val="A5A5A5">
                      <a:lumMod val="45000"/>
                      <a:lumOff val="55000"/>
                    </a:srgbClr>
                  </a:gs>
                  <a:gs pos="83000">
                    <a:srgbClr val="A5A5A5">
                      <a:lumMod val="45000"/>
                      <a:lumOff val="55000"/>
                    </a:srgbClr>
                  </a:gs>
                  <a:gs pos="100000">
                    <a:srgbClr val="A5A5A5">
                      <a:lumMod val="30000"/>
                      <a:lumOff val="70000"/>
                    </a:srgbClr>
                  </a:gs>
                </a:gsLst>
                <a:lin ang="8100000" scaled="1"/>
                <a:tileRect/>
              </a:gradFill>
              <a:prstDash val="solid"/>
              <a:miter lim="800000"/>
            </a:ln>
            <a:effectLst>
              <a:outerShdw blurRad="139700" dist="88900" dir="8100000" algn="tr" rotWithShape="0">
                <a:prstClr val="black">
                  <a:alpha val="40000"/>
                </a:prstClr>
              </a:outerShdw>
            </a:effectLst>
          </p:spPr>
          <p:txBody>
            <a:bodyPr rtlCol="0" anchor="ctr"/>
            <a:lstStyle/>
            <a:p>
              <a:pPr algn="ctr" defTabSz="913765"/>
              <a:endParaRPr lang="zh-CN" altLang="en-US" sz="1900" kern="0">
                <a:solidFill>
                  <a:sysClr val="window" lastClr="FFFFFF"/>
                </a:solidFill>
                <a:latin typeface="Calibri" panose="020F0502020204030204"/>
                <a:ea typeface="宋体" panose="02010600030101010101" pitchFamily="2" charset="-122"/>
              </a:endParaRPr>
            </a:p>
          </p:txBody>
        </p:sp>
        <p:grpSp>
          <p:nvGrpSpPr>
            <p:cNvPr id="72" name="Group 32"/>
            <p:cNvGrpSpPr/>
            <p:nvPr/>
          </p:nvGrpSpPr>
          <p:grpSpPr bwMode="auto">
            <a:xfrm>
              <a:off x="8572604" y="5670239"/>
              <a:ext cx="2309942" cy="1993107"/>
              <a:chOff x="0" y="0"/>
              <a:chExt cx="1732328" cy="1493386"/>
            </a:xfrm>
          </p:grpSpPr>
          <p:sp>
            <p:nvSpPr>
              <p:cNvPr id="73" name="六边形 54"/>
              <p:cNvSpPr>
                <a:spLocks noChangeArrowheads="1"/>
              </p:cNvSpPr>
              <p:nvPr/>
            </p:nvSpPr>
            <p:spPr bwMode="auto">
              <a:xfrm>
                <a:off x="0" y="0"/>
                <a:ext cx="1732328" cy="1493386"/>
              </a:xfrm>
              <a:prstGeom prst="hexagon">
                <a:avLst>
                  <a:gd name="adj" fmla="val 24999"/>
                  <a:gd name="vf" fmla="val 115470"/>
                </a:avLst>
              </a:prstGeom>
              <a:solidFill>
                <a:srgbClr val="3A3E4A"/>
              </a:solidFill>
              <a:ln w="6350" cap="flat" cmpd="sng">
                <a:solidFill>
                  <a:schemeClr val="bg1"/>
                </a:solidFill>
                <a:bevel/>
              </a:ln>
            </p:spPr>
            <p:txBody>
              <a:bodyPr anchor="ctr"/>
              <a:lstStyle/>
              <a:p>
                <a:pPr algn="ctr" defTabSz="1218565"/>
                <a:endParaRPr lang="zh-CN" altLang="zh-CN" b="1">
                  <a:solidFill>
                    <a:srgbClr val="FFFFFF"/>
                  </a:solidFill>
                  <a:latin typeface="微软雅黑" panose="020B0503020204020204" pitchFamily="34" charset="-122"/>
                  <a:ea typeface="微软雅黑" panose="020B0503020204020204" pitchFamily="34" charset="-122"/>
                </a:endParaRPr>
              </a:p>
            </p:txBody>
          </p:sp>
          <p:sp>
            <p:nvSpPr>
              <p:cNvPr id="74" name="矩形 72"/>
              <p:cNvSpPr>
                <a:spLocks noChangeArrowheads="1"/>
              </p:cNvSpPr>
              <p:nvPr/>
            </p:nvSpPr>
            <p:spPr bwMode="auto">
              <a:xfrm>
                <a:off x="288037" y="27136"/>
                <a:ext cx="458265" cy="3805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a:spAutoFit/>
              </a:bodyPr>
              <a:lstStyle/>
              <a:p>
                <a:pPr defTabSz="1218565"/>
                <a:r>
                  <a:rPr lang="en-US" sz="2700" b="1">
                    <a:solidFill>
                      <a:srgbClr val="FFFFFF"/>
                    </a:solidFill>
                    <a:latin typeface="微软雅黑" panose="020B0503020204020204" pitchFamily="34" charset="-122"/>
                    <a:ea typeface="微软雅黑" panose="020B0503020204020204" pitchFamily="34" charset="-122"/>
                    <a:sym typeface="方正综艺简体" panose="03000509000000000000" pitchFamily="65" charset="-122"/>
                  </a:rPr>
                  <a:t>04</a:t>
                </a:r>
                <a:endParaRPr lang="zh-CN" altLang="en-US" sz="2700" b="1">
                  <a:solidFill>
                    <a:srgbClr val="FFFFFF"/>
                  </a:solidFill>
                  <a:latin typeface="微软雅黑" panose="020B0503020204020204" pitchFamily="34" charset="-122"/>
                  <a:ea typeface="微软雅黑" panose="020B0503020204020204" pitchFamily="34" charset="-122"/>
                  <a:sym typeface="方正综艺简体" panose="03000509000000000000" pitchFamily="65" charset="-122"/>
                </a:endParaRPr>
              </a:p>
            </p:txBody>
          </p:sp>
          <p:sp>
            <p:nvSpPr>
              <p:cNvPr id="75" name="直接连接符 57"/>
              <p:cNvSpPr>
                <a:spLocks noChangeShapeType="1"/>
              </p:cNvSpPr>
              <p:nvPr/>
            </p:nvSpPr>
            <p:spPr bwMode="auto">
              <a:xfrm>
                <a:off x="199984" y="360098"/>
                <a:ext cx="1320530" cy="1"/>
              </a:xfrm>
              <a:prstGeom prst="line">
                <a:avLst/>
              </a:prstGeom>
              <a:noFill/>
              <a:ln w="6350" cap="flat" cmpd="sng">
                <a:solidFill>
                  <a:schemeClr val="bg1"/>
                </a:solidFill>
                <a:bevel/>
              </a:ln>
              <a:extLst>
                <a:ext uri="{909E8E84-426E-40DD-AFC4-6F175D3DCCD1}">
                  <a14:hiddenFill xmlns:a14="http://schemas.microsoft.com/office/drawing/2010/main">
                    <a:noFill/>
                  </a14:hiddenFill>
                </a:ext>
              </a:extLst>
            </p:spPr>
            <p:txBody>
              <a:bodyPr/>
              <a:lstStyle/>
              <a:p>
                <a:pPr defTabSz="1218565"/>
                <a:endParaRPr lang="zh-CN" altLang="en-US" sz="2100" b="1">
                  <a:solidFill>
                    <a:prstClr val="black"/>
                  </a:solidFill>
                  <a:latin typeface="微软雅黑" panose="020B0503020204020204" pitchFamily="34" charset="-122"/>
                  <a:ea typeface="微软雅黑" panose="020B0503020204020204" pitchFamily="34" charset="-122"/>
                </a:endParaRPr>
              </a:p>
            </p:txBody>
          </p:sp>
          <p:sp>
            <p:nvSpPr>
              <p:cNvPr id="76" name="Freeform 16"/>
              <p:cNvSpPr>
                <a:spLocks noEditPoints="1" noChangeArrowheads="1"/>
              </p:cNvSpPr>
              <p:nvPr/>
            </p:nvSpPr>
            <p:spPr bwMode="auto">
              <a:xfrm>
                <a:off x="645036" y="917073"/>
                <a:ext cx="486696" cy="495591"/>
              </a:xfrm>
              <a:custGeom>
                <a:avLst/>
                <a:gdLst>
                  <a:gd name="T0" fmla="*/ 2147483647 w 187"/>
                  <a:gd name="T1" fmla="*/ 2147483647 h 190"/>
                  <a:gd name="T2" fmla="*/ 2147483647 w 187"/>
                  <a:gd name="T3" fmla="*/ 2147483647 h 190"/>
                  <a:gd name="T4" fmla="*/ 2147483647 w 187"/>
                  <a:gd name="T5" fmla="*/ 2147483647 h 190"/>
                  <a:gd name="T6" fmla="*/ 2147483647 w 187"/>
                  <a:gd name="T7" fmla="*/ 2147483647 h 190"/>
                  <a:gd name="T8" fmla="*/ 2147483647 w 187"/>
                  <a:gd name="T9" fmla="*/ 2147483647 h 190"/>
                  <a:gd name="T10" fmla="*/ 2147483647 w 187"/>
                  <a:gd name="T11" fmla="*/ 2147483647 h 190"/>
                  <a:gd name="T12" fmla="*/ 2147483647 w 187"/>
                  <a:gd name="T13" fmla="*/ 2147483647 h 190"/>
                  <a:gd name="T14" fmla="*/ 2147483647 w 187"/>
                  <a:gd name="T15" fmla="*/ 2147483647 h 190"/>
                  <a:gd name="T16" fmla="*/ 2147483647 w 187"/>
                  <a:gd name="T17" fmla="*/ 2147483647 h 190"/>
                  <a:gd name="T18" fmla="*/ 2147483647 w 187"/>
                  <a:gd name="T19" fmla="*/ 2147483647 h 190"/>
                  <a:gd name="T20" fmla="*/ 2147483647 w 187"/>
                  <a:gd name="T21" fmla="*/ 2147483647 h 190"/>
                  <a:gd name="T22" fmla="*/ 2147483647 w 187"/>
                  <a:gd name="T23" fmla="*/ 2147483647 h 190"/>
                  <a:gd name="T24" fmla="*/ 2147483647 w 187"/>
                  <a:gd name="T25" fmla="*/ 2147483647 h 190"/>
                  <a:gd name="T26" fmla="*/ 2147483647 w 187"/>
                  <a:gd name="T27" fmla="*/ 2147483647 h 190"/>
                  <a:gd name="T28" fmla="*/ 2147483647 w 187"/>
                  <a:gd name="T29" fmla="*/ 2147483647 h 190"/>
                  <a:gd name="T30" fmla="*/ 2147483647 w 187"/>
                  <a:gd name="T31" fmla="*/ 2147483647 h 190"/>
                  <a:gd name="T32" fmla="*/ 2147483647 w 187"/>
                  <a:gd name="T33" fmla="*/ 2147483647 h 190"/>
                  <a:gd name="T34" fmla="*/ 2147483647 w 187"/>
                  <a:gd name="T35" fmla="*/ 2147483647 h 190"/>
                  <a:gd name="T36" fmla="*/ 2147483647 w 187"/>
                  <a:gd name="T37" fmla="*/ 2147483647 h 190"/>
                  <a:gd name="T38" fmla="*/ 2147483647 w 187"/>
                  <a:gd name="T39" fmla="*/ 2147483647 h 190"/>
                  <a:gd name="T40" fmla="*/ 2147483647 w 187"/>
                  <a:gd name="T41" fmla="*/ 2147483647 h 190"/>
                  <a:gd name="T42" fmla="*/ 2147483647 w 187"/>
                  <a:gd name="T43" fmla="*/ 2147483647 h 190"/>
                  <a:gd name="T44" fmla="*/ 2147483647 w 187"/>
                  <a:gd name="T45" fmla="*/ 2147483647 h 190"/>
                  <a:gd name="T46" fmla="*/ 2147483647 w 187"/>
                  <a:gd name="T47" fmla="*/ 2147483647 h 190"/>
                  <a:gd name="T48" fmla="*/ 2147483647 w 187"/>
                  <a:gd name="T49" fmla="*/ 2147483647 h 190"/>
                  <a:gd name="T50" fmla="*/ 2147483647 w 187"/>
                  <a:gd name="T51" fmla="*/ 2147483647 h 190"/>
                  <a:gd name="T52" fmla="*/ 2147483647 w 187"/>
                  <a:gd name="T53" fmla="*/ 2147483647 h 190"/>
                  <a:gd name="T54" fmla="*/ 2147483647 w 187"/>
                  <a:gd name="T55" fmla="*/ 2147483647 h 190"/>
                  <a:gd name="T56" fmla="*/ 2147483647 w 187"/>
                  <a:gd name="T57" fmla="*/ 2147483647 h 190"/>
                  <a:gd name="T58" fmla="*/ 2147483647 w 187"/>
                  <a:gd name="T59" fmla="*/ 2147483647 h 190"/>
                  <a:gd name="T60" fmla="*/ 2147483647 w 187"/>
                  <a:gd name="T61" fmla="*/ 2147483647 h 190"/>
                  <a:gd name="T62" fmla="*/ 2147483647 w 187"/>
                  <a:gd name="T63" fmla="*/ 2147483647 h 190"/>
                  <a:gd name="T64" fmla="*/ 2147483647 w 187"/>
                  <a:gd name="T65" fmla="*/ 2147483647 h 190"/>
                  <a:gd name="T66" fmla="*/ 2147483647 w 187"/>
                  <a:gd name="T67" fmla="*/ 2147483647 h 190"/>
                  <a:gd name="T68" fmla="*/ 2147483647 w 187"/>
                  <a:gd name="T69" fmla="*/ 2147483647 h 190"/>
                  <a:gd name="T70" fmla="*/ 2147483647 w 187"/>
                  <a:gd name="T71" fmla="*/ 2147483647 h 190"/>
                  <a:gd name="T72" fmla="*/ 2147483647 w 187"/>
                  <a:gd name="T73" fmla="*/ 2147483647 h 19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87"/>
                  <a:gd name="T112" fmla="*/ 0 h 190"/>
                  <a:gd name="T113" fmla="*/ 187 w 187"/>
                  <a:gd name="T114" fmla="*/ 190 h 19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87" h="190">
                    <a:moveTo>
                      <a:pt x="187" y="15"/>
                    </a:moveTo>
                    <a:cubicBezTo>
                      <a:pt x="187" y="19"/>
                      <a:pt x="186" y="22"/>
                      <a:pt x="183" y="24"/>
                    </a:cubicBezTo>
                    <a:cubicBezTo>
                      <a:pt x="181" y="27"/>
                      <a:pt x="177" y="29"/>
                      <a:pt x="172" y="29"/>
                    </a:cubicBezTo>
                    <a:cubicBezTo>
                      <a:pt x="163" y="29"/>
                      <a:pt x="158" y="22"/>
                      <a:pt x="158" y="15"/>
                    </a:cubicBezTo>
                    <a:cubicBezTo>
                      <a:pt x="158" y="6"/>
                      <a:pt x="163" y="0"/>
                      <a:pt x="172" y="0"/>
                    </a:cubicBezTo>
                    <a:cubicBezTo>
                      <a:pt x="181" y="0"/>
                      <a:pt x="187" y="7"/>
                      <a:pt x="187" y="15"/>
                    </a:cubicBezTo>
                    <a:cubicBezTo>
                      <a:pt x="187" y="15"/>
                      <a:pt x="187" y="15"/>
                      <a:pt x="187" y="15"/>
                    </a:cubicBezTo>
                    <a:close/>
                    <a:moveTo>
                      <a:pt x="186" y="105"/>
                    </a:moveTo>
                    <a:cubicBezTo>
                      <a:pt x="141" y="105"/>
                      <a:pt x="141" y="105"/>
                      <a:pt x="141" y="105"/>
                    </a:cubicBezTo>
                    <a:cubicBezTo>
                      <a:pt x="141" y="159"/>
                      <a:pt x="141" y="159"/>
                      <a:pt x="141" y="159"/>
                    </a:cubicBezTo>
                    <a:cubicBezTo>
                      <a:pt x="141" y="160"/>
                      <a:pt x="140" y="161"/>
                      <a:pt x="139" y="162"/>
                    </a:cubicBezTo>
                    <a:cubicBezTo>
                      <a:pt x="138" y="164"/>
                      <a:pt x="135" y="167"/>
                      <a:pt x="133" y="169"/>
                    </a:cubicBezTo>
                    <a:cubicBezTo>
                      <a:pt x="129" y="173"/>
                      <a:pt x="125" y="174"/>
                      <a:pt x="121" y="174"/>
                    </a:cubicBezTo>
                    <a:cubicBezTo>
                      <a:pt x="117" y="174"/>
                      <a:pt x="114" y="173"/>
                      <a:pt x="110" y="171"/>
                    </a:cubicBezTo>
                    <a:cubicBezTo>
                      <a:pt x="109" y="170"/>
                      <a:pt x="107" y="169"/>
                      <a:pt x="105" y="167"/>
                    </a:cubicBezTo>
                    <a:cubicBezTo>
                      <a:pt x="71" y="135"/>
                      <a:pt x="71" y="135"/>
                      <a:pt x="71" y="135"/>
                    </a:cubicBezTo>
                    <a:cubicBezTo>
                      <a:pt x="71" y="190"/>
                      <a:pt x="71" y="190"/>
                      <a:pt x="71" y="190"/>
                    </a:cubicBezTo>
                    <a:cubicBezTo>
                      <a:pt x="62" y="190"/>
                      <a:pt x="56" y="187"/>
                      <a:pt x="53" y="180"/>
                    </a:cubicBezTo>
                    <a:cubicBezTo>
                      <a:pt x="51" y="178"/>
                      <a:pt x="50" y="175"/>
                      <a:pt x="50" y="171"/>
                    </a:cubicBezTo>
                    <a:cubicBezTo>
                      <a:pt x="50" y="133"/>
                      <a:pt x="50" y="133"/>
                      <a:pt x="50" y="133"/>
                    </a:cubicBezTo>
                    <a:cubicBezTo>
                      <a:pt x="1" y="133"/>
                      <a:pt x="1" y="133"/>
                      <a:pt x="1" y="133"/>
                    </a:cubicBezTo>
                    <a:cubicBezTo>
                      <a:pt x="1" y="78"/>
                      <a:pt x="1" y="78"/>
                      <a:pt x="1" y="78"/>
                    </a:cubicBezTo>
                    <a:cubicBezTo>
                      <a:pt x="1" y="74"/>
                      <a:pt x="2" y="72"/>
                      <a:pt x="3" y="70"/>
                    </a:cubicBezTo>
                    <a:cubicBezTo>
                      <a:pt x="5" y="65"/>
                      <a:pt x="9" y="63"/>
                      <a:pt x="14" y="63"/>
                    </a:cubicBezTo>
                    <a:cubicBezTo>
                      <a:pt x="21" y="63"/>
                      <a:pt x="25" y="66"/>
                      <a:pt x="27" y="73"/>
                    </a:cubicBezTo>
                    <a:cubicBezTo>
                      <a:pt x="27" y="74"/>
                      <a:pt x="28" y="76"/>
                      <a:pt x="28" y="78"/>
                    </a:cubicBezTo>
                    <a:cubicBezTo>
                      <a:pt x="28" y="112"/>
                      <a:pt x="28" y="112"/>
                      <a:pt x="28" y="112"/>
                    </a:cubicBezTo>
                    <a:cubicBezTo>
                      <a:pt x="35" y="112"/>
                      <a:pt x="35" y="112"/>
                      <a:pt x="35" y="112"/>
                    </a:cubicBezTo>
                    <a:cubicBezTo>
                      <a:pt x="62" y="85"/>
                      <a:pt x="62" y="85"/>
                      <a:pt x="62" y="85"/>
                    </a:cubicBezTo>
                    <a:cubicBezTo>
                      <a:pt x="75" y="85"/>
                      <a:pt x="75" y="85"/>
                      <a:pt x="75" y="85"/>
                    </a:cubicBezTo>
                    <a:cubicBezTo>
                      <a:pt x="75" y="68"/>
                      <a:pt x="75" y="68"/>
                      <a:pt x="75" y="68"/>
                    </a:cubicBezTo>
                    <a:cubicBezTo>
                      <a:pt x="100" y="85"/>
                      <a:pt x="100" y="85"/>
                      <a:pt x="100" y="85"/>
                    </a:cubicBezTo>
                    <a:cubicBezTo>
                      <a:pt x="73" y="113"/>
                      <a:pt x="73" y="113"/>
                      <a:pt x="73" y="113"/>
                    </a:cubicBezTo>
                    <a:cubicBezTo>
                      <a:pt x="121" y="155"/>
                      <a:pt x="121" y="155"/>
                      <a:pt x="121" y="155"/>
                    </a:cubicBezTo>
                    <a:cubicBezTo>
                      <a:pt x="121" y="106"/>
                      <a:pt x="121" y="106"/>
                      <a:pt x="121" y="106"/>
                    </a:cubicBezTo>
                    <a:cubicBezTo>
                      <a:pt x="97" y="130"/>
                      <a:pt x="97" y="130"/>
                      <a:pt x="97" y="130"/>
                    </a:cubicBezTo>
                    <a:cubicBezTo>
                      <a:pt x="83" y="117"/>
                      <a:pt x="83" y="117"/>
                      <a:pt x="83" y="117"/>
                    </a:cubicBezTo>
                    <a:cubicBezTo>
                      <a:pt x="115" y="84"/>
                      <a:pt x="115" y="84"/>
                      <a:pt x="115" y="84"/>
                    </a:cubicBezTo>
                    <a:cubicBezTo>
                      <a:pt x="88" y="57"/>
                      <a:pt x="88" y="57"/>
                      <a:pt x="88" y="57"/>
                    </a:cubicBezTo>
                    <a:cubicBezTo>
                      <a:pt x="113" y="40"/>
                      <a:pt x="113" y="40"/>
                      <a:pt x="113" y="40"/>
                    </a:cubicBezTo>
                    <a:cubicBezTo>
                      <a:pt x="113" y="57"/>
                      <a:pt x="113" y="57"/>
                      <a:pt x="113" y="57"/>
                    </a:cubicBezTo>
                    <a:cubicBezTo>
                      <a:pt x="126" y="57"/>
                      <a:pt x="126" y="57"/>
                      <a:pt x="126" y="57"/>
                    </a:cubicBezTo>
                    <a:cubicBezTo>
                      <a:pt x="153" y="84"/>
                      <a:pt x="153" y="84"/>
                      <a:pt x="153" y="84"/>
                    </a:cubicBezTo>
                    <a:cubicBezTo>
                      <a:pt x="158" y="84"/>
                      <a:pt x="158" y="84"/>
                      <a:pt x="158" y="84"/>
                    </a:cubicBezTo>
                    <a:cubicBezTo>
                      <a:pt x="158" y="49"/>
                      <a:pt x="158" y="49"/>
                      <a:pt x="158" y="49"/>
                    </a:cubicBezTo>
                    <a:cubicBezTo>
                      <a:pt x="159" y="46"/>
                      <a:pt x="159" y="43"/>
                      <a:pt x="160" y="42"/>
                    </a:cubicBezTo>
                    <a:cubicBezTo>
                      <a:pt x="162" y="37"/>
                      <a:pt x="166" y="34"/>
                      <a:pt x="172" y="34"/>
                    </a:cubicBezTo>
                    <a:cubicBezTo>
                      <a:pt x="177" y="34"/>
                      <a:pt x="181" y="37"/>
                      <a:pt x="184" y="42"/>
                    </a:cubicBezTo>
                    <a:cubicBezTo>
                      <a:pt x="184" y="43"/>
                      <a:pt x="185" y="46"/>
                      <a:pt x="186" y="49"/>
                    </a:cubicBezTo>
                    <a:cubicBezTo>
                      <a:pt x="186" y="105"/>
                      <a:pt x="186" y="105"/>
                      <a:pt x="186" y="105"/>
                    </a:cubicBezTo>
                    <a:close/>
                    <a:moveTo>
                      <a:pt x="28" y="43"/>
                    </a:moveTo>
                    <a:cubicBezTo>
                      <a:pt x="28" y="51"/>
                      <a:pt x="23" y="57"/>
                      <a:pt x="14" y="57"/>
                    </a:cubicBezTo>
                    <a:cubicBezTo>
                      <a:pt x="5" y="57"/>
                      <a:pt x="0" y="50"/>
                      <a:pt x="0" y="43"/>
                    </a:cubicBezTo>
                    <a:cubicBezTo>
                      <a:pt x="0" y="35"/>
                      <a:pt x="5" y="29"/>
                      <a:pt x="14" y="29"/>
                    </a:cubicBezTo>
                    <a:cubicBezTo>
                      <a:pt x="23" y="29"/>
                      <a:pt x="28" y="35"/>
                      <a:pt x="28" y="43"/>
                    </a:cubicBezTo>
                    <a:cubicBezTo>
                      <a:pt x="28" y="43"/>
                      <a:pt x="28" y="43"/>
                      <a:pt x="28" y="43"/>
                    </a:cubicBezTo>
                    <a:close/>
                    <a:moveTo>
                      <a:pt x="110" y="57"/>
                    </a:moveTo>
                    <a:cubicBezTo>
                      <a:pt x="110" y="46"/>
                      <a:pt x="110" y="46"/>
                      <a:pt x="110" y="46"/>
                    </a:cubicBezTo>
                    <a:cubicBezTo>
                      <a:pt x="95" y="57"/>
                      <a:pt x="95" y="57"/>
                      <a:pt x="95" y="57"/>
                    </a:cubicBezTo>
                    <a:cubicBezTo>
                      <a:pt x="110" y="57"/>
                      <a:pt x="110" y="57"/>
                      <a:pt x="110" y="57"/>
                    </a:cubicBezTo>
                    <a:close/>
                    <a:moveTo>
                      <a:pt x="149" y="84"/>
                    </a:moveTo>
                    <a:cubicBezTo>
                      <a:pt x="125" y="60"/>
                      <a:pt x="125" y="60"/>
                      <a:pt x="125" y="60"/>
                    </a:cubicBezTo>
                    <a:cubicBezTo>
                      <a:pt x="96" y="60"/>
                      <a:pt x="96" y="60"/>
                      <a:pt x="96" y="60"/>
                    </a:cubicBezTo>
                    <a:cubicBezTo>
                      <a:pt x="120" y="84"/>
                      <a:pt x="120" y="84"/>
                      <a:pt x="120" y="84"/>
                    </a:cubicBezTo>
                    <a:cubicBezTo>
                      <a:pt x="149" y="84"/>
                      <a:pt x="149" y="84"/>
                      <a:pt x="149" y="84"/>
                    </a:cubicBezTo>
                    <a:close/>
                    <a:moveTo>
                      <a:pt x="94" y="85"/>
                    </a:moveTo>
                    <a:cubicBezTo>
                      <a:pt x="79" y="75"/>
                      <a:pt x="79" y="75"/>
                      <a:pt x="79" y="75"/>
                    </a:cubicBezTo>
                    <a:cubicBezTo>
                      <a:pt x="79" y="85"/>
                      <a:pt x="79" y="85"/>
                      <a:pt x="79" y="85"/>
                    </a:cubicBezTo>
                    <a:cubicBezTo>
                      <a:pt x="94" y="85"/>
                      <a:pt x="94" y="85"/>
                      <a:pt x="94" y="85"/>
                    </a:cubicBezTo>
                    <a:close/>
                    <a:moveTo>
                      <a:pt x="92" y="88"/>
                    </a:moveTo>
                    <a:cubicBezTo>
                      <a:pt x="63" y="88"/>
                      <a:pt x="63" y="88"/>
                      <a:pt x="63" y="88"/>
                    </a:cubicBezTo>
                    <a:cubicBezTo>
                      <a:pt x="39" y="112"/>
                      <a:pt x="39" y="112"/>
                      <a:pt x="39" y="112"/>
                    </a:cubicBezTo>
                    <a:cubicBezTo>
                      <a:pt x="68" y="112"/>
                      <a:pt x="68" y="112"/>
                      <a:pt x="68" y="112"/>
                    </a:cubicBezTo>
                    <a:cubicBezTo>
                      <a:pt x="92" y="88"/>
                      <a:pt x="92" y="88"/>
                      <a:pt x="92" y="88"/>
                    </a:cubicBezTo>
                    <a:close/>
                  </a:path>
                </a:pathLst>
              </a:custGeom>
              <a:solidFill>
                <a:srgbClr val="FFFFFF"/>
              </a:solidFill>
              <a:ln w="9525" cmpd="sng">
                <a:solidFill>
                  <a:srgbClr val="FFFFFF">
                    <a:alpha val="45000"/>
                  </a:srgbClr>
                </a:solidFill>
                <a:bevel/>
              </a:ln>
            </p:spPr>
            <p:txBody>
              <a:bodyPr/>
              <a:lstStyle/>
              <a:p>
                <a:pPr defTabSz="1218565"/>
                <a:endParaRPr lang="zh-CN" altLang="zh-CN" b="1">
                  <a:solidFill>
                    <a:srgbClr val="000000"/>
                  </a:solidFill>
                  <a:latin typeface="微软雅黑" panose="020B0503020204020204" pitchFamily="34" charset="-122"/>
                  <a:ea typeface="微软雅黑" panose="020B0503020204020204" pitchFamily="34" charset="-122"/>
                </a:endParaRPr>
              </a:p>
            </p:txBody>
          </p:sp>
          <p:sp>
            <p:nvSpPr>
              <p:cNvPr id="77" name="矩形 76"/>
              <p:cNvSpPr>
                <a:spLocks noChangeArrowheads="1"/>
              </p:cNvSpPr>
              <p:nvPr/>
            </p:nvSpPr>
            <p:spPr bwMode="auto">
              <a:xfrm>
                <a:off x="67131" y="433568"/>
                <a:ext cx="1611703" cy="326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p>
                <a:pPr algn="ctr" defTabSz="1218565"/>
                <a:r>
                  <a:rPr lang="en-US" altLang="zh-CN" sz="1900" dirty="0">
                    <a:solidFill>
                      <a:prstClr val="white"/>
                    </a:solidFill>
                    <a:latin typeface="微软雅黑" panose="020B0503020204020204" pitchFamily="34" charset="-122"/>
                    <a:ea typeface="微软雅黑" panose="020B0503020204020204" pitchFamily="34" charset="-122"/>
                  </a:rPr>
                  <a:t>Tittle text</a:t>
                </a:r>
                <a:endParaRPr lang="zh-CN" altLang="en-US" sz="1900" dirty="0">
                  <a:solidFill>
                    <a:prstClr val="white"/>
                  </a:solidFill>
                  <a:latin typeface="微软雅黑" panose="020B0503020204020204" pitchFamily="34" charset="-122"/>
                  <a:ea typeface="微软雅黑" panose="020B0503020204020204" pitchFamily="34" charset="-122"/>
                </a:endParaRPr>
              </a:p>
            </p:txBody>
          </p:sp>
        </p:grpSp>
      </p:grpSp>
      <p:grpSp>
        <p:nvGrpSpPr>
          <p:cNvPr id="8" name="组合 7"/>
          <p:cNvGrpSpPr/>
          <p:nvPr/>
        </p:nvGrpSpPr>
        <p:grpSpPr>
          <a:xfrm>
            <a:off x="8870779" y="2043476"/>
            <a:ext cx="2311200" cy="1994400"/>
            <a:chOff x="11279782" y="4463948"/>
            <a:chExt cx="2614132" cy="2255809"/>
          </a:xfrm>
        </p:grpSpPr>
        <p:sp>
          <p:nvSpPr>
            <p:cNvPr id="59" name="六边形 58"/>
            <p:cNvSpPr/>
            <p:nvPr/>
          </p:nvSpPr>
          <p:spPr>
            <a:xfrm>
              <a:off x="11279782" y="4463948"/>
              <a:ext cx="2614132" cy="2255809"/>
            </a:xfrm>
            <a:prstGeom prst="hexagon">
              <a:avLst/>
            </a:prstGeom>
            <a:gradFill flip="none" rotWithShape="1">
              <a:gsLst>
                <a:gs pos="0">
                  <a:srgbClr val="A5A5A5">
                    <a:lumMod val="5000"/>
                    <a:lumOff val="95000"/>
                  </a:srgbClr>
                </a:gs>
                <a:gs pos="74000">
                  <a:srgbClr val="A5A5A5">
                    <a:lumMod val="45000"/>
                    <a:lumOff val="55000"/>
                  </a:srgbClr>
                </a:gs>
                <a:gs pos="83000">
                  <a:srgbClr val="A5A5A5">
                    <a:lumMod val="45000"/>
                    <a:lumOff val="55000"/>
                  </a:srgbClr>
                </a:gs>
                <a:gs pos="100000">
                  <a:srgbClr val="A5A5A5">
                    <a:lumMod val="30000"/>
                    <a:lumOff val="70000"/>
                  </a:srgbClr>
                </a:gs>
              </a:gsLst>
              <a:lin ang="18900000" scaled="1"/>
              <a:tileRect/>
            </a:gradFill>
            <a:ln w="12700" cap="flat" cmpd="sng" algn="ctr">
              <a:gradFill flip="none" rotWithShape="1">
                <a:gsLst>
                  <a:gs pos="0">
                    <a:srgbClr val="A5A5A5">
                      <a:lumMod val="5000"/>
                      <a:lumOff val="95000"/>
                    </a:srgbClr>
                  </a:gs>
                  <a:gs pos="74000">
                    <a:srgbClr val="A5A5A5">
                      <a:lumMod val="45000"/>
                      <a:lumOff val="55000"/>
                    </a:srgbClr>
                  </a:gs>
                  <a:gs pos="83000">
                    <a:srgbClr val="A5A5A5">
                      <a:lumMod val="45000"/>
                      <a:lumOff val="55000"/>
                    </a:srgbClr>
                  </a:gs>
                  <a:gs pos="100000">
                    <a:srgbClr val="A5A5A5">
                      <a:lumMod val="30000"/>
                      <a:lumOff val="70000"/>
                    </a:srgbClr>
                  </a:gs>
                </a:gsLst>
                <a:lin ang="8100000" scaled="1"/>
                <a:tileRect/>
              </a:gradFill>
              <a:prstDash val="solid"/>
              <a:miter lim="800000"/>
            </a:ln>
            <a:effectLst>
              <a:outerShdw blurRad="139700" dist="88900" dir="8100000" algn="tr" rotWithShape="0">
                <a:prstClr val="black">
                  <a:alpha val="40000"/>
                </a:prstClr>
              </a:outerShdw>
            </a:effectLst>
          </p:spPr>
          <p:txBody>
            <a:bodyPr rtlCol="0" anchor="ctr"/>
            <a:lstStyle/>
            <a:p>
              <a:pPr algn="ctr" defTabSz="913765"/>
              <a:endParaRPr lang="zh-CN" altLang="en-US" sz="1900" kern="0">
                <a:solidFill>
                  <a:sysClr val="window" lastClr="FFFFFF"/>
                </a:solidFill>
                <a:latin typeface="Calibri" panose="020F0502020204030204"/>
                <a:ea typeface="宋体" panose="02010600030101010101" pitchFamily="2" charset="-122"/>
              </a:endParaRPr>
            </a:p>
          </p:txBody>
        </p:sp>
        <p:grpSp>
          <p:nvGrpSpPr>
            <p:cNvPr id="78" name="Group 39"/>
            <p:cNvGrpSpPr/>
            <p:nvPr/>
          </p:nvGrpSpPr>
          <p:grpSpPr bwMode="auto">
            <a:xfrm>
              <a:off x="11432357" y="4595863"/>
              <a:ext cx="2308982" cy="1991977"/>
              <a:chOff x="0" y="19792"/>
              <a:chExt cx="1732328" cy="1493386"/>
            </a:xfrm>
          </p:grpSpPr>
          <p:sp>
            <p:nvSpPr>
              <p:cNvPr id="79" name="六边形 61"/>
              <p:cNvSpPr>
                <a:spLocks noChangeArrowheads="1"/>
              </p:cNvSpPr>
              <p:nvPr/>
            </p:nvSpPr>
            <p:spPr bwMode="auto">
              <a:xfrm>
                <a:off x="0" y="19792"/>
                <a:ext cx="1732328" cy="1493386"/>
              </a:xfrm>
              <a:prstGeom prst="hexagon">
                <a:avLst>
                  <a:gd name="adj" fmla="val 24999"/>
                  <a:gd name="vf" fmla="val 115470"/>
                </a:avLst>
              </a:prstGeom>
              <a:solidFill>
                <a:srgbClr val="3A3E4A"/>
              </a:solidFill>
              <a:ln w="6350" cap="flat" cmpd="sng">
                <a:solidFill>
                  <a:schemeClr val="bg1"/>
                </a:solidFill>
                <a:bevel/>
              </a:ln>
            </p:spPr>
            <p:txBody>
              <a:bodyPr anchor="ctr"/>
              <a:lstStyle/>
              <a:p>
                <a:pPr algn="ctr" defTabSz="1218565"/>
                <a:endParaRPr lang="zh-CN" altLang="zh-CN" b="1">
                  <a:solidFill>
                    <a:srgbClr val="FFFFFF"/>
                  </a:solidFill>
                  <a:latin typeface="微软雅黑" panose="020B0503020204020204" pitchFamily="34" charset="-122"/>
                  <a:ea typeface="微软雅黑" panose="020B0503020204020204" pitchFamily="34" charset="-122"/>
                </a:endParaRPr>
              </a:p>
            </p:txBody>
          </p:sp>
          <p:sp>
            <p:nvSpPr>
              <p:cNvPr id="80" name="矩形 74"/>
              <p:cNvSpPr>
                <a:spLocks noChangeArrowheads="1"/>
              </p:cNvSpPr>
              <p:nvPr/>
            </p:nvSpPr>
            <p:spPr bwMode="auto">
              <a:xfrm>
                <a:off x="303979" y="33798"/>
                <a:ext cx="458455" cy="380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a:spAutoFit/>
              </a:bodyPr>
              <a:lstStyle/>
              <a:p>
                <a:pPr defTabSz="1218565"/>
                <a:r>
                  <a:rPr lang="en-US" sz="2700" b="1">
                    <a:solidFill>
                      <a:srgbClr val="FFFFFF"/>
                    </a:solidFill>
                    <a:latin typeface="微软雅黑" panose="020B0503020204020204" pitchFamily="34" charset="-122"/>
                    <a:ea typeface="微软雅黑" panose="020B0503020204020204" pitchFamily="34" charset="-122"/>
                    <a:sym typeface="方正综艺简体" panose="03000509000000000000" pitchFamily="65" charset="-122"/>
                  </a:rPr>
                  <a:t>05</a:t>
                </a:r>
                <a:endParaRPr lang="zh-CN" altLang="en-US" sz="2700" b="1">
                  <a:solidFill>
                    <a:srgbClr val="FFFFFF"/>
                  </a:solidFill>
                  <a:latin typeface="微软雅黑" panose="020B0503020204020204" pitchFamily="34" charset="-122"/>
                  <a:ea typeface="微软雅黑" panose="020B0503020204020204" pitchFamily="34" charset="-122"/>
                  <a:sym typeface="方正综艺简体" panose="03000509000000000000" pitchFamily="65" charset="-122"/>
                </a:endParaRPr>
              </a:p>
            </p:txBody>
          </p:sp>
          <p:sp>
            <p:nvSpPr>
              <p:cNvPr id="81" name="直接连接符 64"/>
              <p:cNvSpPr>
                <a:spLocks noChangeShapeType="1"/>
              </p:cNvSpPr>
              <p:nvPr/>
            </p:nvSpPr>
            <p:spPr bwMode="auto">
              <a:xfrm>
                <a:off x="206419" y="368238"/>
                <a:ext cx="1321079" cy="1"/>
              </a:xfrm>
              <a:prstGeom prst="line">
                <a:avLst/>
              </a:prstGeom>
              <a:noFill/>
              <a:ln w="6350" cap="flat" cmpd="sng">
                <a:solidFill>
                  <a:schemeClr val="bg1"/>
                </a:solidFill>
                <a:bevel/>
              </a:ln>
              <a:extLst>
                <a:ext uri="{909E8E84-426E-40DD-AFC4-6F175D3DCCD1}">
                  <a14:hiddenFill xmlns:a14="http://schemas.microsoft.com/office/drawing/2010/main">
                    <a:noFill/>
                  </a14:hiddenFill>
                </a:ext>
              </a:extLst>
            </p:spPr>
            <p:txBody>
              <a:bodyPr/>
              <a:lstStyle/>
              <a:p>
                <a:pPr defTabSz="1218565"/>
                <a:endParaRPr lang="zh-CN" altLang="en-US" sz="2100" b="1">
                  <a:solidFill>
                    <a:prstClr val="black"/>
                  </a:solidFill>
                  <a:latin typeface="微软雅黑" panose="020B0503020204020204" pitchFamily="34" charset="-122"/>
                  <a:ea typeface="微软雅黑" panose="020B0503020204020204" pitchFamily="34" charset="-122"/>
                </a:endParaRPr>
              </a:p>
            </p:txBody>
          </p:sp>
          <p:sp>
            <p:nvSpPr>
              <p:cNvPr id="82" name="Freeform 24"/>
              <p:cNvSpPr>
                <a:spLocks noEditPoints="1" noChangeArrowheads="1"/>
              </p:cNvSpPr>
              <p:nvPr/>
            </p:nvSpPr>
            <p:spPr bwMode="auto">
              <a:xfrm>
                <a:off x="667144" y="933632"/>
                <a:ext cx="491098" cy="529173"/>
              </a:xfrm>
              <a:custGeom>
                <a:avLst/>
                <a:gdLst>
                  <a:gd name="T0" fmla="*/ 2147483647 w 219"/>
                  <a:gd name="T1" fmla="*/ 2147483647 h 236"/>
                  <a:gd name="T2" fmla="*/ 2147483647 w 219"/>
                  <a:gd name="T3" fmla="*/ 2147483647 h 236"/>
                  <a:gd name="T4" fmla="*/ 2147483647 w 219"/>
                  <a:gd name="T5" fmla="*/ 2147483647 h 236"/>
                  <a:gd name="T6" fmla="*/ 2147483647 w 219"/>
                  <a:gd name="T7" fmla="*/ 2147483647 h 236"/>
                  <a:gd name="T8" fmla="*/ 2147483647 w 219"/>
                  <a:gd name="T9" fmla="*/ 2147483647 h 236"/>
                  <a:gd name="T10" fmla="*/ 2147483647 w 219"/>
                  <a:gd name="T11" fmla="*/ 2147483647 h 236"/>
                  <a:gd name="T12" fmla="*/ 2147483647 w 219"/>
                  <a:gd name="T13" fmla="*/ 0 h 236"/>
                  <a:gd name="T14" fmla="*/ 2147483647 w 219"/>
                  <a:gd name="T15" fmla="*/ 2147483647 h 236"/>
                  <a:gd name="T16" fmla="*/ 2147483647 w 219"/>
                  <a:gd name="T17" fmla="*/ 2147483647 h 236"/>
                  <a:gd name="T18" fmla="*/ 2147483647 w 219"/>
                  <a:gd name="T19" fmla="*/ 2147483647 h 236"/>
                  <a:gd name="T20" fmla="*/ 2147483647 w 219"/>
                  <a:gd name="T21" fmla="*/ 2147483647 h 236"/>
                  <a:gd name="T22" fmla="*/ 2147483647 w 219"/>
                  <a:gd name="T23" fmla="*/ 2147483647 h 236"/>
                  <a:gd name="T24" fmla="*/ 2147483647 w 219"/>
                  <a:gd name="T25" fmla="*/ 2147483647 h 236"/>
                  <a:gd name="T26" fmla="*/ 2147483647 w 219"/>
                  <a:gd name="T27" fmla="*/ 2147483647 h 236"/>
                  <a:gd name="T28" fmla="*/ 2147483647 w 219"/>
                  <a:gd name="T29" fmla="*/ 2147483647 h 236"/>
                  <a:gd name="T30" fmla="*/ 2147483647 w 219"/>
                  <a:gd name="T31" fmla="*/ 2147483647 h 236"/>
                  <a:gd name="T32" fmla="*/ 2147483647 w 219"/>
                  <a:gd name="T33" fmla="*/ 2147483647 h 236"/>
                  <a:gd name="T34" fmla="*/ 2147483647 w 219"/>
                  <a:gd name="T35" fmla="*/ 2147483647 h 236"/>
                  <a:gd name="T36" fmla="*/ 2147483647 w 219"/>
                  <a:gd name="T37" fmla="*/ 2147483647 h 236"/>
                  <a:gd name="T38" fmla="*/ 2147483647 w 219"/>
                  <a:gd name="T39" fmla="*/ 2147483647 h 236"/>
                  <a:gd name="T40" fmla="*/ 2147483647 w 219"/>
                  <a:gd name="T41" fmla="*/ 2147483647 h 236"/>
                  <a:gd name="T42" fmla="*/ 2147483647 w 219"/>
                  <a:gd name="T43" fmla="*/ 2147483647 h 236"/>
                  <a:gd name="T44" fmla="*/ 2147483647 w 219"/>
                  <a:gd name="T45" fmla="*/ 2147483647 h 236"/>
                  <a:gd name="T46" fmla="*/ 2147483647 w 219"/>
                  <a:gd name="T47" fmla="*/ 2147483647 h 236"/>
                  <a:gd name="T48" fmla="*/ 2147483647 w 219"/>
                  <a:gd name="T49" fmla="*/ 2147483647 h 236"/>
                  <a:gd name="T50" fmla="*/ 2147483647 w 219"/>
                  <a:gd name="T51" fmla="*/ 2147483647 h 236"/>
                  <a:gd name="T52" fmla="*/ 2147483647 w 219"/>
                  <a:gd name="T53" fmla="*/ 2147483647 h 236"/>
                  <a:gd name="T54" fmla="*/ 2147483647 w 219"/>
                  <a:gd name="T55" fmla="*/ 2147483647 h 236"/>
                  <a:gd name="T56" fmla="*/ 2147483647 w 219"/>
                  <a:gd name="T57" fmla="*/ 2147483647 h 236"/>
                  <a:gd name="T58" fmla="*/ 2147483647 w 219"/>
                  <a:gd name="T59" fmla="*/ 2147483647 h 236"/>
                  <a:gd name="T60" fmla="*/ 2147483647 w 219"/>
                  <a:gd name="T61" fmla="*/ 2147483647 h 236"/>
                  <a:gd name="T62" fmla="*/ 2147483647 w 219"/>
                  <a:gd name="T63" fmla="*/ 2147483647 h 236"/>
                  <a:gd name="T64" fmla="*/ 2147483647 w 219"/>
                  <a:gd name="T65" fmla="*/ 0 h 236"/>
                  <a:gd name="T66" fmla="*/ 2147483647 w 219"/>
                  <a:gd name="T67" fmla="*/ 2147483647 h 236"/>
                  <a:gd name="T68" fmla="*/ 2147483647 w 219"/>
                  <a:gd name="T69" fmla="*/ 2147483647 h 236"/>
                  <a:gd name="T70" fmla="*/ 2147483647 w 219"/>
                  <a:gd name="T71" fmla="*/ 2147483647 h 236"/>
                  <a:gd name="T72" fmla="*/ 2147483647 w 219"/>
                  <a:gd name="T73" fmla="*/ 2147483647 h 236"/>
                  <a:gd name="T74" fmla="*/ 2147483647 w 219"/>
                  <a:gd name="T75" fmla="*/ 2147483647 h 236"/>
                  <a:gd name="T76" fmla="*/ 2147483647 w 219"/>
                  <a:gd name="T77" fmla="*/ 2147483647 h 236"/>
                  <a:gd name="T78" fmla="*/ 2147483647 w 219"/>
                  <a:gd name="T79" fmla="*/ 2147483647 h 236"/>
                  <a:gd name="T80" fmla="*/ 2147483647 w 219"/>
                  <a:gd name="T81" fmla="*/ 2147483647 h 236"/>
                  <a:gd name="T82" fmla="*/ 2147483647 w 219"/>
                  <a:gd name="T83" fmla="*/ 2147483647 h 236"/>
                  <a:gd name="T84" fmla="*/ 2147483647 w 219"/>
                  <a:gd name="T85" fmla="*/ 2147483647 h 236"/>
                  <a:gd name="T86" fmla="*/ 2147483647 w 219"/>
                  <a:gd name="T87" fmla="*/ 2147483647 h 2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19"/>
                  <a:gd name="T133" fmla="*/ 0 h 236"/>
                  <a:gd name="T134" fmla="*/ 219 w 219"/>
                  <a:gd name="T135" fmla="*/ 236 h 2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19" h="236">
                    <a:moveTo>
                      <a:pt x="148" y="84"/>
                    </a:moveTo>
                    <a:cubicBezTo>
                      <a:pt x="148" y="88"/>
                      <a:pt x="147" y="89"/>
                      <a:pt x="145" y="89"/>
                    </a:cubicBezTo>
                    <a:cubicBezTo>
                      <a:pt x="142" y="89"/>
                      <a:pt x="142" y="89"/>
                      <a:pt x="142" y="89"/>
                    </a:cubicBezTo>
                    <a:cubicBezTo>
                      <a:pt x="140" y="89"/>
                      <a:pt x="139" y="91"/>
                      <a:pt x="139" y="94"/>
                    </a:cubicBezTo>
                    <a:cubicBezTo>
                      <a:pt x="138" y="99"/>
                      <a:pt x="138" y="99"/>
                      <a:pt x="138" y="99"/>
                    </a:cubicBezTo>
                    <a:cubicBezTo>
                      <a:pt x="136" y="100"/>
                      <a:pt x="135" y="100"/>
                      <a:pt x="133" y="100"/>
                    </a:cubicBezTo>
                    <a:cubicBezTo>
                      <a:pt x="129" y="99"/>
                      <a:pt x="129" y="99"/>
                      <a:pt x="129" y="99"/>
                    </a:cubicBezTo>
                    <a:cubicBezTo>
                      <a:pt x="129" y="85"/>
                      <a:pt x="129" y="85"/>
                      <a:pt x="129" y="85"/>
                    </a:cubicBezTo>
                    <a:cubicBezTo>
                      <a:pt x="129" y="81"/>
                      <a:pt x="131" y="79"/>
                      <a:pt x="133" y="79"/>
                    </a:cubicBezTo>
                    <a:cubicBezTo>
                      <a:pt x="136" y="79"/>
                      <a:pt x="136" y="79"/>
                      <a:pt x="136" y="79"/>
                    </a:cubicBezTo>
                    <a:cubicBezTo>
                      <a:pt x="138" y="79"/>
                      <a:pt x="139" y="78"/>
                      <a:pt x="139" y="75"/>
                    </a:cubicBezTo>
                    <a:cubicBezTo>
                      <a:pt x="139" y="71"/>
                      <a:pt x="137" y="70"/>
                      <a:pt x="134" y="70"/>
                    </a:cubicBezTo>
                    <a:cubicBezTo>
                      <a:pt x="131" y="69"/>
                      <a:pt x="129" y="68"/>
                      <a:pt x="129" y="64"/>
                    </a:cubicBezTo>
                    <a:cubicBezTo>
                      <a:pt x="129" y="45"/>
                      <a:pt x="129" y="45"/>
                      <a:pt x="129" y="45"/>
                    </a:cubicBezTo>
                    <a:cubicBezTo>
                      <a:pt x="129" y="41"/>
                      <a:pt x="131" y="40"/>
                      <a:pt x="133" y="40"/>
                    </a:cubicBezTo>
                    <a:cubicBezTo>
                      <a:pt x="136" y="40"/>
                      <a:pt x="136" y="40"/>
                      <a:pt x="136" y="40"/>
                    </a:cubicBezTo>
                    <a:cubicBezTo>
                      <a:pt x="138" y="40"/>
                      <a:pt x="139" y="38"/>
                      <a:pt x="139" y="35"/>
                    </a:cubicBezTo>
                    <a:cubicBezTo>
                      <a:pt x="139" y="32"/>
                      <a:pt x="137" y="30"/>
                      <a:pt x="134" y="30"/>
                    </a:cubicBezTo>
                    <a:cubicBezTo>
                      <a:pt x="131" y="30"/>
                      <a:pt x="129" y="28"/>
                      <a:pt x="129" y="24"/>
                    </a:cubicBezTo>
                    <a:cubicBezTo>
                      <a:pt x="129" y="2"/>
                      <a:pt x="129" y="2"/>
                      <a:pt x="129" y="2"/>
                    </a:cubicBezTo>
                    <a:cubicBezTo>
                      <a:pt x="132" y="1"/>
                      <a:pt x="133" y="0"/>
                      <a:pt x="134" y="0"/>
                    </a:cubicBezTo>
                    <a:cubicBezTo>
                      <a:pt x="135" y="0"/>
                      <a:pt x="136" y="1"/>
                      <a:pt x="138" y="2"/>
                    </a:cubicBezTo>
                    <a:cubicBezTo>
                      <a:pt x="139" y="15"/>
                      <a:pt x="139" y="15"/>
                      <a:pt x="139" y="15"/>
                    </a:cubicBezTo>
                    <a:cubicBezTo>
                      <a:pt x="139" y="18"/>
                      <a:pt x="140" y="20"/>
                      <a:pt x="143" y="20"/>
                    </a:cubicBezTo>
                    <a:cubicBezTo>
                      <a:pt x="147" y="20"/>
                      <a:pt x="148" y="22"/>
                      <a:pt x="148" y="25"/>
                    </a:cubicBezTo>
                    <a:cubicBezTo>
                      <a:pt x="148" y="45"/>
                      <a:pt x="148" y="45"/>
                      <a:pt x="148" y="45"/>
                    </a:cubicBezTo>
                    <a:cubicBezTo>
                      <a:pt x="148" y="48"/>
                      <a:pt x="147" y="50"/>
                      <a:pt x="144" y="50"/>
                    </a:cubicBezTo>
                    <a:cubicBezTo>
                      <a:pt x="142" y="50"/>
                      <a:pt x="142" y="50"/>
                      <a:pt x="142" y="50"/>
                    </a:cubicBezTo>
                    <a:cubicBezTo>
                      <a:pt x="139" y="50"/>
                      <a:pt x="138" y="52"/>
                      <a:pt x="138" y="54"/>
                    </a:cubicBezTo>
                    <a:cubicBezTo>
                      <a:pt x="138" y="58"/>
                      <a:pt x="140" y="59"/>
                      <a:pt x="143" y="60"/>
                    </a:cubicBezTo>
                    <a:cubicBezTo>
                      <a:pt x="147" y="60"/>
                      <a:pt x="148" y="62"/>
                      <a:pt x="148" y="65"/>
                    </a:cubicBezTo>
                    <a:cubicBezTo>
                      <a:pt x="148" y="84"/>
                      <a:pt x="148" y="84"/>
                      <a:pt x="148" y="84"/>
                    </a:cubicBezTo>
                    <a:close/>
                    <a:moveTo>
                      <a:pt x="109" y="76"/>
                    </a:moveTo>
                    <a:cubicBezTo>
                      <a:pt x="109" y="79"/>
                      <a:pt x="108" y="81"/>
                      <a:pt x="104" y="81"/>
                    </a:cubicBezTo>
                    <a:cubicBezTo>
                      <a:pt x="101" y="81"/>
                      <a:pt x="99" y="82"/>
                      <a:pt x="99" y="86"/>
                    </a:cubicBezTo>
                    <a:cubicBezTo>
                      <a:pt x="99" y="99"/>
                      <a:pt x="99" y="99"/>
                      <a:pt x="99" y="99"/>
                    </a:cubicBezTo>
                    <a:cubicBezTo>
                      <a:pt x="97" y="100"/>
                      <a:pt x="96" y="100"/>
                      <a:pt x="95" y="100"/>
                    </a:cubicBezTo>
                    <a:cubicBezTo>
                      <a:pt x="93" y="100"/>
                      <a:pt x="91" y="99"/>
                      <a:pt x="90" y="99"/>
                    </a:cubicBezTo>
                    <a:cubicBezTo>
                      <a:pt x="90" y="76"/>
                      <a:pt x="90" y="76"/>
                      <a:pt x="90" y="76"/>
                    </a:cubicBezTo>
                    <a:cubicBezTo>
                      <a:pt x="90" y="73"/>
                      <a:pt x="91" y="71"/>
                      <a:pt x="95" y="71"/>
                    </a:cubicBezTo>
                    <a:cubicBezTo>
                      <a:pt x="98" y="71"/>
                      <a:pt x="100" y="69"/>
                      <a:pt x="100" y="66"/>
                    </a:cubicBezTo>
                    <a:cubicBezTo>
                      <a:pt x="100" y="63"/>
                      <a:pt x="99" y="61"/>
                      <a:pt x="96" y="61"/>
                    </a:cubicBezTo>
                    <a:cubicBezTo>
                      <a:pt x="94" y="61"/>
                      <a:pt x="94" y="61"/>
                      <a:pt x="94" y="61"/>
                    </a:cubicBezTo>
                    <a:cubicBezTo>
                      <a:pt x="91" y="61"/>
                      <a:pt x="90" y="60"/>
                      <a:pt x="90" y="56"/>
                    </a:cubicBezTo>
                    <a:cubicBezTo>
                      <a:pt x="90" y="37"/>
                      <a:pt x="90" y="37"/>
                      <a:pt x="90" y="37"/>
                    </a:cubicBezTo>
                    <a:cubicBezTo>
                      <a:pt x="90" y="33"/>
                      <a:pt x="91" y="31"/>
                      <a:pt x="95" y="31"/>
                    </a:cubicBezTo>
                    <a:cubicBezTo>
                      <a:pt x="98" y="31"/>
                      <a:pt x="100" y="30"/>
                      <a:pt x="100" y="26"/>
                    </a:cubicBezTo>
                    <a:cubicBezTo>
                      <a:pt x="100" y="23"/>
                      <a:pt x="99" y="22"/>
                      <a:pt x="96" y="22"/>
                    </a:cubicBezTo>
                    <a:cubicBezTo>
                      <a:pt x="94" y="22"/>
                      <a:pt x="94" y="22"/>
                      <a:pt x="94" y="22"/>
                    </a:cubicBezTo>
                    <a:cubicBezTo>
                      <a:pt x="91" y="21"/>
                      <a:pt x="90" y="20"/>
                      <a:pt x="90" y="16"/>
                    </a:cubicBezTo>
                    <a:cubicBezTo>
                      <a:pt x="90" y="2"/>
                      <a:pt x="90" y="2"/>
                      <a:pt x="90" y="2"/>
                    </a:cubicBezTo>
                    <a:cubicBezTo>
                      <a:pt x="92" y="1"/>
                      <a:pt x="94" y="0"/>
                      <a:pt x="94" y="0"/>
                    </a:cubicBezTo>
                    <a:cubicBezTo>
                      <a:pt x="95" y="0"/>
                      <a:pt x="97" y="1"/>
                      <a:pt x="99" y="2"/>
                    </a:cubicBezTo>
                    <a:cubicBezTo>
                      <a:pt x="99" y="7"/>
                      <a:pt x="99" y="7"/>
                      <a:pt x="99" y="7"/>
                    </a:cubicBezTo>
                    <a:cubicBezTo>
                      <a:pt x="99" y="10"/>
                      <a:pt x="101" y="12"/>
                      <a:pt x="103" y="12"/>
                    </a:cubicBezTo>
                    <a:cubicBezTo>
                      <a:pt x="106" y="12"/>
                      <a:pt x="106" y="12"/>
                      <a:pt x="106" y="12"/>
                    </a:cubicBezTo>
                    <a:cubicBezTo>
                      <a:pt x="108" y="12"/>
                      <a:pt x="109" y="13"/>
                      <a:pt x="109" y="17"/>
                    </a:cubicBezTo>
                    <a:cubicBezTo>
                      <a:pt x="109" y="35"/>
                      <a:pt x="109" y="35"/>
                      <a:pt x="109" y="35"/>
                    </a:cubicBezTo>
                    <a:cubicBezTo>
                      <a:pt x="109" y="39"/>
                      <a:pt x="108" y="41"/>
                      <a:pt x="104" y="41"/>
                    </a:cubicBezTo>
                    <a:cubicBezTo>
                      <a:pt x="101" y="41"/>
                      <a:pt x="99" y="43"/>
                      <a:pt x="99" y="47"/>
                    </a:cubicBezTo>
                    <a:cubicBezTo>
                      <a:pt x="99" y="49"/>
                      <a:pt x="100" y="51"/>
                      <a:pt x="103" y="51"/>
                    </a:cubicBezTo>
                    <a:cubicBezTo>
                      <a:pt x="105" y="51"/>
                      <a:pt x="105" y="51"/>
                      <a:pt x="105" y="51"/>
                    </a:cubicBezTo>
                    <a:cubicBezTo>
                      <a:pt x="108" y="51"/>
                      <a:pt x="109" y="51"/>
                      <a:pt x="109" y="56"/>
                    </a:cubicBezTo>
                    <a:cubicBezTo>
                      <a:pt x="109" y="76"/>
                      <a:pt x="109" y="76"/>
                      <a:pt x="109" y="76"/>
                    </a:cubicBezTo>
                    <a:close/>
                    <a:moveTo>
                      <a:pt x="219" y="154"/>
                    </a:moveTo>
                    <a:cubicBezTo>
                      <a:pt x="219" y="167"/>
                      <a:pt x="213" y="177"/>
                      <a:pt x="201" y="183"/>
                    </a:cubicBezTo>
                    <a:cubicBezTo>
                      <a:pt x="193" y="187"/>
                      <a:pt x="182" y="189"/>
                      <a:pt x="170" y="189"/>
                    </a:cubicBezTo>
                    <a:cubicBezTo>
                      <a:pt x="162" y="189"/>
                      <a:pt x="160" y="189"/>
                      <a:pt x="156" y="188"/>
                    </a:cubicBezTo>
                    <a:cubicBezTo>
                      <a:pt x="163" y="176"/>
                      <a:pt x="163" y="176"/>
                      <a:pt x="163" y="176"/>
                    </a:cubicBezTo>
                    <a:cubicBezTo>
                      <a:pt x="170" y="176"/>
                      <a:pt x="170" y="176"/>
                      <a:pt x="170" y="176"/>
                    </a:cubicBezTo>
                    <a:cubicBezTo>
                      <a:pt x="179" y="176"/>
                      <a:pt x="186" y="175"/>
                      <a:pt x="192" y="173"/>
                    </a:cubicBezTo>
                    <a:cubicBezTo>
                      <a:pt x="202" y="169"/>
                      <a:pt x="206" y="163"/>
                      <a:pt x="206" y="154"/>
                    </a:cubicBezTo>
                    <a:cubicBezTo>
                      <a:pt x="206" y="145"/>
                      <a:pt x="204" y="139"/>
                      <a:pt x="200" y="136"/>
                    </a:cubicBezTo>
                    <a:cubicBezTo>
                      <a:pt x="197" y="134"/>
                      <a:pt x="192" y="133"/>
                      <a:pt x="186" y="133"/>
                    </a:cubicBezTo>
                    <a:cubicBezTo>
                      <a:pt x="192" y="120"/>
                      <a:pt x="192" y="120"/>
                      <a:pt x="192" y="120"/>
                    </a:cubicBezTo>
                    <a:cubicBezTo>
                      <a:pt x="200" y="120"/>
                      <a:pt x="205" y="122"/>
                      <a:pt x="209" y="125"/>
                    </a:cubicBezTo>
                    <a:cubicBezTo>
                      <a:pt x="216" y="130"/>
                      <a:pt x="219" y="140"/>
                      <a:pt x="219" y="154"/>
                    </a:cubicBezTo>
                    <a:cubicBezTo>
                      <a:pt x="219" y="154"/>
                      <a:pt x="219" y="154"/>
                      <a:pt x="219" y="154"/>
                    </a:cubicBezTo>
                    <a:close/>
                    <a:moveTo>
                      <a:pt x="69" y="84"/>
                    </a:moveTo>
                    <a:cubicBezTo>
                      <a:pt x="69" y="88"/>
                      <a:pt x="68" y="89"/>
                      <a:pt x="66" y="89"/>
                    </a:cubicBezTo>
                    <a:cubicBezTo>
                      <a:pt x="63" y="89"/>
                      <a:pt x="63" y="89"/>
                      <a:pt x="63" y="89"/>
                    </a:cubicBezTo>
                    <a:cubicBezTo>
                      <a:pt x="61" y="89"/>
                      <a:pt x="60" y="91"/>
                      <a:pt x="60" y="94"/>
                    </a:cubicBezTo>
                    <a:cubicBezTo>
                      <a:pt x="59" y="99"/>
                      <a:pt x="59" y="99"/>
                      <a:pt x="59" y="99"/>
                    </a:cubicBezTo>
                    <a:cubicBezTo>
                      <a:pt x="57" y="100"/>
                      <a:pt x="56" y="100"/>
                      <a:pt x="54" y="100"/>
                    </a:cubicBezTo>
                    <a:cubicBezTo>
                      <a:pt x="50" y="99"/>
                      <a:pt x="50" y="99"/>
                      <a:pt x="50" y="99"/>
                    </a:cubicBezTo>
                    <a:cubicBezTo>
                      <a:pt x="50" y="85"/>
                      <a:pt x="50" y="85"/>
                      <a:pt x="50" y="85"/>
                    </a:cubicBezTo>
                    <a:cubicBezTo>
                      <a:pt x="50" y="81"/>
                      <a:pt x="51" y="79"/>
                      <a:pt x="54" y="79"/>
                    </a:cubicBezTo>
                    <a:cubicBezTo>
                      <a:pt x="56" y="79"/>
                      <a:pt x="56" y="79"/>
                      <a:pt x="56" y="79"/>
                    </a:cubicBezTo>
                    <a:cubicBezTo>
                      <a:pt x="59" y="79"/>
                      <a:pt x="60" y="78"/>
                      <a:pt x="60" y="75"/>
                    </a:cubicBezTo>
                    <a:cubicBezTo>
                      <a:pt x="60" y="71"/>
                      <a:pt x="58" y="70"/>
                      <a:pt x="55" y="70"/>
                    </a:cubicBezTo>
                    <a:cubicBezTo>
                      <a:pt x="52" y="69"/>
                      <a:pt x="50" y="68"/>
                      <a:pt x="50" y="64"/>
                    </a:cubicBezTo>
                    <a:cubicBezTo>
                      <a:pt x="50" y="45"/>
                      <a:pt x="50" y="45"/>
                      <a:pt x="50" y="45"/>
                    </a:cubicBezTo>
                    <a:cubicBezTo>
                      <a:pt x="50" y="41"/>
                      <a:pt x="51" y="40"/>
                      <a:pt x="54" y="40"/>
                    </a:cubicBezTo>
                    <a:cubicBezTo>
                      <a:pt x="56" y="40"/>
                      <a:pt x="56" y="40"/>
                      <a:pt x="56" y="40"/>
                    </a:cubicBezTo>
                    <a:cubicBezTo>
                      <a:pt x="59" y="40"/>
                      <a:pt x="60" y="38"/>
                      <a:pt x="60" y="35"/>
                    </a:cubicBezTo>
                    <a:cubicBezTo>
                      <a:pt x="60" y="32"/>
                      <a:pt x="58" y="30"/>
                      <a:pt x="55" y="30"/>
                    </a:cubicBezTo>
                    <a:cubicBezTo>
                      <a:pt x="52" y="30"/>
                      <a:pt x="50" y="28"/>
                      <a:pt x="50" y="24"/>
                    </a:cubicBezTo>
                    <a:cubicBezTo>
                      <a:pt x="50" y="2"/>
                      <a:pt x="50" y="2"/>
                      <a:pt x="50" y="2"/>
                    </a:cubicBezTo>
                    <a:cubicBezTo>
                      <a:pt x="53" y="1"/>
                      <a:pt x="54" y="0"/>
                      <a:pt x="55" y="0"/>
                    </a:cubicBezTo>
                    <a:cubicBezTo>
                      <a:pt x="56" y="0"/>
                      <a:pt x="57" y="1"/>
                      <a:pt x="59" y="2"/>
                    </a:cubicBezTo>
                    <a:cubicBezTo>
                      <a:pt x="60" y="15"/>
                      <a:pt x="60" y="15"/>
                      <a:pt x="60" y="15"/>
                    </a:cubicBezTo>
                    <a:cubicBezTo>
                      <a:pt x="60" y="18"/>
                      <a:pt x="61" y="20"/>
                      <a:pt x="64" y="20"/>
                    </a:cubicBezTo>
                    <a:cubicBezTo>
                      <a:pt x="68" y="20"/>
                      <a:pt x="69" y="22"/>
                      <a:pt x="69" y="25"/>
                    </a:cubicBezTo>
                    <a:cubicBezTo>
                      <a:pt x="69" y="45"/>
                      <a:pt x="69" y="45"/>
                      <a:pt x="69" y="45"/>
                    </a:cubicBezTo>
                    <a:cubicBezTo>
                      <a:pt x="69" y="48"/>
                      <a:pt x="68" y="50"/>
                      <a:pt x="65" y="50"/>
                    </a:cubicBezTo>
                    <a:cubicBezTo>
                      <a:pt x="63" y="50"/>
                      <a:pt x="63" y="50"/>
                      <a:pt x="63" y="50"/>
                    </a:cubicBezTo>
                    <a:cubicBezTo>
                      <a:pt x="60" y="50"/>
                      <a:pt x="59" y="52"/>
                      <a:pt x="59" y="54"/>
                    </a:cubicBezTo>
                    <a:cubicBezTo>
                      <a:pt x="59" y="58"/>
                      <a:pt x="61" y="59"/>
                      <a:pt x="64" y="60"/>
                    </a:cubicBezTo>
                    <a:cubicBezTo>
                      <a:pt x="68" y="60"/>
                      <a:pt x="69" y="62"/>
                      <a:pt x="69" y="65"/>
                    </a:cubicBezTo>
                    <a:cubicBezTo>
                      <a:pt x="69" y="84"/>
                      <a:pt x="69" y="84"/>
                      <a:pt x="69" y="84"/>
                    </a:cubicBezTo>
                    <a:close/>
                    <a:moveTo>
                      <a:pt x="187" y="110"/>
                    </a:moveTo>
                    <a:cubicBezTo>
                      <a:pt x="172" y="142"/>
                      <a:pt x="159" y="168"/>
                      <a:pt x="147" y="186"/>
                    </a:cubicBezTo>
                    <a:cubicBezTo>
                      <a:pt x="138" y="199"/>
                      <a:pt x="131" y="208"/>
                      <a:pt x="124" y="213"/>
                    </a:cubicBezTo>
                    <a:cubicBezTo>
                      <a:pt x="121" y="215"/>
                      <a:pt x="118" y="217"/>
                      <a:pt x="115" y="219"/>
                    </a:cubicBezTo>
                    <a:cubicBezTo>
                      <a:pt x="79" y="219"/>
                      <a:pt x="79" y="219"/>
                      <a:pt x="79" y="219"/>
                    </a:cubicBezTo>
                    <a:cubicBezTo>
                      <a:pt x="75" y="217"/>
                      <a:pt x="71" y="215"/>
                      <a:pt x="68" y="213"/>
                    </a:cubicBezTo>
                    <a:cubicBezTo>
                      <a:pt x="60" y="208"/>
                      <a:pt x="51" y="199"/>
                      <a:pt x="42" y="187"/>
                    </a:cubicBezTo>
                    <a:cubicBezTo>
                      <a:pt x="29" y="169"/>
                      <a:pt x="15" y="143"/>
                      <a:pt x="0" y="110"/>
                    </a:cubicBezTo>
                    <a:cubicBezTo>
                      <a:pt x="187" y="110"/>
                      <a:pt x="187" y="110"/>
                      <a:pt x="187" y="110"/>
                    </a:cubicBezTo>
                    <a:close/>
                    <a:moveTo>
                      <a:pt x="206" y="236"/>
                    </a:moveTo>
                    <a:cubicBezTo>
                      <a:pt x="1" y="236"/>
                      <a:pt x="1" y="236"/>
                      <a:pt x="1" y="236"/>
                    </a:cubicBezTo>
                    <a:cubicBezTo>
                      <a:pt x="1" y="228"/>
                      <a:pt x="1" y="228"/>
                      <a:pt x="1" y="228"/>
                    </a:cubicBezTo>
                    <a:cubicBezTo>
                      <a:pt x="206" y="228"/>
                      <a:pt x="206" y="228"/>
                      <a:pt x="206" y="228"/>
                    </a:cubicBezTo>
                    <a:cubicBezTo>
                      <a:pt x="206" y="236"/>
                      <a:pt x="206" y="236"/>
                      <a:pt x="206" y="236"/>
                    </a:cubicBezTo>
                    <a:close/>
                    <a:moveTo>
                      <a:pt x="155" y="129"/>
                    </a:moveTo>
                    <a:cubicBezTo>
                      <a:pt x="33" y="129"/>
                      <a:pt x="33" y="129"/>
                      <a:pt x="33" y="129"/>
                    </a:cubicBezTo>
                    <a:cubicBezTo>
                      <a:pt x="42" y="151"/>
                      <a:pt x="51" y="167"/>
                      <a:pt x="60" y="179"/>
                    </a:cubicBezTo>
                    <a:cubicBezTo>
                      <a:pt x="66" y="187"/>
                      <a:pt x="72" y="193"/>
                      <a:pt x="77" y="197"/>
                    </a:cubicBezTo>
                    <a:cubicBezTo>
                      <a:pt x="79" y="198"/>
                      <a:pt x="82" y="200"/>
                      <a:pt x="84" y="201"/>
                    </a:cubicBezTo>
                    <a:cubicBezTo>
                      <a:pt x="108" y="201"/>
                      <a:pt x="108" y="201"/>
                      <a:pt x="108" y="201"/>
                    </a:cubicBezTo>
                    <a:cubicBezTo>
                      <a:pt x="112" y="200"/>
                      <a:pt x="118" y="194"/>
                      <a:pt x="126" y="183"/>
                    </a:cubicBezTo>
                    <a:cubicBezTo>
                      <a:pt x="134" y="170"/>
                      <a:pt x="144" y="152"/>
                      <a:pt x="155" y="129"/>
                    </a:cubicBezTo>
                    <a:close/>
                  </a:path>
                </a:pathLst>
              </a:cu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a:lstStyle/>
              <a:p>
                <a:pPr defTabSz="1218565"/>
                <a:endParaRPr lang="zh-CN" altLang="zh-CN" b="1">
                  <a:solidFill>
                    <a:srgbClr val="000000"/>
                  </a:solidFill>
                  <a:latin typeface="微软雅黑" panose="020B0503020204020204" pitchFamily="34" charset="-122"/>
                  <a:ea typeface="微软雅黑" panose="020B0503020204020204" pitchFamily="34" charset="-122"/>
                </a:endParaRPr>
              </a:p>
            </p:txBody>
          </p:sp>
          <p:sp>
            <p:nvSpPr>
              <p:cNvPr id="83" name="矩形 77"/>
              <p:cNvSpPr>
                <a:spLocks noChangeArrowheads="1"/>
              </p:cNvSpPr>
              <p:nvPr/>
            </p:nvSpPr>
            <p:spPr bwMode="auto">
              <a:xfrm>
                <a:off x="242728" y="424782"/>
                <a:ext cx="1339929" cy="326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p>
                <a:pPr algn="ctr" defTabSz="1218565"/>
                <a:r>
                  <a:rPr lang="en-US" altLang="zh-CN" sz="1900" dirty="0">
                    <a:solidFill>
                      <a:prstClr val="white"/>
                    </a:solidFill>
                    <a:latin typeface="微软雅黑" panose="020B0503020204020204" pitchFamily="34" charset="-122"/>
                    <a:ea typeface="微软雅黑" panose="020B0503020204020204" pitchFamily="34" charset="-122"/>
                  </a:rPr>
                  <a:t>Tittle text</a:t>
                </a:r>
                <a:endParaRPr lang="zh-CN" altLang="en-US" sz="1900" dirty="0">
                  <a:solidFill>
                    <a:prstClr val="white"/>
                  </a:solidFill>
                  <a:latin typeface="微软雅黑" panose="020B0503020204020204" pitchFamily="34" charset="-122"/>
                  <a:ea typeface="微软雅黑" panose="020B0503020204020204" pitchFamily="34" charset="-122"/>
                </a:endParaRPr>
              </a:p>
            </p:txBody>
          </p:sp>
        </p:gr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2000">
        <p15:prstTrans prst="wind"/>
      </p:transition>
    </mc:Choice>
    <mc:Fallback xmlns="">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p:cTn id="7" dur="500" fill="hold"/>
                                        <p:tgtEl>
                                          <p:spTgt spid="41"/>
                                        </p:tgtEl>
                                        <p:attrNameLst>
                                          <p:attrName>ppt_w</p:attrName>
                                        </p:attrNameLst>
                                      </p:cBhvr>
                                      <p:tavLst>
                                        <p:tav tm="0">
                                          <p:val>
                                            <p:fltVal val="0"/>
                                          </p:val>
                                        </p:tav>
                                        <p:tav tm="100000">
                                          <p:val>
                                            <p:strVal val="#ppt_w"/>
                                          </p:val>
                                        </p:tav>
                                      </p:tavLst>
                                    </p:anim>
                                    <p:anim calcmode="lin" valueType="num">
                                      <p:cBhvr>
                                        <p:cTn id="8" dur="500" fill="hold"/>
                                        <p:tgtEl>
                                          <p:spTgt spid="41"/>
                                        </p:tgtEl>
                                        <p:attrNameLst>
                                          <p:attrName>ppt_h</p:attrName>
                                        </p:attrNameLst>
                                      </p:cBhvr>
                                      <p:tavLst>
                                        <p:tav tm="0">
                                          <p:val>
                                            <p:fltVal val="0"/>
                                          </p:val>
                                        </p:tav>
                                        <p:tav tm="100000">
                                          <p:val>
                                            <p:strVal val="#ppt_h"/>
                                          </p:val>
                                        </p:tav>
                                      </p:tavLst>
                                    </p:anim>
                                  </p:childTnLst>
                                </p:cTn>
                              </p:par>
                              <p:par>
                                <p:cTn id="9" presetID="23" presetClass="entr" presetSubtype="16" fill="hold" nodeType="withEffect">
                                  <p:stCondLst>
                                    <p:cond delay="500"/>
                                  </p:stCondLst>
                                  <p:childTnLst>
                                    <p:set>
                                      <p:cBhvr>
                                        <p:cTn id="10" dur="1" fill="hold">
                                          <p:stCondLst>
                                            <p:cond delay="0"/>
                                          </p:stCondLst>
                                        </p:cTn>
                                        <p:tgtEl>
                                          <p:spTgt spid="2"/>
                                        </p:tgtEl>
                                        <p:attrNameLst>
                                          <p:attrName>style.visibility</p:attrName>
                                        </p:attrNameLst>
                                      </p:cBhvr>
                                      <p:to>
                                        <p:strVal val="visible"/>
                                      </p:to>
                                    </p:set>
                                    <p:anim calcmode="lin" valueType="num">
                                      <p:cBhvr>
                                        <p:cTn id="11" dur="800" fill="hold"/>
                                        <p:tgtEl>
                                          <p:spTgt spid="2"/>
                                        </p:tgtEl>
                                        <p:attrNameLst>
                                          <p:attrName>ppt_w</p:attrName>
                                        </p:attrNameLst>
                                      </p:cBhvr>
                                      <p:tavLst>
                                        <p:tav tm="0">
                                          <p:val>
                                            <p:fltVal val="0"/>
                                          </p:val>
                                        </p:tav>
                                        <p:tav tm="100000">
                                          <p:val>
                                            <p:strVal val="#ppt_w"/>
                                          </p:val>
                                        </p:tav>
                                      </p:tavLst>
                                    </p:anim>
                                    <p:anim calcmode="lin" valueType="num">
                                      <p:cBhvr>
                                        <p:cTn id="12" dur="800" fill="hold"/>
                                        <p:tgtEl>
                                          <p:spTgt spid="2"/>
                                        </p:tgtEl>
                                        <p:attrNameLst>
                                          <p:attrName>ppt_h</p:attrName>
                                        </p:attrNameLst>
                                      </p:cBhvr>
                                      <p:tavLst>
                                        <p:tav tm="0">
                                          <p:val>
                                            <p:fltVal val="0"/>
                                          </p:val>
                                        </p:tav>
                                        <p:tav tm="100000">
                                          <p:val>
                                            <p:strVal val="#ppt_h"/>
                                          </p:val>
                                        </p:tav>
                                      </p:tavLst>
                                    </p:anim>
                                  </p:childTnLst>
                                </p:cTn>
                              </p:par>
                              <p:par>
                                <p:cTn id="13" presetID="42" presetClass="path" presetSubtype="0" accel="50000" decel="50000" fill="hold" nodeType="withEffect">
                                  <p:stCondLst>
                                    <p:cond delay="500"/>
                                  </p:stCondLst>
                                  <p:childTnLst>
                                    <p:animMotion origin="layout" path="M -4.72222E-6 -4.81481E-6 L 0.30903 -0.16041 " pathEditMode="relative" rAng="0" ptsTypes="AA">
                                      <p:cBhvr>
                                        <p:cTn id="14" dur="800" spd="-100000" fill="hold"/>
                                        <p:tgtEl>
                                          <p:spTgt spid="2"/>
                                        </p:tgtEl>
                                        <p:attrNameLst>
                                          <p:attrName>ppt_x</p:attrName>
                                          <p:attrName>ppt_y</p:attrName>
                                        </p:attrNameLst>
                                      </p:cBhvr>
                                      <p:rCtr x="1545100" y="-803200"/>
                                    </p:animMotion>
                                  </p:childTnLst>
                                </p:cTn>
                              </p:par>
                              <p:par>
                                <p:cTn id="15" presetID="26" presetClass="emph" presetSubtype="0" fill="hold" nodeType="withEffect">
                                  <p:stCondLst>
                                    <p:cond delay="1500"/>
                                  </p:stCondLst>
                                  <p:childTnLst>
                                    <p:animEffect>
                                      <p:cBhvr>
                                        <p:cTn id="16" dur="300" tmFilter="0, 0; .2, .5; .8, .5; 1, 0"/>
                                        <p:tgtEl>
                                          <p:spTgt spid="2"/>
                                        </p:tgtEl>
                                      </p:cBhvr>
                                    </p:animEffect>
                                    <p:animScale>
                                      <p:cBhvr>
                                        <p:cTn id="17" dur="150" autoRev="1" fill="hold"/>
                                        <p:tgtEl>
                                          <p:spTgt spid="2"/>
                                        </p:tgtEl>
                                      </p:cBhvr>
                                      <p:by x="105000" y="105000"/>
                                    </p:animScale>
                                  </p:childTnLst>
                                </p:cTn>
                              </p:par>
                              <p:par>
                                <p:cTn id="18" presetID="23" presetClass="entr" presetSubtype="16" fill="hold" nodeType="withEffect">
                                  <p:stCondLst>
                                    <p:cond delay="600"/>
                                  </p:stCondLst>
                                  <p:childTnLst>
                                    <p:set>
                                      <p:cBhvr>
                                        <p:cTn id="19" dur="1" fill="hold">
                                          <p:stCondLst>
                                            <p:cond delay="0"/>
                                          </p:stCondLst>
                                        </p:cTn>
                                        <p:tgtEl>
                                          <p:spTgt spid="3"/>
                                        </p:tgtEl>
                                        <p:attrNameLst>
                                          <p:attrName>style.visibility</p:attrName>
                                        </p:attrNameLst>
                                      </p:cBhvr>
                                      <p:to>
                                        <p:strVal val="visible"/>
                                      </p:to>
                                    </p:set>
                                    <p:anim calcmode="lin" valueType="num">
                                      <p:cBhvr>
                                        <p:cTn id="20" dur="800" fill="hold"/>
                                        <p:tgtEl>
                                          <p:spTgt spid="3"/>
                                        </p:tgtEl>
                                        <p:attrNameLst>
                                          <p:attrName>ppt_w</p:attrName>
                                        </p:attrNameLst>
                                      </p:cBhvr>
                                      <p:tavLst>
                                        <p:tav tm="0">
                                          <p:val>
                                            <p:fltVal val="0"/>
                                          </p:val>
                                        </p:tav>
                                        <p:tav tm="100000">
                                          <p:val>
                                            <p:strVal val="#ppt_w"/>
                                          </p:val>
                                        </p:tav>
                                      </p:tavLst>
                                    </p:anim>
                                    <p:anim calcmode="lin" valueType="num">
                                      <p:cBhvr>
                                        <p:cTn id="21" dur="800" fill="hold"/>
                                        <p:tgtEl>
                                          <p:spTgt spid="3"/>
                                        </p:tgtEl>
                                        <p:attrNameLst>
                                          <p:attrName>ppt_h</p:attrName>
                                        </p:attrNameLst>
                                      </p:cBhvr>
                                      <p:tavLst>
                                        <p:tav tm="0">
                                          <p:val>
                                            <p:fltVal val="0"/>
                                          </p:val>
                                        </p:tav>
                                        <p:tav tm="100000">
                                          <p:val>
                                            <p:strVal val="#ppt_h"/>
                                          </p:val>
                                        </p:tav>
                                      </p:tavLst>
                                    </p:anim>
                                  </p:childTnLst>
                                </p:cTn>
                              </p:par>
                              <p:par>
                                <p:cTn id="22" presetID="42" presetClass="path" presetSubtype="0" accel="50000" decel="50000" fill="hold" nodeType="withEffect">
                                  <p:stCondLst>
                                    <p:cond delay="600"/>
                                  </p:stCondLst>
                                  <p:childTnLst>
                                    <p:animMotion origin="layout" path="M 1.11111E-6 2.59259E-6 L 0.15642 -0.27176 " pathEditMode="relative" rAng="0" ptsTypes="AA">
                                      <p:cBhvr>
                                        <p:cTn id="23" dur="800" spd="-100000" fill="hold"/>
                                        <p:tgtEl>
                                          <p:spTgt spid="3"/>
                                        </p:tgtEl>
                                        <p:attrNameLst>
                                          <p:attrName>ppt_x</p:attrName>
                                          <p:attrName>ppt_y</p:attrName>
                                        </p:attrNameLst>
                                      </p:cBhvr>
                                      <p:rCtr x="781300" y="-1358800"/>
                                    </p:animMotion>
                                  </p:childTnLst>
                                </p:cTn>
                              </p:par>
                              <p:par>
                                <p:cTn id="24" presetID="26" presetClass="emph" presetSubtype="0" fill="hold" nodeType="withEffect">
                                  <p:stCondLst>
                                    <p:cond delay="1700"/>
                                  </p:stCondLst>
                                  <p:childTnLst>
                                    <p:animEffect>
                                      <p:cBhvr>
                                        <p:cTn id="25" dur="300" tmFilter="0, 0; .2, .5; .8, .5; 1, 0"/>
                                        <p:tgtEl>
                                          <p:spTgt spid="3"/>
                                        </p:tgtEl>
                                      </p:cBhvr>
                                    </p:animEffect>
                                    <p:animScale>
                                      <p:cBhvr>
                                        <p:cTn id="26" dur="150" autoRev="1" fill="hold"/>
                                        <p:tgtEl>
                                          <p:spTgt spid="3"/>
                                        </p:tgtEl>
                                      </p:cBhvr>
                                      <p:by x="105000" y="105000"/>
                                    </p:animScale>
                                  </p:childTnLst>
                                </p:cTn>
                              </p:par>
                              <p:par>
                                <p:cTn id="27" presetID="23" presetClass="entr" presetSubtype="16" fill="hold" nodeType="withEffect">
                                  <p:stCondLst>
                                    <p:cond delay="700"/>
                                  </p:stCondLst>
                                  <p:childTnLst>
                                    <p:set>
                                      <p:cBhvr>
                                        <p:cTn id="28" dur="1" fill="hold">
                                          <p:stCondLst>
                                            <p:cond delay="0"/>
                                          </p:stCondLst>
                                        </p:cTn>
                                        <p:tgtEl>
                                          <p:spTgt spid="6"/>
                                        </p:tgtEl>
                                        <p:attrNameLst>
                                          <p:attrName>style.visibility</p:attrName>
                                        </p:attrNameLst>
                                      </p:cBhvr>
                                      <p:to>
                                        <p:strVal val="visible"/>
                                      </p:to>
                                    </p:set>
                                    <p:anim calcmode="lin" valueType="num">
                                      <p:cBhvr>
                                        <p:cTn id="29" dur="800" fill="hold"/>
                                        <p:tgtEl>
                                          <p:spTgt spid="6"/>
                                        </p:tgtEl>
                                        <p:attrNameLst>
                                          <p:attrName>ppt_w</p:attrName>
                                        </p:attrNameLst>
                                      </p:cBhvr>
                                      <p:tavLst>
                                        <p:tav tm="0">
                                          <p:val>
                                            <p:fltVal val="0"/>
                                          </p:val>
                                        </p:tav>
                                        <p:tav tm="100000">
                                          <p:val>
                                            <p:strVal val="#ppt_w"/>
                                          </p:val>
                                        </p:tav>
                                      </p:tavLst>
                                    </p:anim>
                                    <p:anim calcmode="lin" valueType="num">
                                      <p:cBhvr>
                                        <p:cTn id="30" dur="800" fill="hold"/>
                                        <p:tgtEl>
                                          <p:spTgt spid="6"/>
                                        </p:tgtEl>
                                        <p:attrNameLst>
                                          <p:attrName>ppt_h</p:attrName>
                                        </p:attrNameLst>
                                      </p:cBhvr>
                                      <p:tavLst>
                                        <p:tav tm="0">
                                          <p:val>
                                            <p:fltVal val="0"/>
                                          </p:val>
                                        </p:tav>
                                        <p:tav tm="100000">
                                          <p:val>
                                            <p:strVal val="#ppt_h"/>
                                          </p:val>
                                        </p:tav>
                                      </p:tavLst>
                                    </p:anim>
                                  </p:childTnLst>
                                </p:cTn>
                              </p:par>
                              <p:par>
                                <p:cTn id="31" presetID="42" presetClass="path" presetSubtype="0" accel="50000" decel="50000" fill="hold" nodeType="withEffect">
                                  <p:stCondLst>
                                    <p:cond delay="700"/>
                                  </p:stCondLst>
                                  <p:childTnLst>
                                    <p:animMotion origin="layout" path="M 8.33333E-7 4.10405E-6 L 0.00208 -0.37919 " pathEditMode="relative" rAng="0" ptsTypes="AA">
                                      <p:cBhvr>
                                        <p:cTn id="32" dur="800" spd="-100000" fill="hold"/>
                                        <p:tgtEl>
                                          <p:spTgt spid="6"/>
                                        </p:tgtEl>
                                        <p:attrNameLst>
                                          <p:attrName>ppt_x</p:attrName>
                                          <p:attrName>ppt_y</p:attrName>
                                        </p:attrNameLst>
                                      </p:cBhvr>
                                      <p:rCtr x="10400" y="-1896000"/>
                                    </p:animMotion>
                                  </p:childTnLst>
                                </p:cTn>
                              </p:par>
                              <p:par>
                                <p:cTn id="33" presetID="26" presetClass="emph" presetSubtype="0" fill="hold" nodeType="withEffect">
                                  <p:stCondLst>
                                    <p:cond delay="1900"/>
                                  </p:stCondLst>
                                  <p:childTnLst>
                                    <p:animEffect>
                                      <p:cBhvr>
                                        <p:cTn id="34" dur="300" tmFilter="0, 0; .2, .5; .8, .5; 1, 0"/>
                                        <p:tgtEl>
                                          <p:spTgt spid="6"/>
                                        </p:tgtEl>
                                      </p:cBhvr>
                                    </p:animEffect>
                                    <p:animScale>
                                      <p:cBhvr>
                                        <p:cTn id="35" dur="150" autoRev="1" fill="hold"/>
                                        <p:tgtEl>
                                          <p:spTgt spid="6"/>
                                        </p:tgtEl>
                                      </p:cBhvr>
                                      <p:by x="105000" y="105000"/>
                                    </p:animScale>
                                  </p:childTnLst>
                                </p:cTn>
                              </p:par>
                              <p:par>
                                <p:cTn id="36" presetID="23" presetClass="entr" presetSubtype="16" fill="hold" nodeType="withEffect">
                                  <p:stCondLst>
                                    <p:cond delay="800"/>
                                  </p:stCondLst>
                                  <p:childTnLst>
                                    <p:set>
                                      <p:cBhvr>
                                        <p:cTn id="37" dur="1" fill="hold">
                                          <p:stCondLst>
                                            <p:cond delay="0"/>
                                          </p:stCondLst>
                                        </p:cTn>
                                        <p:tgtEl>
                                          <p:spTgt spid="7"/>
                                        </p:tgtEl>
                                        <p:attrNameLst>
                                          <p:attrName>style.visibility</p:attrName>
                                        </p:attrNameLst>
                                      </p:cBhvr>
                                      <p:to>
                                        <p:strVal val="visible"/>
                                      </p:to>
                                    </p:set>
                                    <p:anim calcmode="lin" valueType="num">
                                      <p:cBhvr>
                                        <p:cTn id="38" dur="800" fill="hold"/>
                                        <p:tgtEl>
                                          <p:spTgt spid="7"/>
                                        </p:tgtEl>
                                        <p:attrNameLst>
                                          <p:attrName>ppt_w</p:attrName>
                                        </p:attrNameLst>
                                      </p:cBhvr>
                                      <p:tavLst>
                                        <p:tav tm="0">
                                          <p:val>
                                            <p:fltVal val="0"/>
                                          </p:val>
                                        </p:tav>
                                        <p:tav tm="100000">
                                          <p:val>
                                            <p:strVal val="#ppt_w"/>
                                          </p:val>
                                        </p:tav>
                                      </p:tavLst>
                                    </p:anim>
                                    <p:anim calcmode="lin" valueType="num">
                                      <p:cBhvr>
                                        <p:cTn id="39" dur="800" fill="hold"/>
                                        <p:tgtEl>
                                          <p:spTgt spid="7"/>
                                        </p:tgtEl>
                                        <p:attrNameLst>
                                          <p:attrName>ppt_h</p:attrName>
                                        </p:attrNameLst>
                                      </p:cBhvr>
                                      <p:tavLst>
                                        <p:tav tm="0">
                                          <p:val>
                                            <p:fltVal val="0"/>
                                          </p:val>
                                        </p:tav>
                                        <p:tav tm="100000">
                                          <p:val>
                                            <p:strVal val="#ppt_h"/>
                                          </p:val>
                                        </p:tav>
                                      </p:tavLst>
                                    </p:anim>
                                  </p:childTnLst>
                                </p:cTn>
                              </p:par>
                              <p:par>
                                <p:cTn id="40" presetID="42" presetClass="path" presetSubtype="0" accel="50000" decel="50000" fill="hold" nodeType="withEffect">
                                  <p:stCondLst>
                                    <p:cond delay="800"/>
                                  </p:stCondLst>
                                  <p:childTnLst>
                                    <p:animMotion origin="layout" path="M 4.16667E-6 -2.65896E-6 L -0.15209 -0.2719 " pathEditMode="relative" rAng="0" ptsTypes="AA">
                                      <p:cBhvr>
                                        <p:cTn id="41" dur="800" spd="-100000" fill="hold"/>
                                        <p:tgtEl>
                                          <p:spTgt spid="7"/>
                                        </p:tgtEl>
                                        <p:attrNameLst>
                                          <p:attrName>ppt_x</p:attrName>
                                          <p:attrName>ppt_y</p:attrName>
                                        </p:attrNameLst>
                                      </p:cBhvr>
                                      <p:rCtr x="-760400" y="-1359500"/>
                                    </p:animMotion>
                                  </p:childTnLst>
                                </p:cTn>
                              </p:par>
                              <p:par>
                                <p:cTn id="42" presetID="26" presetClass="emph" presetSubtype="0" fill="hold" nodeType="withEffect">
                                  <p:stCondLst>
                                    <p:cond delay="2100"/>
                                  </p:stCondLst>
                                  <p:childTnLst>
                                    <p:animEffect>
                                      <p:cBhvr>
                                        <p:cTn id="43" dur="300" tmFilter="0, 0; .2, .5; .8, .5; 1, 0"/>
                                        <p:tgtEl>
                                          <p:spTgt spid="7"/>
                                        </p:tgtEl>
                                      </p:cBhvr>
                                    </p:animEffect>
                                    <p:animScale>
                                      <p:cBhvr>
                                        <p:cTn id="44" dur="150" autoRev="1" fill="hold"/>
                                        <p:tgtEl>
                                          <p:spTgt spid="7"/>
                                        </p:tgtEl>
                                      </p:cBhvr>
                                      <p:by x="105000" y="105000"/>
                                    </p:animScale>
                                  </p:childTnLst>
                                </p:cTn>
                              </p:par>
                              <p:par>
                                <p:cTn id="45" presetID="23" presetClass="entr" presetSubtype="16" fill="hold" nodeType="withEffect">
                                  <p:stCondLst>
                                    <p:cond delay="900"/>
                                  </p:stCondLst>
                                  <p:childTnLst>
                                    <p:set>
                                      <p:cBhvr>
                                        <p:cTn id="46" dur="1" fill="hold">
                                          <p:stCondLst>
                                            <p:cond delay="0"/>
                                          </p:stCondLst>
                                        </p:cTn>
                                        <p:tgtEl>
                                          <p:spTgt spid="8"/>
                                        </p:tgtEl>
                                        <p:attrNameLst>
                                          <p:attrName>style.visibility</p:attrName>
                                        </p:attrNameLst>
                                      </p:cBhvr>
                                      <p:to>
                                        <p:strVal val="visible"/>
                                      </p:to>
                                    </p:set>
                                    <p:anim calcmode="lin" valueType="num">
                                      <p:cBhvr>
                                        <p:cTn id="47" dur="800" fill="hold"/>
                                        <p:tgtEl>
                                          <p:spTgt spid="8"/>
                                        </p:tgtEl>
                                        <p:attrNameLst>
                                          <p:attrName>ppt_w</p:attrName>
                                        </p:attrNameLst>
                                      </p:cBhvr>
                                      <p:tavLst>
                                        <p:tav tm="0">
                                          <p:val>
                                            <p:fltVal val="0"/>
                                          </p:val>
                                        </p:tav>
                                        <p:tav tm="100000">
                                          <p:val>
                                            <p:strVal val="#ppt_w"/>
                                          </p:val>
                                        </p:tav>
                                      </p:tavLst>
                                    </p:anim>
                                    <p:anim calcmode="lin" valueType="num">
                                      <p:cBhvr>
                                        <p:cTn id="48" dur="800" fill="hold"/>
                                        <p:tgtEl>
                                          <p:spTgt spid="8"/>
                                        </p:tgtEl>
                                        <p:attrNameLst>
                                          <p:attrName>ppt_h</p:attrName>
                                        </p:attrNameLst>
                                      </p:cBhvr>
                                      <p:tavLst>
                                        <p:tav tm="0">
                                          <p:val>
                                            <p:fltVal val="0"/>
                                          </p:val>
                                        </p:tav>
                                        <p:tav tm="100000">
                                          <p:val>
                                            <p:strVal val="#ppt_h"/>
                                          </p:val>
                                        </p:tav>
                                      </p:tavLst>
                                    </p:anim>
                                  </p:childTnLst>
                                </p:cTn>
                              </p:par>
                              <p:par>
                                <p:cTn id="49" presetID="42" presetClass="path" presetSubtype="0" accel="50000" decel="50000" fill="hold" nodeType="withEffect">
                                  <p:stCondLst>
                                    <p:cond delay="900"/>
                                  </p:stCondLst>
                                  <p:childTnLst>
                                    <p:animMotion origin="layout" path="M -2.77778E-6 -4.81481E-6 L -0.30434 -0.16041 " pathEditMode="relative" rAng="0" ptsTypes="AA">
                                      <p:cBhvr>
                                        <p:cTn id="50" dur="800" spd="-100000" fill="hold"/>
                                        <p:tgtEl>
                                          <p:spTgt spid="8"/>
                                        </p:tgtEl>
                                        <p:attrNameLst>
                                          <p:attrName>ppt_x</p:attrName>
                                          <p:attrName>ppt_y</p:attrName>
                                        </p:attrNameLst>
                                      </p:cBhvr>
                                      <p:rCtr x="-1522600" y="-803200"/>
                                    </p:animMotion>
                                  </p:childTnLst>
                                </p:cTn>
                              </p:par>
                              <p:par>
                                <p:cTn id="51" presetID="26" presetClass="emph" presetSubtype="0" fill="hold" nodeType="withEffect">
                                  <p:stCondLst>
                                    <p:cond delay="2300"/>
                                  </p:stCondLst>
                                  <p:childTnLst>
                                    <p:animEffect>
                                      <p:cBhvr>
                                        <p:cTn id="52" dur="300" tmFilter="0, 0; .2, .5; .8, .5; 1, 0"/>
                                        <p:tgtEl>
                                          <p:spTgt spid="8"/>
                                        </p:tgtEl>
                                      </p:cBhvr>
                                    </p:animEffect>
                                    <p:animScale>
                                      <p:cBhvr>
                                        <p:cTn id="53" dur="150" autoRev="1" fill="hold"/>
                                        <p:tgtEl>
                                          <p:spTgt spid="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cxnSp>
        <p:nvCxnSpPr>
          <p:cNvPr id="108" name="直接连接符 107"/>
          <p:cNvCxnSpPr/>
          <p:nvPr/>
        </p:nvCxnSpPr>
        <p:spPr>
          <a:xfrm>
            <a:off x="502242" y="837506"/>
            <a:ext cx="10561516"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109" name="组合 108"/>
          <p:cNvGrpSpPr/>
          <p:nvPr/>
        </p:nvGrpSpPr>
        <p:grpSpPr>
          <a:xfrm>
            <a:off x="584925" y="398422"/>
            <a:ext cx="4446461" cy="405971"/>
            <a:chOff x="534571" y="319364"/>
            <a:chExt cx="5928620" cy="541295"/>
          </a:xfrm>
        </p:grpSpPr>
        <p:sp>
          <p:nvSpPr>
            <p:cNvPr id="110" name="文本框 23"/>
            <p:cNvSpPr txBox="1"/>
            <p:nvPr/>
          </p:nvSpPr>
          <p:spPr>
            <a:xfrm>
              <a:off x="665958" y="319364"/>
              <a:ext cx="2609434" cy="533480"/>
            </a:xfrm>
            <a:prstGeom prst="rect">
              <a:avLst/>
            </a:prstGeom>
            <a:noFill/>
          </p:spPr>
          <p:txBody>
            <a:bodyPr wrap="none" rtlCol="0">
              <a:spAutoFit/>
            </a:bodyPr>
            <a:lstStyle/>
            <a:p>
              <a:r>
                <a:rPr lang="en-US" altLang="zh-CN" sz="2000" dirty="0">
                  <a:solidFill>
                    <a:srgbClr val="3A3E4A"/>
                  </a:solidFill>
                  <a:latin typeface="微软雅黑" panose="020B0503020204020204" pitchFamily="34" charset="-122"/>
                  <a:ea typeface="微软雅黑" panose="020B0503020204020204" pitchFamily="34" charset="-122"/>
                </a:rPr>
                <a:t>Add tittle text</a:t>
              </a:r>
              <a:r>
                <a:rPr lang="zh-CN" altLang="en-US" sz="2000" dirty="0">
                  <a:solidFill>
                    <a:srgbClr val="3A3E4A"/>
                  </a:solidFill>
                  <a:latin typeface="微软雅黑" panose="020B0503020204020204" pitchFamily="34" charset="-122"/>
                  <a:ea typeface="微软雅黑" panose="020B0503020204020204" pitchFamily="34" charset="-122"/>
                </a:rPr>
                <a:t> </a:t>
              </a:r>
            </a:p>
          </p:txBody>
        </p:sp>
        <p:sp>
          <p:nvSpPr>
            <p:cNvPr id="111" name="等腰三角形 110"/>
            <p:cNvSpPr/>
            <p:nvPr/>
          </p:nvSpPr>
          <p:spPr>
            <a:xfrm rot="16200000" flipH="1" flipV="1">
              <a:off x="439198" y="481327"/>
              <a:ext cx="382225" cy="191480"/>
            </a:xfrm>
            <a:prstGeom prst="triangle">
              <a:avLst/>
            </a:prstGeom>
            <a:solidFill>
              <a:srgbClr val="3A3E4A"/>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latin typeface="+mj-ea"/>
                <a:ea typeface="+mj-ea"/>
              </a:endParaRPr>
            </a:p>
          </p:txBody>
        </p:sp>
        <p:sp>
          <p:nvSpPr>
            <p:cNvPr id="112" name="文本框 23"/>
            <p:cNvSpPr txBox="1"/>
            <p:nvPr/>
          </p:nvSpPr>
          <p:spPr>
            <a:xfrm>
              <a:off x="3010961" y="429773"/>
              <a:ext cx="3452230" cy="430886"/>
            </a:xfrm>
            <a:prstGeom prst="rect">
              <a:avLst/>
            </a:prstGeom>
            <a:noFill/>
          </p:spPr>
          <p:txBody>
            <a:bodyPr wrap="none" rtlCol="0">
              <a:spAutoFit/>
            </a:bodyPr>
            <a:lstStyle/>
            <a:p>
              <a:r>
                <a:rPr lang="en-US" altLang="zh-CN" sz="1500" dirty="0">
                  <a:solidFill>
                    <a:schemeClr val="tx1">
                      <a:lumMod val="60000"/>
                      <a:lumOff val="40000"/>
                    </a:schemeClr>
                  </a:solidFill>
                  <a:latin typeface="+mj-ea"/>
                  <a:ea typeface="+mj-ea"/>
                </a:rPr>
                <a:t>  Click here to add Title</a:t>
              </a:r>
              <a:endParaRPr lang="zh-CN" altLang="en-US" sz="1500" dirty="0">
                <a:solidFill>
                  <a:schemeClr val="tx1">
                    <a:lumMod val="60000"/>
                    <a:lumOff val="40000"/>
                  </a:schemeClr>
                </a:solidFill>
                <a:latin typeface="+mj-ea"/>
                <a:ea typeface="+mj-ea"/>
              </a:endParaRPr>
            </a:p>
          </p:txBody>
        </p:sp>
      </p:grpSp>
      <p:grpSp>
        <p:nvGrpSpPr>
          <p:cNvPr id="7" name="组合 6"/>
          <p:cNvGrpSpPr/>
          <p:nvPr/>
        </p:nvGrpSpPr>
        <p:grpSpPr>
          <a:xfrm>
            <a:off x="3369388" y="1229262"/>
            <a:ext cx="5432219" cy="4945109"/>
            <a:chOff x="2638696" y="526547"/>
            <a:chExt cx="6346736" cy="5779709"/>
          </a:xfrm>
        </p:grpSpPr>
        <p:grpSp>
          <p:nvGrpSpPr>
            <p:cNvPr id="8" name="组合 7"/>
            <p:cNvGrpSpPr/>
            <p:nvPr/>
          </p:nvGrpSpPr>
          <p:grpSpPr>
            <a:xfrm>
              <a:off x="2638696" y="526547"/>
              <a:ext cx="3383280" cy="3383640"/>
              <a:chOff x="2987040" y="1497648"/>
              <a:chExt cx="3383280" cy="3383640"/>
            </a:xfrm>
          </p:grpSpPr>
          <p:sp>
            <p:nvSpPr>
              <p:cNvPr id="22" name="任意多边形 21"/>
              <p:cNvSpPr/>
              <p:nvPr/>
            </p:nvSpPr>
            <p:spPr>
              <a:xfrm flipH="1">
                <a:off x="2987040" y="1497648"/>
                <a:ext cx="3383280" cy="3383640"/>
              </a:xfrm>
              <a:custGeom>
                <a:avLst/>
                <a:gdLst>
                  <a:gd name="connsiteX0" fmla="*/ 1691640 w 3383280"/>
                  <a:gd name="connsiteY0" fmla="*/ 0 h 3383640"/>
                  <a:gd name="connsiteX1" fmla="*/ 3383280 w 3383280"/>
                  <a:gd name="connsiteY1" fmla="*/ 1691640 h 3383640"/>
                  <a:gd name="connsiteX2" fmla="*/ 1864601 w 3383280"/>
                  <a:gd name="connsiteY2" fmla="*/ 3374547 h 3383640"/>
                  <a:gd name="connsiteX3" fmla="*/ 1725867 w 3383280"/>
                  <a:gd name="connsiteY3" fmla="*/ 3381552 h 3383640"/>
                  <a:gd name="connsiteX4" fmla="*/ 1728000 w 3383280"/>
                  <a:gd name="connsiteY4" fmla="*/ 3383640 h 3383640"/>
                  <a:gd name="connsiteX5" fmla="*/ 0 w 3383280"/>
                  <a:gd name="connsiteY5" fmla="*/ 3383640 h 3383640"/>
                  <a:gd name="connsiteX6" fmla="*/ 0 w 3383280"/>
                  <a:gd name="connsiteY6" fmla="*/ 1691640 h 3383640"/>
                  <a:gd name="connsiteX7" fmla="*/ 1691640 w 3383280"/>
                  <a:gd name="connsiteY7" fmla="*/ 0 h 3383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83280" h="3383640">
                    <a:moveTo>
                      <a:pt x="1691640" y="0"/>
                    </a:moveTo>
                    <a:cubicBezTo>
                      <a:pt x="2625907" y="0"/>
                      <a:pt x="3383280" y="757373"/>
                      <a:pt x="3383280" y="1691640"/>
                    </a:cubicBezTo>
                    <a:cubicBezTo>
                      <a:pt x="3383280" y="2567515"/>
                      <a:pt x="2717620" y="3287918"/>
                      <a:pt x="1864601" y="3374547"/>
                    </a:cubicBezTo>
                    <a:lnTo>
                      <a:pt x="1725867" y="3381552"/>
                    </a:lnTo>
                    <a:lnTo>
                      <a:pt x="1728000" y="3383640"/>
                    </a:lnTo>
                    <a:lnTo>
                      <a:pt x="0" y="3383640"/>
                    </a:lnTo>
                    <a:lnTo>
                      <a:pt x="0" y="1691640"/>
                    </a:lnTo>
                    <a:cubicBezTo>
                      <a:pt x="0" y="757373"/>
                      <a:pt x="757373" y="0"/>
                      <a:pt x="1691640" y="0"/>
                    </a:cubicBezTo>
                    <a:close/>
                  </a:path>
                </a:pathLst>
              </a:custGeom>
              <a:gradFill flip="none" rotWithShape="1">
                <a:gsLst>
                  <a:gs pos="100000">
                    <a:schemeClr val="bg1">
                      <a:lumMod val="95000"/>
                    </a:schemeClr>
                  </a:gs>
                  <a:gs pos="0">
                    <a:srgbClr val="D1D1D1"/>
                  </a:gs>
                </a:gsLst>
                <a:lin ang="8100000" scaled="1"/>
                <a:tileRect/>
              </a:gradFill>
              <a:ln w="28575">
                <a:gradFill flip="none" rotWithShape="1">
                  <a:gsLst>
                    <a:gs pos="0">
                      <a:schemeClr val="bg1"/>
                    </a:gs>
                    <a:gs pos="100000">
                      <a:schemeClr val="bg1">
                        <a:lumMod val="85000"/>
                      </a:schemeClr>
                    </a:gs>
                  </a:gsLst>
                  <a:lin ang="8100000" scaled="1"/>
                  <a:tileRect/>
                </a:gradFill>
              </a:ln>
              <a:effectLst>
                <a:outerShdw blurRad="1270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3" name="椭圆 22"/>
              <p:cNvSpPr/>
              <p:nvPr/>
            </p:nvSpPr>
            <p:spPr>
              <a:xfrm>
                <a:off x="3197860" y="1708648"/>
                <a:ext cx="2961640" cy="2961640"/>
              </a:xfrm>
              <a:prstGeom prst="ellipse">
                <a:avLst/>
              </a:prstGeom>
              <a:solidFill>
                <a:srgbClr val="3A3E4A"/>
              </a:solidFill>
              <a:ln>
                <a:noFill/>
              </a:ln>
              <a:effectLst>
                <a:innerShdw blurRad="114300" dist="25400" dir="13500000">
                  <a:prstClr val="black">
                    <a:alpha val="4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9" name="组合 8"/>
            <p:cNvGrpSpPr/>
            <p:nvPr/>
          </p:nvGrpSpPr>
          <p:grpSpPr>
            <a:xfrm flipH="1">
              <a:off x="6145712" y="1070165"/>
              <a:ext cx="2839720" cy="2840022"/>
              <a:chOff x="6748780" y="1497648"/>
              <a:chExt cx="3383280" cy="3383640"/>
            </a:xfrm>
          </p:grpSpPr>
          <p:sp>
            <p:nvSpPr>
              <p:cNvPr id="20" name="任意多边形 19"/>
              <p:cNvSpPr/>
              <p:nvPr/>
            </p:nvSpPr>
            <p:spPr>
              <a:xfrm flipH="1">
                <a:off x="6748780" y="1497648"/>
                <a:ext cx="3383280" cy="3383640"/>
              </a:xfrm>
              <a:custGeom>
                <a:avLst/>
                <a:gdLst>
                  <a:gd name="connsiteX0" fmla="*/ 1691640 w 3383280"/>
                  <a:gd name="connsiteY0" fmla="*/ 0 h 3383640"/>
                  <a:gd name="connsiteX1" fmla="*/ 3383280 w 3383280"/>
                  <a:gd name="connsiteY1" fmla="*/ 1691640 h 3383640"/>
                  <a:gd name="connsiteX2" fmla="*/ 1864601 w 3383280"/>
                  <a:gd name="connsiteY2" fmla="*/ 3374547 h 3383640"/>
                  <a:gd name="connsiteX3" fmla="*/ 1725867 w 3383280"/>
                  <a:gd name="connsiteY3" fmla="*/ 3381552 h 3383640"/>
                  <a:gd name="connsiteX4" fmla="*/ 1728000 w 3383280"/>
                  <a:gd name="connsiteY4" fmla="*/ 3383640 h 3383640"/>
                  <a:gd name="connsiteX5" fmla="*/ 0 w 3383280"/>
                  <a:gd name="connsiteY5" fmla="*/ 3383640 h 3383640"/>
                  <a:gd name="connsiteX6" fmla="*/ 0 w 3383280"/>
                  <a:gd name="connsiteY6" fmla="*/ 1691640 h 3383640"/>
                  <a:gd name="connsiteX7" fmla="*/ 1691640 w 3383280"/>
                  <a:gd name="connsiteY7" fmla="*/ 0 h 3383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83280" h="3383640">
                    <a:moveTo>
                      <a:pt x="1691640" y="0"/>
                    </a:moveTo>
                    <a:cubicBezTo>
                      <a:pt x="2625907" y="0"/>
                      <a:pt x="3383280" y="757373"/>
                      <a:pt x="3383280" y="1691640"/>
                    </a:cubicBezTo>
                    <a:cubicBezTo>
                      <a:pt x="3383280" y="2567515"/>
                      <a:pt x="2717620" y="3287918"/>
                      <a:pt x="1864601" y="3374547"/>
                    </a:cubicBezTo>
                    <a:lnTo>
                      <a:pt x="1725867" y="3381552"/>
                    </a:lnTo>
                    <a:lnTo>
                      <a:pt x="1728000" y="3383640"/>
                    </a:lnTo>
                    <a:lnTo>
                      <a:pt x="0" y="3383640"/>
                    </a:lnTo>
                    <a:lnTo>
                      <a:pt x="0" y="1691640"/>
                    </a:lnTo>
                    <a:cubicBezTo>
                      <a:pt x="0" y="757373"/>
                      <a:pt x="757373" y="0"/>
                      <a:pt x="1691640" y="0"/>
                    </a:cubicBezTo>
                    <a:close/>
                  </a:path>
                </a:pathLst>
              </a:custGeom>
              <a:gradFill flip="none" rotWithShape="1">
                <a:gsLst>
                  <a:gs pos="100000">
                    <a:schemeClr val="bg1">
                      <a:lumMod val="95000"/>
                    </a:schemeClr>
                  </a:gs>
                  <a:gs pos="0">
                    <a:srgbClr val="D1D1D1"/>
                  </a:gs>
                </a:gsLst>
                <a:lin ang="2700000" scaled="1"/>
                <a:tileRect/>
              </a:gradFill>
              <a:ln w="28575">
                <a:gradFill flip="none" rotWithShape="1">
                  <a:gsLst>
                    <a:gs pos="0">
                      <a:schemeClr val="bg1"/>
                    </a:gs>
                    <a:gs pos="100000">
                      <a:schemeClr val="bg1">
                        <a:lumMod val="85000"/>
                      </a:schemeClr>
                    </a:gs>
                  </a:gsLst>
                  <a:lin ang="2700000" scaled="1"/>
                  <a:tileRect/>
                </a:gradFill>
              </a:ln>
              <a:effectLst>
                <a:outerShdw blurRad="1270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1" name="椭圆 20"/>
              <p:cNvSpPr/>
              <p:nvPr/>
            </p:nvSpPr>
            <p:spPr>
              <a:xfrm>
                <a:off x="6959600" y="1708648"/>
                <a:ext cx="2961640" cy="2961640"/>
              </a:xfrm>
              <a:prstGeom prst="ellipse">
                <a:avLst/>
              </a:prstGeom>
              <a:solidFill>
                <a:srgbClr val="3A3E4A"/>
              </a:solidFill>
              <a:ln>
                <a:noFill/>
              </a:ln>
              <a:effectLst>
                <a:innerShdw blurRad="114300" dist="25400" dir="18900000">
                  <a:prstClr val="black">
                    <a:alpha val="4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10" name="组合 9"/>
            <p:cNvGrpSpPr/>
            <p:nvPr/>
          </p:nvGrpSpPr>
          <p:grpSpPr>
            <a:xfrm flipH="1" flipV="1">
              <a:off x="6145712" y="4029232"/>
              <a:ext cx="2276782" cy="2277024"/>
              <a:chOff x="6748780" y="1497648"/>
              <a:chExt cx="3383280" cy="3383640"/>
            </a:xfrm>
          </p:grpSpPr>
          <p:sp>
            <p:nvSpPr>
              <p:cNvPr id="18" name="任意多边形 17"/>
              <p:cNvSpPr/>
              <p:nvPr/>
            </p:nvSpPr>
            <p:spPr>
              <a:xfrm flipH="1">
                <a:off x="6748780" y="1497648"/>
                <a:ext cx="3383280" cy="3383640"/>
              </a:xfrm>
              <a:custGeom>
                <a:avLst/>
                <a:gdLst>
                  <a:gd name="connsiteX0" fmla="*/ 1691640 w 3383280"/>
                  <a:gd name="connsiteY0" fmla="*/ 0 h 3383640"/>
                  <a:gd name="connsiteX1" fmla="*/ 3383280 w 3383280"/>
                  <a:gd name="connsiteY1" fmla="*/ 1691640 h 3383640"/>
                  <a:gd name="connsiteX2" fmla="*/ 1864601 w 3383280"/>
                  <a:gd name="connsiteY2" fmla="*/ 3374547 h 3383640"/>
                  <a:gd name="connsiteX3" fmla="*/ 1725867 w 3383280"/>
                  <a:gd name="connsiteY3" fmla="*/ 3381552 h 3383640"/>
                  <a:gd name="connsiteX4" fmla="*/ 1728000 w 3383280"/>
                  <a:gd name="connsiteY4" fmla="*/ 3383640 h 3383640"/>
                  <a:gd name="connsiteX5" fmla="*/ 0 w 3383280"/>
                  <a:gd name="connsiteY5" fmla="*/ 3383640 h 3383640"/>
                  <a:gd name="connsiteX6" fmla="*/ 0 w 3383280"/>
                  <a:gd name="connsiteY6" fmla="*/ 1691640 h 3383640"/>
                  <a:gd name="connsiteX7" fmla="*/ 1691640 w 3383280"/>
                  <a:gd name="connsiteY7" fmla="*/ 0 h 3383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83280" h="3383640">
                    <a:moveTo>
                      <a:pt x="1691640" y="0"/>
                    </a:moveTo>
                    <a:cubicBezTo>
                      <a:pt x="2625907" y="0"/>
                      <a:pt x="3383280" y="757373"/>
                      <a:pt x="3383280" y="1691640"/>
                    </a:cubicBezTo>
                    <a:cubicBezTo>
                      <a:pt x="3383280" y="2567515"/>
                      <a:pt x="2717620" y="3287918"/>
                      <a:pt x="1864601" y="3374547"/>
                    </a:cubicBezTo>
                    <a:lnTo>
                      <a:pt x="1725867" y="3381552"/>
                    </a:lnTo>
                    <a:lnTo>
                      <a:pt x="1728000" y="3383640"/>
                    </a:lnTo>
                    <a:lnTo>
                      <a:pt x="0" y="3383640"/>
                    </a:lnTo>
                    <a:lnTo>
                      <a:pt x="0" y="1691640"/>
                    </a:lnTo>
                    <a:cubicBezTo>
                      <a:pt x="0" y="757373"/>
                      <a:pt x="757373" y="0"/>
                      <a:pt x="1691640" y="0"/>
                    </a:cubicBezTo>
                    <a:close/>
                  </a:path>
                </a:pathLst>
              </a:custGeom>
              <a:gradFill flip="none" rotWithShape="1">
                <a:gsLst>
                  <a:gs pos="100000">
                    <a:schemeClr val="bg1">
                      <a:lumMod val="95000"/>
                    </a:schemeClr>
                  </a:gs>
                  <a:gs pos="0">
                    <a:srgbClr val="D1D1D1"/>
                  </a:gs>
                </a:gsLst>
                <a:lin ang="18900000" scaled="1"/>
                <a:tileRect/>
              </a:gradFill>
              <a:ln w="28575">
                <a:gradFill flip="none" rotWithShape="1">
                  <a:gsLst>
                    <a:gs pos="0">
                      <a:schemeClr val="bg1"/>
                    </a:gs>
                    <a:gs pos="100000">
                      <a:schemeClr val="bg1">
                        <a:lumMod val="85000"/>
                      </a:schemeClr>
                    </a:gs>
                  </a:gsLst>
                  <a:lin ang="18900000" scaled="0"/>
                  <a:tileRect/>
                </a:gradFill>
              </a:ln>
              <a:effectLst>
                <a:outerShdw blurRad="1270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9" name="椭圆 18"/>
              <p:cNvSpPr/>
              <p:nvPr/>
            </p:nvSpPr>
            <p:spPr>
              <a:xfrm>
                <a:off x="6959600" y="1708648"/>
                <a:ext cx="2961640" cy="2961640"/>
              </a:xfrm>
              <a:prstGeom prst="ellipse">
                <a:avLst/>
              </a:prstGeom>
              <a:solidFill>
                <a:srgbClr val="3A3E4A"/>
              </a:solidFill>
              <a:ln>
                <a:noFill/>
              </a:ln>
              <a:effectLst>
                <a:innerShdw blurRad="114300" dist="25400" dir="2700000">
                  <a:prstClr val="black">
                    <a:alpha val="4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11" name="组合 10"/>
            <p:cNvGrpSpPr/>
            <p:nvPr/>
          </p:nvGrpSpPr>
          <p:grpSpPr>
            <a:xfrm flipV="1">
              <a:off x="4310634" y="4018644"/>
              <a:ext cx="1708764" cy="1708946"/>
              <a:chOff x="6748780" y="1497648"/>
              <a:chExt cx="3383280" cy="3383640"/>
            </a:xfrm>
          </p:grpSpPr>
          <p:sp>
            <p:nvSpPr>
              <p:cNvPr id="16" name="任意多边形 15"/>
              <p:cNvSpPr/>
              <p:nvPr/>
            </p:nvSpPr>
            <p:spPr>
              <a:xfrm flipH="1">
                <a:off x="6748780" y="1497648"/>
                <a:ext cx="3383280" cy="3383640"/>
              </a:xfrm>
              <a:custGeom>
                <a:avLst/>
                <a:gdLst>
                  <a:gd name="connsiteX0" fmla="*/ 1691640 w 3383280"/>
                  <a:gd name="connsiteY0" fmla="*/ 0 h 3383640"/>
                  <a:gd name="connsiteX1" fmla="*/ 3383280 w 3383280"/>
                  <a:gd name="connsiteY1" fmla="*/ 1691640 h 3383640"/>
                  <a:gd name="connsiteX2" fmla="*/ 1864601 w 3383280"/>
                  <a:gd name="connsiteY2" fmla="*/ 3374547 h 3383640"/>
                  <a:gd name="connsiteX3" fmla="*/ 1725867 w 3383280"/>
                  <a:gd name="connsiteY3" fmla="*/ 3381552 h 3383640"/>
                  <a:gd name="connsiteX4" fmla="*/ 1728000 w 3383280"/>
                  <a:gd name="connsiteY4" fmla="*/ 3383640 h 3383640"/>
                  <a:gd name="connsiteX5" fmla="*/ 0 w 3383280"/>
                  <a:gd name="connsiteY5" fmla="*/ 3383640 h 3383640"/>
                  <a:gd name="connsiteX6" fmla="*/ 0 w 3383280"/>
                  <a:gd name="connsiteY6" fmla="*/ 1691640 h 3383640"/>
                  <a:gd name="connsiteX7" fmla="*/ 1691640 w 3383280"/>
                  <a:gd name="connsiteY7" fmla="*/ 0 h 3383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83280" h="3383640">
                    <a:moveTo>
                      <a:pt x="1691640" y="0"/>
                    </a:moveTo>
                    <a:cubicBezTo>
                      <a:pt x="2625907" y="0"/>
                      <a:pt x="3383280" y="757373"/>
                      <a:pt x="3383280" y="1691640"/>
                    </a:cubicBezTo>
                    <a:cubicBezTo>
                      <a:pt x="3383280" y="2567515"/>
                      <a:pt x="2717620" y="3287918"/>
                      <a:pt x="1864601" y="3374547"/>
                    </a:cubicBezTo>
                    <a:lnTo>
                      <a:pt x="1725867" y="3381552"/>
                    </a:lnTo>
                    <a:lnTo>
                      <a:pt x="1728000" y="3383640"/>
                    </a:lnTo>
                    <a:lnTo>
                      <a:pt x="0" y="3383640"/>
                    </a:lnTo>
                    <a:lnTo>
                      <a:pt x="0" y="1691640"/>
                    </a:lnTo>
                    <a:cubicBezTo>
                      <a:pt x="0" y="757373"/>
                      <a:pt x="757373" y="0"/>
                      <a:pt x="1691640" y="0"/>
                    </a:cubicBezTo>
                    <a:close/>
                  </a:path>
                </a:pathLst>
              </a:custGeom>
              <a:gradFill flip="none" rotWithShape="1">
                <a:gsLst>
                  <a:gs pos="100000">
                    <a:schemeClr val="bg1">
                      <a:lumMod val="95000"/>
                    </a:schemeClr>
                  </a:gs>
                  <a:gs pos="0">
                    <a:srgbClr val="D1D1D1"/>
                  </a:gs>
                </a:gsLst>
                <a:lin ang="13500000" scaled="0"/>
                <a:tileRect/>
              </a:gradFill>
              <a:ln w="28575">
                <a:gradFill flip="none" rotWithShape="1">
                  <a:gsLst>
                    <a:gs pos="0">
                      <a:schemeClr val="bg1"/>
                    </a:gs>
                    <a:gs pos="100000">
                      <a:schemeClr val="bg1">
                        <a:lumMod val="85000"/>
                      </a:schemeClr>
                    </a:gs>
                  </a:gsLst>
                  <a:lin ang="13500000" scaled="0"/>
                  <a:tileRect/>
                </a:gradFill>
              </a:ln>
              <a:effectLst>
                <a:outerShdw blurRad="1270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7" name="椭圆 16"/>
              <p:cNvSpPr/>
              <p:nvPr/>
            </p:nvSpPr>
            <p:spPr>
              <a:xfrm>
                <a:off x="6959600" y="1708648"/>
                <a:ext cx="2961640" cy="2961640"/>
              </a:xfrm>
              <a:prstGeom prst="ellipse">
                <a:avLst/>
              </a:prstGeom>
              <a:solidFill>
                <a:srgbClr val="3A3E4A"/>
              </a:solidFill>
              <a:ln>
                <a:noFill/>
              </a:ln>
              <a:effectLst>
                <a:innerShdw blurRad="114300" dist="25400" dir="8100000">
                  <a:prstClr val="black">
                    <a:alpha val="4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12" name="文本框 40"/>
            <p:cNvSpPr txBox="1"/>
            <p:nvPr/>
          </p:nvSpPr>
          <p:spPr>
            <a:xfrm>
              <a:off x="3520711" y="1665287"/>
              <a:ext cx="1619251" cy="1223334"/>
            </a:xfrm>
            <a:prstGeom prst="rect">
              <a:avLst/>
            </a:prstGeom>
            <a:noFill/>
          </p:spPr>
          <p:txBody>
            <a:bodyPr wrap="square" rtlCol="0">
              <a:spAutoFit/>
            </a:bodyPr>
            <a:lstStyle/>
            <a:p>
              <a:pPr algn="ctr"/>
              <a:r>
                <a:rPr lang="en-US" altLang="zh-CN" sz="6000" dirty="0">
                  <a:solidFill>
                    <a:prstClr val="white"/>
                  </a:solidFill>
                  <a:latin typeface="Impact" panose="020B0806030902050204" pitchFamily="34" charset="0"/>
                </a:rPr>
                <a:t>95</a:t>
              </a:r>
              <a:r>
                <a:rPr lang="en-US" altLang="zh-CN" sz="3600" dirty="0">
                  <a:solidFill>
                    <a:prstClr val="white"/>
                  </a:solidFill>
                  <a:latin typeface="Impact" panose="020B0806030902050204" pitchFamily="34" charset="0"/>
                </a:rPr>
                <a:t>%</a:t>
              </a:r>
              <a:endParaRPr lang="zh-CN" altLang="en-US" sz="3600" dirty="0">
                <a:solidFill>
                  <a:prstClr val="white"/>
                </a:solidFill>
                <a:latin typeface="Impact" panose="020B0806030902050204" pitchFamily="34" charset="0"/>
              </a:endParaRPr>
            </a:p>
          </p:txBody>
        </p:sp>
        <p:sp>
          <p:nvSpPr>
            <p:cNvPr id="13" name="文本框 41"/>
            <p:cNvSpPr txBox="1"/>
            <p:nvPr/>
          </p:nvSpPr>
          <p:spPr>
            <a:xfrm>
              <a:off x="6755947" y="1982344"/>
              <a:ext cx="1619251" cy="1127387"/>
            </a:xfrm>
            <a:prstGeom prst="rect">
              <a:avLst/>
            </a:prstGeom>
            <a:noFill/>
          </p:spPr>
          <p:txBody>
            <a:bodyPr wrap="square" rtlCol="0">
              <a:spAutoFit/>
            </a:bodyPr>
            <a:lstStyle/>
            <a:p>
              <a:pPr algn="ctr"/>
              <a:r>
                <a:rPr lang="en-US" altLang="zh-CN" sz="5500" dirty="0">
                  <a:solidFill>
                    <a:prstClr val="white"/>
                  </a:solidFill>
                  <a:latin typeface="Impact" panose="020B0806030902050204" pitchFamily="34" charset="0"/>
                </a:rPr>
                <a:t>77</a:t>
              </a:r>
              <a:r>
                <a:rPr lang="en-US" altLang="zh-CN" sz="3200" dirty="0">
                  <a:solidFill>
                    <a:prstClr val="white"/>
                  </a:solidFill>
                  <a:latin typeface="Impact" panose="020B0806030902050204" pitchFamily="34" charset="0"/>
                </a:rPr>
                <a:t>%</a:t>
              </a:r>
              <a:endParaRPr lang="zh-CN" altLang="en-US" sz="3200" dirty="0">
                <a:solidFill>
                  <a:prstClr val="white"/>
                </a:solidFill>
                <a:latin typeface="Impact" panose="020B0806030902050204" pitchFamily="34" charset="0"/>
              </a:endParaRPr>
            </a:p>
          </p:txBody>
        </p:sp>
        <p:sp>
          <p:nvSpPr>
            <p:cNvPr id="14" name="文本框 42"/>
            <p:cNvSpPr txBox="1"/>
            <p:nvPr/>
          </p:nvSpPr>
          <p:spPr>
            <a:xfrm>
              <a:off x="6474478" y="4706079"/>
              <a:ext cx="1619251" cy="1007452"/>
            </a:xfrm>
            <a:prstGeom prst="rect">
              <a:avLst/>
            </a:prstGeom>
            <a:noFill/>
          </p:spPr>
          <p:txBody>
            <a:bodyPr wrap="square" rtlCol="0">
              <a:spAutoFit/>
            </a:bodyPr>
            <a:lstStyle/>
            <a:p>
              <a:pPr algn="ctr"/>
              <a:r>
                <a:rPr lang="en-US" altLang="zh-CN" sz="4800" dirty="0">
                  <a:solidFill>
                    <a:prstClr val="white"/>
                  </a:solidFill>
                  <a:latin typeface="Impact" panose="020B0806030902050204" pitchFamily="34" charset="0"/>
                </a:rPr>
                <a:t>56</a:t>
              </a:r>
              <a:r>
                <a:rPr lang="en-US" altLang="zh-CN" sz="2800" dirty="0">
                  <a:solidFill>
                    <a:prstClr val="white"/>
                  </a:solidFill>
                  <a:latin typeface="Impact" panose="020B0806030902050204" pitchFamily="34" charset="0"/>
                </a:rPr>
                <a:t>%</a:t>
              </a:r>
              <a:endParaRPr lang="zh-CN" altLang="en-US" sz="2800" dirty="0">
                <a:solidFill>
                  <a:prstClr val="white"/>
                </a:solidFill>
                <a:latin typeface="Impact" panose="020B0806030902050204" pitchFamily="34" charset="0"/>
              </a:endParaRPr>
            </a:p>
          </p:txBody>
        </p:sp>
        <p:sp>
          <p:nvSpPr>
            <p:cNvPr id="15" name="文本框 43"/>
            <p:cNvSpPr txBox="1"/>
            <p:nvPr/>
          </p:nvSpPr>
          <p:spPr>
            <a:xfrm>
              <a:off x="4381056" y="4491774"/>
              <a:ext cx="1619251" cy="899302"/>
            </a:xfrm>
            <a:prstGeom prst="rect">
              <a:avLst/>
            </a:prstGeom>
            <a:noFill/>
          </p:spPr>
          <p:txBody>
            <a:bodyPr wrap="square" rtlCol="0">
              <a:spAutoFit/>
            </a:bodyPr>
            <a:lstStyle/>
            <a:p>
              <a:pPr algn="ctr"/>
              <a:r>
                <a:rPr lang="en-US" altLang="zh-CN" sz="4400" dirty="0">
                  <a:solidFill>
                    <a:prstClr val="white"/>
                  </a:solidFill>
                  <a:latin typeface="Impact" panose="020B0806030902050204" pitchFamily="34" charset="0"/>
                </a:rPr>
                <a:t>36</a:t>
              </a:r>
              <a:r>
                <a:rPr lang="en-US" altLang="zh-CN" dirty="0">
                  <a:solidFill>
                    <a:prstClr val="white"/>
                  </a:solidFill>
                  <a:latin typeface="Impact" panose="020B0806030902050204" pitchFamily="34" charset="0"/>
                </a:rPr>
                <a:t>%</a:t>
              </a:r>
              <a:endParaRPr lang="zh-CN" altLang="en-US" dirty="0">
                <a:solidFill>
                  <a:prstClr val="white"/>
                </a:solidFill>
                <a:latin typeface="Impact" panose="020B0806030902050204" pitchFamily="34" charset="0"/>
              </a:endParaRPr>
            </a:p>
          </p:txBody>
        </p:sp>
      </p:grpSp>
      <p:sp>
        <p:nvSpPr>
          <p:cNvPr id="24" name="文本框 96"/>
          <p:cNvSpPr txBox="1"/>
          <p:nvPr/>
        </p:nvSpPr>
        <p:spPr>
          <a:xfrm>
            <a:off x="8976695" y="2205146"/>
            <a:ext cx="1782113" cy="338247"/>
          </a:xfrm>
          <a:prstGeom prst="rect">
            <a:avLst/>
          </a:prstGeom>
          <a:noFill/>
        </p:spPr>
        <p:txBody>
          <a:bodyPr wrap="square" lIns="91162" tIns="45568" rIns="91162" bIns="45568" rtlCol="0">
            <a:spAutoFit/>
          </a:bodyPr>
          <a:lstStyle/>
          <a:p>
            <a:r>
              <a:rPr lang="en-US" altLang="zh-CN" sz="1600" b="1" dirty="0">
                <a:solidFill>
                  <a:srgbClr val="3A3E4A"/>
                </a:solidFill>
                <a:latin typeface="微软雅黑" panose="020B0503020204020204" pitchFamily="34" charset="-122"/>
                <a:ea typeface="微软雅黑" panose="020B0503020204020204" pitchFamily="34" charset="-122"/>
              </a:rPr>
              <a:t>Add tittle text</a:t>
            </a:r>
            <a:endParaRPr lang="zh-CN" altLang="en-US" sz="1600" b="1" dirty="0">
              <a:solidFill>
                <a:srgbClr val="3A3E4A"/>
              </a:solidFill>
              <a:latin typeface="微软雅黑" panose="020B0503020204020204" pitchFamily="34" charset="-122"/>
              <a:ea typeface="微软雅黑" panose="020B0503020204020204" pitchFamily="34" charset="-122"/>
            </a:endParaRPr>
          </a:p>
        </p:txBody>
      </p:sp>
      <p:sp>
        <p:nvSpPr>
          <p:cNvPr id="25" name="文本框 113"/>
          <p:cNvSpPr txBox="1"/>
          <p:nvPr/>
        </p:nvSpPr>
        <p:spPr>
          <a:xfrm>
            <a:off x="883904" y="2607486"/>
            <a:ext cx="2247914" cy="516438"/>
          </a:xfrm>
          <a:prstGeom prst="rect">
            <a:avLst/>
          </a:prstGeom>
          <a:noFill/>
        </p:spPr>
        <p:txBody>
          <a:bodyPr wrap="square" lIns="91162" tIns="45568" rIns="91162" bIns="45568" rtlCol="0">
            <a:spAutoFit/>
          </a:bodyPr>
          <a:lstStyle/>
          <a:p>
            <a:pPr algn="r">
              <a:lnSpc>
                <a:spcPct val="120000"/>
              </a:lnSpc>
            </a:pPr>
            <a:r>
              <a:rPr lang="en-US" altLang="zh-CN" sz="1200" dirty="0">
                <a:solidFill>
                  <a:schemeClr val="tx1">
                    <a:lumMod val="50000"/>
                    <a:lumOff val="50000"/>
                  </a:schemeClr>
                </a:solidFill>
                <a:latin typeface="微软雅黑" panose="020B0503020204020204" pitchFamily="34" charset="-122"/>
                <a:ea typeface="微软雅黑" panose="020B0503020204020204" pitchFamily="34" charset="-122"/>
              </a:rPr>
              <a:t>Click here to add content that matches the title.</a:t>
            </a:r>
            <a:endPar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6" name="文本框 100"/>
          <p:cNvSpPr txBox="1"/>
          <p:nvPr/>
        </p:nvSpPr>
        <p:spPr>
          <a:xfrm>
            <a:off x="8472574" y="4796836"/>
            <a:ext cx="1948715" cy="338247"/>
          </a:xfrm>
          <a:prstGeom prst="rect">
            <a:avLst/>
          </a:prstGeom>
          <a:noFill/>
        </p:spPr>
        <p:txBody>
          <a:bodyPr wrap="square" lIns="91162" tIns="45568" rIns="91162" bIns="45568" rtlCol="0">
            <a:spAutoFit/>
          </a:bodyPr>
          <a:lstStyle/>
          <a:p>
            <a:r>
              <a:rPr lang="en-US" altLang="zh-CN" sz="1600" b="1" dirty="0">
                <a:solidFill>
                  <a:srgbClr val="3A3E4A"/>
                </a:solidFill>
                <a:latin typeface="微软雅黑" panose="020B0503020204020204" pitchFamily="34" charset="-122"/>
                <a:ea typeface="微软雅黑" panose="020B0503020204020204" pitchFamily="34" charset="-122"/>
              </a:rPr>
              <a:t>Add tittle text</a:t>
            </a:r>
            <a:endParaRPr lang="zh-CN" altLang="en-US" sz="1600" b="1" dirty="0">
              <a:solidFill>
                <a:srgbClr val="3A3E4A"/>
              </a:solidFill>
              <a:latin typeface="微软雅黑" panose="020B0503020204020204" pitchFamily="34" charset="-122"/>
              <a:ea typeface="微软雅黑" panose="020B0503020204020204" pitchFamily="34" charset="-122"/>
            </a:endParaRPr>
          </a:p>
        </p:txBody>
      </p:sp>
      <p:sp>
        <p:nvSpPr>
          <p:cNvPr id="27" name="文本框 113"/>
          <p:cNvSpPr txBox="1"/>
          <p:nvPr/>
        </p:nvSpPr>
        <p:spPr>
          <a:xfrm>
            <a:off x="2369420" y="4953299"/>
            <a:ext cx="2247914" cy="516438"/>
          </a:xfrm>
          <a:prstGeom prst="rect">
            <a:avLst/>
          </a:prstGeom>
          <a:noFill/>
        </p:spPr>
        <p:txBody>
          <a:bodyPr wrap="square" lIns="91162" tIns="45568" rIns="91162" bIns="45568" rtlCol="0">
            <a:spAutoFit/>
          </a:bodyPr>
          <a:lstStyle/>
          <a:p>
            <a:pPr algn="r">
              <a:lnSpc>
                <a:spcPct val="120000"/>
              </a:lnSpc>
            </a:pPr>
            <a:r>
              <a:rPr lang="en-US" altLang="zh-CN" sz="1200" dirty="0">
                <a:solidFill>
                  <a:schemeClr val="tx1">
                    <a:lumMod val="50000"/>
                    <a:lumOff val="50000"/>
                  </a:schemeClr>
                </a:solidFill>
                <a:latin typeface="微软雅黑" panose="020B0503020204020204" pitchFamily="34" charset="-122"/>
                <a:ea typeface="微软雅黑" panose="020B0503020204020204" pitchFamily="34" charset="-122"/>
              </a:rPr>
              <a:t>Click here to add content that matches the title.</a:t>
            </a:r>
            <a:endPar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8" name="文本框 104"/>
          <p:cNvSpPr txBox="1"/>
          <p:nvPr/>
        </p:nvSpPr>
        <p:spPr>
          <a:xfrm>
            <a:off x="2782839" y="4652852"/>
            <a:ext cx="1944832" cy="338247"/>
          </a:xfrm>
          <a:prstGeom prst="rect">
            <a:avLst/>
          </a:prstGeom>
          <a:noFill/>
        </p:spPr>
        <p:txBody>
          <a:bodyPr wrap="square" lIns="91162" tIns="45568" rIns="91162" bIns="45568" rtlCol="0">
            <a:spAutoFit/>
          </a:bodyPr>
          <a:lstStyle/>
          <a:p>
            <a:r>
              <a:rPr lang="en-US" altLang="zh-CN" sz="1600" b="1" dirty="0">
                <a:solidFill>
                  <a:srgbClr val="3A3E4A"/>
                </a:solidFill>
                <a:latin typeface="微软雅黑" panose="020B0503020204020204" pitchFamily="34" charset="-122"/>
                <a:ea typeface="微软雅黑" panose="020B0503020204020204" pitchFamily="34" charset="-122"/>
              </a:rPr>
              <a:t>Add tittle text</a:t>
            </a:r>
            <a:endParaRPr lang="zh-CN" altLang="en-US" sz="1600" b="1" dirty="0">
              <a:solidFill>
                <a:srgbClr val="3A3E4A"/>
              </a:solidFill>
              <a:latin typeface="微软雅黑" panose="020B0503020204020204" pitchFamily="34" charset="-122"/>
              <a:ea typeface="微软雅黑" panose="020B0503020204020204" pitchFamily="34" charset="-122"/>
            </a:endParaRPr>
          </a:p>
        </p:txBody>
      </p:sp>
      <p:sp>
        <p:nvSpPr>
          <p:cNvPr id="29" name="文本框 113"/>
          <p:cNvSpPr txBox="1"/>
          <p:nvPr/>
        </p:nvSpPr>
        <p:spPr>
          <a:xfrm>
            <a:off x="8976696" y="2536034"/>
            <a:ext cx="2247914" cy="516438"/>
          </a:xfrm>
          <a:prstGeom prst="rect">
            <a:avLst/>
          </a:prstGeom>
          <a:noFill/>
        </p:spPr>
        <p:txBody>
          <a:bodyPr wrap="square" lIns="91162" tIns="45568" rIns="91162" bIns="45568" rtlCol="0">
            <a:spAutoFit/>
          </a:bodyPr>
          <a:lstStyle/>
          <a:p>
            <a:pPr>
              <a:lnSpc>
                <a:spcPct val="120000"/>
              </a:lnSpc>
            </a:pPr>
            <a:r>
              <a:rPr lang="en-US" altLang="zh-CN" sz="1200" dirty="0">
                <a:solidFill>
                  <a:schemeClr val="tx1">
                    <a:lumMod val="50000"/>
                    <a:lumOff val="50000"/>
                  </a:schemeClr>
                </a:solidFill>
                <a:latin typeface="微软雅黑" panose="020B0503020204020204" pitchFamily="34" charset="-122"/>
                <a:ea typeface="微软雅黑" panose="020B0503020204020204" pitchFamily="34" charset="-122"/>
              </a:rPr>
              <a:t>Click here to add content that matches the title.</a:t>
            </a:r>
            <a:endPar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0" name="文本框 108"/>
          <p:cNvSpPr txBox="1"/>
          <p:nvPr/>
        </p:nvSpPr>
        <p:spPr>
          <a:xfrm>
            <a:off x="1414686" y="2242114"/>
            <a:ext cx="1800621" cy="338247"/>
          </a:xfrm>
          <a:prstGeom prst="rect">
            <a:avLst/>
          </a:prstGeom>
          <a:noFill/>
        </p:spPr>
        <p:txBody>
          <a:bodyPr wrap="square" lIns="91162" tIns="45568" rIns="91162" bIns="45568" rtlCol="0">
            <a:spAutoFit/>
          </a:bodyPr>
          <a:lstStyle/>
          <a:p>
            <a:r>
              <a:rPr lang="en-US" altLang="zh-CN" sz="1600" b="1" dirty="0">
                <a:solidFill>
                  <a:srgbClr val="3A3E4A"/>
                </a:solidFill>
                <a:latin typeface="微软雅黑" panose="020B0503020204020204" pitchFamily="34" charset="-122"/>
                <a:ea typeface="微软雅黑" panose="020B0503020204020204" pitchFamily="34" charset="-122"/>
              </a:rPr>
              <a:t>Add tittle text</a:t>
            </a:r>
            <a:endParaRPr lang="zh-CN" altLang="en-US" sz="1600" b="1" dirty="0">
              <a:solidFill>
                <a:srgbClr val="3A3E4A"/>
              </a:solidFill>
              <a:latin typeface="微软雅黑" panose="020B0503020204020204" pitchFamily="34" charset="-122"/>
              <a:ea typeface="微软雅黑" panose="020B0503020204020204" pitchFamily="34" charset="-122"/>
            </a:endParaRPr>
          </a:p>
        </p:txBody>
      </p:sp>
      <p:sp>
        <p:nvSpPr>
          <p:cNvPr id="31" name="文本框 113"/>
          <p:cNvSpPr txBox="1"/>
          <p:nvPr/>
        </p:nvSpPr>
        <p:spPr>
          <a:xfrm>
            <a:off x="8510894" y="5144018"/>
            <a:ext cx="2247914" cy="516438"/>
          </a:xfrm>
          <a:prstGeom prst="rect">
            <a:avLst/>
          </a:prstGeom>
          <a:noFill/>
        </p:spPr>
        <p:txBody>
          <a:bodyPr wrap="square" lIns="91162" tIns="45568" rIns="91162" bIns="45568" rtlCol="0">
            <a:spAutoFit/>
          </a:bodyPr>
          <a:lstStyle/>
          <a:p>
            <a:pPr>
              <a:lnSpc>
                <a:spcPct val="120000"/>
              </a:lnSpc>
            </a:pPr>
            <a:r>
              <a:rPr lang="en-US" altLang="zh-CN" sz="1200" dirty="0">
                <a:solidFill>
                  <a:schemeClr val="tx1">
                    <a:lumMod val="50000"/>
                    <a:lumOff val="50000"/>
                  </a:schemeClr>
                </a:solidFill>
                <a:latin typeface="微软雅黑" panose="020B0503020204020204" pitchFamily="34" charset="-122"/>
                <a:ea typeface="微软雅黑" panose="020B0503020204020204" pitchFamily="34" charset="-122"/>
              </a:rPr>
              <a:t>Click here to add content that matches the title.</a:t>
            </a:r>
            <a:endPar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2000">
        <p15:prstTrans prst="wind"/>
      </p:transition>
    </mc:Choice>
    <mc:Fallback xmlns="">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anim calcmode="lin" valueType="num">
                                      <p:cBhvr>
                                        <p:cTn id="8" dur="2000" fill="hold"/>
                                        <p:tgtEl>
                                          <p:spTgt spid="7"/>
                                        </p:tgtEl>
                                        <p:attrNameLst>
                                          <p:attrName>ppt_w</p:attrName>
                                        </p:attrNameLst>
                                      </p:cBhvr>
                                      <p:tavLst>
                                        <p:tav tm="0" fmla="#ppt_w*sin(2.5*pi*$)">
                                          <p:val>
                                            <p:fltVal val="0"/>
                                          </p:val>
                                        </p:tav>
                                        <p:tav tm="100000">
                                          <p:val>
                                            <p:fltVal val="1"/>
                                          </p:val>
                                        </p:tav>
                                      </p:tavLst>
                                    </p:anim>
                                    <p:anim calcmode="lin" valueType="num">
                                      <p:cBhvr>
                                        <p:cTn id="9" dur="2000" fill="hold"/>
                                        <p:tgtEl>
                                          <p:spTgt spid="7"/>
                                        </p:tgtEl>
                                        <p:attrNameLst>
                                          <p:attrName>ppt_h</p:attrName>
                                        </p:attrNameLst>
                                      </p:cBhvr>
                                      <p:tavLst>
                                        <p:tav tm="0">
                                          <p:val>
                                            <p:strVal val="#ppt_h"/>
                                          </p:val>
                                        </p:tav>
                                        <p:tav tm="100000">
                                          <p:val>
                                            <p:strVal val="#ppt_h"/>
                                          </p:val>
                                        </p:tav>
                                      </p:tavLst>
                                    </p:anim>
                                  </p:childTnLst>
                                </p:cTn>
                              </p:par>
                            </p:childTnLst>
                          </p:cTn>
                        </p:par>
                        <p:par>
                          <p:cTn id="10" fill="hold">
                            <p:stCondLst>
                              <p:cond delay="2000"/>
                            </p:stCondLst>
                            <p:childTnLst>
                              <p:par>
                                <p:cTn id="11" presetID="22" presetClass="entr" presetSubtype="8" fill="hold" grpId="0" nodeType="afterEffect">
                                  <p:stCondLst>
                                    <p:cond delay="0"/>
                                  </p:stCondLst>
                                  <p:childTnLst>
                                    <p:set>
                                      <p:cBhvr>
                                        <p:cTn id="12" dur="1" fill="hold">
                                          <p:stCondLst>
                                            <p:cond delay="0"/>
                                          </p:stCondLst>
                                        </p:cTn>
                                        <p:tgtEl>
                                          <p:spTgt spid="30"/>
                                        </p:tgtEl>
                                        <p:attrNameLst>
                                          <p:attrName>style.visibility</p:attrName>
                                        </p:attrNameLst>
                                      </p:cBhvr>
                                      <p:to>
                                        <p:strVal val="visible"/>
                                      </p:to>
                                    </p:set>
                                    <p:animEffect transition="in" filter="wipe(left)">
                                      <p:cBhvr>
                                        <p:cTn id="13" dur="500"/>
                                        <p:tgtEl>
                                          <p:spTgt spid="30"/>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ipe(left)">
                                      <p:cBhvr>
                                        <p:cTn id="16" dur="500"/>
                                        <p:tgtEl>
                                          <p:spTgt spid="24"/>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28"/>
                                        </p:tgtEl>
                                        <p:attrNameLst>
                                          <p:attrName>style.visibility</p:attrName>
                                        </p:attrNameLst>
                                      </p:cBhvr>
                                      <p:to>
                                        <p:strVal val="visible"/>
                                      </p:to>
                                    </p:set>
                                    <p:animEffect transition="in" filter="wipe(left)">
                                      <p:cBhvr>
                                        <p:cTn id="19" dur="500"/>
                                        <p:tgtEl>
                                          <p:spTgt spid="28"/>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wipe(left)">
                                      <p:cBhvr>
                                        <p:cTn id="22" dur="500"/>
                                        <p:tgtEl>
                                          <p:spTgt spid="26"/>
                                        </p:tgtEl>
                                      </p:cBhvr>
                                    </p:animEffect>
                                  </p:childTnLst>
                                </p:cTn>
                              </p:par>
                            </p:childTnLst>
                          </p:cTn>
                        </p:par>
                        <p:par>
                          <p:cTn id="23" fill="hold">
                            <p:stCondLst>
                              <p:cond delay="2500"/>
                            </p:stCondLst>
                            <p:childTnLst>
                              <p:par>
                                <p:cTn id="24" presetID="22" presetClass="entr" presetSubtype="2"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right)">
                                      <p:cBhvr>
                                        <p:cTn id="26" dur="500"/>
                                        <p:tgtEl>
                                          <p:spTgt spid="25"/>
                                        </p:tgtEl>
                                      </p:cBhvr>
                                    </p:animEffect>
                                  </p:childTnLst>
                                </p:cTn>
                              </p:par>
                              <p:par>
                                <p:cTn id="27" presetID="22" presetClass="entr" presetSubtype="2" fill="hold" grpId="0" nodeType="with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wipe(right)">
                                      <p:cBhvr>
                                        <p:cTn id="29" dur="500"/>
                                        <p:tgtEl>
                                          <p:spTgt spid="27"/>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wipe(left)">
                                      <p:cBhvr>
                                        <p:cTn id="32" dur="500"/>
                                        <p:tgtEl>
                                          <p:spTgt spid="29"/>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wipe(left)">
                                      <p:cBhvr>
                                        <p:cTn id="35"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P spid="27" grpId="0"/>
      <p:bldP spid="28" grpId="0"/>
      <p:bldP spid="29" grpId="0"/>
      <p:bldP spid="30" grpId="0"/>
      <p:bldP spid="3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cxnSp>
        <p:nvCxnSpPr>
          <p:cNvPr id="108" name="直接连接符 107"/>
          <p:cNvCxnSpPr/>
          <p:nvPr/>
        </p:nvCxnSpPr>
        <p:spPr>
          <a:xfrm>
            <a:off x="502242" y="837506"/>
            <a:ext cx="10561516"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109" name="组合 108"/>
          <p:cNvGrpSpPr/>
          <p:nvPr/>
        </p:nvGrpSpPr>
        <p:grpSpPr>
          <a:xfrm>
            <a:off x="584925" y="398422"/>
            <a:ext cx="4446461" cy="405971"/>
            <a:chOff x="534571" y="319364"/>
            <a:chExt cx="5928620" cy="541295"/>
          </a:xfrm>
        </p:grpSpPr>
        <p:sp>
          <p:nvSpPr>
            <p:cNvPr id="110" name="文本框 23"/>
            <p:cNvSpPr txBox="1"/>
            <p:nvPr/>
          </p:nvSpPr>
          <p:spPr>
            <a:xfrm>
              <a:off x="665958" y="319364"/>
              <a:ext cx="2609434" cy="533480"/>
            </a:xfrm>
            <a:prstGeom prst="rect">
              <a:avLst/>
            </a:prstGeom>
            <a:noFill/>
          </p:spPr>
          <p:txBody>
            <a:bodyPr wrap="none" rtlCol="0">
              <a:spAutoFit/>
            </a:bodyPr>
            <a:lstStyle/>
            <a:p>
              <a:r>
                <a:rPr lang="en-US" altLang="zh-CN" sz="2000" dirty="0">
                  <a:solidFill>
                    <a:srgbClr val="3A3E4A"/>
                  </a:solidFill>
                  <a:latin typeface="微软雅黑" panose="020B0503020204020204" pitchFamily="34" charset="-122"/>
                  <a:ea typeface="微软雅黑" panose="020B0503020204020204" pitchFamily="34" charset="-122"/>
                </a:rPr>
                <a:t>Add tittle text</a:t>
              </a:r>
              <a:r>
                <a:rPr lang="zh-CN" altLang="en-US" sz="2000" dirty="0">
                  <a:solidFill>
                    <a:srgbClr val="3A3E4A"/>
                  </a:solidFill>
                  <a:latin typeface="微软雅黑" panose="020B0503020204020204" pitchFamily="34" charset="-122"/>
                  <a:ea typeface="微软雅黑" panose="020B0503020204020204" pitchFamily="34" charset="-122"/>
                </a:rPr>
                <a:t> </a:t>
              </a:r>
            </a:p>
          </p:txBody>
        </p:sp>
        <p:sp>
          <p:nvSpPr>
            <p:cNvPr id="111" name="等腰三角形 110"/>
            <p:cNvSpPr/>
            <p:nvPr/>
          </p:nvSpPr>
          <p:spPr>
            <a:xfrm rot="16200000" flipH="1" flipV="1">
              <a:off x="439198" y="481327"/>
              <a:ext cx="382225" cy="191480"/>
            </a:xfrm>
            <a:prstGeom prst="triangle">
              <a:avLst/>
            </a:prstGeom>
            <a:solidFill>
              <a:srgbClr val="3A3E4A"/>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latin typeface="+mj-ea"/>
                <a:ea typeface="+mj-ea"/>
              </a:endParaRPr>
            </a:p>
          </p:txBody>
        </p:sp>
        <p:sp>
          <p:nvSpPr>
            <p:cNvPr id="112" name="文本框 23"/>
            <p:cNvSpPr txBox="1"/>
            <p:nvPr/>
          </p:nvSpPr>
          <p:spPr>
            <a:xfrm>
              <a:off x="3010961" y="429773"/>
              <a:ext cx="3452230" cy="430886"/>
            </a:xfrm>
            <a:prstGeom prst="rect">
              <a:avLst/>
            </a:prstGeom>
            <a:noFill/>
          </p:spPr>
          <p:txBody>
            <a:bodyPr wrap="none" rtlCol="0">
              <a:spAutoFit/>
            </a:bodyPr>
            <a:lstStyle/>
            <a:p>
              <a:r>
                <a:rPr lang="en-US" altLang="zh-CN" sz="1500" dirty="0">
                  <a:solidFill>
                    <a:schemeClr val="tx1">
                      <a:lumMod val="60000"/>
                      <a:lumOff val="40000"/>
                    </a:schemeClr>
                  </a:solidFill>
                  <a:latin typeface="+mj-ea"/>
                  <a:ea typeface="+mj-ea"/>
                </a:rPr>
                <a:t>  Click here to add Title</a:t>
              </a:r>
              <a:endParaRPr lang="zh-CN" altLang="en-US" sz="1500" dirty="0">
                <a:solidFill>
                  <a:schemeClr val="tx1">
                    <a:lumMod val="60000"/>
                    <a:lumOff val="40000"/>
                  </a:schemeClr>
                </a:solidFill>
                <a:latin typeface="+mj-ea"/>
                <a:ea typeface="+mj-ea"/>
              </a:endParaRPr>
            </a:p>
          </p:txBody>
        </p:sp>
      </p:grpSp>
      <p:sp>
        <p:nvSpPr>
          <p:cNvPr id="7" name="圆角矩形 6"/>
          <p:cNvSpPr/>
          <p:nvPr/>
        </p:nvSpPr>
        <p:spPr>
          <a:xfrm>
            <a:off x="8838890" y="2252455"/>
            <a:ext cx="2869286" cy="3918079"/>
          </a:xfrm>
          <a:prstGeom prst="roundRect">
            <a:avLst>
              <a:gd name="adj" fmla="val 12535"/>
            </a:avLst>
          </a:prstGeom>
          <a:gradFill>
            <a:gsLst>
              <a:gs pos="92000">
                <a:srgbClr val="FAFCFB"/>
              </a:gs>
              <a:gs pos="15000">
                <a:srgbClr val="CDCED0"/>
              </a:gs>
            </a:gsLst>
            <a:lin ang="2700000" scaled="1"/>
          </a:gradFill>
          <a:ln w="22225">
            <a:gradFill>
              <a:gsLst>
                <a:gs pos="36000">
                  <a:srgbClr val="FCFCFC"/>
                </a:gs>
                <a:gs pos="71000">
                  <a:srgbClr val="FAFCFB"/>
                </a:gs>
              </a:gsLst>
              <a:lin ang="3000000" scaled="0"/>
            </a:gra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3129" tIns="41564" rIns="83129" bIns="41564" rtlCol="0" anchor="ctr"/>
          <a:lstStyle/>
          <a:p>
            <a:pPr algn="ctr"/>
            <a:endParaRPr lang="zh-CN" altLang="en-US" dirty="0">
              <a:ea typeface="微软雅黑" panose="020B0503020204020204" pitchFamily="34" charset="-122"/>
            </a:endParaRPr>
          </a:p>
        </p:txBody>
      </p:sp>
      <p:grpSp>
        <p:nvGrpSpPr>
          <p:cNvPr id="8" name="Group 66"/>
          <p:cNvGrpSpPr/>
          <p:nvPr/>
        </p:nvGrpSpPr>
        <p:grpSpPr bwMode="auto">
          <a:xfrm>
            <a:off x="527454" y="1269554"/>
            <a:ext cx="5937248" cy="4995431"/>
            <a:chOff x="720" y="839"/>
            <a:chExt cx="3740" cy="3146"/>
          </a:xfrm>
          <a:solidFill>
            <a:srgbClr val="E8E8E6"/>
          </a:solidFill>
        </p:grpSpPr>
        <p:sp>
          <p:nvSpPr>
            <p:cNvPr id="9" name="Freeform 67"/>
            <p:cNvSpPr/>
            <p:nvPr/>
          </p:nvSpPr>
          <p:spPr bwMode="gray">
            <a:xfrm>
              <a:off x="720" y="1296"/>
              <a:ext cx="1495" cy="1136"/>
            </a:xfrm>
            <a:custGeom>
              <a:avLst/>
              <a:gdLst>
                <a:gd name="T0" fmla="*/ 3 w 2990"/>
                <a:gd name="T1" fmla="*/ 357 h 2273"/>
                <a:gd name="T2" fmla="*/ 23 w 2990"/>
                <a:gd name="T3" fmla="*/ 365 h 2273"/>
                <a:gd name="T4" fmla="*/ 29 w 2990"/>
                <a:gd name="T5" fmla="*/ 390 h 2273"/>
                <a:gd name="T6" fmla="*/ 28 w 2990"/>
                <a:gd name="T7" fmla="*/ 419 h 2273"/>
                <a:gd name="T8" fmla="*/ 18 w 2990"/>
                <a:gd name="T9" fmla="*/ 419 h 2273"/>
                <a:gd name="T10" fmla="*/ 0 w 2990"/>
                <a:gd name="T11" fmla="*/ 429 h 2273"/>
                <a:gd name="T12" fmla="*/ 31 w 2990"/>
                <a:gd name="T13" fmla="*/ 438 h 2273"/>
                <a:gd name="T14" fmla="*/ 47 w 2990"/>
                <a:gd name="T15" fmla="*/ 456 h 2273"/>
                <a:gd name="T16" fmla="*/ 49 w 2990"/>
                <a:gd name="T17" fmla="*/ 490 h 2273"/>
                <a:gd name="T18" fmla="*/ 71 w 2990"/>
                <a:gd name="T19" fmla="*/ 507 h 2273"/>
                <a:gd name="T20" fmla="*/ 109 w 2990"/>
                <a:gd name="T21" fmla="*/ 521 h 2273"/>
                <a:gd name="T22" fmla="*/ 152 w 2990"/>
                <a:gd name="T23" fmla="*/ 516 h 2273"/>
                <a:gd name="T24" fmla="*/ 185 w 2990"/>
                <a:gd name="T25" fmla="*/ 542 h 2273"/>
                <a:gd name="T26" fmla="*/ 259 w 2990"/>
                <a:gd name="T27" fmla="*/ 549 h 2273"/>
                <a:gd name="T28" fmla="*/ 414 w 2990"/>
                <a:gd name="T29" fmla="*/ 546 h 2273"/>
                <a:gd name="T30" fmla="*/ 539 w 2990"/>
                <a:gd name="T31" fmla="*/ 549 h 2273"/>
                <a:gd name="T32" fmla="*/ 585 w 2990"/>
                <a:gd name="T33" fmla="*/ 458 h 2273"/>
                <a:gd name="T34" fmla="*/ 714 w 2990"/>
                <a:gd name="T35" fmla="*/ 339 h 2273"/>
                <a:gd name="T36" fmla="*/ 743 w 2990"/>
                <a:gd name="T37" fmla="*/ 295 h 2273"/>
                <a:gd name="T38" fmla="*/ 727 w 2990"/>
                <a:gd name="T39" fmla="*/ 263 h 2273"/>
                <a:gd name="T40" fmla="*/ 716 w 2990"/>
                <a:gd name="T41" fmla="*/ 233 h 2273"/>
                <a:gd name="T42" fmla="*/ 678 w 2990"/>
                <a:gd name="T43" fmla="*/ 213 h 2273"/>
                <a:gd name="T44" fmla="*/ 631 w 2990"/>
                <a:gd name="T45" fmla="*/ 198 h 2273"/>
                <a:gd name="T46" fmla="*/ 592 w 2990"/>
                <a:gd name="T47" fmla="*/ 185 h 2273"/>
                <a:gd name="T48" fmla="*/ 578 w 2990"/>
                <a:gd name="T49" fmla="*/ 170 h 2273"/>
                <a:gd name="T50" fmla="*/ 594 w 2990"/>
                <a:gd name="T51" fmla="*/ 148 h 2273"/>
                <a:gd name="T52" fmla="*/ 598 w 2990"/>
                <a:gd name="T53" fmla="*/ 114 h 2273"/>
                <a:gd name="T54" fmla="*/ 580 w 2990"/>
                <a:gd name="T55" fmla="*/ 75 h 2273"/>
                <a:gd name="T56" fmla="*/ 562 w 2990"/>
                <a:gd name="T57" fmla="*/ 63 h 2273"/>
                <a:gd name="T58" fmla="*/ 540 w 2990"/>
                <a:gd name="T59" fmla="*/ 55 h 2273"/>
                <a:gd name="T60" fmla="*/ 520 w 2990"/>
                <a:gd name="T61" fmla="*/ 29 h 2273"/>
                <a:gd name="T62" fmla="*/ 517 w 2990"/>
                <a:gd name="T63" fmla="*/ 8 h 2273"/>
                <a:gd name="T64" fmla="*/ 492 w 2990"/>
                <a:gd name="T65" fmla="*/ 0 h 2273"/>
                <a:gd name="T66" fmla="*/ 479 w 2990"/>
                <a:gd name="T67" fmla="*/ 21 h 2273"/>
                <a:gd name="T68" fmla="*/ 449 w 2990"/>
                <a:gd name="T69" fmla="*/ 35 h 2273"/>
                <a:gd name="T70" fmla="*/ 438 w 2990"/>
                <a:gd name="T71" fmla="*/ 79 h 2273"/>
                <a:gd name="T72" fmla="*/ 411 w 2990"/>
                <a:gd name="T73" fmla="*/ 85 h 2273"/>
                <a:gd name="T74" fmla="*/ 384 w 2990"/>
                <a:gd name="T75" fmla="*/ 75 h 2273"/>
                <a:gd name="T76" fmla="*/ 363 w 2990"/>
                <a:gd name="T77" fmla="*/ 71 h 2273"/>
                <a:gd name="T78" fmla="*/ 334 w 2990"/>
                <a:gd name="T79" fmla="*/ 122 h 2273"/>
                <a:gd name="T80" fmla="*/ 344 w 2990"/>
                <a:gd name="T81" fmla="*/ 140 h 2273"/>
                <a:gd name="T82" fmla="*/ 322 w 2990"/>
                <a:gd name="T83" fmla="*/ 144 h 2273"/>
                <a:gd name="T84" fmla="*/ 295 w 2990"/>
                <a:gd name="T85" fmla="*/ 136 h 2273"/>
                <a:gd name="T86" fmla="*/ 257 w 2990"/>
                <a:gd name="T87" fmla="*/ 138 h 2273"/>
                <a:gd name="T88" fmla="*/ 266 w 2990"/>
                <a:gd name="T89" fmla="*/ 148 h 2273"/>
                <a:gd name="T90" fmla="*/ 262 w 2990"/>
                <a:gd name="T91" fmla="*/ 173 h 2273"/>
                <a:gd name="T92" fmla="*/ 263 w 2990"/>
                <a:gd name="T93" fmla="*/ 220 h 2273"/>
                <a:gd name="T94" fmla="*/ 241 w 2990"/>
                <a:gd name="T95" fmla="*/ 242 h 2273"/>
                <a:gd name="T96" fmla="*/ 230 w 2990"/>
                <a:gd name="T97" fmla="*/ 267 h 2273"/>
                <a:gd name="T98" fmla="*/ 177 w 2990"/>
                <a:gd name="T99" fmla="*/ 281 h 2273"/>
                <a:gd name="T100" fmla="*/ 147 w 2990"/>
                <a:gd name="T101" fmla="*/ 286 h 2273"/>
                <a:gd name="T102" fmla="*/ 114 w 2990"/>
                <a:gd name="T103" fmla="*/ 294 h 2273"/>
                <a:gd name="T104" fmla="*/ 80 w 2990"/>
                <a:gd name="T105" fmla="*/ 302 h 2273"/>
                <a:gd name="T106" fmla="*/ 80 w 2990"/>
                <a:gd name="T107" fmla="*/ 289 h 2273"/>
                <a:gd name="T108" fmla="*/ 55 w 2990"/>
                <a:gd name="T109" fmla="*/ 291 h 2273"/>
                <a:gd name="T110" fmla="*/ 29 w 2990"/>
                <a:gd name="T111" fmla="*/ 297 h 2273"/>
                <a:gd name="T112" fmla="*/ 10 w 2990"/>
                <a:gd name="T113" fmla="*/ 318 h 227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990"/>
                <a:gd name="T172" fmla="*/ 0 h 2273"/>
                <a:gd name="T173" fmla="*/ 2990 w 2990"/>
                <a:gd name="T174" fmla="*/ 2273 h 2273"/>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990" h="2273">
                  <a:moveTo>
                    <a:pt x="29" y="1289"/>
                  </a:moveTo>
                  <a:lnTo>
                    <a:pt x="4" y="1329"/>
                  </a:lnTo>
                  <a:lnTo>
                    <a:pt x="12" y="1378"/>
                  </a:lnTo>
                  <a:lnTo>
                    <a:pt x="12" y="1382"/>
                  </a:lnTo>
                  <a:lnTo>
                    <a:pt x="10" y="1395"/>
                  </a:lnTo>
                  <a:lnTo>
                    <a:pt x="10" y="1411"/>
                  </a:lnTo>
                  <a:lnTo>
                    <a:pt x="10" y="1429"/>
                  </a:lnTo>
                  <a:lnTo>
                    <a:pt x="14" y="1443"/>
                  </a:lnTo>
                  <a:lnTo>
                    <a:pt x="20" y="1451"/>
                  </a:lnTo>
                  <a:lnTo>
                    <a:pt x="31" y="1453"/>
                  </a:lnTo>
                  <a:lnTo>
                    <a:pt x="43" y="1451"/>
                  </a:lnTo>
                  <a:lnTo>
                    <a:pt x="55" y="1449"/>
                  </a:lnTo>
                  <a:lnTo>
                    <a:pt x="73" y="1451"/>
                  </a:lnTo>
                  <a:lnTo>
                    <a:pt x="94" y="1462"/>
                  </a:lnTo>
                  <a:lnTo>
                    <a:pt x="116" y="1480"/>
                  </a:lnTo>
                  <a:lnTo>
                    <a:pt x="132" y="1502"/>
                  </a:lnTo>
                  <a:lnTo>
                    <a:pt x="136" y="1514"/>
                  </a:lnTo>
                  <a:lnTo>
                    <a:pt x="132" y="1525"/>
                  </a:lnTo>
                  <a:lnTo>
                    <a:pt x="126" y="1537"/>
                  </a:lnTo>
                  <a:lnTo>
                    <a:pt x="120" y="1549"/>
                  </a:lnTo>
                  <a:lnTo>
                    <a:pt x="116" y="1561"/>
                  </a:lnTo>
                  <a:lnTo>
                    <a:pt x="116" y="1577"/>
                  </a:lnTo>
                  <a:lnTo>
                    <a:pt x="114" y="1596"/>
                  </a:lnTo>
                  <a:lnTo>
                    <a:pt x="110" y="1618"/>
                  </a:lnTo>
                  <a:lnTo>
                    <a:pt x="108" y="1640"/>
                  </a:lnTo>
                  <a:lnTo>
                    <a:pt x="108" y="1657"/>
                  </a:lnTo>
                  <a:lnTo>
                    <a:pt x="112" y="1669"/>
                  </a:lnTo>
                  <a:lnTo>
                    <a:pt x="114" y="1679"/>
                  </a:lnTo>
                  <a:lnTo>
                    <a:pt x="114" y="1691"/>
                  </a:lnTo>
                  <a:lnTo>
                    <a:pt x="106" y="1699"/>
                  </a:lnTo>
                  <a:lnTo>
                    <a:pt x="96" y="1703"/>
                  </a:lnTo>
                  <a:lnTo>
                    <a:pt x="89" y="1701"/>
                  </a:lnTo>
                  <a:lnTo>
                    <a:pt x="83" y="1695"/>
                  </a:lnTo>
                  <a:lnTo>
                    <a:pt x="77" y="1687"/>
                  </a:lnTo>
                  <a:lnTo>
                    <a:pt x="69" y="1679"/>
                  </a:lnTo>
                  <a:lnTo>
                    <a:pt x="63" y="1673"/>
                  </a:lnTo>
                  <a:lnTo>
                    <a:pt x="53" y="1675"/>
                  </a:lnTo>
                  <a:lnTo>
                    <a:pt x="41" y="1685"/>
                  </a:lnTo>
                  <a:lnTo>
                    <a:pt x="26" y="1699"/>
                  </a:lnTo>
                  <a:lnTo>
                    <a:pt x="12" y="1708"/>
                  </a:lnTo>
                  <a:lnTo>
                    <a:pt x="4" y="1712"/>
                  </a:lnTo>
                  <a:lnTo>
                    <a:pt x="0" y="1716"/>
                  </a:lnTo>
                  <a:lnTo>
                    <a:pt x="6" y="1720"/>
                  </a:lnTo>
                  <a:lnTo>
                    <a:pt x="20" y="1724"/>
                  </a:lnTo>
                  <a:lnTo>
                    <a:pt x="41" y="1728"/>
                  </a:lnTo>
                  <a:lnTo>
                    <a:pt x="65" y="1734"/>
                  </a:lnTo>
                  <a:lnTo>
                    <a:pt x="89" y="1740"/>
                  </a:lnTo>
                  <a:lnTo>
                    <a:pt x="110" y="1746"/>
                  </a:lnTo>
                  <a:lnTo>
                    <a:pt x="126" y="1754"/>
                  </a:lnTo>
                  <a:lnTo>
                    <a:pt x="136" y="1764"/>
                  </a:lnTo>
                  <a:lnTo>
                    <a:pt x="140" y="1771"/>
                  </a:lnTo>
                  <a:lnTo>
                    <a:pt x="150" y="1779"/>
                  </a:lnTo>
                  <a:lnTo>
                    <a:pt x="159" y="1785"/>
                  </a:lnTo>
                  <a:lnTo>
                    <a:pt x="169" y="1795"/>
                  </a:lnTo>
                  <a:lnTo>
                    <a:pt x="177" y="1807"/>
                  </a:lnTo>
                  <a:lnTo>
                    <a:pt x="185" y="1825"/>
                  </a:lnTo>
                  <a:lnTo>
                    <a:pt x="187" y="1848"/>
                  </a:lnTo>
                  <a:lnTo>
                    <a:pt x="185" y="1870"/>
                  </a:lnTo>
                  <a:lnTo>
                    <a:pt x="179" y="1888"/>
                  </a:lnTo>
                  <a:lnTo>
                    <a:pt x="175" y="1905"/>
                  </a:lnTo>
                  <a:lnTo>
                    <a:pt x="177" y="1921"/>
                  </a:lnTo>
                  <a:lnTo>
                    <a:pt x="185" y="1941"/>
                  </a:lnTo>
                  <a:lnTo>
                    <a:pt x="195" y="1960"/>
                  </a:lnTo>
                  <a:lnTo>
                    <a:pt x="207" y="1978"/>
                  </a:lnTo>
                  <a:lnTo>
                    <a:pt x="218" y="1986"/>
                  </a:lnTo>
                  <a:lnTo>
                    <a:pt x="232" y="1990"/>
                  </a:lnTo>
                  <a:lnTo>
                    <a:pt x="246" y="1994"/>
                  </a:lnTo>
                  <a:lnTo>
                    <a:pt x="260" y="2002"/>
                  </a:lnTo>
                  <a:lnTo>
                    <a:pt x="270" y="2014"/>
                  </a:lnTo>
                  <a:lnTo>
                    <a:pt x="281" y="2029"/>
                  </a:lnTo>
                  <a:lnTo>
                    <a:pt x="299" y="2045"/>
                  </a:lnTo>
                  <a:lnTo>
                    <a:pt x="327" y="2057"/>
                  </a:lnTo>
                  <a:lnTo>
                    <a:pt x="352" y="2067"/>
                  </a:lnTo>
                  <a:lnTo>
                    <a:pt x="378" y="2076"/>
                  </a:lnTo>
                  <a:lnTo>
                    <a:pt x="402" y="2082"/>
                  </a:lnTo>
                  <a:lnTo>
                    <a:pt x="421" y="2086"/>
                  </a:lnTo>
                  <a:lnTo>
                    <a:pt x="435" y="2084"/>
                  </a:lnTo>
                  <a:lnTo>
                    <a:pt x="457" y="2078"/>
                  </a:lnTo>
                  <a:lnTo>
                    <a:pt x="484" y="2073"/>
                  </a:lnTo>
                  <a:lnTo>
                    <a:pt x="514" y="2065"/>
                  </a:lnTo>
                  <a:lnTo>
                    <a:pt x="543" y="2059"/>
                  </a:lnTo>
                  <a:lnTo>
                    <a:pt x="569" y="2057"/>
                  </a:lnTo>
                  <a:lnTo>
                    <a:pt x="589" y="2057"/>
                  </a:lnTo>
                  <a:lnTo>
                    <a:pt x="608" y="2065"/>
                  </a:lnTo>
                  <a:lnTo>
                    <a:pt x="626" y="2078"/>
                  </a:lnTo>
                  <a:lnTo>
                    <a:pt x="642" y="2096"/>
                  </a:lnTo>
                  <a:lnTo>
                    <a:pt x="661" y="2116"/>
                  </a:lnTo>
                  <a:lnTo>
                    <a:pt x="687" y="2134"/>
                  </a:lnTo>
                  <a:lnTo>
                    <a:pt x="711" y="2149"/>
                  </a:lnTo>
                  <a:lnTo>
                    <a:pt x="726" y="2161"/>
                  </a:lnTo>
                  <a:lnTo>
                    <a:pt x="738" y="2171"/>
                  </a:lnTo>
                  <a:lnTo>
                    <a:pt x="742" y="2177"/>
                  </a:lnTo>
                  <a:lnTo>
                    <a:pt x="744" y="2179"/>
                  </a:lnTo>
                  <a:lnTo>
                    <a:pt x="856" y="2218"/>
                  </a:lnTo>
                  <a:lnTo>
                    <a:pt x="892" y="2242"/>
                  </a:lnTo>
                  <a:lnTo>
                    <a:pt x="949" y="2236"/>
                  </a:lnTo>
                  <a:lnTo>
                    <a:pt x="986" y="2191"/>
                  </a:lnTo>
                  <a:lnTo>
                    <a:pt x="1035" y="2199"/>
                  </a:lnTo>
                  <a:lnTo>
                    <a:pt x="1152" y="2222"/>
                  </a:lnTo>
                  <a:lnTo>
                    <a:pt x="1201" y="2261"/>
                  </a:lnTo>
                  <a:lnTo>
                    <a:pt x="1256" y="2273"/>
                  </a:lnTo>
                  <a:lnTo>
                    <a:pt x="1392" y="2236"/>
                  </a:lnTo>
                  <a:lnTo>
                    <a:pt x="1431" y="2260"/>
                  </a:lnTo>
                  <a:lnTo>
                    <a:pt x="1539" y="2189"/>
                  </a:lnTo>
                  <a:lnTo>
                    <a:pt x="1657" y="2187"/>
                  </a:lnTo>
                  <a:lnTo>
                    <a:pt x="1726" y="2155"/>
                  </a:lnTo>
                  <a:lnTo>
                    <a:pt x="1821" y="2167"/>
                  </a:lnTo>
                  <a:lnTo>
                    <a:pt x="1935" y="2242"/>
                  </a:lnTo>
                  <a:lnTo>
                    <a:pt x="2026" y="2230"/>
                  </a:lnTo>
                  <a:lnTo>
                    <a:pt x="2088" y="2265"/>
                  </a:lnTo>
                  <a:lnTo>
                    <a:pt x="2193" y="2230"/>
                  </a:lnTo>
                  <a:lnTo>
                    <a:pt x="2155" y="2197"/>
                  </a:lnTo>
                  <a:lnTo>
                    <a:pt x="2161" y="2147"/>
                  </a:lnTo>
                  <a:lnTo>
                    <a:pt x="2214" y="2128"/>
                  </a:lnTo>
                  <a:lnTo>
                    <a:pt x="2242" y="2063"/>
                  </a:lnTo>
                  <a:lnTo>
                    <a:pt x="2124" y="1970"/>
                  </a:lnTo>
                  <a:lnTo>
                    <a:pt x="2128" y="1890"/>
                  </a:lnTo>
                  <a:lnTo>
                    <a:pt x="2199" y="1850"/>
                  </a:lnTo>
                  <a:lnTo>
                    <a:pt x="2337" y="1834"/>
                  </a:lnTo>
                  <a:lnTo>
                    <a:pt x="2484" y="1797"/>
                  </a:lnTo>
                  <a:lnTo>
                    <a:pt x="2545" y="1764"/>
                  </a:lnTo>
                  <a:lnTo>
                    <a:pt x="2624" y="1777"/>
                  </a:lnTo>
                  <a:lnTo>
                    <a:pt x="2592" y="1514"/>
                  </a:lnTo>
                  <a:lnTo>
                    <a:pt x="2673" y="1466"/>
                  </a:lnTo>
                  <a:lnTo>
                    <a:pt x="2752" y="1388"/>
                  </a:lnTo>
                  <a:lnTo>
                    <a:pt x="2856" y="1356"/>
                  </a:lnTo>
                  <a:lnTo>
                    <a:pt x="2939" y="1329"/>
                  </a:lnTo>
                  <a:lnTo>
                    <a:pt x="2966" y="1299"/>
                  </a:lnTo>
                  <a:lnTo>
                    <a:pt x="2957" y="1258"/>
                  </a:lnTo>
                  <a:lnTo>
                    <a:pt x="2990" y="1207"/>
                  </a:lnTo>
                  <a:lnTo>
                    <a:pt x="2988" y="1205"/>
                  </a:lnTo>
                  <a:lnTo>
                    <a:pt x="2982" y="1195"/>
                  </a:lnTo>
                  <a:lnTo>
                    <a:pt x="2972" y="1183"/>
                  </a:lnTo>
                  <a:lnTo>
                    <a:pt x="2961" y="1167"/>
                  </a:lnTo>
                  <a:lnTo>
                    <a:pt x="2949" y="1149"/>
                  </a:lnTo>
                  <a:lnTo>
                    <a:pt x="2937" y="1134"/>
                  </a:lnTo>
                  <a:lnTo>
                    <a:pt x="2929" y="1116"/>
                  </a:lnTo>
                  <a:lnTo>
                    <a:pt x="2923" y="1102"/>
                  </a:lnTo>
                  <a:lnTo>
                    <a:pt x="2915" y="1079"/>
                  </a:lnTo>
                  <a:lnTo>
                    <a:pt x="2905" y="1053"/>
                  </a:lnTo>
                  <a:lnTo>
                    <a:pt x="2898" y="1025"/>
                  </a:lnTo>
                  <a:lnTo>
                    <a:pt x="2888" y="1000"/>
                  </a:lnTo>
                  <a:lnTo>
                    <a:pt x="2880" y="982"/>
                  </a:lnTo>
                  <a:lnTo>
                    <a:pt x="2872" y="957"/>
                  </a:lnTo>
                  <a:lnTo>
                    <a:pt x="2870" y="941"/>
                  </a:lnTo>
                  <a:lnTo>
                    <a:pt x="2870" y="935"/>
                  </a:lnTo>
                  <a:lnTo>
                    <a:pt x="2864" y="933"/>
                  </a:lnTo>
                  <a:lnTo>
                    <a:pt x="2850" y="933"/>
                  </a:lnTo>
                  <a:lnTo>
                    <a:pt x="2829" y="929"/>
                  </a:lnTo>
                  <a:lnTo>
                    <a:pt x="2805" y="923"/>
                  </a:lnTo>
                  <a:lnTo>
                    <a:pt x="2781" y="913"/>
                  </a:lnTo>
                  <a:lnTo>
                    <a:pt x="2760" y="898"/>
                  </a:lnTo>
                  <a:lnTo>
                    <a:pt x="2734" y="874"/>
                  </a:lnTo>
                  <a:lnTo>
                    <a:pt x="2709" y="854"/>
                  </a:lnTo>
                  <a:lnTo>
                    <a:pt x="2687" y="837"/>
                  </a:lnTo>
                  <a:lnTo>
                    <a:pt x="2665" y="819"/>
                  </a:lnTo>
                  <a:lnTo>
                    <a:pt x="2648" y="809"/>
                  </a:lnTo>
                  <a:lnTo>
                    <a:pt x="2622" y="803"/>
                  </a:lnTo>
                  <a:lnTo>
                    <a:pt x="2590" y="801"/>
                  </a:lnTo>
                  <a:lnTo>
                    <a:pt x="2557" y="797"/>
                  </a:lnTo>
                  <a:lnTo>
                    <a:pt x="2524" y="795"/>
                  </a:lnTo>
                  <a:lnTo>
                    <a:pt x="2494" y="789"/>
                  </a:lnTo>
                  <a:lnTo>
                    <a:pt x="2468" y="781"/>
                  </a:lnTo>
                  <a:lnTo>
                    <a:pt x="2443" y="770"/>
                  </a:lnTo>
                  <a:lnTo>
                    <a:pt x="2417" y="760"/>
                  </a:lnTo>
                  <a:lnTo>
                    <a:pt x="2396" y="752"/>
                  </a:lnTo>
                  <a:lnTo>
                    <a:pt x="2378" y="746"/>
                  </a:lnTo>
                  <a:lnTo>
                    <a:pt x="2366" y="742"/>
                  </a:lnTo>
                  <a:lnTo>
                    <a:pt x="2360" y="740"/>
                  </a:lnTo>
                  <a:lnTo>
                    <a:pt x="2356" y="738"/>
                  </a:lnTo>
                  <a:lnTo>
                    <a:pt x="2348" y="730"/>
                  </a:lnTo>
                  <a:lnTo>
                    <a:pt x="2337" y="720"/>
                  </a:lnTo>
                  <a:lnTo>
                    <a:pt x="2325" y="709"/>
                  </a:lnTo>
                  <a:lnTo>
                    <a:pt x="2315" y="695"/>
                  </a:lnTo>
                  <a:lnTo>
                    <a:pt x="2309" y="683"/>
                  </a:lnTo>
                  <a:lnTo>
                    <a:pt x="2311" y="669"/>
                  </a:lnTo>
                  <a:lnTo>
                    <a:pt x="2321" y="655"/>
                  </a:lnTo>
                  <a:lnTo>
                    <a:pt x="2333" y="646"/>
                  </a:lnTo>
                  <a:lnTo>
                    <a:pt x="2348" y="634"/>
                  </a:lnTo>
                  <a:lnTo>
                    <a:pt x="2360" y="622"/>
                  </a:lnTo>
                  <a:lnTo>
                    <a:pt x="2372" y="610"/>
                  </a:lnTo>
                  <a:lnTo>
                    <a:pt x="2376" y="592"/>
                  </a:lnTo>
                  <a:lnTo>
                    <a:pt x="2378" y="569"/>
                  </a:lnTo>
                  <a:lnTo>
                    <a:pt x="2378" y="547"/>
                  </a:lnTo>
                  <a:lnTo>
                    <a:pt x="2380" y="528"/>
                  </a:lnTo>
                  <a:lnTo>
                    <a:pt x="2390" y="506"/>
                  </a:lnTo>
                  <a:lnTo>
                    <a:pt x="2396" y="490"/>
                  </a:lnTo>
                  <a:lnTo>
                    <a:pt x="2396" y="474"/>
                  </a:lnTo>
                  <a:lnTo>
                    <a:pt x="2390" y="459"/>
                  </a:lnTo>
                  <a:lnTo>
                    <a:pt x="2382" y="445"/>
                  </a:lnTo>
                  <a:lnTo>
                    <a:pt x="2374" y="433"/>
                  </a:lnTo>
                  <a:lnTo>
                    <a:pt x="2358" y="407"/>
                  </a:lnTo>
                  <a:lnTo>
                    <a:pt x="2342" y="378"/>
                  </a:lnTo>
                  <a:lnTo>
                    <a:pt x="2335" y="344"/>
                  </a:lnTo>
                  <a:lnTo>
                    <a:pt x="2329" y="321"/>
                  </a:lnTo>
                  <a:lnTo>
                    <a:pt x="2319" y="303"/>
                  </a:lnTo>
                  <a:lnTo>
                    <a:pt x="2307" y="287"/>
                  </a:lnTo>
                  <a:lnTo>
                    <a:pt x="2295" y="276"/>
                  </a:lnTo>
                  <a:lnTo>
                    <a:pt x="2285" y="270"/>
                  </a:lnTo>
                  <a:lnTo>
                    <a:pt x="2276" y="266"/>
                  </a:lnTo>
                  <a:lnTo>
                    <a:pt x="2264" y="266"/>
                  </a:lnTo>
                  <a:lnTo>
                    <a:pt x="2256" y="262"/>
                  </a:lnTo>
                  <a:lnTo>
                    <a:pt x="2248" y="254"/>
                  </a:lnTo>
                  <a:lnTo>
                    <a:pt x="2238" y="248"/>
                  </a:lnTo>
                  <a:lnTo>
                    <a:pt x="2224" y="246"/>
                  </a:lnTo>
                  <a:lnTo>
                    <a:pt x="2209" y="248"/>
                  </a:lnTo>
                  <a:lnTo>
                    <a:pt x="2191" y="248"/>
                  </a:lnTo>
                  <a:lnTo>
                    <a:pt x="2177" y="246"/>
                  </a:lnTo>
                  <a:lnTo>
                    <a:pt x="2169" y="238"/>
                  </a:lnTo>
                  <a:lnTo>
                    <a:pt x="2159" y="221"/>
                  </a:lnTo>
                  <a:lnTo>
                    <a:pt x="2150" y="197"/>
                  </a:lnTo>
                  <a:lnTo>
                    <a:pt x="2136" y="173"/>
                  </a:lnTo>
                  <a:lnTo>
                    <a:pt x="2120" y="156"/>
                  </a:lnTo>
                  <a:lnTo>
                    <a:pt x="2106" y="144"/>
                  </a:lnTo>
                  <a:lnTo>
                    <a:pt x="2092" y="136"/>
                  </a:lnTo>
                  <a:lnTo>
                    <a:pt x="2083" y="128"/>
                  </a:lnTo>
                  <a:lnTo>
                    <a:pt x="2077" y="118"/>
                  </a:lnTo>
                  <a:lnTo>
                    <a:pt x="2075" y="104"/>
                  </a:lnTo>
                  <a:lnTo>
                    <a:pt x="2071" y="87"/>
                  </a:lnTo>
                  <a:lnTo>
                    <a:pt x="2061" y="73"/>
                  </a:lnTo>
                  <a:lnTo>
                    <a:pt x="2053" y="63"/>
                  </a:lnTo>
                  <a:lnTo>
                    <a:pt x="2051" y="53"/>
                  </a:lnTo>
                  <a:lnTo>
                    <a:pt x="2057" y="41"/>
                  </a:lnTo>
                  <a:lnTo>
                    <a:pt x="2065" y="32"/>
                  </a:lnTo>
                  <a:lnTo>
                    <a:pt x="2071" y="20"/>
                  </a:lnTo>
                  <a:lnTo>
                    <a:pt x="2073" y="14"/>
                  </a:lnTo>
                  <a:lnTo>
                    <a:pt x="2063" y="8"/>
                  </a:lnTo>
                  <a:lnTo>
                    <a:pt x="2045" y="4"/>
                  </a:lnTo>
                  <a:lnTo>
                    <a:pt x="2020" y="2"/>
                  </a:lnTo>
                  <a:lnTo>
                    <a:pt x="1994" y="0"/>
                  </a:lnTo>
                  <a:lnTo>
                    <a:pt x="1970" y="0"/>
                  </a:lnTo>
                  <a:lnTo>
                    <a:pt x="1955" y="6"/>
                  </a:lnTo>
                  <a:lnTo>
                    <a:pt x="1945" y="14"/>
                  </a:lnTo>
                  <a:lnTo>
                    <a:pt x="1941" y="30"/>
                  </a:lnTo>
                  <a:lnTo>
                    <a:pt x="1937" y="45"/>
                  </a:lnTo>
                  <a:lnTo>
                    <a:pt x="1933" y="61"/>
                  </a:lnTo>
                  <a:lnTo>
                    <a:pt x="1927" y="75"/>
                  </a:lnTo>
                  <a:lnTo>
                    <a:pt x="1915" y="85"/>
                  </a:lnTo>
                  <a:lnTo>
                    <a:pt x="1898" y="87"/>
                  </a:lnTo>
                  <a:lnTo>
                    <a:pt x="1878" y="91"/>
                  </a:lnTo>
                  <a:lnTo>
                    <a:pt x="1858" y="93"/>
                  </a:lnTo>
                  <a:lnTo>
                    <a:pt x="1840" y="95"/>
                  </a:lnTo>
                  <a:lnTo>
                    <a:pt x="1823" y="102"/>
                  </a:lnTo>
                  <a:lnTo>
                    <a:pt x="1809" y="116"/>
                  </a:lnTo>
                  <a:lnTo>
                    <a:pt x="1797" y="140"/>
                  </a:lnTo>
                  <a:lnTo>
                    <a:pt x="1785" y="169"/>
                  </a:lnTo>
                  <a:lnTo>
                    <a:pt x="1777" y="203"/>
                  </a:lnTo>
                  <a:lnTo>
                    <a:pt x="1774" y="236"/>
                  </a:lnTo>
                  <a:lnTo>
                    <a:pt x="1770" y="262"/>
                  </a:lnTo>
                  <a:lnTo>
                    <a:pt x="1768" y="283"/>
                  </a:lnTo>
                  <a:lnTo>
                    <a:pt x="1762" y="303"/>
                  </a:lnTo>
                  <a:lnTo>
                    <a:pt x="1754" y="319"/>
                  </a:lnTo>
                  <a:lnTo>
                    <a:pt x="1740" y="329"/>
                  </a:lnTo>
                  <a:lnTo>
                    <a:pt x="1722" y="337"/>
                  </a:lnTo>
                  <a:lnTo>
                    <a:pt x="1703" y="341"/>
                  </a:lnTo>
                  <a:lnTo>
                    <a:pt x="1685" y="346"/>
                  </a:lnTo>
                  <a:lnTo>
                    <a:pt x="1669" y="350"/>
                  </a:lnTo>
                  <a:lnTo>
                    <a:pt x="1655" y="348"/>
                  </a:lnTo>
                  <a:lnTo>
                    <a:pt x="1644" y="341"/>
                  </a:lnTo>
                  <a:lnTo>
                    <a:pt x="1634" y="333"/>
                  </a:lnTo>
                  <a:lnTo>
                    <a:pt x="1618" y="331"/>
                  </a:lnTo>
                  <a:lnTo>
                    <a:pt x="1600" y="331"/>
                  </a:lnTo>
                  <a:lnTo>
                    <a:pt x="1581" y="329"/>
                  </a:lnTo>
                  <a:lnTo>
                    <a:pt x="1563" y="325"/>
                  </a:lnTo>
                  <a:lnTo>
                    <a:pt x="1549" y="315"/>
                  </a:lnTo>
                  <a:lnTo>
                    <a:pt x="1537" y="303"/>
                  </a:lnTo>
                  <a:lnTo>
                    <a:pt x="1524" y="289"/>
                  </a:lnTo>
                  <a:lnTo>
                    <a:pt x="1508" y="276"/>
                  </a:lnTo>
                  <a:lnTo>
                    <a:pt x="1494" y="266"/>
                  </a:lnTo>
                  <a:lnTo>
                    <a:pt x="1480" y="260"/>
                  </a:lnTo>
                  <a:lnTo>
                    <a:pt x="1468" y="260"/>
                  </a:lnTo>
                  <a:lnTo>
                    <a:pt x="1461" y="268"/>
                  </a:lnTo>
                  <a:lnTo>
                    <a:pt x="1449" y="287"/>
                  </a:lnTo>
                  <a:lnTo>
                    <a:pt x="1435" y="311"/>
                  </a:lnTo>
                  <a:lnTo>
                    <a:pt x="1417" y="341"/>
                  </a:lnTo>
                  <a:lnTo>
                    <a:pt x="1400" y="372"/>
                  </a:lnTo>
                  <a:lnTo>
                    <a:pt x="1382" y="407"/>
                  </a:lnTo>
                  <a:lnTo>
                    <a:pt x="1366" y="439"/>
                  </a:lnTo>
                  <a:lnTo>
                    <a:pt x="1348" y="467"/>
                  </a:lnTo>
                  <a:lnTo>
                    <a:pt x="1335" y="488"/>
                  </a:lnTo>
                  <a:lnTo>
                    <a:pt x="1327" y="506"/>
                  </a:lnTo>
                  <a:lnTo>
                    <a:pt x="1327" y="522"/>
                  </a:lnTo>
                  <a:lnTo>
                    <a:pt x="1335" y="533"/>
                  </a:lnTo>
                  <a:lnTo>
                    <a:pt x="1344" y="541"/>
                  </a:lnTo>
                  <a:lnTo>
                    <a:pt x="1358" y="549"/>
                  </a:lnTo>
                  <a:lnTo>
                    <a:pt x="1370" y="555"/>
                  </a:lnTo>
                  <a:lnTo>
                    <a:pt x="1376" y="563"/>
                  </a:lnTo>
                  <a:lnTo>
                    <a:pt x="1374" y="569"/>
                  </a:lnTo>
                  <a:lnTo>
                    <a:pt x="1362" y="575"/>
                  </a:lnTo>
                  <a:lnTo>
                    <a:pt x="1348" y="577"/>
                  </a:lnTo>
                  <a:lnTo>
                    <a:pt x="1331" y="577"/>
                  </a:lnTo>
                  <a:lnTo>
                    <a:pt x="1313" y="577"/>
                  </a:lnTo>
                  <a:lnTo>
                    <a:pt x="1297" y="577"/>
                  </a:lnTo>
                  <a:lnTo>
                    <a:pt x="1285" y="577"/>
                  </a:lnTo>
                  <a:lnTo>
                    <a:pt x="1274" y="571"/>
                  </a:lnTo>
                  <a:lnTo>
                    <a:pt x="1264" y="561"/>
                  </a:lnTo>
                  <a:lnTo>
                    <a:pt x="1252" y="551"/>
                  </a:lnTo>
                  <a:lnTo>
                    <a:pt x="1238" y="543"/>
                  </a:lnTo>
                  <a:lnTo>
                    <a:pt x="1222" y="541"/>
                  </a:lnTo>
                  <a:lnTo>
                    <a:pt x="1201" y="543"/>
                  </a:lnTo>
                  <a:lnTo>
                    <a:pt x="1177" y="547"/>
                  </a:lnTo>
                  <a:lnTo>
                    <a:pt x="1153" y="551"/>
                  </a:lnTo>
                  <a:lnTo>
                    <a:pt x="1126" y="553"/>
                  </a:lnTo>
                  <a:lnTo>
                    <a:pt x="1100" y="553"/>
                  </a:lnTo>
                  <a:lnTo>
                    <a:pt x="1079" y="551"/>
                  </a:lnTo>
                  <a:lnTo>
                    <a:pt x="1059" y="551"/>
                  </a:lnTo>
                  <a:lnTo>
                    <a:pt x="1039" y="553"/>
                  </a:lnTo>
                  <a:lnTo>
                    <a:pt x="1026" y="555"/>
                  </a:lnTo>
                  <a:lnTo>
                    <a:pt x="1014" y="561"/>
                  </a:lnTo>
                  <a:lnTo>
                    <a:pt x="1010" y="567"/>
                  </a:lnTo>
                  <a:lnTo>
                    <a:pt x="1014" y="577"/>
                  </a:lnTo>
                  <a:lnTo>
                    <a:pt x="1024" y="585"/>
                  </a:lnTo>
                  <a:lnTo>
                    <a:pt x="1035" y="589"/>
                  </a:lnTo>
                  <a:lnTo>
                    <a:pt x="1049" y="592"/>
                  </a:lnTo>
                  <a:lnTo>
                    <a:pt x="1061" y="594"/>
                  </a:lnTo>
                  <a:lnTo>
                    <a:pt x="1073" y="598"/>
                  </a:lnTo>
                  <a:lnTo>
                    <a:pt x="1081" y="604"/>
                  </a:lnTo>
                  <a:lnTo>
                    <a:pt x="1085" y="616"/>
                  </a:lnTo>
                  <a:lnTo>
                    <a:pt x="1081" y="632"/>
                  </a:lnTo>
                  <a:lnTo>
                    <a:pt x="1069" y="655"/>
                  </a:lnTo>
                  <a:lnTo>
                    <a:pt x="1057" y="677"/>
                  </a:lnTo>
                  <a:lnTo>
                    <a:pt x="1047" y="695"/>
                  </a:lnTo>
                  <a:lnTo>
                    <a:pt x="1041" y="715"/>
                  </a:lnTo>
                  <a:lnTo>
                    <a:pt x="1039" y="736"/>
                  </a:lnTo>
                  <a:lnTo>
                    <a:pt x="1045" y="762"/>
                  </a:lnTo>
                  <a:lnTo>
                    <a:pt x="1057" y="799"/>
                  </a:lnTo>
                  <a:lnTo>
                    <a:pt x="1061" y="833"/>
                  </a:lnTo>
                  <a:lnTo>
                    <a:pt x="1059" y="860"/>
                  </a:lnTo>
                  <a:lnTo>
                    <a:pt x="1051" y="882"/>
                  </a:lnTo>
                  <a:lnTo>
                    <a:pt x="1039" y="894"/>
                  </a:lnTo>
                  <a:lnTo>
                    <a:pt x="1024" y="905"/>
                  </a:lnTo>
                  <a:lnTo>
                    <a:pt x="1004" y="915"/>
                  </a:lnTo>
                  <a:lnTo>
                    <a:pt x="986" y="927"/>
                  </a:lnTo>
                  <a:lnTo>
                    <a:pt x="972" y="939"/>
                  </a:lnTo>
                  <a:lnTo>
                    <a:pt x="966" y="953"/>
                  </a:lnTo>
                  <a:lnTo>
                    <a:pt x="966" y="968"/>
                  </a:lnTo>
                  <a:lnTo>
                    <a:pt x="966" y="988"/>
                  </a:lnTo>
                  <a:lnTo>
                    <a:pt x="966" y="1010"/>
                  </a:lnTo>
                  <a:lnTo>
                    <a:pt x="965" y="1031"/>
                  </a:lnTo>
                  <a:lnTo>
                    <a:pt x="961" y="1049"/>
                  </a:lnTo>
                  <a:lnTo>
                    <a:pt x="953" y="1063"/>
                  </a:lnTo>
                  <a:lnTo>
                    <a:pt x="941" y="1069"/>
                  </a:lnTo>
                  <a:lnTo>
                    <a:pt x="921" y="1071"/>
                  </a:lnTo>
                  <a:lnTo>
                    <a:pt x="892" y="1075"/>
                  </a:lnTo>
                  <a:lnTo>
                    <a:pt x="858" y="1079"/>
                  </a:lnTo>
                  <a:lnTo>
                    <a:pt x="821" y="1085"/>
                  </a:lnTo>
                  <a:lnTo>
                    <a:pt x="783" y="1092"/>
                  </a:lnTo>
                  <a:lnTo>
                    <a:pt x="752" y="1100"/>
                  </a:lnTo>
                  <a:lnTo>
                    <a:pt x="728" y="1110"/>
                  </a:lnTo>
                  <a:lnTo>
                    <a:pt x="705" y="1124"/>
                  </a:lnTo>
                  <a:lnTo>
                    <a:pt x="685" y="1138"/>
                  </a:lnTo>
                  <a:lnTo>
                    <a:pt x="671" y="1151"/>
                  </a:lnTo>
                  <a:lnTo>
                    <a:pt x="655" y="1159"/>
                  </a:lnTo>
                  <a:lnTo>
                    <a:pt x="642" y="1163"/>
                  </a:lnTo>
                  <a:lnTo>
                    <a:pt x="628" y="1159"/>
                  </a:lnTo>
                  <a:lnTo>
                    <a:pt x="606" y="1153"/>
                  </a:lnTo>
                  <a:lnTo>
                    <a:pt x="585" y="1146"/>
                  </a:lnTo>
                  <a:lnTo>
                    <a:pt x="559" y="1138"/>
                  </a:lnTo>
                  <a:lnTo>
                    <a:pt x="535" y="1132"/>
                  </a:lnTo>
                  <a:lnTo>
                    <a:pt x="516" y="1130"/>
                  </a:lnTo>
                  <a:lnTo>
                    <a:pt x="500" y="1132"/>
                  </a:lnTo>
                  <a:lnTo>
                    <a:pt x="486" y="1142"/>
                  </a:lnTo>
                  <a:lnTo>
                    <a:pt x="470" y="1157"/>
                  </a:lnTo>
                  <a:lnTo>
                    <a:pt x="457" y="1177"/>
                  </a:lnTo>
                  <a:lnTo>
                    <a:pt x="443" y="1197"/>
                  </a:lnTo>
                  <a:lnTo>
                    <a:pt x="427" y="1212"/>
                  </a:lnTo>
                  <a:lnTo>
                    <a:pt x="413" y="1220"/>
                  </a:lnTo>
                  <a:lnTo>
                    <a:pt x="390" y="1220"/>
                  </a:lnTo>
                  <a:lnTo>
                    <a:pt x="362" y="1216"/>
                  </a:lnTo>
                  <a:lnTo>
                    <a:pt x="339" y="1212"/>
                  </a:lnTo>
                  <a:lnTo>
                    <a:pt x="319" y="1210"/>
                  </a:lnTo>
                  <a:lnTo>
                    <a:pt x="313" y="1207"/>
                  </a:lnTo>
                  <a:lnTo>
                    <a:pt x="309" y="1199"/>
                  </a:lnTo>
                  <a:lnTo>
                    <a:pt x="309" y="1189"/>
                  </a:lnTo>
                  <a:lnTo>
                    <a:pt x="313" y="1177"/>
                  </a:lnTo>
                  <a:lnTo>
                    <a:pt x="315" y="1167"/>
                  </a:lnTo>
                  <a:lnTo>
                    <a:pt x="317" y="1159"/>
                  </a:lnTo>
                  <a:lnTo>
                    <a:pt x="319" y="1157"/>
                  </a:lnTo>
                  <a:lnTo>
                    <a:pt x="315" y="1157"/>
                  </a:lnTo>
                  <a:lnTo>
                    <a:pt x="303" y="1159"/>
                  </a:lnTo>
                  <a:lnTo>
                    <a:pt x="287" y="1161"/>
                  </a:lnTo>
                  <a:lnTo>
                    <a:pt x="268" y="1163"/>
                  </a:lnTo>
                  <a:lnTo>
                    <a:pt x="250" y="1165"/>
                  </a:lnTo>
                  <a:lnTo>
                    <a:pt x="234" y="1165"/>
                  </a:lnTo>
                  <a:lnTo>
                    <a:pt x="220" y="1165"/>
                  </a:lnTo>
                  <a:lnTo>
                    <a:pt x="211" y="1171"/>
                  </a:lnTo>
                  <a:lnTo>
                    <a:pt x="201" y="1177"/>
                  </a:lnTo>
                  <a:lnTo>
                    <a:pt x="189" y="1185"/>
                  </a:lnTo>
                  <a:lnTo>
                    <a:pt x="171" y="1191"/>
                  </a:lnTo>
                  <a:lnTo>
                    <a:pt x="154" y="1193"/>
                  </a:lnTo>
                  <a:lnTo>
                    <a:pt x="136" y="1193"/>
                  </a:lnTo>
                  <a:lnTo>
                    <a:pt x="116" y="1191"/>
                  </a:lnTo>
                  <a:lnTo>
                    <a:pt x="100" y="1191"/>
                  </a:lnTo>
                  <a:lnTo>
                    <a:pt x="87" y="1197"/>
                  </a:lnTo>
                  <a:lnTo>
                    <a:pt x="77" y="1210"/>
                  </a:lnTo>
                  <a:lnTo>
                    <a:pt x="69" y="1228"/>
                  </a:lnTo>
                  <a:lnTo>
                    <a:pt x="59" y="1246"/>
                  </a:lnTo>
                  <a:lnTo>
                    <a:pt x="49" y="1262"/>
                  </a:lnTo>
                  <a:lnTo>
                    <a:pt x="39" y="1275"/>
                  </a:lnTo>
                  <a:lnTo>
                    <a:pt x="33" y="1285"/>
                  </a:lnTo>
                  <a:lnTo>
                    <a:pt x="29" y="1289"/>
                  </a:lnTo>
                  <a:close/>
                </a:path>
              </a:pathLst>
            </a:custGeom>
            <a:grpFill/>
            <a:ln w="0">
              <a:solidFill>
                <a:schemeClr val="tx1">
                  <a:lumMod val="85000"/>
                  <a:lumOff val="15000"/>
                </a:schemeClr>
              </a:solidFill>
              <a:prstDash val="solid"/>
              <a:round/>
            </a:ln>
          </p:spPr>
          <p:txBody>
            <a:bodyPr/>
            <a:lstStyle/>
            <a:p>
              <a:endParaRPr lang="zh-CN" altLang="en-US" dirty="0">
                <a:ea typeface="微软雅黑" panose="020B0503020204020204" pitchFamily="34" charset="-122"/>
              </a:endParaRPr>
            </a:p>
          </p:txBody>
        </p:sp>
        <p:sp>
          <p:nvSpPr>
            <p:cNvPr id="10" name="Freeform 68"/>
            <p:cNvSpPr/>
            <p:nvPr/>
          </p:nvSpPr>
          <p:spPr bwMode="gray">
            <a:xfrm>
              <a:off x="720" y="1296"/>
              <a:ext cx="1495" cy="1136"/>
            </a:xfrm>
            <a:custGeom>
              <a:avLst/>
              <a:gdLst>
                <a:gd name="T0" fmla="*/ 3 w 2990"/>
                <a:gd name="T1" fmla="*/ 357 h 2273"/>
                <a:gd name="T2" fmla="*/ 23 w 2990"/>
                <a:gd name="T3" fmla="*/ 365 h 2273"/>
                <a:gd name="T4" fmla="*/ 29 w 2990"/>
                <a:gd name="T5" fmla="*/ 390 h 2273"/>
                <a:gd name="T6" fmla="*/ 28 w 2990"/>
                <a:gd name="T7" fmla="*/ 419 h 2273"/>
                <a:gd name="T8" fmla="*/ 18 w 2990"/>
                <a:gd name="T9" fmla="*/ 419 h 2273"/>
                <a:gd name="T10" fmla="*/ 0 w 2990"/>
                <a:gd name="T11" fmla="*/ 429 h 2273"/>
                <a:gd name="T12" fmla="*/ 31 w 2990"/>
                <a:gd name="T13" fmla="*/ 438 h 2273"/>
                <a:gd name="T14" fmla="*/ 47 w 2990"/>
                <a:gd name="T15" fmla="*/ 456 h 2273"/>
                <a:gd name="T16" fmla="*/ 49 w 2990"/>
                <a:gd name="T17" fmla="*/ 490 h 2273"/>
                <a:gd name="T18" fmla="*/ 71 w 2990"/>
                <a:gd name="T19" fmla="*/ 507 h 2273"/>
                <a:gd name="T20" fmla="*/ 109 w 2990"/>
                <a:gd name="T21" fmla="*/ 521 h 2273"/>
                <a:gd name="T22" fmla="*/ 152 w 2990"/>
                <a:gd name="T23" fmla="*/ 516 h 2273"/>
                <a:gd name="T24" fmla="*/ 185 w 2990"/>
                <a:gd name="T25" fmla="*/ 542 h 2273"/>
                <a:gd name="T26" fmla="*/ 259 w 2990"/>
                <a:gd name="T27" fmla="*/ 549 h 2273"/>
                <a:gd name="T28" fmla="*/ 414 w 2990"/>
                <a:gd name="T29" fmla="*/ 546 h 2273"/>
                <a:gd name="T30" fmla="*/ 539 w 2990"/>
                <a:gd name="T31" fmla="*/ 549 h 2273"/>
                <a:gd name="T32" fmla="*/ 585 w 2990"/>
                <a:gd name="T33" fmla="*/ 458 h 2273"/>
                <a:gd name="T34" fmla="*/ 714 w 2990"/>
                <a:gd name="T35" fmla="*/ 339 h 2273"/>
                <a:gd name="T36" fmla="*/ 743 w 2990"/>
                <a:gd name="T37" fmla="*/ 295 h 2273"/>
                <a:gd name="T38" fmla="*/ 727 w 2990"/>
                <a:gd name="T39" fmla="*/ 263 h 2273"/>
                <a:gd name="T40" fmla="*/ 716 w 2990"/>
                <a:gd name="T41" fmla="*/ 233 h 2273"/>
                <a:gd name="T42" fmla="*/ 678 w 2990"/>
                <a:gd name="T43" fmla="*/ 213 h 2273"/>
                <a:gd name="T44" fmla="*/ 631 w 2990"/>
                <a:gd name="T45" fmla="*/ 198 h 2273"/>
                <a:gd name="T46" fmla="*/ 592 w 2990"/>
                <a:gd name="T47" fmla="*/ 185 h 2273"/>
                <a:gd name="T48" fmla="*/ 578 w 2990"/>
                <a:gd name="T49" fmla="*/ 170 h 2273"/>
                <a:gd name="T50" fmla="*/ 594 w 2990"/>
                <a:gd name="T51" fmla="*/ 148 h 2273"/>
                <a:gd name="T52" fmla="*/ 598 w 2990"/>
                <a:gd name="T53" fmla="*/ 114 h 2273"/>
                <a:gd name="T54" fmla="*/ 580 w 2990"/>
                <a:gd name="T55" fmla="*/ 75 h 2273"/>
                <a:gd name="T56" fmla="*/ 562 w 2990"/>
                <a:gd name="T57" fmla="*/ 63 h 2273"/>
                <a:gd name="T58" fmla="*/ 540 w 2990"/>
                <a:gd name="T59" fmla="*/ 55 h 2273"/>
                <a:gd name="T60" fmla="*/ 520 w 2990"/>
                <a:gd name="T61" fmla="*/ 29 h 2273"/>
                <a:gd name="T62" fmla="*/ 517 w 2990"/>
                <a:gd name="T63" fmla="*/ 8 h 2273"/>
                <a:gd name="T64" fmla="*/ 492 w 2990"/>
                <a:gd name="T65" fmla="*/ 0 h 2273"/>
                <a:gd name="T66" fmla="*/ 479 w 2990"/>
                <a:gd name="T67" fmla="*/ 21 h 2273"/>
                <a:gd name="T68" fmla="*/ 449 w 2990"/>
                <a:gd name="T69" fmla="*/ 35 h 2273"/>
                <a:gd name="T70" fmla="*/ 438 w 2990"/>
                <a:gd name="T71" fmla="*/ 79 h 2273"/>
                <a:gd name="T72" fmla="*/ 411 w 2990"/>
                <a:gd name="T73" fmla="*/ 85 h 2273"/>
                <a:gd name="T74" fmla="*/ 384 w 2990"/>
                <a:gd name="T75" fmla="*/ 75 h 2273"/>
                <a:gd name="T76" fmla="*/ 363 w 2990"/>
                <a:gd name="T77" fmla="*/ 71 h 2273"/>
                <a:gd name="T78" fmla="*/ 334 w 2990"/>
                <a:gd name="T79" fmla="*/ 122 h 2273"/>
                <a:gd name="T80" fmla="*/ 344 w 2990"/>
                <a:gd name="T81" fmla="*/ 140 h 2273"/>
                <a:gd name="T82" fmla="*/ 322 w 2990"/>
                <a:gd name="T83" fmla="*/ 144 h 2273"/>
                <a:gd name="T84" fmla="*/ 295 w 2990"/>
                <a:gd name="T85" fmla="*/ 136 h 2273"/>
                <a:gd name="T86" fmla="*/ 257 w 2990"/>
                <a:gd name="T87" fmla="*/ 138 h 2273"/>
                <a:gd name="T88" fmla="*/ 266 w 2990"/>
                <a:gd name="T89" fmla="*/ 148 h 2273"/>
                <a:gd name="T90" fmla="*/ 262 w 2990"/>
                <a:gd name="T91" fmla="*/ 173 h 2273"/>
                <a:gd name="T92" fmla="*/ 263 w 2990"/>
                <a:gd name="T93" fmla="*/ 220 h 2273"/>
                <a:gd name="T94" fmla="*/ 241 w 2990"/>
                <a:gd name="T95" fmla="*/ 242 h 2273"/>
                <a:gd name="T96" fmla="*/ 230 w 2990"/>
                <a:gd name="T97" fmla="*/ 267 h 2273"/>
                <a:gd name="T98" fmla="*/ 177 w 2990"/>
                <a:gd name="T99" fmla="*/ 281 h 2273"/>
                <a:gd name="T100" fmla="*/ 147 w 2990"/>
                <a:gd name="T101" fmla="*/ 286 h 2273"/>
                <a:gd name="T102" fmla="*/ 114 w 2990"/>
                <a:gd name="T103" fmla="*/ 294 h 2273"/>
                <a:gd name="T104" fmla="*/ 80 w 2990"/>
                <a:gd name="T105" fmla="*/ 302 h 2273"/>
                <a:gd name="T106" fmla="*/ 80 w 2990"/>
                <a:gd name="T107" fmla="*/ 289 h 2273"/>
                <a:gd name="T108" fmla="*/ 55 w 2990"/>
                <a:gd name="T109" fmla="*/ 291 h 2273"/>
                <a:gd name="T110" fmla="*/ 29 w 2990"/>
                <a:gd name="T111" fmla="*/ 297 h 2273"/>
                <a:gd name="T112" fmla="*/ 10 w 2990"/>
                <a:gd name="T113" fmla="*/ 318 h 227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990"/>
                <a:gd name="T172" fmla="*/ 0 h 2273"/>
                <a:gd name="T173" fmla="*/ 2990 w 2990"/>
                <a:gd name="T174" fmla="*/ 2273 h 2273"/>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990" h="2273">
                  <a:moveTo>
                    <a:pt x="29" y="1289"/>
                  </a:moveTo>
                  <a:lnTo>
                    <a:pt x="4" y="1329"/>
                  </a:lnTo>
                  <a:lnTo>
                    <a:pt x="12" y="1378"/>
                  </a:lnTo>
                  <a:lnTo>
                    <a:pt x="12" y="1382"/>
                  </a:lnTo>
                  <a:lnTo>
                    <a:pt x="10" y="1395"/>
                  </a:lnTo>
                  <a:lnTo>
                    <a:pt x="10" y="1411"/>
                  </a:lnTo>
                  <a:lnTo>
                    <a:pt x="10" y="1429"/>
                  </a:lnTo>
                  <a:lnTo>
                    <a:pt x="14" y="1443"/>
                  </a:lnTo>
                  <a:lnTo>
                    <a:pt x="20" y="1451"/>
                  </a:lnTo>
                  <a:lnTo>
                    <a:pt x="31" y="1453"/>
                  </a:lnTo>
                  <a:lnTo>
                    <a:pt x="43" y="1451"/>
                  </a:lnTo>
                  <a:lnTo>
                    <a:pt x="55" y="1449"/>
                  </a:lnTo>
                  <a:lnTo>
                    <a:pt x="73" y="1451"/>
                  </a:lnTo>
                  <a:lnTo>
                    <a:pt x="94" y="1462"/>
                  </a:lnTo>
                  <a:lnTo>
                    <a:pt x="116" y="1480"/>
                  </a:lnTo>
                  <a:lnTo>
                    <a:pt x="132" y="1502"/>
                  </a:lnTo>
                  <a:lnTo>
                    <a:pt x="136" y="1514"/>
                  </a:lnTo>
                  <a:lnTo>
                    <a:pt x="132" y="1525"/>
                  </a:lnTo>
                  <a:lnTo>
                    <a:pt x="126" y="1537"/>
                  </a:lnTo>
                  <a:lnTo>
                    <a:pt x="120" y="1549"/>
                  </a:lnTo>
                  <a:lnTo>
                    <a:pt x="116" y="1561"/>
                  </a:lnTo>
                  <a:lnTo>
                    <a:pt x="116" y="1577"/>
                  </a:lnTo>
                  <a:lnTo>
                    <a:pt x="114" y="1596"/>
                  </a:lnTo>
                  <a:lnTo>
                    <a:pt x="110" y="1618"/>
                  </a:lnTo>
                  <a:lnTo>
                    <a:pt x="108" y="1640"/>
                  </a:lnTo>
                  <a:lnTo>
                    <a:pt x="108" y="1657"/>
                  </a:lnTo>
                  <a:lnTo>
                    <a:pt x="112" y="1669"/>
                  </a:lnTo>
                  <a:lnTo>
                    <a:pt x="114" y="1679"/>
                  </a:lnTo>
                  <a:lnTo>
                    <a:pt x="114" y="1691"/>
                  </a:lnTo>
                  <a:lnTo>
                    <a:pt x="106" y="1699"/>
                  </a:lnTo>
                  <a:lnTo>
                    <a:pt x="96" y="1703"/>
                  </a:lnTo>
                  <a:lnTo>
                    <a:pt x="89" y="1701"/>
                  </a:lnTo>
                  <a:lnTo>
                    <a:pt x="83" y="1695"/>
                  </a:lnTo>
                  <a:lnTo>
                    <a:pt x="77" y="1687"/>
                  </a:lnTo>
                  <a:lnTo>
                    <a:pt x="69" y="1679"/>
                  </a:lnTo>
                  <a:lnTo>
                    <a:pt x="63" y="1673"/>
                  </a:lnTo>
                  <a:lnTo>
                    <a:pt x="53" y="1675"/>
                  </a:lnTo>
                  <a:lnTo>
                    <a:pt x="41" y="1685"/>
                  </a:lnTo>
                  <a:lnTo>
                    <a:pt x="26" y="1699"/>
                  </a:lnTo>
                  <a:lnTo>
                    <a:pt x="12" y="1708"/>
                  </a:lnTo>
                  <a:lnTo>
                    <a:pt x="4" y="1712"/>
                  </a:lnTo>
                  <a:lnTo>
                    <a:pt x="0" y="1716"/>
                  </a:lnTo>
                  <a:lnTo>
                    <a:pt x="6" y="1720"/>
                  </a:lnTo>
                  <a:lnTo>
                    <a:pt x="20" y="1724"/>
                  </a:lnTo>
                  <a:lnTo>
                    <a:pt x="41" y="1728"/>
                  </a:lnTo>
                  <a:lnTo>
                    <a:pt x="65" y="1734"/>
                  </a:lnTo>
                  <a:lnTo>
                    <a:pt x="89" y="1740"/>
                  </a:lnTo>
                  <a:lnTo>
                    <a:pt x="110" y="1746"/>
                  </a:lnTo>
                  <a:lnTo>
                    <a:pt x="126" y="1754"/>
                  </a:lnTo>
                  <a:lnTo>
                    <a:pt x="136" y="1764"/>
                  </a:lnTo>
                  <a:lnTo>
                    <a:pt x="140" y="1771"/>
                  </a:lnTo>
                  <a:lnTo>
                    <a:pt x="150" y="1779"/>
                  </a:lnTo>
                  <a:lnTo>
                    <a:pt x="159" y="1785"/>
                  </a:lnTo>
                  <a:lnTo>
                    <a:pt x="169" y="1795"/>
                  </a:lnTo>
                  <a:lnTo>
                    <a:pt x="177" y="1807"/>
                  </a:lnTo>
                  <a:lnTo>
                    <a:pt x="185" y="1825"/>
                  </a:lnTo>
                  <a:lnTo>
                    <a:pt x="187" y="1848"/>
                  </a:lnTo>
                  <a:lnTo>
                    <a:pt x="185" y="1870"/>
                  </a:lnTo>
                  <a:lnTo>
                    <a:pt x="179" y="1888"/>
                  </a:lnTo>
                  <a:lnTo>
                    <a:pt x="175" y="1905"/>
                  </a:lnTo>
                  <a:lnTo>
                    <a:pt x="177" y="1921"/>
                  </a:lnTo>
                  <a:lnTo>
                    <a:pt x="185" y="1941"/>
                  </a:lnTo>
                  <a:lnTo>
                    <a:pt x="195" y="1960"/>
                  </a:lnTo>
                  <a:lnTo>
                    <a:pt x="207" y="1978"/>
                  </a:lnTo>
                  <a:lnTo>
                    <a:pt x="218" y="1986"/>
                  </a:lnTo>
                  <a:lnTo>
                    <a:pt x="232" y="1990"/>
                  </a:lnTo>
                  <a:lnTo>
                    <a:pt x="246" y="1994"/>
                  </a:lnTo>
                  <a:lnTo>
                    <a:pt x="260" y="2002"/>
                  </a:lnTo>
                  <a:lnTo>
                    <a:pt x="270" y="2014"/>
                  </a:lnTo>
                  <a:lnTo>
                    <a:pt x="281" y="2029"/>
                  </a:lnTo>
                  <a:lnTo>
                    <a:pt x="299" y="2045"/>
                  </a:lnTo>
                  <a:lnTo>
                    <a:pt x="327" y="2057"/>
                  </a:lnTo>
                  <a:lnTo>
                    <a:pt x="352" y="2067"/>
                  </a:lnTo>
                  <a:lnTo>
                    <a:pt x="378" y="2076"/>
                  </a:lnTo>
                  <a:lnTo>
                    <a:pt x="402" y="2082"/>
                  </a:lnTo>
                  <a:lnTo>
                    <a:pt x="421" y="2086"/>
                  </a:lnTo>
                  <a:lnTo>
                    <a:pt x="435" y="2084"/>
                  </a:lnTo>
                  <a:lnTo>
                    <a:pt x="457" y="2078"/>
                  </a:lnTo>
                  <a:lnTo>
                    <a:pt x="484" y="2073"/>
                  </a:lnTo>
                  <a:lnTo>
                    <a:pt x="514" y="2065"/>
                  </a:lnTo>
                  <a:lnTo>
                    <a:pt x="543" y="2059"/>
                  </a:lnTo>
                  <a:lnTo>
                    <a:pt x="569" y="2057"/>
                  </a:lnTo>
                  <a:lnTo>
                    <a:pt x="589" y="2057"/>
                  </a:lnTo>
                  <a:lnTo>
                    <a:pt x="608" y="2065"/>
                  </a:lnTo>
                  <a:lnTo>
                    <a:pt x="626" y="2078"/>
                  </a:lnTo>
                  <a:lnTo>
                    <a:pt x="642" y="2096"/>
                  </a:lnTo>
                  <a:lnTo>
                    <a:pt x="661" y="2116"/>
                  </a:lnTo>
                  <a:lnTo>
                    <a:pt x="687" y="2134"/>
                  </a:lnTo>
                  <a:lnTo>
                    <a:pt x="711" y="2149"/>
                  </a:lnTo>
                  <a:lnTo>
                    <a:pt x="726" y="2161"/>
                  </a:lnTo>
                  <a:lnTo>
                    <a:pt x="738" y="2171"/>
                  </a:lnTo>
                  <a:lnTo>
                    <a:pt x="742" y="2177"/>
                  </a:lnTo>
                  <a:lnTo>
                    <a:pt x="744" y="2179"/>
                  </a:lnTo>
                  <a:lnTo>
                    <a:pt x="856" y="2218"/>
                  </a:lnTo>
                  <a:lnTo>
                    <a:pt x="892" y="2242"/>
                  </a:lnTo>
                  <a:lnTo>
                    <a:pt x="949" y="2236"/>
                  </a:lnTo>
                  <a:lnTo>
                    <a:pt x="986" y="2191"/>
                  </a:lnTo>
                  <a:lnTo>
                    <a:pt x="1035" y="2199"/>
                  </a:lnTo>
                  <a:lnTo>
                    <a:pt x="1152" y="2222"/>
                  </a:lnTo>
                  <a:lnTo>
                    <a:pt x="1201" y="2261"/>
                  </a:lnTo>
                  <a:lnTo>
                    <a:pt x="1256" y="2273"/>
                  </a:lnTo>
                  <a:lnTo>
                    <a:pt x="1392" y="2236"/>
                  </a:lnTo>
                  <a:lnTo>
                    <a:pt x="1431" y="2260"/>
                  </a:lnTo>
                  <a:lnTo>
                    <a:pt x="1539" y="2189"/>
                  </a:lnTo>
                  <a:lnTo>
                    <a:pt x="1657" y="2187"/>
                  </a:lnTo>
                  <a:lnTo>
                    <a:pt x="1726" y="2155"/>
                  </a:lnTo>
                  <a:lnTo>
                    <a:pt x="1821" y="2167"/>
                  </a:lnTo>
                  <a:lnTo>
                    <a:pt x="1935" y="2242"/>
                  </a:lnTo>
                  <a:lnTo>
                    <a:pt x="2026" y="2230"/>
                  </a:lnTo>
                  <a:lnTo>
                    <a:pt x="2088" y="2265"/>
                  </a:lnTo>
                  <a:lnTo>
                    <a:pt x="2193" y="2230"/>
                  </a:lnTo>
                  <a:lnTo>
                    <a:pt x="2155" y="2197"/>
                  </a:lnTo>
                  <a:lnTo>
                    <a:pt x="2161" y="2147"/>
                  </a:lnTo>
                  <a:lnTo>
                    <a:pt x="2214" y="2128"/>
                  </a:lnTo>
                  <a:lnTo>
                    <a:pt x="2242" y="2063"/>
                  </a:lnTo>
                  <a:lnTo>
                    <a:pt x="2124" y="1970"/>
                  </a:lnTo>
                  <a:lnTo>
                    <a:pt x="2128" y="1890"/>
                  </a:lnTo>
                  <a:lnTo>
                    <a:pt x="2199" y="1850"/>
                  </a:lnTo>
                  <a:lnTo>
                    <a:pt x="2337" y="1834"/>
                  </a:lnTo>
                  <a:lnTo>
                    <a:pt x="2484" y="1797"/>
                  </a:lnTo>
                  <a:lnTo>
                    <a:pt x="2545" y="1764"/>
                  </a:lnTo>
                  <a:lnTo>
                    <a:pt x="2624" y="1777"/>
                  </a:lnTo>
                  <a:lnTo>
                    <a:pt x="2592" y="1514"/>
                  </a:lnTo>
                  <a:lnTo>
                    <a:pt x="2673" y="1466"/>
                  </a:lnTo>
                  <a:lnTo>
                    <a:pt x="2752" y="1388"/>
                  </a:lnTo>
                  <a:lnTo>
                    <a:pt x="2856" y="1356"/>
                  </a:lnTo>
                  <a:lnTo>
                    <a:pt x="2939" y="1329"/>
                  </a:lnTo>
                  <a:lnTo>
                    <a:pt x="2966" y="1299"/>
                  </a:lnTo>
                  <a:lnTo>
                    <a:pt x="2957" y="1258"/>
                  </a:lnTo>
                  <a:lnTo>
                    <a:pt x="2990" y="1207"/>
                  </a:lnTo>
                  <a:lnTo>
                    <a:pt x="2988" y="1205"/>
                  </a:lnTo>
                  <a:lnTo>
                    <a:pt x="2982" y="1195"/>
                  </a:lnTo>
                  <a:lnTo>
                    <a:pt x="2972" y="1183"/>
                  </a:lnTo>
                  <a:lnTo>
                    <a:pt x="2961" y="1167"/>
                  </a:lnTo>
                  <a:lnTo>
                    <a:pt x="2949" y="1149"/>
                  </a:lnTo>
                  <a:lnTo>
                    <a:pt x="2937" y="1134"/>
                  </a:lnTo>
                  <a:lnTo>
                    <a:pt x="2929" y="1116"/>
                  </a:lnTo>
                  <a:lnTo>
                    <a:pt x="2923" y="1102"/>
                  </a:lnTo>
                  <a:lnTo>
                    <a:pt x="2915" y="1079"/>
                  </a:lnTo>
                  <a:lnTo>
                    <a:pt x="2905" y="1053"/>
                  </a:lnTo>
                  <a:lnTo>
                    <a:pt x="2898" y="1025"/>
                  </a:lnTo>
                  <a:lnTo>
                    <a:pt x="2888" y="1000"/>
                  </a:lnTo>
                  <a:lnTo>
                    <a:pt x="2880" y="982"/>
                  </a:lnTo>
                  <a:lnTo>
                    <a:pt x="2872" y="957"/>
                  </a:lnTo>
                  <a:lnTo>
                    <a:pt x="2870" y="941"/>
                  </a:lnTo>
                  <a:lnTo>
                    <a:pt x="2870" y="935"/>
                  </a:lnTo>
                  <a:lnTo>
                    <a:pt x="2864" y="933"/>
                  </a:lnTo>
                  <a:lnTo>
                    <a:pt x="2850" y="933"/>
                  </a:lnTo>
                  <a:lnTo>
                    <a:pt x="2829" y="929"/>
                  </a:lnTo>
                  <a:lnTo>
                    <a:pt x="2805" y="923"/>
                  </a:lnTo>
                  <a:lnTo>
                    <a:pt x="2781" y="913"/>
                  </a:lnTo>
                  <a:lnTo>
                    <a:pt x="2760" y="898"/>
                  </a:lnTo>
                  <a:lnTo>
                    <a:pt x="2734" y="874"/>
                  </a:lnTo>
                  <a:lnTo>
                    <a:pt x="2709" y="854"/>
                  </a:lnTo>
                  <a:lnTo>
                    <a:pt x="2687" y="837"/>
                  </a:lnTo>
                  <a:lnTo>
                    <a:pt x="2665" y="819"/>
                  </a:lnTo>
                  <a:lnTo>
                    <a:pt x="2648" y="809"/>
                  </a:lnTo>
                  <a:lnTo>
                    <a:pt x="2622" y="803"/>
                  </a:lnTo>
                  <a:lnTo>
                    <a:pt x="2590" y="801"/>
                  </a:lnTo>
                  <a:lnTo>
                    <a:pt x="2557" y="797"/>
                  </a:lnTo>
                  <a:lnTo>
                    <a:pt x="2524" y="795"/>
                  </a:lnTo>
                  <a:lnTo>
                    <a:pt x="2494" y="789"/>
                  </a:lnTo>
                  <a:lnTo>
                    <a:pt x="2468" y="781"/>
                  </a:lnTo>
                  <a:lnTo>
                    <a:pt x="2443" y="770"/>
                  </a:lnTo>
                  <a:lnTo>
                    <a:pt x="2417" y="760"/>
                  </a:lnTo>
                  <a:lnTo>
                    <a:pt x="2396" y="752"/>
                  </a:lnTo>
                  <a:lnTo>
                    <a:pt x="2378" y="746"/>
                  </a:lnTo>
                  <a:lnTo>
                    <a:pt x="2366" y="742"/>
                  </a:lnTo>
                  <a:lnTo>
                    <a:pt x="2360" y="740"/>
                  </a:lnTo>
                  <a:lnTo>
                    <a:pt x="2356" y="738"/>
                  </a:lnTo>
                  <a:lnTo>
                    <a:pt x="2348" y="730"/>
                  </a:lnTo>
                  <a:lnTo>
                    <a:pt x="2337" y="720"/>
                  </a:lnTo>
                  <a:lnTo>
                    <a:pt x="2325" y="709"/>
                  </a:lnTo>
                  <a:lnTo>
                    <a:pt x="2315" y="695"/>
                  </a:lnTo>
                  <a:lnTo>
                    <a:pt x="2309" y="683"/>
                  </a:lnTo>
                  <a:lnTo>
                    <a:pt x="2311" y="669"/>
                  </a:lnTo>
                  <a:lnTo>
                    <a:pt x="2321" y="655"/>
                  </a:lnTo>
                  <a:lnTo>
                    <a:pt x="2333" y="646"/>
                  </a:lnTo>
                  <a:lnTo>
                    <a:pt x="2348" y="634"/>
                  </a:lnTo>
                  <a:lnTo>
                    <a:pt x="2360" y="622"/>
                  </a:lnTo>
                  <a:lnTo>
                    <a:pt x="2372" y="610"/>
                  </a:lnTo>
                  <a:lnTo>
                    <a:pt x="2376" y="592"/>
                  </a:lnTo>
                  <a:lnTo>
                    <a:pt x="2378" y="569"/>
                  </a:lnTo>
                  <a:lnTo>
                    <a:pt x="2378" y="547"/>
                  </a:lnTo>
                  <a:lnTo>
                    <a:pt x="2380" y="528"/>
                  </a:lnTo>
                  <a:lnTo>
                    <a:pt x="2390" y="506"/>
                  </a:lnTo>
                  <a:lnTo>
                    <a:pt x="2396" y="490"/>
                  </a:lnTo>
                  <a:lnTo>
                    <a:pt x="2396" y="474"/>
                  </a:lnTo>
                  <a:lnTo>
                    <a:pt x="2390" y="459"/>
                  </a:lnTo>
                  <a:lnTo>
                    <a:pt x="2382" y="445"/>
                  </a:lnTo>
                  <a:lnTo>
                    <a:pt x="2374" y="433"/>
                  </a:lnTo>
                  <a:lnTo>
                    <a:pt x="2358" y="407"/>
                  </a:lnTo>
                  <a:lnTo>
                    <a:pt x="2342" y="378"/>
                  </a:lnTo>
                  <a:lnTo>
                    <a:pt x="2335" y="344"/>
                  </a:lnTo>
                  <a:lnTo>
                    <a:pt x="2329" y="321"/>
                  </a:lnTo>
                  <a:lnTo>
                    <a:pt x="2319" y="303"/>
                  </a:lnTo>
                  <a:lnTo>
                    <a:pt x="2307" y="287"/>
                  </a:lnTo>
                  <a:lnTo>
                    <a:pt x="2295" y="276"/>
                  </a:lnTo>
                  <a:lnTo>
                    <a:pt x="2285" y="270"/>
                  </a:lnTo>
                  <a:lnTo>
                    <a:pt x="2276" y="266"/>
                  </a:lnTo>
                  <a:lnTo>
                    <a:pt x="2264" y="266"/>
                  </a:lnTo>
                  <a:lnTo>
                    <a:pt x="2256" y="262"/>
                  </a:lnTo>
                  <a:lnTo>
                    <a:pt x="2248" y="254"/>
                  </a:lnTo>
                  <a:lnTo>
                    <a:pt x="2238" y="248"/>
                  </a:lnTo>
                  <a:lnTo>
                    <a:pt x="2224" y="246"/>
                  </a:lnTo>
                  <a:lnTo>
                    <a:pt x="2209" y="248"/>
                  </a:lnTo>
                  <a:lnTo>
                    <a:pt x="2191" y="248"/>
                  </a:lnTo>
                  <a:lnTo>
                    <a:pt x="2177" y="246"/>
                  </a:lnTo>
                  <a:lnTo>
                    <a:pt x="2169" y="238"/>
                  </a:lnTo>
                  <a:lnTo>
                    <a:pt x="2159" y="221"/>
                  </a:lnTo>
                  <a:lnTo>
                    <a:pt x="2150" y="197"/>
                  </a:lnTo>
                  <a:lnTo>
                    <a:pt x="2136" y="173"/>
                  </a:lnTo>
                  <a:lnTo>
                    <a:pt x="2120" y="156"/>
                  </a:lnTo>
                  <a:lnTo>
                    <a:pt x="2106" y="144"/>
                  </a:lnTo>
                  <a:lnTo>
                    <a:pt x="2092" y="136"/>
                  </a:lnTo>
                  <a:lnTo>
                    <a:pt x="2083" y="128"/>
                  </a:lnTo>
                  <a:lnTo>
                    <a:pt x="2077" y="118"/>
                  </a:lnTo>
                  <a:lnTo>
                    <a:pt x="2075" y="104"/>
                  </a:lnTo>
                  <a:lnTo>
                    <a:pt x="2071" y="87"/>
                  </a:lnTo>
                  <a:lnTo>
                    <a:pt x="2061" y="73"/>
                  </a:lnTo>
                  <a:lnTo>
                    <a:pt x="2053" y="63"/>
                  </a:lnTo>
                  <a:lnTo>
                    <a:pt x="2051" y="53"/>
                  </a:lnTo>
                  <a:lnTo>
                    <a:pt x="2057" y="41"/>
                  </a:lnTo>
                  <a:lnTo>
                    <a:pt x="2065" y="32"/>
                  </a:lnTo>
                  <a:lnTo>
                    <a:pt x="2071" y="20"/>
                  </a:lnTo>
                  <a:lnTo>
                    <a:pt x="2073" y="14"/>
                  </a:lnTo>
                  <a:lnTo>
                    <a:pt x="2063" y="8"/>
                  </a:lnTo>
                  <a:lnTo>
                    <a:pt x="2045" y="4"/>
                  </a:lnTo>
                  <a:lnTo>
                    <a:pt x="2020" y="2"/>
                  </a:lnTo>
                  <a:lnTo>
                    <a:pt x="1994" y="0"/>
                  </a:lnTo>
                  <a:lnTo>
                    <a:pt x="1970" y="0"/>
                  </a:lnTo>
                  <a:lnTo>
                    <a:pt x="1955" y="6"/>
                  </a:lnTo>
                  <a:lnTo>
                    <a:pt x="1945" y="14"/>
                  </a:lnTo>
                  <a:lnTo>
                    <a:pt x="1941" y="30"/>
                  </a:lnTo>
                  <a:lnTo>
                    <a:pt x="1937" y="45"/>
                  </a:lnTo>
                  <a:lnTo>
                    <a:pt x="1933" y="61"/>
                  </a:lnTo>
                  <a:lnTo>
                    <a:pt x="1927" y="75"/>
                  </a:lnTo>
                  <a:lnTo>
                    <a:pt x="1915" y="85"/>
                  </a:lnTo>
                  <a:lnTo>
                    <a:pt x="1898" y="87"/>
                  </a:lnTo>
                  <a:lnTo>
                    <a:pt x="1878" y="91"/>
                  </a:lnTo>
                  <a:lnTo>
                    <a:pt x="1858" y="93"/>
                  </a:lnTo>
                  <a:lnTo>
                    <a:pt x="1840" y="95"/>
                  </a:lnTo>
                  <a:lnTo>
                    <a:pt x="1823" y="102"/>
                  </a:lnTo>
                  <a:lnTo>
                    <a:pt x="1809" y="116"/>
                  </a:lnTo>
                  <a:lnTo>
                    <a:pt x="1797" y="140"/>
                  </a:lnTo>
                  <a:lnTo>
                    <a:pt x="1785" y="169"/>
                  </a:lnTo>
                  <a:lnTo>
                    <a:pt x="1777" y="203"/>
                  </a:lnTo>
                  <a:lnTo>
                    <a:pt x="1774" y="236"/>
                  </a:lnTo>
                  <a:lnTo>
                    <a:pt x="1770" y="262"/>
                  </a:lnTo>
                  <a:lnTo>
                    <a:pt x="1768" y="283"/>
                  </a:lnTo>
                  <a:lnTo>
                    <a:pt x="1762" y="303"/>
                  </a:lnTo>
                  <a:lnTo>
                    <a:pt x="1754" y="319"/>
                  </a:lnTo>
                  <a:lnTo>
                    <a:pt x="1740" y="329"/>
                  </a:lnTo>
                  <a:lnTo>
                    <a:pt x="1722" y="337"/>
                  </a:lnTo>
                  <a:lnTo>
                    <a:pt x="1703" y="341"/>
                  </a:lnTo>
                  <a:lnTo>
                    <a:pt x="1685" y="346"/>
                  </a:lnTo>
                  <a:lnTo>
                    <a:pt x="1669" y="350"/>
                  </a:lnTo>
                  <a:lnTo>
                    <a:pt x="1655" y="348"/>
                  </a:lnTo>
                  <a:lnTo>
                    <a:pt x="1644" y="341"/>
                  </a:lnTo>
                  <a:lnTo>
                    <a:pt x="1634" y="333"/>
                  </a:lnTo>
                  <a:lnTo>
                    <a:pt x="1618" y="331"/>
                  </a:lnTo>
                  <a:lnTo>
                    <a:pt x="1600" y="331"/>
                  </a:lnTo>
                  <a:lnTo>
                    <a:pt x="1581" y="329"/>
                  </a:lnTo>
                  <a:lnTo>
                    <a:pt x="1563" y="325"/>
                  </a:lnTo>
                  <a:lnTo>
                    <a:pt x="1549" y="315"/>
                  </a:lnTo>
                  <a:lnTo>
                    <a:pt x="1537" y="303"/>
                  </a:lnTo>
                  <a:lnTo>
                    <a:pt x="1524" y="289"/>
                  </a:lnTo>
                  <a:lnTo>
                    <a:pt x="1508" y="276"/>
                  </a:lnTo>
                  <a:lnTo>
                    <a:pt x="1494" y="266"/>
                  </a:lnTo>
                  <a:lnTo>
                    <a:pt x="1480" y="260"/>
                  </a:lnTo>
                  <a:lnTo>
                    <a:pt x="1468" y="260"/>
                  </a:lnTo>
                  <a:lnTo>
                    <a:pt x="1461" y="268"/>
                  </a:lnTo>
                  <a:lnTo>
                    <a:pt x="1449" y="287"/>
                  </a:lnTo>
                  <a:lnTo>
                    <a:pt x="1435" y="311"/>
                  </a:lnTo>
                  <a:lnTo>
                    <a:pt x="1417" y="341"/>
                  </a:lnTo>
                  <a:lnTo>
                    <a:pt x="1400" y="372"/>
                  </a:lnTo>
                  <a:lnTo>
                    <a:pt x="1382" y="407"/>
                  </a:lnTo>
                  <a:lnTo>
                    <a:pt x="1366" y="439"/>
                  </a:lnTo>
                  <a:lnTo>
                    <a:pt x="1348" y="467"/>
                  </a:lnTo>
                  <a:lnTo>
                    <a:pt x="1335" y="488"/>
                  </a:lnTo>
                  <a:lnTo>
                    <a:pt x="1327" y="506"/>
                  </a:lnTo>
                  <a:lnTo>
                    <a:pt x="1327" y="522"/>
                  </a:lnTo>
                  <a:lnTo>
                    <a:pt x="1335" y="533"/>
                  </a:lnTo>
                  <a:lnTo>
                    <a:pt x="1344" y="541"/>
                  </a:lnTo>
                  <a:lnTo>
                    <a:pt x="1358" y="549"/>
                  </a:lnTo>
                  <a:lnTo>
                    <a:pt x="1370" y="555"/>
                  </a:lnTo>
                  <a:lnTo>
                    <a:pt x="1376" y="563"/>
                  </a:lnTo>
                  <a:lnTo>
                    <a:pt x="1374" y="569"/>
                  </a:lnTo>
                  <a:lnTo>
                    <a:pt x="1362" y="575"/>
                  </a:lnTo>
                  <a:lnTo>
                    <a:pt x="1348" y="577"/>
                  </a:lnTo>
                  <a:lnTo>
                    <a:pt x="1331" y="577"/>
                  </a:lnTo>
                  <a:lnTo>
                    <a:pt x="1313" y="577"/>
                  </a:lnTo>
                  <a:lnTo>
                    <a:pt x="1297" y="577"/>
                  </a:lnTo>
                  <a:lnTo>
                    <a:pt x="1285" y="577"/>
                  </a:lnTo>
                  <a:lnTo>
                    <a:pt x="1274" y="571"/>
                  </a:lnTo>
                  <a:lnTo>
                    <a:pt x="1264" y="561"/>
                  </a:lnTo>
                  <a:lnTo>
                    <a:pt x="1252" y="551"/>
                  </a:lnTo>
                  <a:lnTo>
                    <a:pt x="1238" y="543"/>
                  </a:lnTo>
                  <a:lnTo>
                    <a:pt x="1222" y="541"/>
                  </a:lnTo>
                  <a:lnTo>
                    <a:pt x="1201" y="543"/>
                  </a:lnTo>
                  <a:lnTo>
                    <a:pt x="1177" y="547"/>
                  </a:lnTo>
                  <a:lnTo>
                    <a:pt x="1153" y="551"/>
                  </a:lnTo>
                  <a:lnTo>
                    <a:pt x="1126" y="553"/>
                  </a:lnTo>
                  <a:lnTo>
                    <a:pt x="1100" y="553"/>
                  </a:lnTo>
                  <a:lnTo>
                    <a:pt x="1079" y="551"/>
                  </a:lnTo>
                  <a:lnTo>
                    <a:pt x="1059" y="551"/>
                  </a:lnTo>
                  <a:lnTo>
                    <a:pt x="1039" y="553"/>
                  </a:lnTo>
                  <a:lnTo>
                    <a:pt x="1026" y="555"/>
                  </a:lnTo>
                  <a:lnTo>
                    <a:pt x="1014" y="561"/>
                  </a:lnTo>
                  <a:lnTo>
                    <a:pt x="1010" y="567"/>
                  </a:lnTo>
                  <a:lnTo>
                    <a:pt x="1014" y="577"/>
                  </a:lnTo>
                  <a:lnTo>
                    <a:pt x="1024" y="585"/>
                  </a:lnTo>
                  <a:lnTo>
                    <a:pt x="1035" y="589"/>
                  </a:lnTo>
                  <a:lnTo>
                    <a:pt x="1049" y="592"/>
                  </a:lnTo>
                  <a:lnTo>
                    <a:pt x="1061" y="594"/>
                  </a:lnTo>
                  <a:lnTo>
                    <a:pt x="1073" y="598"/>
                  </a:lnTo>
                  <a:lnTo>
                    <a:pt x="1081" y="604"/>
                  </a:lnTo>
                  <a:lnTo>
                    <a:pt x="1085" y="616"/>
                  </a:lnTo>
                  <a:lnTo>
                    <a:pt x="1081" y="632"/>
                  </a:lnTo>
                  <a:lnTo>
                    <a:pt x="1069" y="655"/>
                  </a:lnTo>
                  <a:lnTo>
                    <a:pt x="1057" y="677"/>
                  </a:lnTo>
                  <a:lnTo>
                    <a:pt x="1047" y="695"/>
                  </a:lnTo>
                  <a:lnTo>
                    <a:pt x="1041" y="715"/>
                  </a:lnTo>
                  <a:lnTo>
                    <a:pt x="1039" y="736"/>
                  </a:lnTo>
                  <a:lnTo>
                    <a:pt x="1045" y="762"/>
                  </a:lnTo>
                  <a:lnTo>
                    <a:pt x="1057" y="799"/>
                  </a:lnTo>
                  <a:lnTo>
                    <a:pt x="1061" y="833"/>
                  </a:lnTo>
                  <a:lnTo>
                    <a:pt x="1059" y="860"/>
                  </a:lnTo>
                  <a:lnTo>
                    <a:pt x="1051" y="882"/>
                  </a:lnTo>
                  <a:lnTo>
                    <a:pt x="1039" y="894"/>
                  </a:lnTo>
                  <a:lnTo>
                    <a:pt x="1024" y="905"/>
                  </a:lnTo>
                  <a:lnTo>
                    <a:pt x="1004" y="915"/>
                  </a:lnTo>
                  <a:lnTo>
                    <a:pt x="986" y="927"/>
                  </a:lnTo>
                  <a:lnTo>
                    <a:pt x="972" y="939"/>
                  </a:lnTo>
                  <a:lnTo>
                    <a:pt x="966" y="953"/>
                  </a:lnTo>
                  <a:lnTo>
                    <a:pt x="966" y="968"/>
                  </a:lnTo>
                  <a:lnTo>
                    <a:pt x="966" y="988"/>
                  </a:lnTo>
                  <a:lnTo>
                    <a:pt x="966" y="1010"/>
                  </a:lnTo>
                  <a:lnTo>
                    <a:pt x="965" y="1031"/>
                  </a:lnTo>
                  <a:lnTo>
                    <a:pt x="961" y="1049"/>
                  </a:lnTo>
                  <a:lnTo>
                    <a:pt x="953" y="1063"/>
                  </a:lnTo>
                  <a:lnTo>
                    <a:pt x="941" y="1069"/>
                  </a:lnTo>
                  <a:lnTo>
                    <a:pt x="921" y="1071"/>
                  </a:lnTo>
                  <a:lnTo>
                    <a:pt x="892" y="1075"/>
                  </a:lnTo>
                  <a:lnTo>
                    <a:pt x="858" y="1079"/>
                  </a:lnTo>
                  <a:lnTo>
                    <a:pt x="821" y="1085"/>
                  </a:lnTo>
                  <a:lnTo>
                    <a:pt x="783" y="1092"/>
                  </a:lnTo>
                  <a:lnTo>
                    <a:pt x="752" y="1100"/>
                  </a:lnTo>
                  <a:lnTo>
                    <a:pt x="728" y="1110"/>
                  </a:lnTo>
                  <a:lnTo>
                    <a:pt x="705" y="1124"/>
                  </a:lnTo>
                  <a:lnTo>
                    <a:pt x="685" y="1138"/>
                  </a:lnTo>
                  <a:lnTo>
                    <a:pt x="671" y="1151"/>
                  </a:lnTo>
                  <a:lnTo>
                    <a:pt x="655" y="1159"/>
                  </a:lnTo>
                  <a:lnTo>
                    <a:pt x="642" y="1163"/>
                  </a:lnTo>
                  <a:lnTo>
                    <a:pt x="628" y="1159"/>
                  </a:lnTo>
                  <a:lnTo>
                    <a:pt x="606" y="1153"/>
                  </a:lnTo>
                  <a:lnTo>
                    <a:pt x="585" y="1146"/>
                  </a:lnTo>
                  <a:lnTo>
                    <a:pt x="559" y="1138"/>
                  </a:lnTo>
                  <a:lnTo>
                    <a:pt x="535" y="1132"/>
                  </a:lnTo>
                  <a:lnTo>
                    <a:pt x="516" y="1130"/>
                  </a:lnTo>
                  <a:lnTo>
                    <a:pt x="500" y="1132"/>
                  </a:lnTo>
                  <a:lnTo>
                    <a:pt x="486" y="1142"/>
                  </a:lnTo>
                  <a:lnTo>
                    <a:pt x="470" y="1157"/>
                  </a:lnTo>
                  <a:lnTo>
                    <a:pt x="457" y="1177"/>
                  </a:lnTo>
                  <a:lnTo>
                    <a:pt x="443" y="1197"/>
                  </a:lnTo>
                  <a:lnTo>
                    <a:pt x="427" y="1212"/>
                  </a:lnTo>
                  <a:lnTo>
                    <a:pt x="413" y="1220"/>
                  </a:lnTo>
                  <a:lnTo>
                    <a:pt x="390" y="1220"/>
                  </a:lnTo>
                  <a:lnTo>
                    <a:pt x="362" y="1216"/>
                  </a:lnTo>
                  <a:lnTo>
                    <a:pt x="339" y="1212"/>
                  </a:lnTo>
                  <a:lnTo>
                    <a:pt x="319" y="1210"/>
                  </a:lnTo>
                  <a:lnTo>
                    <a:pt x="313" y="1207"/>
                  </a:lnTo>
                  <a:lnTo>
                    <a:pt x="309" y="1199"/>
                  </a:lnTo>
                  <a:lnTo>
                    <a:pt x="309" y="1189"/>
                  </a:lnTo>
                  <a:lnTo>
                    <a:pt x="313" y="1177"/>
                  </a:lnTo>
                  <a:lnTo>
                    <a:pt x="315" y="1167"/>
                  </a:lnTo>
                  <a:lnTo>
                    <a:pt x="317" y="1159"/>
                  </a:lnTo>
                  <a:lnTo>
                    <a:pt x="319" y="1157"/>
                  </a:lnTo>
                  <a:lnTo>
                    <a:pt x="315" y="1157"/>
                  </a:lnTo>
                  <a:lnTo>
                    <a:pt x="303" y="1159"/>
                  </a:lnTo>
                  <a:lnTo>
                    <a:pt x="287" y="1161"/>
                  </a:lnTo>
                  <a:lnTo>
                    <a:pt x="268" y="1163"/>
                  </a:lnTo>
                  <a:lnTo>
                    <a:pt x="250" y="1165"/>
                  </a:lnTo>
                  <a:lnTo>
                    <a:pt x="234" y="1165"/>
                  </a:lnTo>
                  <a:lnTo>
                    <a:pt x="220" y="1165"/>
                  </a:lnTo>
                  <a:lnTo>
                    <a:pt x="211" y="1171"/>
                  </a:lnTo>
                  <a:lnTo>
                    <a:pt x="201" y="1177"/>
                  </a:lnTo>
                  <a:lnTo>
                    <a:pt x="189" y="1185"/>
                  </a:lnTo>
                  <a:lnTo>
                    <a:pt x="171" y="1191"/>
                  </a:lnTo>
                  <a:lnTo>
                    <a:pt x="154" y="1193"/>
                  </a:lnTo>
                  <a:lnTo>
                    <a:pt x="136" y="1193"/>
                  </a:lnTo>
                  <a:lnTo>
                    <a:pt x="116" y="1191"/>
                  </a:lnTo>
                  <a:lnTo>
                    <a:pt x="100" y="1191"/>
                  </a:lnTo>
                  <a:lnTo>
                    <a:pt x="87" y="1197"/>
                  </a:lnTo>
                  <a:lnTo>
                    <a:pt x="77" y="1210"/>
                  </a:lnTo>
                  <a:lnTo>
                    <a:pt x="69" y="1228"/>
                  </a:lnTo>
                  <a:lnTo>
                    <a:pt x="59" y="1246"/>
                  </a:lnTo>
                  <a:lnTo>
                    <a:pt x="49" y="1262"/>
                  </a:lnTo>
                  <a:lnTo>
                    <a:pt x="39" y="1275"/>
                  </a:lnTo>
                  <a:lnTo>
                    <a:pt x="33" y="1285"/>
                  </a:lnTo>
                  <a:lnTo>
                    <a:pt x="29" y="1289"/>
                  </a:lnTo>
                </a:path>
              </a:pathLst>
            </a:custGeom>
            <a:grpFill/>
            <a:ln w="6350">
              <a:solidFill>
                <a:schemeClr val="tx1">
                  <a:lumMod val="85000"/>
                  <a:lumOff val="15000"/>
                </a:schemeClr>
              </a:solidFill>
              <a:prstDash val="solid"/>
              <a:round/>
            </a:ln>
          </p:spPr>
          <p:txBody>
            <a:bodyPr/>
            <a:lstStyle/>
            <a:p>
              <a:endParaRPr lang="zh-CN" altLang="en-US" dirty="0">
                <a:ea typeface="微软雅黑" panose="020B0503020204020204" pitchFamily="34" charset="-122"/>
              </a:endParaRPr>
            </a:p>
          </p:txBody>
        </p:sp>
        <p:sp>
          <p:nvSpPr>
            <p:cNvPr id="11" name="Freeform 69"/>
            <p:cNvSpPr/>
            <p:nvPr/>
          </p:nvSpPr>
          <p:spPr bwMode="gray">
            <a:xfrm>
              <a:off x="900" y="2373"/>
              <a:ext cx="1448" cy="781"/>
            </a:xfrm>
            <a:custGeom>
              <a:avLst/>
              <a:gdLst>
                <a:gd name="T0" fmla="*/ 682 w 2896"/>
                <a:gd name="T1" fmla="*/ 376 h 1563"/>
                <a:gd name="T2" fmla="*/ 665 w 2896"/>
                <a:gd name="T3" fmla="*/ 372 h 1563"/>
                <a:gd name="T4" fmla="*/ 658 w 2896"/>
                <a:gd name="T5" fmla="*/ 380 h 1563"/>
                <a:gd name="T6" fmla="*/ 653 w 2896"/>
                <a:gd name="T7" fmla="*/ 378 h 1563"/>
                <a:gd name="T8" fmla="*/ 623 w 2896"/>
                <a:gd name="T9" fmla="*/ 368 h 1563"/>
                <a:gd name="T10" fmla="*/ 626 w 2896"/>
                <a:gd name="T11" fmla="*/ 363 h 1563"/>
                <a:gd name="T12" fmla="*/ 630 w 2896"/>
                <a:gd name="T13" fmla="*/ 349 h 1563"/>
                <a:gd name="T14" fmla="*/ 616 w 2896"/>
                <a:gd name="T15" fmla="*/ 326 h 1563"/>
                <a:gd name="T16" fmla="*/ 604 w 2896"/>
                <a:gd name="T17" fmla="*/ 331 h 1563"/>
                <a:gd name="T18" fmla="*/ 589 w 2896"/>
                <a:gd name="T19" fmla="*/ 341 h 1563"/>
                <a:gd name="T20" fmla="*/ 568 w 2896"/>
                <a:gd name="T21" fmla="*/ 333 h 1563"/>
                <a:gd name="T22" fmla="*/ 557 w 2896"/>
                <a:gd name="T23" fmla="*/ 332 h 1563"/>
                <a:gd name="T24" fmla="*/ 536 w 2896"/>
                <a:gd name="T25" fmla="*/ 348 h 1563"/>
                <a:gd name="T26" fmla="*/ 511 w 2896"/>
                <a:gd name="T27" fmla="*/ 355 h 1563"/>
                <a:gd name="T28" fmla="*/ 491 w 2896"/>
                <a:gd name="T29" fmla="*/ 376 h 1563"/>
                <a:gd name="T30" fmla="*/ 459 w 2896"/>
                <a:gd name="T31" fmla="*/ 388 h 1563"/>
                <a:gd name="T32" fmla="*/ 442 w 2896"/>
                <a:gd name="T33" fmla="*/ 382 h 1563"/>
                <a:gd name="T34" fmla="*/ 431 w 2896"/>
                <a:gd name="T35" fmla="*/ 370 h 1563"/>
                <a:gd name="T36" fmla="*/ 400 w 2896"/>
                <a:gd name="T37" fmla="*/ 364 h 1563"/>
                <a:gd name="T38" fmla="*/ 389 w 2896"/>
                <a:gd name="T39" fmla="*/ 353 h 1563"/>
                <a:gd name="T40" fmla="*/ 364 w 2896"/>
                <a:gd name="T41" fmla="*/ 368 h 1563"/>
                <a:gd name="T42" fmla="*/ 348 w 2896"/>
                <a:gd name="T43" fmla="*/ 384 h 1563"/>
                <a:gd name="T44" fmla="*/ 335 w 2896"/>
                <a:gd name="T45" fmla="*/ 390 h 1563"/>
                <a:gd name="T46" fmla="*/ 339 w 2896"/>
                <a:gd name="T47" fmla="*/ 373 h 1563"/>
                <a:gd name="T48" fmla="*/ 331 w 2896"/>
                <a:gd name="T49" fmla="*/ 359 h 1563"/>
                <a:gd name="T50" fmla="*/ 302 w 2896"/>
                <a:gd name="T51" fmla="*/ 366 h 1563"/>
                <a:gd name="T52" fmla="*/ 264 w 2896"/>
                <a:gd name="T53" fmla="*/ 352 h 1563"/>
                <a:gd name="T54" fmla="*/ 246 w 2896"/>
                <a:gd name="T55" fmla="*/ 351 h 1563"/>
                <a:gd name="T56" fmla="*/ 221 w 2896"/>
                <a:gd name="T57" fmla="*/ 336 h 1563"/>
                <a:gd name="T58" fmla="*/ 200 w 2896"/>
                <a:gd name="T59" fmla="*/ 320 h 1563"/>
                <a:gd name="T60" fmla="*/ 178 w 2896"/>
                <a:gd name="T61" fmla="*/ 301 h 1563"/>
                <a:gd name="T62" fmla="*/ 171 w 2896"/>
                <a:gd name="T63" fmla="*/ 281 h 1563"/>
                <a:gd name="T64" fmla="*/ 158 w 2896"/>
                <a:gd name="T65" fmla="*/ 288 h 1563"/>
                <a:gd name="T66" fmla="*/ 142 w 2896"/>
                <a:gd name="T67" fmla="*/ 265 h 1563"/>
                <a:gd name="T68" fmla="*/ 109 w 2896"/>
                <a:gd name="T69" fmla="*/ 235 h 1563"/>
                <a:gd name="T70" fmla="*/ 89 w 2896"/>
                <a:gd name="T71" fmla="*/ 223 h 1563"/>
                <a:gd name="T72" fmla="*/ 74 w 2896"/>
                <a:gd name="T73" fmla="*/ 228 h 1563"/>
                <a:gd name="T74" fmla="*/ 46 w 2896"/>
                <a:gd name="T75" fmla="*/ 195 h 1563"/>
                <a:gd name="T76" fmla="*/ 19 w 2896"/>
                <a:gd name="T77" fmla="*/ 169 h 1563"/>
                <a:gd name="T78" fmla="*/ 10 w 2896"/>
                <a:gd name="T79" fmla="*/ 162 h 1563"/>
                <a:gd name="T80" fmla="*/ 0 w 2896"/>
                <a:gd name="T81" fmla="*/ 157 h 1563"/>
                <a:gd name="T82" fmla="*/ 3 w 2896"/>
                <a:gd name="T83" fmla="*/ 135 h 1563"/>
                <a:gd name="T84" fmla="*/ 1 w 2896"/>
                <a:gd name="T85" fmla="*/ 112 h 1563"/>
                <a:gd name="T86" fmla="*/ 11 w 2896"/>
                <a:gd name="T87" fmla="*/ 109 h 1563"/>
                <a:gd name="T88" fmla="*/ 22 w 2896"/>
                <a:gd name="T89" fmla="*/ 118 h 1563"/>
                <a:gd name="T90" fmla="*/ 38 w 2896"/>
                <a:gd name="T91" fmla="*/ 112 h 1563"/>
                <a:gd name="T92" fmla="*/ 43 w 2896"/>
                <a:gd name="T93" fmla="*/ 90 h 1563"/>
                <a:gd name="T94" fmla="*/ 25 w 2896"/>
                <a:gd name="T95" fmla="*/ 76 h 1563"/>
                <a:gd name="T96" fmla="*/ 29 w 2896"/>
                <a:gd name="T97" fmla="*/ 51 h 1563"/>
                <a:gd name="T98" fmla="*/ 39 w 2896"/>
                <a:gd name="T99" fmla="*/ 36 h 1563"/>
                <a:gd name="T100" fmla="*/ 71 w 2896"/>
                <a:gd name="T101" fmla="*/ 26 h 1563"/>
                <a:gd name="T102" fmla="*/ 148 w 2896"/>
                <a:gd name="T103" fmla="*/ 20 h 1563"/>
                <a:gd name="T104" fmla="*/ 258 w 2896"/>
                <a:gd name="T105" fmla="*/ 20 h 1563"/>
                <a:gd name="T106" fmla="*/ 365 w 2896"/>
                <a:gd name="T107" fmla="*/ 3 h 1563"/>
                <a:gd name="T108" fmla="*/ 417 w 2896"/>
                <a:gd name="T109" fmla="*/ 39 h 1563"/>
                <a:gd name="T110" fmla="*/ 399 w 2896"/>
                <a:gd name="T111" fmla="*/ 107 h 1563"/>
                <a:gd name="T112" fmla="*/ 467 w 2896"/>
                <a:gd name="T113" fmla="*/ 166 h 1563"/>
                <a:gd name="T114" fmla="*/ 552 w 2896"/>
                <a:gd name="T115" fmla="*/ 189 h 1563"/>
                <a:gd name="T116" fmla="*/ 640 w 2896"/>
                <a:gd name="T117" fmla="*/ 234 h 1563"/>
                <a:gd name="T118" fmla="*/ 685 w 2896"/>
                <a:gd name="T119" fmla="*/ 200 h 1563"/>
                <a:gd name="T120" fmla="*/ 711 w 2896"/>
                <a:gd name="T121" fmla="*/ 258 h 1563"/>
                <a:gd name="T122" fmla="*/ 713 w 2896"/>
                <a:gd name="T123" fmla="*/ 353 h 1563"/>
                <a:gd name="T124" fmla="*/ 689 w 2896"/>
                <a:gd name="T125" fmla="*/ 384 h 156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896"/>
                <a:gd name="T190" fmla="*/ 0 h 1563"/>
                <a:gd name="T191" fmla="*/ 2896 w 2896"/>
                <a:gd name="T192" fmla="*/ 1563 h 1563"/>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896" h="1563">
                  <a:moveTo>
                    <a:pt x="2754" y="1539"/>
                  </a:moveTo>
                  <a:lnTo>
                    <a:pt x="2752" y="1535"/>
                  </a:lnTo>
                  <a:lnTo>
                    <a:pt x="2746" y="1528"/>
                  </a:lnTo>
                  <a:lnTo>
                    <a:pt x="2738" y="1516"/>
                  </a:lnTo>
                  <a:lnTo>
                    <a:pt x="2728" y="1504"/>
                  </a:lnTo>
                  <a:lnTo>
                    <a:pt x="2715" y="1496"/>
                  </a:lnTo>
                  <a:lnTo>
                    <a:pt x="2699" y="1490"/>
                  </a:lnTo>
                  <a:lnTo>
                    <a:pt x="2685" y="1486"/>
                  </a:lnTo>
                  <a:lnTo>
                    <a:pt x="2671" y="1486"/>
                  </a:lnTo>
                  <a:lnTo>
                    <a:pt x="2658" y="1490"/>
                  </a:lnTo>
                  <a:lnTo>
                    <a:pt x="2650" y="1500"/>
                  </a:lnTo>
                  <a:lnTo>
                    <a:pt x="2644" y="1510"/>
                  </a:lnTo>
                  <a:lnTo>
                    <a:pt x="2640" y="1516"/>
                  </a:lnTo>
                  <a:lnTo>
                    <a:pt x="2636" y="1520"/>
                  </a:lnTo>
                  <a:lnTo>
                    <a:pt x="2632" y="1522"/>
                  </a:lnTo>
                  <a:lnTo>
                    <a:pt x="2630" y="1524"/>
                  </a:lnTo>
                  <a:lnTo>
                    <a:pt x="2628" y="1524"/>
                  </a:lnTo>
                  <a:lnTo>
                    <a:pt x="2624" y="1522"/>
                  </a:lnTo>
                  <a:lnTo>
                    <a:pt x="2612" y="1514"/>
                  </a:lnTo>
                  <a:lnTo>
                    <a:pt x="2591" y="1504"/>
                  </a:lnTo>
                  <a:lnTo>
                    <a:pt x="2559" y="1492"/>
                  </a:lnTo>
                  <a:lnTo>
                    <a:pt x="2534" y="1486"/>
                  </a:lnTo>
                  <a:lnTo>
                    <a:pt x="2510" y="1480"/>
                  </a:lnTo>
                  <a:lnTo>
                    <a:pt x="2492" y="1474"/>
                  </a:lnTo>
                  <a:lnTo>
                    <a:pt x="2480" y="1472"/>
                  </a:lnTo>
                  <a:lnTo>
                    <a:pt x="2477" y="1472"/>
                  </a:lnTo>
                  <a:lnTo>
                    <a:pt x="2480" y="1468"/>
                  </a:lnTo>
                  <a:lnTo>
                    <a:pt x="2488" y="1463"/>
                  </a:lnTo>
                  <a:lnTo>
                    <a:pt x="2502" y="1453"/>
                  </a:lnTo>
                  <a:lnTo>
                    <a:pt x="2514" y="1443"/>
                  </a:lnTo>
                  <a:lnTo>
                    <a:pt x="2524" y="1431"/>
                  </a:lnTo>
                  <a:lnTo>
                    <a:pt x="2528" y="1421"/>
                  </a:lnTo>
                  <a:lnTo>
                    <a:pt x="2526" y="1411"/>
                  </a:lnTo>
                  <a:lnTo>
                    <a:pt x="2518" y="1396"/>
                  </a:lnTo>
                  <a:lnTo>
                    <a:pt x="2506" y="1376"/>
                  </a:lnTo>
                  <a:lnTo>
                    <a:pt x="2494" y="1356"/>
                  </a:lnTo>
                  <a:lnTo>
                    <a:pt x="2482" y="1337"/>
                  </a:lnTo>
                  <a:lnTo>
                    <a:pt x="2471" y="1319"/>
                  </a:lnTo>
                  <a:lnTo>
                    <a:pt x="2463" y="1307"/>
                  </a:lnTo>
                  <a:lnTo>
                    <a:pt x="2461" y="1303"/>
                  </a:lnTo>
                  <a:lnTo>
                    <a:pt x="2457" y="1305"/>
                  </a:lnTo>
                  <a:lnTo>
                    <a:pt x="2445" y="1309"/>
                  </a:lnTo>
                  <a:lnTo>
                    <a:pt x="2429" y="1317"/>
                  </a:lnTo>
                  <a:lnTo>
                    <a:pt x="2414" y="1325"/>
                  </a:lnTo>
                  <a:lnTo>
                    <a:pt x="2398" y="1333"/>
                  </a:lnTo>
                  <a:lnTo>
                    <a:pt x="2384" y="1341"/>
                  </a:lnTo>
                  <a:lnTo>
                    <a:pt x="2376" y="1348"/>
                  </a:lnTo>
                  <a:lnTo>
                    <a:pt x="2366" y="1358"/>
                  </a:lnTo>
                  <a:lnTo>
                    <a:pt x="2354" y="1366"/>
                  </a:lnTo>
                  <a:lnTo>
                    <a:pt x="2339" y="1366"/>
                  </a:lnTo>
                  <a:lnTo>
                    <a:pt x="2321" y="1362"/>
                  </a:lnTo>
                  <a:lnTo>
                    <a:pt x="2305" y="1354"/>
                  </a:lnTo>
                  <a:lnTo>
                    <a:pt x="2290" y="1344"/>
                  </a:lnTo>
                  <a:lnTo>
                    <a:pt x="2272" y="1335"/>
                  </a:lnTo>
                  <a:lnTo>
                    <a:pt x="2256" y="1327"/>
                  </a:lnTo>
                  <a:lnTo>
                    <a:pt x="2246" y="1321"/>
                  </a:lnTo>
                  <a:lnTo>
                    <a:pt x="2242" y="1319"/>
                  </a:lnTo>
                  <a:lnTo>
                    <a:pt x="2238" y="1323"/>
                  </a:lnTo>
                  <a:lnTo>
                    <a:pt x="2228" y="1331"/>
                  </a:lnTo>
                  <a:lnTo>
                    <a:pt x="2215" y="1342"/>
                  </a:lnTo>
                  <a:lnTo>
                    <a:pt x="2197" y="1354"/>
                  </a:lnTo>
                  <a:lnTo>
                    <a:pt x="2177" y="1370"/>
                  </a:lnTo>
                  <a:lnTo>
                    <a:pt x="2160" y="1382"/>
                  </a:lnTo>
                  <a:lnTo>
                    <a:pt x="2142" y="1394"/>
                  </a:lnTo>
                  <a:lnTo>
                    <a:pt x="2126" y="1402"/>
                  </a:lnTo>
                  <a:lnTo>
                    <a:pt x="2108" y="1405"/>
                  </a:lnTo>
                  <a:lnTo>
                    <a:pt x="2087" y="1411"/>
                  </a:lnTo>
                  <a:lnTo>
                    <a:pt x="2063" y="1415"/>
                  </a:lnTo>
                  <a:lnTo>
                    <a:pt x="2043" y="1423"/>
                  </a:lnTo>
                  <a:lnTo>
                    <a:pt x="2028" y="1431"/>
                  </a:lnTo>
                  <a:lnTo>
                    <a:pt x="2016" y="1445"/>
                  </a:lnTo>
                  <a:lnTo>
                    <a:pt x="2004" y="1465"/>
                  </a:lnTo>
                  <a:lnTo>
                    <a:pt x="1986" y="1486"/>
                  </a:lnTo>
                  <a:lnTo>
                    <a:pt x="1963" y="1506"/>
                  </a:lnTo>
                  <a:lnTo>
                    <a:pt x="1937" y="1522"/>
                  </a:lnTo>
                  <a:lnTo>
                    <a:pt x="1910" y="1531"/>
                  </a:lnTo>
                  <a:lnTo>
                    <a:pt x="1884" y="1539"/>
                  </a:lnTo>
                  <a:lnTo>
                    <a:pt x="1860" y="1547"/>
                  </a:lnTo>
                  <a:lnTo>
                    <a:pt x="1837" y="1555"/>
                  </a:lnTo>
                  <a:lnTo>
                    <a:pt x="1815" y="1561"/>
                  </a:lnTo>
                  <a:lnTo>
                    <a:pt x="1795" y="1561"/>
                  </a:lnTo>
                  <a:lnTo>
                    <a:pt x="1784" y="1553"/>
                  </a:lnTo>
                  <a:lnTo>
                    <a:pt x="1776" y="1541"/>
                  </a:lnTo>
                  <a:lnTo>
                    <a:pt x="1770" y="1528"/>
                  </a:lnTo>
                  <a:lnTo>
                    <a:pt x="1768" y="1514"/>
                  </a:lnTo>
                  <a:lnTo>
                    <a:pt x="1764" y="1502"/>
                  </a:lnTo>
                  <a:lnTo>
                    <a:pt x="1756" y="1492"/>
                  </a:lnTo>
                  <a:lnTo>
                    <a:pt x="1744" y="1484"/>
                  </a:lnTo>
                  <a:lnTo>
                    <a:pt x="1723" y="1480"/>
                  </a:lnTo>
                  <a:lnTo>
                    <a:pt x="1697" y="1478"/>
                  </a:lnTo>
                  <a:lnTo>
                    <a:pt x="1669" y="1476"/>
                  </a:lnTo>
                  <a:lnTo>
                    <a:pt x="1642" y="1472"/>
                  </a:lnTo>
                  <a:lnTo>
                    <a:pt x="1614" y="1466"/>
                  </a:lnTo>
                  <a:lnTo>
                    <a:pt x="1601" y="1459"/>
                  </a:lnTo>
                  <a:lnTo>
                    <a:pt x="1591" y="1449"/>
                  </a:lnTo>
                  <a:lnTo>
                    <a:pt x="1583" y="1439"/>
                  </a:lnTo>
                  <a:lnTo>
                    <a:pt x="1575" y="1429"/>
                  </a:lnTo>
                  <a:lnTo>
                    <a:pt x="1567" y="1419"/>
                  </a:lnTo>
                  <a:lnTo>
                    <a:pt x="1557" y="1415"/>
                  </a:lnTo>
                  <a:lnTo>
                    <a:pt x="1545" y="1415"/>
                  </a:lnTo>
                  <a:lnTo>
                    <a:pt x="1528" y="1421"/>
                  </a:lnTo>
                  <a:lnTo>
                    <a:pt x="1502" y="1437"/>
                  </a:lnTo>
                  <a:lnTo>
                    <a:pt x="1479" y="1455"/>
                  </a:lnTo>
                  <a:lnTo>
                    <a:pt x="1455" y="1472"/>
                  </a:lnTo>
                  <a:lnTo>
                    <a:pt x="1435" y="1492"/>
                  </a:lnTo>
                  <a:lnTo>
                    <a:pt x="1421" y="1508"/>
                  </a:lnTo>
                  <a:lnTo>
                    <a:pt x="1410" y="1520"/>
                  </a:lnTo>
                  <a:lnTo>
                    <a:pt x="1402" y="1528"/>
                  </a:lnTo>
                  <a:lnTo>
                    <a:pt x="1390" y="1537"/>
                  </a:lnTo>
                  <a:lnTo>
                    <a:pt x="1378" y="1547"/>
                  </a:lnTo>
                  <a:lnTo>
                    <a:pt x="1364" y="1555"/>
                  </a:lnTo>
                  <a:lnTo>
                    <a:pt x="1353" y="1561"/>
                  </a:lnTo>
                  <a:lnTo>
                    <a:pt x="1345" y="1563"/>
                  </a:lnTo>
                  <a:lnTo>
                    <a:pt x="1339" y="1561"/>
                  </a:lnTo>
                  <a:lnTo>
                    <a:pt x="1339" y="1553"/>
                  </a:lnTo>
                  <a:lnTo>
                    <a:pt x="1343" y="1541"/>
                  </a:lnTo>
                  <a:lnTo>
                    <a:pt x="1347" y="1528"/>
                  </a:lnTo>
                  <a:lnTo>
                    <a:pt x="1353" y="1510"/>
                  </a:lnTo>
                  <a:lnTo>
                    <a:pt x="1356" y="1492"/>
                  </a:lnTo>
                  <a:lnTo>
                    <a:pt x="1358" y="1476"/>
                  </a:lnTo>
                  <a:lnTo>
                    <a:pt x="1358" y="1461"/>
                  </a:lnTo>
                  <a:lnTo>
                    <a:pt x="1353" y="1449"/>
                  </a:lnTo>
                  <a:lnTo>
                    <a:pt x="1343" y="1441"/>
                  </a:lnTo>
                  <a:lnTo>
                    <a:pt x="1321" y="1437"/>
                  </a:lnTo>
                  <a:lnTo>
                    <a:pt x="1301" y="1441"/>
                  </a:lnTo>
                  <a:lnTo>
                    <a:pt x="1282" y="1449"/>
                  </a:lnTo>
                  <a:lnTo>
                    <a:pt x="1260" y="1457"/>
                  </a:lnTo>
                  <a:lnTo>
                    <a:pt x="1234" y="1463"/>
                  </a:lnTo>
                  <a:lnTo>
                    <a:pt x="1205" y="1465"/>
                  </a:lnTo>
                  <a:lnTo>
                    <a:pt x="1173" y="1459"/>
                  </a:lnTo>
                  <a:lnTo>
                    <a:pt x="1140" y="1449"/>
                  </a:lnTo>
                  <a:lnTo>
                    <a:pt x="1106" y="1435"/>
                  </a:lnTo>
                  <a:lnTo>
                    <a:pt x="1077" y="1421"/>
                  </a:lnTo>
                  <a:lnTo>
                    <a:pt x="1053" y="1409"/>
                  </a:lnTo>
                  <a:lnTo>
                    <a:pt x="1038" y="1402"/>
                  </a:lnTo>
                  <a:lnTo>
                    <a:pt x="1026" y="1398"/>
                  </a:lnTo>
                  <a:lnTo>
                    <a:pt x="1012" y="1400"/>
                  </a:lnTo>
                  <a:lnTo>
                    <a:pt x="998" y="1404"/>
                  </a:lnTo>
                  <a:lnTo>
                    <a:pt x="984" y="1405"/>
                  </a:lnTo>
                  <a:lnTo>
                    <a:pt x="969" y="1404"/>
                  </a:lnTo>
                  <a:lnTo>
                    <a:pt x="951" y="1396"/>
                  </a:lnTo>
                  <a:lnTo>
                    <a:pt x="931" y="1380"/>
                  </a:lnTo>
                  <a:lnTo>
                    <a:pt x="908" y="1364"/>
                  </a:lnTo>
                  <a:lnTo>
                    <a:pt x="884" y="1346"/>
                  </a:lnTo>
                  <a:lnTo>
                    <a:pt x="860" y="1331"/>
                  </a:lnTo>
                  <a:lnTo>
                    <a:pt x="843" y="1317"/>
                  </a:lnTo>
                  <a:lnTo>
                    <a:pt x="831" y="1307"/>
                  </a:lnTo>
                  <a:lnTo>
                    <a:pt x="817" y="1297"/>
                  </a:lnTo>
                  <a:lnTo>
                    <a:pt x="799" y="1283"/>
                  </a:lnTo>
                  <a:lnTo>
                    <a:pt x="778" y="1268"/>
                  </a:lnTo>
                  <a:lnTo>
                    <a:pt x="754" y="1250"/>
                  </a:lnTo>
                  <a:lnTo>
                    <a:pt x="734" y="1234"/>
                  </a:lnTo>
                  <a:lnTo>
                    <a:pt x="717" y="1219"/>
                  </a:lnTo>
                  <a:lnTo>
                    <a:pt x="709" y="1207"/>
                  </a:lnTo>
                  <a:lnTo>
                    <a:pt x="705" y="1189"/>
                  </a:lnTo>
                  <a:lnTo>
                    <a:pt x="701" y="1169"/>
                  </a:lnTo>
                  <a:lnTo>
                    <a:pt x="697" y="1150"/>
                  </a:lnTo>
                  <a:lnTo>
                    <a:pt x="691" y="1134"/>
                  </a:lnTo>
                  <a:lnTo>
                    <a:pt x="683" y="1126"/>
                  </a:lnTo>
                  <a:lnTo>
                    <a:pt x="675" y="1126"/>
                  </a:lnTo>
                  <a:lnTo>
                    <a:pt x="666" y="1132"/>
                  </a:lnTo>
                  <a:lnTo>
                    <a:pt x="656" y="1140"/>
                  </a:lnTo>
                  <a:lnTo>
                    <a:pt x="644" y="1148"/>
                  </a:lnTo>
                  <a:lnTo>
                    <a:pt x="632" y="1154"/>
                  </a:lnTo>
                  <a:lnTo>
                    <a:pt x="620" y="1156"/>
                  </a:lnTo>
                  <a:lnTo>
                    <a:pt x="612" y="1152"/>
                  </a:lnTo>
                  <a:lnTo>
                    <a:pt x="606" y="1142"/>
                  </a:lnTo>
                  <a:lnTo>
                    <a:pt x="591" y="1100"/>
                  </a:lnTo>
                  <a:lnTo>
                    <a:pt x="565" y="1063"/>
                  </a:lnTo>
                  <a:lnTo>
                    <a:pt x="532" y="1026"/>
                  </a:lnTo>
                  <a:lnTo>
                    <a:pt x="510" y="1006"/>
                  </a:lnTo>
                  <a:lnTo>
                    <a:pt x="484" y="984"/>
                  </a:lnTo>
                  <a:lnTo>
                    <a:pt x="461" y="963"/>
                  </a:lnTo>
                  <a:lnTo>
                    <a:pt x="437" y="943"/>
                  </a:lnTo>
                  <a:lnTo>
                    <a:pt x="419" y="923"/>
                  </a:lnTo>
                  <a:lnTo>
                    <a:pt x="406" y="908"/>
                  </a:lnTo>
                  <a:lnTo>
                    <a:pt x="390" y="894"/>
                  </a:lnTo>
                  <a:lnTo>
                    <a:pt x="374" y="890"/>
                  </a:lnTo>
                  <a:lnTo>
                    <a:pt x="356" y="892"/>
                  </a:lnTo>
                  <a:lnTo>
                    <a:pt x="343" y="900"/>
                  </a:lnTo>
                  <a:lnTo>
                    <a:pt x="331" y="910"/>
                  </a:lnTo>
                  <a:lnTo>
                    <a:pt x="321" y="919"/>
                  </a:lnTo>
                  <a:lnTo>
                    <a:pt x="309" y="921"/>
                  </a:lnTo>
                  <a:lnTo>
                    <a:pt x="295" y="913"/>
                  </a:lnTo>
                  <a:lnTo>
                    <a:pt x="280" y="898"/>
                  </a:lnTo>
                  <a:lnTo>
                    <a:pt x="266" y="870"/>
                  </a:lnTo>
                  <a:lnTo>
                    <a:pt x="246" y="839"/>
                  </a:lnTo>
                  <a:lnTo>
                    <a:pt x="217" y="809"/>
                  </a:lnTo>
                  <a:lnTo>
                    <a:pt x="183" y="782"/>
                  </a:lnTo>
                  <a:lnTo>
                    <a:pt x="152" y="756"/>
                  </a:lnTo>
                  <a:lnTo>
                    <a:pt x="124" y="734"/>
                  </a:lnTo>
                  <a:lnTo>
                    <a:pt x="105" y="717"/>
                  </a:lnTo>
                  <a:lnTo>
                    <a:pt x="87" y="697"/>
                  </a:lnTo>
                  <a:lnTo>
                    <a:pt x="73" y="677"/>
                  </a:lnTo>
                  <a:lnTo>
                    <a:pt x="61" y="662"/>
                  </a:lnTo>
                  <a:lnTo>
                    <a:pt x="53" y="652"/>
                  </a:lnTo>
                  <a:lnTo>
                    <a:pt x="51" y="648"/>
                  </a:lnTo>
                  <a:lnTo>
                    <a:pt x="47" y="648"/>
                  </a:lnTo>
                  <a:lnTo>
                    <a:pt x="40" y="650"/>
                  </a:lnTo>
                  <a:lnTo>
                    <a:pt x="30" y="650"/>
                  </a:lnTo>
                  <a:lnTo>
                    <a:pt x="20" y="648"/>
                  </a:lnTo>
                  <a:lnTo>
                    <a:pt x="8" y="646"/>
                  </a:lnTo>
                  <a:lnTo>
                    <a:pt x="2" y="638"/>
                  </a:lnTo>
                  <a:lnTo>
                    <a:pt x="0" y="628"/>
                  </a:lnTo>
                  <a:lnTo>
                    <a:pt x="4" y="614"/>
                  </a:lnTo>
                  <a:lnTo>
                    <a:pt x="10" y="593"/>
                  </a:lnTo>
                  <a:lnTo>
                    <a:pt x="14" y="575"/>
                  </a:lnTo>
                  <a:lnTo>
                    <a:pt x="14" y="559"/>
                  </a:lnTo>
                  <a:lnTo>
                    <a:pt x="12" y="541"/>
                  </a:lnTo>
                  <a:lnTo>
                    <a:pt x="10" y="524"/>
                  </a:lnTo>
                  <a:lnTo>
                    <a:pt x="12" y="504"/>
                  </a:lnTo>
                  <a:lnTo>
                    <a:pt x="12" y="482"/>
                  </a:lnTo>
                  <a:lnTo>
                    <a:pt x="8" y="463"/>
                  </a:lnTo>
                  <a:lnTo>
                    <a:pt x="6" y="449"/>
                  </a:lnTo>
                  <a:lnTo>
                    <a:pt x="4" y="439"/>
                  </a:lnTo>
                  <a:lnTo>
                    <a:pt x="10" y="431"/>
                  </a:lnTo>
                  <a:lnTo>
                    <a:pt x="22" y="427"/>
                  </a:lnTo>
                  <a:lnTo>
                    <a:pt x="34" y="429"/>
                  </a:lnTo>
                  <a:lnTo>
                    <a:pt x="44" y="437"/>
                  </a:lnTo>
                  <a:lnTo>
                    <a:pt x="51" y="449"/>
                  </a:lnTo>
                  <a:lnTo>
                    <a:pt x="57" y="461"/>
                  </a:lnTo>
                  <a:lnTo>
                    <a:pt x="65" y="471"/>
                  </a:lnTo>
                  <a:lnTo>
                    <a:pt x="75" y="475"/>
                  </a:lnTo>
                  <a:lnTo>
                    <a:pt x="87" y="473"/>
                  </a:lnTo>
                  <a:lnTo>
                    <a:pt x="105" y="465"/>
                  </a:lnTo>
                  <a:lnTo>
                    <a:pt x="118" y="463"/>
                  </a:lnTo>
                  <a:lnTo>
                    <a:pt x="132" y="463"/>
                  </a:lnTo>
                  <a:lnTo>
                    <a:pt x="144" y="459"/>
                  </a:lnTo>
                  <a:lnTo>
                    <a:pt x="152" y="451"/>
                  </a:lnTo>
                  <a:lnTo>
                    <a:pt x="158" y="435"/>
                  </a:lnTo>
                  <a:lnTo>
                    <a:pt x="164" y="412"/>
                  </a:lnTo>
                  <a:lnTo>
                    <a:pt x="169" y="394"/>
                  </a:lnTo>
                  <a:lnTo>
                    <a:pt x="171" y="376"/>
                  </a:lnTo>
                  <a:lnTo>
                    <a:pt x="169" y="360"/>
                  </a:lnTo>
                  <a:lnTo>
                    <a:pt x="156" y="347"/>
                  </a:lnTo>
                  <a:lnTo>
                    <a:pt x="140" y="335"/>
                  </a:lnTo>
                  <a:lnTo>
                    <a:pt x="122" y="325"/>
                  </a:lnTo>
                  <a:lnTo>
                    <a:pt x="108" y="315"/>
                  </a:lnTo>
                  <a:lnTo>
                    <a:pt x="99" y="305"/>
                  </a:lnTo>
                  <a:lnTo>
                    <a:pt x="97" y="293"/>
                  </a:lnTo>
                  <a:lnTo>
                    <a:pt x="101" y="278"/>
                  </a:lnTo>
                  <a:lnTo>
                    <a:pt x="108" y="254"/>
                  </a:lnTo>
                  <a:lnTo>
                    <a:pt x="114" y="229"/>
                  </a:lnTo>
                  <a:lnTo>
                    <a:pt x="118" y="205"/>
                  </a:lnTo>
                  <a:lnTo>
                    <a:pt x="124" y="183"/>
                  </a:lnTo>
                  <a:lnTo>
                    <a:pt x="132" y="168"/>
                  </a:lnTo>
                  <a:lnTo>
                    <a:pt x="140" y="158"/>
                  </a:lnTo>
                  <a:lnTo>
                    <a:pt x="148" y="150"/>
                  </a:lnTo>
                  <a:lnTo>
                    <a:pt x="154" y="146"/>
                  </a:lnTo>
                  <a:lnTo>
                    <a:pt x="158" y="142"/>
                  </a:lnTo>
                  <a:lnTo>
                    <a:pt x="160" y="140"/>
                  </a:lnTo>
                  <a:lnTo>
                    <a:pt x="162" y="138"/>
                  </a:lnTo>
                  <a:lnTo>
                    <a:pt x="256" y="152"/>
                  </a:lnTo>
                  <a:lnTo>
                    <a:pt x="284" y="105"/>
                  </a:lnTo>
                  <a:lnTo>
                    <a:pt x="355" y="42"/>
                  </a:lnTo>
                  <a:lnTo>
                    <a:pt x="384" y="24"/>
                  </a:lnTo>
                  <a:lnTo>
                    <a:pt x="492" y="61"/>
                  </a:lnTo>
                  <a:lnTo>
                    <a:pt x="530" y="87"/>
                  </a:lnTo>
                  <a:lnTo>
                    <a:pt x="589" y="81"/>
                  </a:lnTo>
                  <a:lnTo>
                    <a:pt x="626" y="36"/>
                  </a:lnTo>
                  <a:lnTo>
                    <a:pt x="792" y="67"/>
                  </a:lnTo>
                  <a:lnTo>
                    <a:pt x="841" y="106"/>
                  </a:lnTo>
                  <a:lnTo>
                    <a:pt x="896" y="118"/>
                  </a:lnTo>
                  <a:lnTo>
                    <a:pt x="1032" y="81"/>
                  </a:lnTo>
                  <a:lnTo>
                    <a:pt x="1071" y="105"/>
                  </a:lnTo>
                  <a:lnTo>
                    <a:pt x="1179" y="34"/>
                  </a:lnTo>
                  <a:lnTo>
                    <a:pt x="1297" y="32"/>
                  </a:lnTo>
                  <a:lnTo>
                    <a:pt x="1366" y="0"/>
                  </a:lnTo>
                  <a:lnTo>
                    <a:pt x="1461" y="12"/>
                  </a:lnTo>
                  <a:lnTo>
                    <a:pt x="1575" y="87"/>
                  </a:lnTo>
                  <a:lnTo>
                    <a:pt x="1666" y="75"/>
                  </a:lnTo>
                  <a:lnTo>
                    <a:pt x="1669" y="110"/>
                  </a:lnTo>
                  <a:lnTo>
                    <a:pt x="1628" y="138"/>
                  </a:lnTo>
                  <a:lnTo>
                    <a:pt x="1667" y="158"/>
                  </a:lnTo>
                  <a:lnTo>
                    <a:pt x="1666" y="205"/>
                  </a:lnTo>
                  <a:lnTo>
                    <a:pt x="1632" y="295"/>
                  </a:lnTo>
                  <a:lnTo>
                    <a:pt x="1634" y="347"/>
                  </a:lnTo>
                  <a:lnTo>
                    <a:pt x="1589" y="349"/>
                  </a:lnTo>
                  <a:lnTo>
                    <a:pt x="1595" y="431"/>
                  </a:lnTo>
                  <a:lnTo>
                    <a:pt x="1650" y="520"/>
                  </a:lnTo>
                  <a:lnTo>
                    <a:pt x="1701" y="632"/>
                  </a:lnTo>
                  <a:lnTo>
                    <a:pt x="1774" y="628"/>
                  </a:lnTo>
                  <a:lnTo>
                    <a:pt x="1845" y="663"/>
                  </a:lnTo>
                  <a:lnTo>
                    <a:pt x="1870" y="665"/>
                  </a:lnTo>
                  <a:lnTo>
                    <a:pt x="1902" y="683"/>
                  </a:lnTo>
                  <a:lnTo>
                    <a:pt x="1978" y="730"/>
                  </a:lnTo>
                  <a:lnTo>
                    <a:pt x="2041" y="726"/>
                  </a:lnTo>
                  <a:lnTo>
                    <a:pt x="2110" y="758"/>
                  </a:lnTo>
                  <a:lnTo>
                    <a:pt x="2207" y="756"/>
                  </a:lnTo>
                  <a:lnTo>
                    <a:pt x="2321" y="799"/>
                  </a:lnTo>
                  <a:lnTo>
                    <a:pt x="2402" y="860"/>
                  </a:lnTo>
                  <a:lnTo>
                    <a:pt x="2410" y="913"/>
                  </a:lnTo>
                  <a:lnTo>
                    <a:pt x="2486" y="923"/>
                  </a:lnTo>
                  <a:lnTo>
                    <a:pt x="2557" y="939"/>
                  </a:lnTo>
                  <a:lnTo>
                    <a:pt x="2628" y="843"/>
                  </a:lnTo>
                  <a:lnTo>
                    <a:pt x="2644" y="793"/>
                  </a:lnTo>
                  <a:lnTo>
                    <a:pt x="2634" y="758"/>
                  </a:lnTo>
                  <a:lnTo>
                    <a:pt x="2681" y="764"/>
                  </a:lnTo>
                  <a:lnTo>
                    <a:pt x="2740" y="803"/>
                  </a:lnTo>
                  <a:lnTo>
                    <a:pt x="2786" y="829"/>
                  </a:lnTo>
                  <a:lnTo>
                    <a:pt x="2817" y="925"/>
                  </a:lnTo>
                  <a:lnTo>
                    <a:pt x="2880" y="992"/>
                  </a:lnTo>
                  <a:lnTo>
                    <a:pt x="2874" y="1020"/>
                  </a:lnTo>
                  <a:lnTo>
                    <a:pt x="2841" y="1033"/>
                  </a:lnTo>
                  <a:lnTo>
                    <a:pt x="2880" y="1106"/>
                  </a:lnTo>
                  <a:lnTo>
                    <a:pt x="2894" y="1240"/>
                  </a:lnTo>
                  <a:lnTo>
                    <a:pt x="2896" y="1358"/>
                  </a:lnTo>
                  <a:lnTo>
                    <a:pt x="2858" y="1378"/>
                  </a:lnTo>
                  <a:lnTo>
                    <a:pt x="2849" y="1413"/>
                  </a:lnTo>
                  <a:lnTo>
                    <a:pt x="2829" y="1472"/>
                  </a:lnTo>
                  <a:lnTo>
                    <a:pt x="2835" y="1528"/>
                  </a:lnTo>
                  <a:lnTo>
                    <a:pt x="2799" y="1541"/>
                  </a:lnTo>
                  <a:lnTo>
                    <a:pt x="2774" y="1520"/>
                  </a:lnTo>
                  <a:lnTo>
                    <a:pt x="2754" y="1539"/>
                  </a:lnTo>
                  <a:close/>
                </a:path>
              </a:pathLst>
            </a:custGeom>
            <a:grpFill/>
            <a:ln w="0">
              <a:solidFill>
                <a:schemeClr val="tx1">
                  <a:lumMod val="85000"/>
                  <a:lumOff val="15000"/>
                </a:schemeClr>
              </a:solidFill>
              <a:prstDash val="solid"/>
              <a:round/>
            </a:ln>
          </p:spPr>
          <p:txBody>
            <a:bodyPr/>
            <a:lstStyle/>
            <a:p>
              <a:endParaRPr lang="zh-CN" altLang="en-US" dirty="0">
                <a:ea typeface="微软雅黑" panose="020B0503020204020204" pitchFamily="34" charset="-122"/>
              </a:endParaRPr>
            </a:p>
          </p:txBody>
        </p:sp>
        <p:sp>
          <p:nvSpPr>
            <p:cNvPr id="12" name="Freeform 70"/>
            <p:cNvSpPr/>
            <p:nvPr/>
          </p:nvSpPr>
          <p:spPr bwMode="gray">
            <a:xfrm>
              <a:off x="900" y="2373"/>
              <a:ext cx="1448" cy="781"/>
            </a:xfrm>
            <a:custGeom>
              <a:avLst/>
              <a:gdLst>
                <a:gd name="T0" fmla="*/ 682 w 2896"/>
                <a:gd name="T1" fmla="*/ 376 h 1563"/>
                <a:gd name="T2" fmla="*/ 665 w 2896"/>
                <a:gd name="T3" fmla="*/ 372 h 1563"/>
                <a:gd name="T4" fmla="*/ 658 w 2896"/>
                <a:gd name="T5" fmla="*/ 380 h 1563"/>
                <a:gd name="T6" fmla="*/ 653 w 2896"/>
                <a:gd name="T7" fmla="*/ 378 h 1563"/>
                <a:gd name="T8" fmla="*/ 623 w 2896"/>
                <a:gd name="T9" fmla="*/ 368 h 1563"/>
                <a:gd name="T10" fmla="*/ 626 w 2896"/>
                <a:gd name="T11" fmla="*/ 363 h 1563"/>
                <a:gd name="T12" fmla="*/ 630 w 2896"/>
                <a:gd name="T13" fmla="*/ 349 h 1563"/>
                <a:gd name="T14" fmla="*/ 616 w 2896"/>
                <a:gd name="T15" fmla="*/ 326 h 1563"/>
                <a:gd name="T16" fmla="*/ 604 w 2896"/>
                <a:gd name="T17" fmla="*/ 331 h 1563"/>
                <a:gd name="T18" fmla="*/ 589 w 2896"/>
                <a:gd name="T19" fmla="*/ 341 h 1563"/>
                <a:gd name="T20" fmla="*/ 568 w 2896"/>
                <a:gd name="T21" fmla="*/ 333 h 1563"/>
                <a:gd name="T22" fmla="*/ 557 w 2896"/>
                <a:gd name="T23" fmla="*/ 332 h 1563"/>
                <a:gd name="T24" fmla="*/ 536 w 2896"/>
                <a:gd name="T25" fmla="*/ 348 h 1563"/>
                <a:gd name="T26" fmla="*/ 511 w 2896"/>
                <a:gd name="T27" fmla="*/ 355 h 1563"/>
                <a:gd name="T28" fmla="*/ 491 w 2896"/>
                <a:gd name="T29" fmla="*/ 376 h 1563"/>
                <a:gd name="T30" fmla="*/ 459 w 2896"/>
                <a:gd name="T31" fmla="*/ 388 h 1563"/>
                <a:gd name="T32" fmla="*/ 442 w 2896"/>
                <a:gd name="T33" fmla="*/ 382 h 1563"/>
                <a:gd name="T34" fmla="*/ 431 w 2896"/>
                <a:gd name="T35" fmla="*/ 370 h 1563"/>
                <a:gd name="T36" fmla="*/ 400 w 2896"/>
                <a:gd name="T37" fmla="*/ 364 h 1563"/>
                <a:gd name="T38" fmla="*/ 389 w 2896"/>
                <a:gd name="T39" fmla="*/ 353 h 1563"/>
                <a:gd name="T40" fmla="*/ 364 w 2896"/>
                <a:gd name="T41" fmla="*/ 368 h 1563"/>
                <a:gd name="T42" fmla="*/ 348 w 2896"/>
                <a:gd name="T43" fmla="*/ 384 h 1563"/>
                <a:gd name="T44" fmla="*/ 335 w 2896"/>
                <a:gd name="T45" fmla="*/ 390 h 1563"/>
                <a:gd name="T46" fmla="*/ 339 w 2896"/>
                <a:gd name="T47" fmla="*/ 373 h 1563"/>
                <a:gd name="T48" fmla="*/ 331 w 2896"/>
                <a:gd name="T49" fmla="*/ 359 h 1563"/>
                <a:gd name="T50" fmla="*/ 302 w 2896"/>
                <a:gd name="T51" fmla="*/ 366 h 1563"/>
                <a:gd name="T52" fmla="*/ 264 w 2896"/>
                <a:gd name="T53" fmla="*/ 352 h 1563"/>
                <a:gd name="T54" fmla="*/ 246 w 2896"/>
                <a:gd name="T55" fmla="*/ 351 h 1563"/>
                <a:gd name="T56" fmla="*/ 221 w 2896"/>
                <a:gd name="T57" fmla="*/ 336 h 1563"/>
                <a:gd name="T58" fmla="*/ 200 w 2896"/>
                <a:gd name="T59" fmla="*/ 320 h 1563"/>
                <a:gd name="T60" fmla="*/ 178 w 2896"/>
                <a:gd name="T61" fmla="*/ 301 h 1563"/>
                <a:gd name="T62" fmla="*/ 171 w 2896"/>
                <a:gd name="T63" fmla="*/ 281 h 1563"/>
                <a:gd name="T64" fmla="*/ 158 w 2896"/>
                <a:gd name="T65" fmla="*/ 288 h 1563"/>
                <a:gd name="T66" fmla="*/ 142 w 2896"/>
                <a:gd name="T67" fmla="*/ 265 h 1563"/>
                <a:gd name="T68" fmla="*/ 109 w 2896"/>
                <a:gd name="T69" fmla="*/ 235 h 1563"/>
                <a:gd name="T70" fmla="*/ 89 w 2896"/>
                <a:gd name="T71" fmla="*/ 223 h 1563"/>
                <a:gd name="T72" fmla="*/ 74 w 2896"/>
                <a:gd name="T73" fmla="*/ 228 h 1563"/>
                <a:gd name="T74" fmla="*/ 46 w 2896"/>
                <a:gd name="T75" fmla="*/ 195 h 1563"/>
                <a:gd name="T76" fmla="*/ 19 w 2896"/>
                <a:gd name="T77" fmla="*/ 169 h 1563"/>
                <a:gd name="T78" fmla="*/ 10 w 2896"/>
                <a:gd name="T79" fmla="*/ 162 h 1563"/>
                <a:gd name="T80" fmla="*/ 0 w 2896"/>
                <a:gd name="T81" fmla="*/ 157 h 1563"/>
                <a:gd name="T82" fmla="*/ 3 w 2896"/>
                <a:gd name="T83" fmla="*/ 135 h 1563"/>
                <a:gd name="T84" fmla="*/ 1 w 2896"/>
                <a:gd name="T85" fmla="*/ 112 h 1563"/>
                <a:gd name="T86" fmla="*/ 11 w 2896"/>
                <a:gd name="T87" fmla="*/ 109 h 1563"/>
                <a:gd name="T88" fmla="*/ 22 w 2896"/>
                <a:gd name="T89" fmla="*/ 118 h 1563"/>
                <a:gd name="T90" fmla="*/ 38 w 2896"/>
                <a:gd name="T91" fmla="*/ 112 h 1563"/>
                <a:gd name="T92" fmla="*/ 43 w 2896"/>
                <a:gd name="T93" fmla="*/ 90 h 1563"/>
                <a:gd name="T94" fmla="*/ 25 w 2896"/>
                <a:gd name="T95" fmla="*/ 76 h 1563"/>
                <a:gd name="T96" fmla="*/ 29 w 2896"/>
                <a:gd name="T97" fmla="*/ 51 h 1563"/>
                <a:gd name="T98" fmla="*/ 39 w 2896"/>
                <a:gd name="T99" fmla="*/ 36 h 1563"/>
                <a:gd name="T100" fmla="*/ 71 w 2896"/>
                <a:gd name="T101" fmla="*/ 26 h 1563"/>
                <a:gd name="T102" fmla="*/ 148 w 2896"/>
                <a:gd name="T103" fmla="*/ 20 h 1563"/>
                <a:gd name="T104" fmla="*/ 258 w 2896"/>
                <a:gd name="T105" fmla="*/ 20 h 1563"/>
                <a:gd name="T106" fmla="*/ 365 w 2896"/>
                <a:gd name="T107" fmla="*/ 3 h 1563"/>
                <a:gd name="T108" fmla="*/ 417 w 2896"/>
                <a:gd name="T109" fmla="*/ 39 h 1563"/>
                <a:gd name="T110" fmla="*/ 399 w 2896"/>
                <a:gd name="T111" fmla="*/ 107 h 1563"/>
                <a:gd name="T112" fmla="*/ 467 w 2896"/>
                <a:gd name="T113" fmla="*/ 166 h 1563"/>
                <a:gd name="T114" fmla="*/ 552 w 2896"/>
                <a:gd name="T115" fmla="*/ 189 h 1563"/>
                <a:gd name="T116" fmla="*/ 640 w 2896"/>
                <a:gd name="T117" fmla="*/ 234 h 1563"/>
                <a:gd name="T118" fmla="*/ 685 w 2896"/>
                <a:gd name="T119" fmla="*/ 200 h 1563"/>
                <a:gd name="T120" fmla="*/ 711 w 2896"/>
                <a:gd name="T121" fmla="*/ 258 h 1563"/>
                <a:gd name="T122" fmla="*/ 713 w 2896"/>
                <a:gd name="T123" fmla="*/ 353 h 1563"/>
                <a:gd name="T124" fmla="*/ 689 w 2896"/>
                <a:gd name="T125" fmla="*/ 384 h 156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896"/>
                <a:gd name="T190" fmla="*/ 0 h 1563"/>
                <a:gd name="T191" fmla="*/ 2896 w 2896"/>
                <a:gd name="T192" fmla="*/ 1563 h 1563"/>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896" h="1563">
                  <a:moveTo>
                    <a:pt x="2754" y="1539"/>
                  </a:moveTo>
                  <a:lnTo>
                    <a:pt x="2752" y="1535"/>
                  </a:lnTo>
                  <a:lnTo>
                    <a:pt x="2746" y="1528"/>
                  </a:lnTo>
                  <a:lnTo>
                    <a:pt x="2738" y="1516"/>
                  </a:lnTo>
                  <a:lnTo>
                    <a:pt x="2728" y="1504"/>
                  </a:lnTo>
                  <a:lnTo>
                    <a:pt x="2715" y="1496"/>
                  </a:lnTo>
                  <a:lnTo>
                    <a:pt x="2699" y="1490"/>
                  </a:lnTo>
                  <a:lnTo>
                    <a:pt x="2685" y="1486"/>
                  </a:lnTo>
                  <a:lnTo>
                    <a:pt x="2671" y="1486"/>
                  </a:lnTo>
                  <a:lnTo>
                    <a:pt x="2658" y="1490"/>
                  </a:lnTo>
                  <a:lnTo>
                    <a:pt x="2650" y="1500"/>
                  </a:lnTo>
                  <a:lnTo>
                    <a:pt x="2644" y="1510"/>
                  </a:lnTo>
                  <a:lnTo>
                    <a:pt x="2640" y="1516"/>
                  </a:lnTo>
                  <a:lnTo>
                    <a:pt x="2636" y="1520"/>
                  </a:lnTo>
                  <a:lnTo>
                    <a:pt x="2632" y="1522"/>
                  </a:lnTo>
                  <a:lnTo>
                    <a:pt x="2630" y="1524"/>
                  </a:lnTo>
                  <a:lnTo>
                    <a:pt x="2628" y="1524"/>
                  </a:lnTo>
                  <a:lnTo>
                    <a:pt x="2624" y="1522"/>
                  </a:lnTo>
                  <a:lnTo>
                    <a:pt x="2612" y="1514"/>
                  </a:lnTo>
                  <a:lnTo>
                    <a:pt x="2591" y="1504"/>
                  </a:lnTo>
                  <a:lnTo>
                    <a:pt x="2559" y="1492"/>
                  </a:lnTo>
                  <a:lnTo>
                    <a:pt x="2534" y="1486"/>
                  </a:lnTo>
                  <a:lnTo>
                    <a:pt x="2510" y="1480"/>
                  </a:lnTo>
                  <a:lnTo>
                    <a:pt x="2492" y="1474"/>
                  </a:lnTo>
                  <a:lnTo>
                    <a:pt x="2480" y="1472"/>
                  </a:lnTo>
                  <a:lnTo>
                    <a:pt x="2477" y="1472"/>
                  </a:lnTo>
                  <a:lnTo>
                    <a:pt x="2480" y="1468"/>
                  </a:lnTo>
                  <a:lnTo>
                    <a:pt x="2488" y="1463"/>
                  </a:lnTo>
                  <a:lnTo>
                    <a:pt x="2502" y="1453"/>
                  </a:lnTo>
                  <a:lnTo>
                    <a:pt x="2514" y="1443"/>
                  </a:lnTo>
                  <a:lnTo>
                    <a:pt x="2524" y="1431"/>
                  </a:lnTo>
                  <a:lnTo>
                    <a:pt x="2528" y="1421"/>
                  </a:lnTo>
                  <a:lnTo>
                    <a:pt x="2526" y="1411"/>
                  </a:lnTo>
                  <a:lnTo>
                    <a:pt x="2518" y="1396"/>
                  </a:lnTo>
                  <a:lnTo>
                    <a:pt x="2506" y="1376"/>
                  </a:lnTo>
                  <a:lnTo>
                    <a:pt x="2494" y="1356"/>
                  </a:lnTo>
                  <a:lnTo>
                    <a:pt x="2482" y="1337"/>
                  </a:lnTo>
                  <a:lnTo>
                    <a:pt x="2471" y="1319"/>
                  </a:lnTo>
                  <a:lnTo>
                    <a:pt x="2463" y="1307"/>
                  </a:lnTo>
                  <a:lnTo>
                    <a:pt x="2461" y="1303"/>
                  </a:lnTo>
                  <a:lnTo>
                    <a:pt x="2457" y="1305"/>
                  </a:lnTo>
                  <a:lnTo>
                    <a:pt x="2445" y="1309"/>
                  </a:lnTo>
                  <a:lnTo>
                    <a:pt x="2429" y="1317"/>
                  </a:lnTo>
                  <a:lnTo>
                    <a:pt x="2414" y="1325"/>
                  </a:lnTo>
                  <a:lnTo>
                    <a:pt x="2398" y="1333"/>
                  </a:lnTo>
                  <a:lnTo>
                    <a:pt x="2384" y="1341"/>
                  </a:lnTo>
                  <a:lnTo>
                    <a:pt x="2376" y="1348"/>
                  </a:lnTo>
                  <a:lnTo>
                    <a:pt x="2366" y="1358"/>
                  </a:lnTo>
                  <a:lnTo>
                    <a:pt x="2354" y="1366"/>
                  </a:lnTo>
                  <a:lnTo>
                    <a:pt x="2339" y="1366"/>
                  </a:lnTo>
                  <a:lnTo>
                    <a:pt x="2321" y="1362"/>
                  </a:lnTo>
                  <a:lnTo>
                    <a:pt x="2305" y="1354"/>
                  </a:lnTo>
                  <a:lnTo>
                    <a:pt x="2290" y="1344"/>
                  </a:lnTo>
                  <a:lnTo>
                    <a:pt x="2272" y="1335"/>
                  </a:lnTo>
                  <a:lnTo>
                    <a:pt x="2256" y="1327"/>
                  </a:lnTo>
                  <a:lnTo>
                    <a:pt x="2246" y="1321"/>
                  </a:lnTo>
                  <a:lnTo>
                    <a:pt x="2242" y="1319"/>
                  </a:lnTo>
                  <a:lnTo>
                    <a:pt x="2238" y="1323"/>
                  </a:lnTo>
                  <a:lnTo>
                    <a:pt x="2228" y="1331"/>
                  </a:lnTo>
                  <a:lnTo>
                    <a:pt x="2215" y="1342"/>
                  </a:lnTo>
                  <a:lnTo>
                    <a:pt x="2197" y="1354"/>
                  </a:lnTo>
                  <a:lnTo>
                    <a:pt x="2177" y="1370"/>
                  </a:lnTo>
                  <a:lnTo>
                    <a:pt x="2160" y="1382"/>
                  </a:lnTo>
                  <a:lnTo>
                    <a:pt x="2142" y="1394"/>
                  </a:lnTo>
                  <a:lnTo>
                    <a:pt x="2126" y="1402"/>
                  </a:lnTo>
                  <a:lnTo>
                    <a:pt x="2108" y="1405"/>
                  </a:lnTo>
                  <a:lnTo>
                    <a:pt x="2087" y="1411"/>
                  </a:lnTo>
                  <a:lnTo>
                    <a:pt x="2063" y="1415"/>
                  </a:lnTo>
                  <a:lnTo>
                    <a:pt x="2043" y="1423"/>
                  </a:lnTo>
                  <a:lnTo>
                    <a:pt x="2028" y="1431"/>
                  </a:lnTo>
                  <a:lnTo>
                    <a:pt x="2016" y="1445"/>
                  </a:lnTo>
                  <a:lnTo>
                    <a:pt x="2004" y="1465"/>
                  </a:lnTo>
                  <a:lnTo>
                    <a:pt x="1986" y="1486"/>
                  </a:lnTo>
                  <a:lnTo>
                    <a:pt x="1963" y="1506"/>
                  </a:lnTo>
                  <a:lnTo>
                    <a:pt x="1937" y="1522"/>
                  </a:lnTo>
                  <a:lnTo>
                    <a:pt x="1910" y="1531"/>
                  </a:lnTo>
                  <a:lnTo>
                    <a:pt x="1884" y="1539"/>
                  </a:lnTo>
                  <a:lnTo>
                    <a:pt x="1860" y="1547"/>
                  </a:lnTo>
                  <a:lnTo>
                    <a:pt x="1837" y="1555"/>
                  </a:lnTo>
                  <a:lnTo>
                    <a:pt x="1815" y="1561"/>
                  </a:lnTo>
                  <a:lnTo>
                    <a:pt x="1795" y="1561"/>
                  </a:lnTo>
                  <a:lnTo>
                    <a:pt x="1784" y="1553"/>
                  </a:lnTo>
                  <a:lnTo>
                    <a:pt x="1776" y="1541"/>
                  </a:lnTo>
                  <a:lnTo>
                    <a:pt x="1770" y="1528"/>
                  </a:lnTo>
                  <a:lnTo>
                    <a:pt x="1768" y="1514"/>
                  </a:lnTo>
                  <a:lnTo>
                    <a:pt x="1764" y="1502"/>
                  </a:lnTo>
                  <a:lnTo>
                    <a:pt x="1756" y="1492"/>
                  </a:lnTo>
                  <a:lnTo>
                    <a:pt x="1744" y="1484"/>
                  </a:lnTo>
                  <a:lnTo>
                    <a:pt x="1723" y="1480"/>
                  </a:lnTo>
                  <a:lnTo>
                    <a:pt x="1697" y="1478"/>
                  </a:lnTo>
                  <a:lnTo>
                    <a:pt x="1669" y="1476"/>
                  </a:lnTo>
                  <a:lnTo>
                    <a:pt x="1642" y="1472"/>
                  </a:lnTo>
                  <a:lnTo>
                    <a:pt x="1614" y="1466"/>
                  </a:lnTo>
                  <a:lnTo>
                    <a:pt x="1601" y="1459"/>
                  </a:lnTo>
                  <a:lnTo>
                    <a:pt x="1591" y="1449"/>
                  </a:lnTo>
                  <a:lnTo>
                    <a:pt x="1583" y="1439"/>
                  </a:lnTo>
                  <a:lnTo>
                    <a:pt x="1575" y="1429"/>
                  </a:lnTo>
                  <a:lnTo>
                    <a:pt x="1567" y="1419"/>
                  </a:lnTo>
                  <a:lnTo>
                    <a:pt x="1557" y="1415"/>
                  </a:lnTo>
                  <a:lnTo>
                    <a:pt x="1545" y="1415"/>
                  </a:lnTo>
                  <a:lnTo>
                    <a:pt x="1528" y="1421"/>
                  </a:lnTo>
                  <a:lnTo>
                    <a:pt x="1502" y="1437"/>
                  </a:lnTo>
                  <a:lnTo>
                    <a:pt x="1479" y="1455"/>
                  </a:lnTo>
                  <a:lnTo>
                    <a:pt x="1455" y="1472"/>
                  </a:lnTo>
                  <a:lnTo>
                    <a:pt x="1435" y="1492"/>
                  </a:lnTo>
                  <a:lnTo>
                    <a:pt x="1421" y="1508"/>
                  </a:lnTo>
                  <a:lnTo>
                    <a:pt x="1410" y="1520"/>
                  </a:lnTo>
                  <a:lnTo>
                    <a:pt x="1402" y="1528"/>
                  </a:lnTo>
                  <a:lnTo>
                    <a:pt x="1390" y="1537"/>
                  </a:lnTo>
                  <a:lnTo>
                    <a:pt x="1378" y="1547"/>
                  </a:lnTo>
                  <a:lnTo>
                    <a:pt x="1364" y="1555"/>
                  </a:lnTo>
                  <a:lnTo>
                    <a:pt x="1353" y="1561"/>
                  </a:lnTo>
                  <a:lnTo>
                    <a:pt x="1345" y="1563"/>
                  </a:lnTo>
                  <a:lnTo>
                    <a:pt x="1339" y="1561"/>
                  </a:lnTo>
                  <a:lnTo>
                    <a:pt x="1339" y="1553"/>
                  </a:lnTo>
                  <a:lnTo>
                    <a:pt x="1343" y="1541"/>
                  </a:lnTo>
                  <a:lnTo>
                    <a:pt x="1347" y="1528"/>
                  </a:lnTo>
                  <a:lnTo>
                    <a:pt x="1353" y="1510"/>
                  </a:lnTo>
                  <a:lnTo>
                    <a:pt x="1356" y="1492"/>
                  </a:lnTo>
                  <a:lnTo>
                    <a:pt x="1358" y="1476"/>
                  </a:lnTo>
                  <a:lnTo>
                    <a:pt x="1358" y="1461"/>
                  </a:lnTo>
                  <a:lnTo>
                    <a:pt x="1353" y="1449"/>
                  </a:lnTo>
                  <a:lnTo>
                    <a:pt x="1343" y="1441"/>
                  </a:lnTo>
                  <a:lnTo>
                    <a:pt x="1321" y="1437"/>
                  </a:lnTo>
                  <a:lnTo>
                    <a:pt x="1301" y="1441"/>
                  </a:lnTo>
                  <a:lnTo>
                    <a:pt x="1282" y="1449"/>
                  </a:lnTo>
                  <a:lnTo>
                    <a:pt x="1260" y="1457"/>
                  </a:lnTo>
                  <a:lnTo>
                    <a:pt x="1234" y="1463"/>
                  </a:lnTo>
                  <a:lnTo>
                    <a:pt x="1205" y="1465"/>
                  </a:lnTo>
                  <a:lnTo>
                    <a:pt x="1173" y="1459"/>
                  </a:lnTo>
                  <a:lnTo>
                    <a:pt x="1140" y="1449"/>
                  </a:lnTo>
                  <a:lnTo>
                    <a:pt x="1106" y="1435"/>
                  </a:lnTo>
                  <a:lnTo>
                    <a:pt x="1077" y="1421"/>
                  </a:lnTo>
                  <a:lnTo>
                    <a:pt x="1053" y="1409"/>
                  </a:lnTo>
                  <a:lnTo>
                    <a:pt x="1038" y="1402"/>
                  </a:lnTo>
                  <a:lnTo>
                    <a:pt x="1026" y="1398"/>
                  </a:lnTo>
                  <a:lnTo>
                    <a:pt x="1012" y="1400"/>
                  </a:lnTo>
                  <a:lnTo>
                    <a:pt x="998" y="1404"/>
                  </a:lnTo>
                  <a:lnTo>
                    <a:pt x="984" y="1405"/>
                  </a:lnTo>
                  <a:lnTo>
                    <a:pt x="969" y="1404"/>
                  </a:lnTo>
                  <a:lnTo>
                    <a:pt x="951" y="1396"/>
                  </a:lnTo>
                  <a:lnTo>
                    <a:pt x="931" y="1380"/>
                  </a:lnTo>
                  <a:lnTo>
                    <a:pt x="908" y="1364"/>
                  </a:lnTo>
                  <a:lnTo>
                    <a:pt x="884" y="1346"/>
                  </a:lnTo>
                  <a:lnTo>
                    <a:pt x="860" y="1331"/>
                  </a:lnTo>
                  <a:lnTo>
                    <a:pt x="843" y="1317"/>
                  </a:lnTo>
                  <a:lnTo>
                    <a:pt x="831" y="1307"/>
                  </a:lnTo>
                  <a:lnTo>
                    <a:pt x="817" y="1297"/>
                  </a:lnTo>
                  <a:lnTo>
                    <a:pt x="799" y="1283"/>
                  </a:lnTo>
                  <a:lnTo>
                    <a:pt x="778" y="1268"/>
                  </a:lnTo>
                  <a:lnTo>
                    <a:pt x="754" y="1250"/>
                  </a:lnTo>
                  <a:lnTo>
                    <a:pt x="734" y="1234"/>
                  </a:lnTo>
                  <a:lnTo>
                    <a:pt x="717" y="1219"/>
                  </a:lnTo>
                  <a:lnTo>
                    <a:pt x="709" y="1207"/>
                  </a:lnTo>
                  <a:lnTo>
                    <a:pt x="705" y="1189"/>
                  </a:lnTo>
                  <a:lnTo>
                    <a:pt x="701" y="1169"/>
                  </a:lnTo>
                  <a:lnTo>
                    <a:pt x="697" y="1150"/>
                  </a:lnTo>
                  <a:lnTo>
                    <a:pt x="691" y="1134"/>
                  </a:lnTo>
                  <a:lnTo>
                    <a:pt x="683" y="1126"/>
                  </a:lnTo>
                  <a:lnTo>
                    <a:pt x="675" y="1126"/>
                  </a:lnTo>
                  <a:lnTo>
                    <a:pt x="666" y="1132"/>
                  </a:lnTo>
                  <a:lnTo>
                    <a:pt x="656" y="1140"/>
                  </a:lnTo>
                  <a:lnTo>
                    <a:pt x="644" y="1148"/>
                  </a:lnTo>
                  <a:lnTo>
                    <a:pt x="632" y="1154"/>
                  </a:lnTo>
                  <a:lnTo>
                    <a:pt x="620" y="1156"/>
                  </a:lnTo>
                  <a:lnTo>
                    <a:pt x="612" y="1152"/>
                  </a:lnTo>
                  <a:lnTo>
                    <a:pt x="606" y="1142"/>
                  </a:lnTo>
                  <a:lnTo>
                    <a:pt x="591" y="1100"/>
                  </a:lnTo>
                  <a:lnTo>
                    <a:pt x="565" y="1063"/>
                  </a:lnTo>
                  <a:lnTo>
                    <a:pt x="532" y="1026"/>
                  </a:lnTo>
                  <a:lnTo>
                    <a:pt x="510" y="1006"/>
                  </a:lnTo>
                  <a:lnTo>
                    <a:pt x="484" y="984"/>
                  </a:lnTo>
                  <a:lnTo>
                    <a:pt x="461" y="963"/>
                  </a:lnTo>
                  <a:lnTo>
                    <a:pt x="437" y="943"/>
                  </a:lnTo>
                  <a:lnTo>
                    <a:pt x="419" y="923"/>
                  </a:lnTo>
                  <a:lnTo>
                    <a:pt x="406" y="908"/>
                  </a:lnTo>
                  <a:lnTo>
                    <a:pt x="390" y="894"/>
                  </a:lnTo>
                  <a:lnTo>
                    <a:pt x="374" y="890"/>
                  </a:lnTo>
                  <a:lnTo>
                    <a:pt x="356" y="892"/>
                  </a:lnTo>
                  <a:lnTo>
                    <a:pt x="343" y="900"/>
                  </a:lnTo>
                  <a:lnTo>
                    <a:pt x="331" y="910"/>
                  </a:lnTo>
                  <a:lnTo>
                    <a:pt x="321" y="919"/>
                  </a:lnTo>
                  <a:lnTo>
                    <a:pt x="309" y="921"/>
                  </a:lnTo>
                  <a:lnTo>
                    <a:pt x="295" y="913"/>
                  </a:lnTo>
                  <a:lnTo>
                    <a:pt x="280" y="898"/>
                  </a:lnTo>
                  <a:lnTo>
                    <a:pt x="266" y="870"/>
                  </a:lnTo>
                  <a:lnTo>
                    <a:pt x="246" y="839"/>
                  </a:lnTo>
                  <a:lnTo>
                    <a:pt x="217" y="809"/>
                  </a:lnTo>
                  <a:lnTo>
                    <a:pt x="183" y="782"/>
                  </a:lnTo>
                  <a:lnTo>
                    <a:pt x="152" y="756"/>
                  </a:lnTo>
                  <a:lnTo>
                    <a:pt x="124" y="734"/>
                  </a:lnTo>
                  <a:lnTo>
                    <a:pt x="105" y="717"/>
                  </a:lnTo>
                  <a:lnTo>
                    <a:pt x="87" y="697"/>
                  </a:lnTo>
                  <a:lnTo>
                    <a:pt x="73" y="677"/>
                  </a:lnTo>
                  <a:lnTo>
                    <a:pt x="61" y="662"/>
                  </a:lnTo>
                  <a:lnTo>
                    <a:pt x="53" y="652"/>
                  </a:lnTo>
                  <a:lnTo>
                    <a:pt x="51" y="648"/>
                  </a:lnTo>
                  <a:lnTo>
                    <a:pt x="47" y="648"/>
                  </a:lnTo>
                  <a:lnTo>
                    <a:pt x="40" y="650"/>
                  </a:lnTo>
                  <a:lnTo>
                    <a:pt x="30" y="650"/>
                  </a:lnTo>
                  <a:lnTo>
                    <a:pt x="20" y="648"/>
                  </a:lnTo>
                  <a:lnTo>
                    <a:pt x="8" y="646"/>
                  </a:lnTo>
                  <a:lnTo>
                    <a:pt x="2" y="638"/>
                  </a:lnTo>
                  <a:lnTo>
                    <a:pt x="0" y="628"/>
                  </a:lnTo>
                  <a:lnTo>
                    <a:pt x="4" y="614"/>
                  </a:lnTo>
                  <a:lnTo>
                    <a:pt x="10" y="593"/>
                  </a:lnTo>
                  <a:lnTo>
                    <a:pt x="14" y="575"/>
                  </a:lnTo>
                  <a:lnTo>
                    <a:pt x="14" y="559"/>
                  </a:lnTo>
                  <a:lnTo>
                    <a:pt x="12" y="541"/>
                  </a:lnTo>
                  <a:lnTo>
                    <a:pt x="10" y="524"/>
                  </a:lnTo>
                  <a:lnTo>
                    <a:pt x="12" y="504"/>
                  </a:lnTo>
                  <a:lnTo>
                    <a:pt x="12" y="482"/>
                  </a:lnTo>
                  <a:lnTo>
                    <a:pt x="8" y="463"/>
                  </a:lnTo>
                  <a:lnTo>
                    <a:pt x="6" y="449"/>
                  </a:lnTo>
                  <a:lnTo>
                    <a:pt x="4" y="439"/>
                  </a:lnTo>
                  <a:lnTo>
                    <a:pt x="10" y="431"/>
                  </a:lnTo>
                  <a:lnTo>
                    <a:pt x="22" y="427"/>
                  </a:lnTo>
                  <a:lnTo>
                    <a:pt x="34" y="429"/>
                  </a:lnTo>
                  <a:lnTo>
                    <a:pt x="44" y="437"/>
                  </a:lnTo>
                  <a:lnTo>
                    <a:pt x="51" y="449"/>
                  </a:lnTo>
                  <a:lnTo>
                    <a:pt x="57" y="461"/>
                  </a:lnTo>
                  <a:lnTo>
                    <a:pt x="65" y="471"/>
                  </a:lnTo>
                  <a:lnTo>
                    <a:pt x="75" y="475"/>
                  </a:lnTo>
                  <a:lnTo>
                    <a:pt x="87" y="473"/>
                  </a:lnTo>
                  <a:lnTo>
                    <a:pt x="105" y="465"/>
                  </a:lnTo>
                  <a:lnTo>
                    <a:pt x="118" y="463"/>
                  </a:lnTo>
                  <a:lnTo>
                    <a:pt x="132" y="463"/>
                  </a:lnTo>
                  <a:lnTo>
                    <a:pt x="144" y="459"/>
                  </a:lnTo>
                  <a:lnTo>
                    <a:pt x="152" y="451"/>
                  </a:lnTo>
                  <a:lnTo>
                    <a:pt x="158" y="435"/>
                  </a:lnTo>
                  <a:lnTo>
                    <a:pt x="164" y="412"/>
                  </a:lnTo>
                  <a:lnTo>
                    <a:pt x="169" y="394"/>
                  </a:lnTo>
                  <a:lnTo>
                    <a:pt x="171" y="376"/>
                  </a:lnTo>
                  <a:lnTo>
                    <a:pt x="169" y="360"/>
                  </a:lnTo>
                  <a:lnTo>
                    <a:pt x="156" y="347"/>
                  </a:lnTo>
                  <a:lnTo>
                    <a:pt x="140" y="335"/>
                  </a:lnTo>
                  <a:lnTo>
                    <a:pt x="122" y="325"/>
                  </a:lnTo>
                  <a:lnTo>
                    <a:pt x="108" y="315"/>
                  </a:lnTo>
                  <a:lnTo>
                    <a:pt x="99" y="305"/>
                  </a:lnTo>
                  <a:lnTo>
                    <a:pt x="97" y="293"/>
                  </a:lnTo>
                  <a:lnTo>
                    <a:pt x="101" y="278"/>
                  </a:lnTo>
                  <a:lnTo>
                    <a:pt x="108" y="254"/>
                  </a:lnTo>
                  <a:lnTo>
                    <a:pt x="114" y="229"/>
                  </a:lnTo>
                  <a:lnTo>
                    <a:pt x="118" y="205"/>
                  </a:lnTo>
                  <a:lnTo>
                    <a:pt x="124" y="183"/>
                  </a:lnTo>
                  <a:lnTo>
                    <a:pt x="132" y="168"/>
                  </a:lnTo>
                  <a:lnTo>
                    <a:pt x="140" y="158"/>
                  </a:lnTo>
                  <a:lnTo>
                    <a:pt x="148" y="150"/>
                  </a:lnTo>
                  <a:lnTo>
                    <a:pt x="154" y="146"/>
                  </a:lnTo>
                  <a:lnTo>
                    <a:pt x="158" y="142"/>
                  </a:lnTo>
                  <a:lnTo>
                    <a:pt x="160" y="140"/>
                  </a:lnTo>
                  <a:lnTo>
                    <a:pt x="162" y="138"/>
                  </a:lnTo>
                  <a:lnTo>
                    <a:pt x="256" y="152"/>
                  </a:lnTo>
                  <a:lnTo>
                    <a:pt x="284" y="105"/>
                  </a:lnTo>
                  <a:lnTo>
                    <a:pt x="355" y="42"/>
                  </a:lnTo>
                  <a:lnTo>
                    <a:pt x="384" y="24"/>
                  </a:lnTo>
                  <a:lnTo>
                    <a:pt x="492" y="61"/>
                  </a:lnTo>
                  <a:lnTo>
                    <a:pt x="530" y="87"/>
                  </a:lnTo>
                  <a:lnTo>
                    <a:pt x="589" y="81"/>
                  </a:lnTo>
                  <a:lnTo>
                    <a:pt x="626" y="36"/>
                  </a:lnTo>
                  <a:lnTo>
                    <a:pt x="792" y="67"/>
                  </a:lnTo>
                  <a:lnTo>
                    <a:pt x="841" y="106"/>
                  </a:lnTo>
                  <a:lnTo>
                    <a:pt x="896" y="118"/>
                  </a:lnTo>
                  <a:lnTo>
                    <a:pt x="1032" y="81"/>
                  </a:lnTo>
                  <a:lnTo>
                    <a:pt x="1071" y="105"/>
                  </a:lnTo>
                  <a:lnTo>
                    <a:pt x="1179" y="34"/>
                  </a:lnTo>
                  <a:lnTo>
                    <a:pt x="1297" y="32"/>
                  </a:lnTo>
                  <a:lnTo>
                    <a:pt x="1366" y="0"/>
                  </a:lnTo>
                  <a:lnTo>
                    <a:pt x="1461" y="12"/>
                  </a:lnTo>
                  <a:lnTo>
                    <a:pt x="1575" y="87"/>
                  </a:lnTo>
                  <a:lnTo>
                    <a:pt x="1666" y="75"/>
                  </a:lnTo>
                  <a:lnTo>
                    <a:pt x="1669" y="110"/>
                  </a:lnTo>
                  <a:lnTo>
                    <a:pt x="1628" y="138"/>
                  </a:lnTo>
                  <a:lnTo>
                    <a:pt x="1667" y="158"/>
                  </a:lnTo>
                  <a:lnTo>
                    <a:pt x="1666" y="205"/>
                  </a:lnTo>
                  <a:lnTo>
                    <a:pt x="1632" y="295"/>
                  </a:lnTo>
                  <a:lnTo>
                    <a:pt x="1634" y="347"/>
                  </a:lnTo>
                  <a:lnTo>
                    <a:pt x="1589" y="349"/>
                  </a:lnTo>
                  <a:lnTo>
                    <a:pt x="1595" y="431"/>
                  </a:lnTo>
                  <a:lnTo>
                    <a:pt x="1650" y="520"/>
                  </a:lnTo>
                  <a:lnTo>
                    <a:pt x="1701" y="632"/>
                  </a:lnTo>
                  <a:lnTo>
                    <a:pt x="1774" y="628"/>
                  </a:lnTo>
                  <a:lnTo>
                    <a:pt x="1845" y="663"/>
                  </a:lnTo>
                  <a:lnTo>
                    <a:pt x="1870" y="665"/>
                  </a:lnTo>
                  <a:lnTo>
                    <a:pt x="1902" y="683"/>
                  </a:lnTo>
                  <a:lnTo>
                    <a:pt x="1978" y="730"/>
                  </a:lnTo>
                  <a:lnTo>
                    <a:pt x="2041" y="726"/>
                  </a:lnTo>
                  <a:lnTo>
                    <a:pt x="2110" y="758"/>
                  </a:lnTo>
                  <a:lnTo>
                    <a:pt x="2207" y="756"/>
                  </a:lnTo>
                  <a:lnTo>
                    <a:pt x="2321" y="799"/>
                  </a:lnTo>
                  <a:lnTo>
                    <a:pt x="2402" y="860"/>
                  </a:lnTo>
                  <a:lnTo>
                    <a:pt x="2410" y="913"/>
                  </a:lnTo>
                  <a:lnTo>
                    <a:pt x="2486" y="923"/>
                  </a:lnTo>
                  <a:lnTo>
                    <a:pt x="2557" y="939"/>
                  </a:lnTo>
                  <a:lnTo>
                    <a:pt x="2628" y="843"/>
                  </a:lnTo>
                  <a:lnTo>
                    <a:pt x="2644" y="793"/>
                  </a:lnTo>
                  <a:lnTo>
                    <a:pt x="2634" y="758"/>
                  </a:lnTo>
                  <a:lnTo>
                    <a:pt x="2681" y="764"/>
                  </a:lnTo>
                  <a:lnTo>
                    <a:pt x="2740" y="803"/>
                  </a:lnTo>
                  <a:lnTo>
                    <a:pt x="2786" y="829"/>
                  </a:lnTo>
                  <a:lnTo>
                    <a:pt x="2817" y="925"/>
                  </a:lnTo>
                  <a:lnTo>
                    <a:pt x="2880" y="992"/>
                  </a:lnTo>
                  <a:lnTo>
                    <a:pt x="2874" y="1020"/>
                  </a:lnTo>
                  <a:lnTo>
                    <a:pt x="2841" y="1033"/>
                  </a:lnTo>
                  <a:lnTo>
                    <a:pt x="2880" y="1106"/>
                  </a:lnTo>
                  <a:lnTo>
                    <a:pt x="2894" y="1240"/>
                  </a:lnTo>
                  <a:lnTo>
                    <a:pt x="2896" y="1358"/>
                  </a:lnTo>
                  <a:lnTo>
                    <a:pt x="2858" y="1378"/>
                  </a:lnTo>
                  <a:lnTo>
                    <a:pt x="2849" y="1413"/>
                  </a:lnTo>
                  <a:lnTo>
                    <a:pt x="2829" y="1472"/>
                  </a:lnTo>
                  <a:lnTo>
                    <a:pt x="2835" y="1528"/>
                  </a:lnTo>
                  <a:lnTo>
                    <a:pt x="2799" y="1541"/>
                  </a:lnTo>
                  <a:lnTo>
                    <a:pt x="2774" y="1520"/>
                  </a:lnTo>
                  <a:lnTo>
                    <a:pt x="2754" y="1539"/>
                  </a:lnTo>
                </a:path>
              </a:pathLst>
            </a:custGeom>
            <a:grpFill/>
            <a:ln w="6350">
              <a:solidFill>
                <a:schemeClr val="tx1">
                  <a:lumMod val="85000"/>
                  <a:lumOff val="15000"/>
                </a:schemeClr>
              </a:solidFill>
              <a:prstDash val="solid"/>
              <a:round/>
            </a:ln>
          </p:spPr>
          <p:txBody>
            <a:bodyPr/>
            <a:lstStyle/>
            <a:p>
              <a:endParaRPr lang="zh-CN" altLang="en-US" dirty="0">
                <a:ea typeface="微软雅黑" panose="020B0503020204020204" pitchFamily="34" charset="-122"/>
              </a:endParaRPr>
            </a:p>
          </p:txBody>
        </p:sp>
        <p:sp>
          <p:nvSpPr>
            <p:cNvPr id="13" name="Freeform 71"/>
            <p:cNvSpPr/>
            <p:nvPr/>
          </p:nvSpPr>
          <p:spPr bwMode="gray">
            <a:xfrm>
              <a:off x="2215" y="3052"/>
              <a:ext cx="676" cy="694"/>
            </a:xfrm>
            <a:custGeom>
              <a:avLst/>
              <a:gdLst>
                <a:gd name="T0" fmla="*/ 297 w 1352"/>
                <a:gd name="T1" fmla="*/ 258 h 1388"/>
                <a:gd name="T2" fmla="*/ 288 w 1352"/>
                <a:gd name="T3" fmla="*/ 267 h 1388"/>
                <a:gd name="T4" fmla="*/ 280 w 1352"/>
                <a:gd name="T5" fmla="*/ 277 h 1388"/>
                <a:gd name="T6" fmla="*/ 265 w 1352"/>
                <a:gd name="T7" fmla="*/ 279 h 1388"/>
                <a:gd name="T8" fmla="*/ 258 w 1352"/>
                <a:gd name="T9" fmla="*/ 281 h 1388"/>
                <a:gd name="T10" fmla="*/ 248 w 1352"/>
                <a:gd name="T11" fmla="*/ 285 h 1388"/>
                <a:gd name="T12" fmla="*/ 240 w 1352"/>
                <a:gd name="T13" fmla="*/ 279 h 1388"/>
                <a:gd name="T14" fmla="*/ 237 w 1352"/>
                <a:gd name="T15" fmla="*/ 285 h 1388"/>
                <a:gd name="T16" fmla="*/ 231 w 1352"/>
                <a:gd name="T17" fmla="*/ 284 h 1388"/>
                <a:gd name="T18" fmla="*/ 228 w 1352"/>
                <a:gd name="T19" fmla="*/ 281 h 1388"/>
                <a:gd name="T20" fmla="*/ 218 w 1352"/>
                <a:gd name="T21" fmla="*/ 290 h 1388"/>
                <a:gd name="T22" fmla="*/ 202 w 1352"/>
                <a:gd name="T23" fmla="*/ 282 h 1388"/>
                <a:gd name="T24" fmla="*/ 188 w 1352"/>
                <a:gd name="T25" fmla="*/ 290 h 1388"/>
                <a:gd name="T26" fmla="*/ 174 w 1352"/>
                <a:gd name="T27" fmla="*/ 293 h 1388"/>
                <a:gd name="T28" fmla="*/ 162 w 1352"/>
                <a:gd name="T29" fmla="*/ 303 h 1388"/>
                <a:gd name="T30" fmla="*/ 169 w 1352"/>
                <a:gd name="T31" fmla="*/ 330 h 1388"/>
                <a:gd name="T32" fmla="*/ 165 w 1352"/>
                <a:gd name="T33" fmla="*/ 346 h 1388"/>
                <a:gd name="T34" fmla="*/ 146 w 1352"/>
                <a:gd name="T35" fmla="*/ 341 h 1388"/>
                <a:gd name="T36" fmla="*/ 142 w 1352"/>
                <a:gd name="T37" fmla="*/ 322 h 1388"/>
                <a:gd name="T38" fmla="*/ 130 w 1352"/>
                <a:gd name="T39" fmla="*/ 330 h 1388"/>
                <a:gd name="T40" fmla="*/ 113 w 1352"/>
                <a:gd name="T41" fmla="*/ 336 h 1388"/>
                <a:gd name="T42" fmla="*/ 98 w 1352"/>
                <a:gd name="T43" fmla="*/ 327 h 1388"/>
                <a:gd name="T44" fmla="*/ 94 w 1352"/>
                <a:gd name="T45" fmla="*/ 310 h 1388"/>
                <a:gd name="T46" fmla="*/ 76 w 1352"/>
                <a:gd name="T47" fmla="*/ 308 h 1388"/>
                <a:gd name="T48" fmla="*/ 67 w 1352"/>
                <a:gd name="T49" fmla="*/ 301 h 1388"/>
                <a:gd name="T50" fmla="*/ 72 w 1352"/>
                <a:gd name="T51" fmla="*/ 280 h 1388"/>
                <a:gd name="T52" fmla="*/ 79 w 1352"/>
                <a:gd name="T53" fmla="*/ 267 h 1388"/>
                <a:gd name="T54" fmla="*/ 63 w 1352"/>
                <a:gd name="T55" fmla="*/ 263 h 1388"/>
                <a:gd name="T56" fmla="*/ 53 w 1352"/>
                <a:gd name="T57" fmla="*/ 245 h 1388"/>
                <a:gd name="T58" fmla="*/ 47 w 1352"/>
                <a:gd name="T59" fmla="*/ 227 h 1388"/>
                <a:gd name="T60" fmla="*/ 51 w 1352"/>
                <a:gd name="T61" fmla="*/ 218 h 1388"/>
                <a:gd name="T62" fmla="*/ 48 w 1352"/>
                <a:gd name="T63" fmla="*/ 217 h 1388"/>
                <a:gd name="T64" fmla="*/ 24 w 1352"/>
                <a:gd name="T65" fmla="*/ 220 h 1388"/>
                <a:gd name="T66" fmla="*/ 9 w 1352"/>
                <a:gd name="T67" fmla="*/ 229 h 1388"/>
                <a:gd name="T68" fmla="*/ 3 w 1352"/>
                <a:gd name="T69" fmla="*/ 224 h 1388"/>
                <a:gd name="T70" fmla="*/ 8 w 1352"/>
                <a:gd name="T71" fmla="*/ 215 h 1388"/>
                <a:gd name="T72" fmla="*/ 3 w 1352"/>
                <a:gd name="T73" fmla="*/ 206 h 1388"/>
                <a:gd name="T74" fmla="*/ 5 w 1352"/>
                <a:gd name="T75" fmla="*/ 189 h 1388"/>
                <a:gd name="T76" fmla="*/ 15 w 1352"/>
                <a:gd name="T77" fmla="*/ 172 h 1388"/>
                <a:gd name="T78" fmla="*/ 28 w 1352"/>
                <a:gd name="T79" fmla="*/ 162 h 1388"/>
                <a:gd name="T80" fmla="*/ 38 w 1352"/>
                <a:gd name="T81" fmla="*/ 150 h 1388"/>
                <a:gd name="T82" fmla="*/ 49 w 1352"/>
                <a:gd name="T83" fmla="*/ 131 h 1388"/>
                <a:gd name="T84" fmla="*/ 53 w 1352"/>
                <a:gd name="T85" fmla="*/ 89 h 1388"/>
                <a:gd name="T86" fmla="*/ 47 w 1352"/>
                <a:gd name="T87" fmla="*/ 72 h 1388"/>
                <a:gd name="T88" fmla="*/ 31 w 1352"/>
                <a:gd name="T89" fmla="*/ 60 h 1388"/>
                <a:gd name="T90" fmla="*/ 51 w 1352"/>
                <a:gd name="T91" fmla="*/ 42 h 1388"/>
                <a:gd name="T92" fmla="*/ 78 w 1352"/>
                <a:gd name="T93" fmla="*/ 44 h 1388"/>
                <a:gd name="T94" fmla="*/ 112 w 1352"/>
                <a:gd name="T95" fmla="*/ 60 h 1388"/>
                <a:gd name="T96" fmla="*/ 170 w 1352"/>
                <a:gd name="T97" fmla="*/ 138 h 1388"/>
                <a:gd name="T98" fmla="*/ 214 w 1352"/>
                <a:gd name="T99" fmla="*/ 109 h 1388"/>
                <a:gd name="T100" fmla="*/ 229 w 1352"/>
                <a:gd name="T101" fmla="*/ 50 h 1388"/>
                <a:gd name="T102" fmla="*/ 248 w 1352"/>
                <a:gd name="T103" fmla="*/ 26 h 1388"/>
                <a:gd name="T104" fmla="*/ 289 w 1352"/>
                <a:gd name="T105" fmla="*/ 47 h 1388"/>
                <a:gd name="T106" fmla="*/ 266 w 1352"/>
                <a:gd name="T107" fmla="*/ 82 h 1388"/>
                <a:gd name="T108" fmla="*/ 240 w 1352"/>
                <a:gd name="T109" fmla="*/ 101 h 1388"/>
                <a:gd name="T110" fmla="*/ 276 w 1352"/>
                <a:gd name="T111" fmla="*/ 122 h 1388"/>
                <a:gd name="T112" fmla="*/ 280 w 1352"/>
                <a:gd name="T113" fmla="*/ 183 h 1388"/>
                <a:gd name="T114" fmla="*/ 300 w 1352"/>
                <a:gd name="T115" fmla="*/ 216 h 1388"/>
                <a:gd name="T116" fmla="*/ 338 w 1352"/>
                <a:gd name="T117" fmla="*/ 225 h 138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352"/>
                <a:gd name="T178" fmla="*/ 0 h 1388"/>
                <a:gd name="T179" fmla="*/ 1352 w 1352"/>
                <a:gd name="T180" fmla="*/ 1388 h 138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352" h="1388">
                  <a:moveTo>
                    <a:pt x="1262" y="1026"/>
                  </a:moveTo>
                  <a:lnTo>
                    <a:pt x="1230" y="998"/>
                  </a:lnTo>
                  <a:lnTo>
                    <a:pt x="1203" y="1026"/>
                  </a:lnTo>
                  <a:lnTo>
                    <a:pt x="1197" y="1028"/>
                  </a:lnTo>
                  <a:lnTo>
                    <a:pt x="1185" y="1032"/>
                  </a:lnTo>
                  <a:lnTo>
                    <a:pt x="1171" y="1039"/>
                  </a:lnTo>
                  <a:lnTo>
                    <a:pt x="1159" y="1045"/>
                  </a:lnTo>
                  <a:lnTo>
                    <a:pt x="1154" y="1049"/>
                  </a:lnTo>
                  <a:lnTo>
                    <a:pt x="1152" y="1055"/>
                  </a:lnTo>
                  <a:lnTo>
                    <a:pt x="1150" y="1067"/>
                  </a:lnTo>
                  <a:lnTo>
                    <a:pt x="1148" y="1081"/>
                  </a:lnTo>
                  <a:lnTo>
                    <a:pt x="1144" y="1093"/>
                  </a:lnTo>
                  <a:lnTo>
                    <a:pt x="1138" y="1098"/>
                  </a:lnTo>
                  <a:lnTo>
                    <a:pt x="1130" y="1102"/>
                  </a:lnTo>
                  <a:lnTo>
                    <a:pt x="1118" y="1106"/>
                  </a:lnTo>
                  <a:lnTo>
                    <a:pt x="1104" y="1114"/>
                  </a:lnTo>
                  <a:lnTo>
                    <a:pt x="1091" y="1118"/>
                  </a:lnTo>
                  <a:lnTo>
                    <a:pt x="1079" y="1122"/>
                  </a:lnTo>
                  <a:lnTo>
                    <a:pt x="1069" y="1120"/>
                  </a:lnTo>
                  <a:lnTo>
                    <a:pt x="1059" y="1114"/>
                  </a:lnTo>
                  <a:lnTo>
                    <a:pt x="1047" y="1112"/>
                  </a:lnTo>
                  <a:lnTo>
                    <a:pt x="1035" y="1112"/>
                  </a:lnTo>
                  <a:lnTo>
                    <a:pt x="1032" y="1112"/>
                  </a:lnTo>
                  <a:lnTo>
                    <a:pt x="1032" y="1116"/>
                  </a:lnTo>
                  <a:lnTo>
                    <a:pt x="1030" y="1124"/>
                  </a:lnTo>
                  <a:lnTo>
                    <a:pt x="1026" y="1136"/>
                  </a:lnTo>
                  <a:lnTo>
                    <a:pt x="1020" y="1144"/>
                  </a:lnTo>
                  <a:lnTo>
                    <a:pt x="1012" y="1148"/>
                  </a:lnTo>
                  <a:lnTo>
                    <a:pt x="1004" y="1146"/>
                  </a:lnTo>
                  <a:lnTo>
                    <a:pt x="992" y="1140"/>
                  </a:lnTo>
                  <a:lnTo>
                    <a:pt x="980" y="1130"/>
                  </a:lnTo>
                  <a:lnTo>
                    <a:pt x="969" y="1122"/>
                  </a:lnTo>
                  <a:lnTo>
                    <a:pt x="963" y="1116"/>
                  </a:lnTo>
                  <a:lnTo>
                    <a:pt x="959" y="1114"/>
                  </a:lnTo>
                  <a:lnTo>
                    <a:pt x="959" y="1116"/>
                  </a:lnTo>
                  <a:lnTo>
                    <a:pt x="959" y="1118"/>
                  </a:lnTo>
                  <a:lnTo>
                    <a:pt x="957" y="1124"/>
                  </a:lnTo>
                  <a:lnTo>
                    <a:pt x="955" y="1130"/>
                  </a:lnTo>
                  <a:lnTo>
                    <a:pt x="951" y="1134"/>
                  </a:lnTo>
                  <a:lnTo>
                    <a:pt x="949" y="1140"/>
                  </a:lnTo>
                  <a:lnTo>
                    <a:pt x="945" y="1142"/>
                  </a:lnTo>
                  <a:lnTo>
                    <a:pt x="939" y="1144"/>
                  </a:lnTo>
                  <a:lnTo>
                    <a:pt x="935" y="1142"/>
                  </a:lnTo>
                  <a:lnTo>
                    <a:pt x="931" y="1140"/>
                  </a:lnTo>
                  <a:lnTo>
                    <a:pt x="925" y="1136"/>
                  </a:lnTo>
                  <a:lnTo>
                    <a:pt x="921" y="1132"/>
                  </a:lnTo>
                  <a:lnTo>
                    <a:pt x="919" y="1128"/>
                  </a:lnTo>
                  <a:lnTo>
                    <a:pt x="917" y="1126"/>
                  </a:lnTo>
                  <a:lnTo>
                    <a:pt x="915" y="1122"/>
                  </a:lnTo>
                  <a:lnTo>
                    <a:pt x="913" y="1122"/>
                  </a:lnTo>
                  <a:lnTo>
                    <a:pt x="911" y="1126"/>
                  </a:lnTo>
                  <a:lnTo>
                    <a:pt x="906" y="1132"/>
                  </a:lnTo>
                  <a:lnTo>
                    <a:pt x="896" y="1144"/>
                  </a:lnTo>
                  <a:lnTo>
                    <a:pt x="886" y="1154"/>
                  </a:lnTo>
                  <a:lnTo>
                    <a:pt x="874" y="1159"/>
                  </a:lnTo>
                  <a:lnTo>
                    <a:pt x="864" y="1163"/>
                  </a:lnTo>
                  <a:lnTo>
                    <a:pt x="852" y="1159"/>
                  </a:lnTo>
                  <a:lnTo>
                    <a:pt x="839" y="1150"/>
                  </a:lnTo>
                  <a:lnTo>
                    <a:pt x="825" y="1138"/>
                  </a:lnTo>
                  <a:lnTo>
                    <a:pt x="809" y="1128"/>
                  </a:lnTo>
                  <a:lnTo>
                    <a:pt x="797" y="1122"/>
                  </a:lnTo>
                  <a:lnTo>
                    <a:pt x="787" y="1120"/>
                  </a:lnTo>
                  <a:lnTo>
                    <a:pt x="778" y="1130"/>
                  </a:lnTo>
                  <a:lnTo>
                    <a:pt x="766" y="1144"/>
                  </a:lnTo>
                  <a:lnTo>
                    <a:pt x="754" y="1159"/>
                  </a:lnTo>
                  <a:lnTo>
                    <a:pt x="742" y="1171"/>
                  </a:lnTo>
                  <a:lnTo>
                    <a:pt x="734" y="1179"/>
                  </a:lnTo>
                  <a:lnTo>
                    <a:pt x="724" y="1177"/>
                  </a:lnTo>
                  <a:lnTo>
                    <a:pt x="711" y="1175"/>
                  </a:lnTo>
                  <a:lnTo>
                    <a:pt x="695" y="1169"/>
                  </a:lnTo>
                  <a:lnTo>
                    <a:pt x="679" y="1165"/>
                  </a:lnTo>
                  <a:lnTo>
                    <a:pt x="667" y="1165"/>
                  </a:lnTo>
                  <a:lnTo>
                    <a:pt x="659" y="1167"/>
                  </a:lnTo>
                  <a:lnTo>
                    <a:pt x="650" y="1183"/>
                  </a:lnTo>
                  <a:lnTo>
                    <a:pt x="646" y="1209"/>
                  </a:lnTo>
                  <a:lnTo>
                    <a:pt x="648" y="1234"/>
                  </a:lnTo>
                  <a:lnTo>
                    <a:pt x="656" y="1254"/>
                  </a:lnTo>
                  <a:lnTo>
                    <a:pt x="665" y="1278"/>
                  </a:lnTo>
                  <a:lnTo>
                    <a:pt x="673" y="1299"/>
                  </a:lnTo>
                  <a:lnTo>
                    <a:pt x="675" y="1317"/>
                  </a:lnTo>
                  <a:lnTo>
                    <a:pt x="673" y="1331"/>
                  </a:lnTo>
                  <a:lnTo>
                    <a:pt x="673" y="1346"/>
                  </a:lnTo>
                  <a:lnTo>
                    <a:pt x="673" y="1362"/>
                  </a:lnTo>
                  <a:lnTo>
                    <a:pt x="667" y="1374"/>
                  </a:lnTo>
                  <a:lnTo>
                    <a:pt x="658" y="1382"/>
                  </a:lnTo>
                  <a:lnTo>
                    <a:pt x="638" y="1386"/>
                  </a:lnTo>
                  <a:lnTo>
                    <a:pt x="620" y="1388"/>
                  </a:lnTo>
                  <a:lnTo>
                    <a:pt x="604" y="1386"/>
                  </a:lnTo>
                  <a:lnTo>
                    <a:pt x="591" y="1380"/>
                  </a:lnTo>
                  <a:lnTo>
                    <a:pt x="581" y="1362"/>
                  </a:lnTo>
                  <a:lnTo>
                    <a:pt x="573" y="1343"/>
                  </a:lnTo>
                  <a:lnTo>
                    <a:pt x="571" y="1321"/>
                  </a:lnTo>
                  <a:lnTo>
                    <a:pt x="569" y="1309"/>
                  </a:lnTo>
                  <a:lnTo>
                    <a:pt x="567" y="1297"/>
                  </a:lnTo>
                  <a:lnTo>
                    <a:pt x="565" y="1287"/>
                  </a:lnTo>
                  <a:lnTo>
                    <a:pt x="559" y="1282"/>
                  </a:lnTo>
                  <a:lnTo>
                    <a:pt x="553" y="1283"/>
                  </a:lnTo>
                  <a:lnTo>
                    <a:pt x="545" y="1291"/>
                  </a:lnTo>
                  <a:lnTo>
                    <a:pt x="534" y="1303"/>
                  </a:lnTo>
                  <a:lnTo>
                    <a:pt x="518" y="1317"/>
                  </a:lnTo>
                  <a:lnTo>
                    <a:pt x="504" y="1331"/>
                  </a:lnTo>
                  <a:lnTo>
                    <a:pt x="488" y="1341"/>
                  </a:lnTo>
                  <a:lnTo>
                    <a:pt x="476" y="1343"/>
                  </a:lnTo>
                  <a:lnTo>
                    <a:pt x="465" y="1343"/>
                  </a:lnTo>
                  <a:lnTo>
                    <a:pt x="451" y="1343"/>
                  </a:lnTo>
                  <a:lnTo>
                    <a:pt x="437" y="1345"/>
                  </a:lnTo>
                  <a:lnTo>
                    <a:pt x="425" y="1343"/>
                  </a:lnTo>
                  <a:lnTo>
                    <a:pt x="415" y="1337"/>
                  </a:lnTo>
                  <a:lnTo>
                    <a:pt x="404" y="1323"/>
                  </a:lnTo>
                  <a:lnTo>
                    <a:pt x="394" y="1307"/>
                  </a:lnTo>
                  <a:lnTo>
                    <a:pt x="388" y="1287"/>
                  </a:lnTo>
                  <a:lnTo>
                    <a:pt x="386" y="1272"/>
                  </a:lnTo>
                  <a:lnTo>
                    <a:pt x="382" y="1256"/>
                  </a:lnTo>
                  <a:lnTo>
                    <a:pt x="378" y="1244"/>
                  </a:lnTo>
                  <a:lnTo>
                    <a:pt x="378" y="1240"/>
                  </a:lnTo>
                  <a:lnTo>
                    <a:pt x="372" y="1240"/>
                  </a:lnTo>
                  <a:lnTo>
                    <a:pt x="358" y="1240"/>
                  </a:lnTo>
                  <a:lnTo>
                    <a:pt x="341" y="1238"/>
                  </a:lnTo>
                  <a:lnTo>
                    <a:pt x="321" y="1236"/>
                  </a:lnTo>
                  <a:lnTo>
                    <a:pt x="303" y="1232"/>
                  </a:lnTo>
                  <a:lnTo>
                    <a:pt x="291" y="1224"/>
                  </a:lnTo>
                  <a:lnTo>
                    <a:pt x="282" y="1219"/>
                  </a:lnTo>
                  <a:lnTo>
                    <a:pt x="276" y="1213"/>
                  </a:lnTo>
                  <a:lnTo>
                    <a:pt x="270" y="1209"/>
                  </a:lnTo>
                  <a:lnTo>
                    <a:pt x="268" y="1201"/>
                  </a:lnTo>
                  <a:lnTo>
                    <a:pt x="268" y="1189"/>
                  </a:lnTo>
                  <a:lnTo>
                    <a:pt x="274" y="1171"/>
                  </a:lnTo>
                  <a:lnTo>
                    <a:pt x="280" y="1150"/>
                  </a:lnTo>
                  <a:lnTo>
                    <a:pt x="284" y="1134"/>
                  </a:lnTo>
                  <a:lnTo>
                    <a:pt x="285" y="1120"/>
                  </a:lnTo>
                  <a:lnTo>
                    <a:pt x="287" y="1110"/>
                  </a:lnTo>
                  <a:lnTo>
                    <a:pt x="291" y="1100"/>
                  </a:lnTo>
                  <a:lnTo>
                    <a:pt x="299" y="1087"/>
                  </a:lnTo>
                  <a:lnTo>
                    <a:pt x="309" y="1075"/>
                  </a:lnTo>
                  <a:lnTo>
                    <a:pt x="315" y="1065"/>
                  </a:lnTo>
                  <a:lnTo>
                    <a:pt x="311" y="1057"/>
                  </a:lnTo>
                  <a:lnTo>
                    <a:pt x="303" y="1053"/>
                  </a:lnTo>
                  <a:lnTo>
                    <a:pt x="289" y="1053"/>
                  </a:lnTo>
                  <a:lnTo>
                    <a:pt x="272" y="1053"/>
                  </a:lnTo>
                  <a:lnTo>
                    <a:pt x="254" y="1051"/>
                  </a:lnTo>
                  <a:lnTo>
                    <a:pt x="240" y="1047"/>
                  </a:lnTo>
                  <a:lnTo>
                    <a:pt x="230" y="1039"/>
                  </a:lnTo>
                  <a:lnTo>
                    <a:pt x="221" y="1020"/>
                  </a:lnTo>
                  <a:lnTo>
                    <a:pt x="217" y="1000"/>
                  </a:lnTo>
                  <a:lnTo>
                    <a:pt x="211" y="980"/>
                  </a:lnTo>
                  <a:lnTo>
                    <a:pt x="207" y="959"/>
                  </a:lnTo>
                  <a:lnTo>
                    <a:pt x="205" y="943"/>
                  </a:lnTo>
                  <a:lnTo>
                    <a:pt x="199" y="931"/>
                  </a:lnTo>
                  <a:lnTo>
                    <a:pt x="191" y="919"/>
                  </a:lnTo>
                  <a:lnTo>
                    <a:pt x="187" y="908"/>
                  </a:lnTo>
                  <a:lnTo>
                    <a:pt x="189" y="894"/>
                  </a:lnTo>
                  <a:lnTo>
                    <a:pt x="191" y="888"/>
                  </a:lnTo>
                  <a:lnTo>
                    <a:pt x="197" y="884"/>
                  </a:lnTo>
                  <a:lnTo>
                    <a:pt x="201" y="878"/>
                  </a:lnTo>
                  <a:lnTo>
                    <a:pt x="205" y="874"/>
                  </a:lnTo>
                  <a:lnTo>
                    <a:pt x="209" y="870"/>
                  </a:lnTo>
                  <a:lnTo>
                    <a:pt x="211" y="868"/>
                  </a:lnTo>
                  <a:lnTo>
                    <a:pt x="213" y="868"/>
                  </a:lnTo>
                  <a:lnTo>
                    <a:pt x="207" y="868"/>
                  </a:lnTo>
                  <a:lnTo>
                    <a:pt x="193" y="868"/>
                  </a:lnTo>
                  <a:lnTo>
                    <a:pt x="173" y="870"/>
                  </a:lnTo>
                  <a:lnTo>
                    <a:pt x="152" y="870"/>
                  </a:lnTo>
                  <a:lnTo>
                    <a:pt x="130" y="872"/>
                  </a:lnTo>
                  <a:lnTo>
                    <a:pt x="112" y="876"/>
                  </a:lnTo>
                  <a:lnTo>
                    <a:pt x="97" y="882"/>
                  </a:lnTo>
                  <a:lnTo>
                    <a:pt x="81" y="892"/>
                  </a:lnTo>
                  <a:lnTo>
                    <a:pt x="67" y="902"/>
                  </a:lnTo>
                  <a:lnTo>
                    <a:pt x="53" y="912"/>
                  </a:lnTo>
                  <a:lnTo>
                    <a:pt x="43" y="915"/>
                  </a:lnTo>
                  <a:lnTo>
                    <a:pt x="34" y="915"/>
                  </a:lnTo>
                  <a:lnTo>
                    <a:pt x="28" y="912"/>
                  </a:lnTo>
                  <a:lnTo>
                    <a:pt x="22" y="908"/>
                  </a:lnTo>
                  <a:lnTo>
                    <a:pt x="18" y="906"/>
                  </a:lnTo>
                  <a:lnTo>
                    <a:pt x="14" y="902"/>
                  </a:lnTo>
                  <a:lnTo>
                    <a:pt x="10" y="896"/>
                  </a:lnTo>
                  <a:lnTo>
                    <a:pt x="10" y="892"/>
                  </a:lnTo>
                  <a:lnTo>
                    <a:pt x="10" y="884"/>
                  </a:lnTo>
                  <a:lnTo>
                    <a:pt x="16" y="876"/>
                  </a:lnTo>
                  <a:lnTo>
                    <a:pt x="24" y="868"/>
                  </a:lnTo>
                  <a:lnTo>
                    <a:pt x="32" y="862"/>
                  </a:lnTo>
                  <a:lnTo>
                    <a:pt x="37" y="854"/>
                  </a:lnTo>
                  <a:lnTo>
                    <a:pt x="37" y="843"/>
                  </a:lnTo>
                  <a:lnTo>
                    <a:pt x="34" y="835"/>
                  </a:lnTo>
                  <a:lnTo>
                    <a:pt x="24" y="829"/>
                  </a:lnTo>
                  <a:lnTo>
                    <a:pt x="14" y="823"/>
                  </a:lnTo>
                  <a:lnTo>
                    <a:pt x="6" y="817"/>
                  </a:lnTo>
                  <a:lnTo>
                    <a:pt x="0" y="811"/>
                  </a:lnTo>
                  <a:lnTo>
                    <a:pt x="2" y="799"/>
                  </a:lnTo>
                  <a:lnTo>
                    <a:pt x="12" y="776"/>
                  </a:lnTo>
                  <a:lnTo>
                    <a:pt x="22" y="758"/>
                  </a:lnTo>
                  <a:lnTo>
                    <a:pt x="34" y="744"/>
                  </a:lnTo>
                  <a:lnTo>
                    <a:pt x="41" y="734"/>
                  </a:lnTo>
                  <a:lnTo>
                    <a:pt x="47" y="719"/>
                  </a:lnTo>
                  <a:lnTo>
                    <a:pt x="55" y="701"/>
                  </a:lnTo>
                  <a:lnTo>
                    <a:pt x="61" y="685"/>
                  </a:lnTo>
                  <a:lnTo>
                    <a:pt x="67" y="675"/>
                  </a:lnTo>
                  <a:lnTo>
                    <a:pt x="75" y="669"/>
                  </a:lnTo>
                  <a:lnTo>
                    <a:pt x="89" y="665"/>
                  </a:lnTo>
                  <a:lnTo>
                    <a:pt x="102" y="660"/>
                  </a:lnTo>
                  <a:lnTo>
                    <a:pt x="114" y="646"/>
                  </a:lnTo>
                  <a:lnTo>
                    <a:pt x="122" y="632"/>
                  </a:lnTo>
                  <a:lnTo>
                    <a:pt x="126" y="620"/>
                  </a:lnTo>
                  <a:lnTo>
                    <a:pt x="130" y="614"/>
                  </a:lnTo>
                  <a:lnTo>
                    <a:pt x="142" y="604"/>
                  </a:lnTo>
                  <a:lnTo>
                    <a:pt x="152" y="599"/>
                  </a:lnTo>
                  <a:lnTo>
                    <a:pt x="161" y="595"/>
                  </a:lnTo>
                  <a:lnTo>
                    <a:pt x="167" y="591"/>
                  </a:lnTo>
                  <a:lnTo>
                    <a:pt x="175" y="581"/>
                  </a:lnTo>
                  <a:lnTo>
                    <a:pt x="187" y="553"/>
                  </a:lnTo>
                  <a:lnTo>
                    <a:pt x="197" y="522"/>
                  </a:lnTo>
                  <a:lnTo>
                    <a:pt x="205" y="488"/>
                  </a:lnTo>
                  <a:lnTo>
                    <a:pt x="213" y="445"/>
                  </a:lnTo>
                  <a:lnTo>
                    <a:pt x="215" y="404"/>
                  </a:lnTo>
                  <a:lnTo>
                    <a:pt x="213" y="384"/>
                  </a:lnTo>
                  <a:lnTo>
                    <a:pt x="213" y="358"/>
                  </a:lnTo>
                  <a:lnTo>
                    <a:pt x="213" y="333"/>
                  </a:lnTo>
                  <a:lnTo>
                    <a:pt x="211" y="309"/>
                  </a:lnTo>
                  <a:lnTo>
                    <a:pt x="209" y="295"/>
                  </a:lnTo>
                  <a:lnTo>
                    <a:pt x="201" y="288"/>
                  </a:lnTo>
                  <a:lnTo>
                    <a:pt x="189" y="286"/>
                  </a:lnTo>
                  <a:lnTo>
                    <a:pt x="173" y="284"/>
                  </a:lnTo>
                  <a:lnTo>
                    <a:pt x="159" y="280"/>
                  </a:lnTo>
                  <a:lnTo>
                    <a:pt x="146" y="274"/>
                  </a:lnTo>
                  <a:lnTo>
                    <a:pt x="134" y="260"/>
                  </a:lnTo>
                  <a:lnTo>
                    <a:pt x="126" y="242"/>
                  </a:lnTo>
                  <a:lnTo>
                    <a:pt x="122" y="225"/>
                  </a:lnTo>
                  <a:lnTo>
                    <a:pt x="124" y="181"/>
                  </a:lnTo>
                  <a:lnTo>
                    <a:pt x="144" y="162"/>
                  </a:lnTo>
                  <a:lnTo>
                    <a:pt x="169" y="183"/>
                  </a:lnTo>
                  <a:lnTo>
                    <a:pt x="203" y="168"/>
                  </a:lnTo>
                  <a:lnTo>
                    <a:pt x="199" y="114"/>
                  </a:lnTo>
                  <a:lnTo>
                    <a:pt x="228" y="20"/>
                  </a:lnTo>
                  <a:lnTo>
                    <a:pt x="266" y="0"/>
                  </a:lnTo>
                  <a:lnTo>
                    <a:pt x="278" y="116"/>
                  </a:lnTo>
                  <a:lnTo>
                    <a:pt x="311" y="177"/>
                  </a:lnTo>
                  <a:lnTo>
                    <a:pt x="354" y="170"/>
                  </a:lnTo>
                  <a:lnTo>
                    <a:pt x="400" y="118"/>
                  </a:lnTo>
                  <a:lnTo>
                    <a:pt x="429" y="156"/>
                  </a:lnTo>
                  <a:lnTo>
                    <a:pt x="411" y="191"/>
                  </a:lnTo>
                  <a:lnTo>
                    <a:pt x="447" y="242"/>
                  </a:lnTo>
                  <a:lnTo>
                    <a:pt x="496" y="244"/>
                  </a:lnTo>
                  <a:lnTo>
                    <a:pt x="551" y="329"/>
                  </a:lnTo>
                  <a:lnTo>
                    <a:pt x="614" y="439"/>
                  </a:lnTo>
                  <a:lnTo>
                    <a:pt x="646" y="516"/>
                  </a:lnTo>
                  <a:lnTo>
                    <a:pt x="681" y="551"/>
                  </a:lnTo>
                  <a:lnTo>
                    <a:pt x="721" y="543"/>
                  </a:lnTo>
                  <a:lnTo>
                    <a:pt x="793" y="494"/>
                  </a:lnTo>
                  <a:lnTo>
                    <a:pt x="803" y="518"/>
                  </a:lnTo>
                  <a:lnTo>
                    <a:pt x="852" y="492"/>
                  </a:lnTo>
                  <a:lnTo>
                    <a:pt x="856" y="435"/>
                  </a:lnTo>
                  <a:lnTo>
                    <a:pt x="831" y="402"/>
                  </a:lnTo>
                  <a:lnTo>
                    <a:pt x="831" y="335"/>
                  </a:lnTo>
                  <a:lnTo>
                    <a:pt x="868" y="315"/>
                  </a:lnTo>
                  <a:lnTo>
                    <a:pt x="925" y="244"/>
                  </a:lnTo>
                  <a:lnTo>
                    <a:pt x="917" y="199"/>
                  </a:lnTo>
                  <a:lnTo>
                    <a:pt x="941" y="171"/>
                  </a:lnTo>
                  <a:lnTo>
                    <a:pt x="976" y="171"/>
                  </a:lnTo>
                  <a:lnTo>
                    <a:pt x="980" y="148"/>
                  </a:lnTo>
                  <a:lnTo>
                    <a:pt x="967" y="120"/>
                  </a:lnTo>
                  <a:lnTo>
                    <a:pt x="994" y="103"/>
                  </a:lnTo>
                  <a:lnTo>
                    <a:pt x="1043" y="108"/>
                  </a:lnTo>
                  <a:lnTo>
                    <a:pt x="1043" y="162"/>
                  </a:lnTo>
                  <a:lnTo>
                    <a:pt x="1065" y="232"/>
                  </a:lnTo>
                  <a:lnTo>
                    <a:pt x="1128" y="227"/>
                  </a:lnTo>
                  <a:lnTo>
                    <a:pt x="1154" y="189"/>
                  </a:lnTo>
                  <a:lnTo>
                    <a:pt x="1187" y="211"/>
                  </a:lnTo>
                  <a:lnTo>
                    <a:pt x="1193" y="252"/>
                  </a:lnTo>
                  <a:lnTo>
                    <a:pt x="1177" y="315"/>
                  </a:lnTo>
                  <a:lnTo>
                    <a:pt x="1126" y="329"/>
                  </a:lnTo>
                  <a:lnTo>
                    <a:pt x="1061" y="327"/>
                  </a:lnTo>
                  <a:lnTo>
                    <a:pt x="1047" y="311"/>
                  </a:lnTo>
                  <a:lnTo>
                    <a:pt x="1024" y="337"/>
                  </a:lnTo>
                  <a:lnTo>
                    <a:pt x="994" y="315"/>
                  </a:lnTo>
                  <a:lnTo>
                    <a:pt x="939" y="376"/>
                  </a:lnTo>
                  <a:lnTo>
                    <a:pt x="961" y="404"/>
                  </a:lnTo>
                  <a:lnTo>
                    <a:pt x="965" y="459"/>
                  </a:lnTo>
                  <a:lnTo>
                    <a:pt x="1006" y="471"/>
                  </a:lnTo>
                  <a:lnTo>
                    <a:pt x="1051" y="449"/>
                  </a:lnTo>
                  <a:lnTo>
                    <a:pt x="1069" y="445"/>
                  </a:lnTo>
                  <a:lnTo>
                    <a:pt x="1104" y="490"/>
                  </a:lnTo>
                  <a:lnTo>
                    <a:pt x="1075" y="561"/>
                  </a:lnTo>
                  <a:lnTo>
                    <a:pt x="1053" y="614"/>
                  </a:lnTo>
                  <a:lnTo>
                    <a:pt x="1075" y="658"/>
                  </a:lnTo>
                  <a:lnTo>
                    <a:pt x="1116" y="677"/>
                  </a:lnTo>
                  <a:lnTo>
                    <a:pt x="1118" y="732"/>
                  </a:lnTo>
                  <a:lnTo>
                    <a:pt x="1081" y="782"/>
                  </a:lnTo>
                  <a:lnTo>
                    <a:pt x="1112" y="837"/>
                  </a:lnTo>
                  <a:lnTo>
                    <a:pt x="1138" y="819"/>
                  </a:lnTo>
                  <a:lnTo>
                    <a:pt x="1187" y="823"/>
                  </a:lnTo>
                  <a:lnTo>
                    <a:pt x="1197" y="864"/>
                  </a:lnTo>
                  <a:lnTo>
                    <a:pt x="1228" y="884"/>
                  </a:lnTo>
                  <a:lnTo>
                    <a:pt x="1262" y="864"/>
                  </a:lnTo>
                  <a:lnTo>
                    <a:pt x="1293" y="888"/>
                  </a:lnTo>
                  <a:lnTo>
                    <a:pt x="1329" y="872"/>
                  </a:lnTo>
                  <a:lnTo>
                    <a:pt x="1352" y="900"/>
                  </a:lnTo>
                  <a:lnTo>
                    <a:pt x="1343" y="973"/>
                  </a:lnTo>
                  <a:lnTo>
                    <a:pt x="1291" y="986"/>
                  </a:lnTo>
                  <a:lnTo>
                    <a:pt x="1262" y="1026"/>
                  </a:lnTo>
                  <a:close/>
                </a:path>
              </a:pathLst>
            </a:custGeom>
            <a:grpFill/>
            <a:ln w="0">
              <a:solidFill>
                <a:schemeClr val="tx1">
                  <a:lumMod val="85000"/>
                  <a:lumOff val="15000"/>
                </a:schemeClr>
              </a:solidFill>
              <a:prstDash val="solid"/>
              <a:round/>
            </a:ln>
          </p:spPr>
          <p:txBody>
            <a:bodyPr/>
            <a:lstStyle/>
            <a:p>
              <a:endParaRPr lang="zh-CN" altLang="en-US" dirty="0">
                <a:ea typeface="微软雅黑" panose="020B0503020204020204" pitchFamily="34" charset="-122"/>
              </a:endParaRPr>
            </a:p>
          </p:txBody>
        </p:sp>
        <p:sp>
          <p:nvSpPr>
            <p:cNvPr id="14" name="Freeform 72"/>
            <p:cNvSpPr/>
            <p:nvPr/>
          </p:nvSpPr>
          <p:spPr bwMode="gray">
            <a:xfrm>
              <a:off x="2215" y="3052"/>
              <a:ext cx="676" cy="694"/>
            </a:xfrm>
            <a:custGeom>
              <a:avLst/>
              <a:gdLst>
                <a:gd name="T0" fmla="*/ 297 w 1352"/>
                <a:gd name="T1" fmla="*/ 258 h 1388"/>
                <a:gd name="T2" fmla="*/ 288 w 1352"/>
                <a:gd name="T3" fmla="*/ 267 h 1388"/>
                <a:gd name="T4" fmla="*/ 280 w 1352"/>
                <a:gd name="T5" fmla="*/ 277 h 1388"/>
                <a:gd name="T6" fmla="*/ 265 w 1352"/>
                <a:gd name="T7" fmla="*/ 279 h 1388"/>
                <a:gd name="T8" fmla="*/ 258 w 1352"/>
                <a:gd name="T9" fmla="*/ 281 h 1388"/>
                <a:gd name="T10" fmla="*/ 248 w 1352"/>
                <a:gd name="T11" fmla="*/ 285 h 1388"/>
                <a:gd name="T12" fmla="*/ 240 w 1352"/>
                <a:gd name="T13" fmla="*/ 279 h 1388"/>
                <a:gd name="T14" fmla="*/ 237 w 1352"/>
                <a:gd name="T15" fmla="*/ 285 h 1388"/>
                <a:gd name="T16" fmla="*/ 231 w 1352"/>
                <a:gd name="T17" fmla="*/ 284 h 1388"/>
                <a:gd name="T18" fmla="*/ 228 w 1352"/>
                <a:gd name="T19" fmla="*/ 281 h 1388"/>
                <a:gd name="T20" fmla="*/ 218 w 1352"/>
                <a:gd name="T21" fmla="*/ 290 h 1388"/>
                <a:gd name="T22" fmla="*/ 202 w 1352"/>
                <a:gd name="T23" fmla="*/ 282 h 1388"/>
                <a:gd name="T24" fmla="*/ 188 w 1352"/>
                <a:gd name="T25" fmla="*/ 290 h 1388"/>
                <a:gd name="T26" fmla="*/ 174 w 1352"/>
                <a:gd name="T27" fmla="*/ 293 h 1388"/>
                <a:gd name="T28" fmla="*/ 162 w 1352"/>
                <a:gd name="T29" fmla="*/ 303 h 1388"/>
                <a:gd name="T30" fmla="*/ 169 w 1352"/>
                <a:gd name="T31" fmla="*/ 330 h 1388"/>
                <a:gd name="T32" fmla="*/ 165 w 1352"/>
                <a:gd name="T33" fmla="*/ 346 h 1388"/>
                <a:gd name="T34" fmla="*/ 146 w 1352"/>
                <a:gd name="T35" fmla="*/ 341 h 1388"/>
                <a:gd name="T36" fmla="*/ 142 w 1352"/>
                <a:gd name="T37" fmla="*/ 322 h 1388"/>
                <a:gd name="T38" fmla="*/ 130 w 1352"/>
                <a:gd name="T39" fmla="*/ 330 h 1388"/>
                <a:gd name="T40" fmla="*/ 113 w 1352"/>
                <a:gd name="T41" fmla="*/ 336 h 1388"/>
                <a:gd name="T42" fmla="*/ 98 w 1352"/>
                <a:gd name="T43" fmla="*/ 327 h 1388"/>
                <a:gd name="T44" fmla="*/ 94 w 1352"/>
                <a:gd name="T45" fmla="*/ 310 h 1388"/>
                <a:gd name="T46" fmla="*/ 76 w 1352"/>
                <a:gd name="T47" fmla="*/ 308 h 1388"/>
                <a:gd name="T48" fmla="*/ 67 w 1352"/>
                <a:gd name="T49" fmla="*/ 301 h 1388"/>
                <a:gd name="T50" fmla="*/ 72 w 1352"/>
                <a:gd name="T51" fmla="*/ 280 h 1388"/>
                <a:gd name="T52" fmla="*/ 79 w 1352"/>
                <a:gd name="T53" fmla="*/ 267 h 1388"/>
                <a:gd name="T54" fmla="*/ 63 w 1352"/>
                <a:gd name="T55" fmla="*/ 263 h 1388"/>
                <a:gd name="T56" fmla="*/ 53 w 1352"/>
                <a:gd name="T57" fmla="*/ 245 h 1388"/>
                <a:gd name="T58" fmla="*/ 47 w 1352"/>
                <a:gd name="T59" fmla="*/ 227 h 1388"/>
                <a:gd name="T60" fmla="*/ 51 w 1352"/>
                <a:gd name="T61" fmla="*/ 218 h 1388"/>
                <a:gd name="T62" fmla="*/ 48 w 1352"/>
                <a:gd name="T63" fmla="*/ 217 h 1388"/>
                <a:gd name="T64" fmla="*/ 24 w 1352"/>
                <a:gd name="T65" fmla="*/ 220 h 1388"/>
                <a:gd name="T66" fmla="*/ 9 w 1352"/>
                <a:gd name="T67" fmla="*/ 229 h 1388"/>
                <a:gd name="T68" fmla="*/ 3 w 1352"/>
                <a:gd name="T69" fmla="*/ 224 h 1388"/>
                <a:gd name="T70" fmla="*/ 8 w 1352"/>
                <a:gd name="T71" fmla="*/ 215 h 1388"/>
                <a:gd name="T72" fmla="*/ 3 w 1352"/>
                <a:gd name="T73" fmla="*/ 206 h 1388"/>
                <a:gd name="T74" fmla="*/ 5 w 1352"/>
                <a:gd name="T75" fmla="*/ 189 h 1388"/>
                <a:gd name="T76" fmla="*/ 15 w 1352"/>
                <a:gd name="T77" fmla="*/ 172 h 1388"/>
                <a:gd name="T78" fmla="*/ 28 w 1352"/>
                <a:gd name="T79" fmla="*/ 162 h 1388"/>
                <a:gd name="T80" fmla="*/ 38 w 1352"/>
                <a:gd name="T81" fmla="*/ 150 h 1388"/>
                <a:gd name="T82" fmla="*/ 49 w 1352"/>
                <a:gd name="T83" fmla="*/ 131 h 1388"/>
                <a:gd name="T84" fmla="*/ 53 w 1352"/>
                <a:gd name="T85" fmla="*/ 89 h 1388"/>
                <a:gd name="T86" fmla="*/ 47 w 1352"/>
                <a:gd name="T87" fmla="*/ 72 h 1388"/>
                <a:gd name="T88" fmla="*/ 31 w 1352"/>
                <a:gd name="T89" fmla="*/ 60 h 1388"/>
                <a:gd name="T90" fmla="*/ 51 w 1352"/>
                <a:gd name="T91" fmla="*/ 42 h 1388"/>
                <a:gd name="T92" fmla="*/ 78 w 1352"/>
                <a:gd name="T93" fmla="*/ 44 h 1388"/>
                <a:gd name="T94" fmla="*/ 112 w 1352"/>
                <a:gd name="T95" fmla="*/ 60 h 1388"/>
                <a:gd name="T96" fmla="*/ 170 w 1352"/>
                <a:gd name="T97" fmla="*/ 138 h 1388"/>
                <a:gd name="T98" fmla="*/ 214 w 1352"/>
                <a:gd name="T99" fmla="*/ 109 h 1388"/>
                <a:gd name="T100" fmla="*/ 229 w 1352"/>
                <a:gd name="T101" fmla="*/ 50 h 1388"/>
                <a:gd name="T102" fmla="*/ 248 w 1352"/>
                <a:gd name="T103" fmla="*/ 26 h 1388"/>
                <a:gd name="T104" fmla="*/ 289 w 1352"/>
                <a:gd name="T105" fmla="*/ 47 h 1388"/>
                <a:gd name="T106" fmla="*/ 266 w 1352"/>
                <a:gd name="T107" fmla="*/ 82 h 1388"/>
                <a:gd name="T108" fmla="*/ 240 w 1352"/>
                <a:gd name="T109" fmla="*/ 101 h 1388"/>
                <a:gd name="T110" fmla="*/ 276 w 1352"/>
                <a:gd name="T111" fmla="*/ 122 h 1388"/>
                <a:gd name="T112" fmla="*/ 280 w 1352"/>
                <a:gd name="T113" fmla="*/ 183 h 1388"/>
                <a:gd name="T114" fmla="*/ 300 w 1352"/>
                <a:gd name="T115" fmla="*/ 216 h 1388"/>
                <a:gd name="T116" fmla="*/ 338 w 1352"/>
                <a:gd name="T117" fmla="*/ 225 h 138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352"/>
                <a:gd name="T178" fmla="*/ 0 h 1388"/>
                <a:gd name="T179" fmla="*/ 1352 w 1352"/>
                <a:gd name="T180" fmla="*/ 1388 h 138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352" h="1388">
                  <a:moveTo>
                    <a:pt x="1262" y="1026"/>
                  </a:moveTo>
                  <a:lnTo>
                    <a:pt x="1230" y="998"/>
                  </a:lnTo>
                  <a:lnTo>
                    <a:pt x="1203" y="1026"/>
                  </a:lnTo>
                  <a:lnTo>
                    <a:pt x="1197" y="1028"/>
                  </a:lnTo>
                  <a:lnTo>
                    <a:pt x="1185" y="1032"/>
                  </a:lnTo>
                  <a:lnTo>
                    <a:pt x="1171" y="1039"/>
                  </a:lnTo>
                  <a:lnTo>
                    <a:pt x="1159" y="1045"/>
                  </a:lnTo>
                  <a:lnTo>
                    <a:pt x="1154" y="1049"/>
                  </a:lnTo>
                  <a:lnTo>
                    <a:pt x="1152" y="1055"/>
                  </a:lnTo>
                  <a:lnTo>
                    <a:pt x="1150" y="1067"/>
                  </a:lnTo>
                  <a:lnTo>
                    <a:pt x="1148" y="1081"/>
                  </a:lnTo>
                  <a:lnTo>
                    <a:pt x="1144" y="1093"/>
                  </a:lnTo>
                  <a:lnTo>
                    <a:pt x="1138" y="1098"/>
                  </a:lnTo>
                  <a:lnTo>
                    <a:pt x="1130" y="1102"/>
                  </a:lnTo>
                  <a:lnTo>
                    <a:pt x="1118" y="1106"/>
                  </a:lnTo>
                  <a:lnTo>
                    <a:pt x="1104" y="1114"/>
                  </a:lnTo>
                  <a:lnTo>
                    <a:pt x="1091" y="1118"/>
                  </a:lnTo>
                  <a:lnTo>
                    <a:pt x="1079" y="1122"/>
                  </a:lnTo>
                  <a:lnTo>
                    <a:pt x="1069" y="1120"/>
                  </a:lnTo>
                  <a:lnTo>
                    <a:pt x="1059" y="1114"/>
                  </a:lnTo>
                  <a:lnTo>
                    <a:pt x="1047" y="1112"/>
                  </a:lnTo>
                  <a:lnTo>
                    <a:pt x="1035" y="1112"/>
                  </a:lnTo>
                  <a:lnTo>
                    <a:pt x="1032" y="1112"/>
                  </a:lnTo>
                  <a:lnTo>
                    <a:pt x="1032" y="1116"/>
                  </a:lnTo>
                  <a:lnTo>
                    <a:pt x="1030" y="1124"/>
                  </a:lnTo>
                  <a:lnTo>
                    <a:pt x="1026" y="1136"/>
                  </a:lnTo>
                  <a:lnTo>
                    <a:pt x="1020" y="1144"/>
                  </a:lnTo>
                  <a:lnTo>
                    <a:pt x="1012" y="1148"/>
                  </a:lnTo>
                  <a:lnTo>
                    <a:pt x="1004" y="1146"/>
                  </a:lnTo>
                  <a:lnTo>
                    <a:pt x="992" y="1140"/>
                  </a:lnTo>
                  <a:lnTo>
                    <a:pt x="980" y="1130"/>
                  </a:lnTo>
                  <a:lnTo>
                    <a:pt x="969" y="1122"/>
                  </a:lnTo>
                  <a:lnTo>
                    <a:pt x="963" y="1116"/>
                  </a:lnTo>
                  <a:lnTo>
                    <a:pt x="959" y="1114"/>
                  </a:lnTo>
                  <a:lnTo>
                    <a:pt x="959" y="1116"/>
                  </a:lnTo>
                  <a:lnTo>
                    <a:pt x="959" y="1118"/>
                  </a:lnTo>
                  <a:lnTo>
                    <a:pt x="957" y="1124"/>
                  </a:lnTo>
                  <a:lnTo>
                    <a:pt x="955" y="1130"/>
                  </a:lnTo>
                  <a:lnTo>
                    <a:pt x="951" y="1134"/>
                  </a:lnTo>
                  <a:lnTo>
                    <a:pt x="949" y="1140"/>
                  </a:lnTo>
                  <a:lnTo>
                    <a:pt x="945" y="1142"/>
                  </a:lnTo>
                  <a:lnTo>
                    <a:pt x="939" y="1144"/>
                  </a:lnTo>
                  <a:lnTo>
                    <a:pt x="935" y="1142"/>
                  </a:lnTo>
                  <a:lnTo>
                    <a:pt x="931" y="1140"/>
                  </a:lnTo>
                  <a:lnTo>
                    <a:pt x="925" y="1136"/>
                  </a:lnTo>
                  <a:lnTo>
                    <a:pt x="921" y="1132"/>
                  </a:lnTo>
                  <a:lnTo>
                    <a:pt x="919" y="1128"/>
                  </a:lnTo>
                  <a:lnTo>
                    <a:pt x="917" y="1126"/>
                  </a:lnTo>
                  <a:lnTo>
                    <a:pt x="915" y="1122"/>
                  </a:lnTo>
                  <a:lnTo>
                    <a:pt x="913" y="1122"/>
                  </a:lnTo>
                  <a:lnTo>
                    <a:pt x="911" y="1126"/>
                  </a:lnTo>
                  <a:lnTo>
                    <a:pt x="906" y="1132"/>
                  </a:lnTo>
                  <a:lnTo>
                    <a:pt x="896" y="1144"/>
                  </a:lnTo>
                  <a:lnTo>
                    <a:pt x="886" y="1154"/>
                  </a:lnTo>
                  <a:lnTo>
                    <a:pt x="874" y="1159"/>
                  </a:lnTo>
                  <a:lnTo>
                    <a:pt x="864" y="1163"/>
                  </a:lnTo>
                  <a:lnTo>
                    <a:pt x="852" y="1159"/>
                  </a:lnTo>
                  <a:lnTo>
                    <a:pt x="839" y="1150"/>
                  </a:lnTo>
                  <a:lnTo>
                    <a:pt x="825" y="1138"/>
                  </a:lnTo>
                  <a:lnTo>
                    <a:pt x="809" y="1128"/>
                  </a:lnTo>
                  <a:lnTo>
                    <a:pt x="797" y="1122"/>
                  </a:lnTo>
                  <a:lnTo>
                    <a:pt x="787" y="1120"/>
                  </a:lnTo>
                  <a:lnTo>
                    <a:pt x="778" y="1130"/>
                  </a:lnTo>
                  <a:lnTo>
                    <a:pt x="766" y="1144"/>
                  </a:lnTo>
                  <a:lnTo>
                    <a:pt x="754" y="1159"/>
                  </a:lnTo>
                  <a:lnTo>
                    <a:pt x="742" y="1171"/>
                  </a:lnTo>
                  <a:lnTo>
                    <a:pt x="734" y="1179"/>
                  </a:lnTo>
                  <a:lnTo>
                    <a:pt x="724" y="1177"/>
                  </a:lnTo>
                  <a:lnTo>
                    <a:pt x="711" y="1175"/>
                  </a:lnTo>
                  <a:lnTo>
                    <a:pt x="695" y="1169"/>
                  </a:lnTo>
                  <a:lnTo>
                    <a:pt x="679" y="1165"/>
                  </a:lnTo>
                  <a:lnTo>
                    <a:pt x="667" y="1165"/>
                  </a:lnTo>
                  <a:lnTo>
                    <a:pt x="659" y="1167"/>
                  </a:lnTo>
                  <a:lnTo>
                    <a:pt x="650" y="1183"/>
                  </a:lnTo>
                  <a:lnTo>
                    <a:pt x="646" y="1209"/>
                  </a:lnTo>
                  <a:lnTo>
                    <a:pt x="648" y="1234"/>
                  </a:lnTo>
                  <a:lnTo>
                    <a:pt x="656" y="1254"/>
                  </a:lnTo>
                  <a:lnTo>
                    <a:pt x="665" y="1278"/>
                  </a:lnTo>
                  <a:lnTo>
                    <a:pt x="673" y="1299"/>
                  </a:lnTo>
                  <a:lnTo>
                    <a:pt x="675" y="1317"/>
                  </a:lnTo>
                  <a:lnTo>
                    <a:pt x="673" y="1331"/>
                  </a:lnTo>
                  <a:lnTo>
                    <a:pt x="673" y="1346"/>
                  </a:lnTo>
                  <a:lnTo>
                    <a:pt x="673" y="1362"/>
                  </a:lnTo>
                  <a:lnTo>
                    <a:pt x="667" y="1374"/>
                  </a:lnTo>
                  <a:lnTo>
                    <a:pt x="658" y="1382"/>
                  </a:lnTo>
                  <a:lnTo>
                    <a:pt x="638" y="1386"/>
                  </a:lnTo>
                  <a:lnTo>
                    <a:pt x="620" y="1388"/>
                  </a:lnTo>
                  <a:lnTo>
                    <a:pt x="604" y="1386"/>
                  </a:lnTo>
                  <a:lnTo>
                    <a:pt x="591" y="1380"/>
                  </a:lnTo>
                  <a:lnTo>
                    <a:pt x="581" y="1362"/>
                  </a:lnTo>
                  <a:lnTo>
                    <a:pt x="573" y="1343"/>
                  </a:lnTo>
                  <a:lnTo>
                    <a:pt x="571" y="1321"/>
                  </a:lnTo>
                  <a:lnTo>
                    <a:pt x="569" y="1309"/>
                  </a:lnTo>
                  <a:lnTo>
                    <a:pt x="567" y="1297"/>
                  </a:lnTo>
                  <a:lnTo>
                    <a:pt x="565" y="1287"/>
                  </a:lnTo>
                  <a:lnTo>
                    <a:pt x="559" y="1282"/>
                  </a:lnTo>
                  <a:lnTo>
                    <a:pt x="553" y="1283"/>
                  </a:lnTo>
                  <a:lnTo>
                    <a:pt x="545" y="1291"/>
                  </a:lnTo>
                  <a:lnTo>
                    <a:pt x="534" y="1303"/>
                  </a:lnTo>
                  <a:lnTo>
                    <a:pt x="518" y="1317"/>
                  </a:lnTo>
                  <a:lnTo>
                    <a:pt x="504" y="1331"/>
                  </a:lnTo>
                  <a:lnTo>
                    <a:pt x="488" y="1341"/>
                  </a:lnTo>
                  <a:lnTo>
                    <a:pt x="476" y="1343"/>
                  </a:lnTo>
                  <a:lnTo>
                    <a:pt x="465" y="1343"/>
                  </a:lnTo>
                  <a:lnTo>
                    <a:pt x="451" y="1343"/>
                  </a:lnTo>
                  <a:lnTo>
                    <a:pt x="437" y="1345"/>
                  </a:lnTo>
                  <a:lnTo>
                    <a:pt x="425" y="1343"/>
                  </a:lnTo>
                  <a:lnTo>
                    <a:pt x="415" y="1337"/>
                  </a:lnTo>
                  <a:lnTo>
                    <a:pt x="404" y="1323"/>
                  </a:lnTo>
                  <a:lnTo>
                    <a:pt x="394" y="1307"/>
                  </a:lnTo>
                  <a:lnTo>
                    <a:pt x="388" y="1287"/>
                  </a:lnTo>
                  <a:lnTo>
                    <a:pt x="386" y="1272"/>
                  </a:lnTo>
                  <a:lnTo>
                    <a:pt x="382" y="1256"/>
                  </a:lnTo>
                  <a:lnTo>
                    <a:pt x="378" y="1244"/>
                  </a:lnTo>
                  <a:lnTo>
                    <a:pt x="378" y="1240"/>
                  </a:lnTo>
                  <a:lnTo>
                    <a:pt x="372" y="1240"/>
                  </a:lnTo>
                  <a:lnTo>
                    <a:pt x="358" y="1240"/>
                  </a:lnTo>
                  <a:lnTo>
                    <a:pt x="341" y="1238"/>
                  </a:lnTo>
                  <a:lnTo>
                    <a:pt x="321" y="1236"/>
                  </a:lnTo>
                  <a:lnTo>
                    <a:pt x="303" y="1232"/>
                  </a:lnTo>
                  <a:lnTo>
                    <a:pt x="291" y="1224"/>
                  </a:lnTo>
                  <a:lnTo>
                    <a:pt x="282" y="1219"/>
                  </a:lnTo>
                  <a:lnTo>
                    <a:pt x="276" y="1213"/>
                  </a:lnTo>
                  <a:lnTo>
                    <a:pt x="270" y="1209"/>
                  </a:lnTo>
                  <a:lnTo>
                    <a:pt x="268" y="1201"/>
                  </a:lnTo>
                  <a:lnTo>
                    <a:pt x="268" y="1189"/>
                  </a:lnTo>
                  <a:lnTo>
                    <a:pt x="274" y="1171"/>
                  </a:lnTo>
                  <a:lnTo>
                    <a:pt x="280" y="1150"/>
                  </a:lnTo>
                  <a:lnTo>
                    <a:pt x="284" y="1134"/>
                  </a:lnTo>
                  <a:lnTo>
                    <a:pt x="285" y="1120"/>
                  </a:lnTo>
                  <a:lnTo>
                    <a:pt x="287" y="1110"/>
                  </a:lnTo>
                  <a:lnTo>
                    <a:pt x="291" y="1100"/>
                  </a:lnTo>
                  <a:lnTo>
                    <a:pt x="299" y="1087"/>
                  </a:lnTo>
                  <a:lnTo>
                    <a:pt x="309" y="1075"/>
                  </a:lnTo>
                  <a:lnTo>
                    <a:pt x="315" y="1065"/>
                  </a:lnTo>
                  <a:lnTo>
                    <a:pt x="311" y="1057"/>
                  </a:lnTo>
                  <a:lnTo>
                    <a:pt x="303" y="1053"/>
                  </a:lnTo>
                  <a:lnTo>
                    <a:pt x="289" y="1053"/>
                  </a:lnTo>
                  <a:lnTo>
                    <a:pt x="272" y="1053"/>
                  </a:lnTo>
                  <a:lnTo>
                    <a:pt x="254" y="1051"/>
                  </a:lnTo>
                  <a:lnTo>
                    <a:pt x="240" y="1047"/>
                  </a:lnTo>
                  <a:lnTo>
                    <a:pt x="230" y="1039"/>
                  </a:lnTo>
                  <a:lnTo>
                    <a:pt x="221" y="1020"/>
                  </a:lnTo>
                  <a:lnTo>
                    <a:pt x="217" y="1000"/>
                  </a:lnTo>
                  <a:lnTo>
                    <a:pt x="211" y="980"/>
                  </a:lnTo>
                  <a:lnTo>
                    <a:pt x="207" y="959"/>
                  </a:lnTo>
                  <a:lnTo>
                    <a:pt x="205" y="943"/>
                  </a:lnTo>
                  <a:lnTo>
                    <a:pt x="199" y="931"/>
                  </a:lnTo>
                  <a:lnTo>
                    <a:pt x="191" y="919"/>
                  </a:lnTo>
                  <a:lnTo>
                    <a:pt x="187" y="908"/>
                  </a:lnTo>
                  <a:lnTo>
                    <a:pt x="189" y="894"/>
                  </a:lnTo>
                  <a:lnTo>
                    <a:pt x="191" y="888"/>
                  </a:lnTo>
                  <a:lnTo>
                    <a:pt x="197" y="884"/>
                  </a:lnTo>
                  <a:lnTo>
                    <a:pt x="201" y="878"/>
                  </a:lnTo>
                  <a:lnTo>
                    <a:pt x="205" y="874"/>
                  </a:lnTo>
                  <a:lnTo>
                    <a:pt x="209" y="870"/>
                  </a:lnTo>
                  <a:lnTo>
                    <a:pt x="211" y="868"/>
                  </a:lnTo>
                  <a:lnTo>
                    <a:pt x="213" y="868"/>
                  </a:lnTo>
                  <a:lnTo>
                    <a:pt x="207" y="868"/>
                  </a:lnTo>
                  <a:lnTo>
                    <a:pt x="193" y="868"/>
                  </a:lnTo>
                  <a:lnTo>
                    <a:pt x="173" y="870"/>
                  </a:lnTo>
                  <a:lnTo>
                    <a:pt x="152" y="870"/>
                  </a:lnTo>
                  <a:lnTo>
                    <a:pt x="130" y="872"/>
                  </a:lnTo>
                  <a:lnTo>
                    <a:pt x="112" y="876"/>
                  </a:lnTo>
                  <a:lnTo>
                    <a:pt x="97" y="882"/>
                  </a:lnTo>
                  <a:lnTo>
                    <a:pt x="81" y="892"/>
                  </a:lnTo>
                  <a:lnTo>
                    <a:pt x="67" y="902"/>
                  </a:lnTo>
                  <a:lnTo>
                    <a:pt x="53" y="912"/>
                  </a:lnTo>
                  <a:lnTo>
                    <a:pt x="43" y="915"/>
                  </a:lnTo>
                  <a:lnTo>
                    <a:pt x="34" y="915"/>
                  </a:lnTo>
                  <a:lnTo>
                    <a:pt x="28" y="912"/>
                  </a:lnTo>
                  <a:lnTo>
                    <a:pt x="22" y="908"/>
                  </a:lnTo>
                  <a:lnTo>
                    <a:pt x="18" y="906"/>
                  </a:lnTo>
                  <a:lnTo>
                    <a:pt x="14" y="902"/>
                  </a:lnTo>
                  <a:lnTo>
                    <a:pt x="10" y="896"/>
                  </a:lnTo>
                  <a:lnTo>
                    <a:pt x="10" y="892"/>
                  </a:lnTo>
                  <a:lnTo>
                    <a:pt x="10" y="884"/>
                  </a:lnTo>
                  <a:lnTo>
                    <a:pt x="16" y="876"/>
                  </a:lnTo>
                  <a:lnTo>
                    <a:pt x="24" y="868"/>
                  </a:lnTo>
                  <a:lnTo>
                    <a:pt x="32" y="862"/>
                  </a:lnTo>
                  <a:lnTo>
                    <a:pt x="37" y="854"/>
                  </a:lnTo>
                  <a:lnTo>
                    <a:pt x="37" y="843"/>
                  </a:lnTo>
                  <a:lnTo>
                    <a:pt x="34" y="835"/>
                  </a:lnTo>
                  <a:lnTo>
                    <a:pt x="24" y="829"/>
                  </a:lnTo>
                  <a:lnTo>
                    <a:pt x="14" y="823"/>
                  </a:lnTo>
                  <a:lnTo>
                    <a:pt x="6" y="817"/>
                  </a:lnTo>
                  <a:lnTo>
                    <a:pt x="0" y="811"/>
                  </a:lnTo>
                  <a:lnTo>
                    <a:pt x="2" y="799"/>
                  </a:lnTo>
                  <a:lnTo>
                    <a:pt x="12" y="776"/>
                  </a:lnTo>
                  <a:lnTo>
                    <a:pt x="22" y="758"/>
                  </a:lnTo>
                  <a:lnTo>
                    <a:pt x="34" y="744"/>
                  </a:lnTo>
                  <a:lnTo>
                    <a:pt x="41" y="734"/>
                  </a:lnTo>
                  <a:lnTo>
                    <a:pt x="47" y="719"/>
                  </a:lnTo>
                  <a:lnTo>
                    <a:pt x="55" y="701"/>
                  </a:lnTo>
                  <a:lnTo>
                    <a:pt x="61" y="685"/>
                  </a:lnTo>
                  <a:lnTo>
                    <a:pt x="67" y="675"/>
                  </a:lnTo>
                  <a:lnTo>
                    <a:pt x="75" y="669"/>
                  </a:lnTo>
                  <a:lnTo>
                    <a:pt x="89" y="665"/>
                  </a:lnTo>
                  <a:lnTo>
                    <a:pt x="102" y="660"/>
                  </a:lnTo>
                  <a:lnTo>
                    <a:pt x="114" y="646"/>
                  </a:lnTo>
                  <a:lnTo>
                    <a:pt x="122" y="632"/>
                  </a:lnTo>
                  <a:lnTo>
                    <a:pt x="126" y="620"/>
                  </a:lnTo>
                  <a:lnTo>
                    <a:pt x="130" y="614"/>
                  </a:lnTo>
                  <a:lnTo>
                    <a:pt x="142" y="604"/>
                  </a:lnTo>
                  <a:lnTo>
                    <a:pt x="152" y="599"/>
                  </a:lnTo>
                  <a:lnTo>
                    <a:pt x="161" y="595"/>
                  </a:lnTo>
                  <a:lnTo>
                    <a:pt x="167" y="591"/>
                  </a:lnTo>
                  <a:lnTo>
                    <a:pt x="175" y="581"/>
                  </a:lnTo>
                  <a:lnTo>
                    <a:pt x="187" y="553"/>
                  </a:lnTo>
                  <a:lnTo>
                    <a:pt x="197" y="522"/>
                  </a:lnTo>
                  <a:lnTo>
                    <a:pt x="205" y="488"/>
                  </a:lnTo>
                  <a:lnTo>
                    <a:pt x="213" y="445"/>
                  </a:lnTo>
                  <a:lnTo>
                    <a:pt x="215" y="404"/>
                  </a:lnTo>
                  <a:lnTo>
                    <a:pt x="213" y="384"/>
                  </a:lnTo>
                  <a:lnTo>
                    <a:pt x="213" y="358"/>
                  </a:lnTo>
                  <a:lnTo>
                    <a:pt x="213" y="333"/>
                  </a:lnTo>
                  <a:lnTo>
                    <a:pt x="211" y="309"/>
                  </a:lnTo>
                  <a:lnTo>
                    <a:pt x="209" y="295"/>
                  </a:lnTo>
                  <a:lnTo>
                    <a:pt x="201" y="288"/>
                  </a:lnTo>
                  <a:lnTo>
                    <a:pt x="189" y="286"/>
                  </a:lnTo>
                  <a:lnTo>
                    <a:pt x="173" y="284"/>
                  </a:lnTo>
                  <a:lnTo>
                    <a:pt x="159" y="280"/>
                  </a:lnTo>
                  <a:lnTo>
                    <a:pt x="146" y="274"/>
                  </a:lnTo>
                  <a:lnTo>
                    <a:pt x="134" y="260"/>
                  </a:lnTo>
                  <a:lnTo>
                    <a:pt x="126" y="242"/>
                  </a:lnTo>
                  <a:lnTo>
                    <a:pt x="122" y="225"/>
                  </a:lnTo>
                  <a:lnTo>
                    <a:pt x="124" y="181"/>
                  </a:lnTo>
                  <a:lnTo>
                    <a:pt x="144" y="162"/>
                  </a:lnTo>
                  <a:lnTo>
                    <a:pt x="169" y="183"/>
                  </a:lnTo>
                  <a:lnTo>
                    <a:pt x="203" y="168"/>
                  </a:lnTo>
                  <a:lnTo>
                    <a:pt x="199" y="114"/>
                  </a:lnTo>
                  <a:lnTo>
                    <a:pt x="228" y="20"/>
                  </a:lnTo>
                  <a:lnTo>
                    <a:pt x="266" y="0"/>
                  </a:lnTo>
                  <a:lnTo>
                    <a:pt x="278" y="116"/>
                  </a:lnTo>
                  <a:lnTo>
                    <a:pt x="311" y="177"/>
                  </a:lnTo>
                  <a:lnTo>
                    <a:pt x="354" y="170"/>
                  </a:lnTo>
                  <a:lnTo>
                    <a:pt x="400" y="118"/>
                  </a:lnTo>
                  <a:lnTo>
                    <a:pt x="429" y="156"/>
                  </a:lnTo>
                  <a:lnTo>
                    <a:pt x="411" y="191"/>
                  </a:lnTo>
                  <a:lnTo>
                    <a:pt x="447" y="242"/>
                  </a:lnTo>
                  <a:lnTo>
                    <a:pt x="496" y="244"/>
                  </a:lnTo>
                  <a:lnTo>
                    <a:pt x="551" y="329"/>
                  </a:lnTo>
                  <a:lnTo>
                    <a:pt x="614" y="439"/>
                  </a:lnTo>
                  <a:lnTo>
                    <a:pt x="646" y="516"/>
                  </a:lnTo>
                  <a:lnTo>
                    <a:pt x="681" y="551"/>
                  </a:lnTo>
                  <a:lnTo>
                    <a:pt x="721" y="543"/>
                  </a:lnTo>
                  <a:lnTo>
                    <a:pt x="793" y="494"/>
                  </a:lnTo>
                  <a:lnTo>
                    <a:pt x="803" y="518"/>
                  </a:lnTo>
                  <a:lnTo>
                    <a:pt x="852" y="492"/>
                  </a:lnTo>
                  <a:lnTo>
                    <a:pt x="856" y="435"/>
                  </a:lnTo>
                  <a:lnTo>
                    <a:pt x="831" y="402"/>
                  </a:lnTo>
                  <a:lnTo>
                    <a:pt x="831" y="335"/>
                  </a:lnTo>
                  <a:lnTo>
                    <a:pt x="868" y="315"/>
                  </a:lnTo>
                  <a:lnTo>
                    <a:pt x="925" y="244"/>
                  </a:lnTo>
                  <a:lnTo>
                    <a:pt x="917" y="199"/>
                  </a:lnTo>
                  <a:lnTo>
                    <a:pt x="941" y="171"/>
                  </a:lnTo>
                  <a:lnTo>
                    <a:pt x="976" y="171"/>
                  </a:lnTo>
                  <a:lnTo>
                    <a:pt x="980" y="148"/>
                  </a:lnTo>
                  <a:lnTo>
                    <a:pt x="967" y="120"/>
                  </a:lnTo>
                  <a:lnTo>
                    <a:pt x="994" y="103"/>
                  </a:lnTo>
                  <a:lnTo>
                    <a:pt x="1043" y="108"/>
                  </a:lnTo>
                  <a:lnTo>
                    <a:pt x="1043" y="162"/>
                  </a:lnTo>
                  <a:lnTo>
                    <a:pt x="1065" y="232"/>
                  </a:lnTo>
                  <a:lnTo>
                    <a:pt x="1128" y="227"/>
                  </a:lnTo>
                  <a:lnTo>
                    <a:pt x="1154" y="189"/>
                  </a:lnTo>
                  <a:lnTo>
                    <a:pt x="1187" y="211"/>
                  </a:lnTo>
                  <a:lnTo>
                    <a:pt x="1193" y="252"/>
                  </a:lnTo>
                  <a:lnTo>
                    <a:pt x="1177" y="315"/>
                  </a:lnTo>
                  <a:lnTo>
                    <a:pt x="1126" y="329"/>
                  </a:lnTo>
                  <a:lnTo>
                    <a:pt x="1061" y="327"/>
                  </a:lnTo>
                  <a:lnTo>
                    <a:pt x="1047" y="311"/>
                  </a:lnTo>
                  <a:lnTo>
                    <a:pt x="1024" y="337"/>
                  </a:lnTo>
                  <a:lnTo>
                    <a:pt x="994" y="315"/>
                  </a:lnTo>
                  <a:lnTo>
                    <a:pt x="939" y="376"/>
                  </a:lnTo>
                  <a:lnTo>
                    <a:pt x="961" y="404"/>
                  </a:lnTo>
                  <a:lnTo>
                    <a:pt x="965" y="459"/>
                  </a:lnTo>
                  <a:lnTo>
                    <a:pt x="1006" y="471"/>
                  </a:lnTo>
                  <a:lnTo>
                    <a:pt x="1051" y="449"/>
                  </a:lnTo>
                  <a:lnTo>
                    <a:pt x="1069" y="445"/>
                  </a:lnTo>
                  <a:lnTo>
                    <a:pt x="1104" y="490"/>
                  </a:lnTo>
                  <a:lnTo>
                    <a:pt x="1075" y="561"/>
                  </a:lnTo>
                  <a:lnTo>
                    <a:pt x="1053" y="614"/>
                  </a:lnTo>
                  <a:lnTo>
                    <a:pt x="1075" y="658"/>
                  </a:lnTo>
                  <a:lnTo>
                    <a:pt x="1116" y="677"/>
                  </a:lnTo>
                  <a:lnTo>
                    <a:pt x="1118" y="732"/>
                  </a:lnTo>
                  <a:lnTo>
                    <a:pt x="1081" y="782"/>
                  </a:lnTo>
                  <a:lnTo>
                    <a:pt x="1112" y="837"/>
                  </a:lnTo>
                  <a:lnTo>
                    <a:pt x="1138" y="819"/>
                  </a:lnTo>
                  <a:lnTo>
                    <a:pt x="1187" y="823"/>
                  </a:lnTo>
                  <a:lnTo>
                    <a:pt x="1197" y="864"/>
                  </a:lnTo>
                  <a:lnTo>
                    <a:pt x="1228" y="884"/>
                  </a:lnTo>
                  <a:lnTo>
                    <a:pt x="1262" y="864"/>
                  </a:lnTo>
                  <a:lnTo>
                    <a:pt x="1293" y="888"/>
                  </a:lnTo>
                  <a:lnTo>
                    <a:pt x="1329" y="872"/>
                  </a:lnTo>
                  <a:lnTo>
                    <a:pt x="1352" y="900"/>
                  </a:lnTo>
                  <a:lnTo>
                    <a:pt x="1343" y="973"/>
                  </a:lnTo>
                  <a:lnTo>
                    <a:pt x="1291" y="986"/>
                  </a:lnTo>
                  <a:lnTo>
                    <a:pt x="1262" y="1026"/>
                  </a:lnTo>
                </a:path>
              </a:pathLst>
            </a:custGeom>
            <a:grpFill/>
            <a:ln w="6350">
              <a:solidFill>
                <a:schemeClr val="tx1">
                  <a:lumMod val="85000"/>
                  <a:lumOff val="15000"/>
                </a:schemeClr>
              </a:solidFill>
              <a:prstDash val="solid"/>
              <a:round/>
            </a:ln>
          </p:spPr>
          <p:txBody>
            <a:bodyPr/>
            <a:lstStyle/>
            <a:p>
              <a:endParaRPr lang="zh-CN" altLang="en-US" dirty="0">
                <a:ea typeface="微软雅黑" panose="020B0503020204020204" pitchFamily="34" charset="-122"/>
              </a:endParaRPr>
            </a:p>
          </p:txBody>
        </p:sp>
        <p:sp>
          <p:nvSpPr>
            <p:cNvPr id="15" name="Freeform 73"/>
            <p:cNvSpPr/>
            <p:nvPr/>
          </p:nvSpPr>
          <p:spPr bwMode="gray">
            <a:xfrm>
              <a:off x="2755" y="3269"/>
              <a:ext cx="596" cy="432"/>
            </a:xfrm>
            <a:custGeom>
              <a:avLst/>
              <a:gdLst>
                <a:gd name="T0" fmla="*/ 209 w 1191"/>
                <a:gd name="T1" fmla="*/ 213 h 864"/>
                <a:gd name="T2" fmla="*/ 202 w 1191"/>
                <a:gd name="T3" fmla="*/ 215 h 864"/>
                <a:gd name="T4" fmla="*/ 195 w 1191"/>
                <a:gd name="T5" fmla="*/ 214 h 864"/>
                <a:gd name="T6" fmla="*/ 186 w 1191"/>
                <a:gd name="T7" fmla="*/ 210 h 864"/>
                <a:gd name="T8" fmla="*/ 180 w 1191"/>
                <a:gd name="T9" fmla="*/ 210 h 864"/>
                <a:gd name="T10" fmla="*/ 174 w 1191"/>
                <a:gd name="T11" fmla="*/ 203 h 864"/>
                <a:gd name="T12" fmla="*/ 169 w 1191"/>
                <a:gd name="T13" fmla="*/ 200 h 864"/>
                <a:gd name="T14" fmla="*/ 163 w 1191"/>
                <a:gd name="T15" fmla="*/ 210 h 864"/>
                <a:gd name="T16" fmla="*/ 155 w 1191"/>
                <a:gd name="T17" fmla="*/ 214 h 864"/>
                <a:gd name="T18" fmla="*/ 146 w 1191"/>
                <a:gd name="T19" fmla="*/ 216 h 864"/>
                <a:gd name="T20" fmla="*/ 140 w 1191"/>
                <a:gd name="T21" fmla="*/ 211 h 864"/>
                <a:gd name="T22" fmla="*/ 133 w 1191"/>
                <a:gd name="T23" fmla="*/ 213 h 864"/>
                <a:gd name="T24" fmla="*/ 123 w 1191"/>
                <a:gd name="T25" fmla="*/ 213 h 864"/>
                <a:gd name="T26" fmla="*/ 112 w 1191"/>
                <a:gd name="T27" fmla="*/ 206 h 864"/>
                <a:gd name="T28" fmla="*/ 101 w 1191"/>
                <a:gd name="T29" fmla="*/ 198 h 864"/>
                <a:gd name="T30" fmla="*/ 93 w 1191"/>
                <a:gd name="T31" fmla="*/ 189 h 864"/>
                <a:gd name="T32" fmla="*/ 88 w 1191"/>
                <a:gd name="T33" fmla="*/ 176 h 864"/>
                <a:gd name="T34" fmla="*/ 91 w 1191"/>
                <a:gd name="T35" fmla="*/ 171 h 864"/>
                <a:gd name="T36" fmla="*/ 94 w 1191"/>
                <a:gd name="T37" fmla="*/ 170 h 864"/>
                <a:gd name="T38" fmla="*/ 96 w 1191"/>
                <a:gd name="T39" fmla="*/ 167 h 864"/>
                <a:gd name="T40" fmla="*/ 87 w 1191"/>
                <a:gd name="T41" fmla="*/ 160 h 864"/>
                <a:gd name="T42" fmla="*/ 79 w 1191"/>
                <a:gd name="T43" fmla="*/ 161 h 864"/>
                <a:gd name="T44" fmla="*/ 74 w 1191"/>
                <a:gd name="T45" fmla="*/ 163 h 864"/>
                <a:gd name="T46" fmla="*/ 66 w 1191"/>
                <a:gd name="T47" fmla="*/ 158 h 864"/>
                <a:gd name="T48" fmla="*/ 60 w 1191"/>
                <a:gd name="T49" fmla="*/ 161 h 864"/>
                <a:gd name="T50" fmla="*/ 52 w 1191"/>
                <a:gd name="T51" fmla="*/ 156 h 864"/>
                <a:gd name="T52" fmla="*/ 46 w 1191"/>
                <a:gd name="T53" fmla="*/ 152 h 864"/>
                <a:gd name="T54" fmla="*/ 66 w 1191"/>
                <a:gd name="T55" fmla="*/ 135 h 864"/>
                <a:gd name="T56" fmla="*/ 53 w 1191"/>
                <a:gd name="T57" fmla="*/ 114 h 864"/>
                <a:gd name="T58" fmla="*/ 29 w 1191"/>
                <a:gd name="T59" fmla="*/ 108 h 864"/>
                <a:gd name="T60" fmla="*/ 8 w 1191"/>
                <a:gd name="T61" fmla="*/ 101 h 864"/>
                <a:gd name="T62" fmla="*/ 26 w 1191"/>
                <a:gd name="T63" fmla="*/ 74 h 864"/>
                <a:gd name="T64" fmla="*/ 63 w 1191"/>
                <a:gd name="T65" fmla="*/ 84 h 864"/>
                <a:gd name="T66" fmla="*/ 77 w 1191"/>
                <a:gd name="T67" fmla="*/ 70 h 864"/>
                <a:gd name="T68" fmla="*/ 100 w 1191"/>
                <a:gd name="T69" fmla="*/ 52 h 864"/>
                <a:gd name="T70" fmla="*/ 124 w 1191"/>
                <a:gd name="T71" fmla="*/ 56 h 864"/>
                <a:gd name="T72" fmla="*/ 144 w 1191"/>
                <a:gd name="T73" fmla="*/ 48 h 864"/>
                <a:gd name="T74" fmla="*/ 165 w 1191"/>
                <a:gd name="T75" fmla="*/ 40 h 864"/>
                <a:gd name="T76" fmla="*/ 182 w 1191"/>
                <a:gd name="T77" fmla="*/ 27 h 864"/>
                <a:gd name="T78" fmla="*/ 200 w 1191"/>
                <a:gd name="T79" fmla="*/ 19 h 864"/>
                <a:gd name="T80" fmla="*/ 217 w 1191"/>
                <a:gd name="T81" fmla="*/ 9 h 864"/>
                <a:gd name="T82" fmla="*/ 244 w 1191"/>
                <a:gd name="T83" fmla="*/ 5 h 864"/>
                <a:gd name="T84" fmla="*/ 260 w 1191"/>
                <a:gd name="T85" fmla="*/ 18 h 864"/>
                <a:gd name="T86" fmla="*/ 252 w 1191"/>
                <a:gd name="T87" fmla="*/ 54 h 864"/>
                <a:gd name="T88" fmla="*/ 274 w 1191"/>
                <a:gd name="T89" fmla="*/ 71 h 864"/>
                <a:gd name="T90" fmla="*/ 298 w 1191"/>
                <a:gd name="T91" fmla="*/ 81 h 864"/>
                <a:gd name="T92" fmla="*/ 282 w 1191"/>
                <a:gd name="T93" fmla="*/ 108 h 864"/>
                <a:gd name="T94" fmla="*/ 260 w 1191"/>
                <a:gd name="T95" fmla="*/ 161 h 864"/>
                <a:gd name="T96" fmla="*/ 248 w 1191"/>
                <a:gd name="T97" fmla="*/ 182 h 864"/>
                <a:gd name="T98" fmla="*/ 225 w 1191"/>
                <a:gd name="T99" fmla="*/ 197 h 86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91"/>
                <a:gd name="T151" fmla="*/ 0 h 864"/>
                <a:gd name="T152" fmla="*/ 1191 w 1191"/>
                <a:gd name="T153" fmla="*/ 864 h 86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91" h="864">
                  <a:moveTo>
                    <a:pt x="866" y="835"/>
                  </a:moveTo>
                  <a:lnTo>
                    <a:pt x="834" y="815"/>
                  </a:lnTo>
                  <a:lnTo>
                    <a:pt x="836" y="852"/>
                  </a:lnTo>
                  <a:lnTo>
                    <a:pt x="832" y="852"/>
                  </a:lnTo>
                  <a:lnTo>
                    <a:pt x="821" y="856"/>
                  </a:lnTo>
                  <a:lnTo>
                    <a:pt x="807" y="860"/>
                  </a:lnTo>
                  <a:lnTo>
                    <a:pt x="793" y="864"/>
                  </a:lnTo>
                  <a:lnTo>
                    <a:pt x="783" y="862"/>
                  </a:lnTo>
                  <a:lnTo>
                    <a:pt x="777" y="856"/>
                  </a:lnTo>
                  <a:lnTo>
                    <a:pt x="767" y="849"/>
                  </a:lnTo>
                  <a:lnTo>
                    <a:pt x="758" y="841"/>
                  </a:lnTo>
                  <a:lnTo>
                    <a:pt x="744" y="837"/>
                  </a:lnTo>
                  <a:lnTo>
                    <a:pt x="734" y="837"/>
                  </a:lnTo>
                  <a:lnTo>
                    <a:pt x="726" y="837"/>
                  </a:lnTo>
                  <a:lnTo>
                    <a:pt x="718" y="837"/>
                  </a:lnTo>
                  <a:lnTo>
                    <a:pt x="708" y="831"/>
                  </a:lnTo>
                  <a:lnTo>
                    <a:pt x="701" y="821"/>
                  </a:lnTo>
                  <a:lnTo>
                    <a:pt x="693" y="811"/>
                  </a:lnTo>
                  <a:lnTo>
                    <a:pt x="687" y="801"/>
                  </a:lnTo>
                  <a:lnTo>
                    <a:pt x="681" y="797"/>
                  </a:lnTo>
                  <a:lnTo>
                    <a:pt x="673" y="799"/>
                  </a:lnTo>
                  <a:lnTo>
                    <a:pt x="665" y="811"/>
                  </a:lnTo>
                  <a:lnTo>
                    <a:pt x="657" y="825"/>
                  </a:lnTo>
                  <a:lnTo>
                    <a:pt x="651" y="839"/>
                  </a:lnTo>
                  <a:lnTo>
                    <a:pt x="641" y="847"/>
                  </a:lnTo>
                  <a:lnTo>
                    <a:pt x="632" y="850"/>
                  </a:lnTo>
                  <a:lnTo>
                    <a:pt x="620" y="856"/>
                  </a:lnTo>
                  <a:lnTo>
                    <a:pt x="606" y="860"/>
                  </a:lnTo>
                  <a:lnTo>
                    <a:pt x="592" y="862"/>
                  </a:lnTo>
                  <a:lnTo>
                    <a:pt x="582" y="862"/>
                  </a:lnTo>
                  <a:lnTo>
                    <a:pt x="575" y="854"/>
                  </a:lnTo>
                  <a:lnTo>
                    <a:pt x="569" y="849"/>
                  </a:lnTo>
                  <a:lnTo>
                    <a:pt x="559" y="843"/>
                  </a:lnTo>
                  <a:lnTo>
                    <a:pt x="549" y="843"/>
                  </a:lnTo>
                  <a:lnTo>
                    <a:pt x="539" y="845"/>
                  </a:lnTo>
                  <a:lnTo>
                    <a:pt x="529" y="850"/>
                  </a:lnTo>
                  <a:lnTo>
                    <a:pt x="519" y="854"/>
                  </a:lnTo>
                  <a:lnTo>
                    <a:pt x="508" y="854"/>
                  </a:lnTo>
                  <a:lnTo>
                    <a:pt x="492" y="849"/>
                  </a:lnTo>
                  <a:lnTo>
                    <a:pt x="474" y="837"/>
                  </a:lnTo>
                  <a:lnTo>
                    <a:pt x="458" y="829"/>
                  </a:lnTo>
                  <a:lnTo>
                    <a:pt x="445" y="821"/>
                  </a:lnTo>
                  <a:lnTo>
                    <a:pt x="431" y="811"/>
                  </a:lnTo>
                  <a:lnTo>
                    <a:pt x="417" y="799"/>
                  </a:lnTo>
                  <a:lnTo>
                    <a:pt x="403" y="791"/>
                  </a:lnTo>
                  <a:lnTo>
                    <a:pt x="389" y="784"/>
                  </a:lnTo>
                  <a:lnTo>
                    <a:pt x="382" y="776"/>
                  </a:lnTo>
                  <a:lnTo>
                    <a:pt x="370" y="754"/>
                  </a:lnTo>
                  <a:lnTo>
                    <a:pt x="358" y="732"/>
                  </a:lnTo>
                  <a:lnTo>
                    <a:pt x="352" y="717"/>
                  </a:lnTo>
                  <a:lnTo>
                    <a:pt x="350" y="703"/>
                  </a:lnTo>
                  <a:lnTo>
                    <a:pt x="354" y="691"/>
                  </a:lnTo>
                  <a:lnTo>
                    <a:pt x="358" y="685"/>
                  </a:lnTo>
                  <a:lnTo>
                    <a:pt x="364" y="683"/>
                  </a:lnTo>
                  <a:lnTo>
                    <a:pt x="368" y="681"/>
                  </a:lnTo>
                  <a:lnTo>
                    <a:pt x="372" y="679"/>
                  </a:lnTo>
                  <a:lnTo>
                    <a:pt x="376" y="677"/>
                  </a:lnTo>
                  <a:lnTo>
                    <a:pt x="380" y="673"/>
                  </a:lnTo>
                  <a:lnTo>
                    <a:pt x="382" y="671"/>
                  </a:lnTo>
                  <a:lnTo>
                    <a:pt x="382" y="665"/>
                  </a:lnTo>
                  <a:lnTo>
                    <a:pt x="376" y="654"/>
                  </a:lnTo>
                  <a:lnTo>
                    <a:pt x="364" y="646"/>
                  </a:lnTo>
                  <a:lnTo>
                    <a:pt x="348" y="638"/>
                  </a:lnTo>
                  <a:lnTo>
                    <a:pt x="332" y="636"/>
                  </a:lnTo>
                  <a:lnTo>
                    <a:pt x="323" y="638"/>
                  </a:lnTo>
                  <a:lnTo>
                    <a:pt x="315" y="644"/>
                  </a:lnTo>
                  <a:lnTo>
                    <a:pt x="307" y="650"/>
                  </a:lnTo>
                  <a:lnTo>
                    <a:pt x="301" y="652"/>
                  </a:lnTo>
                  <a:lnTo>
                    <a:pt x="295" y="650"/>
                  </a:lnTo>
                  <a:lnTo>
                    <a:pt x="283" y="636"/>
                  </a:lnTo>
                  <a:lnTo>
                    <a:pt x="273" y="630"/>
                  </a:lnTo>
                  <a:lnTo>
                    <a:pt x="262" y="630"/>
                  </a:lnTo>
                  <a:lnTo>
                    <a:pt x="254" y="636"/>
                  </a:lnTo>
                  <a:lnTo>
                    <a:pt x="246" y="642"/>
                  </a:lnTo>
                  <a:lnTo>
                    <a:pt x="238" y="644"/>
                  </a:lnTo>
                  <a:lnTo>
                    <a:pt x="230" y="640"/>
                  </a:lnTo>
                  <a:lnTo>
                    <a:pt x="220" y="632"/>
                  </a:lnTo>
                  <a:lnTo>
                    <a:pt x="208" y="624"/>
                  </a:lnTo>
                  <a:lnTo>
                    <a:pt x="195" y="614"/>
                  </a:lnTo>
                  <a:lnTo>
                    <a:pt x="185" y="608"/>
                  </a:lnTo>
                  <a:lnTo>
                    <a:pt x="181" y="606"/>
                  </a:lnTo>
                  <a:lnTo>
                    <a:pt x="181" y="593"/>
                  </a:lnTo>
                  <a:lnTo>
                    <a:pt x="210" y="553"/>
                  </a:lnTo>
                  <a:lnTo>
                    <a:pt x="262" y="540"/>
                  </a:lnTo>
                  <a:lnTo>
                    <a:pt x="271" y="467"/>
                  </a:lnTo>
                  <a:lnTo>
                    <a:pt x="248" y="439"/>
                  </a:lnTo>
                  <a:lnTo>
                    <a:pt x="212" y="455"/>
                  </a:lnTo>
                  <a:lnTo>
                    <a:pt x="179" y="435"/>
                  </a:lnTo>
                  <a:lnTo>
                    <a:pt x="147" y="451"/>
                  </a:lnTo>
                  <a:lnTo>
                    <a:pt x="116" y="431"/>
                  </a:lnTo>
                  <a:lnTo>
                    <a:pt x="106" y="390"/>
                  </a:lnTo>
                  <a:lnTo>
                    <a:pt x="57" y="386"/>
                  </a:lnTo>
                  <a:lnTo>
                    <a:pt x="31" y="404"/>
                  </a:lnTo>
                  <a:lnTo>
                    <a:pt x="0" y="349"/>
                  </a:lnTo>
                  <a:lnTo>
                    <a:pt x="51" y="347"/>
                  </a:lnTo>
                  <a:lnTo>
                    <a:pt x="104" y="295"/>
                  </a:lnTo>
                  <a:lnTo>
                    <a:pt x="139" y="292"/>
                  </a:lnTo>
                  <a:lnTo>
                    <a:pt x="195" y="327"/>
                  </a:lnTo>
                  <a:lnTo>
                    <a:pt x="250" y="335"/>
                  </a:lnTo>
                  <a:lnTo>
                    <a:pt x="275" y="309"/>
                  </a:lnTo>
                  <a:lnTo>
                    <a:pt x="279" y="288"/>
                  </a:lnTo>
                  <a:lnTo>
                    <a:pt x="307" y="278"/>
                  </a:lnTo>
                  <a:lnTo>
                    <a:pt x="338" y="248"/>
                  </a:lnTo>
                  <a:lnTo>
                    <a:pt x="386" y="238"/>
                  </a:lnTo>
                  <a:lnTo>
                    <a:pt x="397" y="207"/>
                  </a:lnTo>
                  <a:lnTo>
                    <a:pt x="437" y="181"/>
                  </a:lnTo>
                  <a:lnTo>
                    <a:pt x="458" y="223"/>
                  </a:lnTo>
                  <a:lnTo>
                    <a:pt x="496" y="225"/>
                  </a:lnTo>
                  <a:lnTo>
                    <a:pt x="521" y="248"/>
                  </a:lnTo>
                  <a:lnTo>
                    <a:pt x="567" y="227"/>
                  </a:lnTo>
                  <a:lnTo>
                    <a:pt x="575" y="189"/>
                  </a:lnTo>
                  <a:lnTo>
                    <a:pt x="604" y="173"/>
                  </a:lnTo>
                  <a:lnTo>
                    <a:pt x="641" y="193"/>
                  </a:lnTo>
                  <a:lnTo>
                    <a:pt x="659" y="160"/>
                  </a:lnTo>
                  <a:lnTo>
                    <a:pt x="695" y="160"/>
                  </a:lnTo>
                  <a:lnTo>
                    <a:pt x="693" y="120"/>
                  </a:lnTo>
                  <a:lnTo>
                    <a:pt x="728" y="108"/>
                  </a:lnTo>
                  <a:lnTo>
                    <a:pt x="740" y="122"/>
                  </a:lnTo>
                  <a:lnTo>
                    <a:pt x="765" y="71"/>
                  </a:lnTo>
                  <a:lnTo>
                    <a:pt x="797" y="73"/>
                  </a:lnTo>
                  <a:lnTo>
                    <a:pt x="825" y="77"/>
                  </a:lnTo>
                  <a:lnTo>
                    <a:pt x="840" y="30"/>
                  </a:lnTo>
                  <a:lnTo>
                    <a:pt x="868" y="36"/>
                  </a:lnTo>
                  <a:lnTo>
                    <a:pt x="891" y="63"/>
                  </a:lnTo>
                  <a:lnTo>
                    <a:pt x="933" y="6"/>
                  </a:lnTo>
                  <a:lnTo>
                    <a:pt x="974" y="18"/>
                  </a:lnTo>
                  <a:lnTo>
                    <a:pt x="1006" y="0"/>
                  </a:lnTo>
                  <a:lnTo>
                    <a:pt x="1039" y="10"/>
                  </a:lnTo>
                  <a:lnTo>
                    <a:pt x="1039" y="69"/>
                  </a:lnTo>
                  <a:lnTo>
                    <a:pt x="1065" y="89"/>
                  </a:lnTo>
                  <a:lnTo>
                    <a:pt x="1059" y="154"/>
                  </a:lnTo>
                  <a:lnTo>
                    <a:pt x="1006" y="215"/>
                  </a:lnTo>
                  <a:lnTo>
                    <a:pt x="1080" y="209"/>
                  </a:lnTo>
                  <a:lnTo>
                    <a:pt x="1096" y="234"/>
                  </a:lnTo>
                  <a:lnTo>
                    <a:pt x="1096" y="284"/>
                  </a:lnTo>
                  <a:lnTo>
                    <a:pt x="1134" y="258"/>
                  </a:lnTo>
                  <a:lnTo>
                    <a:pt x="1169" y="258"/>
                  </a:lnTo>
                  <a:lnTo>
                    <a:pt x="1191" y="321"/>
                  </a:lnTo>
                  <a:lnTo>
                    <a:pt x="1163" y="351"/>
                  </a:lnTo>
                  <a:lnTo>
                    <a:pt x="1167" y="408"/>
                  </a:lnTo>
                  <a:lnTo>
                    <a:pt x="1128" y="431"/>
                  </a:lnTo>
                  <a:lnTo>
                    <a:pt x="1104" y="504"/>
                  </a:lnTo>
                  <a:lnTo>
                    <a:pt x="1110" y="579"/>
                  </a:lnTo>
                  <a:lnTo>
                    <a:pt x="1039" y="642"/>
                  </a:lnTo>
                  <a:lnTo>
                    <a:pt x="1013" y="654"/>
                  </a:lnTo>
                  <a:lnTo>
                    <a:pt x="1013" y="713"/>
                  </a:lnTo>
                  <a:lnTo>
                    <a:pt x="990" y="728"/>
                  </a:lnTo>
                  <a:lnTo>
                    <a:pt x="943" y="738"/>
                  </a:lnTo>
                  <a:lnTo>
                    <a:pt x="937" y="776"/>
                  </a:lnTo>
                  <a:lnTo>
                    <a:pt x="899" y="788"/>
                  </a:lnTo>
                  <a:lnTo>
                    <a:pt x="866" y="835"/>
                  </a:lnTo>
                  <a:close/>
                </a:path>
              </a:pathLst>
            </a:custGeom>
            <a:grpFill/>
            <a:ln w="0">
              <a:solidFill>
                <a:schemeClr val="tx1">
                  <a:lumMod val="85000"/>
                  <a:lumOff val="15000"/>
                </a:schemeClr>
              </a:solidFill>
              <a:prstDash val="solid"/>
              <a:round/>
            </a:ln>
          </p:spPr>
          <p:txBody>
            <a:bodyPr/>
            <a:lstStyle/>
            <a:p>
              <a:endParaRPr lang="zh-CN" altLang="en-US" dirty="0">
                <a:ea typeface="微软雅黑" panose="020B0503020204020204" pitchFamily="34" charset="-122"/>
              </a:endParaRPr>
            </a:p>
          </p:txBody>
        </p:sp>
        <p:sp>
          <p:nvSpPr>
            <p:cNvPr id="16" name="Freeform 74"/>
            <p:cNvSpPr/>
            <p:nvPr/>
          </p:nvSpPr>
          <p:spPr bwMode="gray">
            <a:xfrm>
              <a:off x="2755" y="3269"/>
              <a:ext cx="596" cy="432"/>
            </a:xfrm>
            <a:custGeom>
              <a:avLst/>
              <a:gdLst>
                <a:gd name="T0" fmla="*/ 209 w 1191"/>
                <a:gd name="T1" fmla="*/ 213 h 864"/>
                <a:gd name="T2" fmla="*/ 202 w 1191"/>
                <a:gd name="T3" fmla="*/ 215 h 864"/>
                <a:gd name="T4" fmla="*/ 195 w 1191"/>
                <a:gd name="T5" fmla="*/ 214 h 864"/>
                <a:gd name="T6" fmla="*/ 186 w 1191"/>
                <a:gd name="T7" fmla="*/ 210 h 864"/>
                <a:gd name="T8" fmla="*/ 180 w 1191"/>
                <a:gd name="T9" fmla="*/ 210 h 864"/>
                <a:gd name="T10" fmla="*/ 174 w 1191"/>
                <a:gd name="T11" fmla="*/ 203 h 864"/>
                <a:gd name="T12" fmla="*/ 169 w 1191"/>
                <a:gd name="T13" fmla="*/ 200 h 864"/>
                <a:gd name="T14" fmla="*/ 163 w 1191"/>
                <a:gd name="T15" fmla="*/ 210 h 864"/>
                <a:gd name="T16" fmla="*/ 155 w 1191"/>
                <a:gd name="T17" fmla="*/ 214 h 864"/>
                <a:gd name="T18" fmla="*/ 146 w 1191"/>
                <a:gd name="T19" fmla="*/ 216 h 864"/>
                <a:gd name="T20" fmla="*/ 140 w 1191"/>
                <a:gd name="T21" fmla="*/ 211 h 864"/>
                <a:gd name="T22" fmla="*/ 133 w 1191"/>
                <a:gd name="T23" fmla="*/ 213 h 864"/>
                <a:gd name="T24" fmla="*/ 123 w 1191"/>
                <a:gd name="T25" fmla="*/ 213 h 864"/>
                <a:gd name="T26" fmla="*/ 112 w 1191"/>
                <a:gd name="T27" fmla="*/ 206 h 864"/>
                <a:gd name="T28" fmla="*/ 101 w 1191"/>
                <a:gd name="T29" fmla="*/ 198 h 864"/>
                <a:gd name="T30" fmla="*/ 93 w 1191"/>
                <a:gd name="T31" fmla="*/ 189 h 864"/>
                <a:gd name="T32" fmla="*/ 88 w 1191"/>
                <a:gd name="T33" fmla="*/ 176 h 864"/>
                <a:gd name="T34" fmla="*/ 91 w 1191"/>
                <a:gd name="T35" fmla="*/ 171 h 864"/>
                <a:gd name="T36" fmla="*/ 94 w 1191"/>
                <a:gd name="T37" fmla="*/ 170 h 864"/>
                <a:gd name="T38" fmla="*/ 96 w 1191"/>
                <a:gd name="T39" fmla="*/ 167 h 864"/>
                <a:gd name="T40" fmla="*/ 87 w 1191"/>
                <a:gd name="T41" fmla="*/ 160 h 864"/>
                <a:gd name="T42" fmla="*/ 79 w 1191"/>
                <a:gd name="T43" fmla="*/ 161 h 864"/>
                <a:gd name="T44" fmla="*/ 74 w 1191"/>
                <a:gd name="T45" fmla="*/ 163 h 864"/>
                <a:gd name="T46" fmla="*/ 66 w 1191"/>
                <a:gd name="T47" fmla="*/ 158 h 864"/>
                <a:gd name="T48" fmla="*/ 60 w 1191"/>
                <a:gd name="T49" fmla="*/ 161 h 864"/>
                <a:gd name="T50" fmla="*/ 52 w 1191"/>
                <a:gd name="T51" fmla="*/ 156 h 864"/>
                <a:gd name="T52" fmla="*/ 46 w 1191"/>
                <a:gd name="T53" fmla="*/ 152 h 864"/>
                <a:gd name="T54" fmla="*/ 66 w 1191"/>
                <a:gd name="T55" fmla="*/ 135 h 864"/>
                <a:gd name="T56" fmla="*/ 53 w 1191"/>
                <a:gd name="T57" fmla="*/ 114 h 864"/>
                <a:gd name="T58" fmla="*/ 29 w 1191"/>
                <a:gd name="T59" fmla="*/ 108 h 864"/>
                <a:gd name="T60" fmla="*/ 8 w 1191"/>
                <a:gd name="T61" fmla="*/ 101 h 864"/>
                <a:gd name="T62" fmla="*/ 26 w 1191"/>
                <a:gd name="T63" fmla="*/ 74 h 864"/>
                <a:gd name="T64" fmla="*/ 63 w 1191"/>
                <a:gd name="T65" fmla="*/ 84 h 864"/>
                <a:gd name="T66" fmla="*/ 77 w 1191"/>
                <a:gd name="T67" fmla="*/ 70 h 864"/>
                <a:gd name="T68" fmla="*/ 100 w 1191"/>
                <a:gd name="T69" fmla="*/ 52 h 864"/>
                <a:gd name="T70" fmla="*/ 124 w 1191"/>
                <a:gd name="T71" fmla="*/ 56 h 864"/>
                <a:gd name="T72" fmla="*/ 144 w 1191"/>
                <a:gd name="T73" fmla="*/ 48 h 864"/>
                <a:gd name="T74" fmla="*/ 165 w 1191"/>
                <a:gd name="T75" fmla="*/ 40 h 864"/>
                <a:gd name="T76" fmla="*/ 182 w 1191"/>
                <a:gd name="T77" fmla="*/ 27 h 864"/>
                <a:gd name="T78" fmla="*/ 200 w 1191"/>
                <a:gd name="T79" fmla="*/ 19 h 864"/>
                <a:gd name="T80" fmla="*/ 217 w 1191"/>
                <a:gd name="T81" fmla="*/ 9 h 864"/>
                <a:gd name="T82" fmla="*/ 244 w 1191"/>
                <a:gd name="T83" fmla="*/ 5 h 864"/>
                <a:gd name="T84" fmla="*/ 260 w 1191"/>
                <a:gd name="T85" fmla="*/ 18 h 864"/>
                <a:gd name="T86" fmla="*/ 252 w 1191"/>
                <a:gd name="T87" fmla="*/ 54 h 864"/>
                <a:gd name="T88" fmla="*/ 274 w 1191"/>
                <a:gd name="T89" fmla="*/ 71 h 864"/>
                <a:gd name="T90" fmla="*/ 298 w 1191"/>
                <a:gd name="T91" fmla="*/ 81 h 864"/>
                <a:gd name="T92" fmla="*/ 282 w 1191"/>
                <a:gd name="T93" fmla="*/ 108 h 864"/>
                <a:gd name="T94" fmla="*/ 260 w 1191"/>
                <a:gd name="T95" fmla="*/ 161 h 864"/>
                <a:gd name="T96" fmla="*/ 248 w 1191"/>
                <a:gd name="T97" fmla="*/ 182 h 864"/>
                <a:gd name="T98" fmla="*/ 225 w 1191"/>
                <a:gd name="T99" fmla="*/ 197 h 86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91"/>
                <a:gd name="T151" fmla="*/ 0 h 864"/>
                <a:gd name="T152" fmla="*/ 1191 w 1191"/>
                <a:gd name="T153" fmla="*/ 864 h 86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91" h="864">
                  <a:moveTo>
                    <a:pt x="866" y="835"/>
                  </a:moveTo>
                  <a:lnTo>
                    <a:pt x="834" y="815"/>
                  </a:lnTo>
                  <a:lnTo>
                    <a:pt x="836" y="852"/>
                  </a:lnTo>
                  <a:lnTo>
                    <a:pt x="832" y="852"/>
                  </a:lnTo>
                  <a:lnTo>
                    <a:pt x="821" y="856"/>
                  </a:lnTo>
                  <a:lnTo>
                    <a:pt x="807" y="860"/>
                  </a:lnTo>
                  <a:lnTo>
                    <a:pt x="793" y="864"/>
                  </a:lnTo>
                  <a:lnTo>
                    <a:pt x="783" y="862"/>
                  </a:lnTo>
                  <a:lnTo>
                    <a:pt x="777" y="856"/>
                  </a:lnTo>
                  <a:lnTo>
                    <a:pt x="767" y="849"/>
                  </a:lnTo>
                  <a:lnTo>
                    <a:pt x="758" y="841"/>
                  </a:lnTo>
                  <a:lnTo>
                    <a:pt x="744" y="837"/>
                  </a:lnTo>
                  <a:lnTo>
                    <a:pt x="734" y="837"/>
                  </a:lnTo>
                  <a:lnTo>
                    <a:pt x="726" y="837"/>
                  </a:lnTo>
                  <a:lnTo>
                    <a:pt x="718" y="837"/>
                  </a:lnTo>
                  <a:lnTo>
                    <a:pt x="708" y="831"/>
                  </a:lnTo>
                  <a:lnTo>
                    <a:pt x="701" y="821"/>
                  </a:lnTo>
                  <a:lnTo>
                    <a:pt x="693" y="811"/>
                  </a:lnTo>
                  <a:lnTo>
                    <a:pt x="687" y="801"/>
                  </a:lnTo>
                  <a:lnTo>
                    <a:pt x="681" y="797"/>
                  </a:lnTo>
                  <a:lnTo>
                    <a:pt x="673" y="799"/>
                  </a:lnTo>
                  <a:lnTo>
                    <a:pt x="665" y="811"/>
                  </a:lnTo>
                  <a:lnTo>
                    <a:pt x="657" y="825"/>
                  </a:lnTo>
                  <a:lnTo>
                    <a:pt x="651" y="839"/>
                  </a:lnTo>
                  <a:lnTo>
                    <a:pt x="641" y="847"/>
                  </a:lnTo>
                  <a:lnTo>
                    <a:pt x="632" y="850"/>
                  </a:lnTo>
                  <a:lnTo>
                    <a:pt x="620" y="856"/>
                  </a:lnTo>
                  <a:lnTo>
                    <a:pt x="606" y="860"/>
                  </a:lnTo>
                  <a:lnTo>
                    <a:pt x="592" y="862"/>
                  </a:lnTo>
                  <a:lnTo>
                    <a:pt x="582" y="862"/>
                  </a:lnTo>
                  <a:lnTo>
                    <a:pt x="575" y="854"/>
                  </a:lnTo>
                  <a:lnTo>
                    <a:pt x="569" y="849"/>
                  </a:lnTo>
                  <a:lnTo>
                    <a:pt x="559" y="843"/>
                  </a:lnTo>
                  <a:lnTo>
                    <a:pt x="549" y="843"/>
                  </a:lnTo>
                  <a:lnTo>
                    <a:pt x="539" y="845"/>
                  </a:lnTo>
                  <a:lnTo>
                    <a:pt x="529" y="850"/>
                  </a:lnTo>
                  <a:lnTo>
                    <a:pt x="519" y="854"/>
                  </a:lnTo>
                  <a:lnTo>
                    <a:pt x="508" y="854"/>
                  </a:lnTo>
                  <a:lnTo>
                    <a:pt x="492" y="849"/>
                  </a:lnTo>
                  <a:lnTo>
                    <a:pt x="474" y="837"/>
                  </a:lnTo>
                  <a:lnTo>
                    <a:pt x="458" y="829"/>
                  </a:lnTo>
                  <a:lnTo>
                    <a:pt x="445" y="821"/>
                  </a:lnTo>
                  <a:lnTo>
                    <a:pt x="431" y="811"/>
                  </a:lnTo>
                  <a:lnTo>
                    <a:pt x="417" y="799"/>
                  </a:lnTo>
                  <a:lnTo>
                    <a:pt x="403" y="791"/>
                  </a:lnTo>
                  <a:lnTo>
                    <a:pt x="389" y="784"/>
                  </a:lnTo>
                  <a:lnTo>
                    <a:pt x="382" y="776"/>
                  </a:lnTo>
                  <a:lnTo>
                    <a:pt x="370" y="754"/>
                  </a:lnTo>
                  <a:lnTo>
                    <a:pt x="358" y="732"/>
                  </a:lnTo>
                  <a:lnTo>
                    <a:pt x="352" y="717"/>
                  </a:lnTo>
                  <a:lnTo>
                    <a:pt x="350" y="703"/>
                  </a:lnTo>
                  <a:lnTo>
                    <a:pt x="354" y="691"/>
                  </a:lnTo>
                  <a:lnTo>
                    <a:pt x="358" y="685"/>
                  </a:lnTo>
                  <a:lnTo>
                    <a:pt x="364" y="683"/>
                  </a:lnTo>
                  <a:lnTo>
                    <a:pt x="368" y="681"/>
                  </a:lnTo>
                  <a:lnTo>
                    <a:pt x="372" y="679"/>
                  </a:lnTo>
                  <a:lnTo>
                    <a:pt x="376" y="677"/>
                  </a:lnTo>
                  <a:lnTo>
                    <a:pt x="380" y="673"/>
                  </a:lnTo>
                  <a:lnTo>
                    <a:pt x="382" y="671"/>
                  </a:lnTo>
                  <a:lnTo>
                    <a:pt x="382" y="665"/>
                  </a:lnTo>
                  <a:lnTo>
                    <a:pt x="376" y="654"/>
                  </a:lnTo>
                  <a:lnTo>
                    <a:pt x="364" y="646"/>
                  </a:lnTo>
                  <a:lnTo>
                    <a:pt x="348" y="638"/>
                  </a:lnTo>
                  <a:lnTo>
                    <a:pt x="332" y="636"/>
                  </a:lnTo>
                  <a:lnTo>
                    <a:pt x="323" y="638"/>
                  </a:lnTo>
                  <a:lnTo>
                    <a:pt x="315" y="644"/>
                  </a:lnTo>
                  <a:lnTo>
                    <a:pt x="307" y="650"/>
                  </a:lnTo>
                  <a:lnTo>
                    <a:pt x="301" y="652"/>
                  </a:lnTo>
                  <a:lnTo>
                    <a:pt x="295" y="650"/>
                  </a:lnTo>
                  <a:lnTo>
                    <a:pt x="283" y="636"/>
                  </a:lnTo>
                  <a:lnTo>
                    <a:pt x="273" y="630"/>
                  </a:lnTo>
                  <a:lnTo>
                    <a:pt x="262" y="630"/>
                  </a:lnTo>
                  <a:lnTo>
                    <a:pt x="254" y="636"/>
                  </a:lnTo>
                  <a:lnTo>
                    <a:pt x="246" y="642"/>
                  </a:lnTo>
                  <a:lnTo>
                    <a:pt x="238" y="644"/>
                  </a:lnTo>
                  <a:lnTo>
                    <a:pt x="230" y="640"/>
                  </a:lnTo>
                  <a:lnTo>
                    <a:pt x="220" y="632"/>
                  </a:lnTo>
                  <a:lnTo>
                    <a:pt x="208" y="624"/>
                  </a:lnTo>
                  <a:lnTo>
                    <a:pt x="195" y="614"/>
                  </a:lnTo>
                  <a:lnTo>
                    <a:pt x="185" y="608"/>
                  </a:lnTo>
                  <a:lnTo>
                    <a:pt x="181" y="606"/>
                  </a:lnTo>
                  <a:lnTo>
                    <a:pt x="181" y="593"/>
                  </a:lnTo>
                  <a:lnTo>
                    <a:pt x="210" y="553"/>
                  </a:lnTo>
                  <a:lnTo>
                    <a:pt x="262" y="540"/>
                  </a:lnTo>
                  <a:lnTo>
                    <a:pt x="271" y="467"/>
                  </a:lnTo>
                  <a:lnTo>
                    <a:pt x="248" y="439"/>
                  </a:lnTo>
                  <a:lnTo>
                    <a:pt x="212" y="455"/>
                  </a:lnTo>
                  <a:lnTo>
                    <a:pt x="179" y="435"/>
                  </a:lnTo>
                  <a:lnTo>
                    <a:pt x="147" y="451"/>
                  </a:lnTo>
                  <a:lnTo>
                    <a:pt x="116" y="431"/>
                  </a:lnTo>
                  <a:lnTo>
                    <a:pt x="106" y="390"/>
                  </a:lnTo>
                  <a:lnTo>
                    <a:pt x="57" y="386"/>
                  </a:lnTo>
                  <a:lnTo>
                    <a:pt x="31" y="404"/>
                  </a:lnTo>
                  <a:lnTo>
                    <a:pt x="0" y="349"/>
                  </a:lnTo>
                  <a:lnTo>
                    <a:pt x="51" y="347"/>
                  </a:lnTo>
                  <a:lnTo>
                    <a:pt x="104" y="295"/>
                  </a:lnTo>
                  <a:lnTo>
                    <a:pt x="139" y="292"/>
                  </a:lnTo>
                  <a:lnTo>
                    <a:pt x="195" y="327"/>
                  </a:lnTo>
                  <a:lnTo>
                    <a:pt x="250" y="335"/>
                  </a:lnTo>
                  <a:lnTo>
                    <a:pt x="275" y="309"/>
                  </a:lnTo>
                  <a:lnTo>
                    <a:pt x="279" y="288"/>
                  </a:lnTo>
                  <a:lnTo>
                    <a:pt x="307" y="278"/>
                  </a:lnTo>
                  <a:lnTo>
                    <a:pt x="338" y="248"/>
                  </a:lnTo>
                  <a:lnTo>
                    <a:pt x="386" y="238"/>
                  </a:lnTo>
                  <a:lnTo>
                    <a:pt x="397" y="207"/>
                  </a:lnTo>
                  <a:lnTo>
                    <a:pt x="437" y="181"/>
                  </a:lnTo>
                  <a:lnTo>
                    <a:pt x="458" y="223"/>
                  </a:lnTo>
                  <a:lnTo>
                    <a:pt x="496" y="225"/>
                  </a:lnTo>
                  <a:lnTo>
                    <a:pt x="521" y="248"/>
                  </a:lnTo>
                  <a:lnTo>
                    <a:pt x="567" y="227"/>
                  </a:lnTo>
                  <a:lnTo>
                    <a:pt x="575" y="189"/>
                  </a:lnTo>
                  <a:lnTo>
                    <a:pt x="604" y="173"/>
                  </a:lnTo>
                  <a:lnTo>
                    <a:pt x="641" y="193"/>
                  </a:lnTo>
                  <a:lnTo>
                    <a:pt x="659" y="160"/>
                  </a:lnTo>
                  <a:lnTo>
                    <a:pt x="695" y="160"/>
                  </a:lnTo>
                  <a:lnTo>
                    <a:pt x="693" y="120"/>
                  </a:lnTo>
                  <a:lnTo>
                    <a:pt x="728" y="108"/>
                  </a:lnTo>
                  <a:lnTo>
                    <a:pt x="740" y="122"/>
                  </a:lnTo>
                  <a:lnTo>
                    <a:pt x="765" y="71"/>
                  </a:lnTo>
                  <a:lnTo>
                    <a:pt x="797" y="73"/>
                  </a:lnTo>
                  <a:lnTo>
                    <a:pt x="825" y="77"/>
                  </a:lnTo>
                  <a:lnTo>
                    <a:pt x="840" y="30"/>
                  </a:lnTo>
                  <a:lnTo>
                    <a:pt x="868" y="36"/>
                  </a:lnTo>
                  <a:lnTo>
                    <a:pt x="891" y="63"/>
                  </a:lnTo>
                  <a:lnTo>
                    <a:pt x="933" y="6"/>
                  </a:lnTo>
                  <a:lnTo>
                    <a:pt x="974" y="18"/>
                  </a:lnTo>
                  <a:lnTo>
                    <a:pt x="1006" y="0"/>
                  </a:lnTo>
                  <a:lnTo>
                    <a:pt x="1039" y="10"/>
                  </a:lnTo>
                  <a:lnTo>
                    <a:pt x="1039" y="69"/>
                  </a:lnTo>
                  <a:lnTo>
                    <a:pt x="1065" y="89"/>
                  </a:lnTo>
                  <a:lnTo>
                    <a:pt x="1059" y="154"/>
                  </a:lnTo>
                  <a:lnTo>
                    <a:pt x="1006" y="215"/>
                  </a:lnTo>
                  <a:lnTo>
                    <a:pt x="1080" y="209"/>
                  </a:lnTo>
                  <a:lnTo>
                    <a:pt x="1096" y="234"/>
                  </a:lnTo>
                  <a:lnTo>
                    <a:pt x="1096" y="284"/>
                  </a:lnTo>
                  <a:lnTo>
                    <a:pt x="1134" y="258"/>
                  </a:lnTo>
                  <a:lnTo>
                    <a:pt x="1169" y="258"/>
                  </a:lnTo>
                  <a:lnTo>
                    <a:pt x="1191" y="321"/>
                  </a:lnTo>
                  <a:lnTo>
                    <a:pt x="1163" y="351"/>
                  </a:lnTo>
                  <a:lnTo>
                    <a:pt x="1167" y="408"/>
                  </a:lnTo>
                  <a:lnTo>
                    <a:pt x="1128" y="431"/>
                  </a:lnTo>
                  <a:lnTo>
                    <a:pt x="1104" y="504"/>
                  </a:lnTo>
                  <a:lnTo>
                    <a:pt x="1110" y="579"/>
                  </a:lnTo>
                  <a:lnTo>
                    <a:pt x="1039" y="642"/>
                  </a:lnTo>
                  <a:lnTo>
                    <a:pt x="1013" y="654"/>
                  </a:lnTo>
                  <a:lnTo>
                    <a:pt x="1013" y="713"/>
                  </a:lnTo>
                  <a:lnTo>
                    <a:pt x="990" y="728"/>
                  </a:lnTo>
                  <a:lnTo>
                    <a:pt x="943" y="738"/>
                  </a:lnTo>
                  <a:lnTo>
                    <a:pt x="937" y="776"/>
                  </a:lnTo>
                  <a:lnTo>
                    <a:pt x="899" y="788"/>
                  </a:lnTo>
                  <a:lnTo>
                    <a:pt x="866" y="835"/>
                  </a:lnTo>
                </a:path>
              </a:pathLst>
            </a:custGeom>
            <a:grpFill/>
            <a:ln w="6350">
              <a:solidFill>
                <a:schemeClr val="tx1">
                  <a:lumMod val="85000"/>
                  <a:lumOff val="15000"/>
                </a:schemeClr>
              </a:solidFill>
              <a:prstDash val="solid"/>
              <a:round/>
            </a:ln>
          </p:spPr>
          <p:txBody>
            <a:bodyPr/>
            <a:lstStyle/>
            <a:p>
              <a:endParaRPr lang="zh-CN" altLang="en-US" dirty="0">
                <a:ea typeface="微软雅黑" panose="020B0503020204020204" pitchFamily="34" charset="-122"/>
              </a:endParaRPr>
            </a:p>
          </p:txBody>
        </p:sp>
        <p:sp>
          <p:nvSpPr>
            <p:cNvPr id="17" name="Freeform 75"/>
            <p:cNvSpPr/>
            <p:nvPr/>
          </p:nvSpPr>
          <p:spPr bwMode="gray">
            <a:xfrm>
              <a:off x="3116" y="3813"/>
              <a:ext cx="195" cy="172"/>
            </a:xfrm>
            <a:custGeom>
              <a:avLst/>
              <a:gdLst>
                <a:gd name="T0" fmla="*/ 20 w 392"/>
                <a:gd name="T1" fmla="*/ 19 h 344"/>
                <a:gd name="T2" fmla="*/ 17 w 392"/>
                <a:gd name="T3" fmla="*/ 21 h 344"/>
                <a:gd name="T4" fmla="*/ 11 w 392"/>
                <a:gd name="T5" fmla="*/ 27 h 344"/>
                <a:gd name="T6" fmla="*/ 5 w 392"/>
                <a:gd name="T7" fmla="*/ 35 h 344"/>
                <a:gd name="T8" fmla="*/ 1 w 392"/>
                <a:gd name="T9" fmla="*/ 40 h 344"/>
                <a:gd name="T10" fmla="*/ 0 w 392"/>
                <a:gd name="T11" fmla="*/ 50 h 344"/>
                <a:gd name="T12" fmla="*/ 1 w 392"/>
                <a:gd name="T13" fmla="*/ 63 h 344"/>
                <a:gd name="T14" fmla="*/ 5 w 392"/>
                <a:gd name="T15" fmla="*/ 72 h 344"/>
                <a:gd name="T16" fmla="*/ 12 w 392"/>
                <a:gd name="T17" fmla="*/ 78 h 344"/>
                <a:gd name="T18" fmla="*/ 22 w 392"/>
                <a:gd name="T19" fmla="*/ 80 h 344"/>
                <a:gd name="T20" fmla="*/ 28 w 392"/>
                <a:gd name="T21" fmla="*/ 80 h 344"/>
                <a:gd name="T22" fmla="*/ 33 w 392"/>
                <a:gd name="T23" fmla="*/ 81 h 344"/>
                <a:gd name="T24" fmla="*/ 41 w 392"/>
                <a:gd name="T25" fmla="*/ 86 h 344"/>
                <a:gd name="T26" fmla="*/ 46 w 392"/>
                <a:gd name="T27" fmla="*/ 85 h 344"/>
                <a:gd name="T28" fmla="*/ 49 w 392"/>
                <a:gd name="T29" fmla="*/ 80 h 344"/>
                <a:gd name="T30" fmla="*/ 53 w 392"/>
                <a:gd name="T31" fmla="*/ 74 h 344"/>
                <a:gd name="T32" fmla="*/ 59 w 392"/>
                <a:gd name="T33" fmla="*/ 73 h 344"/>
                <a:gd name="T34" fmla="*/ 64 w 392"/>
                <a:gd name="T35" fmla="*/ 69 h 344"/>
                <a:gd name="T36" fmla="*/ 69 w 392"/>
                <a:gd name="T37" fmla="*/ 63 h 344"/>
                <a:gd name="T38" fmla="*/ 76 w 392"/>
                <a:gd name="T39" fmla="*/ 59 h 344"/>
                <a:gd name="T40" fmla="*/ 79 w 392"/>
                <a:gd name="T41" fmla="*/ 52 h 344"/>
                <a:gd name="T42" fmla="*/ 80 w 392"/>
                <a:gd name="T43" fmla="*/ 43 h 344"/>
                <a:gd name="T44" fmla="*/ 85 w 392"/>
                <a:gd name="T45" fmla="*/ 28 h 344"/>
                <a:gd name="T46" fmla="*/ 90 w 392"/>
                <a:gd name="T47" fmla="*/ 21 h 344"/>
                <a:gd name="T48" fmla="*/ 94 w 392"/>
                <a:gd name="T49" fmla="*/ 19 h 344"/>
                <a:gd name="T50" fmla="*/ 97 w 392"/>
                <a:gd name="T51" fmla="*/ 15 h 344"/>
                <a:gd name="T52" fmla="*/ 97 w 392"/>
                <a:gd name="T53" fmla="*/ 9 h 344"/>
                <a:gd name="T54" fmla="*/ 95 w 392"/>
                <a:gd name="T55" fmla="*/ 3 h 344"/>
                <a:gd name="T56" fmla="*/ 88 w 392"/>
                <a:gd name="T57" fmla="*/ 1 h 344"/>
                <a:gd name="T58" fmla="*/ 75 w 392"/>
                <a:gd name="T59" fmla="*/ 1 h 344"/>
                <a:gd name="T60" fmla="*/ 64 w 392"/>
                <a:gd name="T61" fmla="*/ 3 h 344"/>
                <a:gd name="T62" fmla="*/ 55 w 392"/>
                <a:gd name="T63" fmla="*/ 5 h 344"/>
                <a:gd name="T64" fmla="*/ 45 w 392"/>
                <a:gd name="T65" fmla="*/ 7 h 344"/>
                <a:gd name="T66" fmla="*/ 38 w 392"/>
                <a:gd name="T67" fmla="*/ 8 h 344"/>
                <a:gd name="T68" fmla="*/ 33 w 392"/>
                <a:gd name="T69" fmla="*/ 11 h 344"/>
                <a:gd name="T70" fmla="*/ 28 w 392"/>
                <a:gd name="T71" fmla="*/ 12 h 344"/>
                <a:gd name="T72" fmla="*/ 23 w 392"/>
                <a:gd name="T73" fmla="*/ 12 h 34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92"/>
                <a:gd name="T112" fmla="*/ 0 h 344"/>
                <a:gd name="T113" fmla="*/ 392 w 392"/>
                <a:gd name="T114" fmla="*/ 344 h 34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92" h="344">
                  <a:moveTo>
                    <a:pt x="87" y="51"/>
                  </a:moveTo>
                  <a:lnTo>
                    <a:pt x="83" y="74"/>
                  </a:lnTo>
                  <a:lnTo>
                    <a:pt x="79" y="76"/>
                  </a:lnTo>
                  <a:lnTo>
                    <a:pt x="71" y="84"/>
                  </a:lnTo>
                  <a:lnTo>
                    <a:pt x="59" y="96"/>
                  </a:lnTo>
                  <a:lnTo>
                    <a:pt x="45" y="108"/>
                  </a:lnTo>
                  <a:lnTo>
                    <a:pt x="32" y="124"/>
                  </a:lnTo>
                  <a:lnTo>
                    <a:pt x="20" y="137"/>
                  </a:lnTo>
                  <a:lnTo>
                    <a:pt x="10" y="149"/>
                  </a:lnTo>
                  <a:lnTo>
                    <a:pt x="4" y="159"/>
                  </a:lnTo>
                  <a:lnTo>
                    <a:pt x="0" y="175"/>
                  </a:lnTo>
                  <a:lnTo>
                    <a:pt x="0" y="200"/>
                  </a:lnTo>
                  <a:lnTo>
                    <a:pt x="2" y="228"/>
                  </a:lnTo>
                  <a:lnTo>
                    <a:pt x="6" y="254"/>
                  </a:lnTo>
                  <a:lnTo>
                    <a:pt x="12" y="271"/>
                  </a:lnTo>
                  <a:lnTo>
                    <a:pt x="22" y="287"/>
                  </a:lnTo>
                  <a:lnTo>
                    <a:pt x="36" y="299"/>
                  </a:lnTo>
                  <a:lnTo>
                    <a:pt x="51" y="309"/>
                  </a:lnTo>
                  <a:lnTo>
                    <a:pt x="73" y="317"/>
                  </a:lnTo>
                  <a:lnTo>
                    <a:pt x="91" y="318"/>
                  </a:lnTo>
                  <a:lnTo>
                    <a:pt x="103" y="318"/>
                  </a:lnTo>
                  <a:lnTo>
                    <a:pt x="112" y="318"/>
                  </a:lnTo>
                  <a:lnTo>
                    <a:pt x="122" y="318"/>
                  </a:lnTo>
                  <a:lnTo>
                    <a:pt x="134" y="324"/>
                  </a:lnTo>
                  <a:lnTo>
                    <a:pt x="152" y="334"/>
                  </a:lnTo>
                  <a:lnTo>
                    <a:pt x="164" y="342"/>
                  </a:lnTo>
                  <a:lnTo>
                    <a:pt x="175" y="344"/>
                  </a:lnTo>
                  <a:lnTo>
                    <a:pt x="185" y="338"/>
                  </a:lnTo>
                  <a:lnTo>
                    <a:pt x="193" y="328"/>
                  </a:lnTo>
                  <a:lnTo>
                    <a:pt x="199" y="317"/>
                  </a:lnTo>
                  <a:lnTo>
                    <a:pt x="205" y="305"/>
                  </a:lnTo>
                  <a:lnTo>
                    <a:pt x="213" y="295"/>
                  </a:lnTo>
                  <a:lnTo>
                    <a:pt x="225" y="293"/>
                  </a:lnTo>
                  <a:lnTo>
                    <a:pt x="240" y="289"/>
                  </a:lnTo>
                  <a:lnTo>
                    <a:pt x="252" y="283"/>
                  </a:lnTo>
                  <a:lnTo>
                    <a:pt x="260" y="275"/>
                  </a:lnTo>
                  <a:lnTo>
                    <a:pt x="268" y="263"/>
                  </a:lnTo>
                  <a:lnTo>
                    <a:pt x="280" y="252"/>
                  </a:lnTo>
                  <a:lnTo>
                    <a:pt x="292" y="246"/>
                  </a:lnTo>
                  <a:lnTo>
                    <a:pt x="305" y="238"/>
                  </a:lnTo>
                  <a:lnTo>
                    <a:pt x="315" y="224"/>
                  </a:lnTo>
                  <a:lnTo>
                    <a:pt x="319" y="208"/>
                  </a:lnTo>
                  <a:lnTo>
                    <a:pt x="321" y="189"/>
                  </a:lnTo>
                  <a:lnTo>
                    <a:pt x="323" y="169"/>
                  </a:lnTo>
                  <a:lnTo>
                    <a:pt x="331" y="139"/>
                  </a:lnTo>
                  <a:lnTo>
                    <a:pt x="343" y="112"/>
                  </a:lnTo>
                  <a:lnTo>
                    <a:pt x="355" y="92"/>
                  </a:lnTo>
                  <a:lnTo>
                    <a:pt x="362" y="84"/>
                  </a:lnTo>
                  <a:lnTo>
                    <a:pt x="372" y="80"/>
                  </a:lnTo>
                  <a:lnTo>
                    <a:pt x="380" y="76"/>
                  </a:lnTo>
                  <a:lnTo>
                    <a:pt x="388" y="70"/>
                  </a:lnTo>
                  <a:lnTo>
                    <a:pt x="392" y="61"/>
                  </a:lnTo>
                  <a:lnTo>
                    <a:pt x="392" y="51"/>
                  </a:lnTo>
                  <a:lnTo>
                    <a:pt x="390" y="35"/>
                  </a:lnTo>
                  <a:lnTo>
                    <a:pt x="390" y="23"/>
                  </a:lnTo>
                  <a:lnTo>
                    <a:pt x="384" y="13"/>
                  </a:lnTo>
                  <a:lnTo>
                    <a:pt x="374" y="8"/>
                  </a:lnTo>
                  <a:lnTo>
                    <a:pt x="356" y="2"/>
                  </a:lnTo>
                  <a:lnTo>
                    <a:pt x="327" y="0"/>
                  </a:lnTo>
                  <a:lnTo>
                    <a:pt x="301" y="4"/>
                  </a:lnTo>
                  <a:lnTo>
                    <a:pt x="280" y="9"/>
                  </a:lnTo>
                  <a:lnTo>
                    <a:pt x="260" y="13"/>
                  </a:lnTo>
                  <a:lnTo>
                    <a:pt x="240" y="15"/>
                  </a:lnTo>
                  <a:lnTo>
                    <a:pt x="221" y="21"/>
                  </a:lnTo>
                  <a:lnTo>
                    <a:pt x="201" y="27"/>
                  </a:lnTo>
                  <a:lnTo>
                    <a:pt x="181" y="27"/>
                  </a:lnTo>
                  <a:lnTo>
                    <a:pt x="166" y="27"/>
                  </a:lnTo>
                  <a:lnTo>
                    <a:pt x="154" y="31"/>
                  </a:lnTo>
                  <a:lnTo>
                    <a:pt x="142" y="39"/>
                  </a:lnTo>
                  <a:lnTo>
                    <a:pt x="134" y="45"/>
                  </a:lnTo>
                  <a:lnTo>
                    <a:pt x="126" y="49"/>
                  </a:lnTo>
                  <a:lnTo>
                    <a:pt x="114" y="49"/>
                  </a:lnTo>
                  <a:lnTo>
                    <a:pt x="103" y="49"/>
                  </a:lnTo>
                  <a:lnTo>
                    <a:pt x="93" y="49"/>
                  </a:lnTo>
                  <a:lnTo>
                    <a:pt x="87" y="51"/>
                  </a:lnTo>
                  <a:close/>
                </a:path>
              </a:pathLst>
            </a:custGeom>
            <a:grpFill/>
            <a:ln w="0">
              <a:solidFill>
                <a:schemeClr val="tx1">
                  <a:lumMod val="85000"/>
                  <a:lumOff val="15000"/>
                </a:schemeClr>
              </a:solidFill>
              <a:prstDash val="solid"/>
              <a:round/>
            </a:ln>
          </p:spPr>
          <p:txBody>
            <a:bodyPr/>
            <a:lstStyle/>
            <a:p>
              <a:endParaRPr lang="zh-CN" altLang="en-US" dirty="0">
                <a:ea typeface="微软雅黑" panose="020B0503020204020204" pitchFamily="34" charset="-122"/>
              </a:endParaRPr>
            </a:p>
          </p:txBody>
        </p:sp>
        <p:sp>
          <p:nvSpPr>
            <p:cNvPr id="18" name="Freeform 76"/>
            <p:cNvSpPr/>
            <p:nvPr/>
          </p:nvSpPr>
          <p:spPr bwMode="gray">
            <a:xfrm>
              <a:off x="3116" y="3813"/>
              <a:ext cx="195" cy="172"/>
            </a:xfrm>
            <a:custGeom>
              <a:avLst/>
              <a:gdLst>
                <a:gd name="T0" fmla="*/ 20 w 392"/>
                <a:gd name="T1" fmla="*/ 19 h 344"/>
                <a:gd name="T2" fmla="*/ 17 w 392"/>
                <a:gd name="T3" fmla="*/ 21 h 344"/>
                <a:gd name="T4" fmla="*/ 11 w 392"/>
                <a:gd name="T5" fmla="*/ 27 h 344"/>
                <a:gd name="T6" fmla="*/ 5 w 392"/>
                <a:gd name="T7" fmla="*/ 35 h 344"/>
                <a:gd name="T8" fmla="*/ 1 w 392"/>
                <a:gd name="T9" fmla="*/ 40 h 344"/>
                <a:gd name="T10" fmla="*/ 0 w 392"/>
                <a:gd name="T11" fmla="*/ 50 h 344"/>
                <a:gd name="T12" fmla="*/ 1 w 392"/>
                <a:gd name="T13" fmla="*/ 63 h 344"/>
                <a:gd name="T14" fmla="*/ 5 w 392"/>
                <a:gd name="T15" fmla="*/ 72 h 344"/>
                <a:gd name="T16" fmla="*/ 12 w 392"/>
                <a:gd name="T17" fmla="*/ 78 h 344"/>
                <a:gd name="T18" fmla="*/ 22 w 392"/>
                <a:gd name="T19" fmla="*/ 80 h 344"/>
                <a:gd name="T20" fmla="*/ 28 w 392"/>
                <a:gd name="T21" fmla="*/ 80 h 344"/>
                <a:gd name="T22" fmla="*/ 33 w 392"/>
                <a:gd name="T23" fmla="*/ 81 h 344"/>
                <a:gd name="T24" fmla="*/ 41 w 392"/>
                <a:gd name="T25" fmla="*/ 86 h 344"/>
                <a:gd name="T26" fmla="*/ 46 w 392"/>
                <a:gd name="T27" fmla="*/ 85 h 344"/>
                <a:gd name="T28" fmla="*/ 49 w 392"/>
                <a:gd name="T29" fmla="*/ 80 h 344"/>
                <a:gd name="T30" fmla="*/ 53 w 392"/>
                <a:gd name="T31" fmla="*/ 74 h 344"/>
                <a:gd name="T32" fmla="*/ 59 w 392"/>
                <a:gd name="T33" fmla="*/ 73 h 344"/>
                <a:gd name="T34" fmla="*/ 64 w 392"/>
                <a:gd name="T35" fmla="*/ 69 h 344"/>
                <a:gd name="T36" fmla="*/ 69 w 392"/>
                <a:gd name="T37" fmla="*/ 63 h 344"/>
                <a:gd name="T38" fmla="*/ 76 w 392"/>
                <a:gd name="T39" fmla="*/ 59 h 344"/>
                <a:gd name="T40" fmla="*/ 79 w 392"/>
                <a:gd name="T41" fmla="*/ 52 h 344"/>
                <a:gd name="T42" fmla="*/ 80 w 392"/>
                <a:gd name="T43" fmla="*/ 43 h 344"/>
                <a:gd name="T44" fmla="*/ 85 w 392"/>
                <a:gd name="T45" fmla="*/ 28 h 344"/>
                <a:gd name="T46" fmla="*/ 90 w 392"/>
                <a:gd name="T47" fmla="*/ 21 h 344"/>
                <a:gd name="T48" fmla="*/ 94 w 392"/>
                <a:gd name="T49" fmla="*/ 19 h 344"/>
                <a:gd name="T50" fmla="*/ 97 w 392"/>
                <a:gd name="T51" fmla="*/ 15 h 344"/>
                <a:gd name="T52" fmla="*/ 97 w 392"/>
                <a:gd name="T53" fmla="*/ 9 h 344"/>
                <a:gd name="T54" fmla="*/ 95 w 392"/>
                <a:gd name="T55" fmla="*/ 3 h 344"/>
                <a:gd name="T56" fmla="*/ 88 w 392"/>
                <a:gd name="T57" fmla="*/ 1 h 344"/>
                <a:gd name="T58" fmla="*/ 75 w 392"/>
                <a:gd name="T59" fmla="*/ 1 h 344"/>
                <a:gd name="T60" fmla="*/ 64 w 392"/>
                <a:gd name="T61" fmla="*/ 3 h 344"/>
                <a:gd name="T62" fmla="*/ 55 w 392"/>
                <a:gd name="T63" fmla="*/ 5 h 344"/>
                <a:gd name="T64" fmla="*/ 45 w 392"/>
                <a:gd name="T65" fmla="*/ 7 h 344"/>
                <a:gd name="T66" fmla="*/ 38 w 392"/>
                <a:gd name="T67" fmla="*/ 8 h 344"/>
                <a:gd name="T68" fmla="*/ 33 w 392"/>
                <a:gd name="T69" fmla="*/ 11 h 344"/>
                <a:gd name="T70" fmla="*/ 28 w 392"/>
                <a:gd name="T71" fmla="*/ 12 h 344"/>
                <a:gd name="T72" fmla="*/ 23 w 392"/>
                <a:gd name="T73" fmla="*/ 12 h 34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92"/>
                <a:gd name="T112" fmla="*/ 0 h 344"/>
                <a:gd name="T113" fmla="*/ 392 w 392"/>
                <a:gd name="T114" fmla="*/ 344 h 34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92" h="344">
                  <a:moveTo>
                    <a:pt x="87" y="51"/>
                  </a:moveTo>
                  <a:lnTo>
                    <a:pt x="83" y="74"/>
                  </a:lnTo>
                  <a:lnTo>
                    <a:pt x="79" y="76"/>
                  </a:lnTo>
                  <a:lnTo>
                    <a:pt x="71" y="84"/>
                  </a:lnTo>
                  <a:lnTo>
                    <a:pt x="59" y="96"/>
                  </a:lnTo>
                  <a:lnTo>
                    <a:pt x="45" y="108"/>
                  </a:lnTo>
                  <a:lnTo>
                    <a:pt x="32" y="124"/>
                  </a:lnTo>
                  <a:lnTo>
                    <a:pt x="20" y="137"/>
                  </a:lnTo>
                  <a:lnTo>
                    <a:pt x="10" y="149"/>
                  </a:lnTo>
                  <a:lnTo>
                    <a:pt x="4" y="159"/>
                  </a:lnTo>
                  <a:lnTo>
                    <a:pt x="0" y="175"/>
                  </a:lnTo>
                  <a:lnTo>
                    <a:pt x="0" y="200"/>
                  </a:lnTo>
                  <a:lnTo>
                    <a:pt x="2" y="228"/>
                  </a:lnTo>
                  <a:lnTo>
                    <a:pt x="6" y="254"/>
                  </a:lnTo>
                  <a:lnTo>
                    <a:pt x="12" y="271"/>
                  </a:lnTo>
                  <a:lnTo>
                    <a:pt x="22" y="287"/>
                  </a:lnTo>
                  <a:lnTo>
                    <a:pt x="36" y="299"/>
                  </a:lnTo>
                  <a:lnTo>
                    <a:pt x="51" y="309"/>
                  </a:lnTo>
                  <a:lnTo>
                    <a:pt x="73" y="317"/>
                  </a:lnTo>
                  <a:lnTo>
                    <a:pt x="91" y="318"/>
                  </a:lnTo>
                  <a:lnTo>
                    <a:pt x="103" y="318"/>
                  </a:lnTo>
                  <a:lnTo>
                    <a:pt x="112" y="318"/>
                  </a:lnTo>
                  <a:lnTo>
                    <a:pt x="122" y="318"/>
                  </a:lnTo>
                  <a:lnTo>
                    <a:pt x="134" y="324"/>
                  </a:lnTo>
                  <a:lnTo>
                    <a:pt x="152" y="334"/>
                  </a:lnTo>
                  <a:lnTo>
                    <a:pt x="164" y="342"/>
                  </a:lnTo>
                  <a:lnTo>
                    <a:pt x="175" y="344"/>
                  </a:lnTo>
                  <a:lnTo>
                    <a:pt x="185" y="338"/>
                  </a:lnTo>
                  <a:lnTo>
                    <a:pt x="193" y="328"/>
                  </a:lnTo>
                  <a:lnTo>
                    <a:pt x="199" y="317"/>
                  </a:lnTo>
                  <a:lnTo>
                    <a:pt x="205" y="305"/>
                  </a:lnTo>
                  <a:lnTo>
                    <a:pt x="213" y="295"/>
                  </a:lnTo>
                  <a:lnTo>
                    <a:pt x="225" y="293"/>
                  </a:lnTo>
                  <a:lnTo>
                    <a:pt x="240" y="289"/>
                  </a:lnTo>
                  <a:lnTo>
                    <a:pt x="252" y="283"/>
                  </a:lnTo>
                  <a:lnTo>
                    <a:pt x="260" y="275"/>
                  </a:lnTo>
                  <a:lnTo>
                    <a:pt x="268" y="263"/>
                  </a:lnTo>
                  <a:lnTo>
                    <a:pt x="280" y="252"/>
                  </a:lnTo>
                  <a:lnTo>
                    <a:pt x="292" y="246"/>
                  </a:lnTo>
                  <a:lnTo>
                    <a:pt x="305" y="238"/>
                  </a:lnTo>
                  <a:lnTo>
                    <a:pt x="315" y="224"/>
                  </a:lnTo>
                  <a:lnTo>
                    <a:pt x="319" y="208"/>
                  </a:lnTo>
                  <a:lnTo>
                    <a:pt x="321" y="189"/>
                  </a:lnTo>
                  <a:lnTo>
                    <a:pt x="323" y="169"/>
                  </a:lnTo>
                  <a:lnTo>
                    <a:pt x="331" y="139"/>
                  </a:lnTo>
                  <a:lnTo>
                    <a:pt x="343" y="112"/>
                  </a:lnTo>
                  <a:lnTo>
                    <a:pt x="355" y="92"/>
                  </a:lnTo>
                  <a:lnTo>
                    <a:pt x="362" y="84"/>
                  </a:lnTo>
                  <a:lnTo>
                    <a:pt x="372" y="80"/>
                  </a:lnTo>
                  <a:lnTo>
                    <a:pt x="380" y="76"/>
                  </a:lnTo>
                  <a:lnTo>
                    <a:pt x="388" y="70"/>
                  </a:lnTo>
                  <a:lnTo>
                    <a:pt x="392" y="61"/>
                  </a:lnTo>
                  <a:lnTo>
                    <a:pt x="392" y="51"/>
                  </a:lnTo>
                  <a:lnTo>
                    <a:pt x="390" y="35"/>
                  </a:lnTo>
                  <a:lnTo>
                    <a:pt x="390" y="23"/>
                  </a:lnTo>
                  <a:lnTo>
                    <a:pt x="384" y="13"/>
                  </a:lnTo>
                  <a:lnTo>
                    <a:pt x="374" y="8"/>
                  </a:lnTo>
                  <a:lnTo>
                    <a:pt x="356" y="2"/>
                  </a:lnTo>
                  <a:lnTo>
                    <a:pt x="327" y="0"/>
                  </a:lnTo>
                  <a:lnTo>
                    <a:pt x="301" y="4"/>
                  </a:lnTo>
                  <a:lnTo>
                    <a:pt x="280" y="9"/>
                  </a:lnTo>
                  <a:lnTo>
                    <a:pt x="260" y="13"/>
                  </a:lnTo>
                  <a:lnTo>
                    <a:pt x="240" y="15"/>
                  </a:lnTo>
                  <a:lnTo>
                    <a:pt x="221" y="21"/>
                  </a:lnTo>
                  <a:lnTo>
                    <a:pt x="201" y="27"/>
                  </a:lnTo>
                  <a:lnTo>
                    <a:pt x="181" y="27"/>
                  </a:lnTo>
                  <a:lnTo>
                    <a:pt x="166" y="27"/>
                  </a:lnTo>
                  <a:lnTo>
                    <a:pt x="154" y="31"/>
                  </a:lnTo>
                  <a:lnTo>
                    <a:pt x="142" y="39"/>
                  </a:lnTo>
                  <a:lnTo>
                    <a:pt x="134" y="45"/>
                  </a:lnTo>
                  <a:lnTo>
                    <a:pt x="126" y="49"/>
                  </a:lnTo>
                  <a:lnTo>
                    <a:pt x="114" y="49"/>
                  </a:lnTo>
                  <a:lnTo>
                    <a:pt x="103" y="49"/>
                  </a:lnTo>
                  <a:lnTo>
                    <a:pt x="93" y="49"/>
                  </a:lnTo>
                  <a:lnTo>
                    <a:pt x="87" y="51"/>
                  </a:lnTo>
                </a:path>
              </a:pathLst>
            </a:custGeom>
            <a:grpFill/>
            <a:ln w="6350">
              <a:solidFill>
                <a:schemeClr val="tx1">
                  <a:lumMod val="85000"/>
                  <a:lumOff val="15000"/>
                </a:schemeClr>
              </a:solidFill>
              <a:prstDash val="solid"/>
              <a:round/>
            </a:ln>
          </p:spPr>
          <p:txBody>
            <a:bodyPr/>
            <a:lstStyle/>
            <a:p>
              <a:endParaRPr lang="zh-CN" altLang="en-US" dirty="0">
                <a:ea typeface="微软雅黑" panose="020B0503020204020204" pitchFamily="34" charset="-122"/>
              </a:endParaRPr>
            </a:p>
          </p:txBody>
        </p:sp>
        <p:sp>
          <p:nvSpPr>
            <p:cNvPr id="19" name="Freeform 77"/>
            <p:cNvSpPr/>
            <p:nvPr/>
          </p:nvSpPr>
          <p:spPr bwMode="gray">
            <a:xfrm>
              <a:off x="3188" y="3319"/>
              <a:ext cx="564" cy="480"/>
            </a:xfrm>
            <a:custGeom>
              <a:avLst/>
              <a:gdLst>
                <a:gd name="T0" fmla="*/ 279 w 1128"/>
                <a:gd name="T1" fmla="*/ 62 h 960"/>
                <a:gd name="T2" fmla="*/ 272 w 1128"/>
                <a:gd name="T3" fmla="*/ 67 h 960"/>
                <a:gd name="T4" fmla="*/ 266 w 1128"/>
                <a:gd name="T5" fmla="*/ 77 h 960"/>
                <a:gd name="T6" fmla="*/ 261 w 1128"/>
                <a:gd name="T7" fmla="*/ 87 h 960"/>
                <a:gd name="T8" fmla="*/ 254 w 1128"/>
                <a:gd name="T9" fmla="*/ 97 h 960"/>
                <a:gd name="T10" fmla="*/ 241 w 1128"/>
                <a:gd name="T11" fmla="*/ 103 h 960"/>
                <a:gd name="T12" fmla="*/ 230 w 1128"/>
                <a:gd name="T13" fmla="*/ 104 h 960"/>
                <a:gd name="T14" fmla="*/ 216 w 1128"/>
                <a:gd name="T15" fmla="*/ 103 h 960"/>
                <a:gd name="T16" fmla="*/ 203 w 1128"/>
                <a:gd name="T17" fmla="*/ 110 h 960"/>
                <a:gd name="T18" fmla="*/ 199 w 1128"/>
                <a:gd name="T19" fmla="*/ 115 h 960"/>
                <a:gd name="T20" fmla="*/ 198 w 1128"/>
                <a:gd name="T21" fmla="*/ 118 h 960"/>
                <a:gd name="T22" fmla="*/ 196 w 1128"/>
                <a:gd name="T23" fmla="*/ 119 h 960"/>
                <a:gd name="T24" fmla="*/ 190 w 1128"/>
                <a:gd name="T25" fmla="*/ 114 h 960"/>
                <a:gd name="T26" fmla="*/ 183 w 1128"/>
                <a:gd name="T27" fmla="*/ 118 h 960"/>
                <a:gd name="T28" fmla="*/ 177 w 1128"/>
                <a:gd name="T29" fmla="*/ 127 h 960"/>
                <a:gd name="T30" fmla="*/ 164 w 1128"/>
                <a:gd name="T31" fmla="*/ 127 h 960"/>
                <a:gd name="T32" fmla="*/ 155 w 1128"/>
                <a:gd name="T33" fmla="*/ 120 h 960"/>
                <a:gd name="T34" fmla="*/ 148 w 1128"/>
                <a:gd name="T35" fmla="*/ 111 h 960"/>
                <a:gd name="T36" fmla="*/ 143 w 1128"/>
                <a:gd name="T37" fmla="*/ 113 h 960"/>
                <a:gd name="T38" fmla="*/ 147 w 1128"/>
                <a:gd name="T39" fmla="*/ 122 h 960"/>
                <a:gd name="T40" fmla="*/ 154 w 1128"/>
                <a:gd name="T41" fmla="*/ 130 h 960"/>
                <a:gd name="T42" fmla="*/ 153 w 1128"/>
                <a:gd name="T43" fmla="*/ 140 h 960"/>
                <a:gd name="T44" fmla="*/ 140 w 1128"/>
                <a:gd name="T45" fmla="*/ 149 h 960"/>
                <a:gd name="T46" fmla="*/ 134 w 1128"/>
                <a:gd name="T47" fmla="*/ 149 h 960"/>
                <a:gd name="T48" fmla="*/ 132 w 1128"/>
                <a:gd name="T49" fmla="*/ 148 h 960"/>
                <a:gd name="T50" fmla="*/ 130 w 1128"/>
                <a:gd name="T51" fmla="*/ 148 h 960"/>
                <a:gd name="T52" fmla="*/ 126 w 1128"/>
                <a:gd name="T53" fmla="*/ 154 h 960"/>
                <a:gd name="T54" fmla="*/ 116 w 1128"/>
                <a:gd name="T55" fmla="*/ 163 h 960"/>
                <a:gd name="T56" fmla="*/ 110 w 1128"/>
                <a:gd name="T57" fmla="*/ 167 h 960"/>
                <a:gd name="T58" fmla="*/ 97 w 1128"/>
                <a:gd name="T59" fmla="*/ 168 h 960"/>
                <a:gd name="T60" fmla="*/ 87 w 1128"/>
                <a:gd name="T61" fmla="*/ 171 h 960"/>
                <a:gd name="T62" fmla="*/ 75 w 1128"/>
                <a:gd name="T63" fmla="*/ 179 h 960"/>
                <a:gd name="T64" fmla="*/ 56 w 1128"/>
                <a:gd name="T65" fmla="*/ 185 h 960"/>
                <a:gd name="T66" fmla="*/ 46 w 1128"/>
                <a:gd name="T67" fmla="*/ 186 h 960"/>
                <a:gd name="T68" fmla="*/ 38 w 1128"/>
                <a:gd name="T69" fmla="*/ 194 h 960"/>
                <a:gd name="T70" fmla="*/ 29 w 1128"/>
                <a:gd name="T71" fmla="*/ 199 h 960"/>
                <a:gd name="T72" fmla="*/ 23 w 1128"/>
                <a:gd name="T73" fmla="*/ 207 h 960"/>
                <a:gd name="T74" fmla="*/ 26 w 1128"/>
                <a:gd name="T75" fmla="*/ 214 h 960"/>
                <a:gd name="T76" fmla="*/ 35 w 1128"/>
                <a:gd name="T77" fmla="*/ 227 h 960"/>
                <a:gd name="T78" fmla="*/ 35 w 1128"/>
                <a:gd name="T79" fmla="*/ 235 h 960"/>
                <a:gd name="T80" fmla="*/ 24 w 1128"/>
                <a:gd name="T81" fmla="*/ 240 h 960"/>
                <a:gd name="T82" fmla="*/ 13 w 1128"/>
                <a:gd name="T83" fmla="*/ 235 h 960"/>
                <a:gd name="T84" fmla="*/ 4 w 1128"/>
                <a:gd name="T85" fmla="*/ 222 h 960"/>
                <a:gd name="T86" fmla="*/ 1 w 1128"/>
                <a:gd name="T87" fmla="*/ 210 h 960"/>
                <a:gd name="T88" fmla="*/ 1 w 1128"/>
                <a:gd name="T89" fmla="*/ 200 h 960"/>
                <a:gd name="T90" fmla="*/ 8 w 1128"/>
                <a:gd name="T91" fmla="*/ 189 h 960"/>
                <a:gd name="T92" fmla="*/ 0 w 1128"/>
                <a:gd name="T93" fmla="*/ 184 h 960"/>
                <a:gd name="T94" fmla="*/ 19 w 1128"/>
                <a:gd name="T95" fmla="*/ 160 h 960"/>
                <a:gd name="T96" fmla="*/ 37 w 1128"/>
                <a:gd name="T97" fmla="*/ 139 h 960"/>
                <a:gd name="T98" fmla="*/ 59 w 1128"/>
                <a:gd name="T99" fmla="*/ 101 h 960"/>
                <a:gd name="T100" fmla="*/ 74 w 1128"/>
                <a:gd name="T101" fmla="*/ 62 h 960"/>
                <a:gd name="T102" fmla="*/ 82 w 1128"/>
                <a:gd name="T103" fmla="*/ 36 h 960"/>
                <a:gd name="T104" fmla="*/ 121 w 1128"/>
                <a:gd name="T105" fmla="*/ 3 h 960"/>
                <a:gd name="T106" fmla="*/ 156 w 1128"/>
                <a:gd name="T107" fmla="*/ 8 h 960"/>
                <a:gd name="T108" fmla="*/ 170 w 1128"/>
                <a:gd name="T109" fmla="*/ 24 h 960"/>
                <a:gd name="T110" fmla="*/ 185 w 1128"/>
                <a:gd name="T111" fmla="*/ 32 h 960"/>
                <a:gd name="T112" fmla="*/ 224 w 1128"/>
                <a:gd name="T113" fmla="*/ 15 h 960"/>
                <a:gd name="T114" fmla="*/ 272 w 1128"/>
                <a:gd name="T115" fmla="*/ 41 h 96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128"/>
                <a:gd name="T175" fmla="*/ 0 h 960"/>
                <a:gd name="T176" fmla="*/ 1128 w 1128"/>
                <a:gd name="T177" fmla="*/ 960 h 96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128" h="960">
                  <a:moveTo>
                    <a:pt x="1128" y="246"/>
                  </a:moveTo>
                  <a:lnTo>
                    <a:pt x="1124" y="248"/>
                  </a:lnTo>
                  <a:lnTo>
                    <a:pt x="1116" y="250"/>
                  </a:lnTo>
                  <a:lnTo>
                    <a:pt x="1104" y="254"/>
                  </a:lnTo>
                  <a:lnTo>
                    <a:pt x="1094" y="259"/>
                  </a:lnTo>
                  <a:lnTo>
                    <a:pt x="1088" y="265"/>
                  </a:lnTo>
                  <a:lnTo>
                    <a:pt x="1083" y="275"/>
                  </a:lnTo>
                  <a:lnTo>
                    <a:pt x="1075" y="289"/>
                  </a:lnTo>
                  <a:lnTo>
                    <a:pt x="1063" y="305"/>
                  </a:lnTo>
                  <a:lnTo>
                    <a:pt x="1055" y="318"/>
                  </a:lnTo>
                  <a:lnTo>
                    <a:pt x="1047" y="332"/>
                  </a:lnTo>
                  <a:lnTo>
                    <a:pt x="1043" y="348"/>
                  </a:lnTo>
                  <a:lnTo>
                    <a:pt x="1037" y="362"/>
                  </a:lnTo>
                  <a:lnTo>
                    <a:pt x="1029" y="376"/>
                  </a:lnTo>
                  <a:lnTo>
                    <a:pt x="1016" y="387"/>
                  </a:lnTo>
                  <a:lnTo>
                    <a:pt x="1002" y="395"/>
                  </a:lnTo>
                  <a:lnTo>
                    <a:pt x="984" y="403"/>
                  </a:lnTo>
                  <a:lnTo>
                    <a:pt x="966" y="411"/>
                  </a:lnTo>
                  <a:lnTo>
                    <a:pt x="949" y="417"/>
                  </a:lnTo>
                  <a:lnTo>
                    <a:pt x="937" y="419"/>
                  </a:lnTo>
                  <a:lnTo>
                    <a:pt x="921" y="415"/>
                  </a:lnTo>
                  <a:lnTo>
                    <a:pt x="903" y="411"/>
                  </a:lnTo>
                  <a:lnTo>
                    <a:pt x="884" y="409"/>
                  </a:lnTo>
                  <a:lnTo>
                    <a:pt x="864" y="411"/>
                  </a:lnTo>
                  <a:lnTo>
                    <a:pt x="846" y="419"/>
                  </a:lnTo>
                  <a:lnTo>
                    <a:pt x="829" y="431"/>
                  </a:lnTo>
                  <a:lnTo>
                    <a:pt x="813" y="440"/>
                  </a:lnTo>
                  <a:lnTo>
                    <a:pt x="801" y="450"/>
                  </a:lnTo>
                  <a:lnTo>
                    <a:pt x="799" y="454"/>
                  </a:lnTo>
                  <a:lnTo>
                    <a:pt x="797" y="458"/>
                  </a:lnTo>
                  <a:lnTo>
                    <a:pt x="795" y="464"/>
                  </a:lnTo>
                  <a:lnTo>
                    <a:pt x="793" y="468"/>
                  </a:lnTo>
                  <a:lnTo>
                    <a:pt x="791" y="472"/>
                  </a:lnTo>
                  <a:lnTo>
                    <a:pt x="789" y="474"/>
                  </a:lnTo>
                  <a:lnTo>
                    <a:pt x="787" y="474"/>
                  </a:lnTo>
                  <a:lnTo>
                    <a:pt x="783" y="474"/>
                  </a:lnTo>
                  <a:lnTo>
                    <a:pt x="777" y="470"/>
                  </a:lnTo>
                  <a:lnTo>
                    <a:pt x="770" y="462"/>
                  </a:lnTo>
                  <a:lnTo>
                    <a:pt x="760" y="456"/>
                  </a:lnTo>
                  <a:lnTo>
                    <a:pt x="752" y="456"/>
                  </a:lnTo>
                  <a:lnTo>
                    <a:pt x="742" y="462"/>
                  </a:lnTo>
                  <a:lnTo>
                    <a:pt x="734" y="472"/>
                  </a:lnTo>
                  <a:lnTo>
                    <a:pt x="726" y="484"/>
                  </a:lnTo>
                  <a:lnTo>
                    <a:pt x="718" y="496"/>
                  </a:lnTo>
                  <a:lnTo>
                    <a:pt x="708" y="507"/>
                  </a:lnTo>
                  <a:lnTo>
                    <a:pt x="695" y="513"/>
                  </a:lnTo>
                  <a:lnTo>
                    <a:pt x="679" y="513"/>
                  </a:lnTo>
                  <a:lnTo>
                    <a:pt x="657" y="509"/>
                  </a:lnTo>
                  <a:lnTo>
                    <a:pt x="644" y="503"/>
                  </a:lnTo>
                  <a:lnTo>
                    <a:pt x="634" y="494"/>
                  </a:lnTo>
                  <a:lnTo>
                    <a:pt x="622" y="482"/>
                  </a:lnTo>
                  <a:lnTo>
                    <a:pt x="612" y="468"/>
                  </a:lnTo>
                  <a:lnTo>
                    <a:pt x="602" y="454"/>
                  </a:lnTo>
                  <a:lnTo>
                    <a:pt x="592" y="442"/>
                  </a:lnTo>
                  <a:lnTo>
                    <a:pt x="583" y="437"/>
                  </a:lnTo>
                  <a:lnTo>
                    <a:pt x="575" y="440"/>
                  </a:lnTo>
                  <a:lnTo>
                    <a:pt x="571" y="452"/>
                  </a:lnTo>
                  <a:lnTo>
                    <a:pt x="575" y="464"/>
                  </a:lnTo>
                  <a:lnTo>
                    <a:pt x="581" y="478"/>
                  </a:lnTo>
                  <a:lnTo>
                    <a:pt x="588" y="490"/>
                  </a:lnTo>
                  <a:lnTo>
                    <a:pt x="596" y="498"/>
                  </a:lnTo>
                  <a:lnTo>
                    <a:pt x="608" y="509"/>
                  </a:lnTo>
                  <a:lnTo>
                    <a:pt x="618" y="519"/>
                  </a:lnTo>
                  <a:lnTo>
                    <a:pt x="624" y="531"/>
                  </a:lnTo>
                  <a:lnTo>
                    <a:pt x="624" y="541"/>
                  </a:lnTo>
                  <a:lnTo>
                    <a:pt x="612" y="557"/>
                  </a:lnTo>
                  <a:lnTo>
                    <a:pt x="596" y="574"/>
                  </a:lnTo>
                  <a:lnTo>
                    <a:pt x="577" y="588"/>
                  </a:lnTo>
                  <a:lnTo>
                    <a:pt x="557" y="596"/>
                  </a:lnTo>
                  <a:lnTo>
                    <a:pt x="545" y="600"/>
                  </a:lnTo>
                  <a:lnTo>
                    <a:pt x="535" y="598"/>
                  </a:lnTo>
                  <a:lnTo>
                    <a:pt x="533" y="596"/>
                  </a:lnTo>
                  <a:lnTo>
                    <a:pt x="531" y="594"/>
                  </a:lnTo>
                  <a:lnTo>
                    <a:pt x="527" y="592"/>
                  </a:lnTo>
                  <a:lnTo>
                    <a:pt x="525" y="590"/>
                  </a:lnTo>
                  <a:lnTo>
                    <a:pt x="523" y="590"/>
                  </a:lnTo>
                  <a:lnTo>
                    <a:pt x="521" y="590"/>
                  </a:lnTo>
                  <a:lnTo>
                    <a:pt x="520" y="592"/>
                  </a:lnTo>
                  <a:lnTo>
                    <a:pt x="518" y="598"/>
                  </a:lnTo>
                  <a:lnTo>
                    <a:pt x="514" y="608"/>
                  </a:lnTo>
                  <a:lnTo>
                    <a:pt x="504" y="614"/>
                  </a:lnTo>
                  <a:lnTo>
                    <a:pt x="492" y="624"/>
                  </a:lnTo>
                  <a:lnTo>
                    <a:pt x="478" y="637"/>
                  </a:lnTo>
                  <a:lnTo>
                    <a:pt x="466" y="651"/>
                  </a:lnTo>
                  <a:lnTo>
                    <a:pt x="459" y="661"/>
                  </a:lnTo>
                  <a:lnTo>
                    <a:pt x="451" y="667"/>
                  </a:lnTo>
                  <a:lnTo>
                    <a:pt x="441" y="667"/>
                  </a:lnTo>
                  <a:lnTo>
                    <a:pt x="427" y="665"/>
                  </a:lnTo>
                  <a:lnTo>
                    <a:pt x="411" y="667"/>
                  </a:lnTo>
                  <a:lnTo>
                    <a:pt x="390" y="669"/>
                  </a:lnTo>
                  <a:lnTo>
                    <a:pt x="374" y="669"/>
                  </a:lnTo>
                  <a:lnTo>
                    <a:pt x="360" y="675"/>
                  </a:lnTo>
                  <a:lnTo>
                    <a:pt x="348" y="683"/>
                  </a:lnTo>
                  <a:lnTo>
                    <a:pt x="336" y="694"/>
                  </a:lnTo>
                  <a:lnTo>
                    <a:pt x="323" y="704"/>
                  </a:lnTo>
                  <a:lnTo>
                    <a:pt x="299" y="714"/>
                  </a:lnTo>
                  <a:lnTo>
                    <a:pt x="271" y="726"/>
                  </a:lnTo>
                  <a:lnTo>
                    <a:pt x="246" y="734"/>
                  </a:lnTo>
                  <a:lnTo>
                    <a:pt x="226" y="740"/>
                  </a:lnTo>
                  <a:lnTo>
                    <a:pt x="212" y="740"/>
                  </a:lnTo>
                  <a:lnTo>
                    <a:pt x="199" y="740"/>
                  </a:lnTo>
                  <a:lnTo>
                    <a:pt x="185" y="742"/>
                  </a:lnTo>
                  <a:lnTo>
                    <a:pt x="173" y="748"/>
                  </a:lnTo>
                  <a:lnTo>
                    <a:pt x="163" y="759"/>
                  </a:lnTo>
                  <a:lnTo>
                    <a:pt x="153" y="773"/>
                  </a:lnTo>
                  <a:lnTo>
                    <a:pt x="142" y="781"/>
                  </a:lnTo>
                  <a:lnTo>
                    <a:pt x="128" y="787"/>
                  </a:lnTo>
                  <a:lnTo>
                    <a:pt x="116" y="793"/>
                  </a:lnTo>
                  <a:lnTo>
                    <a:pt x="108" y="803"/>
                  </a:lnTo>
                  <a:lnTo>
                    <a:pt x="100" y="816"/>
                  </a:lnTo>
                  <a:lnTo>
                    <a:pt x="92" y="826"/>
                  </a:lnTo>
                  <a:lnTo>
                    <a:pt x="86" y="834"/>
                  </a:lnTo>
                  <a:lnTo>
                    <a:pt x="90" y="844"/>
                  </a:lnTo>
                  <a:lnTo>
                    <a:pt x="104" y="856"/>
                  </a:lnTo>
                  <a:lnTo>
                    <a:pt x="118" y="872"/>
                  </a:lnTo>
                  <a:lnTo>
                    <a:pt x="130" y="891"/>
                  </a:lnTo>
                  <a:lnTo>
                    <a:pt x="138" y="905"/>
                  </a:lnTo>
                  <a:lnTo>
                    <a:pt x="144" y="919"/>
                  </a:lnTo>
                  <a:lnTo>
                    <a:pt x="146" y="931"/>
                  </a:lnTo>
                  <a:lnTo>
                    <a:pt x="140" y="940"/>
                  </a:lnTo>
                  <a:lnTo>
                    <a:pt x="128" y="946"/>
                  </a:lnTo>
                  <a:lnTo>
                    <a:pt x="114" y="954"/>
                  </a:lnTo>
                  <a:lnTo>
                    <a:pt x="96" y="960"/>
                  </a:lnTo>
                  <a:lnTo>
                    <a:pt x="79" y="960"/>
                  </a:lnTo>
                  <a:lnTo>
                    <a:pt x="67" y="956"/>
                  </a:lnTo>
                  <a:lnTo>
                    <a:pt x="51" y="938"/>
                  </a:lnTo>
                  <a:lnTo>
                    <a:pt x="37" y="919"/>
                  </a:lnTo>
                  <a:lnTo>
                    <a:pt x="25" y="901"/>
                  </a:lnTo>
                  <a:lnTo>
                    <a:pt x="18" y="887"/>
                  </a:lnTo>
                  <a:lnTo>
                    <a:pt x="10" y="872"/>
                  </a:lnTo>
                  <a:lnTo>
                    <a:pt x="4" y="854"/>
                  </a:lnTo>
                  <a:lnTo>
                    <a:pt x="2" y="840"/>
                  </a:lnTo>
                  <a:lnTo>
                    <a:pt x="2" y="826"/>
                  </a:lnTo>
                  <a:lnTo>
                    <a:pt x="2" y="812"/>
                  </a:lnTo>
                  <a:lnTo>
                    <a:pt x="4" y="797"/>
                  </a:lnTo>
                  <a:lnTo>
                    <a:pt x="12" y="783"/>
                  </a:lnTo>
                  <a:lnTo>
                    <a:pt x="25" y="765"/>
                  </a:lnTo>
                  <a:lnTo>
                    <a:pt x="31" y="753"/>
                  </a:lnTo>
                  <a:lnTo>
                    <a:pt x="33" y="749"/>
                  </a:lnTo>
                  <a:lnTo>
                    <a:pt x="4" y="746"/>
                  </a:lnTo>
                  <a:lnTo>
                    <a:pt x="0" y="734"/>
                  </a:lnTo>
                  <a:lnTo>
                    <a:pt x="33" y="687"/>
                  </a:lnTo>
                  <a:lnTo>
                    <a:pt x="71" y="675"/>
                  </a:lnTo>
                  <a:lnTo>
                    <a:pt x="77" y="637"/>
                  </a:lnTo>
                  <a:lnTo>
                    <a:pt x="128" y="627"/>
                  </a:lnTo>
                  <a:lnTo>
                    <a:pt x="147" y="612"/>
                  </a:lnTo>
                  <a:lnTo>
                    <a:pt x="147" y="553"/>
                  </a:lnTo>
                  <a:lnTo>
                    <a:pt x="175" y="539"/>
                  </a:lnTo>
                  <a:lnTo>
                    <a:pt x="244" y="478"/>
                  </a:lnTo>
                  <a:lnTo>
                    <a:pt x="238" y="403"/>
                  </a:lnTo>
                  <a:lnTo>
                    <a:pt x="264" y="332"/>
                  </a:lnTo>
                  <a:lnTo>
                    <a:pt x="301" y="307"/>
                  </a:lnTo>
                  <a:lnTo>
                    <a:pt x="297" y="250"/>
                  </a:lnTo>
                  <a:lnTo>
                    <a:pt x="325" y="220"/>
                  </a:lnTo>
                  <a:lnTo>
                    <a:pt x="303" y="157"/>
                  </a:lnTo>
                  <a:lnTo>
                    <a:pt x="329" y="143"/>
                  </a:lnTo>
                  <a:lnTo>
                    <a:pt x="329" y="86"/>
                  </a:lnTo>
                  <a:lnTo>
                    <a:pt x="384" y="78"/>
                  </a:lnTo>
                  <a:lnTo>
                    <a:pt x="484" y="9"/>
                  </a:lnTo>
                  <a:lnTo>
                    <a:pt x="535" y="39"/>
                  </a:lnTo>
                  <a:lnTo>
                    <a:pt x="592" y="9"/>
                  </a:lnTo>
                  <a:lnTo>
                    <a:pt x="624" y="29"/>
                  </a:lnTo>
                  <a:lnTo>
                    <a:pt x="693" y="0"/>
                  </a:lnTo>
                  <a:lnTo>
                    <a:pt x="720" y="27"/>
                  </a:lnTo>
                  <a:lnTo>
                    <a:pt x="681" y="94"/>
                  </a:lnTo>
                  <a:lnTo>
                    <a:pt x="651" y="130"/>
                  </a:lnTo>
                  <a:lnTo>
                    <a:pt x="679" y="151"/>
                  </a:lnTo>
                  <a:lnTo>
                    <a:pt x="740" y="128"/>
                  </a:lnTo>
                  <a:lnTo>
                    <a:pt x="823" y="92"/>
                  </a:lnTo>
                  <a:lnTo>
                    <a:pt x="878" y="120"/>
                  </a:lnTo>
                  <a:lnTo>
                    <a:pt x="895" y="59"/>
                  </a:lnTo>
                  <a:lnTo>
                    <a:pt x="984" y="61"/>
                  </a:lnTo>
                  <a:lnTo>
                    <a:pt x="1053" y="96"/>
                  </a:lnTo>
                  <a:lnTo>
                    <a:pt x="1086" y="161"/>
                  </a:lnTo>
                  <a:lnTo>
                    <a:pt x="1110" y="216"/>
                  </a:lnTo>
                  <a:lnTo>
                    <a:pt x="1128" y="246"/>
                  </a:lnTo>
                  <a:close/>
                </a:path>
              </a:pathLst>
            </a:custGeom>
            <a:grpFill/>
            <a:ln w="0">
              <a:solidFill>
                <a:schemeClr val="tx1">
                  <a:lumMod val="85000"/>
                  <a:lumOff val="15000"/>
                </a:schemeClr>
              </a:solidFill>
              <a:prstDash val="solid"/>
              <a:round/>
            </a:ln>
          </p:spPr>
          <p:txBody>
            <a:bodyPr/>
            <a:lstStyle/>
            <a:p>
              <a:endParaRPr lang="zh-CN" altLang="en-US" dirty="0">
                <a:ea typeface="微软雅黑" panose="020B0503020204020204" pitchFamily="34" charset="-122"/>
              </a:endParaRPr>
            </a:p>
          </p:txBody>
        </p:sp>
        <p:sp>
          <p:nvSpPr>
            <p:cNvPr id="20" name="Freeform 78"/>
            <p:cNvSpPr/>
            <p:nvPr/>
          </p:nvSpPr>
          <p:spPr bwMode="gray">
            <a:xfrm>
              <a:off x="3188" y="3319"/>
              <a:ext cx="564" cy="480"/>
            </a:xfrm>
            <a:custGeom>
              <a:avLst/>
              <a:gdLst>
                <a:gd name="T0" fmla="*/ 279 w 1128"/>
                <a:gd name="T1" fmla="*/ 62 h 960"/>
                <a:gd name="T2" fmla="*/ 272 w 1128"/>
                <a:gd name="T3" fmla="*/ 67 h 960"/>
                <a:gd name="T4" fmla="*/ 266 w 1128"/>
                <a:gd name="T5" fmla="*/ 77 h 960"/>
                <a:gd name="T6" fmla="*/ 261 w 1128"/>
                <a:gd name="T7" fmla="*/ 87 h 960"/>
                <a:gd name="T8" fmla="*/ 254 w 1128"/>
                <a:gd name="T9" fmla="*/ 97 h 960"/>
                <a:gd name="T10" fmla="*/ 241 w 1128"/>
                <a:gd name="T11" fmla="*/ 103 h 960"/>
                <a:gd name="T12" fmla="*/ 230 w 1128"/>
                <a:gd name="T13" fmla="*/ 104 h 960"/>
                <a:gd name="T14" fmla="*/ 216 w 1128"/>
                <a:gd name="T15" fmla="*/ 103 h 960"/>
                <a:gd name="T16" fmla="*/ 203 w 1128"/>
                <a:gd name="T17" fmla="*/ 110 h 960"/>
                <a:gd name="T18" fmla="*/ 199 w 1128"/>
                <a:gd name="T19" fmla="*/ 115 h 960"/>
                <a:gd name="T20" fmla="*/ 198 w 1128"/>
                <a:gd name="T21" fmla="*/ 118 h 960"/>
                <a:gd name="T22" fmla="*/ 196 w 1128"/>
                <a:gd name="T23" fmla="*/ 119 h 960"/>
                <a:gd name="T24" fmla="*/ 190 w 1128"/>
                <a:gd name="T25" fmla="*/ 114 h 960"/>
                <a:gd name="T26" fmla="*/ 183 w 1128"/>
                <a:gd name="T27" fmla="*/ 118 h 960"/>
                <a:gd name="T28" fmla="*/ 177 w 1128"/>
                <a:gd name="T29" fmla="*/ 127 h 960"/>
                <a:gd name="T30" fmla="*/ 164 w 1128"/>
                <a:gd name="T31" fmla="*/ 127 h 960"/>
                <a:gd name="T32" fmla="*/ 155 w 1128"/>
                <a:gd name="T33" fmla="*/ 120 h 960"/>
                <a:gd name="T34" fmla="*/ 148 w 1128"/>
                <a:gd name="T35" fmla="*/ 111 h 960"/>
                <a:gd name="T36" fmla="*/ 143 w 1128"/>
                <a:gd name="T37" fmla="*/ 113 h 960"/>
                <a:gd name="T38" fmla="*/ 147 w 1128"/>
                <a:gd name="T39" fmla="*/ 122 h 960"/>
                <a:gd name="T40" fmla="*/ 154 w 1128"/>
                <a:gd name="T41" fmla="*/ 130 h 960"/>
                <a:gd name="T42" fmla="*/ 153 w 1128"/>
                <a:gd name="T43" fmla="*/ 140 h 960"/>
                <a:gd name="T44" fmla="*/ 140 w 1128"/>
                <a:gd name="T45" fmla="*/ 149 h 960"/>
                <a:gd name="T46" fmla="*/ 134 w 1128"/>
                <a:gd name="T47" fmla="*/ 149 h 960"/>
                <a:gd name="T48" fmla="*/ 132 w 1128"/>
                <a:gd name="T49" fmla="*/ 148 h 960"/>
                <a:gd name="T50" fmla="*/ 130 w 1128"/>
                <a:gd name="T51" fmla="*/ 148 h 960"/>
                <a:gd name="T52" fmla="*/ 126 w 1128"/>
                <a:gd name="T53" fmla="*/ 154 h 960"/>
                <a:gd name="T54" fmla="*/ 116 w 1128"/>
                <a:gd name="T55" fmla="*/ 163 h 960"/>
                <a:gd name="T56" fmla="*/ 110 w 1128"/>
                <a:gd name="T57" fmla="*/ 167 h 960"/>
                <a:gd name="T58" fmla="*/ 97 w 1128"/>
                <a:gd name="T59" fmla="*/ 168 h 960"/>
                <a:gd name="T60" fmla="*/ 87 w 1128"/>
                <a:gd name="T61" fmla="*/ 171 h 960"/>
                <a:gd name="T62" fmla="*/ 75 w 1128"/>
                <a:gd name="T63" fmla="*/ 179 h 960"/>
                <a:gd name="T64" fmla="*/ 56 w 1128"/>
                <a:gd name="T65" fmla="*/ 185 h 960"/>
                <a:gd name="T66" fmla="*/ 46 w 1128"/>
                <a:gd name="T67" fmla="*/ 186 h 960"/>
                <a:gd name="T68" fmla="*/ 38 w 1128"/>
                <a:gd name="T69" fmla="*/ 194 h 960"/>
                <a:gd name="T70" fmla="*/ 29 w 1128"/>
                <a:gd name="T71" fmla="*/ 199 h 960"/>
                <a:gd name="T72" fmla="*/ 23 w 1128"/>
                <a:gd name="T73" fmla="*/ 207 h 960"/>
                <a:gd name="T74" fmla="*/ 26 w 1128"/>
                <a:gd name="T75" fmla="*/ 214 h 960"/>
                <a:gd name="T76" fmla="*/ 35 w 1128"/>
                <a:gd name="T77" fmla="*/ 227 h 960"/>
                <a:gd name="T78" fmla="*/ 35 w 1128"/>
                <a:gd name="T79" fmla="*/ 235 h 960"/>
                <a:gd name="T80" fmla="*/ 24 w 1128"/>
                <a:gd name="T81" fmla="*/ 240 h 960"/>
                <a:gd name="T82" fmla="*/ 13 w 1128"/>
                <a:gd name="T83" fmla="*/ 235 h 960"/>
                <a:gd name="T84" fmla="*/ 4 w 1128"/>
                <a:gd name="T85" fmla="*/ 222 h 960"/>
                <a:gd name="T86" fmla="*/ 1 w 1128"/>
                <a:gd name="T87" fmla="*/ 210 h 960"/>
                <a:gd name="T88" fmla="*/ 1 w 1128"/>
                <a:gd name="T89" fmla="*/ 200 h 960"/>
                <a:gd name="T90" fmla="*/ 8 w 1128"/>
                <a:gd name="T91" fmla="*/ 189 h 960"/>
                <a:gd name="T92" fmla="*/ 0 w 1128"/>
                <a:gd name="T93" fmla="*/ 184 h 960"/>
                <a:gd name="T94" fmla="*/ 19 w 1128"/>
                <a:gd name="T95" fmla="*/ 160 h 960"/>
                <a:gd name="T96" fmla="*/ 37 w 1128"/>
                <a:gd name="T97" fmla="*/ 139 h 960"/>
                <a:gd name="T98" fmla="*/ 59 w 1128"/>
                <a:gd name="T99" fmla="*/ 101 h 960"/>
                <a:gd name="T100" fmla="*/ 74 w 1128"/>
                <a:gd name="T101" fmla="*/ 62 h 960"/>
                <a:gd name="T102" fmla="*/ 82 w 1128"/>
                <a:gd name="T103" fmla="*/ 36 h 960"/>
                <a:gd name="T104" fmla="*/ 121 w 1128"/>
                <a:gd name="T105" fmla="*/ 3 h 960"/>
                <a:gd name="T106" fmla="*/ 156 w 1128"/>
                <a:gd name="T107" fmla="*/ 8 h 960"/>
                <a:gd name="T108" fmla="*/ 170 w 1128"/>
                <a:gd name="T109" fmla="*/ 24 h 960"/>
                <a:gd name="T110" fmla="*/ 185 w 1128"/>
                <a:gd name="T111" fmla="*/ 32 h 960"/>
                <a:gd name="T112" fmla="*/ 224 w 1128"/>
                <a:gd name="T113" fmla="*/ 15 h 960"/>
                <a:gd name="T114" fmla="*/ 272 w 1128"/>
                <a:gd name="T115" fmla="*/ 41 h 96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128"/>
                <a:gd name="T175" fmla="*/ 0 h 960"/>
                <a:gd name="T176" fmla="*/ 1128 w 1128"/>
                <a:gd name="T177" fmla="*/ 960 h 96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128" h="960">
                  <a:moveTo>
                    <a:pt x="1128" y="246"/>
                  </a:moveTo>
                  <a:lnTo>
                    <a:pt x="1124" y="248"/>
                  </a:lnTo>
                  <a:lnTo>
                    <a:pt x="1116" y="250"/>
                  </a:lnTo>
                  <a:lnTo>
                    <a:pt x="1104" y="254"/>
                  </a:lnTo>
                  <a:lnTo>
                    <a:pt x="1094" y="259"/>
                  </a:lnTo>
                  <a:lnTo>
                    <a:pt x="1088" y="265"/>
                  </a:lnTo>
                  <a:lnTo>
                    <a:pt x="1083" y="275"/>
                  </a:lnTo>
                  <a:lnTo>
                    <a:pt x="1075" y="289"/>
                  </a:lnTo>
                  <a:lnTo>
                    <a:pt x="1063" y="305"/>
                  </a:lnTo>
                  <a:lnTo>
                    <a:pt x="1055" y="318"/>
                  </a:lnTo>
                  <a:lnTo>
                    <a:pt x="1047" y="332"/>
                  </a:lnTo>
                  <a:lnTo>
                    <a:pt x="1043" y="348"/>
                  </a:lnTo>
                  <a:lnTo>
                    <a:pt x="1037" y="362"/>
                  </a:lnTo>
                  <a:lnTo>
                    <a:pt x="1029" y="376"/>
                  </a:lnTo>
                  <a:lnTo>
                    <a:pt x="1016" y="387"/>
                  </a:lnTo>
                  <a:lnTo>
                    <a:pt x="1002" y="395"/>
                  </a:lnTo>
                  <a:lnTo>
                    <a:pt x="984" y="403"/>
                  </a:lnTo>
                  <a:lnTo>
                    <a:pt x="966" y="411"/>
                  </a:lnTo>
                  <a:lnTo>
                    <a:pt x="949" y="417"/>
                  </a:lnTo>
                  <a:lnTo>
                    <a:pt x="937" y="419"/>
                  </a:lnTo>
                  <a:lnTo>
                    <a:pt x="921" y="415"/>
                  </a:lnTo>
                  <a:lnTo>
                    <a:pt x="903" y="411"/>
                  </a:lnTo>
                  <a:lnTo>
                    <a:pt x="884" y="409"/>
                  </a:lnTo>
                  <a:lnTo>
                    <a:pt x="864" y="411"/>
                  </a:lnTo>
                  <a:lnTo>
                    <a:pt x="846" y="419"/>
                  </a:lnTo>
                  <a:lnTo>
                    <a:pt x="829" y="431"/>
                  </a:lnTo>
                  <a:lnTo>
                    <a:pt x="813" y="440"/>
                  </a:lnTo>
                  <a:lnTo>
                    <a:pt x="801" y="450"/>
                  </a:lnTo>
                  <a:lnTo>
                    <a:pt x="799" y="454"/>
                  </a:lnTo>
                  <a:lnTo>
                    <a:pt x="797" y="458"/>
                  </a:lnTo>
                  <a:lnTo>
                    <a:pt x="795" y="464"/>
                  </a:lnTo>
                  <a:lnTo>
                    <a:pt x="793" y="468"/>
                  </a:lnTo>
                  <a:lnTo>
                    <a:pt x="791" y="472"/>
                  </a:lnTo>
                  <a:lnTo>
                    <a:pt x="789" y="474"/>
                  </a:lnTo>
                  <a:lnTo>
                    <a:pt x="787" y="474"/>
                  </a:lnTo>
                  <a:lnTo>
                    <a:pt x="783" y="474"/>
                  </a:lnTo>
                  <a:lnTo>
                    <a:pt x="777" y="470"/>
                  </a:lnTo>
                  <a:lnTo>
                    <a:pt x="770" y="462"/>
                  </a:lnTo>
                  <a:lnTo>
                    <a:pt x="760" y="456"/>
                  </a:lnTo>
                  <a:lnTo>
                    <a:pt x="752" y="456"/>
                  </a:lnTo>
                  <a:lnTo>
                    <a:pt x="742" y="462"/>
                  </a:lnTo>
                  <a:lnTo>
                    <a:pt x="734" y="472"/>
                  </a:lnTo>
                  <a:lnTo>
                    <a:pt x="726" y="484"/>
                  </a:lnTo>
                  <a:lnTo>
                    <a:pt x="718" y="496"/>
                  </a:lnTo>
                  <a:lnTo>
                    <a:pt x="708" y="507"/>
                  </a:lnTo>
                  <a:lnTo>
                    <a:pt x="695" y="513"/>
                  </a:lnTo>
                  <a:lnTo>
                    <a:pt x="679" y="513"/>
                  </a:lnTo>
                  <a:lnTo>
                    <a:pt x="657" y="509"/>
                  </a:lnTo>
                  <a:lnTo>
                    <a:pt x="644" y="503"/>
                  </a:lnTo>
                  <a:lnTo>
                    <a:pt x="634" y="494"/>
                  </a:lnTo>
                  <a:lnTo>
                    <a:pt x="622" y="482"/>
                  </a:lnTo>
                  <a:lnTo>
                    <a:pt x="612" y="468"/>
                  </a:lnTo>
                  <a:lnTo>
                    <a:pt x="602" y="454"/>
                  </a:lnTo>
                  <a:lnTo>
                    <a:pt x="592" y="442"/>
                  </a:lnTo>
                  <a:lnTo>
                    <a:pt x="583" y="437"/>
                  </a:lnTo>
                  <a:lnTo>
                    <a:pt x="575" y="440"/>
                  </a:lnTo>
                  <a:lnTo>
                    <a:pt x="571" y="452"/>
                  </a:lnTo>
                  <a:lnTo>
                    <a:pt x="575" y="464"/>
                  </a:lnTo>
                  <a:lnTo>
                    <a:pt x="581" y="478"/>
                  </a:lnTo>
                  <a:lnTo>
                    <a:pt x="588" y="490"/>
                  </a:lnTo>
                  <a:lnTo>
                    <a:pt x="596" y="498"/>
                  </a:lnTo>
                  <a:lnTo>
                    <a:pt x="608" y="509"/>
                  </a:lnTo>
                  <a:lnTo>
                    <a:pt x="618" y="519"/>
                  </a:lnTo>
                  <a:lnTo>
                    <a:pt x="624" y="531"/>
                  </a:lnTo>
                  <a:lnTo>
                    <a:pt x="624" y="541"/>
                  </a:lnTo>
                  <a:lnTo>
                    <a:pt x="612" y="557"/>
                  </a:lnTo>
                  <a:lnTo>
                    <a:pt x="596" y="574"/>
                  </a:lnTo>
                  <a:lnTo>
                    <a:pt x="577" y="588"/>
                  </a:lnTo>
                  <a:lnTo>
                    <a:pt x="557" y="596"/>
                  </a:lnTo>
                  <a:lnTo>
                    <a:pt x="545" y="600"/>
                  </a:lnTo>
                  <a:lnTo>
                    <a:pt x="535" y="598"/>
                  </a:lnTo>
                  <a:lnTo>
                    <a:pt x="533" y="596"/>
                  </a:lnTo>
                  <a:lnTo>
                    <a:pt x="531" y="594"/>
                  </a:lnTo>
                  <a:lnTo>
                    <a:pt x="527" y="592"/>
                  </a:lnTo>
                  <a:lnTo>
                    <a:pt x="525" y="590"/>
                  </a:lnTo>
                  <a:lnTo>
                    <a:pt x="523" y="590"/>
                  </a:lnTo>
                  <a:lnTo>
                    <a:pt x="521" y="590"/>
                  </a:lnTo>
                  <a:lnTo>
                    <a:pt x="520" y="592"/>
                  </a:lnTo>
                  <a:lnTo>
                    <a:pt x="518" y="598"/>
                  </a:lnTo>
                  <a:lnTo>
                    <a:pt x="514" y="608"/>
                  </a:lnTo>
                  <a:lnTo>
                    <a:pt x="504" y="614"/>
                  </a:lnTo>
                  <a:lnTo>
                    <a:pt x="492" y="624"/>
                  </a:lnTo>
                  <a:lnTo>
                    <a:pt x="478" y="637"/>
                  </a:lnTo>
                  <a:lnTo>
                    <a:pt x="466" y="651"/>
                  </a:lnTo>
                  <a:lnTo>
                    <a:pt x="459" y="661"/>
                  </a:lnTo>
                  <a:lnTo>
                    <a:pt x="451" y="667"/>
                  </a:lnTo>
                  <a:lnTo>
                    <a:pt x="441" y="667"/>
                  </a:lnTo>
                  <a:lnTo>
                    <a:pt x="427" y="665"/>
                  </a:lnTo>
                  <a:lnTo>
                    <a:pt x="411" y="667"/>
                  </a:lnTo>
                  <a:lnTo>
                    <a:pt x="390" y="669"/>
                  </a:lnTo>
                  <a:lnTo>
                    <a:pt x="374" y="669"/>
                  </a:lnTo>
                  <a:lnTo>
                    <a:pt x="360" y="675"/>
                  </a:lnTo>
                  <a:lnTo>
                    <a:pt x="348" y="683"/>
                  </a:lnTo>
                  <a:lnTo>
                    <a:pt x="336" y="694"/>
                  </a:lnTo>
                  <a:lnTo>
                    <a:pt x="323" y="704"/>
                  </a:lnTo>
                  <a:lnTo>
                    <a:pt x="299" y="714"/>
                  </a:lnTo>
                  <a:lnTo>
                    <a:pt x="271" y="726"/>
                  </a:lnTo>
                  <a:lnTo>
                    <a:pt x="246" y="734"/>
                  </a:lnTo>
                  <a:lnTo>
                    <a:pt x="226" y="740"/>
                  </a:lnTo>
                  <a:lnTo>
                    <a:pt x="212" y="740"/>
                  </a:lnTo>
                  <a:lnTo>
                    <a:pt x="199" y="740"/>
                  </a:lnTo>
                  <a:lnTo>
                    <a:pt x="185" y="742"/>
                  </a:lnTo>
                  <a:lnTo>
                    <a:pt x="173" y="748"/>
                  </a:lnTo>
                  <a:lnTo>
                    <a:pt x="163" y="759"/>
                  </a:lnTo>
                  <a:lnTo>
                    <a:pt x="153" y="773"/>
                  </a:lnTo>
                  <a:lnTo>
                    <a:pt x="142" y="781"/>
                  </a:lnTo>
                  <a:lnTo>
                    <a:pt x="128" y="787"/>
                  </a:lnTo>
                  <a:lnTo>
                    <a:pt x="116" y="793"/>
                  </a:lnTo>
                  <a:lnTo>
                    <a:pt x="108" y="803"/>
                  </a:lnTo>
                  <a:lnTo>
                    <a:pt x="100" y="816"/>
                  </a:lnTo>
                  <a:lnTo>
                    <a:pt x="92" y="826"/>
                  </a:lnTo>
                  <a:lnTo>
                    <a:pt x="86" y="834"/>
                  </a:lnTo>
                  <a:lnTo>
                    <a:pt x="90" y="844"/>
                  </a:lnTo>
                  <a:lnTo>
                    <a:pt x="104" y="856"/>
                  </a:lnTo>
                  <a:lnTo>
                    <a:pt x="118" y="872"/>
                  </a:lnTo>
                  <a:lnTo>
                    <a:pt x="130" y="891"/>
                  </a:lnTo>
                  <a:lnTo>
                    <a:pt x="138" y="905"/>
                  </a:lnTo>
                  <a:lnTo>
                    <a:pt x="144" y="919"/>
                  </a:lnTo>
                  <a:lnTo>
                    <a:pt x="146" y="931"/>
                  </a:lnTo>
                  <a:lnTo>
                    <a:pt x="140" y="940"/>
                  </a:lnTo>
                  <a:lnTo>
                    <a:pt x="128" y="946"/>
                  </a:lnTo>
                  <a:lnTo>
                    <a:pt x="114" y="954"/>
                  </a:lnTo>
                  <a:lnTo>
                    <a:pt x="96" y="960"/>
                  </a:lnTo>
                  <a:lnTo>
                    <a:pt x="79" y="960"/>
                  </a:lnTo>
                  <a:lnTo>
                    <a:pt x="67" y="956"/>
                  </a:lnTo>
                  <a:lnTo>
                    <a:pt x="51" y="938"/>
                  </a:lnTo>
                  <a:lnTo>
                    <a:pt x="37" y="919"/>
                  </a:lnTo>
                  <a:lnTo>
                    <a:pt x="25" y="901"/>
                  </a:lnTo>
                  <a:lnTo>
                    <a:pt x="18" y="887"/>
                  </a:lnTo>
                  <a:lnTo>
                    <a:pt x="10" y="872"/>
                  </a:lnTo>
                  <a:lnTo>
                    <a:pt x="4" y="854"/>
                  </a:lnTo>
                  <a:lnTo>
                    <a:pt x="2" y="840"/>
                  </a:lnTo>
                  <a:lnTo>
                    <a:pt x="2" y="826"/>
                  </a:lnTo>
                  <a:lnTo>
                    <a:pt x="2" y="812"/>
                  </a:lnTo>
                  <a:lnTo>
                    <a:pt x="4" y="797"/>
                  </a:lnTo>
                  <a:lnTo>
                    <a:pt x="12" y="783"/>
                  </a:lnTo>
                  <a:lnTo>
                    <a:pt x="25" y="765"/>
                  </a:lnTo>
                  <a:lnTo>
                    <a:pt x="31" y="753"/>
                  </a:lnTo>
                  <a:lnTo>
                    <a:pt x="33" y="749"/>
                  </a:lnTo>
                  <a:lnTo>
                    <a:pt x="4" y="746"/>
                  </a:lnTo>
                  <a:lnTo>
                    <a:pt x="0" y="734"/>
                  </a:lnTo>
                  <a:lnTo>
                    <a:pt x="33" y="687"/>
                  </a:lnTo>
                  <a:lnTo>
                    <a:pt x="71" y="675"/>
                  </a:lnTo>
                  <a:lnTo>
                    <a:pt x="77" y="637"/>
                  </a:lnTo>
                  <a:lnTo>
                    <a:pt x="128" y="627"/>
                  </a:lnTo>
                  <a:lnTo>
                    <a:pt x="147" y="612"/>
                  </a:lnTo>
                  <a:lnTo>
                    <a:pt x="147" y="553"/>
                  </a:lnTo>
                  <a:lnTo>
                    <a:pt x="175" y="539"/>
                  </a:lnTo>
                  <a:lnTo>
                    <a:pt x="244" y="478"/>
                  </a:lnTo>
                  <a:lnTo>
                    <a:pt x="238" y="403"/>
                  </a:lnTo>
                  <a:lnTo>
                    <a:pt x="264" y="332"/>
                  </a:lnTo>
                  <a:lnTo>
                    <a:pt x="301" y="307"/>
                  </a:lnTo>
                  <a:lnTo>
                    <a:pt x="297" y="250"/>
                  </a:lnTo>
                  <a:lnTo>
                    <a:pt x="325" y="220"/>
                  </a:lnTo>
                  <a:lnTo>
                    <a:pt x="303" y="157"/>
                  </a:lnTo>
                  <a:lnTo>
                    <a:pt x="329" y="143"/>
                  </a:lnTo>
                  <a:lnTo>
                    <a:pt x="329" y="86"/>
                  </a:lnTo>
                  <a:lnTo>
                    <a:pt x="384" y="78"/>
                  </a:lnTo>
                  <a:lnTo>
                    <a:pt x="484" y="9"/>
                  </a:lnTo>
                  <a:lnTo>
                    <a:pt x="535" y="39"/>
                  </a:lnTo>
                  <a:lnTo>
                    <a:pt x="592" y="9"/>
                  </a:lnTo>
                  <a:lnTo>
                    <a:pt x="624" y="29"/>
                  </a:lnTo>
                  <a:lnTo>
                    <a:pt x="693" y="0"/>
                  </a:lnTo>
                  <a:lnTo>
                    <a:pt x="720" y="27"/>
                  </a:lnTo>
                  <a:lnTo>
                    <a:pt x="681" y="94"/>
                  </a:lnTo>
                  <a:lnTo>
                    <a:pt x="651" y="130"/>
                  </a:lnTo>
                  <a:lnTo>
                    <a:pt x="679" y="151"/>
                  </a:lnTo>
                  <a:lnTo>
                    <a:pt x="740" y="128"/>
                  </a:lnTo>
                  <a:lnTo>
                    <a:pt x="823" y="92"/>
                  </a:lnTo>
                  <a:lnTo>
                    <a:pt x="878" y="120"/>
                  </a:lnTo>
                  <a:lnTo>
                    <a:pt x="895" y="59"/>
                  </a:lnTo>
                  <a:lnTo>
                    <a:pt x="984" y="61"/>
                  </a:lnTo>
                  <a:lnTo>
                    <a:pt x="1053" y="96"/>
                  </a:lnTo>
                  <a:lnTo>
                    <a:pt x="1086" y="161"/>
                  </a:lnTo>
                  <a:lnTo>
                    <a:pt x="1110" y="216"/>
                  </a:lnTo>
                  <a:lnTo>
                    <a:pt x="1128" y="246"/>
                  </a:lnTo>
                </a:path>
              </a:pathLst>
            </a:custGeom>
            <a:grpFill/>
            <a:ln w="6350">
              <a:solidFill>
                <a:schemeClr val="tx1">
                  <a:lumMod val="85000"/>
                  <a:lumOff val="15000"/>
                </a:schemeClr>
              </a:solidFill>
              <a:prstDash val="solid"/>
              <a:round/>
            </a:ln>
          </p:spPr>
          <p:txBody>
            <a:bodyPr/>
            <a:lstStyle/>
            <a:p>
              <a:endParaRPr lang="zh-CN" altLang="en-US" dirty="0">
                <a:ea typeface="微软雅黑" panose="020B0503020204020204" pitchFamily="34" charset="-122"/>
              </a:endParaRPr>
            </a:p>
          </p:txBody>
        </p:sp>
        <p:sp>
          <p:nvSpPr>
            <p:cNvPr id="21" name="Freeform 79"/>
            <p:cNvSpPr/>
            <p:nvPr/>
          </p:nvSpPr>
          <p:spPr bwMode="gray">
            <a:xfrm>
              <a:off x="3636" y="3029"/>
              <a:ext cx="313" cy="413"/>
            </a:xfrm>
            <a:custGeom>
              <a:avLst/>
              <a:gdLst>
                <a:gd name="T0" fmla="*/ 156 w 626"/>
                <a:gd name="T1" fmla="*/ 31 h 825"/>
                <a:gd name="T2" fmla="*/ 154 w 626"/>
                <a:gd name="T3" fmla="*/ 37 h 825"/>
                <a:gd name="T4" fmla="*/ 152 w 626"/>
                <a:gd name="T5" fmla="*/ 44 h 825"/>
                <a:gd name="T6" fmla="*/ 146 w 626"/>
                <a:gd name="T7" fmla="*/ 52 h 825"/>
                <a:gd name="T8" fmla="*/ 138 w 626"/>
                <a:gd name="T9" fmla="*/ 57 h 825"/>
                <a:gd name="T10" fmla="*/ 131 w 626"/>
                <a:gd name="T11" fmla="*/ 61 h 825"/>
                <a:gd name="T12" fmla="*/ 130 w 626"/>
                <a:gd name="T13" fmla="*/ 62 h 825"/>
                <a:gd name="T14" fmla="*/ 132 w 626"/>
                <a:gd name="T15" fmla="*/ 68 h 825"/>
                <a:gd name="T16" fmla="*/ 135 w 626"/>
                <a:gd name="T17" fmla="*/ 75 h 825"/>
                <a:gd name="T18" fmla="*/ 136 w 626"/>
                <a:gd name="T19" fmla="*/ 81 h 825"/>
                <a:gd name="T20" fmla="*/ 136 w 626"/>
                <a:gd name="T21" fmla="*/ 89 h 825"/>
                <a:gd name="T22" fmla="*/ 137 w 626"/>
                <a:gd name="T23" fmla="*/ 95 h 825"/>
                <a:gd name="T24" fmla="*/ 138 w 626"/>
                <a:gd name="T25" fmla="*/ 104 h 825"/>
                <a:gd name="T26" fmla="*/ 131 w 626"/>
                <a:gd name="T27" fmla="*/ 112 h 825"/>
                <a:gd name="T28" fmla="*/ 122 w 626"/>
                <a:gd name="T29" fmla="*/ 120 h 825"/>
                <a:gd name="T30" fmla="*/ 117 w 626"/>
                <a:gd name="T31" fmla="*/ 131 h 825"/>
                <a:gd name="T32" fmla="*/ 115 w 626"/>
                <a:gd name="T33" fmla="*/ 142 h 825"/>
                <a:gd name="T34" fmla="*/ 110 w 626"/>
                <a:gd name="T35" fmla="*/ 151 h 825"/>
                <a:gd name="T36" fmla="*/ 103 w 626"/>
                <a:gd name="T37" fmla="*/ 156 h 825"/>
                <a:gd name="T38" fmla="*/ 94 w 626"/>
                <a:gd name="T39" fmla="*/ 158 h 825"/>
                <a:gd name="T40" fmla="*/ 86 w 626"/>
                <a:gd name="T41" fmla="*/ 161 h 825"/>
                <a:gd name="T42" fmla="*/ 85 w 626"/>
                <a:gd name="T43" fmla="*/ 165 h 825"/>
                <a:gd name="T44" fmla="*/ 89 w 626"/>
                <a:gd name="T45" fmla="*/ 171 h 825"/>
                <a:gd name="T46" fmla="*/ 90 w 626"/>
                <a:gd name="T47" fmla="*/ 176 h 825"/>
                <a:gd name="T48" fmla="*/ 86 w 626"/>
                <a:gd name="T49" fmla="*/ 182 h 825"/>
                <a:gd name="T50" fmla="*/ 80 w 626"/>
                <a:gd name="T51" fmla="*/ 189 h 825"/>
                <a:gd name="T52" fmla="*/ 76 w 626"/>
                <a:gd name="T53" fmla="*/ 193 h 825"/>
                <a:gd name="T54" fmla="*/ 69 w 626"/>
                <a:gd name="T55" fmla="*/ 199 h 825"/>
                <a:gd name="T56" fmla="*/ 61 w 626"/>
                <a:gd name="T57" fmla="*/ 204 h 825"/>
                <a:gd name="T58" fmla="*/ 58 w 626"/>
                <a:gd name="T59" fmla="*/ 207 h 825"/>
                <a:gd name="T60" fmla="*/ 48 w 626"/>
                <a:gd name="T61" fmla="*/ 185 h 825"/>
                <a:gd name="T62" fmla="*/ 22 w 626"/>
                <a:gd name="T63" fmla="*/ 161 h 825"/>
                <a:gd name="T64" fmla="*/ 0 w 626"/>
                <a:gd name="T65" fmla="*/ 146 h 825"/>
                <a:gd name="T66" fmla="*/ 15 w 626"/>
                <a:gd name="T67" fmla="*/ 107 h 825"/>
                <a:gd name="T68" fmla="*/ 20 w 626"/>
                <a:gd name="T69" fmla="*/ 88 h 825"/>
                <a:gd name="T70" fmla="*/ 18 w 626"/>
                <a:gd name="T71" fmla="*/ 67 h 825"/>
                <a:gd name="T72" fmla="*/ 34 w 626"/>
                <a:gd name="T73" fmla="*/ 43 h 825"/>
                <a:gd name="T74" fmla="*/ 42 w 626"/>
                <a:gd name="T75" fmla="*/ 24 h 825"/>
                <a:gd name="T76" fmla="*/ 63 w 626"/>
                <a:gd name="T77" fmla="*/ 17 h 825"/>
                <a:gd name="T78" fmla="*/ 75 w 626"/>
                <a:gd name="T79" fmla="*/ 1 h 825"/>
                <a:gd name="T80" fmla="*/ 92 w 626"/>
                <a:gd name="T81" fmla="*/ 14 h 825"/>
                <a:gd name="T82" fmla="*/ 114 w 626"/>
                <a:gd name="T83" fmla="*/ 32 h 825"/>
                <a:gd name="T84" fmla="*/ 135 w 626"/>
                <a:gd name="T85" fmla="*/ 32 h 825"/>
                <a:gd name="T86" fmla="*/ 151 w 626"/>
                <a:gd name="T87" fmla="*/ 25 h 82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26"/>
                <a:gd name="T133" fmla="*/ 0 h 825"/>
                <a:gd name="T134" fmla="*/ 626 w 626"/>
                <a:gd name="T135" fmla="*/ 825 h 82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26" h="825">
                  <a:moveTo>
                    <a:pt x="626" y="122"/>
                  </a:moveTo>
                  <a:lnTo>
                    <a:pt x="624" y="124"/>
                  </a:lnTo>
                  <a:lnTo>
                    <a:pt x="621" y="134"/>
                  </a:lnTo>
                  <a:lnTo>
                    <a:pt x="615" y="146"/>
                  </a:lnTo>
                  <a:lnTo>
                    <a:pt x="613" y="159"/>
                  </a:lnTo>
                  <a:lnTo>
                    <a:pt x="607" y="173"/>
                  </a:lnTo>
                  <a:lnTo>
                    <a:pt x="597" y="189"/>
                  </a:lnTo>
                  <a:lnTo>
                    <a:pt x="581" y="205"/>
                  </a:lnTo>
                  <a:lnTo>
                    <a:pt x="565" y="216"/>
                  </a:lnTo>
                  <a:lnTo>
                    <a:pt x="550" y="228"/>
                  </a:lnTo>
                  <a:lnTo>
                    <a:pt x="534" y="236"/>
                  </a:lnTo>
                  <a:lnTo>
                    <a:pt x="524" y="242"/>
                  </a:lnTo>
                  <a:lnTo>
                    <a:pt x="520" y="244"/>
                  </a:lnTo>
                  <a:lnTo>
                    <a:pt x="520" y="248"/>
                  </a:lnTo>
                  <a:lnTo>
                    <a:pt x="524" y="258"/>
                  </a:lnTo>
                  <a:lnTo>
                    <a:pt x="528" y="272"/>
                  </a:lnTo>
                  <a:lnTo>
                    <a:pt x="532" y="285"/>
                  </a:lnTo>
                  <a:lnTo>
                    <a:pt x="538" y="299"/>
                  </a:lnTo>
                  <a:lnTo>
                    <a:pt x="542" y="309"/>
                  </a:lnTo>
                  <a:lnTo>
                    <a:pt x="544" y="321"/>
                  </a:lnTo>
                  <a:lnTo>
                    <a:pt x="546" y="339"/>
                  </a:lnTo>
                  <a:lnTo>
                    <a:pt x="544" y="354"/>
                  </a:lnTo>
                  <a:lnTo>
                    <a:pt x="544" y="368"/>
                  </a:lnTo>
                  <a:lnTo>
                    <a:pt x="548" y="380"/>
                  </a:lnTo>
                  <a:lnTo>
                    <a:pt x="550" y="396"/>
                  </a:lnTo>
                  <a:lnTo>
                    <a:pt x="550" y="413"/>
                  </a:lnTo>
                  <a:lnTo>
                    <a:pt x="540" y="429"/>
                  </a:lnTo>
                  <a:lnTo>
                    <a:pt x="522" y="447"/>
                  </a:lnTo>
                  <a:lnTo>
                    <a:pt x="504" y="462"/>
                  </a:lnTo>
                  <a:lnTo>
                    <a:pt x="489" y="480"/>
                  </a:lnTo>
                  <a:lnTo>
                    <a:pt x="479" y="494"/>
                  </a:lnTo>
                  <a:lnTo>
                    <a:pt x="469" y="522"/>
                  </a:lnTo>
                  <a:lnTo>
                    <a:pt x="463" y="549"/>
                  </a:lnTo>
                  <a:lnTo>
                    <a:pt x="459" y="565"/>
                  </a:lnTo>
                  <a:lnTo>
                    <a:pt x="451" y="585"/>
                  </a:lnTo>
                  <a:lnTo>
                    <a:pt x="441" y="602"/>
                  </a:lnTo>
                  <a:lnTo>
                    <a:pt x="428" y="618"/>
                  </a:lnTo>
                  <a:lnTo>
                    <a:pt x="414" y="624"/>
                  </a:lnTo>
                  <a:lnTo>
                    <a:pt x="396" y="630"/>
                  </a:lnTo>
                  <a:lnTo>
                    <a:pt x="376" y="632"/>
                  </a:lnTo>
                  <a:lnTo>
                    <a:pt x="359" y="636"/>
                  </a:lnTo>
                  <a:lnTo>
                    <a:pt x="345" y="642"/>
                  </a:lnTo>
                  <a:lnTo>
                    <a:pt x="337" y="648"/>
                  </a:lnTo>
                  <a:lnTo>
                    <a:pt x="339" y="659"/>
                  </a:lnTo>
                  <a:lnTo>
                    <a:pt x="347" y="669"/>
                  </a:lnTo>
                  <a:lnTo>
                    <a:pt x="357" y="681"/>
                  </a:lnTo>
                  <a:lnTo>
                    <a:pt x="363" y="691"/>
                  </a:lnTo>
                  <a:lnTo>
                    <a:pt x="361" y="701"/>
                  </a:lnTo>
                  <a:lnTo>
                    <a:pt x="353" y="710"/>
                  </a:lnTo>
                  <a:lnTo>
                    <a:pt x="343" y="726"/>
                  </a:lnTo>
                  <a:lnTo>
                    <a:pt x="331" y="742"/>
                  </a:lnTo>
                  <a:lnTo>
                    <a:pt x="319" y="756"/>
                  </a:lnTo>
                  <a:lnTo>
                    <a:pt x="312" y="766"/>
                  </a:lnTo>
                  <a:lnTo>
                    <a:pt x="302" y="771"/>
                  </a:lnTo>
                  <a:lnTo>
                    <a:pt x="290" y="781"/>
                  </a:lnTo>
                  <a:lnTo>
                    <a:pt x="274" y="793"/>
                  </a:lnTo>
                  <a:lnTo>
                    <a:pt x="258" y="805"/>
                  </a:lnTo>
                  <a:lnTo>
                    <a:pt x="245" y="815"/>
                  </a:lnTo>
                  <a:lnTo>
                    <a:pt x="235" y="821"/>
                  </a:lnTo>
                  <a:lnTo>
                    <a:pt x="231" y="825"/>
                  </a:lnTo>
                  <a:lnTo>
                    <a:pt x="215" y="795"/>
                  </a:lnTo>
                  <a:lnTo>
                    <a:pt x="191" y="740"/>
                  </a:lnTo>
                  <a:lnTo>
                    <a:pt x="158" y="675"/>
                  </a:lnTo>
                  <a:lnTo>
                    <a:pt x="89" y="642"/>
                  </a:lnTo>
                  <a:lnTo>
                    <a:pt x="2" y="640"/>
                  </a:lnTo>
                  <a:lnTo>
                    <a:pt x="0" y="581"/>
                  </a:lnTo>
                  <a:lnTo>
                    <a:pt x="28" y="476"/>
                  </a:lnTo>
                  <a:lnTo>
                    <a:pt x="60" y="425"/>
                  </a:lnTo>
                  <a:lnTo>
                    <a:pt x="58" y="376"/>
                  </a:lnTo>
                  <a:lnTo>
                    <a:pt x="77" y="352"/>
                  </a:lnTo>
                  <a:lnTo>
                    <a:pt x="63" y="317"/>
                  </a:lnTo>
                  <a:lnTo>
                    <a:pt x="69" y="266"/>
                  </a:lnTo>
                  <a:lnTo>
                    <a:pt x="126" y="244"/>
                  </a:lnTo>
                  <a:lnTo>
                    <a:pt x="136" y="171"/>
                  </a:lnTo>
                  <a:lnTo>
                    <a:pt x="140" y="116"/>
                  </a:lnTo>
                  <a:lnTo>
                    <a:pt x="170" y="94"/>
                  </a:lnTo>
                  <a:lnTo>
                    <a:pt x="203" y="94"/>
                  </a:lnTo>
                  <a:lnTo>
                    <a:pt x="254" y="65"/>
                  </a:lnTo>
                  <a:lnTo>
                    <a:pt x="298" y="45"/>
                  </a:lnTo>
                  <a:lnTo>
                    <a:pt x="298" y="4"/>
                  </a:lnTo>
                  <a:lnTo>
                    <a:pt x="363" y="0"/>
                  </a:lnTo>
                  <a:lnTo>
                    <a:pt x="367" y="53"/>
                  </a:lnTo>
                  <a:lnTo>
                    <a:pt x="406" y="110"/>
                  </a:lnTo>
                  <a:lnTo>
                    <a:pt x="455" y="126"/>
                  </a:lnTo>
                  <a:lnTo>
                    <a:pt x="495" y="83"/>
                  </a:lnTo>
                  <a:lnTo>
                    <a:pt x="538" y="126"/>
                  </a:lnTo>
                  <a:lnTo>
                    <a:pt x="571" y="122"/>
                  </a:lnTo>
                  <a:lnTo>
                    <a:pt x="603" y="98"/>
                  </a:lnTo>
                  <a:lnTo>
                    <a:pt x="626" y="122"/>
                  </a:lnTo>
                  <a:close/>
                </a:path>
              </a:pathLst>
            </a:custGeom>
            <a:grpFill/>
            <a:ln w="0">
              <a:solidFill>
                <a:schemeClr val="tx1">
                  <a:lumMod val="85000"/>
                  <a:lumOff val="15000"/>
                </a:schemeClr>
              </a:solidFill>
              <a:prstDash val="solid"/>
              <a:round/>
            </a:ln>
          </p:spPr>
          <p:txBody>
            <a:bodyPr/>
            <a:lstStyle/>
            <a:p>
              <a:endParaRPr lang="zh-CN" altLang="en-US" dirty="0">
                <a:ea typeface="微软雅黑" panose="020B0503020204020204" pitchFamily="34" charset="-122"/>
              </a:endParaRPr>
            </a:p>
          </p:txBody>
        </p:sp>
        <p:sp>
          <p:nvSpPr>
            <p:cNvPr id="22" name="Freeform 80"/>
            <p:cNvSpPr/>
            <p:nvPr/>
          </p:nvSpPr>
          <p:spPr bwMode="gray">
            <a:xfrm>
              <a:off x="3636" y="3029"/>
              <a:ext cx="313" cy="413"/>
            </a:xfrm>
            <a:custGeom>
              <a:avLst/>
              <a:gdLst>
                <a:gd name="T0" fmla="*/ 156 w 626"/>
                <a:gd name="T1" fmla="*/ 31 h 825"/>
                <a:gd name="T2" fmla="*/ 154 w 626"/>
                <a:gd name="T3" fmla="*/ 37 h 825"/>
                <a:gd name="T4" fmla="*/ 152 w 626"/>
                <a:gd name="T5" fmla="*/ 44 h 825"/>
                <a:gd name="T6" fmla="*/ 146 w 626"/>
                <a:gd name="T7" fmla="*/ 52 h 825"/>
                <a:gd name="T8" fmla="*/ 138 w 626"/>
                <a:gd name="T9" fmla="*/ 57 h 825"/>
                <a:gd name="T10" fmla="*/ 131 w 626"/>
                <a:gd name="T11" fmla="*/ 61 h 825"/>
                <a:gd name="T12" fmla="*/ 130 w 626"/>
                <a:gd name="T13" fmla="*/ 62 h 825"/>
                <a:gd name="T14" fmla="*/ 132 w 626"/>
                <a:gd name="T15" fmla="*/ 68 h 825"/>
                <a:gd name="T16" fmla="*/ 135 w 626"/>
                <a:gd name="T17" fmla="*/ 75 h 825"/>
                <a:gd name="T18" fmla="*/ 136 w 626"/>
                <a:gd name="T19" fmla="*/ 81 h 825"/>
                <a:gd name="T20" fmla="*/ 136 w 626"/>
                <a:gd name="T21" fmla="*/ 89 h 825"/>
                <a:gd name="T22" fmla="*/ 137 w 626"/>
                <a:gd name="T23" fmla="*/ 95 h 825"/>
                <a:gd name="T24" fmla="*/ 138 w 626"/>
                <a:gd name="T25" fmla="*/ 104 h 825"/>
                <a:gd name="T26" fmla="*/ 131 w 626"/>
                <a:gd name="T27" fmla="*/ 112 h 825"/>
                <a:gd name="T28" fmla="*/ 122 w 626"/>
                <a:gd name="T29" fmla="*/ 120 h 825"/>
                <a:gd name="T30" fmla="*/ 117 w 626"/>
                <a:gd name="T31" fmla="*/ 131 h 825"/>
                <a:gd name="T32" fmla="*/ 115 w 626"/>
                <a:gd name="T33" fmla="*/ 142 h 825"/>
                <a:gd name="T34" fmla="*/ 110 w 626"/>
                <a:gd name="T35" fmla="*/ 151 h 825"/>
                <a:gd name="T36" fmla="*/ 103 w 626"/>
                <a:gd name="T37" fmla="*/ 156 h 825"/>
                <a:gd name="T38" fmla="*/ 94 w 626"/>
                <a:gd name="T39" fmla="*/ 158 h 825"/>
                <a:gd name="T40" fmla="*/ 86 w 626"/>
                <a:gd name="T41" fmla="*/ 161 h 825"/>
                <a:gd name="T42" fmla="*/ 85 w 626"/>
                <a:gd name="T43" fmla="*/ 165 h 825"/>
                <a:gd name="T44" fmla="*/ 89 w 626"/>
                <a:gd name="T45" fmla="*/ 171 h 825"/>
                <a:gd name="T46" fmla="*/ 90 w 626"/>
                <a:gd name="T47" fmla="*/ 176 h 825"/>
                <a:gd name="T48" fmla="*/ 86 w 626"/>
                <a:gd name="T49" fmla="*/ 182 h 825"/>
                <a:gd name="T50" fmla="*/ 80 w 626"/>
                <a:gd name="T51" fmla="*/ 189 h 825"/>
                <a:gd name="T52" fmla="*/ 76 w 626"/>
                <a:gd name="T53" fmla="*/ 193 h 825"/>
                <a:gd name="T54" fmla="*/ 69 w 626"/>
                <a:gd name="T55" fmla="*/ 199 h 825"/>
                <a:gd name="T56" fmla="*/ 61 w 626"/>
                <a:gd name="T57" fmla="*/ 204 h 825"/>
                <a:gd name="T58" fmla="*/ 58 w 626"/>
                <a:gd name="T59" fmla="*/ 207 h 825"/>
                <a:gd name="T60" fmla="*/ 48 w 626"/>
                <a:gd name="T61" fmla="*/ 185 h 825"/>
                <a:gd name="T62" fmla="*/ 22 w 626"/>
                <a:gd name="T63" fmla="*/ 161 h 825"/>
                <a:gd name="T64" fmla="*/ 0 w 626"/>
                <a:gd name="T65" fmla="*/ 146 h 825"/>
                <a:gd name="T66" fmla="*/ 15 w 626"/>
                <a:gd name="T67" fmla="*/ 107 h 825"/>
                <a:gd name="T68" fmla="*/ 20 w 626"/>
                <a:gd name="T69" fmla="*/ 88 h 825"/>
                <a:gd name="T70" fmla="*/ 18 w 626"/>
                <a:gd name="T71" fmla="*/ 67 h 825"/>
                <a:gd name="T72" fmla="*/ 34 w 626"/>
                <a:gd name="T73" fmla="*/ 43 h 825"/>
                <a:gd name="T74" fmla="*/ 42 w 626"/>
                <a:gd name="T75" fmla="*/ 24 h 825"/>
                <a:gd name="T76" fmla="*/ 63 w 626"/>
                <a:gd name="T77" fmla="*/ 17 h 825"/>
                <a:gd name="T78" fmla="*/ 75 w 626"/>
                <a:gd name="T79" fmla="*/ 1 h 825"/>
                <a:gd name="T80" fmla="*/ 92 w 626"/>
                <a:gd name="T81" fmla="*/ 14 h 825"/>
                <a:gd name="T82" fmla="*/ 114 w 626"/>
                <a:gd name="T83" fmla="*/ 32 h 825"/>
                <a:gd name="T84" fmla="*/ 135 w 626"/>
                <a:gd name="T85" fmla="*/ 32 h 825"/>
                <a:gd name="T86" fmla="*/ 151 w 626"/>
                <a:gd name="T87" fmla="*/ 25 h 82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26"/>
                <a:gd name="T133" fmla="*/ 0 h 825"/>
                <a:gd name="T134" fmla="*/ 626 w 626"/>
                <a:gd name="T135" fmla="*/ 825 h 82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26" h="825">
                  <a:moveTo>
                    <a:pt x="626" y="122"/>
                  </a:moveTo>
                  <a:lnTo>
                    <a:pt x="624" y="124"/>
                  </a:lnTo>
                  <a:lnTo>
                    <a:pt x="621" y="134"/>
                  </a:lnTo>
                  <a:lnTo>
                    <a:pt x="615" y="146"/>
                  </a:lnTo>
                  <a:lnTo>
                    <a:pt x="613" y="159"/>
                  </a:lnTo>
                  <a:lnTo>
                    <a:pt x="607" y="173"/>
                  </a:lnTo>
                  <a:lnTo>
                    <a:pt x="597" y="189"/>
                  </a:lnTo>
                  <a:lnTo>
                    <a:pt x="581" y="205"/>
                  </a:lnTo>
                  <a:lnTo>
                    <a:pt x="565" y="216"/>
                  </a:lnTo>
                  <a:lnTo>
                    <a:pt x="550" y="228"/>
                  </a:lnTo>
                  <a:lnTo>
                    <a:pt x="534" y="236"/>
                  </a:lnTo>
                  <a:lnTo>
                    <a:pt x="524" y="242"/>
                  </a:lnTo>
                  <a:lnTo>
                    <a:pt x="520" y="244"/>
                  </a:lnTo>
                  <a:lnTo>
                    <a:pt x="520" y="248"/>
                  </a:lnTo>
                  <a:lnTo>
                    <a:pt x="524" y="258"/>
                  </a:lnTo>
                  <a:lnTo>
                    <a:pt x="528" y="272"/>
                  </a:lnTo>
                  <a:lnTo>
                    <a:pt x="532" y="285"/>
                  </a:lnTo>
                  <a:lnTo>
                    <a:pt x="538" y="299"/>
                  </a:lnTo>
                  <a:lnTo>
                    <a:pt x="542" y="309"/>
                  </a:lnTo>
                  <a:lnTo>
                    <a:pt x="544" y="321"/>
                  </a:lnTo>
                  <a:lnTo>
                    <a:pt x="546" y="339"/>
                  </a:lnTo>
                  <a:lnTo>
                    <a:pt x="544" y="354"/>
                  </a:lnTo>
                  <a:lnTo>
                    <a:pt x="544" y="368"/>
                  </a:lnTo>
                  <a:lnTo>
                    <a:pt x="548" y="380"/>
                  </a:lnTo>
                  <a:lnTo>
                    <a:pt x="550" y="396"/>
                  </a:lnTo>
                  <a:lnTo>
                    <a:pt x="550" y="413"/>
                  </a:lnTo>
                  <a:lnTo>
                    <a:pt x="540" y="429"/>
                  </a:lnTo>
                  <a:lnTo>
                    <a:pt x="522" y="447"/>
                  </a:lnTo>
                  <a:lnTo>
                    <a:pt x="504" y="462"/>
                  </a:lnTo>
                  <a:lnTo>
                    <a:pt x="489" y="480"/>
                  </a:lnTo>
                  <a:lnTo>
                    <a:pt x="479" y="494"/>
                  </a:lnTo>
                  <a:lnTo>
                    <a:pt x="469" y="522"/>
                  </a:lnTo>
                  <a:lnTo>
                    <a:pt x="463" y="549"/>
                  </a:lnTo>
                  <a:lnTo>
                    <a:pt x="459" y="565"/>
                  </a:lnTo>
                  <a:lnTo>
                    <a:pt x="451" y="585"/>
                  </a:lnTo>
                  <a:lnTo>
                    <a:pt x="441" y="602"/>
                  </a:lnTo>
                  <a:lnTo>
                    <a:pt x="428" y="618"/>
                  </a:lnTo>
                  <a:lnTo>
                    <a:pt x="414" y="624"/>
                  </a:lnTo>
                  <a:lnTo>
                    <a:pt x="396" y="630"/>
                  </a:lnTo>
                  <a:lnTo>
                    <a:pt x="376" y="632"/>
                  </a:lnTo>
                  <a:lnTo>
                    <a:pt x="359" y="636"/>
                  </a:lnTo>
                  <a:lnTo>
                    <a:pt x="345" y="642"/>
                  </a:lnTo>
                  <a:lnTo>
                    <a:pt x="337" y="648"/>
                  </a:lnTo>
                  <a:lnTo>
                    <a:pt x="339" y="659"/>
                  </a:lnTo>
                  <a:lnTo>
                    <a:pt x="347" y="669"/>
                  </a:lnTo>
                  <a:lnTo>
                    <a:pt x="357" y="681"/>
                  </a:lnTo>
                  <a:lnTo>
                    <a:pt x="363" y="691"/>
                  </a:lnTo>
                  <a:lnTo>
                    <a:pt x="361" y="701"/>
                  </a:lnTo>
                  <a:lnTo>
                    <a:pt x="353" y="710"/>
                  </a:lnTo>
                  <a:lnTo>
                    <a:pt x="343" y="726"/>
                  </a:lnTo>
                  <a:lnTo>
                    <a:pt x="331" y="742"/>
                  </a:lnTo>
                  <a:lnTo>
                    <a:pt x="319" y="756"/>
                  </a:lnTo>
                  <a:lnTo>
                    <a:pt x="312" y="766"/>
                  </a:lnTo>
                  <a:lnTo>
                    <a:pt x="302" y="771"/>
                  </a:lnTo>
                  <a:lnTo>
                    <a:pt x="290" y="781"/>
                  </a:lnTo>
                  <a:lnTo>
                    <a:pt x="274" y="793"/>
                  </a:lnTo>
                  <a:lnTo>
                    <a:pt x="258" y="805"/>
                  </a:lnTo>
                  <a:lnTo>
                    <a:pt x="245" y="815"/>
                  </a:lnTo>
                  <a:lnTo>
                    <a:pt x="235" y="821"/>
                  </a:lnTo>
                  <a:lnTo>
                    <a:pt x="231" y="825"/>
                  </a:lnTo>
                  <a:lnTo>
                    <a:pt x="215" y="795"/>
                  </a:lnTo>
                  <a:lnTo>
                    <a:pt x="191" y="740"/>
                  </a:lnTo>
                  <a:lnTo>
                    <a:pt x="158" y="675"/>
                  </a:lnTo>
                  <a:lnTo>
                    <a:pt x="89" y="642"/>
                  </a:lnTo>
                  <a:lnTo>
                    <a:pt x="2" y="640"/>
                  </a:lnTo>
                  <a:lnTo>
                    <a:pt x="0" y="581"/>
                  </a:lnTo>
                  <a:lnTo>
                    <a:pt x="28" y="476"/>
                  </a:lnTo>
                  <a:lnTo>
                    <a:pt x="60" y="425"/>
                  </a:lnTo>
                  <a:lnTo>
                    <a:pt x="58" y="376"/>
                  </a:lnTo>
                  <a:lnTo>
                    <a:pt x="77" y="352"/>
                  </a:lnTo>
                  <a:lnTo>
                    <a:pt x="63" y="317"/>
                  </a:lnTo>
                  <a:lnTo>
                    <a:pt x="69" y="266"/>
                  </a:lnTo>
                  <a:lnTo>
                    <a:pt x="126" y="244"/>
                  </a:lnTo>
                  <a:lnTo>
                    <a:pt x="136" y="171"/>
                  </a:lnTo>
                  <a:lnTo>
                    <a:pt x="140" y="116"/>
                  </a:lnTo>
                  <a:lnTo>
                    <a:pt x="170" y="94"/>
                  </a:lnTo>
                  <a:lnTo>
                    <a:pt x="203" y="94"/>
                  </a:lnTo>
                  <a:lnTo>
                    <a:pt x="254" y="65"/>
                  </a:lnTo>
                  <a:lnTo>
                    <a:pt x="298" y="45"/>
                  </a:lnTo>
                  <a:lnTo>
                    <a:pt x="298" y="4"/>
                  </a:lnTo>
                  <a:lnTo>
                    <a:pt x="363" y="0"/>
                  </a:lnTo>
                  <a:lnTo>
                    <a:pt x="367" y="53"/>
                  </a:lnTo>
                  <a:lnTo>
                    <a:pt x="406" y="110"/>
                  </a:lnTo>
                  <a:lnTo>
                    <a:pt x="455" y="126"/>
                  </a:lnTo>
                  <a:lnTo>
                    <a:pt x="495" y="83"/>
                  </a:lnTo>
                  <a:lnTo>
                    <a:pt x="538" y="126"/>
                  </a:lnTo>
                  <a:lnTo>
                    <a:pt x="571" y="122"/>
                  </a:lnTo>
                  <a:lnTo>
                    <a:pt x="603" y="98"/>
                  </a:lnTo>
                  <a:lnTo>
                    <a:pt x="626" y="122"/>
                  </a:lnTo>
                </a:path>
              </a:pathLst>
            </a:custGeom>
            <a:grpFill/>
            <a:ln w="6350">
              <a:solidFill>
                <a:schemeClr val="tx1">
                  <a:lumMod val="85000"/>
                  <a:lumOff val="15000"/>
                </a:schemeClr>
              </a:solidFill>
              <a:prstDash val="solid"/>
              <a:round/>
            </a:ln>
          </p:spPr>
          <p:txBody>
            <a:bodyPr/>
            <a:lstStyle/>
            <a:p>
              <a:endParaRPr lang="zh-CN" altLang="en-US" dirty="0">
                <a:ea typeface="微软雅黑" panose="020B0503020204020204" pitchFamily="34" charset="-122"/>
              </a:endParaRPr>
            </a:p>
          </p:txBody>
        </p:sp>
        <p:sp>
          <p:nvSpPr>
            <p:cNvPr id="23" name="Freeform 81"/>
            <p:cNvSpPr/>
            <p:nvPr/>
          </p:nvSpPr>
          <p:spPr bwMode="gray">
            <a:xfrm>
              <a:off x="3746" y="2774"/>
              <a:ext cx="283" cy="318"/>
            </a:xfrm>
            <a:custGeom>
              <a:avLst/>
              <a:gdLst>
                <a:gd name="T0" fmla="*/ 109 w 565"/>
                <a:gd name="T1" fmla="*/ 11 h 638"/>
                <a:gd name="T2" fmla="*/ 106 w 565"/>
                <a:gd name="T3" fmla="*/ 11 h 638"/>
                <a:gd name="T4" fmla="*/ 103 w 565"/>
                <a:gd name="T5" fmla="*/ 14 h 638"/>
                <a:gd name="T6" fmla="*/ 100 w 565"/>
                <a:gd name="T7" fmla="*/ 21 h 638"/>
                <a:gd name="T8" fmla="*/ 99 w 565"/>
                <a:gd name="T9" fmla="*/ 28 h 638"/>
                <a:gd name="T10" fmla="*/ 96 w 565"/>
                <a:gd name="T11" fmla="*/ 31 h 638"/>
                <a:gd name="T12" fmla="*/ 90 w 565"/>
                <a:gd name="T13" fmla="*/ 29 h 638"/>
                <a:gd name="T14" fmla="*/ 84 w 565"/>
                <a:gd name="T15" fmla="*/ 26 h 638"/>
                <a:gd name="T16" fmla="*/ 80 w 565"/>
                <a:gd name="T17" fmla="*/ 26 h 638"/>
                <a:gd name="T18" fmla="*/ 82 w 565"/>
                <a:gd name="T19" fmla="*/ 32 h 638"/>
                <a:gd name="T20" fmla="*/ 87 w 565"/>
                <a:gd name="T21" fmla="*/ 36 h 638"/>
                <a:gd name="T22" fmla="*/ 93 w 565"/>
                <a:gd name="T23" fmla="*/ 38 h 638"/>
                <a:gd name="T24" fmla="*/ 101 w 565"/>
                <a:gd name="T25" fmla="*/ 35 h 638"/>
                <a:gd name="T26" fmla="*/ 104 w 565"/>
                <a:gd name="T27" fmla="*/ 31 h 638"/>
                <a:gd name="T28" fmla="*/ 106 w 565"/>
                <a:gd name="T29" fmla="*/ 25 h 638"/>
                <a:gd name="T30" fmla="*/ 110 w 565"/>
                <a:gd name="T31" fmla="*/ 24 h 638"/>
                <a:gd name="T32" fmla="*/ 117 w 565"/>
                <a:gd name="T33" fmla="*/ 30 h 638"/>
                <a:gd name="T34" fmla="*/ 126 w 565"/>
                <a:gd name="T35" fmla="*/ 34 h 638"/>
                <a:gd name="T36" fmla="*/ 131 w 565"/>
                <a:gd name="T37" fmla="*/ 36 h 638"/>
                <a:gd name="T38" fmla="*/ 138 w 565"/>
                <a:gd name="T39" fmla="*/ 38 h 638"/>
                <a:gd name="T40" fmla="*/ 142 w 565"/>
                <a:gd name="T41" fmla="*/ 44 h 638"/>
                <a:gd name="T42" fmla="*/ 139 w 565"/>
                <a:gd name="T43" fmla="*/ 51 h 638"/>
                <a:gd name="T44" fmla="*/ 133 w 565"/>
                <a:gd name="T45" fmla="*/ 58 h 638"/>
                <a:gd name="T46" fmla="*/ 130 w 565"/>
                <a:gd name="T47" fmla="*/ 60 h 638"/>
                <a:gd name="T48" fmla="*/ 134 w 565"/>
                <a:gd name="T49" fmla="*/ 60 h 638"/>
                <a:gd name="T50" fmla="*/ 139 w 565"/>
                <a:gd name="T51" fmla="*/ 60 h 638"/>
                <a:gd name="T52" fmla="*/ 141 w 565"/>
                <a:gd name="T53" fmla="*/ 63 h 638"/>
                <a:gd name="T54" fmla="*/ 136 w 565"/>
                <a:gd name="T55" fmla="*/ 67 h 638"/>
                <a:gd name="T56" fmla="*/ 129 w 565"/>
                <a:gd name="T57" fmla="*/ 71 h 638"/>
                <a:gd name="T58" fmla="*/ 126 w 565"/>
                <a:gd name="T59" fmla="*/ 73 h 638"/>
                <a:gd name="T60" fmla="*/ 129 w 565"/>
                <a:gd name="T61" fmla="*/ 73 h 638"/>
                <a:gd name="T62" fmla="*/ 135 w 565"/>
                <a:gd name="T63" fmla="*/ 78 h 638"/>
                <a:gd name="T64" fmla="*/ 136 w 565"/>
                <a:gd name="T65" fmla="*/ 88 h 638"/>
                <a:gd name="T66" fmla="*/ 138 w 565"/>
                <a:gd name="T67" fmla="*/ 98 h 638"/>
                <a:gd name="T68" fmla="*/ 141 w 565"/>
                <a:gd name="T69" fmla="*/ 104 h 638"/>
                <a:gd name="T70" fmla="*/ 141 w 565"/>
                <a:gd name="T71" fmla="*/ 108 h 638"/>
                <a:gd name="T72" fmla="*/ 136 w 565"/>
                <a:gd name="T73" fmla="*/ 112 h 638"/>
                <a:gd name="T74" fmla="*/ 129 w 565"/>
                <a:gd name="T75" fmla="*/ 111 h 638"/>
                <a:gd name="T76" fmla="*/ 123 w 565"/>
                <a:gd name="T77" fmla="*/ 110 h 638"/>
                <a:gd name="T78" fmla="*/ 119 w 565"/>
                <a:gd name="T79" fmla="*/ 116 h 638"/>
                <a:gd name="T80" fmla="*/ 118 w 565"/>
                <a:gd name="T81" fmla="*/ 122 h 638"/>
                <a:gd name="T82" fmla="*/ 116 w 565"/>
                <a:gd name="T83" fmla="*/ 129 h 638"/>
                <a:gd name="T84" fmla="*/ 113 w 565"/>
                <a:gd name="T85" fmla="*/ 136 h 638"/>
                <a:gd name="T86" fmla="*/ 112 w 565"/>
                <a:gd name="T87" fmla="*/ 146 h 638"/>
                <a:gd name="T88" fmla="*/ 112 w 565"/>
                <a:gd name="T89" fmla="*/ 150 h 638"/>
                <a:gd name="T90" fmla="*/ 102 w 565"/>
                <a:gd name="T91" fmla="*/ 158 h 638"/>
                <a:gd name="T92" fmla="*/ 88 w 565"/>
                <a:gd name="T93" fmla="*/ 158 h 638"/>
                <a:gd name="T94" fmla="*/ 69 w 565"/>
                <a:gd name="T95" fmla="*/ 148 h 638"/>
                <a:gd name="T96" fmla="*/ 47 w 565"/>
                <a:gd name="T97" fmla="*/ 155 h 638"/>
                <a:gd name="T98" fmla="*/ 35 w 565"/>
                <a:gd name="T99" fmla="*/ 128 h 638"/>
                <a:gd name="T100" fmla="*/ 20 w 565"/>
                <a:gd name="T101" fmla="*/ 113 h 638"/>
                <a:gd name="T102" fmla="*/ 5 w 565"/>
                <a:gd name="T103" fmla="*/ 83 h 638"/>
                <a:gd name="T104" fmla="*/ 27 w 565"/>
                <a:gd name="T105" fmla="*/ 49 h 638"/>
                <a:gd name="T106" fmla="*/ 42 w 565"/>
                <a:gd name="T107" fmla="*/ 36 h 638"/>
                <a:gd name="T108" fmla="*/ 46 w 565"/>
                <a:gd name="T109" fmla="*/ 12 h 638"/>
                <a:gd name="T110" fmla="*/ 56 w 565"/>
                <a:gd name="T111" fmla="*/ 0 h 638"/>
                <a:gd name="T112" fmla="*/ 76 w 565"/>
                <a:gd name="T113" fmla="*/ 7 h 638"/>
                <a:gd name="T114" fmla="*/ 96 w 565"/>
                <a:gd name="T115" fmla="*/ 1 h 638"/>
                <a:gd name="T116" fmla="*/ 109 w 565"/>
                <a:gd name="T117" fmla="*/ 11 h 63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65"/>
                <a:gd name="T178" fmla="*/ 0 h 638"/>
                <a:gd name="T179" fmla="*/ 565 w 565"/>
                <a:gd name="T180" fmla="*/ 638 h 63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65" h="638">
                  <a:moveTo>
                    <a:pt x="433" y="44"/>
                  </a:moveTo>
                  <a:lnTo>
                    <a:pt x="433" y="44"/>
                  </a:lnTo>
                  <a:lnTo>
                    <a:pt x="429" y="46"/>
                  </a:lnTo>
                  <a:lnTo>
                    <a:pt x="423" y="47"/>
                  </a:lnTo>
                  <a:lnTo>
                    <a:pt x="417" y="53"/>
                  </a:lnTo>
                  <a:lnTo>
                    <a:pt x="411" y="59"/>
                  </a:lnTo>
                  <a:lnTo>
                    <a:pt x="403" y="69"/>
                  </a:lnTo>
                  <a:lnTo>
                    <a:pt x="398" y="85"/>
                  </a:lnTo>
                  <a:lnTo>
                    <a:pt x="396" y="99"/>
                  </a:lnTo>
                  <a:lnTo>
                    <a:pt x="394" y="112"/>
                  </a:lnTo>
                  <a:lnTo>
                    <a:pt x="392" y="122"/>
                  </a:lnTo>
                  <a:lnTo>
                    <a:pt x="384" y="126"/>
                  </a:lnTo>
                  <a:lnTo>
                    <a:pt x="372" y="122"/>
                  </a:lnTo>
                  <a:lnTo>
                    <a:pt x="360" y="118"/>
                  </a:lnTo>
                  <a:lnTo>
                    <a:pt x="346" y="110"/>
                  </a:lnTo>
                  <a:lnTo>
                    <a:pt x="335" y="107"/>
                  </a:lnTo>
                  <a:lnTo>
                    <a:pt x="325" y="105"/>
                  </a:lnTo>
                  <a:lnTo>
                    <a:pt x="319" y="107"/>
                  </a:lnTo>
                  <a:lnTo>
                    <a:pt x="317" y="118"/>
                  </a:lnTo>
                  <a:lnTo>
                    <a:pt x="325" y="128"/>
                  </a:lnTo>
                  <a:lnTo>
                    <a:pt x="337" y="138"/>
                  </a:lnTo>
                  <a:lnTo>
                    <a:pt x="346" y="146"/>
                  </a:lnTo>
                  <a:lnTo>
                    <a:pt x="358" y="152"/>
                  </a:lnTo>
                  <a:lnTo>
                    <a:pt x="372" y="154"/>
                  </a:lnTo>
                  <a:lnTo>
                    <a:pt x="388" y="150"/>
                  </a:lnTo>
                  <a:lnTo>
                    <a:pt x="402" y="142"/>
                  </a:lnTo>
                  <a:lnTo>
                    <a:pt x="407" y="134"/>
                  </a:lnTo>
                  <a:lnTo>
                    <a:pt x="413" y="124"/>
                  </a:lnTo>
                  <a:lnTo>
                    <a:pt x="417" y="112"/>
                  </a:lnTo>
                  <a:lnTo>
                    <a:pt x="423" y="103"/>
                  </a:lnTo>
                  <a:lnTo>
                    <a:pt x="429" y="97"/>
                  </a:lnTo>
                  <a:lnTo>
                    <a:pt x="437" y="97"/>
                  </a:lnTo>
                  <a:lnTo>
                    <a:pt x="447" y="105"/>
                  </a:lnTo>
                  <a:lnTo>
                    <a:pt x="468" y="122"/>
                  </a:lnTo>
                  <a:lnTo>
                    <a:pt x="486" y="132"/>
                  </a:lnTo>
                  <a:lnTo>
                    <a:pt x="502" y="138"/>
                  </a:lnTo>
                  <a:lnTo>
                    <a:pt x="514" y="142"/>
                  </a:lnTo>
                  <a:lnTo>
                    <a:pt x="524" y="144"/>
                  </a:lnTo>
                  <a:lnTo>
                    <a:pt x="537" y="148"/>
                  </a:lnTo>
                  <a:lnTo>
                    <a:pt x="549" y="154"/>
                  </a:lnTo>
                  <a:lnTo>
                    <a:pt x="559" y="164"/>
                  </a:lnTo>
                  <a:lnTo>
                    <a:pt x="565" y="177"/>
                  </a:lnTo>
                  <a:lnTo>
                    <a:pt x="561" y="191"/>
                  </a:lnTo>
                  <a:lnTo>
                    <a:pt x="553" y="207"/>
                  </a:lnTo>
                  <a:lnTo>
                    <a:pt x="543" y="221"/>
                  </a:lnTo>
                  <a:lnTo>
                    <a:pt x="531" y="232"/>
                  </a:lnTo>
                  <a:lnTo>
                    <a:pt x="524" y="240"/>
                  </a:lnTo>
                  <a:lnTo>
                    <a:pt x="520" y="242"/>
                  </a:lnTo>
                  <a:lnTo>
                    <a:pt x="524" y="242"/>
                  </a:lnTo>
                  <a:lnTo>
                    <a:pt x="533" y="242"/>
                  </a:lnTo>
                  <a:lnTo>
                    <a:pt x="543" y="240"/>
                  </a:lnTo>
                  <a:lnTo>
                    <a:pt x="555" y="242"/>
                  </a:lnTo>
                  <a:lnTo>
                    <a:pt x="561" y="246"/>
                  </a:lnTo>
                  <a:lnTo>
                    <a:pt x="561" y="252"/>
                  </a:lnTo>
                  <a:lnTo>
                    <a:pt x="555" y="262"/>
                  </a:lnTo>
                  <a:lnTo>
                    <a:pt x="543" y="270"/>
                  </a:lnTo>
                  <a:lnTo>
                    <a:pt x="529" y="278"/>
                  </a:lnTo>
                  <a:lnTo>
                    <a:pt x="516" y="286"/>
                  </a:lnTo>
                  <a:lnTo>
                    <a:pt x="506" y="290"/>
                  </a:lnTo>
                  <a:lnTo>
                    <a:pt x="502" y="292"/>
                  </a:lnTo>
                  <a:lnTo>
                    <a:pt x="506" y="292"/>
                  </a:lnTo>
                  <a:lnTo>
                    <a:pt x="516" y="295"/>
                  </a:lnTo>
                  <a:lnTo>
                    <a:pt x="528" y="303"/>
                  </a:lnTo>
                  <a:lnTo>
                    <a:pt x="537" y="315"/>
                  </a:lnTo>
                  <a:lnTo>
                    <a:pt x="541" y="329"/>
                  </a:lnTo>
                  <a:lnTo>
                    <a:pt x="543" y="353"/>
                  </a:lnTo>
                  <a:lnTo>
                    <a:pt x="543" y="374"/>
                  </a:lnTo>
                  <a:lnTo>
                    <a:pt x="549" y="396"/>
                  </a:lnTo>
                  <a:lnTo>
                    <a:pt x="555" y="408"/>
                  </a:lnTo>
                  <a:lnTo>
                    <a:pt x="561" y="418"/>
                  </a:lnTo>
                  <a:lnTo>
                    <a:pt x="565" y="425"/>
                  </a:lnTo>
                  <a:lnTo>
                    <a:pt x="563" y="435"/>
                  </a:lnTo>
                  <a:lnTo>
                    <a:pt x="553" y="445"/>
                  </a:lnTo>
                  <a:lnTo>
                    <a:pt x="541" y="451"/>
                  </a:lnTo>
                  <a:lnTo>
                    <a:pt x="528" y="449"/>
                  </a:lnTo>
                  <a:lnTo>
                    <a:pt x="514" y="445"/>
                  </a:lnTo>
                  <a:lnTo>
                    <a:pt x="502" y="441"/>
                  </a:lnTo>
                  <a:lnTo>
                    <a:pt x="490" y="443"/>
                  </a:lnTo>
                  <a:lnTo>
                    <a:pt x="482" y="453"/>
                  </a:lnTo>
                  <a:lnTo>
                    <a:pt x="476" y="465"/>
                  </a:lnTo>
                  <a:lnTo>
                    <a:pt x="474" y="479"/>
                  </a:lnTo>
                  <a:lnTo>
                    <a:pt x="472" y="492"/>
                  </a:lnTo>
                  <a:lnTo>
                    <a:pt x="470" y="506"/>
                  </a:lnTo>
                  <a:lnTo>
                    <a:pt x="463" y="518"/>
                  </a:lnTo>
                  <a:lnTo>
                    <a:pt x="457" y="532"/>
                  </a:lnTo>
                  <a:lnTo>
                    <a:pt x="449" y="545"/>
                  </a:lnTo>
                  <a:lnTo>
                    <a:pt x="447" y="567"/>
                  </a:lnTo>
                  <a:lnTo>
                    <a:pt x="445" y="587"/>
                  </a:lnTo>
                  <a:lnTo>
                    <a:pt x="445" y="599"/>
                  </a:lnTo>
                  <a:lnTo>
                    <a:pt x="445" y="604"/>
                  </a:lnTo>
                  <a:lnTo>
                    <a:pt x="445" y="606"/>
                  </a:lnTo>
                  <a:lnTo>
                    <a:pt x="405" y="634"/>
                  </a:lnTo>
                  <a:lnTo>
                    <a:pt x="382" y="610"/>
                  </a:lnTo>
                  <a:lnTo>
                    <a:pt x="350" y="634"/>
                  </a:lnTo>
                  <a:lnTo>
                    <a:pt x="317" y="638"/>
                  </a:lnTo>
                  <a:lnTo>
                    <a:pt x="274" y="595"/>
                  </a:lnTo>
                  <a:lnTo>
                    <a:pt x="234" y="638"/>
                  </a:lnTo>
                  <a:lnTo>
                    <a:pt x="185" y="622"/>
                  </a:lnTo>
                  <a:lnTo>
                    <a:pt x="146" y="565"/>
                  </a:lnTo>
                  <a:lnTo>
                    <a:pt x="140" y="514"/>
                  </a:lnTo>
                  <a:lnTo>
                    <a:pt x="91" y="514"/>
                  </a:lnTo>
                  <a:lnTo>
                    <a:pt x="77" y="453"/>
                  </a:lnTo>
                  <a:lnTo>
                    <a:pt x="0" y="394"/>
                  </a:lnTo>
                  <a:lnTo>
                    <a:pt x="18" y="333"/>
                  </a:lnTo>
                  <a:lnTo>
                    <a:pt x="77" y="272"/>
                  </a:lnTo>
                  <a:lnTo>
                    <a:pt x="106" y="199"/>
                  </a:lnTo>
                  <a:lnTo>
                    <a:pt x="134" y="156"/>
                  </a:lnTo>
                  <a:lnTo>
                    <a:pt x="165" y="144"/>
                  </a:lnTo>
                  <a:lnTo>
                    <a:pt x="144" y="101"/>
                  </a:lnTo>
                  <a:lnTo>
                    <a:pt x="183" y="51"/>
                  </a:lnTo>
                  <a:lnTo>
                    <a:pt x="179" y="8"/>
                  </a:lnTo>
                  <a:lnTo>
                    <a:pt x="224" y="0"/>
                  </a:lnTo>
                  <a:lnTo>
                    <a:pt x="252" y="34"/>
                  </a:lnTo>
                  <a:lnTo>
                    <a:pt x="301" y="30"/>
                  </a:lnTo>
                  <a:lnTo>
                    <a:pt x="344" y="20"/>
                  </a:lnTo>
                  <a:lnTo>
                    <a:pt x="384" y="4"/>
                  </a:lnTo>
                  <a:lnTo>
                    <a:pt x="415" y="22"/>
                  </a:lnTo>
                  <a:lnTo>
                    <a:pt x="433" y="44"/>
                  </a:lnTo>
                  <a:close/>
                </a:path>
              </a:pathLst>
            </a:custGeom>
            <a:grpFill/>
            <a:ln w="0">
              <a:solidFill>
                <a:schemeClr val="tx1">
                  <a:lumMod val="85000"/>
                  <a:lumOff val="15000"/>
                </a:schemeClr>
              </a:solidFill>
              <a:prstDash val="solid"/>
              <a:round/>
            </a:ln>
          </p:spPr>
          <p:txBody>
            <a:bodyPr/>
            <a:lstStyle/>
            <a:p>
              <a:endParaRPr lang="zh-CN" altLang="en-US" dirty="0">
                <a:ea typeface="微软雅黑" panose="020B0503020204020204" pitchFamily="34" charset="-122"/>
              </a:endParaRPr>
            </a:p>
          </p:txBody>
        </p:sp>
        <p:sp>
          <p:nvSpPr>
            <p:cNvPr id="24" name="Freeform 82"/>
            <p:cNvSpPr/>
            <p:nvPr/>
          </p:nvSpPr>
          <p:spPr bwMode="gray">
            <a:xfrm>
              <a:off x="3746" y="2774"/>
              <a:ext cx="283" cy="318"/>
            </a:xfrm>
            <a:custGeom>
              <a:avLst/>
              <a:gdLst>
                <a:gd name="T0" fmla="*/ 109 w 565"/>
                <a:gd name="T1" fmla="*/ 11 h 638"/>
                <a:gd name="T2" fmla="*/ 106 w 565"/>
                <a:gd name="T3" fmla="*/ 11 h 638"/>
                <a:gd name="T4" fmla="*/ 103 w 565"/>
                <a:gd name="T5" fmla="*/ 14 h 638"/>
                <a:gd name="T6" fmla="*/ 100 w 565"/>
                <a:gd name="T7" fmla="*/ 21 h 638"/>
                <a:gd name="T8" fmla="*/ 99 w 565"/>
                <a:gd name="T9" fmla="*/ 28 h 638"/>
                <a:gd name="T10" fmla="*/ 96 w 565"/>
                <a:gd name="T11" fmla="*/ 31 h 638"/>
                <a:gd name="T12" fmla="*/ 90 w 565"/>
                <a:gd name="T13" fmla="*/ 29 h 638"/>
                <a:gd name="T14" fmla="*/ 84 w 565"/>
                <a:gd name="T15" fmla="*/ 26 h 638"/>
                <a:gd name="T16" fmla="*/ 80 w 565"/>
                <a:gd name="T17" fmla="*/ 26 h 638"/>
                <a:gd name="T18" fmla="*/ 82 w 565"/>
                <a:gd name="T19" fmla="*/ 32 h 638"/>
                <a:gd name="T20" fmla="*/ 87 w 565"/>
                <a:gd name="T21" fmla="*/ 36 h 638"/>
                <a:gd name="T22" fmla="*/ 93 w 565"/>
                <a:gd name="T23" fmla="*/ 38 h 638"/>
                <a:gd name="T24" fmla="*/ 101 w 565"/>
                <a:gd name="T25" fmla="*/ 35 h 638"/>
                <a:gd name="T26" fmla="*/ 104 w 565"/>
                <a:gd name="T27" fmla="*/ 31 h 638"/>
                <a:gd name="T28" fmla="*/ 106 w 565"/>
                <a:gd name="T29" fmla="*/ 25 h 638"/>
                <a:gd name="T30" fmla="*/ 110 w 565"/>
                <a:gd name="T31" fmla="*/ 24 h 638"/>
                <a:gd name="T32" fmla="*/ 117 w 565"/>
                <a:gd name="T33" fmla="*/ 30 h 638"/>
                <a:gd name="T34" fmla="*/ 126 w 565"/>
                <a:gd name="T35" fmla="*/ 34 h 638"/>
                <a:gd name="T36" fmla="*/ 131 w 565"/>
                <a:gd name="T37" fmla="*/ 36 h 638"/>
                <a:gd name="T38" fmla="*/ 138 w 565"/>
                <a:gd name="T39" fmla="*/ 38 h 638"/>
                <a:gd name="T40" fmla="*/ 142 w 565"/>
                <a:gd name="T41" fmla="*/ 44 h 638"/>
                <a:gd name="T42" fmla="*/ 139 w 565"/>
                <a:gd name="T43" fmla="*/ 51 h 638"/>
                <a:gd name="T44" fmla="*/ 133 w 565"/>
                <a:gd name="T45" fmla="*/ 58 h 638"/>
                <a:gd name="T46" fmla="*/ 130 w 565"/>
                <a:gd name="T47" fmla="*/ 60 h 638"/>
                <a:gd name="T48" fmla="*/ 134 w 565"/>
                <a:gd name="T49" fmla="*/ 60 h 638"/>
                <a:gd name="T50" fmla="*/ 139 w 565"/>
                <a:gd name="T51" fmla="*/ 60 h 638"/>
                <a:gd name="T52" fmla="*/ 141 w 565"/>
                <a:gd name="T53" fmla="*/ 63 h 638"/>
                <a:gd name="T54" fmla="*/ 136 w 565"/>
                <a:gd name="T55" fmla="*/ 67 h 638"/>
                <a:gd name="T56" fmla="*/ 129 w 565"/>
                <a:gd name="T57" fmla="*/ 71 h 638"/>
                <a:gd name="T58" fmla="*/ 126 w 565"/>
                <a:gd name="T59" fmla="*/ 73 h 638"/>
                <a:gd name="T60" fmla="*/ 129 w 565"/>
                <a:gd name="T61" fmla="*/ 73 h 638"/>
                <a:gd name="T62" fmla="*/ 135 w 565"/>
                <a:gd name="T63" fmla="*/ 78 h 638"/>
                <a:gd name="T64" fmla="*/ 136 w 565"/>
                <a:gd name="T65" fmla="*/ 88 h 638"/>
                <a:gd name="T66" fmla="*/ 138 w 565"/>
                <a:gd name="T67" fmla="*/ 98 h 638"/>
                <a:gd name="T68" fmla="*/ 141 w 565"/>
                <a:gd name="T69" fmla="*/ 104 h 638"/>
                <a:gd name="T70" fmla="*/ 141 w 565"/>
                <a:gd name="T71" fmla="*/ 108 h 638"/>
                <a:gd name="T72" fmla="*/ 136 w 565"/>
                <a:gd name="T73" fmla="*/ 112 h 638"/>
                <a:gd name="T74" fmla="*/ 129 w 565"/>
                <a:gd name="T75" fmla="*/ 111 h 638"/>
                <a:gd name="T76" fmla="*/ 123 w 565"/>
                <a:gd name="T77" fmla="*/ 110 h 638"/>
                <a:gd name="T78" fmla="*/ 119 w 565"/>
                <a:gd name="T79" fmla="*/ 116 h 638"/>
                <a:gd name="T80" fmla="*/ 118 w 565"/>
                <a:gd name="T81" fmla="*/ 122 h 638"/>
                <a:gd name="T82" fmla="*/ 116 w 565"/>
                <a:gd name="T83" fmla="*/ 129 h 638"/>
                <a:gd name="T84" fmla="*/ 113 w 565"/>
                <a:gd name="T85" fmla="*/ 136 h 638"/>
                <a:gd name="T86" fmla="*/ 112 w 565"/>
                <a:gd name="T87" fmla="*/ 146 h 638"/>
                <a:gd name="T88" fmla="*/ 112 w 565"/>
                <a:gd name="T89" fmla="*/ 150 h 638"/>
                <a:gd name="T90" fmla="*/ 102 w 565"/>
                <a:gd name="T91" fmla="*/ 158 h 638"/>
                <a:gd name="T92" fmla="*/ 88 w 565"/>
                <a:gd name="T93" fmla="*/ 158 h 638"/>
                <a:gd name="T94" fmla="*/ 69 w 565"/>
                <a:gd name="T95" fmla="*/ 148 h 638"/>
                <a:gd name="T96" fmla="*/ 47 w 565"/>
                <a:gd name="T97" fmla="*/ 155 h 638"/>
                <a:gd name="T98" fmla="*/ 35 w 565"/>
                <a:gd name="T99" fmla="*/ 128 h 638"/>
                <a:gd name="T100" fmla="*/ 20 w 565"/>
                <a:gd name="T101" fmla="*/ 113 h 638"/>
                <a:gd name="T102" fmla="*/ 5 w 565"/>
                <a:gd name="T103" fmla="*/ 83 h 638"/>
                <a:gd name="T104" fmla="*/ 27 w 565"/>
                <a:gd name="T105" fmla="*/ 49 h 638"/>
                <a:gd name="T106" fmla="*/ 42 w 565"/>
                <a:gd name="T107" fmla="*/ 36 h 638"/>
                <a:gd name="T108" fmla="*/ 46 w 565"/>
                <a:gd name="T109" fmla="*/ 12 h 638"/>
                <a:gd name="T110" fmla="*/ 56 w 565"/>
                <a:gd name="T111" fmla="*/ 0 h 638"/>
                <a:gd name="T112" fmla="*/ 76 w 565"/>
                <a:gd name="T113" fmla="*/ 7 h 638"/>
                <a:gd name="T114" fmla="*/ 96 w 565"/>
                <a:gd name="T115" fmla="*/ 1 h 638"/>
                <a:gd name="T116" fmla="*/ 109 w 565"/>
                <a:gd name="T117" fmla="*/ 11 h 63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65"/>
                <a:gd name="T178" fmla="*/ 0 h 638"/>
                <a:gd name="T179" fmla="*/ 565 w 565"/>
                <a:gd name="T180" fmla="*/ 638 h 63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65" h="638">
                  <a:moveTo>
                    <a:pt x="433" y="44"/>
                  </a:moveTo>
                  <a:lnTo>
                    <a:pt x="433" y="44"/>
                  </a:lnTo>
                  <a:lnTo>
                    <a:pt x="429" y="46"/>
                  </a:lnTo>
                  <a:lnTo>
                    <a:pt x="423" y="47"/>
                  </a:lnTo>
                  <a:lnTo>
                    <a:pt x="417" y="53"/>
                  </a:lnTo>
                  <a:lnTo>
                    <a:pt x="411" y="59"/>
                  </a:lnTo>
                  <a:lnTo>
                    <a:pt x="403" y="69"/>
                  </a:lnTo>
                  <a:lnTo>
                    <a:pt x="398" y="85"/>
                  </a:lnTo>
                  <a:lnTo>
                    <a:pt x="396" y="99"/>
                  </a:lnTo>
                  <a:lnTo>
                    <a:pt x="394" y="112"/>
                  </a:lnTo>
                  <a:lnTo>
                    <a:pt x="392" y="122"/>
                  </a:lnTo>
                  <a:lnTo>
                    <a:pt x="384" y="126"/>
                  </a:lnTo>
                  <a:lnTo>
                    <a:pt x="372" y="122"/>
                  </a:lnTo>
                  <a:lnTo>
                    <a:pt x="360" y="118"/>
                  </a:lnTo>
                  <a:lnTo>
                    <a:pt x="346" y="110"/>
                  </a:lnTo>
                  <a:lnTo>
                    <a:pt x="335" y="107"/>
                  </a:lnTo>
                  <a:lnTo>
                    <a:pt x="325" y="105"/>
                  </a:lnTo>
                  <a:lnTo>
                    <a:pt x="319" y="107"/>
                  </a:lnTo>
                  <a:lnTo>
                    <a:pt x="317" y="118"/>
                  </a:lnTo>
                  <a:lnTo>
                    <a:pt x="325" y="128"/>
                  </a:lnTo>
                  <a:lnTo>
                    <a:pt x="337" y="138"/>
                  </a:lnTo>
                  <a:lnTo>
                    <a:pt x="346" y="146"/>
                  </a:lnTo>
                  <a:lnTo>
                    <a:pt x="358" y="152"/>
                  </a:lnTo>
                  <a:lnTo>
                    <a:pt x="372" y="154"/>
                  </a:lnTo>
                  <a:lnTo>
                    <a:pt x="388" y="150"/>
                  </a:lnTo>
                  <a:lnTo>
                    <a:pt x="402" y="142"/>
                  </a:lnTo>
                  <a:lnTo>
                    <a:pt x="407" y="134"/>
                  </a:lnTo>
                  <a:lnTo>
                    <a:pt x="413" y="124"/>
                  </a:lnTo>
                  <a:lnTo>
                    <a:pt x="417" y="112"/>
                  </a:lnTo>
                  <a:lnTo>
                    <a:pt x="423" y="103"/>
                  </a:lnTo>
                  <a:lnTo>
                    <a:pt x="429" y="97"/>
                  </a:lnTo>
                  <a:lnTo>
                    <a:pt x="437" y="97"/>
                  </a:lnTo>
                  <a:lnTo>
                    <a:pt x="447" y="105"/>
                  </a:lnTo>
                  <a:lnTo>
                    <a:pt x="468" y="122"/>
                  </a:lnTo>
                  <a:lnTo>
                    <a:pt x="486" y="132"/>
                  </a:lnTo>
                  <a:lnTo>
                    <a:pt x="502" y="138"/>
                  </a:lnTo>
                  <a:lnTo>
                    <a:pt x="514" y="142"/>
                  </a:lnTo>
                  <a:lnTo>
                    <a:pt x="524" y="144"/>
                  </a:lnTo>
                  <a:lnTo>
                    <a:pt x="537" y="148"/>
                  </a:lnTo>
                  <a:lnTo>
                    <a:pt x="549" y="154"/>
                  </a:lnTo>
                  <a:lnTo>
                    <a:pt x="559" y="164"/>
                  </a:lnTo>
                  <a:lnTo>
                    <a:pt x="565" y="177"/>
                  </a:lnTo>
                  <a:lnTo>
                    <a:pt x="561" y="191"/>
                  </a:lnTo>
                  <a:lnTo>
                    <a:pt x="553" y="207"/>
                  </a:lnTo>
                  <a:lnTo>
                    <a:pt x="543" y="221"/>
                  </a:lnTo>
                  <a:lnTo>
                    <a:pt x="531" y="232"/>
                  </a:lnTo>
                  <a:lnTo>
                    <a:pt x="524" y="240"/>
                  </a:lnTo>
                  <a:lnTo>
                    <a:pt x="520" y="242"/>
                  </a:lnTo>
                  <a:lnTo>
                    <a:pt x="524" y="242"/>
                  </a:lnTo>
                  <a:lnTo>
                    <a:pt x="533" y="242"/>
                  </a:lnTo>
                  <a:lnTo>
                    <a:pt x="543" y="240"/>
                  </a:lnTo>
                  <a:lnTo>
                    <a:pt x="555" y="242"/>
                  </a:lnTo>
                  <a:lnTo>
                    <a:pt x="561" y="246"/>
                  </a:lnTo>
                  <a:lnTo>
                    <a:pt x="561" y="252"/>
                  </a:lnTo>
                  <a:lnTo>
                    <a:pt x="555" y="262"/>
                  </a:lnTo>
                  <a:lnTo>
                    <a:pt x="543" y="270"/>
                  </a:lnTo>
                  <a:lnTo>
                    <a:pt x="529" y="278"/>
                  </a:lnTo>
                  <a:lnTo>
                    <a:pt x="516" y="286"/>
                  </a:lnTo>
                  <a:lnTo>
                    <a:pt x="506" y="290"/>
                  </a:lnTo>
                  <a:lnTo>
                    <a:pt x="502" y="292"/>
                  </a:lnTo>
                  <a:lnTo>
                    <a:pt x="506" y="292"/>
                  </a:lnTo>
                  <a:lnTo>
                    <a:pt x="516" y="295"/>
                  </a:lnTo>
                  <a:lnTo>
                    <a:pt x="528" y="303"/>
                  </a:lnTo>
                  <a:lnTo>
                    <a:pt x="537" y="315"/>
                  </a:lnTo>
                  <a:lnTo>
                    <a:pt x="541" y="329"/>
                  </a:lnTo>
                  <a:lnTo>
                    <a:pt x="543" y="353"/>
                  </a:lnTo>
                  <a:lnTo>
                    <a:pt x="543" y="374"/>
                  </a:lnTo>
                  <a:lnTo>
                    <a:pt x="549" y="396"/>
                  </a:lnTo>
                  <a:lnTo>
                    <a:pt x="555" y="408"/>
                  </a:lnTo>
                  <a:lnTo>
                    <a:pt x="561" y="418"/>
                  </a:lnTo>
                  <a:lnTo>
                    <a:pt x="565" y="425"/>
                  </a:lnTo>
                  <a:lnTo>
                    <a:pt x="563" y="435"/>
                  </a:lnTo>
                  <a:lnTo>
                    <a:pt x="553" y="445"/>
                  </a:lnTo>
                  <a:lnTo>
                    <a:pt x="541" y="451"/>
                  </a:lnTo>
                  <a:lnTo>
                    <a:pt x="528" y="449"/>
                  </a:lnTo>
                  <a:lnTo>
                    <a:pt x="514" y="445"/>
                  </a:lnTo>
                  <a:lnTo>
                    <a:pt x="502" y="441"/>
                  </a:lnTo>
                  <a:lnTo>
                    <a:pt x="490" y="443"/>
                  </a:lnTo>
                  <a:lnTo>
                    <a:pt x="482" y="453"/>
                  </a:lnTo>
                  <a:lnTo>
                    <a:pt x="476" y="465"/>
                  </a:lnTo>
                  <a:lnTo>
                    <a:pt x="474" y="479"/>
                  </a:lnTo>
                  <a:lnTo>
                    <a:pt x="472" y="492"/>
                  </a:lnTo>
                  <a:lnTo>
                    <a:pt x="470" y="506"/>
                  </a:lnTo>
                  <a:lnTo>
                    <a:pt x="463" y="518"/>
                  </a:lnTo>
                  <a:lnTo>
                    <a:pt x="457" y="532"/>
                  </a:lnTo>
                  <a:lnTo>
                    <a:pt x="449" y="545"/>
                  </a:lnTo>
                  <a:lnTo>
                    <a:pt x="447" y="567"/>
                  </a:lnTo>
                  <a:lnTo>
                    <a:pt x="445" y="587"/>
                  </a:lnTo>
                  <a:lnTo>
                    <a:pt x="445" y="599"/>
                  </a:lnTo>
                  <a:lnTo>
                    <a:pt x="445" y="604"/>
                  </a:lnTo>
                  <a:lnTo>
                    <a:pt x="445" y="606"/>
                  </a:lnTo>
                  <a:lnTo>
                    <a:pt x="405" y="634"/>
                  </a:lnTo>
                  <a:lnTo>
                    <a:pt x="382" y="610"/>
                  </a:lnTo>
                  <a:lnTo>
                    <a:pt x="350" y="634"/>
                  </a:lnTo>
                  <a:lnTo>
                    <a:pt x="317" y="638"/>
                  </a:lnTo>
                  <a:lnTo>
                    <a:pt x="274" y="595"/>
                  </a:lnTo>
                  <a:lnTo>
                    <a:pt x="234" y="638"/>
                  </a:lnTo>
                  <a:lnTo>
                    <a:pt x="185" y="622"/>
                  </a:lnTo>
                  <a:lnTo>
                    <a:pt x="146" y="565"/>
                  </a:lnTo>
                  <a:lnTo>
                    <a:pt x="140" y="514"/>
                  </a:lnTo>
                  <a:lnTo>
                    <a:pt x="91" y="514"/>
                  </a:lnTo>
                  <a:lnTo>
                    <a:pt x="77" y="453"/>
                  </a:lnTo>
                  <a:lnTo>
                    <a:pt x="0" y="394"/>
                  </a:lnTo>
                  <a:lnTo>
                    <a:pt x="18" y="333"/>
                  </a:lnTo>
                  <a:lnTo>
                    <a:pt x="77" y="272"/>
                  </a:lnTo>
                  <a:lnTo>
                    <a:pt x="106" y="199"/>
                  </a:lnTo>
                  <a:lnTo>
                    <a:pt x="134" y="156"/>
                  </a:lnTo>
                  <a:lnTo>
                    <a:pt x="165" y="144"/>
                  </a:lnTo>
                  <a:lnTo>
                    <a:pt x="144" y="101"/>
                  </a:lnTo>
                  <a:lnTo>
                    <a:pt x="183" y="51"/>
                  </a:lnTo>
                  <a:lnTo>
                    <a:pt x="179" y="8"/>
                  </a:lnTo>
                  <a:lnTo>
                    <a:pt x="224" y="0"/>
                  </a:lnTo>
                  <a:lnTo>
                    <a:pt x="252" y="34"/>
                  </a:lnTo>
                  <a:lnTo>
                    <a:pt x="301" y="30"/>
                  </a:lnTo>
                  <a:lnTo>
                    <a:pt x="344" y="20"/>
                  </a:lnTo>
                  <a:lnTo>
                    <a:pt x="384" y="4"/>
                  </a:lnTo>
                  <a:lnTo>
                    <a:pt x="415" y="22"/>
                  </a:lnTo>
                  <a:lnTo>
                    <a:pt x="433" y="44"/>
                  </a:lnTo>
                </a:path>
              </a:pathLst>
            </a:custGeom>
            <a:grpFill/>
            <a:ln w="6350">
              <a:solidFill>
                <a:schemeClr val="tx1">
                  <a:lumMod val="85000"/>
                  <a:lumOff val="15000"/>
                </a:schemeClr>
              </a:solidFill>
              <a:prstDash val="solid"/>
              <a:round/>
            </a:ln>
          </p:spPr>
          <p:txBody>
            <a:bodyPr/>
            <a:lstStyle/>
            <a:p>
              <a:endParaRPr lang="zh-CN" altLang="en-US" dirty="0">
                <a:ea typeface="微软雅黑" panose="020B0503020204020204" pitchFamily="34" charset="-122"/>
              </a:endParaRPr>
            </a:p>
          </p:txBody>
        </p:sp>
        <p:sp>
          <p:nvSpPr>
            <p:cNvPr id="25" name="Freeform 83"/>
            <p:cNvSpPr/>
            <p:nvPr/>
          </p:nvSpPr>
          <p:spPr bwMode="gray">
            <a:xfrm>
              <a:off x="3622" y="2455"/>
              <a:ext cx="383" cy="340"/>
            </a:xfrm>
            <a:custGeom>
              <a:avLst/>
              <a:gdLst>
                <a:gd name="T0" fmla="*/ 67 w 766"/>
                <a:gd name="T1" fmla="*/ 11 h 681"/>
                <a:gd name="T2" fmla="*/ 71 w 766"/>
                <a:gd name="T3" fmla="*/ 13 h 681"/>
                <a:gd name="T4" fmla="*/ 79 w 766"/>
                <a:gd name="T5" fmla="*/ 17 h 681"/>
                <a:gd name="T6" fmla="*/ 85 w 766"/>
                <a:gd name="T7" fmla="*/ 22 h 681"/>
                <a:gd name="T8" fmla="*/ 96 w 766"/>
                <a:gd name="T9" fmla="*/ 25 h 681"/>
                <a:gd name="T10" fmla="*/ 105 w 766"/>
                <a:gd name="T11" fmla="*/ 28 h 681"/>
                <a:gd name="T12" fmla="*/ 110 w 766"/>
                <a:gd name="T13" fmla="*/ 34 h 681"/>
                <a:gd name="T14" fmla="*/ 114 w 766"/>
                <a:gd name="T15" fmla="*/ 41 h 681"/>
                <a:gd name="T16" fmla="*/ 120 w 766"/>
                <a:gd name="T17" fmla="*/ 51 h 681"/>
                <a:gd name="T18" fmla="*/ 126 w 766"/>
                <a:gd name="T19" fmla="*/ 59 h 681"/>
                <a:gd name="T20" fmla="*/ 133 w 766"/>
                <a:gd name="T21" fmla="*/ 69 h 681"/>
                <a:gd name="T22" fmla="*/ 138 w 766"/>
                <a:gd name="T23" fmla="*/ 79 h 681"/>
                <a:gd name="T24" fmla="*/ 138 w 766"/>
                <a:gd name="T25" fmla="*/ 85 h 681"/>
                <a:gd name="T26" fmla="*/ 141 w 766"/>
                <a:gd name="T27" fmla="*/ 92 h 681"/>
                <a:gd name="T28" fmla="*/ 152 w 766"/>
                <a:gd name="T29" fmla="*/ 96 h 681"/>
                <a:gd name="T30" fmla="*/ 162 w 766"/>
                <a:gd name="T31" fmla="*/ 99 h 681"/>
                <a:gd name="T32" fmla="*/ 168 w 766"/>
                <a:gd name="T33" fmla="*/ 106 h 681"/>
                <a:gd name="T34" fmla="*/ 174 w 766"/>
                <a:gd name="T35" fmla="*/ 112 h 681"/>
                <a:gd name="T36" fmla="*/ 179 w 766"/>
                <a:gd name="T37" fmla="*/ 116 h 681"/>
                <a:gd name="T38" fmla="*/ 183 w 766"/>
                <a:gd name="T39" fmla="*/ 121 h 681"/>
                <a:gd name="T40" fmla="*/ 181 w 766"/>
                <a:gd name="T41" fmla="*/ 124 h 681"/>
                <a:gd name="T42" fmla="*/ 173 w 766"/>
                <a:gd name="T43" fmla="*/ 125 h 681"/>
                <a:gd name="T44" fmla="*/ 161 w 766"/>
                <a:gd name="T45" fmla="*/ 124 h 681"/>
                <a:gd name="T46" fmla="*/ 153 w 766"/>
                <a:gd name="T47" fmla="*/ 124 h 681"/>
                <a:gd name="T48" fmla="*/ 153 w 766"/>
                <a:gd name="T49" fmla="*/ 124 h 681"/>
                <a:gd name="T50" fmla="*/ 158 w 766"/>
                <a:gd name="T51" fmla="*/ 126 h 681"/>
                <a:gd name="T52" fmla="*/ 165 w 766"/>
                <a:gd name="T53" fmla="*/ 130 h 681"/>
                <a:gd name="T54" fmla="*/ 168 w 766"/>
                <a:gd name="T55" fmla="*/ 134 h 681"/>
                <a:gd name="T56" fmla="*/ 177 w 766"/>
                <a:gd name="T57" fmla="*/ 139 h 681"/>
                <a:gd name="T58" fmla="*/ 184 w 766"/>
                <a:gd name="T59" fmla="*/ 144 h 681"/>
                <a:gd name="T60" fmla="*/ 189 w 766"/>
                <a:gd name="T61" fmla="*/ 150 h 681"/>
                <a:gd name="T62" fmla="*/ 192 w 766"/>
                <a:gd name="T63" fmla="*/ 155 h 681"/>
                <a:gd name="T64" fmla="*/ 190 w 766"/>
                <a:gd name="T65" fmla="*/ 157 h 681"/>
                <a:gd name="T66" fmla="*/ 183 w 766"/>
                <a:gd name="T67" fmla="*/ 161 h 681"/>
                <a:gd name="T68" fmla="*/ 177 w 766"/>
                <a:gd name="T69" fmla="*/ 164 h 681"/>
                <a:gd name="T70" fmla="*/ 175 w 766"/>
                <a:gd name="T71" fmla="*/ 166 h 681"/>
                <a:gd name="T72" fmla="*/ 173 w 766"/>
                <a:gd name="T73" fmla="*/ 168 h 681"/>
                <a:gd name="T74" fmla="*/ 171 w 766"/>
                <a:gd name="T75" fmla="*/ 169 h 681"/>
                <a:gd name="T76" fmla="*/ 170 w 766"/>
                <a:gd name="T77" fmla="*/ 170 h 681"/>
                <a:gd name="T78" fmla="*/ 158 w 766"/>
                <a:gd name="T79" fmla="*/ 160 h 681"/>
                <a:gd name="T80" fmla="*/ 125 w 766"/>
                <a:gd name="T81" fmla="*/ 167 h 681"/>
                <a:gd name="T82" fmla="*/ 108 w 766"/>
                <a:gd name="T83" fmla="*/ 161 h 681"/>
                <a:gd name="T84" fmla="*/ 89 w 766"/>
                <a:gd name="T85" fmla="*/ 158 h 681"/>
                <a:gd name="T86" fmla="*/ 75 w 766"/>
                <a:gd name="T87" fmla="*/ 148 h 681"/>
                <a:gd name="T88" fmla="*/ 57 w 766"/>
                <a:gd name="T89" fmla="*/ 128 h 681"/>
                <a:gd name="T90" fmla="*/ 49 w 766"/>
                <a:gd name="T91" fmla="*/ 101 h 681"/>
                <a:gd name="T92" fmla="*/ 36 w 766"/>
                <a:gd name="T93" fmla="*/ 67 h 681"/>
                <a:gd name="T94" fmla="*/ 21 w 766"/>
                <a:gd name="T95" fmla="*/ 64 h 681"/>
                <a:gd name="T96" fmla="*/ 0 w 766"/>
                <a:gd name="T97" fmla="*/ 55 h 681"/>
                <a:gd name="T98" fmla="*/ 18 w 766"/>
                <a:gd name="T99" fmla="*/ 31 h 681"/>
                <a:gd name="T100" fmla="*/ 30 w 766"/>
                <a:gd name="T101" fmla="*/ 25 h 681"/>
                <a:gd name="T102" fmla="*/ 51 w 766"/>
                <a:gd name="T103" fmla="*/ 19 h 681"/>
                <a:gd name="T104" fmla="*/ 66 w 766"/>
                <a:gd name="T105" fmla="*/ 0 h 68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766"/>
                <a:gd name="T160" fmla="*/ 0 h 681"/>
                <a:gd name="T161" fmla="*/ 766 w 766"/>
                <a:gd name="T162" fmla="*/ 681 h 68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766" h="681">
                  <a:moveTo>
                    <a:pt x="262" y="0"/>
                  </a:moveTo>
                  <a:lnTo>
                    <a:pt x="266" y="45"/>
                  </a:lnTo>
                  <a:lnTo>
                    <a:pt x="270" y="49"/>
                  </a:lnTo>
                  <a:lnTo>
                    <a:pt x="281" y="55"/>
                  </a:lnTo>
                  <a:lnTo>
                    <a:pt x="297" y="63"/>
                  </a:lnTo>
                  <a:lnTo>
                    <a:pt x="313" y="70"/>
                  </a:lnTo>
                  <a:lnTo>
                    <a:pt x="325" y="78"/>
                  </a:lnTo>
                  <a:lnTo>
                    <a:pt x="340" y="88"/>
                  </a:lnTo>
                  <a:lnTo>
                    <a:pt x="362" y="94"/>
                  </a:lnTo>
                  <a:lnTo>
                    <a:pt x="384" y="100"/>
                  </a:lnTo>
                  <a:lnTo>
                    <a:pt x="402" y="104"/>
                  </a:lnTo>
                  <a:lnTo>
                    <a:pt x="419" y="114"/>
                  </a:lnTo>
                  <a:lnTo>
                    <a:pt x="433" y="124"/>
                  </a:lnTo>
                  <a:lnTo>
                    <a:pt x="441" y="137"/>
                  </a:lnTo>
                  <a:lnTo>
                    <a:pt x="447" y="149"/>
                  </a:lnTo>
                  <a:lnTo>
                    <a:pt x="457" y="165"/>
                  </a:lnTo>
                  <a:lnTo>
                    <a:pt x="470" y="185"/>
                  </a:lnTo>
                  <a:lnTo>
                    <a:pt x="482" y="204"/>
                  </a:lnTo>
                  <a:lnTo>
                    <a:pt x="496" y="222"/>
                  </a:lnTo>
                  <a:lnTo>
                    <a:pt x="506" y="236"/>
                  </a:lnTo>
                  <a:lnTo>
                    <a:pt x="518" y="253"/>
                  </a:lnTo>
                  <a:lnTo>
                    <a:pt x="531" y="277"/>
                  </a:lnTo>
                  <a:lnTo>
                    <a:pt x="543" y="299"/>
                  </a:lnTo>
                  <a:lnTo>
                    <a:pt x="549" y="316"/>
                  </a:lnTo>
                  <a:lnTo>
                    <a:pt x="551" y="330"/>
                  </a:lnTo>
                  <a:lnTo>
                    <a:pt x="551" y="342"/>
                  </a:lnTo>
                  <a:lnTo>
                    <a:pt x="553" y="354"/>
                  </a:lnTo>
                  <a:lnTo>
                    <a:pt x="563" y="368"/>
                  </a:lnTo>
                  <a:lnTo>
                    <a:pt x="583" y="379"/>
                  </a:lnTo>
                  <a:lnTo>
                    <a:pt x="606" y="385"/>
                  </a:lnTo>
                  <a:lnTo>
                    <a:pt x="628" y="391"/>
                  </a:lnTo>
                  <a:lnTo>
                    <a:pt x="646" y="399"/>
                  </a:lnTo>
                  <a:lnTo>
                    <a:pt x="659" y="411"/>
                  </a:lnTo>
                  <a:lnTo>
                    <a:pt x="671" y="427"/>
                  </a:lnTo>
                  <a:lnTo>
                    <a:pt x="681" y="440"/>
                  </a:lnTo>
                  <a:lnTo>
                    <a:pt x="693" y="448"/>
                  </a:lnTo>
                  <a:lnTo>
                    <a:pt x="705" y="454"/>
                  </a:lnTo>
                  <a:lnTo>
                    <a:pt x="716" y="464"/>
                  </a:lnTo>
                  <a:lnTo>
                    <a:pt x="726" y="474"/>
                  </a:lnTo>
                  <a:lnTo>
                    <a:pt x="732" y="486"/>
                  </a:lnTo>
                  <a:lnTo>
                    <a:pt x="732" y="496"/>
                  </a:lnTo>
                  <a:lnTo>
                    <a:pt x="724" y="499"/>
                  </a:lnTo>
                  <a:lnTo>
                    <a:pt x="711" y="501"/>
                  </a:lnTo>
                  <a:lnTo>
                    <a:pt x="689" y="503"/>
                  </a:lnTo>
                  <a:lnTo>
                    <a:pt x="667" y="501"/>
                  </a:lnTo>
                  <a:lnTo>
                    <a:pt x="644" y="499"/>
                  </a:lnTo>
                  <a:lnTo>
                    <a:pt x="624" y="498"/>
                  </a:lnTo>
                  <a:lnTo>
                    <a:pt x="610" y="496"/>
                  </a:lnTo>
                  <a:lnTo>
                    <a:pt x="606" y="496"/>
                  </a:lnTo>
                  <a:lnTo>
                    <a:pt x="610" y="498"/>
                  </a:lnTo>
                  <a:lnTo>
                    <a:pt x="620" y="501"/>
                  </a:lnTo>
                  <a:lnTo>
                    <a:pt x="632" y="507"/>
                  </a:lnTo>
                  <a:lnTo>
                    <a:pt x="646" y="515"/>
                  </a:lnTo>
                  <a:lnTo>
                    <a:pt x="657" y="523"/>
                  </a:lnTo>
                  <a:lnTo>
                    <a:pt x="663" y="531"/>
                  </a:lnTo>
                  <a:lnTo>
                    <a:pt x="671" y="539"/>
                  </a:lnTo>
                  <a:lnTo>
                    <a:pt x="687" y="549"/>
                  </a:lnTo>
                  <a:lnTo>
                    <a:pt x="707" y="559"/>
                  </a:lnTo>
                  <a:lnTo>
                    <a:pt x="724" y="568"/>
                  </a:lnTo>
                  <a:lnTo>
                    <a:pt x="736" y="578"/>
                  </a:lnTo>
                  <a:lnTo>
                    <a:pt x="746" y="590"/>
                  </a:lnTo>
                  <a:lnTo>
                    <a:pt x="754" y="602"/>
                  </a:lnTo>
                  <a:lnTo>
                    <a:pt x="762" y="612"/>
                  </a:lnTo>
                  <a:lnTo>
                    <a:pt x="766" y="622"/>
                  </a:lnTo>
                  <a:lnTo>
                    <a:pt x="766" y="627"/>
                  </a:lnTo>
                  <a:lnTo>
                    <a:pt x="758" y="631"/>
                  </a:lnTo>
                  <a:lnTo>
                    <a:pt x="746" y="639"/>
                  </a:lnTo>
                  <a:lnTo>
                    <a:pt x="730" y="647"/>
                  </a:lnTo>
                  <a:lnTo>
                    <a:pt x="716" y="653"/>
                  </a:lnTo>
                  <a:lnTo>
                    <a:pt x="705" y="659"/>
                  </a:lnTo>
                  <a:lnTo>
                    <a:pt x="699" y="663"/>
                  </a:lnTo>
                  <a:lnTo>
                    <a:pt x="697" y="665"/>
                  </a:lnTo>
                  <a:lnTo>
                    <a:pt x="693" y="669"/>
                  </a:lnTo>
                  <a:lnTo>
                    <a:pt x="689" y="673"/>
                  </a:lnTo>
                  <a:lnTo>
                    <a:pt x="685" y="675"/>
                  </a:lnTo>
                  <a:lnTo>
                    <a:pt x="681" y="677"/>
                  </a:lnTo>
                  <a:lnTo>
                    <a:pt x="679" y="679"/>
                  </a:lnTo>
                  <a:lnTo>
                    <a:pt x="679" y="681"/>
                  </a:lnTo>
                  <a:lnTo>
                    <a:pt x="665" y="663"/>
                  </a:lnTo>
                  <a:lnTo>
                    <a:pt x="632" y="641"/>
                  </a:lnTo>
                  <a:lnTo>
                    <a:pt x="592" y="657"/>
                  </a:lnTo>
                  <a:lnTo>
                    <a:pt x="500" y="671"/>
                  </a:lnTo>
                  <a:lnTo>
                    <a:pt x="472" y="637"/>
                  </a:lnTo>
                  <a:lnTo>
                    <a:pt x="431" y="645"/>
                  </a:lnTo>
                  <a:lnTo>
                    <a:pt x="398" y="651"/>
                  </a:lnTo>
                  <a:lnTo>
                    <a:pt x="356" y="633"/>
                  </a:lnTo>
                  <a:lnTo>
                    <a:pt x="303" y="651"/>
                  </a:lnTo>
                  <a:lnTo>
                    <a:pt x="297" y="592"/>
                  </a:lnTo>
                  <a:lnTo>
                    <a:pt x="242" y="566"/>
                  </a:lnTo>
                  <a:lnTo>
                    <a:pt x="230" y="513"/>
                  </a:lnTo>
                  <a:lnTo>
                    <a:pt x="258" y="470"/>
                  </a:lnTo>
                  <a:lnTo>
                    <a:pt x="197" y="407"/>
                  </a:lnTo>
                  <a:lnTo>
                    <a:pt x="140" y="336"/>
                  </a:lnTo>
                  <a:lnTo>
                    <a:pt x="144" y="269"/>
                  </a:lnTo>
                  <a:lnTo>
                    <a:pt x="112" y="250"/>
                  </a:lnTo>
                  <a:lnTo>
                    <a:pt x="83" y="257"/>
                  </a:lnTo>
                  <a:lnTo>
                    <a:pt x="69" y="222"/>
                  </a:lnTo>
                  <a:lnTo>
                    <a:pt x="0" y="220"/>
                  </a:lnTo>
                  <a:lnTo>
                    <a:pt x="14" y="131"/>
                  </a:lnTo>
                  <a:lnTo>
                    <a:pt x="69" y="124"/>
                  </a:lnTo>
                  <a:lnTo>
                    <a:pt x="81" y="98"/>
                  </a:lnTo>
                  <a:lnTo>
                    <a:pt x="122" y="100"/>
                  </a:lnTo>
                  <a:lnTo>
                    <a:pt x="175" y="76"/>
                  </a:lnTo>
                  <a:lnTo>
                    <a:pt x="203" y="76"/>
                  </a:lnTo>
                  <a:lnTo>
                    <a:pt x="215" y="15"/>
                  </a:lnTo>
                  <a:lnTo>
                    <a:pt x="262" y="0"/>
                  </a:lnTo>
                  <a:close/>
                </a:path>
              </a:pathLst>
            </a:custGeom>
            <a:grpFill/>
            <a:ln w="0">
              <a:solidFill>
                <a:schemeClr val="tx1">
                  <a:lumMod val="85000"/>
                  <a:lumOff val="15000"/>
                </a:schemeClr>
              </a:solidFill>
              <a:prstDash val="solid"/>
              <a:round/>
            </a:ln>
          </p:spPr>
          <p:txBody>
            <a:bodyPr/>
            <a:lstStyle/>
            <a:p>
              <a:endParaRPr lang="zh-CN" altLang="en-US" dirty="0">
                <a:ea typeface="微软雅黑" panose="020B0503020204020204" pitchFamily="34" charset="-122"/>
              </a:endParaRPr>
            </a:p>
          </p:txBody>
        </p:sp>
        <p:sp>
          <p:nvSpPr>
            <p:cNvPr id="26" name="Freeform 84"/>
            <p:cNvSpPr/>
            <p:nvPr/>
          </p:nvSpPr>
          <p:spPr bwMode="gray">
            <a:xfrm>
              <a:off x="3622" y="2455"/>
              <a:ext cx="383" cy="340"/>
            </a:xfrm>
            <a:custGeom>
              <a:avLst/>
              <a:gdLst>
                <a:gd name="T0" fmla="*/ 67 w 766"/>
                <a:gd name="T1" fmla="*/ 11 h 681"/>
                <a:gd name="T2" fmla="*/ 71 w 766"/>
                <a:gd name="T3" fmla="*/ 13 h 681"/>
                <a:gd name="T4" fmla="*/ 79 w 766"/>
                <a:gd name="T5" fmla="*/ 17 h 681"/>
                <a:gd name="T6" fmla="*/ 85 w 766"/>
                <a:gd name="T7" fmla="*/ 22 h 681"/>
                <a:gd name="T8" fmla="*/ 96 w 766"/>
                <a:gd name="T9" fmla="*/ 25 h 681"/>
                <a:gd name="T10" fmla="*/ 105 w 766"/>
                <a:gd name="T11" fmla="*/ 28 h 681"/>
                <a:gd name="T12" fmla="*/ 110 w 766"/>
                <a:gd name="T13" fmla="*/ 34 h 681"/>
                <a:gd name="T14" fmla="*/ 114 w 766"/>
                <a:gd name="T15" fmla="*/ 41 h 681"/>
                <a:gd name="T16" fmla="*/ 120 w 766"/>
                <a:gd name="T17" fmla="*/ 51 h 681"/>
                <a:gd name="T18" fmla="*/ 126 w 766"/>
                <a:gd name="T19" fmla="*/ 59 h 681"/>
                <a:gd name="T20" fmla="*/ 133 w 766"/>
                <a:gd name="T21" fmla="*/ 69 h 681"/>
                <a:gd name="T22" fmla="*/ 138 w 766"/>
                <a:gd name="T23" fmla="*/ 79 h 681"/>
                <a:gd name="T24" fmla="*/ 138 w 766"/>
                <a:gd name="T25" fmla="*/ 85 h 681"/>
                <a:gd name="T26" fmla="*/ 141 w 766"/>
                <a:gd name="T27" fmla="*/ 92 h 681"/>
                <a:gd name="T28" fmla="*/ 152 w 766"/>
                <a:gd name="T29" fmla="*/ 96 h 681"/>
                <a:gd name="T30" fmla="*/ 162 w 766"/>
                <a:gd name="T31" fmla="*/ 99 h 681"/>
                <a:gd name="T32" fmla="*/ 168 w 766"/>
                <a:gd name="T33" fmla="*/ 106 h 681"/>
                <a:gd name="T34" fmla="*/ 174 w 766"/>
                <a:gd name="T35" fmla="*/ 112 h 681"/>
                <a:gd name="T36" fmla="*/ 179 w 766"/>
                <a:gd name="T37" fmla="*/ 116 h 681"/>
                <a:gd name="T38" fmla="*/ 183 w 766"/>
                <a:gd name="T39" fmla="*/ 121 h 681"/>
                <a:gd name="T40" fmla="*/ 181 w 766"/>
                <a:gd name="T41" fmla="*/ 124 h 681"/>
                <a:gd name="T42" fmla="*/ 173 w 766"/>
                <a:gd name="T43" fmla="*/ 125 h 681"/>
                <a:gd name="T44" fmla="*/ 161 w 766"/>
                <a:gd name="T45" fmla="*/ 124 h 681"/>
                <a:gd name="T46" fmla="*/ 153 w 766"/>
                <a:gd name="T47" fmla="*/ 124 h 681"/>
                <a:gd name="T48" fmla="*/ 153 w 766"/>
                <a:gd name="T49" fmla="*/ 124 h 681"/>
                <a:gd name="T50" fmla="*/ 158 w 766"/>
                <a:gd name="T51" fmla="*/ 126 h 681"/>
                <a:gd name="T52" fmla="*/ 165 w 766"/>
                <a:gd name="T53" fmla="*/ 130 h 681"/>
                <a:gd name="T54" fmla="*/ 168 w 766"/>
                <a:gd name="T55" fmla="*/ 134 h 681"/>
                <a:gd name="T56" fmla="*/ 177 w 766"/>
                <a:gd name="T57" fmla="*/ 139 h 681"/>
                <a:gd name="T58" fmla="*/ 184 w 766"/>
                <a:gd name="T59" fmla="*/ 144 h 681"/>
                <a:gd name="T60" fmla="*/ 189 w 766"/>
                <a:gd name="T61" fmla="*/ 150 h 681"/>
                <a:gd name="T62" fmla="*/ 192 w 766"/>
                <a:gd name="T63" fmla="*/ 155 h 681"/>
                <a:gd name="T64" fmla="*/ 190 w 766"/>
                <a:gd name="T65" fmla="*/ 157 h 681"/>
                <a:gd name="T66" fmla="*/ 183 w 766"/>
                <a:gd name="T67" fmla="*/ 161 h 681"/>
                <a:gd name="T68" fmla="*/ 177 w 766"/>
                <a:gd name="T69" fmla="*/ 164 h 681"/>
                <a:gd name="T70" fmla="*/ 175 w 766"/>
                <a:gd name="T71" fmla="*/ 166 h 681"/>
                <a:gd name="T72" fmla="*/ 173 w 766"/>
                <a:gd name="T73" fmla="*/ 168 h 681"/>
                <a:gd name="T74" fmla="*/ 171 w 766"/>
                <a:gd name="T75" fmla="*/ 169 h 681"/>
                <a:gd name="T76" fmla="*/ 170 w 766"/>
                <a:gd name="T77" fmla="*/ 170 h 681"/>
                <a:gd name="T78" fmla="*/ 158 w 766"/>
                <a:gd name="T79" fmla="*/ 160 h 681"/>
                <a:gd name="T80" fmla="*/ 125 w 766"/>
                <a:gd name="T81" fmla="*/ 167 h 681"/>
                <a:gd name="T82" fmla="*/ 108 w 766"/>
                <a:gd name="T83" fmla="*/ 161 h 681"/>
                <a:gd name="T84" fmla="*/ 89 w 766"/>
                <a:gd name="T85" fmla="*/ 158 h 681"/>
                <a:gd name="T86" fmla="*/ 75 w 766"/>
                <a:gd name="T87" fmla="*/ 148 h 681"/>
                <a:gd name="T88" fmla="*/ 57 w 766"/>
                <a:gd name="T89" fmla="*/ 128 h 681"/>
                <a:gd name="T90" fmla="*/ 49 w 766"/>
                <a:gd name="T91" fmla="*/ 101 h 681"/>
                <a:gd name="T92" fmla="*/ 36 w 766"/>
                <a:gd name="T93" fmla="*/ 67 h 681"/>
                <a:gd name="T94" fmla="*/ 21 w 766"/>
                <a:gd name="T95" fmla="*/ 64 h 681"/>
                <a:gd name="T96" fmla="*/ 0 w 766"/>
                <a:gd name="T97" fmla="*/ 55 h 681"/>
                <a:gd name="T98" fmla="*/ 18 w 766"/>
                <a:gd name="T99" fmla="*/ 31 h 681"/>
                <a:gd name="T100" fmla="*/ 30 w 766"/>
                <a:gd name="T101" fmla="*/ 25 h 681"/>
                <a:gd name="T102" fmla="*/ 51 w 766"/>
                <a:gd name="T103" fmla="*/ 19 h 681"/>
                <a:gd name="T104" fmla="*/ 66 w 766"/>
                <a:gd name="T105" fmla="*/ 0 h 68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766"/>
                <a:gd name="T160" fmla="*/ 0 h 681"/>
                <a:gd name="T161" fmla="*/ 766 w 766"/>
                <a:gd name="T162" fmla="*/ 681 h 68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766" h="681">
                  <a:moveTo>
                    <a:pt x="262" y="0"/>
                  </a:moveTo>
                  <a:lnTo>
                    <a:pt x="266" y="45"/>
                  </a:lnTo>
                  <a:lnTo>
                    <a:pt x="270" y="49"/>
                  </a:lnTo>
                  <a:lnTo>
                    <a:pt x="281" y="55"/>
                  </a:lnTo>
                  <a:lnTo>
                    <a:pt x="297" y="63"/>
                  </a:lnTo>
                  <a:lnTo>
                    <a:pt x="313" y="70"/>
                  </a:lnTo>
                  <a:lnTo>
                    <a:pt x="325" y="78"/>
                  </a:lnTo>
                  <a:lnTo>
                    <a:pt x="340" y="88"/>
                  </a:lnTo>
                  <a:lnTo>
                    <a:pt x="362" y="94"/>
                  </a:lnTo>
                  <a:lnTo>
                    <a:pt x="384" y="100"/>
                  </a:lnTo>
                  <a:lnTo>
                    <a:pt x="402" y="104"/>
                  </a:lnTo>
                  <a:lnTo>
                    <a:pt x="419" y="114"/>
                  </a:lnTo>
                  <a:lnTo>
                    <a:pt x="433" y="124"/>
                  </a:lnTo>
                  <a:lnTo>
                    <a:pt x="441" y="137"/>
                  </a:lnTo>
                  <a:lnTo>
                    <a:pt x="447" y="149"/>
                  </a:lnTo>
                  <a:lnTo>
                    <a:pt x="457" y="165"/>
                  </a:lnTo>
                  <a:lnTo>
                    <a:pt x="470" y="185"/>
                  </a:lnTo>
                  <a:lnTo>
                    <a:pt x="482" y="204"/>
                  </a:lnTo>
                  <a:lnTo>
                    <a:pt x="496" y="222"/>
                  </a:lnTo>
                  <a:lnTo>
                    <a:pt x="506" y="236"/>
                  </a:lnTo>
                  <a:lnTo>
                    <a:pt x="518" y="253"/>
                  </a:lnTo>
                  <a:lnTo>
                    <a:pt x="531" y="277"/>
                  </a:lnTo>
                  <a:lnTo>
                    <a:pt x="543" y="299"/>
                  </a:lnTo>
                  <a:lnTo>
                    <a:pt x="549" y="316"/>
                  </a:lnTo>
                  <a:lnTo>
                    <a:pt x="551" y="330"/>
                  </a:lnTo>
                  <a:lnTo>
                    <a:pt x="551" y="342"/>
                  </a:lnTo>
                  <a:lnTo>
                    <a:pt x="553" y="354"/>
                  </a:lnTo>
                  <a:lnTo>
                    <a:pt x="563" y="368"/>
                  </a:lnTo>
                  <a:lnTo>
                    <a:pt x="583" y="379"/>
                  </a:lnTo>
                  <a:lnTo>
                    <a:pt x="606" y="385"/>
                  </a:lnTo>
                  <a:lnTo>
                    <a:pt x="628" y="391"/>
                  </a:lnTo>
                  <a:lnTo>
                    <a:pt x="646" y="399"/>
                  </a:lnTo>
                  <a:lnTo>
                    <a:pt x="659" y="411"/>
                  </a:lnTo>
                  <a:lnTo>
                    <a:pt x="671" y="427"/>
                  </a:lnTo>
                  <a:lnTo>
                    <a:pt x="681" y="440"/>
                  </a:lnTo>
                  <a:lnTo>
                    <a:pt x="693" y="448"/>
                  </a:lnTo>
                  <a:lnTo>
                    <a:pt x="705" y="454"/>
                  </a:lnTo>
                  <a:lnTo>
                    <a:pt x="716" y="464"/>
                  </a:lnTo>
                  <a:lnTo>
                    <a:pt x="726" y="474"/>
                  </a:lnTo>
                  <a:lnTo>
                    <a:pt x="732" y="486"/>
                  </a:lnTo>
                  <a:lnTo>
                    <a:pt x="732" y="496"/>
                  </a:lnTo>
                  <a:lnTo>
                    <a:pt x="724" y="499"/>
                  </a:lnTo>
                  <a:lnTo>
                    <a:pt x="711" y="501"/>
                  </a:lnTo>
                  <a:lnTo>
                    <a:pt x="689" y="503"/>
                  </a:lnTo>
                  <a:lnTo>
                    <a:pt x="667" y="501"/>
                  </a:lnTo>
                  <a:lnTo>
                    <a:pt x="644" y="499"/>
                  </a:lnTo>
                  <a:lnTo>
                    <a:pt x="624" y="498"/>
                  </a:lnTo>
                  <a:lnTo>
                    <a:pt x="610" y="496"/>
                  </a:lnTo>
                  <a:lnTo>
                    <a:pt x="606" y="496"/>
                  </a:lnTo>
                  <a:lnTo>
                    <a:pt x="610" y="498"/>
                  </a:lnTo>
                  <a:lnTo>
                    <a:pt x="620" y="501"/>
                  </a:lnTo>
                  <a:lnTo>
                    <a:pt x="632" y="507"/>
                  </a:lnTo>
                  <a:lnTo>
                    <a:pt x="646" y="515"/>
                  </a:lnTo>
                  <a:lnTo>
                    <a:pt x="657" y="523"/>
                  </a:lnTo>
                  <a:lnTo>
                    <a:pt x="663" y="531"/>
                  </a:lnTo>
                  <a:lnTo>
                    <a:pt x="671" y="539"/>
                  </a:lnTo>
                  <a:lnTo>
                    <a:pt x="687" y="549"/>
                  </a:lnTo>
                  <a:lnTo>
                    <a:pt x="707" y="559"/>
                  </a:lnTo>
                  <a:lnTo>
                    <a:pt x="724" y="568"/>
                  </a:lnTo>
                  <a:lnTo>
                    <a:pt x="736" y="578"/>
                  </a:lnTo>
                  <a:lnTo>
                    <a:pt x="746" y="590"/>
                  </a:lnTo>
                  <a:lnTo>
                    <a:pt x="754" y="602"/>
                  </a:lnTo>
                  <a:lnTo>
                    <a:pt x="762" y="612"/>
                  </a:lnTo>
                  <a:lnTo>
                    <a:pt x="766" y="622"/>
                  </a:lnTo>
                  <a:lnTo>
                    <a:pt x="766" y="627"/>
                  </a:lnTo>
                  <a:lnTo>
                    <a:pt x="758" y="631"/>
                  </a:lnTo>
                  <a:lnTo>
                    <a:pt x="746" y="639"/>
                  </a:lnTo>
                  <a:lnTo>
                    <a:pt x="730" y="647"/>
                  </a:lnTo>
                  <a:lnTo>
                    <a:pt x="716" y="653"/>
                  </a:lnTo>
                  <a:lnTo>
                    <a:pt x="705" y="659"/>
                  </a:lnTo>
                  <a:lnTo>
                    <a:pt x="699" y="663"/>
                  </a:lnTo>
                  <a:lnTo>
                    <a:pt x="697" y="665"/>
                  </a:lnTo>
                  <a:lnTo>
                    <a:pt x="693" y="669"/>
                  </a:lnTo>
                  <a:lnTo>
                    <a:pt x="689" y="673"/>
                  </a:lnTo>
                  <a:lnTo>
                    <a:pt x="685" y="675"/>
                  </a:lnTo>
                  <a:lnTo>
                    <a:pt x="681" y="677"/>
                  </a:lnTo>
                  <a:lnTo>
                    <a:pt x="679" y="679"/>
                  </a:lnTo>
                  <a:lnTo>
                    <a:pt x="679" y="681"/>
                  </a:lnTo>
                  <a:lnTo>
                    <a:pt x="665" y="663"/>
                  </a:lnTo>
                  <a:lnTo>
                    <a:pt x="632" y="641"/>
                  </a:lnTo>
                  <a:lnTo>
                    <a:pt x="592" y="657"/>
                  </a:lnTo>
                  <a:lnTo>
                    <a:pt x="500" y="671"/>
                  </a:lnTo>
                  <a:lnTo>
                    <a:pt x="472" y="637"/>
                  </a:lnTo>
                  <a:lnTo>
                    <a:pt x="431" y="645"/>
                  </a:lnTo>
                  <a:lnTo>
                    <a:pt x="398" y="651"/>
                  </a:lnTo>
                  <a:lnTo>
                    <a:pt x="356" y="633"/>
                  </a:lnTo>
                  <a:lnTo>
                    <a:pt x="303" y="651"/>
                  </a:lnTo>
                  <a:lnTo>
                    <a:pt x="297" y="592"/>
                  </a:lnTo>
                  <a:lnTo>
                    <a:pt x="242" y="566"/>
                  </a:lnTo>
                  <a:lnTo>
                    <a:pt x="230" y="513"/>
                  </a:lnTo>
                  <a:lnTo>
                    <a:pt x="258" y="470"/>
                  </a:lnTo>
                  <a:lnTo>
                    <a:pt x="197" y="407"/>
                  </a:lnTo>
                  <a:lnTo>
                    <a:pt x="140" y="336"/>
                  </a:lnTo>
                  <a:lnTo>
                    <a:pt x="144" y="269"/>
                  </a:lnTo>
                  <a:lnTo>
                    <a:pt x="112" y="250"/>
                  </a:lnTo>
                  <a:lnTo>
                    <a:pt x="83" y="257"/>
                  </a:lnTo>
                  <a:lnTo>
                    <a:pt x="69" y="222"/>
                  </a:lnTo>
                  <a:lnTo>
                    <a:pt x="0" y="220"/>
                  </a:lnTo>
                  <a:lnTo>
                    <a:pt x="14" y="131"/>
                  </a:lnTo>
                  <a:lnTo>
                    <a:pt x="69" y="124"/>
                  </a:lnTo>
                  <a:lnTo>
                    <a:pt x="81" y="98"/>
                  </a:lnTo>
                  <a:lnTo>
                    <a:pt x="122" y="100"/>
                  </a:lnTo>
                  <a:lnTo>
                    <a:pt x="175" y="76"/>
                  </a:lnTo>
                  <a:lnTo>
                    <a:pt x="203" y="76"/>
                  </a:lnTo>
                  <a:lnTo>
                    <a:pt x="215" y="15"/>
                  </a:lnTo>
                  <a:lnTo>
                    <a:pt x="262" y="0"/>
                  </a:lnTo>
                </a:path>
              </a:pathLst>
            </a:custGeom>
            <a:grpFill/>
            <a:ln w="6350">
              <a:solidFill>
                <a:schemeClr val="tx1">
                  <a:lumMod val="85000"/>
                  <a:lumOff val="15000"/>
                </a:schemeClr>
              </a:solidFill>
              <a:prstDash val="solid"/>
              <a:round/>
            </a:ln>
          </p:spPr>
          <p:txBody>
            <a:bodyPr/>
            <a:lstStyle/>
            <a:p>
              <a:endParaRPr lang="zh-CN" altLang="en-US" dirty="0">
                <a:ea typeface="微软雅黑" panose="020B0503020204020204" pitchFamily="34" charset="-122"/>
              </a:endParaRPr>
            </a:p>
          </p:txBody>
        </p:sp>
        <p:sp>
          <p:nvSpPr>
            <p:cNvPr id="27" name="Freeform 85"/>
            <p:cNvSpPr/>
            <p:nvPr/>
          </p:nvSpPr>
          <p:spPr bwMode="gray">
            <a:xfrm>
              <a:off x="3848" y="2705"/>
              <a:ext cx="58" cy="77"/>
            </a:xfrm>
            <a:custGeom>
              <a:avLst/>
              <a:gdLst>
                <a:gd name="T0" fmla="*/ 0 w 116"/>
                <a:gd name="T1" fmla="*/ 0 h 156"/>
                <a:gd name="T2" fmla="*/ 1 w 116"/>
                <a:gd name="T3" fmla="*/ 1 h 156"/>
                <a:gd name="T4" fmla="*/ 2 w 116"/>
                <a:gd name="T5" fmla="*/ 4 h 156"/>
                <a:gd name="T6" fmla="*/ 4 w 116"/>
                <a:gd name="T7" fmla="*/ 8 h 156"/>
                <a:gd name="T8" fmla="*/ 5 w 116"/>
                <a:gd name="T9" fmla="*/ 13 h 156"/>
                <a:gd name="T10" fmla="*/ 6 w 116"/>
                <a:gd name="T11" fmla="*/ 16 h 156"/>
                <a:gd name="T12" fmla="*/ 6 w 116"/>
                <a:gd name="T13" fmla="*/ 20 h 156"/>
                <a:gd name="T14" fmla="*/ 8 w 116"/>
                <a:gd name="T15" fmla="*/ 25 h 156"/>
                <a:gd name="T16" fmla="*/ 11 w 116"/>
                <a:gd name="T17" fmla="*/ 30 h 156"/>
                <a:gd name="T18" fmla="*/ 12 w 116"/>
                <a:gd name="T19" fmla="*/ 33 h 156"/>
                <a:gd name="T20" fmla="*/ 13 w 116"/>
                <a:gd name="T21" fmla="*/ 35 h 156"/>
                <a:gd name="T22" fmla="*/ 15 w 116"/>
                <a:gd name="T23" fmla="*/ 36 h 156"/>
                <a:gd name="T24" fmla="*/ 18 w 116"/>
                <a:gd name="T25" fmla="*/ 38 h 156"/>
                <a:gd name="T26" fmla="*/ 21 w 116"/>
                <a:gd name="T27" fmla="*/ 38 h 156"/>
                <a:gd name="T28" fmla="*/ 24 w 116"/>
                <a:gd name="T29" fmla="*/ 38 h 156"/>
                <a:gd name="T30" fmla="*/ 27 w 116"/>
                <a:gd name="T31" fmla="*/ 37 h 156"/>
                <a:gd name="T32" fmla="*/ 29 w 116"/>
                <a:gd name="T33" fmla="*/ 34 h 156"/>
                <a:gd name="T34" fmla="*/ 29 w 116"/>
                <a:gd name="T35" fmla="*/ 30 h 156"/>
                <a:gd name="T36" fmla="*/ 27 w 116"/>
                <a:gd name="T37" fmla="*/ 26 h 156"/>
                <a:gd name="T38" fmla="*/ 24 w 116"/>
                <a:gd name="T39" fmla="*/ 22 h 156"/>
                <a:gd name="T40" fmla="*/ 19 w 116"/>
                <a:gd name="T41" fmla="*/ 19 h 156"/>
                <a:gd name="T42" fmla="*/ 15 w 116"/>
                <a:gd name="T43" fmla="*/ 16 h 156"/>
                <a:gd name="T44" fmla="*/ 11 w 116"/>
                <a:gd name="T45" fmla="*/ 13 h 156"/>
                <a:gd name="T46" fmla="*/ 10 w 116"/>
                <a:gd name="T47" fmla="*/ 11 h 156"/>
                <a:gd name="T48" fmla="*/ 8 w 116"/>
                <a:gd name="T49" fmla="*/ 8 h 156"/>
                <a:gd name="T50" fmla="*/ 6 w 116"/>
                <a:gd name="T51" fmla="*/ 5 h 156"/>
                <a:gd name="T52" fmla="*/ 3 w 116"/>
                <a:gd name="T53" fmla="*/ 3 h 156"/>
                <a:gd name="T54" fmla="*/ 1 w 116"/>
                <a:gd name="T55" fmla="*/ 1 h 156"/>
                <a:gd name="T56" fmla="*/ 0 w 116"/>
                <a:gd name="T57" fmla="*/ 0 h 15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16"/>
                <a:gd name="T88" fmla="*/ 0 h 156"/>
                <a:gd name="T89" fmla="*/ 116 w 116"/>
                <a:gd name="T90" fmla="*/ 156 h 15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16" h="156">
                  <a:moveTo>
                    <a:pt x="0" y="0"/>
                  </a:moveTo>
                  <a:lnTo>
                    <a:pt x="2" y="6"/>
                  </a:lnTo>
                  <a:lnTo>
                    <a:pt x="8" y="18"/>
                  </a:lnTo>
                  <a:lnTo>
                    <a:pt x="13" y="34"/>
                  </a:lnTo>
                  <a:lnTo>
                    <a:pt x="19" y="52"/>
                  </a:lnTo>
                  <a:lnTo>
                    <a:pt x="21" y="65"/>
                  </a:lnTo>
                  <a:lnTo>
                    <a:pt x="23" y="83"/>
                  </a:lnTo>
                  <a:lnTo>
                    <a:pt x="31" y="103"/>
                  </a:lnTo>
                  <a:lnTo>
                    <a:pt x="41" y="121"/>
                  </a:lnTo>
                  <a:lnTo>
                    <a:pt x="47" y="136"/>
                  </a:lnTo>
                  <a:lnTo>
                    <a:pt x="49" y="142"/>
                  </a:lnTo>
                  <a:lnTo>
                    <a:pt x="59" y="148"/>
                  </a:lnTo>
                  <a:lnTo>
                    <a:pt x="69" y="154"/>
                  </a:lnTo>
                  <a:lnTo>
                    <a:pt x="82" y="156"/>
                  </a:lnTo>
                  <a:lnTo>
                    <a:pt x="94" y="156"/>
                  </a:lnTo>
                  <a:lnTo>
                    <a:pt x="106" y="150"/>
                  </a:lnTo>
                  <a:lnTo>
                    <a:pt x="114" y="138"/>
                  </a:lnTo>
                  <a:lnTo>
                    <a:pt x="116" y="123"/>
                  </a:lnTo>
                  <a:lnTo>
                    <a:pt x="108" y="107"/>
                  </a:lnTo>
                  <a:lnTo>
                    <a:pt x="94" y="91"/>
                  </a:lnTo>
                  <a:lnTo>
                    <a:pt x="76" y="77"/>
                  </a:lnTo>
                  <a:lnTo>
                    <a:pt x="59" y="65"/>
                  </a:lnTo>
                  <a:lnTo>
                    <a:pt x="43" y="54"/>
                  </a:lnTo>
                  <a:lnTo>
                    <a:pt x="37" y="46"/>
                  </a:lnTo>
                  <a:lnTo>
                    <a:pt x="31" y="34"/>
                  </a:lnTo>
                  <a:lnTo>
                    <a:pt x="21" y="22"/>
                  </a:lnTo>
                  <a:lnTo>
                    <a:pt x="12" y="12"/>
                  </a:lnTo>
                  <a:lnTo>
                    <a:pt x="2" y="4"/>
                  </a:lnTo>
                  <a:lnTo>
                    <a:pt x="0" y="0"/>
                  </a:lnTo>
                  <a:close/>
                </a:path>
              </a:pathLst>
            </a:custGeom>
            <a:grpFill/>
            <a:ln w="0">
              <a:solidFill>
                <a:schemeClr val="tx1">
                  <a:lumMod val="85000"/>
                  <a:lumOff val="15000"/>
                </a:schemeClr>
              </a:solidFill>
              <a:prstDash val="solid"/>
              <a:round/>
            </a:ln>
          </p:spPr>
          <p:txBody>
            <a:bodyPr/>
            <a:lstStyle/>
            <a:p>
              <a:endParaRPr lang="zh-CN" altLang="en-US" dirty="0">
                <a:ea typeface="微软雅黑" panose="020B0503020204020204" pitchFamily="34" charset="-122"/>
              </a:endParaRPr>
            </a:p>
          </p:txBody>
        </p:sp>
        <p:sp>
          <p:nvSpPr>
            <p:cNvPr id="28" name="Freeform 86"/>
            <p:cNvSpPr/>
            <p:nvPr/>
          </p:nvSpPr>
          <p:spPr bwMode="gray">
            <a:xfrm>
              <a:off x="3848" y="2705"/>
              <a:ext cx="58" cy="77"/>
            </a:xfrm>
            <a:custGeom>
              <a:avLst/>
              <a:gdLst>
                <a:gd name="T0" fmla="*/ 0 w 116"/>
                <a:gd name="T1" fmla="*/ 0 h 156"/>
                <a:gd name="T2" fmla="*/ 1 w 116"/>
                <a:gd name="T3" fmla="*/ 1 h 156"/>
                <a:gd name="T4" fmla="*/ 2 w 116"/>
                <a:gd name="T5" fmla="*/ 4 h 156"/>
                <a:gd name="T6" fmla="*/ 4 w 116"/>
                <a:gd name="T7" fmla="*/ 8 h 156"/>
                <a:gd name="T8" fmla="*/ 5 w 116"/>
                <a:gd name="T9" fmla="*/ 13 h 156"/>
                <a:gd name="T10" fmla="*/ 6 w 116"/>
                <a:gd name="T11" fmla="*/ 16 h 156"/>
                <a:gd name="T12" fmla="*/ 6 w 116"/>
                <a:gd name="T13" fmla="*/ 20 h 156"/>
                <a:gd name="T14" fmla="*/ 8 w 116"/>
                <a:gd name="T15" fmla="*/ 25 h 156"/>
                <a:gd name="T16" fmla="*/ 11 w 116"/>
                <a:gd name="T17" fmla="*/ 30 h 156"/>
                <a:gd name="T18" fmla="*/ 12 w 116"/>
                <a:gd name="T19" fmla="*/ 33 h 156"/>
                <a:gd name="T20" fmla="*/ 13 w 116"/>
                <a:gd name="T21" fmla="*/ 35 h 156"/>
                <a:gd name="T22" fmla="*/ 15 w 116"/>
                <a:gd name="T23" fmla="*/ 36 h 156"/>
                <a:gd name="T24" fmla="*/ 18 w 116"/>
                <a:gd name="T25" fmla="*/ 38 h 156"/>
                <a:gd name="T26" fmla="*/ 21 w 116"/>
                <a:gd name="T27" fmla="*/ 38 h 156"/>
                <a:gd name="T28" fmla="*/ 24 w 116"/>
                <a:gd name="T29" fmla="*/ 38 h 156"/>
                <a:gd name="T30" fmla="*/ 27 w 116"/>
                <a:gd name="T31" fmla="*/ 37 h 156"/>
                <a:gd name="T32" fmla="*/ 29 w 116"/>
                <a:gd name="T33" fmla="*/ 34 h 156"/>
                <a:gd name="T34" fmla="*/ 29 w 116"/>
                <a:gd name="T35" fmla="*/ 30 h 156"/>
                <a:gd name="T36" fmla="*/ 27 w 116"/>
                <a:gd name="T37" fmla="*/ 26 h 156"/>
                <a:gd name="T38" fmla="*/ 24 w 116"/>
                <a:gd name="T39" fmla="*/ 22 h 156"/>
                <a:gd name="T40" fmla="*/ 19 w 116"/>
                <a:gd name="T41" fmla="*/ 19 h 156"/>
                <a:gd name="T42" fmla="*/ 15 w 116"/>
                <a:gd name="T43" fmla="*/ 16 h 156"/>
                <a:gd name="T44" fmla="*/ 11 w 116"/>
                <a:gd name="T45" fmla="*/ 13 h 156"/>
                <a:gd name="T46" fmla="*/ 10 w 116"/>
                <a:gd name="T47" fmla="*/ 11 h 156"/>
                <a:gd name="T48" fmla="*/ 8 w 116"/>
                <a:gd name="T49" fmla="*/ 8 h 156"/>
                <a:gd name="T50" fmla="*/ 6 w 116"/>
                <a:gd name="T51" fmla="*/ 5 h 156"/>
                <a:gd name="T52" fmla="*/ 3 w 116"/>
                <a:gd name="T53" fmla="*/ 3 h 156"/>
                <a:gd name="T54" fmla="*/ 1 w 116"/>
                <a:gd name="T55" fmla="*/ 1 h 156"/>
                <a:gd name="T56" fmla="*/ 0 w 116"/>
                <a:gd name="T57" fmla="*/ 0 h 15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16"/>
                <a:gd name="T88" fmla="*/ 0 h 156"/>
                <a:gd name="T89" fmla="*/ 116 w 116"/>
                <a:gd name="T90" fmla="*/ 156 h 15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16" h="156">
                  <a:moveTo>
                    <a:pt x="0" y="0"/>
                  </a:moveTo>
                  <a:lnTo>
                    <a:pt x="2" y="6"/>
                  </a:lnTo>
                  <a:lnTo>
                    <a:pt x="8" y="18"/>
                  </a:lnTo>
                  <a:lnTo>
                    <a:pt x="13" y="34"/>
                  </a:lnTo>
                  <a:lnTo>
                    <a:pt x="19" y="52"/>
                  </a:lnTo>
                  <a:lnTo>
                    <a:pt x="21" y="65"/>
                  </a:lnTo>
                  <a:lnTo>
                    <a:pt x="23" y="83"/>
                  </a:lnTo>
                  <a:lnTo>
                    <a:pt x="31" y="103"/>
                  </a:lnTo>
                  <a:lnTo>
                    <a:pt x="41" y="121"/>
                  </a:lnTo>
                  <a:lnTo>
                    <a:pt x="47" y="136"/>
                  </a:lnTo>
                  <a:lnTo>
                    <a:pt x="49" y="142"/>
                  </a:lnTo>
                  <a:lnTo>
                    <a:pt x="59" y="148"/>
                  </a:lnTo>
                  <a:lnTo>
                    <a:pt x="69" y="154"/>
                  </a:lnTo>
                  <a:lnTo>
                    <a:pt x="82" y="156"/>
                  </a:lnTo>
                  <a:lnTo>
                    <a:pt x="94" y="156"/>
                  </a:lnTo>
                  <a:lnTo>
                    <a:pt x="106" y="150"/>
                  </a:lnTo>
                  <a:lnTo>
                    <a:pt x="114" y="138"/>
                  </a:lnTo>
                  <a:lnTo>
                    <a:pt x="116" y="123"/>
                  </a:lnTo>
                  <a:lnTo>
                    <a:pt x="108" y="107"/>
                  </a:lnTo>
                  <a:lnTo>
                    <a:pt x="94" y="91"/>
                  </a:lnTo>
                  <a:lnTo>
                    <a:pt x="76" y="77"/>
                  </a:lnTo>
                  <a:lnTo>
                    <a:pt x="59" y="65"/>
                  </a:lnTo>
                  <a:lnTo>
                    <a:pt x="43" y="54"/>
                  </a:lnTo>
                  <a:lnTo>
                    <a:pt x="37" y="46"/>
                  </a:lnTo>
                  <a:lnTo>
                    <a:pt x="31" y="34"/>
                  </a:lnTo>
                  <a:lnTo>
                    <a:pt x="21" y="22"/>
                  </a:lnTo>
                  <a:lnTo>
                    <a:pt x="12" y="12"/>
                  </a:lnTo>
                  <a:lnTo>
                    <a:pt x="2" y="4"/>
                  </a:lnTo>
                  <a:lnTo>
                    <a:pt x="0" y="0"/>
                  </a:lnTo>
                </a:path>
              </a:pathLst>
            </a:custGeom>
            <a:grpFill/>
            <a:ln w="6350">
              <a:solidFill>
                <a:schemeClr val="tx1">
                  <a:lumMod val="85000"/>
                  <a:lumOff val="15000"/>
                </a:schemeClr>
              </a:solidFill>
              <a:prstDash val="solid"/>
              <a:round/>
            </a:ln>
          </p:spPr>
          <p:txBody>
            <a:bodyPr/>
            <a:lstStyle/>
            <a:p>
              <a:endParaRPr lang="zh-CN" altLang="en-US" dirty="0">
                <a:ea typeface="微软雅黑" panose="020B0503020204020204" pitchFamily="34" charset="-122"/>
              </a:endParaRPr>
            </a:p>
          </p:txBody>
        </p:sp>
        <p:sp>
          <p:nvSpPr>
            <p:cNvPr id="29" name="Freeform 87"/>
            <p:cNvSpPr/>
            <p:nvPr/>
          </p:nvSpPr>
          <p:spPr bwMode="gray">
            <a:xfrm>
              <a:off x="3714" y="2597"/>
              <a:ext cx="37" cy="32"/>
            </a:xfrm>
            <a:custGeom>
              <a:avLst/>
              <a:gdLst>
                <a:gd name="T0" fmla="*/ 0 w 75"/>
                <a:gd name="T1" fmla="*/ 12 h 63"/>
                <a:gd name="T2" fmla="*/ 8 w 75"/>
                <a:gd name="T3" fmla="*/ 0 h 63"/>
                <a:gd name="T4" fmla="*/ 18 w 75"/>
                <a:gd name="T5" fmla="*/ 4 h 63"/>
                <a:gd name="T6" fmla="*/ 18 w 75"/>
                <a:gd name="T7" fmla="*/ 13 h 63"/>
                <a:gd name="T8" fmla="*/ 8 w 75"/>
                <a:gd name="T9" fmla="*/ 16 h 63"/>
                <a:gd name="T10" fmla="*/ 0 w 75"/>
                <a:gd name="T11" fmla="*/ 12 h 63"/>
                <a:gd name="T12" fmla="*/ 0 60000 65536"/>
                <a:gd name="T13" fmla="*/ 0 60000 65536"/>
                <a:gd name="T14" fmla="*/ 0 60000 65536"/>
                <a:gd name="T15" fmla="*/ 0 60000 65536"/>
                <a:gd name="T16" fmla="*/ 0 60000 65536"/>
                <a:gd name="T17" fmla="*/ 0 60000 65536"/>
                <a:gd name="T18" fmla="*/ 0 w 75"/>
                <a:gd name="T19" fmla="*/ 0 h 63"/>
                <a:gd name="T20" fmla="*/ 75 w 75"/>
                <a:gd name="T21" fmla="*/ 63 h 63"/>
              </a:gdLst>
              <a:ahLst/>
              <a:cxnLst>
                <a:cxn ang="T12">
                  <a:pos x="T0" y="T1"/>
                </a:cxn>
                <a:cxn ang="T13">
                  <a:pos x="T2" y="T3"/>
                </a:cxn>
                <a:cxn ang="T14">
                  <a:pos x="T4" y="T5"/>
                </a:cxn>
                <a:cxn ang="T15">
                  <a:pos x="T6" y="T7"/>
                </a:cxn>
                <a:cxn ang="T16">
                  <a:pos x="T8" y="T9"/>
                </a:cxn>
                <a:cxn ang="T17">
                  <a:pos x="T10" y="T11"/>
                </a:cxn>
              </a:cxnLst>
              <a:rect l="T18" t="T19" r="T20" b="T21"/>
              <a:pathLst>
                <a:path w="75" h="63">
                  <a:moveTo>
                    <a:pt x="0" y="45"/>
                  </a:moveTo>
                  <a:lnTo>
                    <a:pt x="33" y="0"/>
                  </a:lnTo>
                  <a:lnTo>
                    <a:pt x="73" y="14"/>
                  </a:lnTo>
                  <a:lnTo>
                    <a:pt x="75" y="49"/>
                  </a:lnTo>
                  <a:lnTo>
                    <a:pt x="32" y="63"/>
                  </a:lnTo>
                  <a:lnTo>
                    <a:pt x="0" y="45"/>
                  </a:lnTo>
                  <a:close/>
                </a:path>
              </a:pathLst>
            </a:custGeom>
            <a:grpFill/>
            <a:ln w="0">
              <a:solidFill>
                <a:schemeClr val="tx1">
                  <a:lumMod val="85000"/>
                  <a:lumOff val="15000"/>
                </a:schemeClr>
              </a:solidFill>
              <a:prstDash val="solid"/>
              <a:round/>
            </a:ln>
          </p:spPr>
          <p:txBody>
            <a:bodyPr/>
            <a:lstStyle/>
            <a:p>
              <a:endParaRPr lang="zh-CN" altLang="en-US" dirty="0">
                <a:ea typeface="微软雅黑" panose="020B0503020204020204" pitchFamily="34" charset="-122"/>
              </a:endParaRPr>
            </a:p>
          </p:txBody>
        </p:sp>
        <p:sp>
          <p:nvSpPr>
            <p:cNvPr id="30" name="Freeform 88"/>
            <p:cNvSpPr/>
            <p:nvPr/>
          </p:nvSpPr>
          <p:spPr bwMode="gray">
            <a:xfrm>
              <a:off x="3714" y="2597"/>
              <a:ext cx="37" cy="32"/>
            </a:xfrm>
            <a:custGeom>
              <a:avLst/>
              <a:gdLst>
                <a:gd name="T0" fmla="*/ 0 w 75"/>
                <a:gd name="T1" fmla="*/ 12 h 63"/>
                <a:gd name="T2" fmla="*/ 8 w 75"/>
                <a:gd name="T3" fmla="*/ 0 h 63"/>
                <a:gd name="T4" fmla="*/ 18 w 75"/>
                <a:gd name="T5" fmla="*/ 4 h 63"/>
                <a:gd name="T6" fmla="*/ 18 w 75"/>
                <a:gd name="T7" fmla="*/ 13 h 63"/>
                <a:gd name="T8" fmla="*/ 8 w 75"/>
                <a:gd name="T9" fmla="*/ 16 h 63"/>
                <a:gd name="T10" fmla="*/ 0 w 75"/>
                <a:gd name="T11" fmla="*/ 12 h 63"/>
                <a:gd name="T12" fmla="*/ 0 60000 65536"/>
                <a:gd name="T13" fmla="*/ 0 60000 65536"/>
                <a:gd name="T14" fmla="*/ 0 60000 65536"/>
                <a:gd name="T15" fmla="*/ 0 60000 65536"/>
                <a:gd name="T16" fmla="*/ 0 60000 65536"/>
                <a:gd name="T17" fmla="*/ 0 60000 65536"/>
                <a:gd name="T18" fmla="*/ 0 w 75"/>
                <a:gd name="T19" fmla="*/ 0 h 63"/>
                <a:gd name="T20" fmla="*/ 75 w 75"/>
                <a:gd name="T21" fmla="*/ 63 h 63"/>
              </a:gdLst>
              <a:ahLst/>
              <a:cxnLst>
                <a:cxn ang="T12">
                  <a:pos x="T0" y="T1"/>
                </a:cxn>
                <a:cxn ang="T13">
                  <a:pos x="T2" y="T3"/>
                </a:cxn>
                <a:cxn ang="T14">
                  <a:pos x="T4" y="T5"/>
                </a:cxn>
                <a:cxn ang="T15">
                  <a:pos x="T6" y="T7"/>
                </a:cxn>
                <a:cxn ang="T16">
                  <a:pos x="T8" y="T9"/>
                </a:cxn>
                <a:cxn ang="T17">
                  <a:pos x="T10" y="T11"/>
                </a:cxn>
              </a:cxnLst>
              <a:rect l="T18" t="T19" r="T20" b="T21"/>
              <a:pathLst>
                <a:path w="75" h="63">
                  <a:moveTo>
                    <a:pt x="0" y="45"/>
                  </a:moveTo>
                  <a:lnTo>
                    <a:pt x="33" y="0"/>
                  </a:lnTo>
                  <a:lnTo>
                    <a:pt x="73" y="14"/>
                  </a:lnTo>
                  <a:lnTo>
                    <a:pt x="75" y="49"/>
                  </a:lnTo>
                  <a:lnTo>
                    <a:pt x="32" y="63"/>
                  </a:lnTo>
                  <a:lnTo>
                    <a:pt x="0" y="45"/>
                  </a:lnTo>
                </a:path>
              </a:pathLst>
            </a:custGeom>
            <a:grpFill/>
            <a:ln w="6350">
              <a:solidFill>
                <a:schemeClr val="tx1">
                  <a:lumMod val="85000"/>
                  <a:lumOff val="15000"/>
                </a:schemeClr>
              </a:solidFill>
              <a:prstDash val="solid"/>
              <a:round/>
            </a:ln>
          </p:spPr>
          <p:txBody>
            <a:bodyPr/>
            <a:lstStyle/>
            <a:p>
              <a:endParaRPr lang="zh-CN" altLang="en-US" dirty="0">
                <a:ea typeface="微软雅黑" panose="020B0503020204020204" pitchFamily="34" charset="-122"/>
              </a:endParaRPr>
            </a:p>
          </p:txBody>
        </p:sp>
        <p:sp>
          <p:nvSpPr>
            <p:cNvPr id="31" name="Freeform 89"/>
            <p:cNvSpPr/>
            <p:nvPr/>
          </p:nvSpPr>
          <p:spPr bwMode="gray">
            <a:xfrm>
              <a:off x="3768" y="2614"/>
              <a:ext cx="37" cy="52"/>
            </a:xfrm>
            <a:custGeom>
              <a:avLst/>
              <a:gdLst>
                <a:gd name="T0" fmla="*/ 0 w 73"/>
                <a:gd name="T1" fmla="*/ 10 h 105"/>
                <a:gd name="T2" fmla="*/ 9 w 73"/>
                <a:gd name="T3" fmla="*/ 0 h 105"/>
                <a:gd name="T4" fmla="*/ 16 w 73"/>
                <a:gd name="T5" fmla="*/ 12 h 105"/>
                <a:gd name="T6" fmla="*/ 19 w 73"/>
                <a:gd name="T7" fmla="*/ 26 h 105"/>
                <a:gd name="T8" fmla="*/ 9 w 73"/>
                <a:gd name="T9" fmla="*/ 19 h 105"/>
                <a:gd name="T10" fmla="*/ 0 w 73"/>
                <a:gd name="T11" fmla="*/ 10 h 105"/>
                <a:gd name="T12" fmla="*/ 0 60000 65536"/>
                <a:gd name="T13" fmla="*/ 0 60000 65536"/>
                <a:gd name="T14" fmla="*/ 0 60000 65536"/>
                <a:gd name="T15" fmla="*/ 0 60000 65536"/>
                <a:gd name="T16" fmla="*/ 0 60000 65536"/>
                <a:gd name="T17" fmla="*/ 0 60000 65536"/>
                <a:gd name="T18" fmla="*/ 0 w 73"/>
                <a:gd name="T19" fmla="*/ 0 h 105"/>
                <a:gd name="T20" fmla="*/ 73 w 73"/>
                <a:gd name="T21" fmla="*/ 105 h 105"/>
              </a:gdLst>
              <a:ahLst/>
              <a:cxnLst>
                <a:cxn ang="T12">
                  <a:pos x="T0" y="T1"/>
                </a:cxn>
                <a:cxn ang="T13">
                  <a:pos x="T2" y="T3"/>
                </a:cxn>
                <a:cxn ang="T14">
                  <a:pos x="T4" y="T5"/>
                </a:cxn>
                <a:cxn ang="T15">
                  <a:pos x="T6" y="T7"/>
                </a:cxn>
                <a:cxn ang="T16">
                  <a:pos x="T8" y="T9"/>
                </a:cxn>
                <a:cxn ang="T17">
                  <a:pos x="T10" y="T11"/>
                </a:cxn>
              </a:cxnLst>
              <a:rect l="T18" t="T19" r="T20" b="T21"/>
              <a:pathLst>
                <a:path w="73" h="105">
                  <a:moveTo>
                    <a:pt x="0" y="40"/>
                  </a:moveTo>
                  <a:lnTo>
                    <a:pt x="34" y="0"/>
                  </a:lnTo>
                  <a:lnTo>
                    <a:pt x="63" y="48"/>
                  </a:lnTo>
                  <a:lnTo>
                    <a:pt x="73" y="105"/>
                  </a:lnTo>
                  <a:lnTo>
                    <a:pt x="34" y="77"/>
                  </a:lnTo>
                  <a:lnTo>
                    <a:pt x="0" y="40"/>
                  </a:lnTo>
                  <a:close/>
                </a:path>
              </a:pathLst>
            </a:custGeom>
            <a:grpFill/>
            <a:ln w="0">
              <a:solidFill>
                <a:schemeClr val="tx1">
                  <a:lumMod val="85000"/>
                  <a:lumOff val="15000"/>
                </a:schemeClr>
              </a:solidFill>
              <a:prstDash val="solid"/>
              <a:round/>
            </a:ln>
          </p:spPr>
          <p:txBody>
            <a:bodyPr/>
            <a:lstStyle/>
            <a:p>
              <a:endParaRPr lang="zh-CN" altLang="en-US" dirty="0">
                <a:ea typeface="微软雅黑" panose="020B0503020204020204" pitchFamily="34" charset="-122"/>
              </a:endParaRPr>
            </a:p>
          </p:txBody>
        </p:sp>
        <p:sp>
          <p:nvSpPr>
            <p:cNvPr id="32" name="Freeform 90"/>
            <p:cNvSpPr/>
            <p:nvPr/>
          </p:nvSpPr>
          <p:spPr bwMode="gray">
            <a:xfrm>
              <a:off x="3768" y="2614"/>
              <a:ext cx="37" cy="52"/>
            </a:xfrm>
            <a:custGeom>
              <a:avLst/>
              <a:gdLst>
                <a:gd name="T0" fmla="*/ 0 w 73"/>
                <a:gd name="T1" fmla="*/ 10 h 105"/>
                <a:gd name="T2" fmla="*/ 9 w 73"/>
                <a:gd name="T3" fmla="*/ 0 h 105"/>
                <a:gd name="T4" fmla="*/ 16 w 73"/>
                <a:gd name="T5" fmla="*/ 12 h 105"/>
                <a:gd name="T6" fmla="*/ 19 w 73"/>
                <a:gd name="T7" fmla="*/ 26 h 105"/>
                <a:gd name="T8" fmla="*/ 9 w 73"/>
                <a:gd name="T9" fmla="*/ 19 h 105"/>
                <a:gd name="T10" fmla="*/ 0 w 73"/>
                <a:gd name="T11" fmla="*/ 10 h 105"/>
                <a:gd name="T12" fmla="*/ 0 60000 65536"/>
                <a:gd name="T13" fmla="*/ 0 60000 65536"/>
                <a:gd name="T14" fmla="*/ 0 60000 65536"/>
                <a:gd name="T15" fmla="*/ 0 60000 65536"/>
                <a:gd name="T16" fmla="*/ 0 60000 65536"/>
                <a:gd name="T17" fmla="*/ 0 60000 65536"/>
                <a:gd name="T18" fmla="*/ 0 w 73"/>
                <a:gd name="T19" fmla="*/ 0 h 105"/>
                <a:gd name="T20" fmla="*/ 73 w 73"/>
                <a:gd name="T21" fmla="*/ 105 h 105"/>
              </a:gdLst>
              <a:ahLst/>
              <a:cxnLst>
                <a:cxn ang="T12">
                  <a:pos x="T0" y="T1"/>
                </a:cxn>
                <a:cxn ang="T13">
                  <a:pos x="T2" y="T3"/>
                </a:cxn>
                <a:cxn ang="T14">
                  <a:pos x="T4" y="T5"/>
                </a:cxn>
                <a:cxn ang="T15">
                  <a:pos x="T6" y="T7"/>
                </a:cxn>
                <a:cxn ang="T16">
                  <a:pos x="T8" y="T9"/>
                </a:cxn>
                <a:cxn ang="T17">
                  <a:pos x="T10" y="T11"/>
                </a:cxn>
              </a:cxnLst>
              <a:rect l="T18" t="T19" r="T20" b="T21"/>
              <a:pathLst>
                <a:path w="73" h="105">
                  <a:moveTo>
                    <a:pt x="0" y="40"/>
                  </a:moveTo>
                  <a:lnTo>
                    <a:pt x="34" y="0"/>
                  </a:lnTo>
                  <a:lnTo>
                    <a:pt x="63" y="48"/>
                  </a:lnTo>
                  <a:lnTo>
                    <a:pt x="73" y="105"/>
                  </a:lnTo>
                  <a:lnTo>
                    <a:pt x="34" y="77"/>
                  </a:lnTo>
                  <a:lnTo>
                    <a:pt x="0" y="40"/>
                  </a:lnTo>
                </a:path>
              </a:pathLst>
            </a:custGeom>
            <a:grpFill/>
            <a:ln w="6350">
              <a:solidFill>
                <a:schemeClr val="tx1">
                  <a:lumMod val="85000"/>
                  <a:lumOff val="15000"/>
                </a:schemeClr>
              </a:solidFill>
              <a:prstDash val="solid"/>
              <a:round/>
            </a:ln>
          </p:spPr>
          <p:txBody>
            <a:bodyPr/>
            <a:lstStyle/>
            <a:p>
              <a:endParaRPr lang="zh-CN" altLang="en-US" dirty="0">
                <a:ea typeface="微软雅黑" panose="020B0503020204020204" pitchFamily="34" charset="-122"/>
              </a:endParaRPr>
            </a:p>
          </p:txBody>
        </p:sp>
        <p:sp>
          <p:nvSpPr>
            <p:cNvPr id="33" name="Freeform 91"/>
            <p:cNvSpPr/>
            <p:nvPr/>
          </p:nvSpPr>
          <p:spPr bwMode="gray">
            <a:xfrm>
              <a:off x="3451" y="2207"/>
              <a:ext cx="493" cy="331"/>
            </a:xfrm>
            <a:custGeom>
              <a:avLst/>
              <a:gdLst>
                <a:gd name="T0" fmla="*/ 81 w 987"/>
                <a:gd name="T1" fmla="*/ 0 h 663"/>
                <a:gd name="T2" fmla="*/ 88 w 987"/>
                <a:gd name="T3" fmla="*/ 3 h 663"/>
                <a:gd name="T4" fmla="*/ 96 w 987"/>
                <a:gd name="T5" fmla="*/ 5 h 663"/>
                <a:gd name="T6" fmla="*/ 103 w 987"/>
                <a:gd name="T7" fmla="*/ 2 h 663"/>
                <a:gd name="T8" fmla="*/ 111 w 987"/>
                <a:gd name="T9" fmla="*/ 0 h 663"/>
                <a:gd name="T10" fmla="*/ 119 w 987"/>
                <a:gd name="T11" fmla="*/ 5 h 663"/>
                <a:gd name="T12" fmla="*/ 125 w 987"/>
                <a:gd name="T13" fmla="*/ 15 h 663"/>
                <a:gd name="T14" fmla="*/ 126 w 987"/>
                <a:gd name="T15" fmla="*/ 24 h 663"/>
                <a:gd name="T16" fmla="*/ 128 w 987"/>
                <a:gd name="T17" fmla="*/ 32 h 663"/>
                <a:gd name="T18" fmla="*/ 133 w 987"/>
                <a:gd name="T19" fmla="*/ 37 h 663"/>
                <a:gd name="T20" fmla="*/ 141 w 987"/>
                <a:gd name="T21" fmla="*/ 39 h 663"/>
                <a:gd name="T22" fmla="*/ 149 w 987"/>
                <a:gd name="T23" fmla="*/ 38 h 663"/>
                <a:gd name="T24" fmla="*/ 154 w 987"/>
                <a:gd name="T25" fmla="*/ 33 h 663"/>
                <a:gd name="T26" fmla="*/ 160 w 987"/>
                <a:gd name="T27" fmla="*/ 24 h 663"/>
                <a:gd name="T28" fmla="*/ 167 w 987"/>
                <a:gd name="T29" fmla="*/ 15 h 663"/>
                <a:gd name="T30" fmla="*/ 175 w 987"/>
                <a:gd name="T31" fmla="*/ 6 h 663"/>
                <a:gd name="T32" fmla="*/ 184 w 987"/>
                <a:gd name="T33" fmla="*/ 2 h 663"/>
                <a:gd name="T34" fmla="*/ 191 w 987"/>
                <a:gd name="T35" fmla="*/ 4 h 663"/>
                <a:gd name="T36" fmla="*/ 200 w 987"/>
                <a:gd name="T37" fmla="*/ 9 h 663"/>
                <a:gd name="T38" fmla="*/ 212 w 987"/>
                <a:gd name="T39" fmla="*/ 11 h 663"/>
                <a:gd name="T40" fmla="*/ 224 w 987"/>
                <a:gd name="T41" fmla="*/ 9 h 663"/>
                <a:gd name="T42" fmla="*/ 234 w 987"/>
                <a:gd name="T43" fmla="*/ 7 h 663"/>
                <a:gd name="T44" fmla="*/ 241 w 987"/>
                <a:gd name="T45" fmla="*/ 5 h 663"/>
                <a:gd name="T46" fmla="*/ 246 w 987"/>
                <a:gd name="T47" fmla="*/ 5 h 663"/>
                <a:gd name="T48" fmla="*/ 246 w 987"/>
                <a:gd name="T49" fmla="*/ 12 h 663"/>
                <a:gd name="T50" fmla="*/ 245 w 987"/>
                <a:gd name="T51" fmla="*/ 23 h 663"/>
                <a:gd name="T52" fmla="*/ 243 w 987"/>
                <a:gd name="T53" fmla="*/ 31 h 663"/>
                <a:gd name="T54" fmla="*/ 237 w 987"/>
                <a:gd name="T55" fmla="*/ 32 h 663"/>
                <a:gd name="T56" fmla="*/ 231 w 987"/>
                <a:gd name="T57" fmla="*/ 31 h 663"/>
                <a:gd name="T58" fmla="*/ 225 w 987"/>
                <a:gd name="T59" fmla="*/ 32 h 663"/>
                <a:gd name="T60" fmla="*/ 216 w 987"/>
                <a:gd name="T61" fmla="*/ 41 h 663"/>
                <a:gd name="T62" fmla="*/ 205 w 987"/>
                <a:gd name="T63" fmla="*/ 49 h 663"/>
                <a:gd name="T64" fmla="*/ 198 w 987"/>
                <a:gd name="T65" fmla="*/ 51 h 663"/>
                <a:gd name="T66" fmla="*/ 191 w 987"/>
                <a:gd name="T67" fmla="*/ 52 h 663"/>
                <a:gd name="T68" fmla="*/ 189 w 987"/>
                <a:gd name="T69" fmla="*/ 55 h 663"/>
                <a:gd name="T70" fmla="*/ 191 w 987"/>
                <a:gd name="T71" fmla="*/ 63 h 663"/>
                <a:gd name="T72" fmla="*/ 190 w 987"/>
                <a:gd name="T73" fmla="*/ 72 h 663"/>
                <a:gd name="T74" fmla="*/ 185 w 987"/>
                <a:gd name="T75" fmla="*/ 77 h 663"/>
                <a:gd name="T76" fmla="*/ 177 w 987"/>
                <a:gd name="T77" fmla="*/ 79 h 663"/>
                <a:gd name="T78" fmla="*/ 171 w 987"/>
                <a:gd name="T79" fmla="*/ 79 h 663"/>
                <a:gd name="T80" fmla="*/ 170 w 987"/>
                <a:gd name="T81" fmla="*/ 84 h 663"/>
                <a:gd name="T82" fmla="*/ 170 w 987"/>
                <a:gd name="T83" fmla="*/ 93 h 663"/>
                <a:gd name="T84" fmla="*/ 168 w 987"/>
                <a:gd name="T85" fmla="*/ 101 h 663"/>
                <a:gd name="T86" fmla="*/ 163 w 987"/>
                <a:gd name="T87" fmla="*/ 106 h 663"/>
                <a:gd name="T88" fmla="*/ 157 w 987"/>
                <a:gd name="T89" fmla="*/ 111 h 663"/>
                <a:gd name="T90" fmla="*/ 155 w 987"/>
                <a:gd name="T91" fmla="*/ 118 h 663"/>
                <a:gd name="T92" fmla="*/ 152 w 987"/>
                <a:gd name="T93" fmla="*/ 123 h 663"/>
                <a:gd name="T94" fmla="*/ 139 w 987"/>
                <a:gd name="T95" fmla="*/ 127 h 663"/>
                <a:gd name="T96" fmla="*/ 129 w 987"/>
                <a:gd name="T97" fmla="*/ 143 h 663"/>
                <a:gd name="T98" fmla="*/ 106 w 987"/>
                <a:gd name="T99" fmla="*/ 148 h 663"/>
                <a:gd name="T100" fmla="*/ 89 w 987"/>
                <a:gd name="T101" fmla="*/ 156 h 663"/>
                <a:gd name="T102" fmla="*/ 66 w 987"/>
                <a:gd name="T103" fmla="*/ 144 h 663"/>
                <a:gd name="T104" fmla="*/ 52 w 987"/>
                <a:gd name="T105" fmla="*/ 160 h 663"/>
                <a:gd name="T106" fmla="*/ 13 w 987"/>
                <a:gd name="T107" fmla="*/ 152 h 663"/>
                <a:gd name="T108" fmla="*/ 0 w 987"/>
                <a:gd name="T109" fmla="*/ 140 h 663"/>
                <a:gd name="T110" fmla="*/ 14 w 987"/>
                <a:gd name="T111" fmla="*/ 98 h 663"/>
                <a:gd name="T112" fmla="*/ 8 w 987"/>
                <a:gd name="T113" fmla="*/ 78 h 663"/>
                <a:gd name="T114" fmla="*/ 26 w 987"/>
                <a:gd name="T115" fmla="*/ 45 h 663"/>
                <a:gd name="T116" fmla="*/ 50 w 987"/>
                <a:gd name="T117" fmla="*/ 22 h 663"/>
                <a:gd name="T118" fmla="*/ 80 w 987"/>
                <a:gd name="T119" fmla="*/ 0 h 66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87"/>
                <a:gd name="T181" fmla="*/ 0 h 663"/>
                <a:gd name="T182" fmla="*/ 987 w 987"/>
                <a:gd name="T183" fmla="*/ 663 h 66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87" h="663">
                  <a:moveTo>
                    <a:pt x="323" y="0"/>
                  </a:moveTo>
                  <a:lnTo>
                    <a:pt x="327" y="2"/>
                  </a:lnTo>
                  <a:lnTo>
                    <a:pt x="339" y="7"/>
                  </a:lnTo>
                  <a:lnTo>
                    <a:pt x="353" y="13"/>
                  </a:lnTo>
                  <a:lnTo>
                    <a:pt x="369" y="19"/>
                  </a:lnTo>
                  <a:lnTo>
                    <a:pt x="384" y="21"/>
                  </a:lnTo>
                  <a:lnTo>
                    <a:pt x="398" y="19"/>
                  </a:lnTo>
                  <a:lnTo>
                    <a:pt x="414" y="9"/>
                  </a:lnTo>
                  <a:lnTo>
                    <a:pt x="432" y="2"/>
                  </a:lnTo>
                  <a:lnTo>
                    <a:pt x="447" y="2"/>
                  </a:lnTo>
                  <a:lnTo>
                    <a:pt x="463" y="7"/>
                  </a:lnTo>
                  <a:lnTo>
                    <a:pt x="479" y="23"/>
                  </a:lnTo>
                  <a:lnTo>
                    <a:pt x="493" y="43"/>
                  </a:lnTo>
                  <a:lnTo>
                    <a:pt x="500" y="63"/>
                  </a:lnTo>
                  <a:lnTo>
                    <a:pt x="504" y="82"/>
                  </a:lnTo>
                  <a:lnTo>
                    <a:pt x="504" y="98"/>
                  </a:lnTo>
                  <a:lnTo>
                    <a:pt x="508" y="114"/>
                  </a:lnTo>
                  <a:lnTo>
                    <a:pt x="512" y="129"/>
                  </a:lnTo>
                  <a:lnTo>
                    <a:pt x="522" y="143"/>
                  </a:lnTo>
                  <a:lnTo>
                    <a:pt x="534" y="151"/>
                  </a:lnTo>
                  <a:lnTo>
                    <a:pt x="550" y="155"/>
                  </a:lnTo>
                  <a:lnTo>
                    <a:pt x="567" y="157"/>
                  </a:lnTo>
                  <a:lnTo>
                    <a:pt x="585" y="157"/>
                  </a:lnTo>
                  <a:lnTo>
                    <a:pt x="599" y="153"/>
                  </a:lnTo>
                  <a:lnTo>
                    <a:pt x="609" y="147"/>
                  </a:lnTo>
                  <a:lnTo>
                    <a:pt x="617" y="133"/>
                  </a:lnTo>
                  <a:lnTo>
                    <a:pt x="628" y="116"/>
                  </a:lnTo>
                  <a:lnTo>
                    <a:pt x="642" y="96"/>
                  </a:lnTo>
                  <a:lnTo>
                    <a:pt x="656" y="76"/>
                  </a:lnTo>
                  <a:lnTo>
                    <a:pt x="668" y="61"/>
                  </a:lnTo>
                  <a:lnTo>
                    <a:pt x="683" y="43"/>
                  </a:lnTo>
                  <a:lnTo>
                    <a:pt x="703" y="27"/>
                  </a:lnTo>
                  <a:lnTo>
                    <a:pt x="723" y="15"/>
                  </a:lnTo>
                  <a:lnTo>
                    <a:pt x="737" y="9"/>
                  </a:lnTo>
                  <a:lnTo>
                    <a:pt x="748" y="11"/>
                  </a:lnTo>
                  <a:lnTo>
                    <a:pt x="764" y="19"/>
                  </a:lnTo>
                  <a:lnTo>
                    <a:pt x="782" y="27"/>
                  </a:lnTo>
                  <a:lnTo>
                    <a:pt x="802" y="37"/>
                  </a:lnTo>
                  <a:lnTo>
                    <a:pt x="823" y="45"/>
                  </a:lnTo>
                  <a:lnTo>
                    <a:pt x="851" y="47"/>
                  </a:lnTo>
                  <a:lnTo>
                    <a:pt x="874" y="43"/>
                  </a:lnTo>
                  <a:lnTo>
                    <a:pt x="896" y="37"/>
                  </a:lnTo>
                  <a:lnTo>
                    <a:pt x="920" y="33"/>
                  </a:lnTo>
                  <a:lnTo>
                    <a:pt x="937" y="29"/>
                  </a:lnTo>
                  <a:lnTo>
                    <a:pt x="953" y="25"/>
                  </a:lnTo>
                  <a:lnTo>
                    <a:pt x="967" y="21"/>
                  </a:lnTo>
                  <a:lnTo>
                    <a:pt x="979" y="19"/>
                  </a:lnTo>
                  <a:lnTo>
                    <a:pt x="985" y="21"/>
                  </a:lnTo>
                  <a:lnTo>
                    <a:pt x="987" y="31"/>
                  </a:lnTo>
                  <a:lnTo>
                    <a:pt x="987" y="51"/>
                  </a:lnTo>
                  <a:lnTo>
                    <a:pt x="985" y="70"/>
                  </a:lnTo>
                  <a:lnTo>
                    <a:pt x="983" y="92"/>
                  </a:lnTo>
                  <a:lnTo>
                    <a:pt x="979" y="112"/>
                  </a:lnTo>
                  <a:lnTo>
                    <a:pt x="973" y="124"/>
                  </a:lnTo>
                  <a:lnTo>
                    <a:pt x="963" y="128"/>
                  </a:lnTo>
                  <a:lnTo>
                    <a:pt x="951" y="128"/>
                  </a:lnTo>
                  <a:lnTo>
                    <a:pt x="937" y="126"/>
                  </a:lnTo>
                  <a:lnTo>
                    <a:pt x="926" y="124"/>
                  </a:lnTo>
                  <a:lnTo>
                    <a:pt x="912" y="126"/>
                  </a:lnTo>
                  <a:lnTo>
                    <a:pt x="902" y="131"/>
                  </a:lnTo>
                  <a:lnTo>
                    <a:pt x="886" y="147"/>
                  </a:lnTo>
                  <a:lnTo>
                    <a:pt x="865" y="167"/>
                  </a:lnTo>
                  <a:lnTo>
                    <a:pt x="843" y="185"/>
                  </a:lnTo>
                  <a:lnTo>
                    <a:pt x="821" y="198"/>
                  </a:lnTo>
                  <a:lnTo>
                    <a:pt x="807" y="204"/>
                  </a:lnTo>
                  <a:lnTo>
                    <a:pt x="792" y="206"/>
                  </a:lnTo>
                  <a:lnTo>
                    <a:pt x="778" y="206"/>
                  </a:lnTo>
                  <a:lnTo>
                    <a:pt x="766" y="208"/>
                  </a:lnTo>
                  <a:lnTo>
                    <a:pt x="760" y="212"/>
                  </a:lnTo>
                  <a:lnTo>
                    <a:pt x="758" y="222"/>
                  </a:lnTo>
                  <a:lnTo>
                    <a:pt x="762" y="236"/>
                  </a:lnTo>
                  <a:lnTo>
                    <a:pt x="764" y="253"/>
                  </a:lnTo>
                  <a:lnTo>
                    <a:pt x="764" y="271"/>
                  </a:lnTo>
                  <a:lnTo>
                    <a:pt x="760" y="289"/>
                  </a:lnTo>
                  <a:lnTo>
                    <a:pt x="754" y="303"/>
                  </a:lnTo>
                  <a:lnTo>
                    <a:pt x="743" y="311"/>
                  </a:lnTo>
                  <a:lnTo>
                    <a:pt x="725" y="316"/>
                  </a:lnTo>
                  <a:lnTo>
                    <a:pt x="709" y="316"/>
                  </a:lnTo>
                  <a:lnTo>
                    <a:pt x="695" y="316"/>
                  </a:lnTo>
                  <a:lnTo>
                    <a:pt x="685" y="318"/>
                  </a:lnTo>
                  <a:lnTo>
                    <a:pt x="682" y="326"/>
                  </a:lnTo>
                  <a:lnTo>
                    <a:pt x="682" y="338"/>
                  </a:lnTo>
                  <a:lnTo>
                    <a:pt x="682" y="356"/>
                  </a:lnTo>
                  <a:lnTo>
                    <a:pt x="682" y="374"/>
                  </a:lnTo>
                  <a:lnTo>
                    <a:pt x="680" y="391"/>
                  </a:lnTo>
                  <a:lnTo>
                    <a:pt x="674" y="405"/>
                  </a:lnTo>
                  <a:lnTo>
                    <a:pt x="668" y="415"/>
                  </a:lnTo>
                  <a:lnTo>
                    <a:pt x="654" y="425"/>
                  </a:lnTo>
                  <a:lnTo>
                    <a:pt x="640" y="433"/>
                  </a:lnTo>
                  <a:lnTo>
                    <a:pt x="630" y="444"/>
                  </a:lnTo>
                  <a:lnTo>
                    <a:pt x="626" y="458"/>
                  </a:lnTo>
                  <a:lnTo>
                    <a:pt x="622" y="474"/>
                  </a:lnTo>
                  <a:lnTo>
                    <a:pt x="617" y="486"/>
                  </a:lnTo>
                  <a:lnTo>
                    <a:pt x="609" y="494"/>
                  </a:lnTo>
                  <a:lnTo>
                    <a:pt x="605" y="496"/>
                  </a:lnTo>
                  <a:lnTo>
                    <a:pt x="558" y="511"/>
                  </a:lnTo>
                  <a:lnTo>
                    <a:pt x="546" y="572"/>
                  </a:lnTo>
                  <a:lnTo>
                    <a:pt x="518" y="572"/>
                  </a:lnTo>
                  <a:lnTo>
                    <a:pt x="461" y="598"/>
                  </a:lnTo>
                  <a:lnTo>
                    <a:pt x="424" y="594"/>
                  </a:lnTo>
                  <a:lnTo>
                    <a:pt x="412" y="620"/>
                  </a:lnTo>
                  <a:lnTo>
                    <a:pt x="357" y="627"/>
                  </a:lnTo>
                  <a:lnTo>
                    <a:pt x="327" y="643"/>
                  </a:lnTo>
                  <a:lnTo>
                    <a:pt x="266" y="578"/>
                  </a:lnTo>
                  <a:lnTo>
                    <a:pt x="229" y="596"/>
                  </a:lnTo>
                  <a:lnTo>
                    <a:pt x="209" y="643"/>
                  </a:lnTo>
                  <a:lnTo>
                    <a:pt x="105" y="663"/>
                  </a:lnTo>
                  <a:lnTo>
                    <a:pt x="54" y="610"/>
                  </a:lnTo>
                  <a:lnTo>
                    <a:pt x="4" y="612"/>
                  </a:lnTo>
                  <a:lnTo>
                    <a:pt x="0" y="562"/>
                  </a:lnTo>
                  <a:lnTo>
                    <a:pt x="69" y="482"/>
                  </a:lnTo>
                  <a:lnTo>
                    <a:pt x="59" y="395"/>
                  </a:lnTo>
                  <a:lnTo>
                    <a:pt x="28" y="350"/>
                  </a:lnTo>
                  <a:lnTo>
                    <a:pt x="32" y="313"/>
                  </a:lnTo>
                  <a:lnTo>
                    <a:pt x="87" y="265"/>
                  </a:lnTo>
                  <a:lnTo>
                    <a:pt x="107" y="181"/>
                  </a:lnTo>
                  <a:lnTo>
                    <a:pt x="168" y="143"/>
                  </a:lnTo>
                  <a:lnTo>
                    <a:pt x="201" y="88"/>
                  </a:lnTo>
                  <a:lnTo>
                    <a:pt x="266" y="84"/>
                  </a:lnTo>
                  <a:lnTo>
                    <a:pt x="323" y="0"/>
                  </a:lnTo>
                  <a:close/>
                </a:path>
              </a:pathLst>
            </a:custGeom>
            <a:grpFill/>
            <a:ln w="0">
              <a:solidFill>
                <a:schemeClr val="tx1">
                  <a:lumMod val="85000"/>
                  <a:lumOff val="15000"/>
                </a:schemeClr>
              </a:solidFill>
              <a:prstDash val="solid"/>
              <a:round/>
            </a:ln>
          </p:spPr>
          <p:txBody>
            <a:bodyPr/>
            <a:lstStyle/>
            <a:p>
              <a:endParaRPr lang="zh-CN" altLang="en-US" dirty="0">
                <a:ea typeface="微软雅黑" panose="020B0503020204020204" pitchFamily="34" charset="-122"/>
              </a:endParaRPr>
            </a:p>
          </p:txBody>
        </p:sp>
        <p:sp>
          <p:nvSpPr>
            <p:cNvPr id="34" name="Freeform 92"/>
            <p:cNvSpPr/>
            <p:nvPr/>
          </p:nvSpPr>
          <p:spPr bwMode="gray">
            <a:xfrm>
              <a:off x="3451" y="2207"/>
              <a:ext cx="493" cy="331"/>
            </a:xfrm>
            <a:custGeom>
              <a:avLst/>
              <a:gdLst>
                <a:gd name="T0" fmla="*/ 81 w 987"/>
                <a:gd name="T1" fmla="*/ 0 h 663"/>
                <a:gd name="T2" fmla="*/ 88 w 987"/>
                <a:gd name="T3" fmla="*/ 3 h 663"/>
                <a:gd name="T4" fmla="*/ 96 w 987"/>
                <a:gd name="T5" fmla="*/ 5 h 663"/>
                <a:gd name="T6" fmla="*/ 103 w 987"/>
                <a:gd name="T7" fmla="*/ 2 h 663"/>
                <a:gd name="T8" fmla="*/ 111 w 987"/>
                <a:gd name="T9" fmla="*/ 0 h 663"/>
                <a:gd name="T10" fmla="*/ 119 w 987"/>
                <a:gd name="T11" fmla="*/ 5 h 663"/>
                <a:gd name="T12" fmla="*/ 125 w 987"/>
                <a:gd name="T13" fmla="*/ 15 h 663"/>
                <a:gd name="T14" fmla="*/ 126 w 987"/>
                <a:gd name="T15" fmla="*/ 24 h 663"/>
                <a:gd name="T16" fmla="*/ 128 w 987"/>
                <a:gd name="T17" fmla="*/ 32 h 663"/>
                <a:gd name="T18" fmla="*/ 133 w 987"/>
                <a:gd name="T19" fmla="*/ 37 h 663"/>
                <a:gd name="T20" fmla="*/ 141 w 987"/>
                <a:gd name="T21" fmla="*/ 39 h 663"/>
                <a:gd name="T22" fmla="*/ 149 w 987"/>
                <a:gd name="T23" fmla="*/ 38 h 663"/>
                <a:gd name="T24" fmla="*/ 154 w 987"/>
                <a:gd name="T25" fmla="*/ 33 h 663"/>
                <a:gd name="T26" fmla="*/ 160 w 987"/>
                <a:gd name="T27" fmla="*/ 24 h 663"/>
                <a:gd name="T28" fmla="*/ 167 w 987"/>
                <a:gd name="T29" fmla="*/ 15 h 663"/>
                <a:gd name="T30" fmla="*/ 175 w 987"/>
                <a:gd name="T31" fmla="*/ 6 h 663"/>
                <a:gd name="T32" fmla="*/ 184 w 987"/>
                <a:gd name="T33" fmla="*/ 2 h 663"/>
                <a:gd name="T34" fmla="*/ 191 w 987"/>
                <a:gd name="T35" fmla="*/ 4 h 663"/>
                <a:gd name="T36" fmla="*/ 200 w 987"/>
                <a:gd name="T37" fmla="*/ 9 h 663"/>
                <a:gd name="T38" fmla="*/ 212 w 987"/>
                <a:gd name="T39" fmla="*/ 11 h 663"/>
                <a:gd name="T40" fmla="*/ 224 w 987"/>
                <a:gd name="T41" fmla="*/ 9 h 663"/>
                <a:gd name="T42" fmla="*/ 234 w 987"/>
                <a:gd name="T43" fmla="*/ 7 h 663"/>
                <a:gd name="T44" fmla="*/ 241 w 987"/>
                <a:gd name="T45" fmla="*/ 5 h 663"/>
                <a:gd name="T46" fmla="*/ 246 w 987"/>
                <a:gd name="T47" fmla="*/ 5 h 663"/>
                <a:gd name="T48" fmla="*/ 246 w 987"/>
                <a:gd name="T49" fmla="*/ 12 h 663"/>
                <a:gd name="T50" fmla="*/ 245 w 987"/>
                <a:gd name="T51" fmla="*/ 23 h 663"/>
                <a:gd name="T52" fmla="*/ 243 w 987"/>
                <a:gd name="T53" fmla="*/ 31 h 663"/>
                <a:gd name="T54" fmla="*/ 237 w 987"/>
                <a:gd name="T55" fmla="*/ 32 h 663"/>
                <a:gd name="T56" fmla="*/ 231 w 987"/>
                <a:gd name="T57" fmla="*/ 31 h 663"/>
                <a:gd name="T58" fmla="*/ 225 w 987"/>
                <a:gd name="T59" fmla="*/ 32 h 663"/>
                <a:gd name="T60" fmla="*/ 216 w 987"/>
                <a:gd name="T61" fmla="*/ 41 h 663"/>
                <a:gd name="T62" fmla="*/ 205 w 987"/>
                <a:gd name="T63" fmla="*/ 49 h 663"/>
                <a:gd name="T64" fmla="*/ 198 w 987"/>
                <a:gd name="T65" fmla="*/ 51 h 663"/>
                <a:gd name="T66" fmla="*/ 191 w 987"/>
                <a:gd name="T67" fmla="*/ 52 h 663"/>
                <a:gd name="T68" fmla="*/ 189 w 987"/>
                <a:gd name="T69" fmla="*/ 55 h 663"/>
                <a:gd name="T70" fmla="*/ 191 w 987"/>
                <a:gd name="T71" fmla="*/ 63 h 663"/>
                <a:gd name="T72" fmla="*/ 190 w 987"/>
                <a:gd name="T73" fmla="*/ 72 h 663"/>
                <a:gd name="T74" fmla="*/ 185 w 987"/>
                <a:gd name="T75" fmla="*/ 77 h 663"/>
                <a:gd name="T76" fmla="*/ 177 w 987"/>
                <a:gd name="T77" fmla="*/ 79 h 663"/>
                <a:gd name="T78" fmla="*/ 171 w 987"/>
                <a:gd name="T79" fmla="*/ 79 h 663"/>
                <a:gd name="T80" fmla="*/ 170 w 987"/>
                <a:gd name="T81" fmla="*/ 84 h 663"/>
                <a:gd name="T82" fmla="*/ 170 w 987"/>
                <a:gd name="T83" fmla="*/ 93 h 663"/>
                <a:gd name="T84" fmla="*/ 168 w 987"/>
                <a:gd name="T85" fmla="*/ 101 h 663"/>
                <a:gd name="T86" fmla="*/ 163 w 987"/>
                <a:gd name="T87" fmla="*/ 106 h 663"/>
                <a:gd name="T88" fmla="*/ 157 w 987"/>
                <a:gd name="T89" fmla="*/ 111 h 663"/>
                <a:gd name="T90" fmla="*/ 155 w 987"/>
                <a:gd name="T91" fmla="*/ 118 h 663"/>
                <a:gd name="T92" fmla="*/ 152 w 987"/>
                <a:gd name="T93" fmla="*/ 123 h 663"/>
                <a:gd name="T94" fmla="*/ 139 w 987"/>
                <a:gd name="T95" fmla="*/ 127 h 663"/>
                <a:gd name="T96" fmla="*/ 129 w 987"/>
                <a:gd name="T97" fmla="*/ 143 h 663"/>
                <a:gd name="T98" fmla="*/ 106 w 987"/>
                <a:gd name="T99" fmla="*/ 148 h 663"/>
                <a:gd name="T100" fmla="*/ 89 w 987"/>
                <a:gd name="T101" fmla="*/ 156 h 663"/>
                <a:gd name="T102" fmla="*/ 66 w 987"/>
                <a:gd name="T103" fmla="*/ 144 h 663"/>
                <a:gd name="T104" fmla="*/ 52 w 987"/>
                <a:gd name="T105" fmla="*/ 160 h 663"/>
                <a:gd name="T106" fmla="*/ 13 w 987"/>
                <a:gd name="T107" fmla="*/ 152 h 663"/>
                <a:gd name="T108" fmla="*/ 0 w 987"/>
                <a:gd name="T109" fmla="*/ 140 h 663"/>
                <a:gd name="T110" fmla="*/ 14 w 987"/>
                <a:gd name="T111" fmla="*/ 98 h 663"/>
                <a:gd name="T112" fmla="*/ 8 w 987"/>
                <a:gd name="T113" fmla="*/ 78 h 663"/>
                <a:gd name="T114" fmla="*/ 26 w 987"/>
                <a:gd name="T115" fmla="*/ 45 h 663"/>
                <a:gd name="T116" fmla="*/ 50 w 987"/>
                <a:gd name="T117" fmla="*/ 22 h 663"/>
                <a:gd name="T118" fmla="*/ 80 w 987"/>
                <a:gd name="T119" fmla="*/ 0 h 66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87"/>
                <a:gd name="T181" fmla="*/ 0 h 663"/>
                <a:gd name="T182" fmla="*/ 987 w 987"/>
                <a:gd name="T183" fmla="*/ 663 h 66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87" h="663">
                  <a:moveTo>
                    <a:pt x="323" y="0"/>
                  </a:moveTo>
                  <a:lnTo>
                    <a:pt x="327" y="2"/>
                  </a:lnTo>
                  <a:lnTo>
                    <a:pt x="339" y="7"/>
                  </a:lnTo>
                  <a:lnTo>
                    <a:pt x="353" y="13"/>
                  </a:lnTo>
                  <a:lnTo>
                    <a:pt x="369" y="19"/>
                  </a:lnTo>
                  <a:lnTo>
                    <a:pt x="384" y="21"/>
                  </a:lnTo>
                  <a:lnTo>
                    <a:pt x="398" y="19"/>
                  </a:lnTo>
                  <a:lnTo>
                    <a:pt x="414" y="9"/>
                  </a:lnTo>
                  <a:lnTo>
                    <a:pt x="432" y="2"/>
                  </a:lnTo>
                  <a:lnTo>
                    <a:pt x="447" y="2"/>
                  </a:lnTo>
                  <a:lnTo>
                    <a:pt x="463" y="7"/>
                  </a:lnTo>
                  <a:lnTo>
                    <a:pt x="479" y="23"/>
                  </a:lnTo>
                  <a:lnTo>
                    <a:pt x="493" y="43"/>
                  </a:lnTo>
                  <a:lnTo>
                    <a:pt x="500" y="63"/>
                  </a:lnTo>
                  <a:lnTo>
                    <a:pt x="504" y="82"/>
                  </a:lnTo>
                  <a:lnTo>
                    <a:pt x="504" y="98"/>
                  </a:lnTo>
                  <a:lnTo>
                    <a:pt x="508" y="114"/>
                  </a:lnTo>
                  <a:lnTo>
                    <a:pt x="512" y="129"/>
                  </a:lnTo>
                  <a:lnTo>
                    <a:pt x="522" y="143"/>
                  </a:lnTo>
                  <a:lnTo>
                    <a:pt x="534" y="151"/>
                  </a:lnTo>
                  <a:lnTo>
                    <a:pt x="550" y="155"/>
                  </a:lnTo>
                  <a:lnTo>
                    <a:pt x="567" y="157"/>
                  </a:lnTo>
                  <a:lnTo>
                    <a:pt x="585" y="157"/>
                  </a:lnTo>
                  <a:lnTo>
                    <a:pt x="599" y="153"/>
                  </a:lnTo>
                  <a:lnTo>
                    <a:pt x="609" y="147"/>
                  </a:lnTo>
                  <a:lnTo>
                    <a:pt x="617" y="133"/>
                  </a:lnTo>
                  <a:lnTo>
                    <a:pt x="628" y="116"/>
                  </a:lnTo>
                  <a:lnTo>
                    <a:pt x="642" y="96"/>
                  </a:lnTo>
                  <a:lnTo>
                    <a:pt x="656" y="76"/>
                  </a:lnTo>
                  <a:lnTo>
                    <a:pt x="668" y="61"/>
                  </a:lnTo>
                  <a:lnTo>
                    <a:pt x="683" y="43"/>
                  </a:lnTo>
                  <a:lnTo>
                    <a:pt x="703" y="27"/>
                  </a:lnTo>
                  <a:lnTo>
                    <a:pt x="723" y="15"/>
                  </a:lnTo>
                  <a:lnTo>
                    <a:pt x="737" y="9"/>
                  </a:lnTo>
                  <a:lnTo>
                    <a:pt x="748" y="11"/>
                  </a:lnTo>
                  <a:lnTo>
                    <a:pt x="764" y="19"/>
                  </a:lnTo>
                  <a:lnTo>
                    <a:pt x="782" y="27"/>
                  </a:lnTo>
                  <a:lnTo>
                    <a:pt x="802" y="37"/>
                  </a:lnTo>
                  <a:lnTo>
                    <a:pt x="823" y="45"/>
                  </a:lnTo>
                  <a:lnTo>
                    <a:pt x="851" y="47"/>
                  </a:lnTo>
                  <a:lnTo>
                    <a:pt x="874" y="43"/>
                  </a:lnTo>
                  <a:lnTo>
                    <a:pt x="896" y="37"/>
                  </a:lnTo>
                  <a:lnTo>
                    <a:pt x="920" y="33"/>
                  </a:lnTo>
                  <a:lnTo>
                    <a:pt x="937" y="29"/>
                  </a:lnTo>
                  <a:lnTo>
                    <a:pt x="953" y="25"/>
                  </a:lnTo>
                  <a:lnTo>
                    <a:pt x="967" y="21"/>
                  </a:lnTo>
                  <a:lnTo>
                    <a:pt x="979" y="19"/>
                  </a:lnTo>
                  <a:lnTo>
                    <a:pt x="985" y="21"/>
                  </a:lnTo>
                  <a:lnTo>
                    <a:pt x="987" y="31"/>
                  </a:lnTo>
                  <a:lnTo>
                    <a:pt x="987" y="51"/>
                  </a:lnTo>
                  <a:lnTo>
                    <a:pt x="985" y="70"/>
                  </a:lnTo>
                  <a:lnTo>
                    <a:pt x="983" y="92"/>
                  </a:lnTo>
                  <a:lnTo>
                    <a:pt x="979" y="112"/>
                  </a:lnTo>
                  <a:lnTo>
                    <a:pt x="973" y="124"/>
                  </a:lnTo>
                  <a:lnTo>
                    <a:pt x="963" y="128"/>
                  </a:lnTo>
                  <a:lnTo>
                    <a:pt x="951" y="128"/>
                  </a:lnTo>
                  <a:lnTo>
                    <a:pt x="937" y="126"/>
                  </a:lnTo>
                  <a:lnTo>
                    <a:pt x="926" y="124"/>
                  </a:lnTo>
                  <a:lnTo>
                    <a:pt x="912" y="126"/>
                  </a:lnTo>
                  <a:lnTo>
                    <a:pt x="902" y="131"/>
                  </a:lnTo>
                  <a:lnTo>
                    <a:pt x="886" y="147"/>
                  </a:lnTo>
                  <a:lnTo>
                    <a:pt x="865" y="167"/>
                  </a:lnTo>
                  <a:lnTo>
                    <a:pt x="843" y="185"/>
                  </a:lnTo>
                  <a:lnTo>
                    <a:pt x="821" y="198"/>
                  </a:lnTo>
                  <a:lnTo>
                    <a:pt x="807" y="204"/>
                  </a:lnTo>
                  <a:lnTo>
                    <a:pt x="792" y="206"/>
                  </a:lnTo>
                  <a:lnTo>
                    <a:pt x="778" y="206"/>
                  </a:lnTo>
                  <a:lnTo>
                    <a:pt x="766" y="208"/>
                  </a:lnTo>
                  <a:lnTo>
                    <a:pt x="760" y="212"/>
                  </a:lnTo>
                  <a:lnTo>
                    <a:pt x="758" y="222"/>
                  </a:lnTo>
                  <a:lnTo>
                    <a:pt x="762" y="236"/>
                  </a:lnTo>
                  <a:lnTo>
                    <a:pt x="764" y="253"/>
                  </a:lnTo>
                  <a:lnTo>
                    <a:pt x="764" y="271"/>
                  </a:lnTo>
                  <a:lnTo>
                    <a:pt x="760" y="289"/>
                  </a:lnTo>
                  <a:lnTo>
                    <a:pt x="754" y="303"/>
                  </a:lnTo>
                  <a:lnTo>
                    <a:pt x="743" y="311"/>
                  </a:lnTo>
                  <a:lnTo>
                    <a:pt x="725" y="316"/>
                  </a:lnTo>
                  <a:lnTo>
                    <a:pt x="709" y="316"/>
                  </a:lnTo>
                  <a:lnTo>
                    <a:pt x="695" y="316"/>
                  </a:lnTo>
                  <a:lnTo>
                    <a:pt x="685" y="318"/>
                  </a:lnTo>
                  <a:lnTo>
                    <a:pt x="682" y="326"/>
                  </a:lnTo>
                  <a:lnTo>
                    <a:pt x="682" y="338"/>
                  </a:lnTo>
                  <a:lnTo>
                    <a:pt x="682" y="356"/>
                  </a:lnTo>
                  <a:lnTo>
                    <a:pt x="682" y="374"/>
                  </a:lnTo>
                  <a:lnTo>
                    <a:pt x="680" y="391"/>
                  </a:lnTo>
                  <a:lnTo>
                    <a:pt x="674" y="405"/>
                  </a:lnTo>
                  <a:lnTo>
                    <a:pt x="668" y="415"/>
                  </a:lnTo>
                  <a:lnTo>
                    <a:pt x="654" y="425"/>
                  </a:lnTo>
                  <a:lnTo>
                    <a:pt x="640" y="433"/>
                  </a:lnTo>
                  <a:lnTo>
                    <a:pt x="630" y="444"/>
                  </a:lnTo>
                  <a:lnTo>
                    <a:pt x="626" y="458"/>
                  </a:lnTo>
                  <a:lnTo>
                    <a:pt x="622" y="474"/>
                  </a:lnTo>
                  <a:lnTo>
                    <a:pt x="617" y="486"/>
                  </a:lnTo>
                  <a:lnTo>
                    <a:pt x="609" y="494"/>
                  </a:lnTo>
                  <a:lnTo>
                    <a:pt x="605" y="496"/>
                  </a:lnTo>
                  <a:lnTo>
                    <a:pt x="558" y="511"/>
                  </a:lnTo>
                  <a:lnTo>
                    <a:pt x="546" y="572"/>
                  </a:lnTo>
                  <a:lnTo>
                    <a:pt x="518" y="572"/>
                  </a:lnTo>
                  <a:lnTo>
                    <a:pt x="461" y="598"/>
                  </a:lnTo>
                  <a:lnTo>
                    <a:pt x="424" y="594"/>
                  </a:lnTo>
                  <a:lnTo>
                    <a:pt x="412" y="620"/>
                  </a:lnTo>
                  <a:lnTo>
                    <a:pt x="357" y="627"/>
                  </a:lnTo>
                  <a:lnTo>
                    <a:pt x="327" y="643"/>
                  </a:lnTo>
                  <a:lnTo>
                    <a:pt x="266" y="578"/>
                  </a:lnTo>
                  <a:lnTo>
                    <a:pt x="229" y="596"/>
                  </a:lnTo>
                  <a:lnTo>
                    <a:pt x="209" y="643"/>
                  </a:lnTo>
                  <a:lnTo>
                    <a:pt x="105" y="663"/>
                  </a:lnTo>
                  <a:lnTo>
                    <a:pt x="54" y="610"/>
                  </a:lnTo>
                  <a:lnTo>
                    <a:pt x="4" y="612"/>
                  </a:lnTo>
                  <a:lnTo>
                    <a:pt x="0" y="562"/>
                  </a:lnTo>
                  <a:lnTo>
                    <a:pt x="69" y="482"/>
                  </a:lnTo>
                  <a:lnTo>
                    <a:pt x="59" y="395"/>
                  </a:lnTo>
                  <a:lnTo>
                    <a:pt x="28" y="350"/>
                  </a:lnTo>
                  <a:lnTo>
                    <a:pt x="32" y="313"/>
                  </a:lnTo>
                  <a:lnTo>
                    <a:pt x="87" y="265"/>
                  </a:lnTo>
                  <a:lnTo>
                    <a:pt x="107" y="181"/>
                  </a:lnTo>
                  <a:lnTo>
                    <a:pt x="168" y="143"/>
                  </a:lnTo>
                  <a:lnTo>
                    <a:pt x="201" y="88"/>
                  </a:lnTo>
                  <a:lnTo>
                    <a:pt x="266" y="84"/>
                  </a:lnTo>
                  <a:lnTo>
                    <a:pt x="323" y="0"/>
                  </a:lnTo>
                </a:path>
              </a:pathLst>
            </a:custGeom>
            <a:grpFill/>
            <a:ln w="6350">
              <a:solidFill>
                <a:schemeClr val="tx1">
                  <a:lumMod val="85000"/>
                  <a:lumOff val="15000"/>
                </a:schemeClr>
              </a:solidFill>
              <a:prstDash val="solid"/>
              <a:round/>
            </a:ln>
          </p:spPr>
          <p:txBody>
            <a:bodyPr/>
            <a:lstStyle/>
            <a:p>
              <a:endParaRPr lang="zh-CN" altLang="en-US" dirty="0">
                <a:ea typeface="微软雅黑" panose="020B0503020204020204" pitchFamily="34" charset="-122"/>
              </a:endParaRPr>
            </a:p>
          </p:txBody>
        </p:sp>
        <p:sp>
          <p:nvSpPr>
            <p:cNvPr id="35" name="Freeform 93"/>
            <p:cNvSpPr/>
            <p:nvPr/>
          </p:nvSpPr>
          <p:spPr bwMode="gray">
            <a:xfrm>
              <a:off x="3322" y="1838"/>
              <a:ext cx="400" cy="580"/>
            </a:xfrm>
            <a:custGeom>
              <a:avLst/>
              <a:gdLst>
                <a:gd name="T0" fmla="*/ 199 w 799"/>
                <a:gd name="T1" fmla="*/ 103 h 1161"/>
                <a:gd name="T2" fmla="*/ 194 w 799"/>
                <a:gd name="T3" fmla="*/ 108 h 1161"/>
                <a:gd name="T4" fmla="*/ 187 w 799"/>
                <a:gd name="T5" fmla="*/ 114 h 1161"/>
                <a:gd name="T6" fmla="*/ 185 w 799"/>
                <a:gd name="T7" fmla="*/ 121 h 1161"/>
                <a:gd name="T8" fmla="*/ 185 w 799"/>
                <a:gd name="T9" fmla="*/ 129 h 1161"/>
                <a:gd name="T10" fmla="*/ 182 w 799"/>
                <a:gd name="T11" fmla="*/ 137 h 1161"/>
                <a:gd name="T12" fmla="*/ 171 w 799"/>
                <a:gd name="T13" fmla="*/ 142 h 1161"/>
                <a:gd name="T14" fmla="*/ 162 w 799"/>
                <a:gd name="T15" fmla="*/ 146 h 1161"/>
                <a:gd name="T16" fmla="*/ 156 w 799"/>
                <a:gd name="T17" fmla="*/ 146 h 1161"/>
                <a:gd name="T18" fmla="*/ 149 w 799"/>
                <a:gd name="T19" fmla="*/ 145 h 1161"/>
                <a:gd name="T20" fmla="*/ 145 w 799"/>
                <a:gd name="T21" fmla="*/ 144 h 1161"/>
                <a:gd name="T22" fmla="*/ 140 w 799"/>
                <a:gd name="T23" fmla="*/ 169 h 1161"/>
                <a:gd name="T24" fmla="*/ 145 w 799"/>
                <a:gd name="T25" fmla="*/ 184 h 1161"/>
                <a:gd name="T26" fmla="*/ 115 w 799"/>
                <a:gd name="T27" fmla="*/ 206 h 1161"/>
                <a:gd name="T28" fmla="*/ 92 w 799"/>
                <a:gd name="T29" fmla="*/ 229 h 1161"/>
                <a:gd name="T30" fmla="*/ 73 w 799"/>
                <a:gd name="T31" fmla="*/ 262 h 1161"/>
                <a:gd name="T32" fmla="*/ 79 w 799"/>
                <a:gd name="T33" fmla="*/ 283 h 1161"/>
                <a:gd name="T34" fmla="*/ 61 w 799"/>
                <a:gd name="T35" fmla="*/ 290 h 1161"/>
                <a:gd name="T36" fmla="*/ 20 w 799"/>
                <a:gd name="T37" fmla="*/ 284 h 1161"/>
                <a:gd name="T38" fmla="*/ 12 w 799"/>
                <a:gd name="T39" fmla="*/ 265 h 1161"/>
                <a:gd name="T40" fmla="*/ 17 w 799"/>
                <a:gd name="T41" fmla="*/ 247 h 1161"/>
                <a:gd name="T42" fmla="*/ 21 w 799"/>
                <a:gd name="T43" fmla="*/ 214 h 1161"/>
                <a:gd name="T44" fmla="*/ 3 w 799"/>
                <a:gd name="T45" fmla="*/ 187 h 1161"/>
                <a:gd name="T46" fmla="*/ 12 w 799"/>
                <a:gd name="T47" fmla="*/ 169 h 1161"/>
                <a:gd name="T48" fmla="*/ 29 w 799"/>
                <a:gd name="T49" fmla="*/ 148 h 1161"/>
                <a:gd name="T50" fmla="*/ 13 w 799"/>
                <a:gd name="T51" fmla="*/ 132 h 1161"/>
                <a:gd name="T52" fmla="*/ 24 w 799"/>
                <a:gd name="T53" fmla="*/ 116 h 1161"/>
                <a:gd name="T54" fmla="*/ 0 w 799"/>
                <a:gd name="T55" fmla="*/ 84 h 1161"/>
                <a:gd name="T56" fmla="*/ 1 w 799"/>
                <a:gd name="T57" fmla="*/ 68 h 1161"/>
                <a:gd name="T58" fmla="*/ 11 w 799"/>
                <a:gd name="T59" fmla="*/ 45 h 1161"/>
                <a:gd name="T60" fmla="*/ 29 w 799"/>
                <a:gd name="T61" fmla="*/ 36 h 1161"/>
                <a:gd name="T62" fmla="*/ 45 w 799"/>
                <a:gd name="T63" fmla="*/ 55 h 1161"/>
                <a:gd name="T64" fmla="*/ 68 w 799"/>
                <a:gd name="T65" fmla="*/ 41 h 1161"/>
                <a:gd name="T66" fmla="*/ 81 w 799"/>
                <a:gd name="T67" fmla="*/ 35 h 1161"/>
                <a:gd name="T68" fmla="*/ 88 w 799"/>
                <a:gd name="T69" fmla="*/ 14 h 1161"/>
                <a:gd name="T70" fmla="*/ 105 w 799"/>
                <a:gd name="T71" fmla="*/ 8 h 1161"/>
                <a:gd name="T72" fmla="*/ 116 w 799"/>
                <a:gd name="T73" fmla="*/ 4 h 1161"/>
                <a:gd name="T74" fmla="*/ 124 w 799"/>
                <a:gd name="T75" fmla="*/ 16 h 1161"/>
                <a:gd name="T76" fmla="*/ 128 w 799"/>
                <a:gd name="T77" fmla="*/ 21 h 1161"/>
                <a:gd name="T78" fmla="*/ 131 w 799"/>
                <a:gd name="T79" fmla="*/ 26 h 1161"/>
                <a:gd name="T80" fmla="*/ 132 w 799"/>
                <a:gd name="T81" fmla="*/ 28 h 1161"/>
                <a:gd name="T82" fmla="*/ 133 w 799"/>
                <a:gd name="T83" fmla="*/ 34 h 1161"/>
                <a:gd name="T84" fmla="*/ 135 w 799"/>
                <a:gd name="T85" fmla="*/ 40 h 1161"/>
                <a:gd name="T86" fmla="*/ 147 w 799"/>
                <a:gd name="T87" fmla="*/ 52 h 1161"/>
                <a:gd name="T88" fmla="*/ 166 w 799"/>
                <a:gd name="T89" fmla="*/ 58 h 1161"/>
                <a:gd name="T90" fmla="*/ 174 w 799"/>
                <a:gd name="T91" fmla="*/ 77 h 1161"/>
                <a:gd name="T92" fmla="*/ 194 w 799"/>
                <a:gd name="T93" fmla="*/ 97 h 116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799"/>
                <a:gd name="T142" fmla="*/ 0 h 1161"/>
                <a:gd name="T143" fmla="*/ 799 w 799"/>
                <a:gd name="T144" fmla="*/ 1161 h 116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799" h="1161">
                  <a:moveTo>
                    <a:pt x="799" y="413"/>
                  </a:moveTo>
                  <a:lnTo>
                    <a:pt x="795" y="415"/>
                  </a:lnTo>
                  <a:lnTo>
                    <a:pt x="785" y="423"/>
                  </a:lnTo>
                  <a:lnTo>
                    <a:pt x="773" y="433"/>
                  </a:lnTo>
                  <a:lnTo>
                    <a:pt x="759" y="444"/>
                  </a:lnTo>
                  <a:lnTo>
                    <a:pt x="748" y="458"/>
                  </a:lnTo>
                  <a:lnTo>
                    <a:pt x="740" y="468"/>
                  </a:lnTo>
                  <a:lnTo>
                    <a:pt x="738" y="484"/>
                  </a:lnTo>
                  <a:lnTo>
                    <a:pt x="738" y="499"/>
                  </a:lnTo>
                  <a:lnTo>
                    <a:pt x="738" y="517"/>
                  </a:lnTo>
                  <a:lnTo>
                    <a:pt x="734" y="535"/>
                  </a:lnTo>
                  <a:lnTo>
                    <a:pt x="726" y="549"/>
                  </a:lnTo>
                  <a:lnTo>
                    <a:pt x="706" y="560"/>
                  </a:lnTo>
                  <a:lnTo>
                    <a:pt x="683" y="570"/>
                  </a:lnTo>
                  <a:lnTo>
                    <a:pt x="661" y="578"/>
                  </a:lnTo>
                  <a:lnTo>
                    <a:pt x="645" y="584"/>
                  </a:lnTo>
                  <a:lnTo>
                    <a:pt x="635" y="588"/>
                  </a:lnTo>
                  <a:lnTo>
                    <a:pt x="622" y="586"/>
                  </a:lnTo>
                  <a:lnTo>
                    <a:pt x="608" y="584"/>
                  </a:lnTo>
                  <a:lnTo>
                    <a:pt x="594" y="580"/>
                  </a:lnTo>
                  <a:lnTo>
                    <a:pt x="584" y="576"/>
                  </a:lnTo>
                  <a:lnTo>
                    <a:pt x="580" y="576"/>
                  </a:lnTo>
                  <a:lnTo>
                    <a:pt x="561" y="618"/>
                  </a:lnTo>
                  <a:lnTo>
                    <a:pt x="557" y="679"/>
                  </a:lnTo>
                  <a:lnTo>
                    <a:pt x="568" y="718"/>
                  </a:lnTo>
                  <a:lnTo>
                    <a:pt x="580" y="738"/>
                  </a:lnTo>
                  <a:lnTo>
                    <a:pt x="523" y="822"/>
                  </a:lnTo>
                  <a:lnTo>
                    <a:pt x="458" y="826"/>
                  </a:lnTo>
                  <a:lnTo>
                    <a:pt x="425" y="881"/>
                  </a:lnTo>
                  <a:lnTo>
                    <a:pt x="368" y="919"/>
                  </a:lnTo>
                  <a:lnTo>
                    <a:pt x="344" y="1003"/>
                  </a:lnTo>
                  <a:lnTo>
                    <a:pt x="289" y="1051"/>
                  </a:lnTo>
                  <a:lnTo>
                    <a:pt x="285" y="1088"/>
                  </a:lnTo>
                  <a:lnTo>
                    <a:pt x="316" y="1133"/>
                  </a:lnTo>
                  <a:lnTo>
                    <a:pt x="318" y="1147"/>
                  </a:lnTo>
                  <a:lnTo>
                    <a:pt x="244" y="1161"/>
                  </a:lnTo>
                  <a:lnTo>
                    <a:pt x="139" y="1145"/>
                  </a:lnTo>
                  <a:lnTo>
                    <a:pt x="80" y="1137"/>
                  </a:lnTo>
                  <a:lnTo>
                    <a:pt x="41" y="1100"/>
                  </a:lnTo>
                  <a:lnTo>
                    <a:pt x="45" y="1060"/>
                  </a:lnTo>
                  <a:lnTo>
                    <a:pt x="72" y="1025"/>
                  </a:lnTo>
                  <a:lnTo>
                    <a:pt x="66" y="990"/>
                  </a:lnTo>
                  <a:lnTo>
                    <a:pt x="96" y="929"/>
                  </a:lnTo>
                  <a:lnTo>
                    <a:pt x="82" y="858"/>
                  </a:lnTo>
                  <a:lnTo>
                    <a:pt x="7" y="820"/>
                  </a:lnTo>
                  <a:lnTo>
                    <a:pt x="9" y="749"/>
                  </a:lnTo>
                  <a:lnTo>
                    <a:pt x="41" y="718"/>
                  </a:lnTo>
                  <a:lnTo>
                    <a:pt x="47" y="677"/>
                  </a:lnTo>
                  <a:lnTo>
                    <a:pt x="88" y="665"/>
                  </a:lnTo>
                  <a:lnTo>
                    <a:pt x="114" y="594"/>
                  </a:lnTo>
                  <a:lnTo>
                    <a:pt x="88" y="547"/>
                  </a:lnTo>
                  <a:lnTo>
                    <a:pt x="49" y="529"/>
                  </a:lnTo>
                  <a:lnTo>
                    <a:pt x="53" y="486"/>
                  </a:lnTo>
                  <a:lnTo>
                    <a:pt x="96" y="466"/>
                  </a:lnTo>
                  <a:lnTo>
                    <a:pt x="63" y="419"/>
                  </a:lnTo>
                  <a:lnTo>
                    <a:pt x="0" y="338"/>
                  </a:lnTo>
                  <a:lnTo>
                    <a:pt x="15" y="314"/>
                  </a:lnTo>
                  <a:lnTo>
                    <a:pt x="3" y="273"/>
                  </a:lnTo>
                  <a:lnTo>
                    <a:pt x="35" y="234"/>
                  </a:lnTo>
                  <a:lnTo>
                    <a:pt x="41" y="181"/>
                  </a:lnTo>
                  <a:lnTo>
                    <a:pt x="66" y="143"/>
                  </a:lnTo>
                  <a:lnTo>
                    <a:pt x="114" y="147"/>
                  </a:lnTo>
                  <a:lnTo>
                    <a:pt x="131" y="224"/>
                  </a:lnTo>
                  <a:lnTo>
                    <a:pt x="179" y="220"/>
                  </a:lnTo>
                  <a:lnTo>
                    <a:pt x="230" y="165"/>
                  </a:lnTo>
                  <a:lnTo>
                    <a:pt x="269" y="167"/>
                  </a:lnTo>
                  <a:lnTo>
                    <a:pt x="297" y="131"/>
                  </a:lnTo>
                  <a:lnTo>
                    <a:pt x="324" y="141"/>
                  </a:lnTo>
                  <a:lnTo>
                    <a:pt x="362" y="127"/>
                  </a:lnTo>
                  <a:lnTo>
                    <a:pt x="352" y="59"/>
                  </a:lnTo>
                  <a:lnTo>
                    <a:pt x="387" y="33"/>
                  </a:lnTo>
                  <a:lnTo>
                    <a:pt x="419" y="33"/>
                  </a:lnTo>
                  <a:lnTo>
                    <a:pt x="439" y="0"/>
                  </a:lnTo>
                  <a:lnTo>
                    <a:pt x="464" y="17"/>
                  </a:lnTo>
                  <a:lnTo>
                    <a:pt x="492" y="64"/>
                  </a:lnTo>
                  <a:lnTo>
                    <a:pt x="496" y="66"/>
                  </a:lnTo>
                  <a:lnTo>
                    <a:pt x="502" y="74"/>
                  </a:lnTo>
                  <a:lnTo>
                    <a:pt x="509" y="84"/>
                  </a:lnTo>
                  <a:lnTo>
                    <a:pt x="517" y="94"/>
                  </a:lnTo>
                  <a:lnTo>
                    <a:pt x="523" y="104"/>
                  </a:lnTo>
                  <a:lnTo>
                    <a:pt x="525" y="108"/>
                  </a:lnTo>
                  <a:lnTo>
                    <a:pt x="525" y="114"/>
                  </a:lnTo>
                  <a:lnTo>
                    <a:pt x="527" y="124"/>
                  </a:lnTo>
                  <a:lnTo>
                    <a:pt x="531" y="137"/>
                  </a:lnTo>
                  <a:lnTo>
                    <a:pt x="535" y="151"/>
                  </a:lnTo>
                  <a:lnTo>
                    <a:pt x="539" y="161"/>
                  </a:lnTo>
                  <a:lnTo>
                    <a:pt x="539" y="165"/>
                  </a:lnTo>
                  <a:lnTo>
                    <a:pt x="586" y="208"/>
                  </a:lnTo>
                  <a:lnTo>
                    <a:pt x="653" y="206"/>
                  </a:lnTo>
                  <a:lnTo>
                    <a:pt x="661" y="232"/>
                  </a:lnTo>
                  <a:lnTo>
                    <a:pt x="641" y="291"/>
                  </a:lnTo>
                  <a:lnTo>
                    <a:pt x="696" y="309"/>
                  </a:lnTo>
                  <a:lnTo>
                    <a:pt x="744" y="342"/>
                  </a:lnTo>
                  <a:lnTo>
                    <a:pt x="775" y="389"/>
                  </a:lnTo>
                  <a:lnTo>
                    <a:pt x="799" y="413"/>
                  </a:lnTo>
                  <a:close/>
                </a:path>
              </a:pathLst>
            </a:custGeom>
            <a:grpFill/>
            <a:ln w="0">
              <a:solidFill>
                <a:schemeClr val="tx1">
                  <a:lumMod val="85000"/>
                  <a:lumOff val="15000"/>
                </a:schemeClr>
              </a:solidFill>
              <a:prstDash val="solid"/>
              <a:round/>
            </a:ln>
          </p:spPr>
          <p:txBody>
            <a:bodyPr/>
            <a:lstStyle/>
            <a:p>
              <a:endParaRPr lang="zh-CN" altLang="en-US" dirty="0">
                <a:ea typeface="微软雅黑" panose="020B0503020204020204" pitchFamily="34" charset="-122"/>
              </a:endParaRPr>
            </a:p>
          </p:txBody>
        </p:sp>
        <p:sp>
          <p:nvSpPr>
            <p:cNvPr id="36" name="Freeform 94"/>
            <p:cNvSpPr/>
            <p:nvPr/>
          </p:nvSpPr>
          <p:spPr bwMode="gray">
            <a:xfrm>
              <a:off x="3322" y="1838"/>
              <a:ext cx="400" cy="580"/>
            </a:xfrm>
            <a:custGeom>
              <a:avLst/>
              <a:gdLst>
                <a:gd name="T0" fmla="*/ 199 w 799"/>
                <a:gd name="T1" fmla="*/ 103 h 1161"/>
                <a:gd name="T2" fmla="*/ 194 w 799"/>
                <a:gd name="T3" fmla="*/ 108 h 1161"/>
                <a:gd name="T4" fmla="*/ 187 w 799"/>
                <a:gd name="T5" fmla="*/ 114 h 1161"/>
                <a:gd name="T6" fmla="*/ 185 w 799"/>
                <a:gd name="T7" fmla="*/ 121 h 1161"/>
                <a:gd name="T8" fmla="*/ 185 w 799"/>
                <a:gd name="T9" fmla="*/ 129 h 1161"/>
                <a:gd name="T10" fmla="*/ 182 w 799"/>
                <a:gd name="T11" fmla="*/ 137 h 1161"/>
                <a:gd name="T12" fmla="*/ 171 w 799"/>
                <a:gd name="T13" fmla="*/ 142 h 1161"/>
                <a:gd name="T14" fmla="*/ 162 w 799"/>
                <a:gd name="T15" fmla="*/ 146 h 1161"/>
                <a:gd name="T16" fmla="*/ 156 w 799"/>
                <a:gd name="T17" fmla="*/ 146 h 1161"/>
                <a:gd name="T18" fmla="*/ 149 w 799"/>
                <a:gd name="T19" fmla="*/ 145 h 1161"/>
                <a:gd name="T20" fmla="*/ 145 w 799"/>
                <a:gd name="T21" fmla="*/ 144 h 1161"/>
                <a:gd name="T22" fmla="*/ 140 w 799"/>
                <a:gd name="T23" fmla="*/ 169 h 1161"/>
                <a:gd name="T24" fmla="*/ 145 w 799"/>
                <a:gd name="T25" fmla="*/ 184 h 1161"/>
                <a:gd name="T26" fmla="*/ 115 w 799"/>
                <a:gd name="T27" fmla="*/ 206 h 1161"/>
                <a:gd name="T28" fmla="*/ 92 w 799"/>
                <a:gd name="T29" fmla="*/ 229 h 1161"/>
                <a:gd name="T30" fmla="*/ 73 w 799"/>
                <a:gd name="T31" fmla="*/ 262 h 1161"/>
                <a:gd name="T32" fmla="*/ 79 w 799"/>
                <a:gd name="T33" fmla="*/ 283 h 1161"/>
                <a:gd name="T34" fmla="*/ 61 w 799"/>
                <a:gd name="T35" fmla="*/ 290 h 1161"/>
                <a:gd name="T36" fmla="*/ 20 w 799"/>
                <a:gd name="T37" fmla="*/ 284 h 1161"/>
                <a:gd name="T38" fmla="*/ 12 w 799"/>
                <a:gd name="T39" fmla="*/ 265 h 1161"/>
                <a:gd name="T40" fmla="*/ 17 w 799"/>
                <a:gd name="T41" fmla="*/ 247 h 1161"/>
                <a:gd name="T42" fmla="*/ 21 w 799"/>
                <a:gd name="T43" fmla="*/ 214 h 1161"/>
                <a:gd name="T44" fmla="*/ 3 w 799"/>
                <a:gd name="T45" fmla="*/ 187 h 1161"/>
                <a:gd name="T46" fmla="*/ 12 w 799"/>
                <a:gd name="T47" fmla="*/ 169 h 1161"/>
                <a:gd name="T48" fmla="*/ 29 w 799"/>
                <a:gd name="T49" fmla="*/ 148 h 1161"/>
                <a:gd name="T50" fmla="*/ 13 w 799"/>
                <a:gd name="T51" fmla="*/ 132 h 1161"/>
                <a:gd name="T52" fmla="*/ 24 w 799"/>
                <a:gd name="T53" fmla="*/ 116 h 1161"/>
                <a:gd name="T54" fmla="*/ 0 w 799"/>
                <a:gd name="T55" fmla="*/ 84 h 1161"/>
                <a:gd name="T56" fmla="*/ 1 w 799"/>
                <a:gd name="T57" fmla="*/ 68 h 1161"/>
                <a:gd name="T58" fmla="*/ 11 w 799"/>
                <a:gd name="T59" fmla="*/ 45 h 1161"/>
                <a:gd name="T60" fmla="*/ 29 w 799"/>
                <a:gd name="T61" fmla="*/ 36 h 1161"/>
                <a:gd name="T62" fmla="*/ 45 w 799"/>
                <a:gd name="T63" fmla="*/ 55 h 1161"/>
                <a:gd name="T64" fmla="*/ 68 w 799"/>
                <a:gd name="T65" fmla="*/ 41 h 1161"/>
                <a:gd name="T66" fmla="*/ 81 w 799"/>
                <a:gd name="T67" fmla="*/ 35 h 1161"/>
                <a:gd name="T68" fmla="*/ 88 w 799"/>
                <a:gd name="T69" fmla="*/ 14 h 1161"/>
                <a:gd name="T70" fmla="*/ 105 w 799"/>
                <a:gd name="T71" fmla="*/ 8 h 1161"/>
                <a:gd name="T72" fmla="*/ 116 w 799"/>
                <a:gd name="T73" fmla="*/ 4 h 1161"/>
                <a:gd name="T74" fmla="*/ 124 w 799"/>
                <a:gd name="T75" fmla="*/ 16 h 1161"/>
                <a:gd name="T76" fmla="*/ 128 w 799"/>
                <a:gd name="T77" fmla="*/ 21 h 1161"/>
                <a:gd name="T78" fmla="*/ 131 w 799"/>
                <a:gd name="T79" fmla="*/ 26 h 1161"/>
                <a:gd name="T80" fmla="*/ 132 w 799"/>
                <a:gd name="T81" fmla="*/ 28 h 1161"/>
                <a:gd name="T82" fmla="*/ 133 w 799"/>
                <a:gd name="T83" fmla="*/ 34 h 1161"/>
                <a:gd name="T84" fmla="*/ 135 w 799"/>
                <a:gd name="T85" fmla="*/ 40 h 1161"/>
                <a:gd name="T86" fmla="*/ 147 w 799"/>
                <a:gd name="T87" fmla="*/ 52 h 1161"/>
                <a:gd name="T88" fmla="*/ 166 w 799"/>
                <a:gd name="T89" fmla="*/ 58 h 1161"/>
                <a:gd name="T90" fmla="*/ 174 w 799"/>
                <a:gd name="T91" fmla="*/ 77 h 1161"/>
                <a:gd name="T92" fmla="*/ 194 w 799"/>
                <a:gd name="T93" fmla="*/ 97 h 116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799"/>
                <a:gd name="T142" fmla="*/ 0 h 1161"/>
                <a:gd name="T143" fmla="*/ 799 w 799"/>
                <a:gd name="T144" fmla="*/ 1161 h 116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799" h="1161">
                  <a:moveTo>
                    <a:pt x="799" y="413"/>
                  </a:moveTo>
                  <a:lnTo>
                    <a:pt x="795" y="415"/>
                  </a:lnTo>
                  <a:lnTo>
                    <a:pt x="785" y="423"/>
                  </a:lnTo>
                  <a:lnTo>
                    <a:pt x="773" y="433"/>
                  </a:lnTo>
                  <a:lnTo>
                    <a:pt x="759" y="444"/>
                  </a:lnTo>
                  <a:lnTo>
                    <a:pt x="748" y="458"/>
                  </a:lnTo>
                  <a:lnTo>
                    <a:pt x="740" y="468"/>
                  </a:lnTo>
                  <a:lnTo>
                    <a:pt x="738" y="484"/>
                  </a:lnTo>
                  <a:lnTo>
                    <a:pt x="738" y="499"/>
                  </a:lnTo>
                  <a:lnTo>
                    <a:pt x="738" y="517"/>
                  </a:lnTo>
                  <a:lnTo>
                    <a:pt x="734" y="535"/>
                  </a:lnTo>
                  <a:lnTo>
                    <a:pt x="726" y="549"/>
                  </a:lnTo>
                  <a:lnTo>
                    <a:pt x="706" y="560"/>
                  </a:lnTo>
                  <a:lnTo>
                    <a:pt x="683" y="570"/>
                  </a:lnTo>
                  <a:lnTo>
                    <a:pt x="661" y="578"/>
                  </a:lnTo>
                  <a:lnTo>
                    <a:pt x="645" y="584"/>
                  </a:lnTo>
                  <a:lnTo>
                    <a:pt x="635" y="588"/>
                  </a:lnTo>
                  <a:lnTo>
                    <a:pt x="622" y="586"/>
                  </a:lnTo>
                  <a:lnTo>
                    <a:pt x="608" y="584"/>
                  </a:lnTo>
                  <a:lnTo>
                    <a:pt x="594" y="580"/>
                  </a:lnTo>
                  <a:lnTo>
                    <a:pt x="584" y="576"/>
                  </a:lnTo>
                  <a:lnTo>
                    <a:pt x="580" y="576"/>
                  </a:lnTo>
                  <a:lnTo>
                    <a:pt x="561" y="618"/>
                  </a:lnTo>
                  <a:lnTo>
                    <a:pt x="557" y="679"/>
                  </a:lnTo>
                  <a:lnTo>
                    <a:pt x="568" y="718"/>
                  </a:lnTo>
                  <a:lnTo>
                    <a:pt x="580" y="738"/>
                  </a:lnTo>
                  <a:lnTo>
                    <a:pt x="523" y="822"/>
                  </a:lnTo>
                  <a:lnTo>
                    <a:pt x="458" y="826"/>
                  </a:lnTo>
                  <a:lnTo>
                    <a:pt x="425" y="881"/>
                  </a:lnTo>
                  <a:lnTo>
                    <a:pt x="368" y="919"/>
                  </a:lnTo>
                  <a:lnTo>
                    <a:pt x="344" y="1003"/>
                  </a:lnTo>
                  <a:lnTo>
                    <a:pt x="289" y="1051"/>
                  </a:lnTo>
                  <a:lnTo>
                    <a:pt x="285" y="1088"/>
                  </a:lnTo>
                  <a:lnTo>
                    <a:pt x="316" y="1133"/>
                  </a:lnTo>
                  <a:lnTo>
                    <a:pt x="318" y="1147"/>
                  </a:lnTo>
                  <a:lnTo>
                    <a:pt x="244" y="1161"/>
                  </a:lnTo>
                  <a:lnTo>
                    <a:pt x="139" y="1145"/>
                  </a:lnTo>
                  <a:lnTo>
                    <a:pt x="80" y="1137"/>
                  </a:lnTo>
                  <a:lnTo>
                    <a:pt x="41" y="1100"/>
                  </a:lnTo>
                  <a:lnTo>
                    <a:pt x="45" y="1060"/>
                  </a:lnTo>
                  <a:lnTo>
                    <a:pt x="72" y="1025"/>
                  </a:lnTo>
                  <a:lnTo>
                    <a:pt x="66" y="990"/>
                  </a:lnTo>
                  <a:lnTo>
                    <a:pt x="96" y="929"/>
                  </a:lnTo>
                  <a:lnTo>
                    <a:pt x="82" y="858"/>
                  </a:lnTo>
                  <a:lnTo>
                    <a:pt x="7" y="820"/>
                  </a:lnTo>
                  <a:lnTo>
                    <a:pt x="9" y="749"/>
                  </a:lnTo>
                  <a:lnTo>
                    <a:pt x="41" y="718"/>
                  </a:lnTo>
                  <a:lnTo>
                    <a:pt x="47" y="677"/>
                  </a:lnTo>
                  <a:lnTo>
                    <a:pt x="88" y="665"/>
                  </a:lnTo>
                  <a:lnTo>
                    <a:pt x="114" y="594"/>
                  </a:lnTo>
                  <a:lnTo>
                    <a:pt x="88" y="547"/>
                  </a:lnTo>
                  <a:lnTo>
                    <a:pt x="49" y="529"/>
                  </a:lnTo>
                  <a:lnTo>
                    <a:pt x="53" y="486"/>
                  </a:lnTo>
                  <a:lnTo>
                    <a:pt x="96" y="466"/>
                  </a:lnTo>
                  <a:lnTo>
                    <a:pt x="63" y="419"/>
                  </a:lnTo>
                  <a:lnTo>
                    <a:pt x="0" y="338"/>
                  </a:lnTo>
                  <a:lnTo>
                    <a:pt x="15" y="314"/>
                  </a:lnTo>
                  <a:lnTo>
                    <a:pt x="3" y="273"/>
                  </a:lnTo>
                  <a:lnTo>
                    <a:pt x="35" y="234"/>
                  </a:lnTo>
                  <a:lnTo>
                    <a:pt x="41" y="181"/>
                  </a:lnTo>
                  <a:lnTo>
                    <a:pt x="66" y="143"/>
                  </a:lnTo>
                  <a:lnTo>
                    <a:pt x="114" y="147"/>
                  </a:lnTo>
                  <a:lnTo>
                    <a:pt x="131" y="224"/>
                  </a:lnTo>
                  <a:lnTo>
                    <a:pt x="179" y="220"/>
                  </a:lnTo>
                  <a:lnTo>
                    <a:pt x="230" y="165"/>
                  </a:lnTo>
                  <a:lnTo>
                    <a:pt x="269" y="167"/>
                  </a:lnTo>
                  <a:lnTo>
                    <a:pt x="297" y="131"/>
                  </a:lnTo>
                  <a:lnTo>
                    <a:pt x="324" y="141"/>
                  </a:lnTo>
                  <a:lnTo>
                    <a:pt x="362" y="127"/>
                  </a:lnTo>
                  <a:lnTo>
                    <a:pt x="352" y="59"/>
                  </a:lnTo>
                  <a:lnTo>
                    <a:pt x="387" y="33"/>
                  </a:lnTo>
                  <a:lnTo>
                    <a:pt x="419" y="33"/>
                  </a:lnTo>
                  <a:lnTo>
                    <a:pt x="439" y="0"/>
                  </a:lnTo>
                  <a:lnTo>
                    <a:pt x="464" y="17"/>
                  </a:lnTo>
                  <a:lnTo>
                    <a:pt x="492" y="64"/>
                  </a:lnTo>
                  <a:lnTo>
                    <a:pt x="496" y="66"/>
                  </a:lnTo>
                  <a:lnTo>
                    <a:pt x="502" y="74"/>
                  </a:lnTo>
                  <a:lnTo>
                    <a:pt x="509" y="84"/>
                  </a:lnTo>
                  <a:lnTo>
                    <a:pt x="517" y="94"/>
                  </a:lnTo>
                  <a:lnTo>
                    <a:pt x="523" y="104"/>
                  </a:lnTo>
                  <a:lnTo>
                    <a:pt x="525" y="108"/>
                  </a:lnTo>
                  <a:lnTo>
                    <a:pt x="525" y="114"/>
                  </a:lnTo>
                  <a:lnTo>
                    <a:pt x="527" y="124"/>
                  </a:lnTo>
                  <a:lnTo>
                    <a:pt x="531" y="137"/>
                  </a:lnTo>
                  <a:lnTo>
                    <a:pt x="535" y="151"/>
                  </a:lnTo>
                  <a:lnTo>
                    <a:pt x="539" y="161"/>
                  </a:lnTo>
                  <a:lnTo>
                    <a:pt x="539" y="165"/>
                  </a:lnTo>
                  <a:lnTo>
                    <a:pt x="586" y="208"/>
                  </a:lnTo>
                  <a:lnTo>
                    <a:pt x="653" y="206"/>
                  </a:lnTo>
                  <a:lnTo>
                    <a:pt x="661" y="232"/>
                  </a:lnTo>
                  <a:lnTo>
                    <a:pt x="641" y="291"/>
                  </a:lnTo>
                  <a:lnTo>
                    <a:pt x="696" y="309"/>
                  </a:lnTo>
                  <a:lnTo>
                    <a:pt x="744" y="342"/>
                  </a:lnTo>
                  <a:lnTo>
                    <a:pt x="775" y="389"/>
                  </a:lnTo>
                  <a:lnTo>
                    <a:pt x="799" y="413"/>
                  </a:lnTo>
                </a:path>
              </a:pathLst>
            </a:custGeom>
            <a:grpFill/>
            <a:ln w="6350">
              <a:solidFill>
                <a:schemeClr val="tx1">
                  <a:lumMod val="85000"/>
                  <a:lumOff val="15000"/>
                </a:schemeClr>
              </a:solidFill>
              <a:prstDash val="solid"/>
              <a:round/>
            </a:ln>
          </p:spPr>
          <p:txBody>
            <a:bodyPr/>
            <a:lstStyle/>
            <a:p>
              <a:endParaRPr lang="zh-CN" altLang="en-US" dirty="0">
                <a:ea typeface="微软雅黑" panose="020B0503020204020204" pitchFamily="34" charset="-122"/>
              </a:endParaRPr>
            </a:p>
          </p:txBody>
        </p:sp>
        <p:sp>
          <p:nvSpPr>
            <p:cNvPr id="37" name="Freeform 95"/>
            <p:cNvSpPr/>
            <p:nvPr/>
          </p:nvSpPr>
          <p:spPr bwMode="gray">
            <a:xfrm>
              <a:off x="3440" y="1985"/>
              <a:ext cx="121" cy="140"/>
            </a:xfrm>
            <a:custGeom>
              <a:avLst/>
              <a:gdLst>
                <a:gd name="T0" fmla="*/ 44 w 242"/>
                <a:gd name="T1" fmla="*/ 62 h 279"/>
                <a:gd name="T2" fmla="*/ 35 w 242"/>
                <a:gd name="T3" fmla="*/ 63 h 279"/>
                <a:gd name="T4" fmla="*/ 29 w 242"/>
                <a:gd name="T5" fmla="*/ 70 h 279"/>
                <a:gd name="T6" fmla="*/ 11 w 242"/>
                <a:gd name="T7" fmla="*/ 69 h 279"/>
                <a:gd name="T8" fmla="*/ 1 w 242"/>
                <a:gd name="T9" fmla="*/ 63 h 279"/>
                <a:gd name="T10" fmla="*/ 0 w 242"/>
                <a:gd name="T11" fmla="*/ 45 h 279"/>
                <a:gd name="T12" fmla="*/ 6 w 242"/>
                <a:gd name="T13" fmla="*/ 40 h 279"/>
                <a:gd name="T14" fmla="*/ 11 w 242"/>
                <a:gd name="T15" fmla="*/ 30 h 279"/>
                <a:gd name="T16" fmla="*/ 5 w 242"/>
                <a:gd name="T17" fmla="*/ 27 h 279"/>
                <a:gd name="T18" fmla="*/ 7 w 242"/>
                <a:gd name="T19" fmla="*/ 22 h 279"/>
                <a:gd name="T20" fmla="*/ 14 w 242"/>
                <a:gd name="T21" fmla="*/ 20 h 279"/>
                <a:gd name="T22" fmla="*/ 21 w 242"/>
                <a:gd name="T23" fmla="*/ 10 h 279"/>
                <a:gd name="T24" fmla="*/ 27 w 242"/>
                <a:gd name="T25" fmla="*/ 3 h 279"/>
                <a:gd name="T26" fmla="*/ 33 w 242"/>
                <a:gd name="T27" fmla="*/ 0 h 279"/>
                <a:gd name="T28" fmla="*/ 44 w 242"/>
                <a:gd name="T29" fmla="*/ 13 h 279"/>
                <a:gd name="T30" fmla="*/ 54 w 242"/>
                <a:gd name="T31" fmla="*/ 13 h 279"/>
                <a:gd name="T32" fmla="*/ 58 w 242"/>
                <a:gd name="T33" fmla="*/ 25 h 279"/>
                <a:gd name="T34" fmla="*/ 61 w 242"/>
                <a:gd name="T35" fmla="*/ 35 h 279"/>
                <a:gd name="T36" fmla="*/ 54 w 242"/>
                <a:gd name="T37" fmla="*/ 41 h 279"/>
                <a:gd name="T38" fmla="*/ 54 w 242"/>
                <a:gd name="T39" fmla="*/ 54 h 279"/>
                <a:gd name="T40" fmla="*/ 44 w 242"/>
                <a:gd name="T41" fmla="*/ 62 h 27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42"/>
                <a:gd name="T64" fmla="*/ 0 h 279"/>
                <a:gd name="T65" fmla="*/ 242 w 242"/>
                <a:gd name="T66" fmla="*/ 279 h 27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42" h="279">
                  <a:moveTo>
                    <a:pt x="173" y="248"/>
                  </a:moveTo>
                  <a:lnTo>
                    <a:pt x="140" y="250"/>
                  </a:lnTo>
                  <a:lnTo>
                    <a:pt x="116" y="279"/>
                  </a:lnTo>
                  <a:lnTo>
                    <a:pt x="41" y="273"/>
                  </a:lnTo>
                  <a:lnTo>
                    <a:pt x="2" y="250"/>
                  </a:lnTo>
                  <a:lnTo>
                    <a:pt x="0" y="179"/>
                  </a:lnTo>
                  <a:lnTo>
                    <a:pt x="21" y="159"/>
                  </a:lnTo>
                  <a:lnTo>
                    <a:pt x="41" y="118"/>
                  </a:lnTo>
                  <a:lnTo>
                    <a:pt x="17" y="106"/>
                  </a:lnTo>
                  <a:lnTo>
                    <a:pt x="25" y="86"/>
                  </a:lnTo>
                  <a:lnTo>
                    <a:pt x="53" y="80"/>
                  </a:lnTo>
                  <a:lnTo>
                    <a:pt x="82" y="39"/>
                  </a:lnTo>
                  <a:lnTo>
                    <a:pt x="106" y="12"/>
                  </a:lnTo>
                  <a:lnTo>
                    <a:pt x="132" y="0"/>
                  </a:lnTo>
                  <a:lnTo>
                    <a:pt x="175" y="49"/>
                  </a:lnTo>
                  <a:lnTo>
                    <a:pt x="216" y="49"/>
                  </a:lnTo>
                  <a:lnTo>
                    <a:pt x="230" y="100"/>
                  </a:lnTo>
                  <a:lnTo>
                    <a:pt x="242" y="139"/>
                  </a:lnTo>
                  <a:lnTo>
                    <a:pt x="216" y="163"/>
                  </a:lnTo>
                  <a:lnTo>
                    <a:pt x="214" y="214"/>
                  </a:lnTo>
                  <a:lnTo>
                    <a:pt x="173" y="248"/>
                  </a:lnTo>
                  <a:close/>
                </a:path>
              </a:pathLst>
            </a:custGeom>
            <a:grpFill/>
            <a:ln w="0">
              <a:solidFill>
                <a:schemeClr val="tx1">
                  <a:lumMod val="85000"/>
                  <a:lumOff val="15000"/>
                </a:schemeClr>
              </a:solidFill>
              <a:prstDash val="solid"/>
              <a:round/>
            </a:ln>
          </p:spPr>
          <p:txBody>
            <a:bodyPr/>
            <a:lstStyle/>
            <a:p>
              <a:endParaRPr lang="zh-CN" altLang="en-US" dirty="0">
                <a:ea typeface="微软雅黑" panose="020B0503020204020204" pitchFamily="34" charset="-122"/>
              </a:endParaRPr>
            </a:p>
          </p:txBody>
        </p:sp>
        <p:sp>
          <p:nvSpPr>
            <p:cNvPr id="38" name="Freeform 96"/>
            <p:cNvSpPr/>
            <p:nvPr/>
          </p:nvSpPr>
          <p:spPr bwMode="gray">
            <a:xfrm>
              <a:off x="3440" y="1985"/>
              <a:ext cx="121" cy="140"/>
            </a:xfrm>
            <a:custGeom>
              <a:avLst/>
              <a:gdLst>
                <a:gd name="T0" fmla="*/ 44 w 242"/>
                <a:gd name="T1" fmla="*/ 62 h 279"/>
                <a:gd name="T2" fmla="*/ 35 w 242"/>
                <a:gd name="T3" fmla="*/ 63 h 279"/>
                <a:gd name="T4" fmla="*/ 29 w 242"/>
                <a:gd name="T5" fmla="*/ 70 h 279"/>
                <a:gd name="T6" fmla="*/ 11 w 242"/>
                <a:gd name="T7" fmla="*/ 69 h 279"/>
                <a:gd name="T8" fmla="*/ 1 w 242"/>
                <a:gd name="T9" fmla="*/ 63 h 279"/>
                <a:gd name="T10" fmla="*/ 0 w 242"/>
                <a:gd name="T11" fmla="*/ 45 h 279"/>
                <a:gd name="T12" fmla="*/ 6 w 242"/>
                <a:gd name="T13" fmla="*/ 40 h 279"/>
                <a:gd name="T14" fmla="*/ 11 w 242"/>
                <a:gd name="T15" fmla="*/ 30 h 279"/>
                <a:gd name="T16" fmla="*/ 5 w 242"/>
                <a:gd name="T17" fmla="*/ 27 h 279"/>
                <a:gd name="T18" fmla="*/ 7 w 242"/>
                <a:gd name="T19" fmla="*/ 22 h 279"/>
                <a:gd name="T20" fmla="*/ 14 w 242"/>
                <a:gd name="T21" fmla="*/ 20 h 279"/>
                <a:gd name="T22" fmla="*/ 21 w 242"/>
                <a:gd name="T23" fmla="*/ 10 h 279"/>
                <a:gd name="T24" fmla="*/ 27 w 242"/>
                <a:gd name="T25" fmla="*/ 3 h 279"/>
                <a:gd name="T26" fmla="*/ 33 w 242"/>
                <a:gd name="T27" fmla="*/ 0 h 279"/>
                <a:gd name="T28" fmla="*/ 44 w 242"/>
                <a:gd name="T29" fmla="*/ 13 h 279"/>
                <a:gd name="T30" fmla="*/ 54 w 242"/>
                <a:gd name="T31" fmla="*/ 13 h 279"/>
                <a:gd name="T32" fmla="*/ 58 w 242"/>
                <a:gd name="T33" fmla="*/ 25 h 279"/>
                <a:gd name="T34" fmla="*/ 61 w 242"/>
                <a:gd name="T35" fmla="*/ 35 h 279"/>
                <a:gd name="T36" fmla="*/ 54 w 242"/>
                <a:gd name="T37" fmla="*/ 41 h 279"/>
                <a:gd name="T38" fmla="*/ 54 w 242"/>
                <a:gd name="T39" fmla="*/ 54 h 279"/>
                <a:gd name="T40" fmla="*/ 44 w 242"/>
                <a:gd name="T41" fmla="*/ 62 h 27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42"/>
                <a:gd name="T64" fmla="*/ 0 h 279"/>
                <a:gd name="T65" fmla="*/ 242 w 242"/>
                <a:gd name="T66" fmla="*/ 279 h 27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42" h="279">
                  <a:moveTo>
                    <a:pt x="173" y="248"/>
                  </a:moveTo>
                  <a:lnTo>
                    <a:pt x="140" y="250"/>
                  </a:lnTo>
                  <a:lnTo>
                    <a:pt x="116" y="279"/>
                  </a:lnTo>
                  <a:lnTo>
                    <a:pt x="41" y="273"/>
                  </a:lnTo>
                  <a:lnTo>
                    <a:pt x="2" y="250"/>
                  </a:lnTo>
                  <a:lnTo>
                    <a:pt x="0" y="179"/>
                  </a:lnTo>
                  <a:lnTo>
                    <a:pt x="21" y="159"/>
                  </a:lnTo>
                  <a:lnTo>
                    <a:pt x="41" y="118"/>
                  </a:lnTo>
                  <a:lnTo>
                    <a:pt x="17" y="106"/>
                  </a:lnTo>
                  <a:lnTo>
                    <a:pt x="25" y="86"/>
                  </a:lnTo>
                  <a:lnTo>
                    <a:pt x="53" y="80"/>
                  </a:lnTo>
                  <a:lnTo>
                    <a:pt x="82" y="39"/>
                  </a:lnTo>
                  <a:lnTo>
                    <a:pt x="106" y="12"/>
                  </a:lnTo>
                  <a:lnTo>
                    <a:pt x="132" y="0"/>
                  </a:lnTo>
                  <a:lnTo>
                    <a:pt x="175" y="49"/>
                  </a:lnTo>
                  <a:lnTo>
                    <a:pt x="216" y="49"/>
                  </a:lnTo>
                  <a:lnTo>
                    <a:pt x="230" y="100"/>
                  </a:lnTo>
                  <a:lnTo>
                    <a:pt x="242" y="139"/>
                  </a:lnTo>
                  <a:lnTo>
                    <a:pt x="216" y="163"/>
                  </a:lnTo>
                  <a:lnTo>
                    <a:pt x="214" y="214"/>
                  </a:lnTo>
                  <a:lnTo>
                    <a:pt x="173" y="248"/>
                  </a:lnTo>
                </a:path>
              </a:pathLst>
            </a:custGeom>
            <a:grpFill/>
            <a:ln w="6350">
              <a:solidFill>
                <a:schemeClr val="tx1">
                  <a:lumMod val="85000"/>
                  <a:lumOff val="15000"/>
                </a:schemeClr>
              </a:solidFill>
              <a:prstDash val="solid"/>
              <a:round/>
            </a:ln>
          </p:spPr>
          <p:txBody>
            <a:bodyPr/>
            <a:lstStyle/>
            <a:p>
              <a:endParaRPr lang="zh-CN" altLang="en-US" dirty="0">
                <a:ea typeface="微软雅黑" panose="020B0503020204020204" pitchFamily="34" charset="-122"/>
              </a:endParaRPr>
            </a:p>
          </p:txBody>
        </p:sp>
        <p:sp>
          <p:nvSpPr>
            <p:cNvPr id="39" name="Freeform 97"/>
            <p:cNvSpPr/>
            <p:nvPr/>
          </p:nvSpPr>
          <p:spPr bwMode="gray">
            <a:xfrm>
              <a:off x="3527" y="2070"/>
              <a:ext cx="86" cy="115"/>
            </a:xfrm>
            <a:custGeom>
              <a:avLst/>
              <a:gdLst>
                <a:gd name="T0" fmla="*/ 2 w 171"/>
                <a:gd name="T1" fmla="*/ 36 h 230"/>
                <a:gd name="T2" fmla="*/ 1 w 171"/>
                <a:gd name="T3" fmla="*/ 47 h 230"/>
                <a:gd name="T4" fmla="*/ 8 w 171"/>
                <a:gd name="T5" fmla="*/ 56 h 230"/>
                <a:gd name="T6" fmla="*/ 24 w 171"/>
                <a:gd name="T7" fmla="*/ 58 h 230"/>
                <a:gd name="T8" fmla="*/ 37 w 171"/>
                <a:gd name="T9" fmla="*/ 54 h 230"/>
                <a:gd name="T10" fmla="*/ 38 w 171"/>
                <a:gd name="T11" fmla="*/ 39 h 230"/>
                <a:gd name="T12" fmla="*/ 43 w 171"/>
                <a:gd name="T13" fmla="*/ 27 h 230"/>
                <a:gd name="T14" fmla="*/ 41 w 171"/>
                <a:gd name="T15" fmla="*/ 20 h 230"/>
                <a:gd name="T16" fmla="*/ 35 w 171"/>
                <a:gd name="T17" fmla="*/ 15 h 230"/>
                <a:gd name="T18" fmla="*/ 25 w 171"/>
                <a:gd name="T19" fmla="*/ 9 h 230"/>
                <a:gd name="T20" fmla="*/ 25 w 171"/>
                <a:gd name="T21" fmla="*/ 1 h 230"/>
                <a:gd name="T22" fmla="*/ 12 w 171"/>
                <a:gd name="T23" fmla="*/ 0 h 230"/>
                <a:gd name="T24" fmla="*/ 11 w 171"/>
                <a:gd name="T25" fmla="*/ 12 h 230"/>
                <a:gd name="T26" fmla="*/ 0 w 171"/>
                <a:gd name="T27" fmla="*/ 20 h 230"/>
                <a:gd name="T28" fmla="*/ 2 w 171"/>
                <a:gd name="T29" fmla="*/ 36 h 23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71"/>
                <a:gd name="T46" fmla="*/ 0 h 230"/>
                <a:gd name="T47" fmla="*/ 171 w 171"/>
                <a:gd name="T48" fmla="*/ 230 h 23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71" h="230">
                  <a:moveTo>
                    <a:pt x="8" y="144"/>
                  </a:moveTo>
                  <a:lnTo>
                    <a:pt x="4" y="185"/>
                  </a:lnTo>
                  <a:lnTo>
                    <a:pt x="31" y="224"/>
                  </a:lnTo>
                  <a:lnTo>
                    <a:pt x="96" y="230"/>
                  </a:lnTo>
                  <a:lnTo>
                    <a:pt x="148" y="215"/>
                  </a:lnTo>
                  <a:lnTo>
                    <a:pt x="152" y="154"/>
                  </a:lnTo>
                  <a:lnTo>
                    <a:pt x="171" y="108"/>
                  </a:lnTo>
                  <a:lnTo>
                    <a:pt x="163" y="79"/>
                  </a:lnTo>
                  <a:lnTo>
                    <a:pt x="138" y="59"/>
                  </a:lnTo>
                  <a:lnTo>
                    <a:pt x="98" y="35"/>
                  </a:lnTo>
                  <a:lnTo>
                    <a:pt x="98" y="4"/>
                  </a:lnTo>
                  <a:lnTo>
                    <a:pt x="45" y="0"/>
                  </a:lnTo>
                  <a:lnTo>
                    <a:pt x="41" y="45"/>
                  </a:lnTo>
                  <a:lnTo>
                    <a:pt x="0" y="79"/>
                  </a:lnTo>
                  <a:lnTo>
                    <a:pt x="8" y="144"/>
                  </a:lnTo>
                  <a:close/>
                </a:path>
              </a:pathLst>
            </a:custGeom>
            <a:grpFill/>
            <a:ln w="0">
              <a:solidFill>
                <a:schemeClr val="tx1">
                  <a:lumMod val="85000"/>
                  <a:lumOff val="15000"/>
                </a:schemeClr>
              </a:solidFill>
              <a:prstDash val="solid"/>
              <a:round/>
            </a:ln>
          </p:spPr>
          <p:txBody>
            <a:bodyPr/>
            <a:lstStyle/>
            <a:p>
              <a:endParaRPr lang="zh-CN" altLang="en-US" dirty="0">
                <a:ea typeface="微软雅黑" panose="020B0503020204020204" pitchFamily="34" charset="-122"/>
              </a:endParaRPr>
            </a:p>
          </p:txBody>
        </p:sp>
        <p:sp>
          <p:nvSpPr>
            <p:cNvPr id="40" name="Freeform 98"/>
            <p:cNvSpPr/>
            <p:nvPr/>
          </p:nvSpPr>
          <p:spPr bwMode="gray">
            <a:xfrm>
              <a:off x="3527" y="2070"/>
              <a:ext cx="86" cy="115"/>
            </a:xfrm>
            <a:custGeom>
              <a:avLst/>
              <a:gdLst>
                <a:gd name="T0" fmla="*/ 2 w 171"/>
                <a:gd name="T1" fmla="*/ 36 h 230"/>
                <a:gd name="T2" fmla="*/ 1 w 171"/>
                <a:gd name="T3" fmla="*/ 47 h 230"/>
                <a:gd name="T4" fmla="*/ 8 w 171"/>
                <a:gd name="T5" fmla="*/ 56 h 230"/>
                <a:gd name="T6" fmla="*/ 24 w 171"/>
                <a:gd name="T7" fmla="*/ 58 h 230"/>
                <a:gd name="T8" fmla="*/ 37 w 171"/>
                <a:gd name="T9" fmla="*/ 54 h 230"/>
                <a:gd name="T10" fmla="*/ 38 w 171"/>
                <a:gd name="T11" fmla="*/ 39 h 230"/>
                <a:gd name="T12" fmla="*/ 43 w 171"/>
                <a:gd name="T13" fmla="*/ 27 h 230"/>
                <a:gd name="T14" fmla="*/ 41 w 171"/>
                <a:gd name="T15" fmla="*/ 20 h 230"/>
                <a:gd name="T16" fmla="*/ 35 w 171"/>
                <a:gd name="T17" fmla="*/ 15 h 230"/>
                <a:gd name="T18" fmla="*/ 25 w 171"/>
                <a:gd name="T19" fmla="*/ 9 h 230"/>
                <a:gd name="T20" fmla="*/ 25 w 171"/>
                <a:gd name="T21" fmla="*/ 1 h 230"/>
                <a:gd name="T22" fmla="*/ 12 w 171"/>
                <a:gd name="T23" fmla="*/ 0 h 230"/>
                <a:gd name="T24" fmla="*/ 11 w 171"/>
                <a:gd name="T25" fmla="*/ 12 h 230"/>
                <a:gd name="T26" fmla="*/ 0 w 171"/>
                <a:gd name="T27" fmla="*/ 20 h 230"/>
                <a:gd name="T28" fmla="*/ 2 w 171"/>
                <a:gd name="T29" fmla="*/ 36 h 23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71"/>
                <a:gd name="T46" fmla="*/ 0 h 230"/>
                <a:gd name="T47" fmla="*/ 171 w 171"/>
                <a:gd name="T48" fmla="*/ 230 h 23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71" h="230">
                  <a:moveTo>
                    <a:pt x="8" y="144"/>
                  </a:moveTo>
                  <a:lnTo>
                    <a:pt x="4" y="185"/>
                  </a:lnTo>
                  <a:lnTo>
                    <a:pt x="31" y="224"/>
                  </a:lnTo>
                  <a:lnTo>
                    <a:pt x="96" y="230"/>
                  </a:lnTo>
                  <a:lnTo>
                    <a:pt x="148" y="215"/>
                  </a:lnTo>
                  <a:lnTo>
                    <a:pt x="152" y="154"/>
                  </a:lnTo>
                  <a:lnTo>
                    <a:pt x="171" y="108"/>
                  </a:lnTo>
                  <a:lnTo>
                    <a:pt x="163" y="79"/>
                  </a:lnTo>
                  <a:lnTo>
                    <a:pt x="138" y="59"/>
                  </a:lnTo>
                  <a:lnTo>
                    <a:pt x="98" y="35"/>
                  </a:lnTo>
                  <a:lnTo>
                    <a:pt x="98" y="4"/>
                  </a:lnTo>
                  <a:lnTo>
                    <a:pt x="45" y="0"/>
                  </a:lnTo>
                  <a:lnTo>
                    <a:pt x="41" y="45"/>
                  </a:lnTo>
                  <a:lnTo>
                    <a:pt x="0" y="79"/>
                  </a:lnTo>
                  <a:lnTo>
                    <a:pt x="8" y="144"/>
                  </a:lnTo>
                </a:path>
              </a:pathLst>
            </a:custGeom>
            <a:grpFill/>
            <a:ln w="6350">
              <a:solidFill>
                <a:schemeClr val="tx1">
                  <a:lumMod val="85000"/>
                  <a:lumOff val="15000"/>
                </a:schemeClr>
              </a:solidFill>
              <a:prstDash val="solid"/>
              <a:round/>
            </a:ln>
          </p:spPr>
          <p:txBody>
            <a:bodyPr/>
            <a:lstStyle/>
            <a:p>
              <a:endParaRPr lang="zh-CN" altLang="en-US" dirty="0">
                <a:ea typeface="微软雅黑" panose="020B0503020204020204" pitchFamily="34" charset="-122"/>
              </a:endParaRPr>
            </a:p>
          </p:txBody>
        </p:sp>
        <p:sp>
          <p:nvSpPr>
            <p:cNvPr id="41" name="Freeform 99"/>
            <p:cNvSpPr/>
            <p:nvPr/>
          </p:nvSpPr>
          <p:spPr bwMode="gray">
            <a:xfrm>
              <a:off x="3643" y="1699"/>
              <a:ext cx="430" cy="429"/>
            </a:xfrm>
            <a:custGeom>
              <a:avLst/>
              <a:gdLst>
                <a:gd name="T0" fmla="*/ 182 w 860"/>
                <a:gd name="T1" fmla="*/ 145 h 858"/>
                <a:gd name="T2" fmla="*/ 179 w 860"/>
                <a:gd name="T3" fmla="*/ 149 h 858"/>
                <a:gd name="T4" fmla="*/ 174 w 860"/>
                <a:gd name="T5" fmla="*/ 152 h 858"/>
                <a:gd name="T6" fmla="*/ 166 w 860"/>
                <a:gd name="T7" fmla="*/ 154 h 858"/>
                <a:gd name="T8" fmla="*/ 156 w 860"/>
                <a:gd name="T9" fmla="*/ 157 h 858"/>
                <a:gd name="T10" fmla="*/ 149 w 860"/>
                <a:gd name="T11" fmla="*/ 163 h 858"/>
                <a:gd name="T12" fmla="*/ 140 w 860"/>
                <a:gd name="T13" fmla="*/ 170 h 858"/>
                <a:gd name="T14" fmla="*/ 133 w 860"/>
                <a:gd name="T15" fmla="*/ 176 h 858"/>
                <a:gd name="T16" fmla="*/ 129 w 860"/>
                <a:gd name="T17" fmla="*/ 180 h 858"/>
                <a:gd name="T18" fmla="*/ 123 w 860"/>
                <a:gd name="T19" fmla="*/ 186 h 858"/>
                <a:gd name="T20" fmla="*/ 119 w 860"/>
                <a:gd name="T21" fmla="*/ 194 h 858"/>
                <a:gd name="T22" fmla="*/ 113 w 860"/>
                <a:gd name="T23" fmla="*/ 201 h 858"/>
                <a:gd name="T24" fmla="*/ 107 w 860"/>
                <a:gd name="T25" fmla="*/ 204 h 858"/>
                <a:gd name="T26" fmla="*/ 103 w 860"/>
                <a:gd name="T27" fmla="*/ 208 h 858"/>
                <a:gd name="T28" fmla="*/ 95 w 860"/>
                <a:gd name="T29" fmla="*/ 213 h 858"/>
                <a:gd name="T30" fmla="*/ 89 w 860"/>
                <a:gd name="T31" fmla="*/ 215 h 858"/>
                <a:gd name="T32" fmla="*/ 88 w 860"/>
                <a:gd name="T33" fmla="*/ 210 h 858"/>
                <a:gd name="T34" fmla="*/ 92 w 860"/>
                <a:gd name="T35" fmla="*/ 204 h 858"/>
                <a:gd name="T36" fmla="*/ 98 w 860"/>
                <a:gd name="T37" fmla="*/ 198 h 858"/>
                <a:gd name="T38" fmla="*/ 103 w 860"/>
                <a:gd name="T39" fmla="*/ 191 h 858"/>
                <a:gd name="T40" fmla="*/ 101 w 860"/>
                <a:gd name="T41" fmla="*/ 187 h 858"/>
                <a:gd name="T42" fmla="*/ 95 w 860"/>
                <a:gd name="T43" fmla="*/ 184 h 858"/>
                <a:gd name="T44" fmla="*/ 91 w 860"/>
                <a:gd name="T45" fmla="*/ 179 h 858"/>
                <a:gd name="T46" fmla="*/ 93 w 860"/>
                <a:gd name="T47" fmla="*/ 170 h 858"/>
                <a:gd name="T48" fmla="*/ 100 w 860"/>
                <a:gd name="T49" fmla="*/ 159 h 858"/>
                <a:gd name="T50" fmla="*/ 107 w 860"/>
                <a:gd name="T51" fmla="*/ 148 h 858"/>
                <a:gd name="T52" fmla="*/ 110 w 860"/>
                <a:gd name="T53" fmla="*/ 140 h 858"/>
                <a:gd name="T54" fmla="*/ 110 w 860"/>
                <a:gd name="T55" fmla="*/ 135 h 858"/>
                <a:gd name="T56" fmla="*/ 105 w 860"/>
                <a:gd name="T57" fmla="*/ 129 h 858"/>
                <a:gd name="T58" fmla="*/ 99 w 860"/>
                <a:gd name="T59" fmla="*/ 123 h 858"/>
                <a:gd name="T60" fmla="*/ 94 w 860"/>
                <a:gd name="T61" fmla="*/ 122 h 858"/>
                <a:gd name="T62" fmla="*/ 87 w 860"/>
                <a:gd name="T63" fmla="*/ 123 h 858"/>
                <a:gd name="T64" fmla="*/ 78 w 860"/>
                <a:gd name="T65" fmla="*/ 123 h 858"/>
                <a:gd name="T66" fmla="*/ 74 w 860"/>
                <a:gd name="T67" fmla="*/ 124 h 858"/>
                <a:gd name="T68" fmla="*/ 70 w 860"/>
                <a:gd name="T69" fmla="*/ 134 h 858"/>
                <a:gd name="T70" fmla="*/ 66 w 860"/>
                <a:gd name="T71" fmla="*/ 145 h 858"/>
                <a:gd name="T72" fmla="*/ 60 w 860"/>
                <a:gd name="T73" fmla="*/ 152 h 858"/>
                <a:gd name="T74" fmla="*/ 53 w 860"/>
                <a:gd name="T75" fmla="*/ 163 h 858"/>
                <a:gd name="T76" fmla="*/ 46 w 860"/>
                <a:gd name="T77" fmla="*/ 169 h 858"/>
                <a:gd name="T78" fmla="*/ 41 w 860"/>
                <a:gd name="T79" fmla="*/ 172 h 858"/>
                <a:gd name="T80" fmla="*/ 34 w 860"/>
                <a:gd name="T81" fmla="*/ 167 h 858"/>
                <a:gd name="T82" fmla="*/ 14 w 860"/>
                <a:gd name="T83" fmla="*/ 147 h 858"/>
                <a:gd name="T84" fmla="*/ 5 w 860"/>
                <a:gd name="T85" fmla="*/ 127 h 858"/>
                <a:gd name="T86" fmla="*/ 7 w 860"/>
                <a:gd name="T87" fmla="*/ 101 h 858"/>
                <a:gd name="T88" fmla="*/ 3 w 860"/>
                <a:gd name="T89" fmla="*/ 79 h 858"/>
                <a:gd name="T90" fmla="*/ 21 w 860"/>
                <a:gd name="T91" fmla="*/ 80 h 858"/>
                <a:gd name="T92" fmla="*/ 43 w 860"/>
                <a:gd name="T93" fmla="*/ 78 h 858"/>
                <a:gd name="T94" fmla="*/ 69 w 860"/>
                <a:gd name="T95" fmla="*/ 53 h 858"/>
                <a:gd name="T96" fmla="*/ 94 w 860"/>
                <a:gd name="T97" fmla="*/ 44 h 858"/>
                <a:gd name="T98" fmla="*/ 108 w 860"/>
                <a:gd name="T99" fmla="*/ 37 h 858"/>
                <a:gd name="T100" fmla="*/ 131 w 860"/>
                <a:gd name="T101" fmla="*/ 12 h 858"/>
                <a:gd name="T102" fmla="*/ 149 w 860"/>
                <a:gd name="T103" fmla="*/ 6 h 858"/>
                <a:gd name="T104" fmla="*/ 182 w 860"/>
                <a:gd name="T105" fmla="*/ 30 h 858"/>
                <a:gd name="T106" fmla="*/ 194 w 860"/>
                <a:gd name="T107" fmla="*/ 60 h 858"/>
                <a:gd name="T108" fmla="*/ 215 w 860"/>
                <a:gd name="T109" fmla="*/ 101 h 858"/>
                <a:gd name="T110" fmla="*/ 183 w 860"/>
                <a:gd name="T111" fmla="*/ 134 h 85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860"/>
                <a:gd name="T169" fmla="*/ 0 h 858"/>
                <a:gd name="T170" fmla="*/ 860 w 860"/>
                <a:gd name="T171" fmla="*/ 858 h 85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860" h="858">
                  <a:moveTo>
                    <a:pt x="725" y="575"/>
                  </a:moveTo>
                  <a:lnTo>
                    <a:pt x="725" y="579"/>
                  </a:lnTo>
                  <a:lnTo>
                    <a:pt x="719" y="585"/>
                  </a:lnTo>
                  <a:lnTo>
                    <a:pt x="713" y="594"/>
                  </a:lnTo>
                  <a:lnTo>
                    <a:pt x="705" y="604"/>
                  </a:lnTo>
                  <a:lnTo>
                    <a:pt x="695" y="608"/>
                  </a:lnTo>
                  <a:lnTo>
                    <a:pt x="681" y="610"/>
                  </a:lnTo>
                  <a:lnTo>
                    <a:pt x="664" y="614"/>
                  </a:lnTo>
                  <a:lnTo>
                    <a:pt x="642" y="618"/>
                  </a:lnTo>
                  <a:lnTo>
                    <a:pt x="622" y="626"/>
                  </a:lnTo>
                  <a:lnTo>
                    <a:pt x="607" y="638"/>
                  </a:lnTo>
                  <a:lnTo>
                    <a:pt x="593" y="651"/>
                  </a:lnTo>
                  <a:lnTo>
                    <a:pt x="577" y="665"/>
                  </a:lnTo>
                  <a:lnTo>
                    <a:pt x="559" y="679"/>
                  </a:lnTo>
                  <a:lnTo>
                    <a:pt x="544" y="693"/>
                  </a:lnTo>
                  <a:lnTo>
                    <a:pt x="530" y="703"/>
                  </a:lnTo>
                  <a:lnTo>
                    <a:pt x="522" y="711"/>
                  </a:lnTo>
                  <a:lnTo>
                    <a:pt x="514" y="718"/>
                  </a:lnTo>
                  <a:lnTo>
                    <a:pt x="502" y="730"/>
                  </a:lnTo>
                  <a:lnTo>
                    <a:pt x="492" y="744"/>
                  </a:lnTo>
                  <a:lnTo>
                    <a:pt x="481" y="760"/>
                  </a:lnTo>
                  <a:lnTo>
                    <a:pt x="475" y="774"/>
                  </a:lnTo>
                  <a:lnTo>
                    <a:pt x="465" y="789"/>
                  </a:lnTo>
                  <a:lnTo>
                    <a:pt x="451" y="801"/>
                  </a:lnTo>
                  <a:lnTo>
                    <a:pt x="437" y="809"/>
                  </a:lnTo>
                  <a:lnTo>
                    <a:pt x="427" y="815"/>
                  </a:lnTo>
                  <a:lnTo>
                    <a:pt x="422" y="823"/>
                  </a:lnTo>
                  <a:lnTo>
                    <a:pt x="410" y="831"/>
                  </a:lnTo>
                  <a:lnTo>
                    <a:pt x="394" y="840"/>
                  </a:lnTo>
                  <a:lnTo>
                    <a:pt x="380" y="850"/>
                  </a:lnTo>
                  <a:lnTo>
                    <a:pt x="364" y="856"/>
                  </a:lnTo>
                  <a:lnTo>
                    <a:pt x="355" y="858"/>
                  </a:lnTo>
                  <a:lnTo>
                    <a:pt x="349" y="854"/>
                  </a:lnTo>
                  <a:lnTo>
                    <a:pt x="349" y="838"/>
                  </a:lnTo>
                  <a:lnTo>
                    <a:pt x="355" y="827"/>
                  </a:lnTo>
                  <a:lnTo>
                    <a:pt x="366" y="815"/>
                  </a:lnTo>
                  <a:lnTo>
                    <a:pt x="380" y="801"/>
                  </a:lnTo>
                  <a:lnTo>
                    <a:pt x="392" y="789"/>
                  </a:lnTo>
                  <a:lnTo>
                    <a:pt x="404" y="775"/>
                  </a:lnTo>
                  <a:lnTo>
                    <a:pt x="410" y="764"/>
                  </a:lnTo>
                  <a:lnTo>
                    <a:pt x="410" y="754"/>
                  </a:lnTo>
                  <a:lnTo>
                    <a:pt x="404" y="748"/>
                  </a:lnTo>
                  <a:lnTo>
                    <a:pt x="392" y="742"/>
                  </a:lnTo>
                  <a:lnTo>
                    <a:pt x="380" y="734"/>
                  </a:lnTo>
                  <a:lnTo>
                    <a:pt x="370" y="726"/>
                  </a:lnTo>
                  <a:lnTo>
                    <a:pt x="364" y="716"/>
                  </a:lnTo>
                  <a:lnTo>
                    <a:pt x="364" y="699"/>
                  </a:lnTo>
                  <a:lnTo>
                    <a:pt x="372" y="679"/>
                  </a:lnTo>
                  <a:lnTo>
                    <a:pt x="382" y="661"/>
                  </a:lnTo>
                  <a:lnTo>
                    <a:pt x="400" y="636"/>
                  </a:lnTo>
                  <a:lnTo>
                    <a:pt x="418" y="608"/>
                  </a:lnTo>
                  <a:lnTo>
                    <a:pt x="425" y="592"/>
                  </a:lnTo>
                  <a:lnTo>
                    <a:pt x="433" y="575"/>
                  </a:lnTo>
                  <a:lnTo>
                    <a:pt x="441" y="559"/>
                  </a:lnTo>
                  <a:lnTo>
                    <a:pt x="443" y="547"/>
                  </a:lnTo>
                  <a:lnTo>
                    <a:pt x="439" y="537"/>
                  </a:lnTo>
                  <a:lnTo>
                    <a:pt x="429" y="526"/>
                  </a:lnTo>
                  <a:lnTo>
                    <a:pt x="418" y="514"/>
                  </a:lnTo>
                  <a:lnTo>
                    <a:pt x="404" y="502"/>
                  </a:lnTo>
                  <a:lnTo>
                    <a:pt x="394" y="494"/>
                  </a:lnTo>
                  <a:lnTo>
                    <a:pt x="384" y="490"/>
                  </a:lnTo>
                  <a:lnTo>
                    <a:pt x="374" y="490"/>
                  </a:lnTo>
                  <a:lnTo>
                    <a:pt x="362" y="492"/>
                  </a:lnTo>
                  <a:lnTo>
                    <a:pt x="345" y="494"/>
                  </a:lnTo>
                  <a:lnTo>
                    <a:pt x="325" y="494"/>
                  </a:lnTo>
                  <a:lnTo>
                    <a:pt x="311" y="492"/>
                  </a:lnTo>
                  <a:lnTo>
                    <a:pt x="301" y="492"/>
                  </a:lnTo>
                  <a:lnTo>
                    <a:pt x="294" y="498"/>
                  </a:lnTo>
                  <a:lnTo>
                    <a:pt x="286" y="512"/>
                  </a:lnTo>
                  <a:lnTo>
                    <a:pt x="280" y="533"/>
                  </a:lnTo>
                  <a:lnTo>
                    <a:pt x="272" y="557"/>
                  </a:lnTo>
                  <a:lnTo>
                    <a:pt x="264" y="577"/>
                  </a:lnTo>
                  <a:lnTo>
                    <a:pt x="254" y="592"/>
                  </a:lnTo>
                  <a:lnTo>
                    <a:pt x="242" y="608"/>
                  </a:lnTo>
                  <a:lnTo>
                    <a:pt x="227" y="630"/>
                  </a:lnTo>
                  <a:lnTo>
                    <a:pt x="211" y="650"/>
                  </a:lnTo>
                  <a:lnTo>
                    <a:pt x="197" y="663"/>
                  </a:lnTo>
                  <a:lnTo>
                    <a:pt x="183" y="673"/>
                  </a:lnTo>
                  <a:lnTo>
                    <a:pt x="172" y="681"/>
                  </a:lnTo>
                  <a:lnTo>
                    <a:pt x="162" y="687"/>
                  </a:lnTo>
                  <a:lnTo>
                    <a:pt x="158" y="691"/>
                  </a:lnTo>
                  <a:lnTo>
                    <a:pt x="134" y="667"/>
                  </a:lnTo>
                  <a:lnTo>
                    <a:pt x="103" y="620"/>
                  </a:lnTo>
                  <a:lnTo>
                    <a:pt x="55" y="587"/>
                  </a:lnTo>
                  <a:lnTo>
                    <a:pt x="0" y="569"/>
                  </a:lnTo>
                  <a:lnTo>
                    <a:pt x="20" y="510"/>
                  </a:lnTo>
                  <a:lnTo>
                    <a:pt x="53" y="457"/>
                  </a:lnTo>
                  <a:lnTo>
                    <a:pt x="30" y="402"/>
                  </a:lnTo>
                  <a:lnTo>
                    <a:pt x="30" y="337"/>
                  </a:lnTo>
                  <a:lnTo>
                    <a:pt x="10" y="315"/>
                  </a:lnTo>
                  <a:lnTo>
                    <a:pt x="40" y="285"/>
                  </a:lnTo>
                  <a:lnTo>
                    <a:pt x="81" y="317"/>
                  </a:lnTo>
                  <a:lnTo>
                    <a:pt x="126" y="382"/>
                  </a:lnTo>
                  <a:lnTo>
                    <a:pt x="170" y="311"/>
                  </a:lnTo>
                  <a:lnTo>
                    <a:pt x="215" y="274"/>
                  </a:lnTo>
                  <a:lnTo>
                    <a:pt x="274" y="209"/>
                  </a:lnTo>
                  <a:lnTo>
                    <a:pt x="349" y="189"/>
                  </a:lnTo>
                  <a:lnTo>
                    <a:pt x="376" y="173"/>
                  </a:lnTo>
                  <a:lnTo>
                    <a:pt x="380" y="134"/>
                  </a:lnTo>
                  <a:lnTo>
                    <a:pt x="431" y="146"/>
                  </a:lnTo>
                  <a:lnTo>
                    <a:pt x="475" y="108"/>
                  </a:lnTo>
                  <a:lnTo>
                    <a:pt x="524" y="47"/>
                  </a:lnTo>
                  <a:lnTo>
                    <a:pt x="524" y="0"/>
                  </a:lnTo>
                  <a:lnTo>
                    <a:pt x="595" y="22"/>
                  </a:lnTo>
                  <a:lnTo>
                    <a:pt x="679" y="45"/>
                  </a:lnTo>
                  <a:lnTo>
                    <a:pt x="725" y="120"/>
                  </a:lnTo>
                  <a:lnTo>
                    <a:pt x="784" y="187"/>
                  </a:lnTo>
                  <a:lnTo>
                    <a:pt x="774" y="240"/>
                  </a:lnTo>
                  <a:lnTo>
                    <a:pt x="860" y="317"/>
                  </a:lnTo>
                  <a:lnTo>
                    <a:pt x="860" y="402"/>
                  </a:lnTo>
                  <a:lnTo>
                    <a:pt x="815" y="425"/>
                  </a:lnTo>
                  <a:lnTo>
                    <a:pt x="731" y="533"/>
                  </a:lnTo>
                  <a:lnTo>
                    <a:pt x="725" y="575"/>
                  </a:lnTo>
                  <a:close/>
                </a:path>
              </a:pathLst>
            </a:custGeom>
            <a:grpFill/>
            <a:ln w="0">
              <a:solidFill>
                <a:schemeClr val="tx1">
                  <a:lumMod val="85000"/>
                  <a:lumOff val="15000"/>
                </a:schemeClr>
              </a:solidFill>
              <a:prstDash val="solid"/>
              <a:round/>
            </a:ln>
          </p:spPr>
          <p:txBody>
            <a:bodyPr/>
            <a:lstStyle/>
            <a:p>
              <a:endParaRPr lang="zh-CN" altLang="en-US" dirty="0">
                <a:ea typeface="微软雅黑" panose="020B0503020204020204" pitchFamily="34" charset="-122"/>
              </a:endParaRPr>
            </a:p>
          </p:txBody>
        </p:sp>
        <p:sp>
          <p:nvSpPr>
            <p:cNvPr id="42" name="Freeform 100"/>
            <p:cNvSpPr/>
            <p:nvPr/>
          </p:nvSpPr>
          <p:spPr bwMode="gray">
            <a:xfrm>
              <a:off x="3643" y="1699"/>
              <a:ext cx="430" cy="429"/>
            </a:xfrm>
            <a:custGeom>
              <a:avLst/>
              <a:gdLst>
                <a:gd name="T0" fmla="*/ 182 w 860"/>
                <a:gd name="T1" fmla="*/ 145 h 858"/>
                <a:gd name="T2" fmla="*/ 179 w 860"/>
                <a:gd name="T3" fmla="*/ 149 h 858"/>
                <a:gd name="T4" fmla="*/ 174 w 860"/>
                <a:gd name="T5" fmla="*/ 152 h 858"/>
                <a:gd name="T6" fmla="*/ 166 w 860"/>
                <a:gd name="T7" fmla="*/ 154 h 858"/>
                <a:gd name="T8" fmla="*/ 156 w 860"/>
                <a:gd name="T9" fmla="*/ 157 h 858"/>
                <a:gd name="T10" fmla="*/ 149 w 860"/>
                <a:gd name="T11" fmla="*/ 163 h 858"/>
                <a:gd name="T12" fmla="*/ 140 w 860"/>
                <a:gd name="T13" fmla="*/ 170 h 858"/>
                <a:gd name="T14" fmla="*/ 133 w 860"/>
                <a:gd name="T15" fmla="*/ 176 h 858"/>
                <a:gd name="T16" fmla="*/ 129 w 860"/>
                <a:gd name="T17" fmla="*/ 180 h 858"/>
                <a:gd name="T18" fmla="*/ 123 w 860"/>
                <a:gd name="T19" fmla="*/ 186 h 858"/>
                <a:gd name="T20" fmla="*/ 119 w 860"/>
                <a:gd name="T21" fmla="*/ 194 h 858"/>
                <a:gd name="T22" fmla="*/ 113 w 860"/>
                <a:gd name="T23" fmla="*/ 201 h 858"/>
                <a:gd name="T24" fmla="*/ 107 w 860"/>
                <a:gd name="T25" fmla="*/ 204 h 858"/>
                <a:gd name="T26" fmla="*/ 103 w 860"/>
                <a:gd name="T27" fmla="*/ 208 h 858"/>
                <a:gd name="T28" fmla="*/ 95 w 860"/>
                <a:gd name="T29" fmla="*/ 213 h 858"/>
                <a:gd name="T30" fmla="*/ 89 w 860"/>
                <a:gd name="T31" fmla="*/ 215 h 858"/>
                <a:gd name="T32" fmla="*/ 88 w 860"/>
                <a:gd name="T33" fmla="*/ 210 h 858"/>
                <a:gd name="T34" fmla="*/ 92 w 860"/>
                <a:gd name="T35" fmla="*/ 204 h 858"/>
                <a:gd name="T36" fmla="*/ 98 w 860"/>
                <a:gd name="T37" fmla="*/ 198 h 858"/>
                <a:gd name="T38" fmla="*/ 103 w 860"/>
                <a:gd name="T39" fmla="*/ 191 h 858"/>
                <a:gd name="T40" fmla="*/ 101 w 860"/>
                <a:gd name="T41" fmla="*/ 187 h 858"/>
                <a:gd name="T42" fmla="*/ 95 w 860"/>
                <a:gd name="T43" fmla="*/ 184 h 858"/>
                <a:gd name="T44" fmla="*/ 91 w 860"/>
                <a:gd name="T45" fmla="*/ 179 h 858"/>
                <a:gd name="T46" fmla="*/ 93 w 860"/>
                <a:gd name="T47" fmla="*/ 170 h 858"/>
                <a:gd name="T48" fmla="*/ 100 w 860"/>
                <a:gd name="T49" fmla="*/ 159 h 858"/>
                <a:gd name="T50" fmla="*/ 107 w 860"/>
                <a:gd name="T51" fmla="*/ 148 h 858"/>
                <a:gd name="T52" fmla="*/ 110 w 860"/>
                <a:gd name="T53" fmla="*/ 140 h 858"/>
                <a:gd name="T54" fmla="*/ 110 w 860"/>
                <a:gd name="T55" fmla="*/ 135 h 858"/>
                <a:gd name="T56" fmla="*/ 105 w 860"/>
                <a:gd name="T57" fmla="*/ 129 h 858"/>
                <a:gd name="T58" fmla="*/ 99 w 860"/>
                <a:gd name="T59" fmla="*/ 123 h 858"/>
                <a:gd name="T60" fmla="*/ 94 w 860"/>
                <a:gd name="T61" fmla="*/ 122 h 858"/>
                <a:gd name="T62" fmla="*/ 87 w 860"/>
                <a:gd name="T63" fmla="*/ 123 h 858"/>
                <a:gd name="T64" fmla="*/ 78 w 860"/>
                <a:gd name="T65" fmla="*/ 123 h 858"/>
                <a:gd name="T66" fmla="*/ 74 w 860"/>
                <a:gd name="T67" fmla="*/ 124 h 858"/>
                <a:gd name="T68" fmla="*/ 70 w 860"/>
                <a:gd name="T69" fmla="*/ 134 h 858"/>
                <a:gd name="T70" fmla="*/ 66 w 860"/>
                <a:gd name="T71" fmla="*/ 145 h 858"/>
                <a:gd name="T72" fmla="*/ 60 w 860"/>
                <a:gd name="T73" fmla="*/ 152 h 858"/>
                <a:gd name="T74" fmla="*/ 53 w 860"/>
                <a:gd name="T75" fmla="*/ 163 h 858"/>
                <a:gd name="T76" fmla="*/ 46 w 860"/>
                <a:gd name="T77" fmla="*/ 169 h 858"/>
                <a:gd name="T78" fmla="*/ 41 w 860"/>
                <a:gd name="T79" fmla="*/ 172 h 858"/>
                <a:gd name="T80" fmla="*/ 34 w 860"/>
                <a:gd name="T81" fmla="*/ 167 h 858"/>
                <a:gd name="T82" fmla="*/ 14 w 860"/>
                <a:gd name="T83" fmla="*/ 147 h 858"/>
                <a:gd name="T84" fmla="*/ 5 w 860"/>
                <a:gd name="T85" fmla="*/ 127 h 858"/>
                <a:gd name="T86" fmla="*/ 7 w 860"/>
                <a:gd name="T87" fmla="*/ 101 h 858"/>
                <a:gd name="T88" fmla="*/ 3 w 860"/>
                <a:gd name="T89" fmla="*/ 79 h 858"/>
                <a:gd name="T90" fmla="*/ 21 w 860"/>
                <a:gd name="T91" fmla="*/ 80 h 858"/>
                <a:gd name="T92" fmla="*/ 43 w 860"/>
                <a:gd name="T93" fmla="*/ 78 h 858"/>
                <a:gd name="T94" fmla="*/ 69 w 860"/>
                <a:gd name="T95" fmla="*/ 53 h 858"/>
                <a:gd name="T96" fmla="*/ 94 w 860"/>
                <a:gd name="T97" fmla="*/ 44 h 858"/>
                <a:gd name="T98" fmla="*/ 108 w 860"/>
                <a:gd name="T99" fmla="*/ 37 h 858"/>
                <a:gd name="T100" fmla="*/ 131 w 860"/>
                <a:gd name="T101" fmla="*/ 12 h 858"/>
                <a:gd name="T102" fmla="*/ 149 w 860"/>
                <a:gd name="T103" fmla="*/ 6 h 858"/>
                <a:gd name="T104" fmla="*/ 182 w 860"/>
                <a:gd name="T105" fmla="*/ 30 h 858"/>
                <a:gd name="T106" fmla="*/ 194 w 860"/>
                <a:gd name="T107" fmla="*/ 60 h 858"/>
                <a:gd name="T108" fmla="*/ 215 w 860"/>
                <a:gd name="T109" fmla="*/ 101 h 858"/>
                <a:gd name="T110" fmla="*/ 183 w 860"/>
                <a:gd name="T111" fmla="*/ 134 h 85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860"/>
                <a:gd name="T169" fmla="*/ 0 h 858"/>
                <a:gd name="T170" fmla="*/ 860 w 860"/>
                <a:gd name="T171" fmla="*/ 858 h 85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860" h="858">
                  <a:moveTo>
                    <a:pt x="725" y="575"/>
                  </a:moveTo>
                  <a:lnTo>
                    <a:pt x="725" y="579"/>
                  </a:lnTo>
                  <a:lnTo>
                    <a:pt x="719" y="585"/>
                  </a:lnTo>
                  <a:lnTo>
                    <a:pt x="713" y="594"/>
                  </a:lnTo>
                  <a:lnTo>
                    <a:pt x="705" y="604"/>
                  </a:lnTo>
                  <a:lnTo>
                    <a:pt x="695" y="608"/>
                  </a:lnTo>
                  <a:lnTo>
                    <a:pt x="681" y="610"/>
                  </a:lnTo>
                  <a:lnTo>
                    <a:pt x="664" y="614"/>
                  </a:lnTo>
                  <a:lnTo>
                    <a:pt x="642" y="618"/>
                  </a:lnTo>
                  <a:lnTo>
                    <a:pt x="622" y="626"/>
                  </a:lnTo>
                  <a:lnTo>
                    <a:pt x="607" y="638"/>
                  </a:lnTo>
                  <a:lnTo>
                    <a:pt x="593" y="651"/>
                  </a:lnTo>
                  <a:lnTo>
                    <a:pt x="577" y="665"/>
                  </a:lnTo>
                  <a:lnTo>
                    <a:pt x="559" y="679"/>
                  </a:lnTo>
                  <a:lnTo>
                    <a:pt x="544" y="693"/>
                  </a:lnTo>
                  <a:lnTo>
                    <a:pt x="530" y="703"/>
                  </a:lnTo>
                  <a:lnTo>
                    <a:pt x="522" y="711"/>
                  </a:lnTo>
                  <a:lnTo>
                    <a:pt x="514" y="718"/>
                  </a:lnTo>
                  <a:lnTo>
                    <a:pt x="502" y="730"/>
                  </a:lnTo>
                  <a:lnTo>
                    <a:pt x="492" y="744"/>
                  </a:lnTo>
                  <a:lnTo>
                    <a:pt x="481" y="760"/>
                  </a:lnTo>
                  <a:lnTo>
                    <a:pt x="475" y="774"/>
                  </a:lnTo>
                  <a:lnTo>
                    <a:pt x="465" y="789"/>
                  </a:lnTo>
                  <a:lnTo>
                    <a:pt x="451" y="801"/>
                  </a:lnTo>
                  <a:lnTo>
                    <a:pt x="437" y="809"/>
                  </a:lnTo>
                  <a:lnTo>
                    <a:pt x="427" y="815"/>
                  </a:lnTo>
                  <a:lnTo>
                    <a:pt x="422" y="823"/>
                  </a:lnTo>
                  <a:lnTo>
                    <a:pt x="410" y="831"/>
                  </a:lnTo>
                  <a:lnTo>
                    <a:pt x="394" y="840"/>
                  </a:lnTo>
                  <a:lnTo>
                    <a:pt x="380" y="850"/>
                  </a:lnTo>
                  <a:lnTo>
                    <a:pt x="364" y="856"/>
                  </a:lnTo>
                  <a:lnTo>
                    <a:pt x="355" y="858"/>
                  </a:lnTo>
                  <a:lnTo>
                    <a:pt x="349" y="854"/>
                  </a:lnTo>
                  <a:lnTo>
                    <a:pt x="349" y="838"/>
                  </a:lnTo>
                  <a:lnTo>
                    <a:pt x="355" y="827"/>
                  </a:lnTo>
                  <a:lnTo>
                    <a:pt x="366" y="815"/>
                  </a:lnTo>
                  <a:lnTo>
                    <a:pt x="380" y="801"/>
                  </a:lnTo>
                  <a:lnTo>
                    <a:pt x="392" y="789"/>
                  </a:lnTo>
                  <a:lnTo>
                    <a:pt x="404" y="775"/>
                  </a:lnTo>
                  <a:lnTo>
                    <a:pt x="410" y="764"/>
                  </a:lnTo>
                  <a:lnTo>
                    <a:pt x="410" y="754"/>
                  </a:lnTo>
                  <a:lnTo>
                    <a:pt x="404" y="748"/>
                  </a:lnTo>
                  <a:lnTo>
                    <a:pt x="392" y="742"/>
                  </a:lnTo>
                  <a:lnTo>
                    <a:pt x="380" y="734"/>
                  </a:lnTo>
                  <a:lnTo>
                    <a:pt x="370" y="726"/>
                  </a:lnTo>
                  <a:lnTo>
                    <a:pt x="364" y="716"/>
                  </a:lnTo>
                  <a:lnTo>
                    <a:pt x="364" y="699"/>
                  </a:lnTo>
                  <a:lnTo>
                    <a:pt x="372" y="679"/>
                  </a:lnTo>
                  <a:lnTo>
                    <a:pt x="382" y="661"/>
                  </a:lnTo>
                  <a:lnTo>
                    <a:pt x="400" y="636"/>
                  </a:lnTo>
                  <a:lnTo>
                    <a:pt x="418" y="608"/>
                  </a:lnTo>
                  <a:lnTo>
                    <a:pt x="425" y="592"/>
                  </a:lnTo>
                  <a:lnTo>
                    <a:pt x="433" y="575"/>
                  </a:lnTo>
                  <a:lnTo>
                    <a:pt x="441" y="559"/>
                  </a:lnTo>
                  <a:lnTo>
                    <a:pt x="443" y="547"/>
                  </a:lnTo>
                  <a:lnTo>
                    <a:pt x="439" y="537"/>
                  </a:lnTo>
                  <a:lnTo>
                    <a:pt x="429" y="526"/>
                  </a:lnTo>
                  <a:lnTo>
                    <a:pt x="418" y="514"/>
                  </a:lnTo>
                  <a:lnTo>
                    <a:pt x="404" y="502"/>
                  </a:lnTo>
                  <a:lnTo>
                    <a:pt x="394" y="494"/>
                  </a:lnTo>
                  <a:lnTo>
                    <a:pt x="384" y="490"/>
                  </a:lnTo>
                  <a:lnTo>
                    <a:pt x="374" y="490"/>
                  </a:lnTo>
                  <a:lnTo>
                    <a:pt x="362" y="492"/>
                  </a:lnTo>
                  <a:lnTo>
                    <a:pt x="345" y="494"/>
                  </a:lnTo>
                  <a:lnTo>
                    <a:pt x="325" y="494"/>
                  </a:lnTo>
                  <a:lnTo>
                    <a:pt x="311" y="492"/>
                  </a:lnTo>
                  <a:lnTo>
                    <a:pt x="301" y="492"/>
                  </a:lnTo>
                  <a:lnTo>
                    <a:pt x="294" y="498"/>
                  </a:lnTo>
                  <a:lnTo>
                    <a:pt x="286" y="512"/>
                  </a:lnTo>
                  <a:lnTo>
                    <a:pt x="280" y="533"/>
                  </a:lnTo>
                  <a:lnTo>
                    <a:pt x="272" y="557"/>
                  </a:lnTo>
                  <a:lnTo>
                    <a:pt x="264" y="577"/>
                  </a:lnTo>
                  <a:lnTo>
                    <a:pt x="254" y="592"/>
                  </a:lnTo>
                  <a:lnTo>
                    <a:pt x="242" y="608"/>
                  </a:lnTo>
                  <a:lnTo>
                    <a:pt x="227" y="630"/>
                  </a:lnTo>
                  <a:lnTo>
                    <a:pt x="211" y="650"/>
                  </a:lnTo>
                  <a:lnTo>
                    <a:pt x="197" y="663"/>
                  </a:lnTo>
                  <a:lnTo>
                    <a:pt x="183" y="673"/>
                  </a:lnTo>
                  <a:lnTo>
                    <a:pt x="172" y="681"/>
                  </a:lnTo>
                  <a:lnTo>
                    <a:pt x="162" y="687"/>
                  </a:lnTo>
                  <a:lnTo>
                    <a:pt x="158" y="691"/>
                  </a:lnTo>
                  <a:lnTo>
                    <a:pt x="134" y="667"/>
                  </a:lnTo>
                  <a:lnTo>
                    <a:pt x="103" y="620"/>
                  </a:lnTo>
                  <a:lnTo>
                    <a:pt x="55" y="587"/>
                  </a:lnTo>
                  <a:lnTo>
                    <a:pt x="0" y="569"/>
                  </a:lnTo>
                  <a:lnTo>
                    <a:pt x="20" y="510"/>
                  </a:lnTo>
                  <a:lnTo>
                    <a:pt x="53" y="457"/>
                  </a:lnTo>
                  <a:lnTo>
                    <a:pt x="30" y="402"/>
                  </a:lnTo>
                  <a:lnTo>
                    <a:pt x="30" y="337"/>
                  </a:lnTo>
                  <a:lnTo>
                    <a:pt x="10" y="315"/>
                  </a:lnTo>
                  <a:lnTo>
                    <a:pt x="40" y="285"/>
                  </a:lnTo>
                  <a:lnTo>
                    <a:pt x="81" y="317"/>
                  </a:lnTo>
                  <a:lnTo>
                    <a:pt x="126" y="382"/>
                  </a:lnTo>
                  <a:lnTo>
                    <a:pt x="170" y="311"/>
                  </a:lnTo>
                  <a:lnTo>
                    <a:pt x="215" y="274"/>
                  </a:lnTo>
                  <a:lnTo>
                    <a:pt x="274" y="209"/>
                  </a:lnTo>
                  <a:lnTo>
                    <a:pt x="349" y="189"/>
                  </a:lnTo>
                  <a:lnTo>
                    <a:pt x="376" y="173"/>
                  </a:lnTo>
                  <a:lnTo>
                    <a:pt x="380" y="134"/>
                  </a:lnTo>
                  <a:lnTo>
                    <a:pt x="431" y="146"/>
                  </a:lnTo>
                  <a:lnTo>
                    <a:pt x="475" y="108"/>
                  </a:lnTo>
                  <a:lnTo>
                    <a:pt x="524" y="47"/>
                  </a:lnTo>
                  <a:lnTo>
                    <a:pt x="524" y="0"/>
                  </a:lnTo>
                  <a:lnTo>
                    <a:pt x="595" y="22"/>
                  </a:lnTo>
                  <a:lnTo>
                    <a:pt x="679" y="45"/>
                  </a:lnTo>
                  <a:lnTo>
                    <a:pt x="725" y="120"/>
                  </a:lnTo>
                  <a:lnTo>
                    <a:pt x="784" y="187"/>
                  </a:lnTo>
                  <a:lnTo>
                    <a:pt x="774" y="240"/>
                  </a:lnTo>
                  <a:lnTo>
                    <a:pt x="860" y="317"/>
                  </a:lnTo>
                  <a:lnTo>
                    <a:pt x="860" y="402"/>
                  </a:lnTo>
                  <a:lnTo>
                    <a:pt x="815" y="425"/>
                  </a:lnTo>
                  <a:lnTo>
                    <a:pt x="731" y="533"/>
                  </a:lnTo>
                  <a:lnTo>
                    <a:pt x="725" y="575"/>
                  </a:lnTo>
                </a:path>
              </a:pathLst>
            </a:custGeom>
            <a:grpFill/>
            <a:ln w="6350">
              <a:solidFill>
                <a:schemeClr val="tx1">
                  <a:lumMod val="85000"/>
                  <a:lumOff val="15000"/>
                </a:schemeClr>
              </a:solidFill>
              <a:prstDash val="solid"/>
              <a:round/>
            </a:ln>
          </p:spPr>
          <p:txBody>
            <a:bodyPr/>
            <a:lstStyle/>
            <a:p>
              <a:endParaRPr lang="zh-CN" altLang="en-US" dirty="0">
                <a:ea typeface="微软雅黑" panose="020B0503020204020204" pitchFamily="34" charset="-122"/>
              </a:endParaRPr>
            </a:p>
          </p:txBody>
        </p:sp>
        <p:sp>
          <p:nvSpPr>
            <p:cNvPr id="43" name="Freeform 101"/>
            <p:cNvSpPr/>
            <p:nvPr/>
          </p:nvSpPr>
          <p:spPr bwMode="gray">
            <a:xfrm>
              <a:off x="3738" y="1458"/>
              <a:ext cx="630" cy="431"/>
            </a:xfrm>
            <a:custGeom>
              <a:avLst/>
              <a:gdLst>
                <a:gd name="T0" fmla="*/ 315 w 1260"/>
                <a:gd name="T1" fmla="*/ 87 h 862"/>
                <a:gd name="T2" fmla="*/ 309 w 1260"/>
                <a:gd name="T3" fmla="*/ 91 h 862"/>
                <a:gd name="T4" fmla="*/ 299 w 1260"/>
                <a:gd name="T5" fmla="*/ 98 h 862"/>
                <a:gd name="T6" fmla="*/ 293 w 1260"/>
                <a:gd name="T7" fmla="*/ 101 h 862"/>
                <a:gd name="T8" fmla="*/ 287 w 1260"/>
                <a:gd name="T9" fmla="*/ 98 h 862"/>
                <a:gd name="T10" fmla="*/ 279 w 1260"/>
                <a:gd name="T11" fmla="*/ 94 h 862"/>
                <a:gd name="T12" fmla="*/ 277 w 1260"/>
                <a:gd name="T13" fmla="*/ 106 h 862"/>
                <a:gd name="T14" fmla="*/ 274 w 1260"/>
                <a:gd name="T15" fmla="*/ 119 h 862"/>
                <a:gd name="T16" fmla="*/ 265 w 1260"/>
                <a:gd name="T17" fmla="*/ 127 h 862"/>
                <a:gd name="T18" fmla="*/ 263 w 1260"/>
                <a:gd name="T19" fmla="*/ 136 h 862"/>
                <a:gd name="T20" fmla="*/ 254 w 1260"/>
                <a:gd name="T21" fmla="*/ 143 h 862"/>
                <a:gd name="T22" fmla="*/ 241 w 1260"/>
                <a:gd name="T23" fmla="*/ 147 h 862"/>
                <a:gd name="T24" fmla="*/ 233 w 1260"/>
                <a:gd name="T25" fmla="*/ 149 h 862"/>
                <a:gd name="T26" fmla="*/ 236 w 1260"/>
                <a:gd name="T27" fmla="*/ 157 h 862"/>
                <a:gd name="T28" fmla="*/ 244 w 1260"/>
                <a:gd name="T29" fmla="*/ 167 h 862"/>
                <a:gd name="T30" fmla="*/ 241 w 1260"/>
                <a:gd name="T31" fmla="*/ 175 h 862"/>
                <a:gd name="T32" fmla="*/ 226 w 1260"/>
                <a:gd name="T33" fmla="*/ 177 h 862"/>
                <a:gd name="T34" fmla="*/ 216 w 1260"/>
                <a:gd name="T35" fmla="*/ 177 h 862"/>
                <a:gd name="T36" fmla="*/ 207 w 1260"/>
                <a:gd name="T37" fmla="*/ 177 h 862"/>
                <a:gd name="T38" fmla="*/ 202 w 1260"/>
                <a:gd name="T39" fmla="*/ 172 h 862"/>
                <a:gd name="T40" fmla="*/ 196 w 1260"/>
                <a:gd name="T41" fmla="*/ 170 h 862"/>
                <a:gd name="T42" fmla="*/ 191 w 1260"/>
                <a:gd name="T43" fmla="*/ 183 h 862"/>
                <a:gd name="T44" fmla="*/ 185 w 1260"/>
                <a:gd name="T45" fmla="*/ 199 h 862"/>
                <a:gd name="T46" fmla="*/ 178 w 1260"/>
                <a:gd name="T47" fmla="*/ 213 h 862"/>
                <a:gd name="T48" fmla="*/ 169 w 1260"/>
                <a:gd name="T49" fmla="*/ 216 h 862"/>
                <a:gd name="T50" fmla="*/ 147 w 1260"/>
                <a:gd name="T51" fmla="*/ 181 h 862"/>
                <a:gd name="T52" fmla="*/ 122 w 1260"/>
                <a:gd name="T53" fmla="*/ 132 h 862"/>
                <a:gd name="T54" fmla="*/ 66 w 1260"/>
                <a:gd name="T55" fmla="*/ 99 h 862"/>
                <a:gd name="T56" fmla="*/ 28 w 1260"/>
                <a:gd name="T57" fmla="*/ 96 h 862"/>
                <a:gd name="T58" fmla="*/ 21 w 1260"/>
                <a:gd name="T59" fmla="*/ 55 h 862"/>
                <a:gd name="T60" fmla="*/ 6 w 1260"/>
                <a:gd name="T61" fmla="*/ 26 h 862"/>
                <a:gd name="T62" fmla="*/ 33 w 1260"/>
                <a:gd name="T63" fmla="*/ 29 h 862"/>
                <a:gd name="T64" fmla="*/ 64 w 1260"/>
                <a:gd name="T65" fmla="*/ 0 h 862"/>
                <a:gd name="T66" fmla="*/ 101 w 1260"/>
                <a:gd name="T67" fmla="*/ 27 h 862"/>
                <a:gd name="T68" fmla="*/ 133 w 1260"/>
                <a:gd name="T69" fmla="*/ 34 h 862"/>
                <a:gd name="T70" fmla="*/ 172 w 1260"/>
                <a:gd name="T71" fmla="*/ 48 h 862"/>
                <a:gd name="T72" fmla="*/ 206 w 1260"/>
                <a:gd name="T73" fmla="*/ 62 h 862"/>
                <a:gd name="T74" fmla="*/ 214 w 1260"/>
                <a:gd name="T75" fmla="*/ 42 h 862"/>
                <a:gd name="T76" fmla="*/ 217 w 1260"/>
                <a:gd name="T77" fmla="*/ 53 h 862"/>
                <a:gd name="T78" fmla="*/ 219 w 1260"/>
                <a:gd name="T79" fmla="*/ 58 h 862"/>
                <a:gd name="T80" fmla="*/ 227 w 1260"/>
                <a:gd name="T81" fmla="*/ 65 h 862"/>
                <a:gd name="T82" fmla="*/ 243 w 1260"/>
                <a:gd name="T83" fmla="*/ 80 h 862"/>
                <a:gd name="T84" fmla="*/ 265 w 1260"/>
                <a:gd name="T85" fmla="*/ 51 h 862"/>
                <a:gd name="T86" fmla="*/ 312 w 1260"/>
                <a:gd name="T87" fmla="*/ 62 h 86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260"/>
                <a:gd name="T133" fmla="*/ 0 h 862"/>
                <a:gd name="T134" fmla="*/ 1260 w 1260"/>
                <a:gd name="T135" fmla="*/ 862 h 86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260" h="862">
                  <a:moveTo>
                    <a:pt x="1246" y="248"/>
                  </a:moveTo>
                  <a:lnTo>
                    <a:pt x="1260" y="267"/>
                  </a:lnTo>
                  <a:lnTo>
                    <a:pt x="1258" y="348"/>
                  </a:lnTo>
                  <a:lnTo>
                    <a:pt x="1254" y="350"/>
                  </a:lnTo>
                  <a:lnTo>
                    <a:pt x="1246" y="356"/>
                  </a:lnTo>
                  <a:lnTo>
                    <a:pt x="1233" y="364"/>
                  </a:lnTo>
                  <a:lnTo>
                    <a:pt x="1219" y="374"/>
                  </a:lnTo>
                  <a:lnTo>
                    <a:pt x="1205" y="382"/>
                  </a:lnTo>
                  <a:lnTo>
                    <a:pt x="1195" y="390"/>
                  </a:lnTo>
                  <a:lnTo>
                    <a:pt x="1187" y="395"/>
                  </a:lnTo>
                  <a:lnTo>
                    <a:pt x="1179" y="399"/>
                  </a:lnTo>
                  <a:lnTo>
                    <a:pt x="1170" y="401"/>
                  </a:lnTo>
                  <a:lnTo>
                    <a:pt x="1160" y="401"/>
                  </a:lnTo>
                  <a:lnTo>
                    <a:pt x="1154" y="395"/>
                  </a:lnTo>
                  <a:lnTo>
                    <a:pt x="1146" y="390"/>
                  </a:lnTo>
                  <a:lnTo>
                    <a:pt x="1136" y="380"/>
                  </a:lnTo>
                  <a:lnTo>
                    <a:pt x="1124" y="376"/>
                  </a:lnTo>
                  <a:lnTo>
                    <a:pt x="1114" y="376"/>
                  </a:lnTo>
                  <a:lnTo>
                    <a:pt x="1110" y="384"/>
                  </a:lnTo>
                  <a:lnTo>
                    <a:pt x="1107" y="401"/>
                  </a:lnTo>
                  <a:lnTo>
                    <a:pt x="1105" y="423"/>
                  </a:lnTo>
                  <a:lnTo>
                    <a:pt x="1103" y="443"/>
                  </a:lnTo>
                  <a:lnTo>
                    <a:pt x="1101" y="460"/>
                  </a:lnTo>
                  <a:lnTo>
                    <a:pt x="1095" y="476"/>
                  </a:lnTo>
                  <a:lnTo>
                    <a:pt x="1085" y="490"/>
                  </a:lnTo>
                  <a:lnTo>
                    <a:pt x="1069" y="500"/>
                  </a:lnTo>
                  <a:lnTo>
                    <a:pt x="1059" y="508"/>
                  </a:lnTo>
                  <a:lnTo>
                    <a:pt x="1055" y="519"/>
                  </a:lnTo>
                  <a:lnTo>
                    <a:pt x="1053" y="531"/>
                  </a:lnTo>
                  <a:lnTo>
                    <a:pt x="1051" y="541"/>
                  </a:lnTo>
                  <a:lnTo>
                    <a:pt x="1045" y="551"/>
                  </a:lnTo>
                  <a:lnTo>
                    <a:pt x="1032" y="559"/>
                  </a:lnTo>
                  <a:lnTo>
                    <a:pt x="1016" y="569"/>
                  </a:lnTo>
                  <a:lnTo>
                    <a:pt x="996" y="576"/>
                  </a:lnTo>
                  <a:lnTo>
                    <a:pt x="979" y="584"/>
                  </a:lnTo>
                  <a:lnTo>
                    <a:pt x="965" y="588"/>
                  </a:lnTo>
                  <a:lnTo>
                    <a:pt x="951" y="590"/>
                  </a:lnTo>
                  <a:lnTo>
                    <a:pt x="941" y="592"/>
                  </a:lnTo>
                  <a:lnTo>
                    <a:pt x="933" y="596"/>
                  </a:lnTo>
                  <a:lnTo>
                    <a:pt x="929" y="604"/>
                  </a:lnTo>
                  <a:lnTo>
                    <a:pt x="933" y="614"/>
                  </a:lnTo>
                  <a:lnTo>
                    <a:pt x="943" y="628"/>
                  </a:lnTo>
                  <a:lnTo>
                    <a:pt x="955" y="641"/>
                  </a:lnTo>
                  <a:lnTo>
                    <a:pt x="967" y="651"/>
                  </a:lnTo>
                  <a:lnTo>
                    <a:pt x="977" y="665"/>
                  </a:lnTo>
                  <a:lnTo>
                    <a:pt x="981" y="677"/>
                  </a:lnTo>
                  <a:lnTo>
                    <a:pt x="975" y="691"/>
                  </a:lnTo>
                  <a:lnTo>
                    <a:pt x="963" y="699"/>
                  </a:lnTo>
                  <a:lnTo>
                    <a:pt x="943" y="702"/>
                  </a:lnTo>
                  <a:lnTo>
                    <a:pt x="923" y="704"/>
                  </a:lnTo>
                  <a:lnTo>
                    <a:pt x="906" y="706"/>
                  </a:lnTo>
                  <a:lnTo>
                    <a:pt x="892" y="708"/>
                  </a:lnTo>
                  <a:lnTo>
                    <a:pt x="880" y="708"/>
                  </a:lnTo>
                  <a:lnTo>
                    <a:pt x="864" y="708"/>
                  </a:lnTo>
                  <a:lnTo>
                    <a:pt x="847" y="706"/>
                  </a:lnTo>
                  <a:lnTo>
                    <a:pt x="833" y="706"/>
                  </a:lnTo>
                  <a:lnTo>
                    <a:pt x="827" y="706"/>
                  </a:lnTo>
                  <a:lnTo>
                    <a:pt x="825" y="702"/>
                  </a:lnTo>
                  <a:lnTo>
                    <a:pt x="819" y="697"/>
                  </a:lnTo>
                  <a:lnTo>
                    <a:pt x="809" y="687"/>
                  </a:lnTo>
                  <a:lnTo>
                    <a:pt x="799" y="679"/>
                  </a:lnTo>
                  <a:lnTo>
                    <a:pt x="792" y="675"/>
                  </a:lnTo>
                  <a:lnTo>
                    <a:pt x="786" y="679"/>
                  </a:lnTo>
                  <a:lnTo>
                    <a:pt x="780" y="691"/>
                  </a:lnTo>
                  <a:lnTo>
                    <a:pt x="774" y="708"/>
                  </a:lnTo>
                  <a:lnTo>
                    <a:pt x="766" y="732"/>
                  </a:lnTo>
                  <a:lnTo>
                    <a:pt x="756" y="756"/>
                  </a:lnTo>
                  <a:lnTo>
                    <a:pt x="748" y="777"/>
                  </a:lnTo>
                  <a:lnTo>
                    <a:pt x="742" y="795"/>
                  </a:lnTo>
                  <a:lnTo>
                    <a:pt x="733" y="821"/>
                  </a:lnTo>
                  <a:lnTo>
                    <a:pt x="723" y="838"/>
                  </a:lnTo>
                  <a:lnTo>
                    <a:pt x="711" y="850"/>
                  </a:lnTo>
                  <a:lnTo>
                    <a:pt x="699" y="854"/>
                  </a:lnTo>
                  <a:lnTo>
                    <a:pt x="687" y="858"/>
                  </a:lnTo>
                  <a:lnTo>
                    <a:pt x="677" y="862"/>
                  </a:lnTo>
                  <a:lnTo>
                    <a:pt x="671" y="862"/>
                  </a:lnTo>
                  <a:lnTo>
                    <a:pt x="671" y="799"/>
                  </a:lnTo>
                  <a:lnTo>
                    <a:pt x="585" y="722"/>
                  </a:lnTo>
                  <a:lnTo>
                    <a:pt x="595" y="669"/>
                  </a:lnTo>
                  <a:lnTo>
                    <a:pt x="536" y="602"/>
                  </a:lnTo>
                  <a:lnTo>
                    <a:pt x="490" y="527"/>
                  </a:lnTo>
                  <a:lnTo>
                    <a:pt x="335" y="482"/>
                  </a:lnTo>
                  <a:lnTo>
                    <a:pt x="297" y="460"/>
                  </a:lnTo>
                  <a:lnTo>
                    <a:pt x="262" y="393"/>
                  </a:lnTo>
                  <a:lnTo>
                    <a:pt x="223" y="327"/>
                  </a:lnTo>
                  <a:lnTo>
                    <a:pt x="144" y="388"/>
                  </a:lnTo>
                  <a:lnTo>
                    <a:pt x="114" y="382"/>
                  </a:lnTo>
                  <a:lnTo>
                    <a:pt x="112" y="352"/>
                  </a:lnTo>
                  <a:lnTo>
                    <a:pt x="77" y="303"/>
                  </a:lnTo>
                  <a:lnTo>
                    <a:pt x="83" y="220"/>
                  </a:lnTo>
                  <a:lnTo>
                    <a:pt x="42" y="165"/>
                  </a:lnTo>
                  <a:lnTo>
                    <a:pt x="0" y="157"/>
                  </a:lnTo>
                  <a:lnTo>
                    <a:pt x="24" y="102"/>
                  </a:lnTo>
                  <a:lnTo>
                    <a:pt x="67" y="116"/>
                  </a:lnTo>
                  <a:lnTo>
                    <a:pt x="83" y="96"/>
                  </a:lnTo>
                  <a:lnTo>
                    <a:pt x="132" y="118"/>
                  </a:lnTo>
                  <a:lnTo>
                    <a:pt x="124" y="53"/>
                  </a:lnTo>
                  <a:lnTo>
                    <a:pt x="160" y="23"/>
                  </a:lnTo>
                  <a:lnTo>
                    <a:pt x="256" y="0"/>
                  </a:lnTo>
                  <a:lnTo>
                    <a:pt x="280" y="63"/>
                  </a:lnTo>
                  <a:lnTo>
                    <a:pt x="343" y="132"/>
                  </a:lnTo>
                  <a:lnTo>
                    <a:pt x="406" y="110"/>
                  </a:lnTo>
                  <a:lnTo>
                    <a:pt x="453" y="114"/>
                  </a:lnTo>
                  <a:lnTo>
                    <a:pt x="488" y="81"/>
                  </a:lnTo>
                  <a:lnTo>
                    <a:pt x="530" y="134"/>
                  </a:lnTo>
                  <a:lnTo>
                    <a:pt x="650" y="110"/>
                  </a:lnTo>
                  <a:lnTo>
                    <a:pt x="673" y="142"/>
                  </a:lnTo>
                  <a:lnTo>
                    <a:pt x="689" y="191"/>
                  </a:lnTo>
                  <a:lnTo>
                    <a:pt x="742" y="177"/>
                  </a:lnTo>
                  <a:lnTo>
                    <a:pt x="790" y="250"/>
                  </a:lnTo>
                  <a:lnTo>
                    <a:pt x="823" y="248"/>
                  </a:lnTo>
                  <a:lnTo>
                    <a:pt x="813" y="167"/>
                  </a:lnTo>
                  <a:lnTo>
                    <a:pt x="853" y="161"/>
                  </a:lnTo>
                  <a:lnTo>
                    <a:pt x="855" y="167"/>
                  </a:lnTo>
                  <a:lnTo>
                    <a:pt x="858" y="179"/>
                  </a:lnTo>
                  <a:lnTo>
                    <a:pt x="864" y="195"/>
                  </a:lnTo>
                  <a:lnTo>
                    <a:pt x="868" y="212"/>
                  </a:lnTo>
                  <a:lnTo>
                    <a:pt x="872" y="224"/>
                  </a:lnTo>
                  <a:lnTo>
                    <a:pt x="874" y="232"/>
                  </a:lnTo>
                  <a:lnTo>
                    <a:pt x="878" y="234"/>
                  </a:lnTo>
                  <a:lnTo>
                    <a:pt x="886" y="242"/>
                  </a:lnTo>
                  <a:lnTo>
                    <a:pt x="896" y="250"/>
                  </a:lnTo>
                  <a:lnTo>
                    <a:pt x="908" y="258"/>
                  </a:lnTo>
                  <a:lnTo>
                    <a:pt x="916" y="262"/>
                  </a:lnTo>
                  <a:lnTo>
                    <a:pt x="920" y="266"/>
                  </a:lnTo>
                  <a:lnTo>
                    <a:pt x="971" y="319"/>
                  </a:lnTo>
                  <a:lnTo>
                    <a:pt x="994" y="293"/>
                  </a:lnTo>
                  <a:lnTo>
                    <a:pt x="1010" y="238"/>
                  </a:lnTo>
                  <a:lnTo>
                    <a:pt x="1059" y="201"/>
                  </a:lnTo>
                  <a:lnTo>
                    <a:pt x="1126" y="226"/>
                  </a:lnTo>
                  <a:lnTo>
                    <a:pt x="1203" y="252"/>
                  </a:lnTo>
                  <a:lnTo>
                    <a:pt x="1246" y="248"/>
                  </a:lnTo>
                  <a:close/>
                </a:path>
              </a:pathLst>
            </a:custGeom>
            <a:grpFill/>
            <a:ln w="0">
              <a:solidFill>
                <a:schemeClr val="tx1">
                  <a:lumMod val="85000"/>
                  <a:lumOff val="15000"/>
                </a:schemeClr>
              </a:solidFill>
              <a:prstDash val="solid"/>
              <a:round/>
            </a:ln>
          </p:spPr>
          <p:txBody>
            <a:bodyPr/>
            <a:lstStyle/>
            <a:p>
              <a:endParaRPr lang="zh-CN" altLang="en-US" dirty="0">
                <a:ea typeface="微软雅黑" panose="020B0503020204020204" pitchFamily="34" charset="-122"/>
              </a:endParaRPr>
            </a:p>
          </p:txBody>
        </p:sp>
        <p:sp>
          <p:nvSpPr>
            <p:cNvPr id="44" name="Freeform 102"/>
            <p:cNvSpPr/>
            <p:nvPr/>
          </p:nvSpPr>
          <p:spPr bwMode="gray">
            <a:xfrm>
              <a:off x="3738" y="1458"/>
              <a:ext cx="630" cy="431"/>
            </a:xfrm>
            <a:custGeom>
              <a:avLst/>
              <a:gdLst>
                <a:gd name="T0" fmla="*/ 315 w 1260"/>
                <a:gd name="T1" fmla="*/ 87 h 862"/>
                <a:gd name="T2" fmla="*/ 309 w 1260"/>
                <a:gd name="T3" fmla="*/ 91 h 862"/>
                <a:gd name="T4" fmla="*/ 299 w 1260"/>
                <a:gd name="T5" fmla="*/ 98 h 862"/>
                <a:gd name="T6" fmla="*/ 293 w 1260"/>
                <a:gd name="T7" fmla="*/ 101 h 862"/>
                <a:gd name="T8" fmla="*/ 287 w 1260"/>
                <a:gd name="T9" fmla="*/ 98 h 862"/>
                <a:gd name="T10" fmla="*/ 279 w 1260"/>
                <a:gd name="T11" fmla="*/ 94 h 862"/>
                <a:gd name="T12" fmla="*/ 277 w 1260"/>
                <a:gd name="T13" fmla="*/ 106 h 862"/>
                <a:gd name="T14" fmla="*/ 274 w 1260"/>
                <a:gd name="T15" fmla="*/ 119 h 862"/>
                <a:gd name="T16" fmla="*/ 265 w 1260"/>
                <a:gd name="T17" fmla="*/ 127 h 862"/>
                <a:gd name="T18" fmla="*/ 263 w 1260"/>
                <a:gd name="T19" fmla="*/ 136 h 862"/>
                <a:gd name="T20" fmla="*/ 254 w 1260"/>
                <a:gd name="T21" fmla="*/ 143 h 862"/>
                <a:gd name="T22" fmla="*/ 241 w 1260"/>
                <a:gd name="T23" fmla="*/ 147 h 862"/>
                <a:gd name="T24" fmla="*/ 233 w 1260"/>
                <a:gd name="T25" fmla="*/ 149 h 862"/>
                <a:gd name="T26" fmla="*/ 236 w 1260"/>
                <a:gd name="T27" fmla="*/ 157 h 862"/>
                <a:gd name="T28" fmla="*/ 244 w 1260"/>
                <a:gd name="T29" fmla="*/ 167 h 862"/>
                <a:gd name="T30" fmla="*/ 241 w 1260"/>
                <a:gd name="T31" fmla="*/ 175 h 862"/>
                <a:gd name="T32" fmla="*/ 226 w 1260"/>
                <a:gd name="T33" fmla="*/ 177 h 862"/>
                <a:gd name="T34" fmla="*/ 216 w 1260"/>
                <a:gd name="T35" fmla="*/ 177 h 862"/>
                <a:gd name="T36" fmla="*/ 207 w 1260"/>
                <a:gd name="T37" fmla="*/ 177 h 862"/>
                <a:gd name="T38" fmla="*/ 202 w 1260"/>
                <a:gd name="T39" fmla="*/ 172 h 862"/>
                <a:gd name="T40" fmla="*/ 196 w 1260"/>
                <a:gd name="T41" fmla="*/ 170 h 862"/>
                <a:gd name="T42" fmla="*/ 191 w 1260"/>
                <a:gd name="T43" fmla="*/ 183 h 862"/>
                <a:gd name="T44" fmla="*/ 185 w 1260"/>
                <a:gd name="T45" fmla="*/ 199 h 862"/>
                <a:gd name="T46" fmla="*/ 178 w 1260"/>
                <a:gd name="T47" fmla="*/ 213 h 862"/>
                <a:gd name="T48" fmla="*/ 169 w 1260"/>
                <a:gd name="T49" fmla="*/ 216 h 862"/>
                <a:gd name="T50" fmla="*/ 147 w 1260"/>
                <a:gd name="T51" fmla="*/ 181 h 862"/>
                <a:gd name="T52" fmla="*/ 122 w 1260"/>
                <a:gd name="T53" fmla="*/ 132 h 862"/>
                <a:gd name="T54" fmla="*/ 66 w 1260"/>
                <a:gd name="T55" fmla="*/ 99 h 862"/>
                <a:gd name="T56" fmla="*/ 28 w 1260"/>
                <a:gd name="T57" fmla="*/ 96 h 862"/>
                <a:gd name="T58" fmla="*/ 21 w 1260"/>
                <a:gd name="T59" fmla="*/ 55 h 862"/>
                <a:gd name="T60" fmla="*/ 6 w 1260"/>
                <a:gd name="T61" fmla="*/ 26 h 862"/>
                <a:gd name="T62" fmla="*/ 33 w 1260"/>
                <a:gd name="T63" fmla="*/ 29 h 862"/>
                <a:gd name="T64" fmla="*/ 64 w 1260"/>
                <a:gd name="T65" fmla="*/ 0 h 862"/>
                <a:gd name="T66" fmla="*/ 101 w 1260"/>
                <a:gd name="T67" fmla="*/ 27 h 862"/>
                <a:gd name="T68" fmla="*/ 133 w 1260"/>
                <a:gd name="T69" fmla="*/ 34 h 862"/>
                <a:gd name="T70" fmla="*/ 172 w 1260"/>
                <a:gd name="T71" fmla="*/ 48 h 862"/>
                <a:gd name="T72" fmla="*/ 206 w 1260"/>
                <a:gd name="T73" fmla="*/ 62 h 862"/>
                <a:gd name="T74" fmla="*/ 214 w 1260"/>
                <a:gd name="T75" fmla="*/ 42 h 862"/>
                <a:gd name="T76" fmla="*/ 217 w 1260"/>
                <a:gd name="T77" fmla="*/ 53 h 862"/>
                <a:gd name="T78" fmla="*/ 219 w 1260"/>
                <a:gd name="T79" fmla="*/ 58 h 862"/>
                <a:gd name="T80" fmla="*/ 227 w 1260"/>
                <a:gd name="T81" fmla="*/ 65 h 862"/>
                <a:gd name="T82" fmla="*/ 243 w 1260"/>
                <a:gd name="T83" fmla="*/ 80 h 862"/>
                <a:gd name="T84" fmla="*/ 265 w 1260"/>
                <a:gd name="T85" fmla="*/ 51 h 862"/>
                <a:gd name="T86" fmla="*/ 312 w 1260"/>
                <a:gd name="T87" fmla="*/ 62 h 86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260"/>
                <a:gd name="T133" fmla="*/ 0 h 862"/>
                <a:gd name="T134" fmla="*/ 1260 w 1260"/>
                <a:gd name="T135" fmla="*/ 862 h 86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260" h="862">
                  <a:moveTo>
                    <a:pt x="1246" y="248"/>
                  </a:moveTo>
                  <a:lnTo>
                    <a:pt x="1260" y="267"/>
                  </a:lnTo>
                  <a:lnTo>
                    <a:pt x="1258" y="348"/>
                  </a:lnTo>
                  <a:lnTo>
                    <a:pt x="1254" y="350"/>
                  </a:lnTo>
                  <a:lnTo>
                    <a:pt x="1246" y="356"/>
                  </a:lnTo>
                  <a:lnTo>
                    <a:pt x="1233" y="364"/>
                  </a:lnTo>
                  <a:lnTo>
                    <a:pt x="1219" y="374"/>
                  </a:lnTo>
                  <a:lnTo>
                    <a:pt x="1205" y="382"/>
                  </a:lnTo>
                  <a:lnTo>
                    <a:pt x="1195" y="390"/>
                  </a:lnTo>
                  <a:lnTo>
                    <a:pt x="1187" y="395"/>
                  </a:lnTo>
                  <a:lnTo>
                    <a:pt x="1179" y="399"/>
                  </a:lnTo>
                  <a:lnTo>
                    <a:pt x="1170" y="401"/>
                  </a:lnTo>
                  <a:lnTo>
                    <a:pt x="1160" y="401"/>
                  </a:lnTo>
                  <a:lnTo>
                    <a:pt x="1154" y="395"/>
                  </a:lnTo>
                  <a:lnTo>
                    <a:pt x="1146" y="390"/>
                  </a:lnTo>
                  <a:lnTo>
                    <a:pt x="1136" y="380"/>
                  </a:lnTo>
                  <a:lnTo>
                    <a:pt x="1124" y="376"/>
                  </a:lnTo>
                  <a:lnTo>
                    <a:pt x="1114" y="376"/>
                  </a:lnTo>
                  <a:lnTo>
                    <a:pt x="1110" y="384"/>
                  </a:lnTo>
                  <a:lnTo>
                    <a:pt x="1107" y="401"/>
                  </a:lnTo>
                  <a:lnTo>
                    <a:pt x="1105" y="423"/>
                  </a:lnTo>
                  <a:lnTo>
                    <a:pt x="1103" y="443"/>
                  </a:lnTo>
                  <a:lnTo>
                    <a:pt x="1101" y="460"/>
                  </a:lnTo>
                  <a:lnTo>
                    <a:pt x="1095" y="476"/>
                  </a:lnTo>
                  <a:lnTo>
                    <a:pt x="1085" y="490"/>
                  </a:lnTo>
                  <a:lnTo>
                    <a:pt x="1069" y="500"/>
                  </a:lnTo>
                  <a:lnTo>
                    <a:pt x="1059" y="508"/>
                  </a:lnTo>
                  <a:lnTo>
                    <a:pt x="1055" y="519"/>
                  </a:lnTo>
                  <a:lnTo>
                    <a:pt x="1053" y="531"/>
                  </a:lnTo>
                  <a:lnTo>
                    <a:pt x="1051" y="541"/>
                  </a:lnTo>
                  <a:lnTo>
                    <a:pt x="1045" y="551"/>
                  </a:lnTo>
                  <a:lnTo>
                    <a:pt x="1032" y="559"/>
                  </a:lnTo>
                  <a:lnTo>
                    <a:pt x="1016" y="569"/>
                  </a:lnTo>
                  <a:lnTo>
                    <a:pt x="996" y="576"/>
                  </a:lnTo>
                  <a:lnTo>
                    <a:pt x="979" y="584"/>
                  </a:lnTo>
                  <a:lnTo>
                    <a:pt x="965" y="588"/>
                  </a:lnTo>
                  <a:lnTo>
                    <a:pt x="951" y="590"/>
                  </a:lnTo>
                  <a:lnTo>
                    <a:pt x="941" y="592"/>
                  </a:lnTo>
                  <a:lnTo>
                    <a:pt x="933" y="596"/>
                  </a:lnTo>
                  <a:lnTo>
                    <a:pt x="929" y="604"/>
                  </a:lnTo>
                  <a:lnTo>
                    <a:pt x="933" y="614"/>
                  </a:lnTo>
                  <a:lnTo>
                    <a:pt x="943" y="628"/>
                  </a:lnTo>
                  <a:lnTo>
                    <a:pt x="955" y="641"/>
                  </a:lnTo>
                  <a:lnTo>
                    <a:pt x="967" y="651"/>
                  </a:lnTo>
                  <a:lnTo>
                    <a:pt x="977" y="665"/>
                  </a:lnTo>
                  <a:lnTo>
                    <a:pt x="981" y="677"/>
                  </a:lnTo>
                  <a:lnTo>
                    <a:pt x="975" y="691"/>
                  </a:lnTo>
                  <a:lnTo>
                    <a:pt x="963" y="699"/>
                  </a:lnTo>
                  <a:lnTo>
                    <a:pt x="943" y="702"/>
                  </a:lnTo>
                  <a:lnTo>
                    <a:pt x="923" y="704"/>
                  </a:lnTo>
                  <a:lnTo>
                    <a:pt x="906" y="706"/>
                  </a:lnTo>
                  <a:lnTo>
                    <a:pt x="892" y="708"/>
                  </a:lnTo>
                  <a:lnTo>
                    <a:pt x="880" y="708"/>
                  </a:lnTo>
                  <a:lnTo>
                    <a:pt x="864" y="708"/>
                  </a:lnTo>
                  <a:lnTo>
                    <a:pt x="847" y="706"/>
                  </a:lnTo>
                  <a:lnTo>
                    <a:pt x="833" y="706"/>
                  </a:lnTo>
                  <a:lnTo>
                    <a:pt x="827" y="706"/>
                  </a:lnTo>
                  <a:lnTo>
                    <a:pt x="825" y="702"/>
                  </a:lnTo>
                  <a:lnTo>
                    <a:pt x="819" y="697"/>
                  </a:lnTo>
                  <a:lnTo>
                    <a:pt x="809" y="687"/>
                  </a:lnTo>
                  <a:lnTo>
                    <a:pt x="799" y="679"/>
                  </a:lnTo>
                  <a:lnTo>
                    <a:pt x="792" y="675"/>
                  </a:lnTo>
                  <a:lnTo>
                    <a:pt x="786" y="679"/>
                  </a:lnTo>
                  <a:lnTo>
                    <a:pt x="780" y="691"/>
                  </a:lnTo>
                  <a:lnTo>
                    <a:pt x="774" y="708"/>
                  </a:lnTo>
                  <a:lnTo>
                    <a:pt x="766" y="732"/>
                  </a:lnTo>
                  <a:lnTo>
                    <a:pt x="756" y="756"/>
                  </a:lnTo>
                  <a:lnTo>
                    <a:pt x="748" y="777"/>
                  </a:lnTo>
                  <a:lnTo>
                    <a:pt x="742" y="795"/>
                  </a:lnTo>
                  <a:lnTo>
                    <a:pt x="733" y="821"/>
                  </a:lnTo>
                  <a:lnTo>
                    <a:pt x="723" y="838"/>
                  </a:lnTo>
                  <a:lnTo>
                    <a:pt x="711" y="850"/>
                  </a:lnTo>
                  <a:lnTo>
                    <a:pt x="699" y="854"/>
                  </a:lnTo>
                  <a:lnTo>
                    <a:pt x="687" y="858"/>
                  </a:lnTo>
                  <a:lnTo>
                    <a:pt x="677" y="862"/>
                  </a:lnTo>
                  <a:lnTo>
                    <a:pt x="671" y="862"/>
                  </a:lnTo>
                  <a:lnTo>
                    <a:pt x="671" y="799"/>
                  </a:lnTo>
                  <a:lnTo>
                    <a:pt x="585" y="722"/>
                  </a:lnTo>
                  <a:lnTo>
                    <a:pt x="595" y="669"/>
                  </a:lnTo>
                  <a:lnTo>
                    <a:pt x="536" y="602"/>
                  </a:lnTo>
                  <a:lnTo>
                    <a:pt x="490" y="527"/>
                  </a:lnTo>
                  <a:lnTo>
                    <a:pt x="335" y="482"/>
                  </a:lnTo>
                  <a:lnTo>
                    <a:pt x="297" y="460"/>
                  </a:lnTo>
                  <a:lnTo>
                    <a:pt x="262" y="393"/>
                  </a:lnTo>
                  <a:lnTo>
                    <a:pt x="223" y="327"/>
                  </a:lnTo>
                  <a:lnTo>
                    <a:pt x="144" y="388"/>
                  </a:lnTo>
                  <a:lnTo>
                    <a:pt x="114" y="382"/>
                  </a:lnTo>
                  <a:lnTo>
                    <a:pt x="112" y="352"/>
                  </a:lnTo>
                  <a:lnTo>
                    <a:pt x="77" y="303"/>
                  </a:lnTo>
                  <a:lnTo>
                    <a:pt x="83" y="220"/>
                  </a:lnTo>
                  <a:lnTo>
                    <a:pt x="42" y="165"/>
                  </a:lnTo>
                  <a:lnTo>
                    <a:pt x="0" y="157"/>
                  </a:lnTo>
                  <a:lnTo>
                    <a:pt x="24" y="102"/>
                  </a:lnTo>
                  <a:lnTo>
                    <a:pt x="67" y="116"/>
                  </a:lnTo>
                  <a:lnTo>
                    <a:pt x="83" y="96"/>
                  </a:lnTo>
                  <a:lnTo>
                    <a:pt x="132" y="118"/>
                  </a:lnTo>
                  <a:lnTo>
                    <a:pt x="124" y="53"/>
                  </a:lnTo>
                  <a:lnTo>
                    <a:pt x="160" y="23"/>
                  </a:lnTo>
                  <a:lnTo>
                    <a:pt x="256" y="0"/>
                  </a:lnTo>
                  <a:lnTo>
                    <a:pt x="280" y="63"/>
                  </a:lnTo>
                  <a:lnTo>
                    <a:pt x="343" y="132"/>
                  </a:lnTo>
                  <a:lnTo>
                    <a:pt x="406" y="110"/>
                  </a:lnTo>
                  <a:lnTo>
                    <a:pt x="453" y="114"/>
                  </a:lnTo>
                  <a:lnTo>
                    <a:pt x="488" y="81"/>
                  </a:lnTo>
                  <a:lnTo>
                    <a:pt x="530" y="134"/>
                  </a:lnTo>
                  <a:lnTo>
                    <a:pt x="650" y="110"/>
                  </a:lnTo>
                  <a:lnTo>
                    <a:pt x="673" y="142"/>
                  </a:lnTo>
                  <a:lnTo>
                    <a:pt x="689" y="191"/>
                  </a:lnTo>
                  <a:lnTo>
                    <a:pt x="742" y="177"/>
                  </a:lnTo>
                  <a:lnTo>
                    <a:pt x="790" y="250"/>
                  </a:lnTo>
                  <a:lnTo>
                    <a:pt x="823" y="248"/>
                  </a:lnTo>
                  <a:lnTo>
                    <a:pt x="813" y="167"/>
                  </a:lnTo>
                  <a:lnTo>
                    <a:pt x="853" y="161"/>
                  </a:lnTo>
                  <a:lnTo>
                    <a:pt x="855" y="167"/>
                  </a:lnTo>
                  <a:lnTo>
                    <a:pt x="858" y="179"/>
                  </a:lnTo>
                  <a:lnTo>
                    <a:pt x="864" y="195"/>
                  </a:lnTo>
                  <a:lnTo>
                    <a:pt x="868" y="212"/>
                  </a:lnTo>
                  <a:lnTo>
                    <a:pt x="872" y="224"/>
                  </a:lnTo>
                  <a:lnTo>
                    <a:pt x="874" y="232"/>
                  </a:lnTo>
                  <a:lnTo>
                    <a:pt x="878" y="234"/>
                  </a:lnTo>
                  <a:lnTo>
                    <a:pt x="886" y="242"/>
                  </a:lnTo>
                  <a:lnTo>
                    <a:pt x="896" y="250"/>
                  </a:lnTo>
                  <a:lnTo>
                    <a:pt x="908" y="258"/>
                  </a:lnTo>
                  <a:lnTo>
                    <a:pt x="916" y="262"/>
                  </a:lnTo>
                  <a:lnTo>
                    <a:pt x="920" y="266"/>
                  </a:lnTo>
                  <a:lnTo>
                    <a:pt x="971" y="319"/>
                  </a:lnTo>
                  <a:lnTo>
                    <a:pt x="994" y="293"/>
                  </a:lnTo>
                  <a:lnTo>
                    <a:pt x="1010" y="238"/>
                  </a:lnTo>
                  <a:lnTo>
                    <a:pt x="1059" y="201"/>
                  </a:lnTo>
                  <a:lnTo>
                    <a:pt x="1126" y="226"/>
                  </a:lnTo>
                  <a:lnTo>
                    <a:pt x="1203" y="252"/>
                  </a:lnTo>
                  <a:lnTo>
                    <a:pt x="1246" y="248"/>
                  </a:lnTo>
                </a:path>
              </a:pathLst>
            </a:custGeom>
            <a:grpFill/>
            <a:ln w="6350">
              <a:solidFill>
                <a:schemeClr val="tx1">
                  <a:lumMod val="85000"/>
                  <a:lumOff val="15000"/>
                </a:schemeClr>
              </a:solidFill>
              <a:prstDash val="solid"/>
              <a:round/>
            </a:ln>
          </p:spPr>
          <p:txBody>
            <a:bodyPr/>
            <a:lstStyle/>
            <a:p>
              <a:endParaRPr lang="zh-CN" altLang="en-US" dirty="0">
                <a:ea typeface="微软雅黑" panose="020B0503020204020204" pitchFamily="34" charset="-122"/>
              </a:endParaRPr>
            </a:p>
          </p:txBody>
        </p:sp>
        <p:sp>
          <p:nvSpPr>
            <p:cNvPr id="45" name="Freeform 103"/>
            <p:cNvSpPr/>
            <p:nvPr/>
          </p:nvSpPr>
          <p:spPr bwMode="gray">
            <a:xfrm>
              <a:off x="3599" y="839"/>
              <a:ext cx="861" cy="778"/>
            </a:xfrm>
            <a:custGeom>
              <a:avLst/>
              <a:gdLst>
                <a:gd name="T0" fmla="*/ 419 w 1722"/>
                <a:gd name="T1" fmla="*/ 147 h 1557"/>
                <a:gd name="T2" fmla="*/ 423 w 1722"/>
                <a:gd name="T3" fmla="*/ 159 h 1557"/>
                <a:gd name="T4" fmla="*/ 428 w 1722"/>
                <a:gd name="T5" fmla="*/ 173 h 1557"/>
                <a:gd name="T6" fmla="*/ 419 w 1722"/>
                <a:gd name="T7" fmla="*/ 185 h 1557"/>
                <a:gd name="T8" fmla="*/ 421 w 1722"/>
                <a:gd name="T9" fmla="*/ 196 h 1557"/>
                <a:gd name="T10" fmla="*/ 431 w 1722"/>
                <a:gd name="T11" fmla="*/ 209 h 1557"/>
                <a:gd name="T12" fmla="*/ 429 w 1722"/>
                <a:gd name="T13" fmla="*/ 233 h 1557"/>
                <a:gd name="T14" fmla="*/ 425 w 1722"/>
                <a:gd name="T15" fmla="*/ 256 h 1557"/>
                <a:gd name="T16" fmla="*/ 417 w 1722"/>
                <a:gd name="T17" fmla="*/ 278 h 1557"/>
                <a:gd name="T18" fmla="*/ 418 w 1722"/>
                <a:gd name="T19" fmla="*/ 290 h 1557"/>
                <a:gd name="T20" fmla="*/ 404 w 1722"/>
                <a:gd name="T21" fmla="*/ 293 h 1557"/>
                <a:gd name="T22" fmla="*/ 383 w 1722"/>
                <a:gd name="T23" fmla="*/ 292 h 1557"/>
                <a:gd name="T24" fmla="*/ 374 w 1722"/>
                <a:gd name="T25" fmla="*/ 295 h 1557"/>
                <a:gd name="T26" fmla="*/ 367 w 1722"/>
                <a:gd name="T27" fmla="*/ 309 h 1557"/>
                <a:gd name="T28" fmla="*/ 358 w 1722"/>
                <a:gd name="T29" fmla="*/ 318 h 1557"/>
                <a:gd name="T30" fmla="*/ 368 w 1722"/>
                <a:gd name="T31" fmla="*/ 333 h 1557"/>
                <a:gd name="T32" fmla="*/ 375 w 1722"/>
                <a:gd name="T33" fmla="*/ 350 h 1557"/>
                <a:gd name="T34" fmla="*/ 380 w 1722"/>
                <a:gd name="T35" fmla="*/ 367 h 1557"/>
                <a:gd name="T36" fmla="*/ 334 w 1722"/>
                <a:gd name="T37" fmla="*/ 359 h 1557"/>
                <a:gd name="T38" fmla="*/ 299 w 1722"/>
                <a:gd name="T39" fmla="*/ 376 h 1557"/>
                <a:gd name="T40" fmla="*/ 275 w 1722"/>
                <a:gd name="T41" fmla="*/ 371 h 1557"/>
                <a:gd name="T42" fmla="*/ 237 w 1722"/>
                <a:gd name="T43" fmla="*/ 345 h 1557"/>
                <a:gd name="T44" fmla="*/ 183 w 1722"/>
                <a:gd name="T45" fmla="*/ 338 h 1557"/>
                <a:gd name="T46" fmla="*/ 134 w 1722"/>
                <a:gd name="T47" fmla="*/ 309 h 1557"/>
                <a:gd name="T48" fmla="*/ 93 w 1722"/>
                <a:gd name="T49" fmla="*/ 288 h 1557"/>
                <a:gd name="T50" fmla="*/ 118 w 1722"/>
                <a:gd name="T51" fmla="*/ 211 h 1557"/>
                <a:gd name="T52" fmla="*/ 133 w 1722"/>
                <a:gd name="T53" fmla="*/ 147 h 1557"/>
                <a:gd name="T54" fmla="*/ 106 w 1722"/>
                <a:gd name="T55" fmla="*/ 89 h 1557"/>
                <a:gd name="T56" fmla="*/ 45 w 1722"/>
                <a:gd name="T57" fmla="*/ 63 h 1557"/>
                <a:gd name="T58" fmla="*/ 12 w 1722"/>
                <a:gd name="T59" fmla="*/ 35 h 1557"/>
                <a:gd name="T60" fmla="*/ 9 w 1722"/>
                <a:gd name="T61" fmla="*/ 18 h 1557"/>
                <a:gd name="T62" fmla="*/ 25 w 1722"/>
                <a:gd name="T63" fmla="*/ 11 h 1557"/>
                <a:gd name="T64" fmla="*/ 45 w 1722"/>
                <a:gd name="T65" fmla="*/ 4 h 1557"/>
                <a:gd name="T66" fmla="*/ 61 w 1722"/>
                <a:gd name="T67" fmla="*/ 1 h 1557"/>
                <a:gd name="T68" fmla="*/ 82 w 1722"/>
                <a:gd name="T69" fmla="*/ 11 h 1557"/>
                <a:gd name="T70" fmla="*/ 94 w 1722"/>
                <a:gd name="T71" fmla="*/ 8 h 1557"/>
                <a:gd name="T72" fmla="*/ 104 w 1722"/>
                <a:gd name="T73" fmla="*/ 6 h 1557"/>
                <a:gd name="T74" fmla="*/ 127 w 1722"/>
                <a:gd name="T75" fmla="*/ 24 h 1557"/>
                <a:gd name="T76" fmla="*/ 146 w 1722"/>
                <a:gd name="T77" fmla="*/ 46 h 1557"/>
                <a:gd name="T78" fmla="*/ 160 w 1722"/>
                <a:gd name="T79" fmla="*/ 69 h 1557"/>
                <a:gd name="T80" fmla="*/ 175 w 1722"/>
                <a:gd name="T81" fmla="*/ 92 h 1557"/>
                <a:gd name="T82" fmla="*/ 184 w 1722"/>
                <a:gd name="T83" fmla="*/ 101 h 1557"/>
                <a:gd name="T84" fmla="*/ 194 w 1722"/>
                <a:gd name="T85" fmla="*/ 123 h 1557"/>
                <a:gd name="T86" fmla="*/ 206 w 1722"/>
                <a:gd name="T87" fmla="*/ 138 h 1557"/>
                <a:gd name="T88" fmla="*/ 225 w 1722"/>
                <a:gd name="T89" fmla="*/ 141 h 1557"/>
                <a:gd name="T90" fmla="*/ 245 w 1722"/>
                <a:gd name="T91" fmla="*/ 137 h 1557"/>
                <a:gd name="T92" fmla="*/ 267 w 1722"/>
                <a:gd name="T93" fmla="*/ 143 h 1557"/>
                <a:gd name="T94" fmla="*/ 281 w 1722"/>
                <a:gd name="T95" fmla="*/ 152 h 1557"/>
                <a:gd name="T96" fmla="*/ 293 w 1722"/>
                <a:gd name="T97" fmla="*/ 154 h 1557"/>
                <a:gd name="T98" fmla="*/ 298 w 1722"/>
                <a:gd name="T99" fmla="*/ 154 h 1557"/>
                <a:gd name="T100" fmla="*/ 300 w 1722"/>
                <a:gd name="T101" fmla="*/ 160 h 1557"/>
                <a:gd name="T102" fmla="*/ 308 w 1722"/>
                <a:gd name="T103" fmla="*/ 175 h 1557"/>
                <a:gd name="T104" fmla="*/ 317 w 1722"/>
                <a:gd name="T105" fmla="*/ 191 h 1557"/>
                <a:gd name="T106" fmla="*/ 329 w 1722"/>
                <a:gd name="T107" fmla="*/ 197 h 1557"/>
                <a:gd name="T108" fmla="*/ 350 w 1722"/>
                <a:gd name="T109" fmla="*/ 191 h 1557"/>
                <a:gd name="T110" fmla="*/ 368 w 1722"/>
                <a:gd name="T111" fmla="*/ 175 h 1557"/>
                <a:gd name="T112" fmla="*/ 382 w 1722"/>
                <a:gd name="T113" fmla="*/ 160 h 1557"/>
                <a:gd name="T114" fmla="*/ 396 w 1722"/>
                <a:gd name="T115" fmla="*/ 148 h 1557"/>
                <a:gd name="T116" fmla="*/ 414 w 1722"/>
                <a:gd name="T117" fmla="*/ 140 h 155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722"/>
                <a:gd name="T178" fmla="*/ 0 h 1557"/>
                <a:gd name="T179" fmla="*/ 1722 w 1722"/>
                <a:gd name="T180" fmla="*/ 1557 h 1557"/>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722" h="1557">
                  <a:moveTo>
                    <a:pt x="1673" y="557"/>
                  </a:moveTo>
                  <a:lnTo>
                    <a:pt x="1673" y="561"/>
                  </a:lnTo>
                  <a:lnTo>
                    <a:pt x="1673" y="575"/>
                  </a:lnTo>
                  <a:lnTo>
                    <a:pt x="1675" y="590"/>
                  </a:lnTo>
                  <a:lnTo>
                    <a:pt x="1675" y="606"/>
                  </a:lnTo>
                  <a:lnTo>
                    <a:pt x="1675" y="618"/>
                  </a:lnTo>
                  <a:lnTo>
                    <a:pt x="1681" y="628"/>
                  </a:lnTo>
                  <a:lnTo>
                    <a:pt x="1691" y="639"/>
                  </a:lnTo>
                  <a:lnTo>
                    <a:pt x="1702" y="649"/>
                  </a:lnTo>
                  <a:lnTo>
                    <a:pt x="1712" y="661"/>
                  </a:lnTo>
                  <a:lnTo>
                    <a:pt x="1714" y="673"/>
                  </a:lnTo>
                  <a:lnTo>
                    <a:pt x="1710" y="693"/>
                  </a:lnTo>
                  <a:lnTo>
                    <a:pt x="1698" y="712"/>
                  </a:lnTo>
                  <a:lnTo>
                    <a:pt x="1687" y="728"/>
                  </a:lnTo>
                  <a:lnTo>
                    <a:pt x="1681" y="736"/>
                  </a:lnTo>
                  <a:lnTo>
                    <a:pt x="1673" y="742"/>
                  </a:lnTo>
                  <a:lnTo>
                    <a:pt x="1669" y="752"/>
                  </a:lnTo>
                  <a:lnTo>
                    <a:pt x="1667" y="762"/>
                  </a:lnTo>
                  <a:lnTo>
                    <a:pt x="1673" y="773"/>
                  </a:lnTo>
                  <a:lnTo>
                    <a:pt x="1683" y="787"/>
                  </a:lnTo>
                  <a:lnTo>
                    <a:pt x="1697" y="799"/>
                  </a:lnTo>
                  <a:lnTo>
                    <a:pt x="1708" y="811"/>
                  </a:lnTo>
                  <a:lnTo>
                    <a:pt x="1718" y="823"/>
                  </a:lnTo>
                  <a:lnTo>
                    <a:pt x="1722" y="836"/>
                  </a:lnTo>
                  <a:lnTo>
                    <a:pt x="1720" y="852"/>
                  </a:lnTo>
                  <a:lnTo>
                    <a:pt x="1720" y="876"/>
                  </a:lnTo>
                  <a:lnTo>
                    <a:pt x="1718" y="905"/>
                  </a:lnTo>
                  <a:lnTo>
                    <a:pt x="1716" y="935"/>
                  </a:lnTo>
                  <a:lnTo>
                    <a:pt x="1714" y="964"/>
                  </a:lnTo>
                  <a:lnTo>
                    <a:pt x="1712" y="988"/>
                  </a:lnTo>
                  <a:lnTo>
                    <a:pt x="1708" y="1002"/>
                  </a:lnTo>
                  <a:lnTo>
                    <a:pt x="1697" y="1025"/>
                  </a:lnTo>
                  <a:lnTo>
                    <a:pt x="1687" y="1051"/>
                  </a:lnTo>
                  <a:lnTo>
                    <a:pt x="1675" y="1074"/>
                  </a:lnTo>
                  <a:lnTo>
                    <a:pt x="1667" y="1096"/>
                  </a:lnTo>
                  <a:lnTo>
                    <a:pt x="1667" y="1114"/>
                  </a:lnTo>
                  <a:lnTo>
                    <a:pt x="1667" y="1130"/>
                  </a:lnTo>
                  <a:lnTo>
                    <a:pt x="1669" y="1139"/>
                  </a:lnTo>
                  <a:lnTo>
                    <a:pt x="1671" y="1151"/>
                  </a:lnTo>
                  <a:lnTo>
                    <a:pt x="1671" y="1163"/>
                  </a:lnTo>
                  <a:lnTo>
                    <a:pt x="1667" y="1171"/>
                  </a:lnTo>
                  <a:lnTo>
                    <a:pt x="1655" y="1175"/>
                  </a:lnTo>
                  <a:lnTo>
                    <a:pt x="1639" y="1175"/>
                  </a:lnTo>
                  <a:lnTo>
                    <a:pt x="1614" y="1175"/>
                  </a:lnTo>
                  <a:lnTo>
                    <a:pt x="1586" y="1175"/>
                  </a:lnTo>
                  <a:lnTo>
                    <a:pt x="1561" y="1173"/>
                  </a:lnTo>
                  <a:lnTo>
                    <a:pt x="1539" y="1171"/>
                  </a:lnTo>
                  <a:lnTo>
                    <a:pt x="1529" y="1169"/>
                  </a:lnTo>
                  <a:lnTo>
                    <a:pt x="1521" y="1169"/>
                  </a:lnTo>
                  <a:lnTo>
                    <a:pt x="1511" y="1171"/>
                  </a:lnTo>
                  <a:lnTo>
                    <a:pt x="1502" y="1177"/>
                  </a:lnTo>
                  <a:lnTo>
                    <a:pt x="1496" y="1183"/>
                  </a:lnTo>
                  <a:lnTo>
                    <a:pt x="1492" y="1193"/>
                  </a:lnTo>
                  <a:lnTo>
                    <a:pt x="1486" y="1206"/>
                  </a:lnTo>
                  <a:lnTo>
                    <a:pt x="1478" y="1222"/>
                  </a:lnTo>
                  <a:lnTo>
                    <a:pt x="1468" y="1238"/>
                  </a:lnTo>
                  <a:lnTo>
                    <a:pt x="1458" y="1246"/>
                  </a:lnTo>
                  <a:lnTo>
                    <a:pt x="1445" y="1254"/>
                  </a:lnTo>
                  <a:lnTo>
                    <a:pt x="1435" y="1261"/>
                  </a:lnTo>
                  <a:lnTo>
                    <a:pt x="1429" y="1273"/>
                  </a:lnTo>
                  <a:lnTo>
                    <a:pt x="1433" y="1285"/>
                  </a:lnTo>
                  <a:lnTo>
                    <a:pt x="1443" y="1297"/>
                  </a:lnTo>
                  <a:lnTo>
                    <a:pt x="1456" y="1313"/>
                  </a:lnTo>
                  <a:lnTo>
                    <a:pt x="1470" y="1332"/>
                  </a:lnTo>
                  <a:lnTo>
                    <a:pt x="1480" y="1350"/>
                  </a:lnTo>
                  <a:lnTo>
                    <a:pt x="1486" y="1364"/>
                  </a:lnTo>
                  <a:lnTo>
                    <a:pt x="1492" y="1381"/>
                  </a:lnTo>
                  <a:lnTo>
                    <a:pt x="1498" y="1401"/>
                  </a:lnTo>
                  <a:lnTo>
                    <a:pt x="1504" y="1423"/>
                  </a:lnTo>
                  <a:lnTo>
                    <a:pt x="1510" y="1441"/>
                  </a:lnTo>
                  <a:lnTo>
                    <a:pt x="1513" y="1454"/>
                  </a:lnTo>
                  <a:lnTo>
                    <a:pt x="1517" y="1470"/>
                  </a:lnTo>
                  <a:lnTo>
                    <a:pt x="1521" y="1482"/>
                  </a:lnTo>
                  <a:lnTo>
                    <a:pt x="1523" y="1486"/>
                  </a:lnTo>
                  <a:lnTo>
                    <a:pt x="1480" y="1490"/>
                  </a:lnTo>
                  <a:lnTo>
                    <a:pt x="1336" y="1439"/>
                  </a:lnTo>
                  <a:lnTo>
                    <a:pt x="1287" y="1476"/>
                  </a:lnTo>
                  <a:lnTo>
                    <a:pt x="1271" y="1531"/>
                  </a:lnTo>
                  <a:lnTo>
                    <a:pt x="1248" y="1557"/>
                  </a:lnTo>
                  <a:lnTo>
                    <a:pt x="1195" y="1504"/>
                  </a:lnTo>
                  <a:lnTo>
                    <a:pt x="1151" y="1472"/>
                  </a:lnTo>
                  <a:lnTo>
                    <a:pt x="1130" y="1399"/>
                  </a:lnTo>
                  <a:lnTo>
                    <a:pt x="1090" y="1405"/>
                  </a:lnTo>
                  <a:lnTo>
                    <a:pt x="1100" y="1486"/>
                  </a:lnTo>
                  <a:lnTo>
                    <a:pt x="1067" y="1488"/>
                  </a:lnTo>
                  <a:lnTo>
                    <a:pt x="1019" y="1415"/>
                  </a:lnTo>
                  <a:lnTo>
                    <a:pt x="966" y="1429"/>
                  </a:lnTo>
                  <a:lnTo>
                    <a:pt x="950" y="1380"/>
                  </a:lnTo>
                  <a:lnTo>
                    <a:pt x="927" y="1348"/>
                  </a:lnTo>
                  <a:lnTo>
                    <a:pt x="807" y="1372"/>
                  </a:lnTo>
                  <a:lnTo>
                    <a:pt x="765" y="1322"/>
                  </a:lnTo>
                  <a:lnTo>
                    <a:pt x="730" y="1352"/>
                  </a:lnTo>
                  <a:lnTo>
                    <a:pt x="683" y="1348"/>
                  </a:lnTo>
                  <a:lnTo>
                    <a:pt x="620" y="1370"/>
                  </a:lnTo>
                  <a:lnTo>
                    <a:pt x="557" y="1301"/>
                  </a:lnTo>
                  <a:lnTo>
                    <a:pt x="533" y="1238"/>
                  </a:lnTo>
                  <a:lnTo>
                    <a:pt x="437" y="1261"/>
                  </a:lnTo>
                  <a:lnTo>
                    <a:pt x="401" y="1291"/>
                  </a:lnTo>
                  <a:lnTo>
                    <a:pt x="413" y="1208"/>
                  </a:lnTo>
                  <a:lnTo>
                    <a:pt x="372" y="1153"/>
                  </a:lnTo>
                  <a:lnTo>
                    <a:pt x="317" y="1094"/>
                  </a:lnTo>
                  <a:lnTo>
                    <a:pt x="332" y="1047"/>
                  </a:lnTo>
                  <a:lnTo>
                    <a:pt x="415" y="956"/>
                  </a:lnTo>
                  <a:lnTo>
                    <a:pt x="472" y="844"/>
                  </a:lnTo>
                  <a:lnTo>
                    <a:pt x="521" y="791"/>
                  </a:lnTo>
                  <a:lnTo>
                    <a:pt x="529" y="722"/>
                  </a:lnTo>
                  <a:lnTo>
                    <a:pt x="563" y="708"/>
                  </a:lnTo>
                  <a:lnTo>
                    <a:pt x="531" y="590"/>
                  </a:lnTo>
                  <a:lnTo>
                    <a:pt x="561" y="480"/>
                  </a:lnTo>
                  <a:lnTo>
                    <a:pt x="580" y="376"/>
                  </a:lnTo>
                  <a:lnTo>
                    <a:pt x="468" y="297"/>
                  </a:lnTo>
                  <a:lnTo>
                    <a:pt x="421" y="358"/>
                  </a:lnTo>
                  <a:lnTo>
                    <a:pt x="313" y="393"/>
                  </a:lnTo>
                  <a:lnTo>
                    <a:pt x="210" y="393"/>
                  </a:lnTo>
                  <a:lnTo>
                    <a:pt x="183" y="321"/>
                  </a:lnTo>
                  <a:lnTo>
                    <a:pt x="179" y="254"/>
                  </a:lnTo>
                  <a:lnTo>
                    <a:pt x="112" y="226"/>
                  </a:lnTo>
                  <a:lnTo>
                    <a:pt x="88" y="273"/>
                  </a:lnTo>
                  <a:lnTo>
                    <a:pt x="0" y="222"/>
                  </a:lnTo>
                  <a:lnTo>
                    <a:pt x="45" y="140"/>
                  </a:lnTo>
                  <a:lnTo>
                    <a:pt x="6" y="90"/>
                  </a:lnTo>
                  <a:lnTo>
                    <a:pt x="10" y="88"/>
                  </a:lnTo>
                  <a:lnTo>
                    <a:pt x="19" y="83"/>
                  </a:lnTo>
                  <a:lnTo>
                    <a:pt x="33" y="75"/>
                  </a:lnTo>
                  <a:lnTo>
                    <a:pt x="51" y="65"/>
                  </a:lnTo>
                  <a:lnTo>
                    <a:pt x="69" y="57"/>
                  </a:lnTo>
                  <a:lnTo>
                    <a:pt x="84" y="49"/>
                  </a:lnTo>
                  <a:lnTo>
                    <a:pt x="98" y="45"/>
                  </a:lnTo>
                  <a:lnTo>
                    <a:pt x="112" y="41"/>
                  </a:lnTo>
                  <a:lnTo>
                    <a:pt x="134" y="35"/>
                  </a:lnTo>
                  <a:lnTo>
                    <a:pt x="155" y="25"/>
                  </a:lnTo>
                  <a:lnTo>
                    <a:pt x="179" y="18"/>
                  </a:lnTo>
                  <a:lnTo>
                    <a:pt x="197" y="8"/>
                  </a:lnTo>
                  <a:lnTo>
                    <a:pt x="208" y="4"/>
                  </a:lnTo>
                  <a:lnTo>
                    <a:pt x="224" y="0"/>
                  </a:lnTo>
                  <a:lnTo>
                    <a:pt x="244" y="4"/>
                  </a:lnTo>
                  <a:lnTo>
                    <a:pt x="267" y="14"/>
                  </a:lnTo>
                  <a:lnTo>
                    <a:pt x="293" y="25"/>
                  </a:lnTo>
                  <a:lnTo>
                    <a:pt x="313" y="39"/>
                  </a:lnTo>
                  <a:lnTo>
                    <a:pt x="328" y="47"/>
                  </a:lnTo>
                  <a:lnTo>
                    <a:pt x="344" y="51"/>
                  </a:lnTo>
                  <a:lnTo>
                    <a:pt x="358" y="49"/>
                  </a:lnTo>
                  <a:lnTo>
                    <a:pt x="366" y="43"/>
                  </a:lnTo>
                  <a:lnTo>
                    <a:pt x="374" y="35"/>
                  </a:lnTo>
                  <a:lnTo>
                    <a:pt x="380" y="27"/>
                  </a:lnTo>
                  <a:lnTo>
                    <a:pt x="387" y="21"/>
                  </a:lnTo>
                  <a:lnTo>
                    <a:pt x="397" y="21"/>
                  </a:lnTo>
                  <a:lnTo>
                    <a:pt x="413" y="25"/>
                  </a:lnTo>
                  <a:lnTo>
                    <a:pt x="447" y="39"/>
                  </a:lnTo>
                  <a:lnTo>
                    <a:pt x="472" y="53"/>
                  </a:lnTo>
                  <a:lnTo>
                    <a:pt x="492" y="73"/>
                  </a:lnTo>
                  <a:lnTo>
                    <a:pt x="510" y="96"/>
                  </a:lnTo>
                  <a:lnTo>
                    <a:pt x="531" y="118"/>
                  </a:lnTo>
                  <a:lnTo>
                    <a:pt x="551" y="142"/>
                  </a:lnTo>
                  <a:lnTo>
                    <a:pt x="567" y="163"/>
                  </a:lnTo>
                  <a:lnTo>
                    <a:pt x="582" y="187"/>
                  </a:lnTo>
                  <a:lnTo>
                    <a:pt x="598" y="212"/>
                  </a:lnTo>
                  <a:lnTo>
                    <a:pt x="610" y="232"/>
                  </a:lnTo>
                  <a:lnTo>
                    <a:pt x="622" y="256"/>
                  </a:lnTo>
                  <a:lnTo>
                    <a:pt x="637" y="279"/>
                  </a:lnTo>
                  <a:lnTo>
                    <a:pt x="655" y="303"/>
                  </a:lnTo>
                  <a:lnTo>
                    <a:pt x="673" y="325"/>
                  </a:lnTo>
                  <a:lnTo>
                    <a:pt x="689" y="348"/>
                  </a:lnTo>
                  <a:lnTo>
                    <a:pt x="698" y="368"/>
                  </a:lnTo>
                  <a:lnTo>
                    <a:pt x="704" y="378"/>
                  </a:lnTo>
                  <a:lnTo>
                    <a:pt x="714" y="386"/>
                  </a:lnTo>
                  <a:lnTo>
                    <a:pt x="726" y="393"/>
                  </a:lnTo>
                  <a:lnTo>
                    <a:pt x="736" y="405"/>
                  </a:lnTo>
                  <a:lnTo>
                    <a:pt x="742" y="417"/>
                  </a:lnTo>
                  <a:lnTo>
                    <a:pt x="750" y="445"/>
                  </a:lnTo>
                  <a:lnTo>
                    <a:pt x="761" y="470"/>
                  </a:lnTo>
                  <a:lnTo>
                    <a:pt x="773" y="492"/>
                  </a:lnTo>
                  <a:lnTo>
                    <a:pt x="783" y="508"/>
                  </a:lnTo>
                  <a:lnTo>
                    <a:pt x="795" y="527"/>
                  </a:lnTo>
                  <a:lnTo>
                    <a:pt x="809" y="543"/>
                  </a:lnTo>
                  <a:lnTo>
                    <a:pt x="824" y="555"/>
                  </a:lnTo>
                  <a:lnTo>
                    <a:pt x="840" y="561"/>
                  </a:lnTo>
                  <a:lnTo>
                    <a:pt x="862" y="567"/>
                  </a:lnTo>
                  <a:lnTo>
                    <a:pt x="882" y="569"/>
                  </a:lnTo>
                  <a:lnTo>
                    <a:pt x="901" y="565"/>
                  </a:lnTo>
                  <a:lnTo>
                    <a:pt x="919" y="559"/>
                  </a:lnTo>
                  <a:lnTo>
                    <a:pt x="941" y="553"/>
                  </a:lnTo>
                  <a:lnTo>
                    <a:pt x="960" y="549"/>
                  </a:lnTo>
                  <a:lnTo>
                    <a:pt x="982" y="551"/>
                  </a:lnTo>
                  <a:lnTo>
                    <a:pt x="1004" y="559"/>
                  </a:lnTo>
                  <a:lnTo>
                    <a:pt x="1029" y="563"/>
                  </a:lnTo>
                  <a:lnTo>
                    <a:pt x="1051" y="569"/>
                  </a:lnTo>
                  <a:lnTo>
                    <a:pt x="1065" y="575"/>
                  </a:lnTo>
                  <a:lnTo>
                    <a:pt x="1073" y="580"/>
                  </a:lnTo>
                  <a:lnTo>
                    <a:pt x="1086" y="588"/>
                  </a:lnTo>
                  <a:lnTo>
                    <a:pt x="1104" y="598"/>
                  </a:lnTo>
                  <a:lnTo>
                    <a:pt x="1122" y="608"/>
                  </a:lnTo>
                  <a:lnTo>
                    <a:pt x="1139" y="616"/>
                  </a:lnTo>
                  <a:lnTo>
                    <a:pt x="1155" y="620"/>
                  </a:lnTo>
                  <a:lnTo>
                    <a:pt x="1167" y="620"/>
                  </a:lnTo>
                  <a:lnTo>
                    <a:pt x="1171" y="618"/>
                  </a:lnTo>
                  <a:lnTo>
                    <a:pt x="1177" y="614"/>
                  </a:lnTo>
                  <a:lnTo>
                    <a:pt x="1181" y="614"/>
                  </a:lnTo>
                  <a:lnTo>
                    <a:pt x="1185" y="614"/>
                  </a:lnTo>
                  <a:lnTo>
                    <a:pt x="1189" y="616"/>
                  </a:lnTo>
                  <a:lnTo>
                    <a:pt x="1191" y="618"/>
                  </a:lnTo>
                  <a:lnTo>
                    <a:pt x="1193" y="624"/>
                  </a:lnTo>
                  <a:lnTo>
                    <a:pt x="1195" y="632"/>
                  </a:lnTo>
                  <a:lnTo>
                    <a:pt x="1197" y="641"/>
                  </a:lnTo>
                  <a:lnTo>
                    <a:pt x="1202" y="659"/>
                  </a:lnTo>
                  <a:lnTo>
                    <a:pt x="1212" y="675"/>
                  </a:lnTo>
                  <a:lnTo>
                    <a:pt x="1224" y="687"/>
                  </a:lnTo>
                  <a:lnTo>
                    <a:pt x="1232" y="701"/>
                  </a:lnTo>
                  <a:lnTo>
                    <a:pt x="1238" y="714"/>
                  </a:lnTo>
                  <a:lnTo>
                    <a:pt x="1244" y="734"/>
                  </a:lnTo>
                  <a:lnTo>
                    <a:pt x="1254" y="754"/>
                  </a:lnTo>
                  <a:lnTo>
                    <a:pt x="1265" y="767"/>
                  </a:lnTo>
                  <a:lnTo>
                    <a:pt x="1277" y="775"/>
                  </a:lnTo>
                  <a:lnTo>
                    <a:pt x="1289" y="779"/>
                  </a:lnTo>
                  <a:lnTo>
                    <a:pt x="1299" y="785"/>
                  </a:lnTo>
                  <a:lnTo>
                    <a:pt x="1313" y="789"/>
                  </a:lnTo>
                  <a:lnTo>
                    <a:pt x="1328" y="785"/>
                  </a:lnTo>
                  <a:lnTo>
                    <a:pt x="1348" y="777"/>
                  </a:lnTo>
                  <a:lnTo>
                    <a:pt x="1374" y="773"/>
                  </a:lnTo>
                  <a:lnTo>
                    <a:pt x="1399" y="767"/>
                  </a:lnTo>
                  <a:lnTo>
                    <a:pt x="1423" y="760"/>
                  </a:lnTo>
                  <a:lnTo>
                    <a:pt x="1447" y="742"/>
                  </a:lnTo>
                  <a:lnTo>
                    <a:pt x="1462" y="722"/>
                  </a:lnTo>
                  <a:lnTo>
                    <a:pt x="1472" y="701"/>
                  </a:lnTo>
                  <a:lnTo>
                    <a:pt x="1480" y="689"/>
                  </a:lnTo>
                  <a:lnTo>
                    <a:pt x="1494" y="675"/>
                  </a:lnTo>
                  <a:lnTo>
                    <a:pt x="1510" y="659"/>
                  </a:lnTo>
                  <a:lnTo>
                    <a:pt x="1527" y="643"/>
                  </a:lnTo>
                  <a:lnTo>
                    <a:pt x="1543" y="628"/>
                  </a:lnTo>
                  <a:lnTo>
                    <a:pt x="1557" y="616"/>
                  </a:lnTo>
                  <a:lnTo>
                    <a:pt x="1572" y="604"/>
                  </a:lnTo>
                  <a:lnTo>
                    <a:pt x="1584" y="594"/>
                  </a:lnTo>
                  <a:lnTo>
                    <a:pt x="1598" y="586"/>
                  </a:lnTo>
                  <a:lnTo>
                    <a:pt x="1614" y="577"/>
                  </a:lnTo>
                  <a:lnTo>
                    <a:pt x="1634" y="567"/>
                  </a:lnTo>
                  <a:lnTo>
                    <a:pt x="1653" y="561"/>
                  </a:lnTo>
                  <a:lnTo>
                    <a:pt x="1667" y="557"/>
                  </a:lnTo>
                  <a:lnTo>
                    <a:pt x="1673" y="557"/>
                  </a:lnTo>
                  <a:close/>
                </a:path>
              </a:pathLst>
            </a:custGeom>
            <a:grpFill/>
            <a:ln w="0">
              <a:solidFill>
                <a:schemeClr val="tx1">
                  <a:lumMod val="85000"/>
                  <a:lumOff val="15000"/>
                </a:schemeClr>
              </a:solidFill>
              <a:prstDash val="solid"/>
              <a:round/>
            </a:ln>
          </p:spPr>
          <p:txBody>
            <a:bodyPr/>
            <a:lstStyle/>
            <a:p>
              <a:endParaRPr lang="zh-CN" altLang="en-US" dirty="0">
                <a:ea typeface="微软雅黑" panose="020B0503020204020204" pitchFamily="34" charset="-122"/>
              </a:endParaRPr>
            </a:p>
          </p:txBody>
        </p:sp>
        <p:sp>
          <p:nvSpPr>
            <p:cNvPr id="46" name="Freeform 104"/>
            <p:cNvSpPr/>
            <p:nvPr/>
          </p:nvSpPr>
          <p:spPr bwMode="gray">
            <a:xfrm>
              <a:off x="3599" y="839"/>
              <a:ext cx="861" cy="778"/>
            </a:xfrm>
            <a:custGeom>
              <a:avLst/>
              <a:gdLst>
                <a:gd name="T0" fmla="*/ 419 w 1722"/>
                <a:gd name="T1" fmla="*/ 147 h 1557"/>
                <a:gd name="T2" fmla="*/ 423 w 1722"/>
                <a:gd name="T3" fmla="*/ 159 h 1557"/>
                <a:gd name="T4" fmla="*/ 428 w 1722"/>
                <a:gd name="T5" fmla="*/ 173 h 1557"/>
                <a:gd name="T6" fmla="*/ 419 w 1722"/>
                <a:gd name="T7" fmla="*/ 185 h 1557"/>
                <a:gd name="T8" fmla="*/ 421 w 1722"/>
                <a:gd name="T9" fmla="*/ 196 h 1557"/>
                <a:gd name="T10" fmla="*/ 431 w 1722"/>
                <a:gd name="T11" fmla="*/ 209 h 1557"/>
                <a:gd name="T12" fmla="*/ 429 w 1722"/>
                <a:gd name="T13" fmla="*/ 233 h 1557"/>
                <a:gd name="T14" fmla="*/ 425 w 1722"/>
                <a:gd name="T15" fmla="*/ 256 h 1557"/>
                <a:gd name="T16" fmla="*/ 417 w 1722"/>
                <a:gd name="T17" fmla="*/ 278 h 1557"/>
                <a:gd name="T18" fmla="*/ 418 w 1722"/>
                <a:gd name="T19" fmla="*/ 290 h 1557"/>
                <a:gd name="T20" fmla="*/ 404 w 1722"/>
                <a:gd name="T21" fmla="*/ 293 h 1557"/>
                <a:gd name="T22" fmla="*/ 383 w 1722"/>
                <a:gd name="T23" fmla="*/ 292 h 1557"/>
                <a:gd name="T24" fmla="*/ 374 w 1722"/>
                <a:gd name="T25" fmla="*/ 295 h 1557"/>
                <a:gd name="T26" fmla="*/ 367 w 1722"/>
                <a:gd name="T27" fmla="*/ 309 h 1557"/>
                <a:gd name="T28" fmla="*/ 358 w 1722"/>
                <a:gd name="T29" fmla="*/ 318 h 1557"/>
                <a:gd name="T30" fmla="*/ 368 w 1722"/>
                <a:gd name="T31" fmla="*/ 333 h 1557"/>
                <a:gd name="T32" fmla="*/ 375 w 1722"/>
                <a:gd name="T33" fmla="*/ 350 h 1557"/>
                <a:gd name="T34" fmla="*/ 380 w 1722"/>
                <a:gd name="T35" fmla="*/ 367 h 1557"/>
                <a:gd name="T36" fmla="*/ 334 w 1722"/>
                <a:gd name="T37" fmla="*/ 359 h 1557"/>
                <a:gd name="T38" fmla="*/ 299 w 1722"/>
                <a:gd name="T39" fmla="*/ 376 h 1557"/>
                <a:gd name="T40" fmla="*/ 275 w 1722"/>
                <a:gd name="T41" fmla="*/ 371 h 1557"/>
                <a:gd name="T42" fmla="*/ 237 w 1722"/>
                <a:gd name="T43" fmla="*/ 345 h 1557"/>
                <a:gd name="T44" fmla="*/ 183 w 1722"/>
                <a:gd name="T45" fmla="*/ 338 h 1557"/>
                <a:gd name="T46" fmla="*/ 134 w 1722"/>
                <a:gd name="T47" fmla="*/ 309 h 1557"/>
                <a:gd name="T48" fmla="*/ 93 w 1722"/>
                <a:gd name="T49" fmla="*/ 288 h 1557"/>
                <a:gd name="T50" fmla="*/ 118 w 1722"/>
                <a:gd name="T51" fmla="*/ 211 h 1557"/>
                <a:gd name="T52" fmla="*/ 133 w 1722"/>
                <a:gd name="T53" fmla="*/ 147 h 1557"/>
                <a:gd name="T54" fmla="*/ 106 w 1722"/>
                <a:gd name="T55" fmla="*/ 89 h 1557"/>
                <a:gd name="T56" fmla="*/ 45 w 1722"/>
                <a:gd name="T57" fmla="*/ 63 h 1557"/>
                <a:gd name="T58" fmla="*/ 12 w 1722"/>
                <a:gd name="T59" fmla="*/ 35 h 1557"/>
                <a:gd name="T60" fmla="*/ 9 w 1722"/>
                <a:gd name="T61" fmla="*/ 18 h 1557"/>
                <a:gd name="T62" fmla="*/ 25 w 1722"/>
                <a:gd name="T63" fmla="*/ 11 h 1557"/>
                <a:gd name="T64" fmla="*/ 45 w 1722"/>
                <a:gd name="T65" fmla="*/ 4 h 1557"/>
                <a:gd name="T66" fmla="*/ 61 w 1722"/>
                <a:gd name="T67" fmla="*/ 1 h 1557"/>
                <a:gd name="T68" fmla="*/ 82 w 1722"/>
                <a:gd name="T69" fmla="*/ 11 h 1557"/>
                <a:gd name="T70" fmla="*/ 94 w 1722"/>
                <a:gd name="T71" fmla="*/ 8 h 1557"/>
                <a:gd name="T72" fmla="*/ 104 w 1722"/>
                <a:gd name="T73" fmla="*/ 6 h 1557"/>
                <a:gd name="T74" fmla="*/ 127 w 1722"/>
                <a:gd name="T75" fmla="*/ 24 h 1557"/>
                <a:gd name="T76" fmla="*/ 146 w 1722"/>
                <a:gd name="T77" fmla="*/ 46 h 1557"/>
                <a:gd name="T78" fmla="*/ 160 w 1722"/>
                <a:gd name="T79" fmla="*/ 69 h 1557"/>
                <a:gd name="T80" fmla="*/ 175 w 1722"/>
                <a:gd name="T81" fmla="*/ 92 h 1557"/>
                <a:gd name="T82" fmla="*/ 184 w 1722"/>
                <a:gd name="T83" fmla="*/ 101 h 1557"/>
                <a:gd name="T84" fmla="*/ 194 w 1722"/>
                <a:gd name="T85" fmla="*/ 123 h 1557"/>
                <a:gd name="T86" fmla="*/ 206 w 1722"/>
                <a:gd name="T87" fmla="*/ 138 h 1557"/>
                <a:gd name="T88" fmla="*/ 225 w 1722"/>
                <a:gd name="T89" fmla="*/ 141 h 1557"/>
                <a:gd name="T90" fmla="*/ 245 w 1722"/>
                <a:gd name="T91" fmla="*/ 137 h 1557"/>
                <a:gd name="T92" fmla="*/ 267 w 1722"/>
                <a:gd name="T93" fmla="*/ 143 h 1557"/>
                <a:gd name="T94" fmla="*/ 281 w 1722"/>
                <a:gd name="T95" fmla="*/ 152 h 1557"/>
                <a:gd name="T96" fmla="*/ 293 w 1722"/>
                <a:gd name="T97" fmla="*/ 154 h 1557"/>
                <a:gd name="T98" fmla="*/ 298 w 1722"/>
                <a:gd name="T99" fmla="*/ 154 h 1557"/>
                <a:gd name="T100" fmla="*/ 300 w 1722"/>
                <a:gd name="T101" fmla="*/ 160 h 1557"/>
                <a:gd name="T102" fmla="*/ 308 w 1722"/>
                <a:gd name="T103" fmla="*/ 175 h 1557"/>
                <a:gd name="T104" fmla="*/ 317 w 1722"/>
                <a:gd name="T105" fmla="*/ 191 h 1557"/>
                <a:gd name="T106" fmla="*/ 329 w 1722"/>
                <a:gd name="T107" fmla="*/ 197 h 1557"/>
                <a:gd name="T108" fmla="*/ 350 w 1722"/>
                <a:gd name="T109" fmla="*/ 191 h 1557"/>
                <a:gd name="T110" fmla="*/ 368 w 1722"/>
                <a:gd name="T111" fmla="*/ 175 h 1557"/>
                <a:gd name="T112" fmla="*/ 382 w 1722"/>
                <a:gd name="T113" fmla="*/ 160 h 1557"/>
                <a:gd name="T114" fmla="*/ 396 w 1722"/>
                <a:gd name="T115" fmla="*/ 148 h 1557"/>
                <a:gd name="T116" fmla="*/ 414 w 1722"/>
                <a:gd name="T117" fmla="*/ 140 h 155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722"/>
                <a:gd name="T178" fmla="*/ 0 h 1557"/>
                <a:gd name="T179" fmla="*/ 1722 w 1722"/>
                <a:gd name="T180" fmla="*/ 1557 h 1557"/>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722" h="1557">
                  <a:moveTo>
                    <a:pt x="1673" y="557"/>
                  </a:moveTo>
                  <a:lnTo>
                    <a:pt x="1673" y="561"/>
                  </a:lnTo>
                  <a:lnTo>
                    <a:pt x="1673" y="575"/>
                  </a:lnTo>
                  <a:lnTo>
                    <a:pt x="1675" y="590"/>
                  </a:lnTo>
                  <a:lnTo>
                    <a:pt x="1675" y="606"/>
                  </a:lnTo>
                  <a:lnTo>
                    <a:pt x="1675" y="618"/>
                  </a:lnTo>
                  <a:lnTo>
                    <a:pt x="1681" y="628"/>
                  </a:lnTo>
                  <a:lnTo>
                    <a:pt x="1691" y="639"/>
                  </a:lnTo>
                  <a:lnTo>
                    <a:pt x="1702" y="649"/>
                  </a:lnTo>
                  <a:lnTo>
                    <a:pt x="1712" y="661"/>
                  </a:lnTo>
                  <a:lnTo>
                    <a:pt x="1714" y="673"/>
                  </a:lnTo>
                  <a:lnTo>
                    <a:pt x="1710" y="693"/>
                  </a:lnTo>
                  <a:lnTo>
                    <a:pt x="1698" y="712"/>
                  </a:lnTo>
                  <a:lnTo>
                    <a:pt x="1687" y="728"/>
                  </a:lnTo>
                  <a:lnTo>
                    <a:pt x="1681" y="736"/>
                  </a:lnTo>
                  <a:lnTo>
                    <a:pt x="1673" y="742"/>
                  </a:lnTo>
                  <a:lnTo>
                    <a:pt x="1669" y="752"/>
                  </a:lnTo>
                  <a:lnTo>
                    <a:pt x="1667" y="762"/>
                  </a:lnTo>
                  <a:lnTo>
                    <a:pt x="1673" y="773"/>
                  </a:lnTo>
                  <a:lnTo>
                    <a:pt x="1683" y="787"/>
                  </a:lnTo>
                  <a:lnTo>
                    <a:pt x="1697" y="799"/>
                  </a:lnTo>
                  <a:lnTo>
                    <a:pt x="1708" y="811"/>
                  </a:lnTo>
                  <a:lnTo>
                    <a:pt x="1718" y="823"/>
                  </a:lnTo>
                  <a:lnTo>
                    <a:pt x="1722" y="836"/>
                  </a:lnTo>
                  <a:lnTo>
                    <a:pt x="1720" y="852"/>
                  </a:lnTo>
                  <a:lnTo>
                    <a:pt x="1720" y="876"/>
                  </a:lnTo>
                  <a:lnTo>
                    <a:pt x="1718" y="905"/>
                  </a:lnTo>
                  <a:lnTo>
                    <a:pt x="1716" y="935"/>
                  </a:lnTo>
                  <a:lnTo>
                    <a:pt x="1714" y="964"/>
                  </a:lnTo>
                  <a:lnTo>
                    <a:pt x="1712" y="988"/>
                  </a:lnTo>
                  <a:lnTo>
                    <a:pt x="1708" y="1002"/>
                  </a:lnTo>
                  <a:lnTo>
                    <a:pt x="1697" y="1025"/>
                  </a:lnTo>
                  <a:lnTo>
                    <a:pt x="1687" y="1051"/>
                  </a:lnTo>
                  <a:lnTo>
                    <a:pt x="1675" y="1074"/>
                  </a:lnTo>
                  <a:lnTo>
                    <a:pt x="1667" y="1096"/>
                  </a:lnTo>
                  <a:lnTo>
                    <a:pt x="1667" y="1114"/>
                  </a:lnTo>
                  <a:lnTo>
                    <a:pt x="1667" y="1130"/>
                  </a:lnTo>
                  <a:lnTo>
                    <a:pt x="1669" y="1139"/>
                  </a:lnTo>
                  <a:lnTo>
                    <a:pt x="1671" y="1151"/>
                  </a:lnTo>
                  <a:lnTo>
                    <a:pt x="1671" y="1163"/>
                  </a:lnTo>
                  <a:lnTo>
                    <a:pt x="1667" y="1171"/>
                  </a:lnTo>
                  <a:lnTo>
                    <a:pt x="1655" y="1175"/>
                  </a:lnTo>
                  <a:lnTo>
                    <a:pt x="1639" y="1175"/>
                  </a:lnTo>
                  <a:lnTo>
                    <a:pt x="1614" y="1175"/>
                  </a:lnTo>
                  <a:lnTo>
                    <a:pt x="1586" y="1175"/>
                  </a:lnTo>
                  <a:lnTo>
                    <a:pt x="1561" y="1173"/>
                  </a:lnTo>
                  <a:lnTo>
                    <a:pt x="1539" y="1171"/>
                  </a:lnTo>
                  <a:lnTo>
                    <a:pt x="1529" y="1169"/>
                  </a:lnTo>
                  <a:lnTo>
                    <a:pt x="1521" y="1169"/>
                  </a:lnTo>
                  <a:lnTo>
                    <a:pt x="1511" y="1171"/>
                  </a:lnTo>
                  <a:lnTo>
                    <a:pt x="1502" y="1177"/>
                  </a:lnTo>
                  <a:lnTo>
                    <a:pt x="1496" y="1183"/>
                  </a:lnTo>
                  <a:lnTo>
                    <a:pt x="1492" y="1193"/>
                  </a:lnTo>
                  <a:lnTo>
                    <a:pt x="1486" y="1206"/>
                  </a:lnTo>
                  <a:lnTo>
                    <a:pt x="1478" y="1222"/>
                  </a:lnTo>
                  <a:lnTo>
                    <a:pt x="1468" y="1238"/>
                  </a:lnTo>
                  <a:lnTo>
                    <a:pt x="1458" y="1246"/>
                  </a:lnTo>
                  <a:lnTo>
                    <a:pt x="1445" y="1254"/>
                  </a:lnTo>
                  <a:lnTo>
                    <a:pt x="1435" y="1261"/>
                  </a:lnTo>
                  <a:lnTo>
                    <a:pt x="1429" y="1273"/>
                  </a:lnTo>
                  <a:lnTo>
                    <a:pt x="1433" y="1285"/>
                  </a:lnTo>
                  <a:lnTo>
                    <a:pt x="1443" y="1297"/>
                  </a:lnTo>
                  <a:lnTo>
                    <a:pt x="1456" y="1313"/>
                  </a:lnTo>
                  <a:lnTo>
                    <a:pt x="1470" y="1332"/>
                  </a:lnTo>
                  <a:lnTo>
                    <a:pt x="1480" y="1350"/>
                  </a:lnTo>
                  <a:lnTo>
                    <a:pt x="1486" y="1364"/>
                  </a:lnTo>
                  <a:lnTo>
                    <a:pt x="1492" y="1381"/>
                  </a:lnTo>
                  <a:lnTo>
                    <a:pt x="1498" y="1401"/>
                  </a:lnTo>
                  <a:lnTo>
                    <a:pt x="1504" y="1423"/>
                  </a:lnTo>
                  <a:lnTo>
                    <a:pt x="1510" y="1441"/>
                  </a:lnTo>
                  <a:lnTo>
                    <a:pt x="1513" y="1454"/>
                  </a:lnTo>
                  <a:lnTo>
                    <a:pt x="1517" y="1470"/>
                  </a:lnTo>
                  <a:lnTo>
                    <a:pt x="1521" y="1482"/>
                  </a:lnTo>
                  <a:lnTo>
                    <a:pt x="1523" y="1486"/>
                  </a:lnTo>
                  <a:lnTo>
                    <a:pt x="1480" y="1490"/>
                  </a:lnTo>
                  <a:lnTo>
                    <a:pt x="1336" y="1439"/>
                  </a:lnTo>
                  <a:lnTo>
                    <a:pt x="1287" y="1476"/>
                  </a:lnTo>
                  <a:lnTo>
                    <a:pt x="1271" y="1531"/>
                  </a:lnTo>
                  <a:lnTo>
                    <a:pt x="1248" y="1557"/>
                  </a:lnTo>
                  <a:lnTo>
                    <a:pt x="1195" y="1504"/>
                  </a:lnTo>
                  <a:lnTo>
                    <a:pt x="1151" y="1472"/>
                  </a:lnTo>
                  <a:lnTo>
                    <a:pt x="1130" y="1399"/>
                  </a:lnTo>
                  <a:lnTo>
                    <a:pt x="1090" y="1405"/>
                  </a:lnTo>
                  <a:lnTo>
                    <a:pt x="1100" y="1486"/>
                  </a:lnTo>
                  <a:lnTo>
                    <a:pt x="1067" y="1488"/>
                  </a:lnTo>
                  <a:lnTo>
                    <a:pt x="1019" y="1415"/>
                  </a:lnTo>
                  <a:lnTo>
                    <a:pt x="966" y="1429"/>
                  </a:lnTo>
                  <a:lnTo>
                    <a:pt x="950" y="1380"/>
                  </a:lnTo>
                  <a:lnTo>
                    <a:pt x="927" y="1348"/>
                  </a:lnTo>
                  <a:lnTo>
                    <a:pt x="807" y="1372"/>
                  </a:lnTo>
                  <a:lnTo>
                    <a:pt x="765" y="1322"/>
                  </a:lnTo>
                  <a:lnTo>
                    <a:pt x="730" y="1352"/>
                  </a:lnTo>
                  <a:lnTo>
                    <a:pt x="683" y="1348"/>
                  </a:lnTo>
                  <a:lnTo>
                    <a:pt x="620" y="1370"/>
                  </a:lnTo>
                  <a:lnTo>
                    <a:pt x="557" y="1301"/>
                  </a:lnTo>
                  <a:lnTo>
                    <a:pt x="533" y="1238"/>
                  </a:lnTo>
                  <a:lnTo>
                    <a:pt x="437" y="1261"/>
                  </a:lnTo>
                  <a:lnTo>
                    <a:pt x="401" y="1291"/>
                  </a:lnTo>
                  <a:lnTo>
                    <a:pt x="413" y="1208"/>
                  </a:lnTo>
                  <a:lnTo>
                    <a:pt x="372" y="1153"/>
                  </a:lnTo>
                  <a:lnTo>
                    <a:pt x="317" y="1094"/>
                  </a:lnTo>
                  <a:lnTo>
                    <a:pt x="332" y="1047"/>
                  </a:lnTo>
                  <a:lnTo>
                    <a:pt x="415" y="956"/>
                  </a:lnTo>
                  <a:lnTo>
                    <a:pt x="472" y="844"/>
                  </a:lnTo>
                  <a:lnTo>
                    <a:pt x="521" y="791"/>
                  </a:lnTo>
                  <a:lnTo>
                    <a:pt x="529" y="722"/>
                  </a:lnTo>
                  <a:lnTo>
                    <a:pt x="563" y="708"/>
                  </a:lnTo>
                  <a:lnTo>
                    <a:pt x="531" y="590"/>
                  </a:lnTo>
                  <a:lnTo>
                    <a:pt x="561" y="480"/>
                  </a:lnTo>
                  <a:lnTo>
                    <a:pt x="580" y="376"/>
                  </a:lnTo>
                  <a:lnTo>
                    <a:pt x="468" y="297"/>
                  </a:lnTo>
                  <a:lnTo>
                    <a:pt x="421" y="358"/>
                  </a:lnTo>
                  <a:lnTo>
                    <a:pt x="313" y="393"/>
                  </a:lnTo>
                  <a:lnTo>
                    <a:pt x="210" y="393"/>
                  </a:lnTo>
                  <a:lnTo>
                    <a:pt x="183" y="321"/>
                  </a:lnTo>
                  <a:lnTo>
                    <a:pt x="179" y="254"/>
                  </a:lnTo>
                  <a:lnTo>
                    <a:pt x="112" y="226"/>
                  </a:lnTo>
                  <a:lnTo>
                    <a:pt x="88" y="273"/>
                  </a:lnTo>
                  <a:lnTo>
                    <a:pt x="0" y="222"/>
                  </a:lnTo>
                  <a:lnTo>
                    <a:pt x="45" y="140"/>
                  </a:lnTo>
                  <a:lnTo>
                    <a:pt x="6" y="90"/>
                  </a:lnTo>
                  <a:lnTo>
                    <a:pt x="10" y="88"/>
                  </a:lnTo>
                  <a:lnTo>
                    <a:pt x="19" y="83"/>
                  </a:lnTo>
                  <a:lnTo>
                    <a:pt x="33" y="75"/>
                  </a:lnTo>
                  <a:lnTo>
                    <a:pt x="51" y="65"/>
                  </a:lnTo>
                  <a:lnTo>
                    <a:pt x="69" y="57"/>
                  </a:lnTo>
                  <a:lnTo>
                    <a:pt x="84" y="49"/>
                  </a:lnTo>
                  <a:lnTo>
                    <a:pt x="98" y="45"/>
                  </a:lnTo>
                  <a:lnTo>
                    <a:pt x="112" y="41"/>
                  </a:lnTo>
                  <a:lnTo>
                    <a:pt x="134" y="35"/>
                  </a:lnTo>
                  <a:lnTo>
                    <a:pt x="155" y="25"/>
                  </a:lnTo>
                  <a:lnTo>
                    <a:pt x="179" y="18"/>
                  </a:lnTo>
                  <a:lnTo>
                    <a:pt x="197" y="8"/>
                  </a:lnTo>
                  <a:lnTo>
                    <a:pt x="208" y="4"/>
                  </a:lnTo>
                  <a:lnTo>
                    <a:pt x="224" y="0"/>
                  </a:lnTo>
                  <a:lnTo>
                    <a:pt x="244" y="4"/>
                  </a:lnTo>
                  <a:lnTo>
                    <a:pt x="267" y="14"/>
                  </a:lnTo>
                  <a:lnTo>
                    <a:pt x="293" y="25"/>
                  </a:lnTo>
                  <a:lnTo>
                    <a:pt x="313" y="39"/>
                  </a:lnTo>
                  <a:lnTo>
                    <a:pt x="328" y="47"/>
                  </a:lnTo>
                  <a:lnTo>
                    <a:pt x="344" y="51"/>
                  </a:lnTo>
                  <a:lnTo>
                    <a:pt x="358" y="49"/>
                  </a:lnTo>
                  <a:lnTo>
                    <a:pt x="366" y="43"/>
                  </a:lnTo>
                  <a:lnTo>
                    <a:pt x="374" y="35"/>
                  </a:lnTo>
                  <a:lnTo>
                    <a:pt x="380" y="27"/>
                  </a:lnTo>
                  <a:lnTo>
                    <a:pt x="387" y="21"/>
                  </a:lnTo>
                  <a:lnTo>
                    <a:pt x="397" y="21"/>
                  </a:lnTo>
                  <a:lnTo>
                    <a:pt x="413" y="25"/>
                  </a:lnTo>
                  <a:lnTo>
                    <a:pt x="447" y="39"/>
                  </a:lnTo>
                  <a:lnTo>
                    <a:pt x="472" y="53"/>
                  </a:lnTo>
                  <a:lnTo>
                    <a:pt x="492" y="73"/>
                  </a:lnTo>
                  <a:lnTo>
                    <a:pt x="510" y="96"/>
                  </a:lnTo>
                  <a:lnTo>
                    <a:pt x="531" y="118"/>
                  </a:lnTo>
                  <a:lnTo>
                    <a:pt x="551" y="142"/>
                  </a:lnTo>
                  <a:lnTo>
                    <a:pt x="567" y="163"/>
                  </a:lnTo>
                  <a:lnTo>
                    <a:pt x="582" y="187"/>
                  </a:lnTo>
                  <a:lnTo>
                    <a:pt x="598" y="212"/>
                  </a:lnTo>
                  <a:lnTo>
                    <a:pt x="610" y="232"/>
                  </a:lnTo>
                  <a:lnTo>
                    <a:pt x="622" y="256"/>
                  </a:lnTo>
                  <a:lnTo>
                    <a:pt x="637" y="279"/>
                  </a:lnTo>
                  <a:lnTo>
                    <a:pt x="655" y="303"/>
                  </a:lnTo>
                  <a:lnTo>
                    <a:pt x="673" y="325"/>
                  </a:lnTo>
                  <a:lnTo>
                    <a:pt x="689" y="348"/>
                  </a:lnTo>
                  <a:lnTo>
                    <a:pt x="698" y="368"/>
                  </a:lnTo>
                  <a:lnTo>
                    <a:pt x="704" y="378"/>
                  </a:lnTo>
                  <a:lnTo>
                    <a:pt x="714" y="386"/>
                  </a:lnTo>
                  <a:lnTo>
                    <a:pt x="726" y="393"/>
                  </a:lnTo>
                  <a:lnTo>
                    <a:pt x="736" y="405"/>
                  </a:lnTo>
                  <a:lnTo>
                    <a:pt x="742" y="417"/>
                  </a:lnTo>
                  <a:lnTo>
                    <a:pt x="750" y="445"/>
                  </a:lnTo>
                  <a:lnTo>
                    <a:pt x="761" y="470"/>
                  </a:lnTo>
                  <a:lnTo>
                    <a:pt x="773" y="492"/>
                  </a:lnTo>
                  <a:lnTo>
                    <a:pt x="783" y="508"/>
                  </a:lnTo>
                  <a:lnTo>
                    <a:pt x="795" y="527"/>
                  </a:lnTo>
                  <a:lnTo>
                    <a:pt x="809" y="543"/>
                  </a:lnTo>
                  <a:lnTo>
                    <a:pt x="824" y="555"/>
                  </a:lnTo>
                  <a:lnTo>
                    <a:pt x="840" y="561"/>
                  </a:lnTo>
                  <a:lnTo>
                    <a:pt x="862" y="567"/>
                  </a:lnTo>
                  <a:lnTo>
                    <a:pt x="882" y="569"/>
                  </a:lnTo>
                  <a:lnTo>
                    <a:pt x="901" y="565"/>
                  </a:lnTo>
                  <a:lnTo>
                    <a:pt x="919" y="559"/>
                  </a:lnTo>
                  <a:lnTo>
                    <a:pt x="941" y="553"/>
                  </a:lnTo>
                  <a:lnTo>
                    <a:pt x="960" y="549"/>
                  </a:lnTo>
                  <a:lnTo>
                    <a:pt x="982" y="551"/>
                  </a:lnTo>
                  <a:lnTo>
                    <a:pt x="1004" y="559"/>
                  </a:lnTo>
                  <a:lnTo>
                    <a:pt x="1029" y="563"/>
                  </a:lnTo>
                  <a:lnTo>
                    <a:pt x="1051" y="569"/>
                  </a:lnTo>
                  <a:lnTo>
                    <a:pt x="1065" y="575"/>
                  </a:lnTo>
                  <a:lnTo>
                    <a:pt x="1073" y="580"/>
                  </a:lnTo>
                  <a:lnTo>
                    <a:pt x="1086" y="588"/>
                  </a:lnTo>
                  <a:lnTo>
                    <a:pt x="1104" y="598"/>
                  </a:lnTo>
                  <a:lnTo>
                    <a:pt x="1122" y="608"/>
                  </a:lnTo>
                  <a:lnTo>
                    <a:pt x="1139" y="616"/>
                  </a:lnTo>
                  <a:lnTo>
                    <a:pt x="1155" y="620"/>
                  </a:lnTo>
                  <a:lnTo>
                    <a:pt x="1167" y="620"/>
                  </a:lnTo>
                  <a:lnTo>
                    <a:pt x="1171" y="618"/>
                  </a:lnTo>
                  <a:lnTo>
                    <a:pt x="1177" y="614"/>
                  </a:lnTo>
                  <a:lnTo>
                    <a:pt x="1181" y="614"/>
                  </a:lnTo>
                  <a:lnTo>
                    <a:pt x="1185" y="614"/>
                  </a:lnTo>
                  <a:lnTo>
                    <a:pt x="1189" y="616"/>
                  </a:lnTo>
                  <a:lnTo>
                    <a:pt x="1191" y="618"/>
                  </a:lnTo>
                  <a:lnTo>
                    <a:pt x="1193" y="624"/>
                  </a:lnTo>
                  <a:lnTo>
                    <a:pt x="1195" y="632"/>
                  </a:lnTo>
                  <a:lnTo>
                    <a:pt x="1197" y="641"/>
                  </a:lnTo>
                  <a:lnTo>
                    <a:pt x="1202" y="659"/>
                  </a:lnTo>
                  <a:lnTo>
                    <a:pt x="1212" y="675"/>
                  </a:lnTo>
                  <a:lnTo>
                    <a:pt x="1224" y="687"/>
                  </a:lnTo>
                  <a:lnTo>
                    <a:pt x="1232" y="701"/>
                  </a:lnTo>
                  <a:lnTo>
                    <a:pt x="1238" y="714"/>
                  </a:lnTo>
                  <a:lnTo>
                    <a:pt x="1244" y="734"/>
                  </a:lnTo>
                  <a:lnTo>
                    <a:pt x="1254" y="754"/>
                  </a:lnTo>
                  <a:lnTo>
                    <a:pt x="1265" y="767"/>
                  </a:lnTo>
                  <a:lnTo>
                    <a:pt x="1277" y="775"/>
                  </a:lnTo>
                  <a:lnTo>
                    <a:pt x="1289" y="779"/>
                  </a:lnTo>
                  <a:lnTo>
                    <a:pt x="1299" y="785"/>
                  </a:lnTo>
                  <a:lnTo>
                    <a:pt x="1313" y="789"/>
                  </a:lnTo>
                  <a:lnTo>
                    <a:pt x="1328" y="785"/>
                  </a:lnTo>
                  <a:lnTo>
                    <a:pt x="1348" y="777"/>
                  </a:lnTo>
                  <a:lnTo>
                    <a:pt x="1374" y="773"/>
                  </a:lnTo>
                  <a:lnTo>
                    <a:pt x="1399" y="767"/>
                  </a:lnTo>
                  <a:lnTo>
                    <a:pt x="1423" y="760"/>
                  </a:lnTo>
                  <a:lnTo>
                    <a:pt x="1447" y="742"/>
                  </a:lnTo>
                  <a:lnTo>
                    <a:pt x="1462" y="722"/>
                  </a:lnTo>
                  <a:lnTo>
                    <a:pt x="1472" y="701"/>
                  </a:lnTo>
                  <a:lnTo>
                    <a:pt x="1480" y="689"/>
                  </a:lnTo>
                  <a:lnTo>
                    <a:pt x="1494" y="675"/>
                  </a:lnTo>
                  <a:lnTo>
                    <a:pt x="1510" y="659"/>
                  </a:lnTo>
                  <a:lnTo>
                    <a:pt x="1527" y="643"/>
                  </a:lnTo>
                  <a:lnTo>
                    <a:pt x="1543" y="628"/>
                  </a:lnTo>
                  <a:lnTo>
                    <a:pt x="1557" y="616"/>
                  </a:lnTo>
                  <a:lnTo>
                    <a:pt x="1572" y="604"/>
                  </a:lnTo>
                  <a:lnTo>
                    <a:pt x="1584" y="594"/>
                  </a:lnTo>
                  <a:lnTo>
                    <a:pt x="1598" y="586"/>
                  </a:lnTo>
                  <a:lnTo>
                    <a:pt x="1614" y="577"/>
                  </a:lnTo>
                  <a:lnTo>
                    <a:pt x="1634" y="567"/>
                  </a:lnTo>
                  <a:lnTo>
                    <a:pt x="1653" y="561"/>
                  </a:lnTo>
                  <a:lnTo>
                    <a:pt x="1667" y="557"/>
                  </a:lnTo>
                  <a:lnTo>
                    <a:pt x="1673" y="557"/>
                  </a:lnTo>
                </a:path>
              </a:pathLst>
            </a:custGeom>
            <a:grpFill/>
            <a:ln w="6350">
              <a:solidFill>
                <a:schemeClr val="tx1">
                  <a:lumMod val="85000"/>
                  <a:lumOff val="15000"/>
                </a:schemeClr>
              </a:solidFill>
              <a:prstDash val="solid"/>
              <a:round/>
            </a:ln>
          </p:spPr>
          <p:txBody>
            <a:bodyPr/>
            <a:lstStyle/>
            <a:p>
              <a:endParaRPr lang="zh-CN" altLang="en-US" dirty="0">
                <a:ea typeface="微软雅黑" panose="020B0503020204020204" pitchFamily="34" charset="-122"/>
              </a:endParaRPr>
            </a:p>
          </p:txBody>
        </p:sp>
        <p:sp>
          <p:nvSpPr>
            <p:cNvPr id="47" name="Freeform 105"/>
            <p:cNvSpPr/>
            <p:nvPr/>
          </p:nvSpPr>
          <p:spPr bwMode="gray">
            <a:xfrm>
              <a:off x="2264" y="884"/>
              <a:ext cx="1641" cy="1473"/>
            </a:xfrm>
            <a:custGeom>
              <a:avLst/>
              <a:gdLst>
                <a:gd name="T0" fmla="*/ 651 w 3282"/>
                <a:gd name="T1" fmla="*/ 10 h 2947"/>
                <a:gd name="T2" fmla="*/ 669 w 3282"/>
                <a:gd name="T3" fmla="*/ 0 h 2947"/>
                <a:gd name="T4" fmla="*/ 720 w 3282"/>
                <a:gd name="T5" fmla="*/ 75 h 2947"/>
                <a:gd name="T6" fmla="*/ 808 w 3282"/>
                <a:gd name="T7" fmla="*/ 154 h 2947"/>
                <a:gd name="T8" fmla="*/ 761 w 3282"/>
                <a:gd name="T9" fmla="*/ 265 h 2947"/>
                <a:gd name="T10" fmla="*/ 737 w 3282"/>
                <a:gd name="T11" fmla="*/ 326 h 2947"/>
                <a:gd name="T12" fmla="*/ 793 w 3282"/>
                <a:gd name="T13" fmla="*/ 368 h 2947"/>
                <a:gd name="T14" fmla="*/ 785 w 3282"/>
                <a:gd name="T15" fmla="*/ 441 h 2947"/>
                <a:gd name="T16" fmla="*/ 710 w 3282"/>
                <a:gd name="T17" fmla="*/ 486 h 2947"/>
                <a:gd name="T18" fmla="*/ 693 w 3282"/>
                <a:gd name="T19" fmla="*/ 529 h 2947"/>
                <a:gd name="T20" fmla="*/ 634 w 3282"/>
                <a:gd name="T21" fmla="*/ 485 h 2947"/>
                <a:gd name="T22" fmla="*/ 587 w 3282"/>
                <a:gd name="T23" fmla="*/ 518 h 2947"/>
                <a:gd name="T24" fmla="*/ 530 w 3282"/>
                <a:gd name="T25" fmla="*/ 545 h 2947"/>
                <a:gd name="T26" fmla="*/ 470 w 3282"/>
                <a:gd name="T27" fmla="*/ 631 h 2947"/>
                <a:gd name="T28" fmla="*/ 376 w 3282"/>
                <a:gd name="T29" fmla="*/ 713 h 2947"/>
                <a:gd name="T30" fmla="*/ 309 w 3282"/>
                <a:gd name="T31" fmla="*/ 676 h 2947"/>
                <a:gd name="T32" fmla="*/ 235 w 3282"/>
                <a:gd name="T33" fmla="*/ 736 h 2947"/>
                <a:gd name="T34" fmla="*/ 189 w 3282"/>
                <a:gd name="T35" fmla="*/ 655 h 2947"/>
                <a:gd name="T36" fmla="*/ 88 w 3282"/>
                <a:gd name="T37" fmla="*/ 617 h 2947"/>
                <a:gd name="T38" fmla="*/ 9 w 3282"/>
                <a:gd name="T39" fmla="*/ 583 h 2947"/>
                <a:gd name="T40" fmla="*/ 20 w 3282"/>
                <a:gd name="T41" fmla="*/ 515 h 2947"/>
                <a:gd name="T42" fmla="*/ 70 w 3282"/>
                <a:gd name="T43" fmla="*/ 522 h 2947"/>
                <a:gd name="T44" fmla="*/ 103 w 3282"/>
                <a:gd name="T45" fmla="*/ 518 h 2947"/>
                <a:gd name="T46" fmla="*/ 144 w 3282"/>
                <a:gd name="T47" fmla="*/ 526 h 2947"/>
                <a:gd name="T48" fmla="*/ 178 w 3282"/>
                <a:gd name="T49" fmla="*/ 545 h 2947"/>
                <a:gd name="T50" fmla="*/ 223 w 3282"/>
                <a:gd name="T51" fmla="*/ 550 h 2947"/>
                <a:gd name="T52" fmla="*/ 246 w 3282"/>
                <a:gd name="T53" fmla="*/ 558 h 2947"/>
                <a:gd name="T54" fmla="*/ 291 w 3282"/>
                <a:gd name="T55" fmla="*/ 532 h 2947"/>
                <a:gd name="T56" fmla="*/ 341 w 3282"/>
                <a:gd name="T57" fmla="*/ 519 h 2947"/>
                <a:gd name="T58" fmla="*/ 375 w 3282"/>
                <a:gd name="T59" fmla="*/ 517 h 2947"/>
                <a:gd name="T60" fmla="*/ 398 w 3282"/>
                <a:gd name="T61" fmla="*/ 506 h 2947"/>
                <a:gd name="T62" fmla="*/ 420 w 3282"/>
                <a:gd name="T63" fmla="*/ 485 h 2947"/>
                <a:gd name="T64" fmla="*/ 443 w 3282"/>
                <a:gd name="T65" fmla="*/ 466 h 2947"/>
                <a:gd name="T66" fmla="*/ 459 w 3282"/>
                <a:gd name="T67" fmla="*/ 452 h 2947"/>
                <a:gd name="T68" fmla="*/ 443 w 3282"/>
                <a:gd name="T69" fmla="*/ 419 h 2947"/>
                <a:gd name="T70" fmla="*/ 466 w 3282"/>
                <a:gd name="T71" fmla="*/ 396 h 2947"/>
                <a:gd name="T72" fmla="*/ 505 w 3282"/>
                <a:gd name="T73" fmla="*/ 403 h 2947"/>
                <a:gd name="T74" fmla="*/ 530 w 3282"/>
                <a:gd name="T75" fmla="*/ 375 h 2947"/>
                <a:gd name="T76" fmla="*/ 561 w 3282"/>
                <a:gd name="T77" fmla="*/ 369 h 2947"/>
                <a:gd name="T78" fmla="*/ 579 w 3282"/>
                <a:gd name="T79" fmla="*/ 341 h 2947"/>
                <a:gd name="T80" fmla="*/ 607 w 3282"/>
                <a:gd name="T81" fmla="*/ 315 h 2947"/>
                <a:gd name="T82" fmla="*/ 634 w 3282"/>
                <a:gd name="T83" fmla="*/ 298 h 2947"/>
                <a:gd name="T84" fmla="*/ 672 w 3282"/>
                <a:gd name="T85" fmla="*/ 300 h 2947"/>
                <a:gd name="T86" fmla="*/ 671 w 3282"/>
                <a:gd name="T87" fmla="*/ 277 h 2947"/>
                <a:gd name="T88" fmla="*/ 631 w 3282"/>
                <a:gd name="T89" fmla="*/ 249 h 2947"/>
                <a:gd name="T90" fmla="*/ 607 w 3282"/>
                <a:gd name="T91" fmla="*/ 260 h 2947"/>
                <a:gd name="T92" fmla="*/ 576 w 3282"/>
                <a:gd name="T93" fmla="*/ 258 h 2947"/>
                <a:gd name="T94" fmla="*/ 553 w 3282"/>
                <a:gd name="T95" fmla="*/ 268 h 2947"/>
                <a:gd name="T96" fmla="*/ 549 w 3282"/>
                <a:gd name="T97" fmla="*/ 245 h 2947"/>
                <a:gd name="T98" fmla="*/ 560 w 3282"/>
                <a:gd name="T99" fmla="*/ 195 h 2947"/>
                <a:gd name="T100" fmla="*/ 583 w 3282"/>
                <a:gd name="T101" fmla="*/ 179 h 2947"/>
                <a:gd name="T102" fmla="*/ 611 w 3282"/>
                <a:gd name="T103" fmla="*/ 168 h 2947"/>
                <a:gd name="T104" fmla="*/ 635 w 3282"/>
                <a:gd name="T105" fmla="*/ 152 h 2947"/>
                <a:gd name="T106" fmla="*/ 636 w 3282"/>
                <a:gd name="T107" fmla="*/ 124 h 2947"/>
                <a:gd name="T108" fmla="*/ 647 w 3282"/>
                <a:gd name="T109" fmla="*/ 84 h 2947"/>
                <a:gd name="T110" fmla="*/ 659 w 3282"/>
                <a:gd name="T111" fmla="*/ 61 h 2947"/>
                <a:gd name="T112" fmla="*/ 652 w 3282"/>
                <a:gd name="T113" fmla="*/ 37 h 2947"/>
                <a:gd name="T114" fmla="*/ 637 w 3282"/>
                <a:gd name="T115" fmla="*/ 31 h 294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282"/>
                <a:gd name="T175" fmla="*/ 0 h 2947"/>
                <a:gd name="T176" fmla="*/ 3282 w 3282"/>
                <a:gd name="T177" fmla="*/ 2947 h 2947"/>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282" h="2947">
                  <a:moveTo>
                    <a:pt x="2552" y="115"/>
                  </a:moveTo>
                  <a:lnTo>
                    <a:pt x="2554" y="111"/>
                  </a:lnTo>
                  <a:lnTo>
                    <a:pt x="2559" y="101"/>
                  </a:lnTo>
                  <a:lnTo>
                    <a:pt x="2569" y="87"/>
                  </a:lnTo>
                  <a:lnTo>
                    <a:pt x="2579" y="73"/>
                  </a:lnTo>
                  <a:lnTo>
                    <a:pt x="2589" y="55"/>
                  </a:lnTo>
                  <a:lnTo>
                    <a:pt x="2601" y="42"/>
                  </a:lnTo>
                  <a:lnTo>
                    <a:pt x="2609" y="28"/>
                  </a:lnTo>
                  <a:lnTo>
                    <a:pt x="2617" y="20"/>
                  </a:lnTo>
                  <a:lnTo>
                    <a:pt x="2628" y="12"/>
                  </a:lnTo>
                  <a:lnTo>
                    <a:pt x="2642" y="6"/>
                  </a:lnTo>
                  <a:lnTo>
                    <a:pt x="2658" y="2"/>
                  </a:lnTo>
                  <a:lnTo>
                    <a:pt x="2670" y="0"/>
                  </a:lnTo>
                  <a:lnTo>
                    <a:pt x="2676" y="0"/>
                  </a:lnTo>
                  <a:lnTo>
                    <a:pt x="2715" y="50"/>
                  </a:lnTo>
                  <a:lnTo>
                    <a:pt x="2670" y="132"/>
                  </a:lnTo>
                  <a:lnTo>
                    <a:pt x="2758" y="183"/>
                  </a:lnTo>
                  <a:lnTo>
                    <a:pt x="2782" y="142"/>
                  </a:lnTo>
                  <a:lnTo>
                    <a:pt x="2849" y="164"/>
                  </a:lnTo>
                  <a:lnTo>
                    <a:pt x="2853" y="231"/>
                  </a:lnTo>
                  <a:lnTo>
                    <a:pt x="2880" y="303"/>
                  </a:lnTo>
                  <a:lnTo>
                    <a:pt x="2983" y="303"/>
                  </a:lnTo>
                  <a:lnTo>
                    <a:pt x="3091" y="268"/>
                  </a:lnTo>
                  <a:lnTo>
                    <a:pt x="3138" y="207"/>
                  </a:lnTo>
                  <a:lnTo>
                    <a:pt x="3250" y="286"/>
                  </a:lnTo>
                  <a:lnTo>
                    <a:pt x="3231" y="386"/>
                  </a:lnTo>
                  <a:lnTo>
                    <a:pt x="3201" y="500"/>
                  </a:lnTo>
                  <a:lnTo>
                    <a:pt x="3231" y="616"/>
                  </a:lnTo>
                  <a:lnTo>
                    <a:pt x="3199" y="632"/>
                  </a:lnTo>
                  <a:lnTo>
                    <a:pt x="3191" y="701"/>
                  </a:lnTo>
                  <a:lnTo>
                    <a:pt x="3140" y="756"/>
                  </a:lnTo>
                  <a:lnTo>
                    <a:pt x="3085" y="866"/>
                  </a:lnTo>
                  <a:lnTo>
                    <a:pt x="3002" y="957"/>
                  </a:lnTo>
                  <a:lnTo>
                    <a:pt x="2987" y="1004"/>
                  </a:lnTo>
                  <a:lnTo>
                    <a:pt x="3042" y="1063"/>
                  </a:lnTo>
                  <a:lnTo>
                    <a:pt x="3083" y="1120"/>
                  </a:lnTo>
                  <a:lnTo>
                    <a:pt x="3071" y="1201"/>
                  </a:lnTo>
                  <a:lnTo>
                    <a:pt x="3079" y="1266"/>
                  </a:lnTo>
                  <a:lnTo>
                    <a:pt x="3030" y="1244"/>
                  </a:lnTo>
                  <a:lnTo>
                    <a:pt x="3014" y="1264"/>
                  </a:lnTo>
                  <a:lnTo>
                    <a:pt x="2971" y="1250"/>
                  </a:lnTo>
                  <a:lnTo>
                    <a:pt x="2947" y="1305"/>
                  </a:lnTo>
                  <a:lnTo>
                    <a:pt x="2989" y="1313"/>
                  </a:lnTo>
                  <a:lnTo>
                    <a:pt x="3030" y="1368"/>
                  </a:lnTo>
                  <a:lnTo>
                    <a:pt x="3024" y="1451"/>
                  </a:lnTo>
                  <a:lnTo>
                    <a:pt x="3059" y="1500"/>
                  </a:lnTo>
                  <a:lnTo>
                    <a:pt x="3061" y="1530"/>
                  </a:lnTo>
                  <a:lnTo>
                    <a:pt x="3091" y="1536"/>
                  </a:lnTo>
                  <a:lnTo>
                    <a:pt x="3170" y="1475"/>
                  </a:lnTo>
                  <a:lnTo>
                    <a:pt x="3209" y="1541"/>
                  </a:lnTo>
                  <a:lnTo>
                    <a:pt x="3244" y="1608"/>
                  </a:lnTo>
                  <a:lnTo>
                    <a:pt x="3282" y="1630"/>
                  </a:lnTo>
                  <a:lnTo>
                    <a:pt x="3282" y="1677"/>
                  </a:lnTo>
                  <a:lnTo>
                    <a:pt x="3239" y="1728"/>
                  </a:lnTo>
                  <a:lnTo>
                    <a:pt x="3189" y="1776"/>
                  </a:lnTo>
                  <a:lnTo>
                    <a:pt x="3138" y="1766"/>
                  </a:lnTo>
                  <a:lnTo>
                    <a:pt x="3134" y="1803"/>
                  </a:lnTo>
                  <a:lnTo>
                    <a:pt x="3101" y="1819"/>
                  </a:lnTo>
                  <a:lnTo>
                    <a:pt x="3032" y="1839"/>
                  </a:lnTo>
                  <a:lnTo>
                    <a:pt x="2981" y="1898"/>
                  </a:lnTo>
                  <a:lnTo>
                    <a:pt x="2928" y="1941"/>
                  </a:lnTo>
                  <a:lnTo>
                    <a:pt x="2884" y="2012"/>
                  </a:lnTo>
                  <a:lnTo>
                    <a:pt x="2839" y="1947"/>
                  </a:lnTo>
                  <a:lnTo>
                    <a:pt x="2798" y="1917"/>
                  </a:lnTo>
                  <a:lnTo>
                    <a:pt x="2768" y="1945"/>
                  </a:lnTo>
                  <a:lnTo>
                    <a:pt x="2788" y="1967"/>
                  </a:lnTo>
                  <a:lnTo>
                    <a:pt x="2788" y="2032"/>
                  </a:lnTo>
                  <a:lnTo>
                    <a:pt x="2811" y="2087"/>
                  </a:lnTo>
                  <a:lnTo>
                    <a:pt x="2778" y="2140"/>
                  </a:lnTo>
                  <a:lnTo>
                    <a:pt x="2770" y="2118"/>
                  </a:lnTo>
                  <a:lnTo>
                    <a:pt x="2703" y="2116"/>
                  </a:lnTo>
                  <a:lnTo>
                    <a:pt x="2656" y="2073"/>
                  </a:lnTo>
                  <a:lnTo>
                    <a:pt x="2640" y="2012"/>
                  </a:lnTo>
                  <a:lnTo>
                    <a:pt x="2607" y="1971"/>
                  </a:lnTo>
                  <a:lnTo>
                    <a:pt x="2581" y="1925"/>
                  </a:lnTo>
                  <a:lnTo>
                    <a:pt x="2556" y="1911"/>
                  </a:lnTo>
                  <a:lnTo>
                    <a:pt x="2536" y="1941"/>
                  </a:lnTo>
                  <a:lnTo>
                    <a:pt x="2506" y="1943"/>
                  </a:lnTo>
                  <a:lnTo>
                    <a:pt x="2469" y="1967"/>
                  </a:lnTo>
                  <a:lnTo>
                    <a:pt x="2479" y="2035"/>
                  </a:lnTo>
                  <a:lnTo>
                    <a:pt x="2441" y="2049"/>
                  </a:lnTo>
                  <a:lnTo>
                    <a:pt x="2414" y="2039"/>
                  </a:lnTo>
                  <a:lnTo>
                    <a:pt x="2386" y="2075"/>
                  </a:lnTo>
                  <a:lnTo>
                    <a:pt x="2347" y="2073"/>
                  </a:lnTo>
                  <a:lnTo>
                    <a:pt x="2296" y="2128"/>
                  </a:lnTo>
                  <a:lnTo>
                    <a:pt x="2248" y="2132"/>
                  </a:lnTo>
                  <a:lnTo>
                    <a:pt x="2231" y="2055"/>
                  </a:lnTo>
                  <a:lnTo>
                    <a:pt x="2183" y="2051"/>
                  </a:lnTo>
                  <a:lnTo>
                    <a:pt x="2158" y="2093"/>
                  </a:lnTo>
                  <a:lnTo>
                    <a:pt x="2152" y="2142"/>
                  </a:lnTo>
                  <a:lnTo>
                    <a:pt x="2120" y="2181"/>
                  </a:lnTo>
                  <a:lnTo>
                    <a:pt x="2132" y="2222"/>
                  </a:lnTo>
                  <a:lnTo>
                    <a:pt x="2117" y="2246"/>
                  </a:lnTo>
                  <a:lnTo>
                    <a:pt x="2185" y="2333"/>
                  </a:lnTo>
                  <a:lnTo>
                    <a:pt x="2075" y="2376"/>
                  </a:lnTo>
                  <a:lnTo>
                    <a:pt x="2014" y="2376"/>
                  </a:lnTo>
                  <a:lnTo>
                    <a:pt x="1928" y="2407"/>
                  </a:lnTo>
                  <a:lnTo>
                    <a:pt x="1880" y="2526"/>
                  </a:lnTo>
                  <a:lnTo>
                    <a:pt x="1802" y="2555"/>
                  </a:lnTo>
                  <a:lnTo>
                    <a:pt x="1766" y="2539"/>
                  </a:lnTo>
                  <a:lnTo>
                    <a:pt x="1731" y="2598"/>
                  </a:lnTo>
                  <a:lnTo>
                    <a:pt x="1674" y="2579"/>
                  </a:lnTo>
                  <a:lnTo>
                    <a:pt x="1621" y="2638"/>
                  </a:lnTo>
                  <a:lnTo>
                    <a:pt x="1601" y="2718"/>
                  </a:lnTo>
                  <a:lnTo>
                    <a:pt x="1502" y="2852"/>
                  </a:lnTo>
                  <a:lnTo>
                    <a:pt x="1459" y="2888"/>
                  </a:lnTo>
                  <a:lnTo>
                    <a:pt x="1430" y="2860"/>
                  </a:lnTo>
                  <a:lnTo>
                    <a:pt x="1339" y="2876"/>
                  </a:lnTo>
                  <a:lnTo>
                    <a:pt x="1298" y="2823"/>
                  </a:lnTo>
                  <a:lnTo>
                    <a:pt x="1239" y="2821"/>
                  </a:lnTo>
                  <a:lnTo>
                    <a:pt x="1195" y="2781"/>
                  </a:lnTo>
                  <a:lnTo>
                    <a:pt x="1233" y="2707"/>
                  </a:lnTo>
                  <a:lnTo>
                    <a:pt x="1248" y="2659"/>
                  </a:lnTo>
                  <a:lnTo>
                    <a:pt x="1215" y="2612"/>
                  </a:lnTo>
                  <a:lnTo>
                    <a:pt x="1150" y="2630"/>
                  </a:lnTo>
                  <a:lnTo>
                    <a:pt x="1115" y="2709"/>
                  </a:lnTo>
                  <a:lnTo>
                    <a:pt x="1101" y="2846"/>
                  </a:lnTo>
                  <a:lnTo>
                    <a:pt x="1052" y="2901"/>
                  </a:lnTo>
                  <a:lnTo>
                    <a:pt x="939" y="2947"/>
                  </a:lnTo>
                  <a:lnTo>
                    <a:pt x="869" y="2941"/>
                  </a:lnTo>
                  <a:lnTo>
                    <a:pt x="810" y="2886"/>
                  </a:lnTo>
                  <a:lnTo>
                    <a:pt x="817" y="2795"/>
                  </a:lnTo>
                  <a:lnTo>
                    <a:pt x="874" y="2764"/>
                  </a:lnTo>
                  <a:lnTo>
                    <a:pt x="874" y="2657"/>
                  </a:lnTo>
                  <a:lnTo>
                    <a:pt x="829" y="2618"/>
                  </a:lnTo>
                  <a:lnTo>
                    <a:pt x="754" y="2620"/>
                  </a:lnTo>
                  <a:lnTo>
                    <a:pt x="658" y="2714"/>
                  </a:lnTo>
                  <a:lnTo>
                    <a:pt x="524" y="2714"/>
                  </a:lnTo>
                  <a:lnTo>
                    <a:pt x="441" y="2671"/>
                  </a:lnTo>
                  <a:lnTo>
                    <a:pt x="445" y="2610"/>
                  </a:lnTo>
                  <a:lnTo>
                    <a:pt x="378" y="2606"/>
                  </a:lnTo>
                  <a:lnTo>
                    <a:pt x="302" y="2539"/>
                  </a:lnTo>
                  <a:lnTo>
                    <a:pt x="351" y="2470"/>
                  </a:lnTo>
                  <a:lnTo>
                    <a:pt x="396" y="2457"/>
                  </a:lnTo>
                  <a:lnTo>
                    <a:pt x="376" y="2390"/>
                  </a:lnTo>
                  <a:lnTo>
                    <a:pt x="296" y="2362"/>
                  </a:lnTo>
                  <a:lnTo>
                    <a:pt x="203" y="2374"/>
                  </a:lnTo>
                  <a:lnTo>
                    <a:pt x="156" y="2429"/>
                  </a:lnTo>
                  <a:lnTo>
                    <a:pt x="111" y="2423"/>
                  </a:lnTo>
                  <a:lnTo>
                    <a:pt x="34" y="2333"/>
                  </a:lnTo>
                  <a:lnTo>
                    <a:pt x="0" y="2236"/>
                  </a:lnTo>
                  <a:lnTo>
                    <a:pt x="18" y="2179"/>
                  </a:lnTo>
                  <a:lnTo>
                    <a:pt x="10" y="2055"/>
                  </a:lnTo>
                  <a:lnTo>
                    <a:pt x="14" y="2057"/>
                  </a:lnTo>
                  <a:lnTo>
                    <a:pt x="30" y="2057"/>
                  </a:lnTo>
                  <a:lnTo>
                    <a:pt x="52" y="2059"/>
                  </a:lnTo>
                  <a:lnTo>
                    <a:pt x="79" y="2063"/>
                  </a:lnTo>
                  <a:lnTo>
                    <a:pt x="109" y="2065"/>
                  </a:lnTo>
                  <a:lnTo>
                    <a:pt x="138" y="2069"/>
                  </a:lnTo>
                  <a:lnTo>
                    <a:pt x="166" y="2073"/>
                  </a:lnTo>
                  <a:lnTo>
                    <a:pt x="189" y="2077"/>
                  </a:lnTo>
                  <a:lnTo>
                    <a:pt x="207" y="2081"/>
                  </a:lnTo>
                  <a:lnTo>
                    <a:pt x="243" y="2089"/>
                  </a:lnTo>
                  <a:lnTo>
                    <a:pt x="278" y="2089"/>
                  </a:lnTo>
                  <a:lnTo>
                    <a:pt x="308" y="2081"/>
                  </a:lnTo>
                  <a:lnTo>
                    <a:pt x="323" y="2075"/>
                  </a:lnTo>
                  <a:lnTo>
                    <a:pt x="337" y="2069"/>
                  </a:lnTo>
                  <a:lnTo>
                    <a:pt x="351" y="2067"/>
                  </a:lnTo>
                  <a:lnTo>
                    <a:pt x="367" y="2065"/>
                  </a:lnTo>
                  <a:lnTo>
                    <a:pt x="386" y="2069"/>
                  </a:lnTo>
                  <a:lnTo>
                    <a:pt x="412" y="2075"/>
                  </a:lnTo>
                  <a:lnTo>
                    <a:pt x="441" y="2079"/>
                  </a:lnTo>
                  <a:lnTo>
                    <a:pt x="473" y="2083"/>
                  </a:lnTo>
                  <a:lnTo>
                    <a:pt x="498" y="2087"/>
                  </a:lnTo>
                  <a:lnTo>
                    <a:pt x="518" y="2087"/>
                  </a:lnTo>
                  <a:lnTo>
                    <a:pt x="542" y="2089"/>
                  </a:lnTo>
                  <a:lnTo>
                    <a:pt x="560" y="2095"/>
                  </a:lnTo>
                  <a:lnTo>
                    <a:pt x="575" y="2104"/>
                  </a:lnTo>
                  <a:lnTo>
                    <a:pt x="589" y="2118"/>
                  </a:lnTo>
                  <a:lnTo>
                    <a:pt x="607" y="2134"/>
                  </a:lnTo>
                  <a:lnTo>
                    <a:pt x="626" y="2148"/>
                  </a:lnTo>
                  <a:lnTo>
                    <a:pt x="646" y="2156"/>
                  </a:lnTo>
                  <a:lnTo>
                    <a:pt x="666" y="2163"/>
                  </a:lnTo>
                  <a:lnTo>
                    <a:pt x="685" y="2173"/>
                  </a:lnTo>
                  <a:lnTo>
                    <a:pt x="709" y="2183"/>
                  </a:lnTo>
                  <a:lnTo>
                    <a:pt x="739" y="2193"/>
                  </a:lnTo>
                  <a:lnTo>
                    <a:pt x="762" y="2197"/>
                  </a:lnTo>
                  <a:lnTo>
                    <a:pt x="792" y="2199"/>
                  </a:lnTo>
                  <a:lnTo>
                    <a:pt x="821" y="2201"/>
                  </a:lnTo>
                  <a:lnTo>
                    <a:pt x="851" y="2201"/>
                  </a:lnTo>
                  <a:lnTo>
                    <a:pt x="874" y="2201"/>
                  </a:lnTo>
                  <a:lnTo>
                    <a:pt x="892" y="2203"/>
                  </a:lnTo>
                  <a:lnTo>
                    <a:pt x="904" y="2207"/>
                  </a:lnTo>
                  <a:lnTo>
                    <a:pt x="914" y="2215"/>
                  </a:lnTo>
                  <a:lnTo>
                    <a:pt x="924" y="2224"/>
                  </a:lnTo>
                  <a:lnTo>
                    <a:pt x="935" y="2232"/>
                  </a:lnTo>
                  <a:lnTo>
                    <a:pt x="947" y="2236"/>
                  </a:lnTo>
                  <a:lnTo>
                    <a:pt x="965" y="2238"/>
                  </a:lnTo>
                  <a:lnTo>
                    <a:pt x="985" y="2234"/>
                  </a:lnTo>
                  <a:lnTo>
                    <a:pt x="1002" y="2224"/>
                  </a:lnTo>
                  <a:lnTo>
                    <a:pt x="1024" y="2207"/>
                  </a:lnTo>
                  <a:lnTo>
                    <a:pt x="1048" y="2187"/>
                  </a:lnTo>
                  <a:lnTo>
                    <a:pt x="1073" y="2171"/>
                  </a:lnTo>
                  <a:lnTo>
                    <a:pt x="1103" y="2157"/>
                  </a:lnTo>
                  <a:lnTo>
                    <a:pt x="1134" y="2144"/>
                  </a:lnTo>
                  <a:lnTo>
                    <a:pt x="1164" y="2130"/>
                  </a:lnTo>
                  <a:lnTo>
                    <a:pt x="1199" y="2114"/>
                  </a:lnTo>
                  <a:lnTo>
                    <a:pt x="1241" y="2098"/>
                  </a:lnTo>
                  <a:lnTo>
                    <a:pt x="1282" y="2087"/>
                  </a:lnTo>
                  <a:lnTo>
                    <a:pt x="1325" y="2079"/>
                  </a:lnTo>
                  <a:lnTo>
                    <a:pt x="1345" y="2077"/>
                  </a:lnTo>
                  <a:lnTo>
                    <a:pt x="1357" y="2077"/>
                  </a:lnTo>
                  <a:lnTo>
                    <a:pt x="1363" y="2079"/>
                  </a:lnTo>
                  <a:lnTo>
                    <a:pt x="1367" y="2079"/>
                  </a:lnTo>
                  <a:lnTo>
                    <a:pt x="1371" y="2081"/>
                  </a:lnTo>
                  <a:lnTo>
                    <a:pt x="1378" y="2081"/>
                  </a:lnTo>
                  <a:lnTo>
                    <a:pt x="1392" y="2081"/>
                  </a:lnTo>
                  <a:lnTo>
                    <a:pt x="1418" y="2079"/>
                  </a:lnTo>
                  <a:lnTo>
                    <a:pt x="1463" y="2075"/>
                  </a:lnTo>
                  <a:lnTo>
                    <a:pt x="1498" y="2071"/>
                  </a:lnTo>
                  <a:lnTo>
                    <a:pt x="1526" y="2065"/>
                  </a:lnTo>
                  <a:lnTo>
                    <a:pt x="1548" y="2059"/>
                  </a:lnTo>
                  <a:lnTo>
                    <a:pt x="1561" y="2053"/>
                  </a:lnTo>
                  <a:lnTo>
                    <a:pt x="1571" y="2045"/>
                  </a:lnTo>
                  <a:lnTo>
                    <a:pt x="1577" y="2035"/>
                  </a:lnTo>
                  <a:lnTo>
                    <a:pt x="1581" y="2030"/>
                  </a:lnTo>
                  <a:lnTo>
                    <a:pt x="1589" y="2024"/>
                  </a:lnTo>
                  <a:lnTo>
                    <a:pt x="1603" y="2018"/>
                  </a:lnTo>
                  <a:lnTo>
                    <a:pt x="1622" y="2014"/>
                  </a:lnTo>
                  <a:lnTo>
                    <a:pt x="1640" y="2006"/>
                  </a:lnTo>
                  <a:lnTo>
                    <a:pt x="1656" y="1994"/>
                  </a:lnTo>
                  <a:lnTo>
                    <a:pt x="1668" y="1974"/>
                  </a:lnTo>
                  <a:lnTo>
                    <a:pt x="1674" y="1957"/>
                  </a:lnTo>
                  <a:lnTo>
                    <a:pt x="1680" y="1941"/>
                  </a:lnTo>
                  <a:lnTo>
                    <a:pt x="1685" y="1927"/>
                  </a:lnTo>
                  <a:lnTo>
                    <a:pt x="1697" y="1913"/>
                  </a:lnTo>
                  <a:lnTo>
                    <a:pt x="1715" y="1900"/>
                  </a:lnTo>
                  <a:lnTo>
                    <a:pt x="1737" y="1888"/>
                  </a:lnTo>
                  <a:lnTo>
                    <a:pt x="1752" y="1878"/>
                  </a:lnTo>
                  <a:lnTo>
                    <a:pt x="1764" y="1872"/>
                  </a:lnTo>
                  <a:lnTo>
                    <a:pt x="1772" y="1866"/>
                  </a:lnTo>
                  <a:lnTo>
                    <a:pt x="1780" y="1860"/>
                  </a:lnTo>
                  <a:lnTo>
                    <a:pt x="1790" y="1854"/>
                  </a:lnTo>
                  <a:lnTo>
                    <a:pt x="1804" y="1848"/>
                  </a:lnTo>
                  <a:lnTo>
                    <a:pt x="1817" y="1841"/>
                  </a:lnTo>
                  <a:lnTo>
                    <a:pt x="1831" y="1831"/>
                  </a:lnTo>
                  <a:lnTo>
                    <a:pt x="1837" y="1821"/>
                  </a:lnTo>
                  <a:lnTo>
                    <a:pt x="1837" y="1811"/>
                  </a:lnTo>
                  <a:lnTo>
                    <a:pt x="1825" y="1795"/>
                  </a:lnTo>
                  <a:lnTo>
                    <a:pt x="1809" y="1780"/>
                  </a:lnTo>
                  <a:lnTo>
                    <a:pt x="1794" y="1762"/>
                  </a:lnTo>
                  <a:lnTo>
                    <a:pt x="1780" y="1744"/>
                  </a:lnTo>
                  <a:lnTo>
                    <a:pt x="1772" y="1726"/>
                  </a:lnTo>
                  <a:lnTo>
                    <a:pt x="1772" y="1707"/>
                  </a:lnTo>
                  <a:lnTo>
                    <a:pt x="1772" y="1679"/>
                  </a:lnTo>
                  <a:lnTo>
                    <a:pt x="1776" y="1652"/>
                  </a:lnTo>
                  <a:lnTo>
                    <a:pt x="1782" y="1628"/>
                  </a:lnTo>
                  <a:lnTo>
                    <a:pt x="1790" y="1608"/>
                  </a:lnTo>
                  <a:lnTo>
                    <a:pt x="1806" y="1593"/>
                  </a:lnTo>
                  <a:lnTo>
                    <a:pt x="1823" y="1585"/>
                  </a:lnTo>
                  <a:lnTo>
                    <a:pt x="1843" y="1581"/>
                  </a:lnTo>
                  <a:lnTo>
                    <a:pt x="1863" y="1585"/>
                  </a:lnTo>
                  <a:lnTo>
                    <a:pt x="1884" y="1597"/>
                  </a:lnTo>
                  <a:lnTo>
                    <a:pt x="1910" y="1606"/>
                  </a:lnTo>
                  <a:lnTo>
                    <a:pt x="1937" y="1614"/>
                  </a:lnTo>
                  <a:lnTo>
                    <a:pt x="1963" y="1616"/>
                  </a:lnTo>
                  <a:lnTo>
                    <a:pt x="1985" y="1614"/>
                  </a:lnTo>
                  <a:lnTo>
                    <a:pt x="2002" y="1614"/>
                  </a:lnTo>
                  <a:lnTo>
                    <a:pt x="2020" y="1612"/>
                  </a:lnTo>
                  <a:lnTo>
                    <a:pt x="2034" y="1608"/>
                  </a:lnTo>
                  <a:lnTo>
                    <a:pt x="2046" y="1597"/>
                  </a:lnTo>
                  <a:lnTo>
                    <a:pt x="2058" y="1581"/>
                  </a:lnTo>
                  <a:lnTo>
                    <a:pt x="2071" y="1561"/>
                  </a:lnTo>
                  <a:lnTo>
                    <a:pt x="2085" y="1538"/>
                  </a:lnTo>
                  <a:lnTo>
                    <a:pt x="2101" y="1518"/>
                  </a:lnTo>
                  <a:lnTo>
                    <a:pt x="2117" y="1502"/>
                  </a:lnTo>
                  <a:lnTo>
                    <a:pt x="2130" y="1494"/>
                  </a:lnTo>
                  <a:lnTo>
                    <a:pt x="2146" y="1490"/>
                  </a:lnTo>
                  <a:lnTo>
                    <a:pt x="2166" y="1488"/>
                  </a:lnTo>
                  <a:lnTo>
                    <a:pt x="2189" y="1486"/>
                  </a:lnTo>
                  <a:lnTo>
                    <a:pt x="2213" y="1484"/>
                  </a:lnTo>
                  <a:lnTo>
                    <a:pt x="2231" y="1482"/>
                  </a:lnTo>
                  <a:lnTo>
                    <a:pt x="2243" y="1477"/>
                  </a:lnTo>
                  <a:lnTo>
                    <a:pt x="2254" y="1469"/>
                  </a:lnTo>
                  <a:lnTo>
                    <a:pt x="2268" y="1455"/>
                  </a:lnTo>
                  <a:lnTo>
                    <a:pt x="2284" y="1437"/>
                  </a:lnTo>
                  <a:lnTo>
                    <a:pt x="2298" y="1421"/>
                  </a:lnTo>
                  <a:lnTo>
                    <a:pt x="2308" y="1408"/>
                  </a:lnTo>
                  <a:lnTo>
                    <a:pt x="2311" y="1388"/>
                  </a:lnTo>
                  <a:lnTo>
                    <a:pt x="2315" y="1364"/>
                  </a:lnTo>
                  <a:lnTo>
                    <a:pt x="2321" y="1343"/>
                  </a:lnTo>
                  <a:lnTo>
                    <a:pt x="2331" y="1323"/>
                  </a:lnTo>
                  <a:lnTo>
                    <a:pt x="2351" y="1303"/>
                  </a:lnTo>
                  <a:lnTo>
                    <a:pt x="2374" y="1286"/>
                  </a:lnTo>
                  <a:lnTo>
                    <a:pt x="2402" y="1276"/>
                  </a:lnTo>
                  <a:lnTo>
                    <a:pt x="2416" y="1270"/>
                  </a:lnTo>
                  <a:lnTo>
                    <a:pt x="2426" y="1262"/>
                  </a:lnTo>
                  <a:lnTo>
                    <a:pt x="2433" y="1250"/>
                  </a:lnTo>
                  <a:lnTo>
                    <a:pt x="2443" y="1240"/>
                  </a:lnTo>
                  <a:lnTo>
                    <a:pt x="2455" y="1232"/>
                  </a:lnTo>
                  <a:lnTo>
                    <a:pt x="2469" y="1227"/>
                  </a:lnTo>
                  <a:lnTo>
                    <a:pt x="2487" y="1217"/>
                  </a:lnTo>
                  <a:lnTo>
                    <a:pt x="2510" y="1205"/>
                  </a:lnTo>
                  <a:lnTo>
                    <a:pt x="2534" y="1195"/>
                  </a:lnTo>
                  <a:lnTo>
                    <a:pt x="2559" y="1189"/>
                  </a:lnTo>
                  <a:lnTo>
                    <a:pt x="2583" y="1187"/>
                  </a:lnTo>
                  <a:lnTo>
                    <a:pt x="2607" y="1189"/>
                  </a:lnTo>
                  <a:lnTo>
                    <a:pt x="2628" y="1195"/>
                  </a:lnTo>
                  <a:lnTo>
                    <a:pt x="2652" y="1199"/>
                  </a:lnTo>
                  <a:lnTo>
                    <a:pt x="2670" y="1203"/>
                  </a:lnTo>
                  <a:lnTo>
                    <a:pt x="2685" y="1203"/>
                  </a:lnTo>
                  <a:lnTo>
                    <a:pt x="2697" y="1197"/>
                  </a:lnTo>
                  <a:lnTo>
                    <a:pt x="2707" y="1183"/>
                  </a:lnTo>
                  <a:lnTo>
                    <a:pt x="2713" y="1171"/>
                  </a:lnTo>
                  <a:lnTo>
                    <a:pt x="2713" y="1158"/>
                  </a:lnTo>
                  <a:lnTo>
                    <a:pt x="2707" y="1140"/>
                  </a:lnTo>
                  <a:lnTo>
                    <a:pt x="2695" y="1126"/>
                  </a:lnTo>
                  <a:lnTo>
                    <a:pt x="2682" y="1108"/>
                  </a:lnTo>
                  <a:lnTo>
                    <a:pt x="2662" y="1089"/>
                  </a:lnTo>
                  <a:lnTo>
                    <a:pt x="2644" y="1071"/>
                  </a:lnTo>
                  <a:lnTo>
                    <a:pt x="2626" y="1055"/>
                  </a:lnTo>
                  <a:lnTo>
                    <a:pt x="2611" y="1042"/>
                  </a:lnTo>
                  <a:lnTo>
                    <a:pt x="2575" y="1016"/>
                  </a:lnTo>
                  <a:lnTo>
                    <a:pt x="2538" y="1004"/>
                  </a:lnTo>
                  <a:lnTo>
                    <a:pt x="2524" y="998"/>
                  </a:lnTo>
                  <a:lnTo>
                    <a:pt x="2510" y="990"/>
                  </a:lnTo>
                  <a:lnTo>
                    <a:pt x="2498" y="986"/>
                  </a:lnTo>
                  <a:lnTo>
                    <a:pt x="2485" y="984"/>
                  </a:lnTo>
                  <a:lnTo>
                    <a:pt x="2469" y="990"/>
                  </a:lnTo>
                  <a:lnTo>
                    <a:pt x="2453" y="1006"/>
                  </a:lnTo>
                  <a:lnTo>
                    <a:pt x="2439" y="1024"/>
                  </a:lnTo>
                  <a:lnTo>
                    <a:pt x="2426" y="1040"/>
                  </a:lnTo>
                  <a:lnTo>
                    <a:pt x="2408" y="1051"/>
                  </a:lnTo>
                  <a:lnTo>
                    <a:pt x="2394" y="1053"/>
                  </a:lnTo>
                  <a:lnTo>
                    <a:pt x="2376" y="1049"/>
                  </a:lnTo>
                  <a:lnTo>
                    <a:pt x="2357" y="1044"/>
                  </a:lnTo>
                  <a:lnTo>
                    <a:pt x="2337" y="1036"/>
                  </a:lnTo>
                  <a:lnTo>
                    <a:pt x="2317" y="1032"/>
                  </a:lnTo>
                  <a:lnTo>
                    <a:pt x="2304" y="1034"/>
                  </a:lnTo>
                  <a:lnTo>
                    <a:pt x="2292" y="1042"/>
                  </a:lnTo>
                  <a:lnTo>
                    <a:pt x="2282" y="1053"/>
                  </a:lnTo>
                  <a:lnTo>
                    <a:pt x="2272" y="1067"/>
                  </a:lnTo>
                  <a:lnTo>
                    <a:pt x="2260" y="1079"/>
                  </a:lnTo>
                  <a:lnTo>
                    <a:pt x="2248" y="1087"/>
                  </a:lnTo>
                  <a:lnTo>
                    <a:pt x="2235" y="1087"/>
                  </a:lnTo>
                  <a:lnTo>
                    <a:pt x="2211" y="1075"/>
                  </a:lnTo>
                  <a:lnTo>
                    <a:pt x="2189" y="1061"/>
                  </a:lnTo>
                  <a:lnTo>
                    <a:pt x="2174" y="1044"/>
                  </a:lnTo>
                  <a:lnTo>
                    <a:pt x="2168" y="1024"/>
                  </a:lnTo>
                  <a:lnTo>
                    <a:pt x="2170" y="1010"/>
                  </a:lnTo>
                  <a:lnTo>
                    <a:pt x="2178" y="1002"/>
                  </a:lnTo>
                  <a:lnTo>
                    <a:pt x="2185" y="992"/>
                  </a:lnTo>
                  <a:lnTo>
                    <a:pt x="2193" y="982"/>
                  </a:lnTo>
                  <a:lnTo>
                    <a:pt x="2197" y="965"/>
                  </a:lnTo>
                  <a:lnTo>
                    <a:pt x="2199" y="935"/>
                  </a:lnTo>
                  <a:lnTo>
                    <a:pt x="2201" y="902"/>
                  </a:lnTo>
                  <a:lnTo>
                    <a:pt x="2207" y="868"/>
                  </a:lnTo>
                  <a:lnTo>
                    <a:pt x="2217" y="839"/>
                  </a:lnTo>
                  <a:lnTo>
                    <a:pt x="2229" y="811"/>
                  </a:lnTo>
                  <a:lnTo>
                    <a:pt x="2239" y="782"/>
                  </a:lnTo>
                  <a:lnTo>
                    <a:pt x="2248" y="754"/>
                  </a:lnTo>
                  <a:lnTo>
                    <a:pt x="2254" y="735"/>
                  </a:lnTo>
                  <a:lnTo>
                    <a:pt x="2262" y="721"/>
                  </a:lnTo>
                  <a:lnTo>
                    <a:pt x="2276" y="713"/>
                  </a:lnTo>
                  <a:lnTo>
                    <a:pt x="2296" y="711"/>
                  </a:lnTo>
                  <a:lnTo>
                    <a:pt x="2317" y="713"/>
                  </a:lnTo>
                  <a:lnTo>
                    <a:pt x="2331" y="719"/>
                  </a:lnTo>
                  <a:lnTo>
                    <a:pt x="2349" y="725"/>
                  </a:lnTo>
                  <a:lnTo>
                    <a:pt x="2365" y="733"/>
                  </a:lnTo>
                  <a:lnTo>
                    <a:pt x="2380" y="736"/>
                  </a:lnTo>
                  <a:lnTo>
                    <a:pt x="2394" y="736"/>
                  </a:lnTo>
                  <a:lnTo>
                    <a:pt x="2406" y="729"/>
                  </a:lnTo>
                  <a:lnTo>
                    <a:pt x="2424" y="703"/>
                  </a:lnTo>
                  <a:lnTo>
                    <a:pt x="2443" y="675"/>
                  </a:lnTo>
                  <a:lnTo>
                    <a:pt x="2463" y="650"/>
                  </a:lnTo>
                  <a:lnTo>
                    <a:pt x="2477" y="640"/>
                  </a:lnTo>
                  <a:lnTo>
                    <a:pt x="2493" y="636"/>
                  </a:lnTo>
                  <a:lnTo>
                    <a:pt x="2506" y="634"/>
                  </a:lnTo>
                  <a:lnTo>
                    <a:pt x="2522" y="630"/>
                  </a:lnTo>
                  <a:lnTo>
                    <a:pt x="2534" y="622"/>
                  </a:lnTo>
                  <a:lnTo>
                    <a:pt x="2540" y="611"/>
                  </a:lnTo>
                  <a:lnTo>
                    <a:pt x="2542" y="595"/>
                  </a:lnTo>
                  <a:lnTo>
                    <a:pt x="2538" y="577"/>
                  </a:lnTo>
                  <a:lnTo>
                    <a:pt x="2534" y="561"/>
                  </a:lnTo>
                  <a:lnTo>
                    <a:pt x="2530" y="548"/>
                  </a:lnTo>
                  <a:lnTo>
                    <a:pt x="2532" y="534"/>
                  </a:lnTo>
                  <a:lnTo>
                    <a:pt x="2536" y="518"/>
                  </a:lnTo>
                  <a:lnTo>
                    <a:pt x="2542" y="498"/>
                  </a:lnTo>
                  <a:lnTo>
                    <a:pt x="2550" y="477"/>
                  </a:lnTo>
                  <a:lnTo>
                    <a:pt x="2556" y="459"/>
                  </a:lnTo>
                  <a:lnTo>
                    <a:pt x="2561" y="443"/>
                  </a:lnTo>
                  <a:lnTo>
                    <a:pt x="2567" y="416"/>
                  </a:lnTo>
                  <a:lnTo>
                    <a:pt x="2571" y="386"/>
                  </a:lnTo>
                  <a:lnTo>
                    <a:pt x="2579" y="355"/>
                  </a:lnTo>
                  <a:lnTo>
                    <a:pt x="2585" y="337"/>
                  </a:lnTo>
                  <a:lnTo>
                    <a:pt x="2589" y="327"/>
                  </a:lnTo>
                  <a:lnTo>
                    <a:pt x="2595" y="317"/>
                  </a:lnTo>
                  <a:lnTo>
                    <a:pt x="2603" y="305"/>
                  </a:lnTo>
                  <a:lnTo>
                    <a:pt x="2615" y="294"/>
                  </a:lnTo>
                  <a:lnTo>
                    <a:pt x="2626" y="276"/>
                  </a:lnTo>
                  <a:lnTo>
                    <a:pt x="2632" y="260"/>
                  </a:lnTo>
                  <a:lnTo>
                    <a:pt x="2634" y="246"/>
                  </a:lnTo>
                  <a:lnTo>
                    <a:pt x="2634" y="231"/>
                  </a:lnTo>
                  <a:lnTo>
                    <a:pt x="2632" y="209"/>
                  </a:lnTo>
                  <a:lnTo>
                    <a:pt x="2632" y="185"/>
                  </a:lnTo>
                  <a:lnTo>
                    <a:pt x="2628" y="164"/>
                  </a:lnTo>
                  <a:lnTo>
                    <a:pt x="2622" y="150"/>
                  </a:lnTo>
                  <a:lnTo>
                    <a:pt x="2615" y="146"/>
                  </a:lnTo>
                  <a:lnTo>
                    <a:pt x="2605" y="148"/>
                  </a:lnTo>
                  <a:lnTo>
                    <a:pt x="2593" y="152"/>
                  </a:lnTo>
                  <a:lnTo>
                    <a:pt x="2581" y="156"/>
                  </a:lnTo>
                  <a:lnTo>
                    <a:pt x="2567" y="158"/>
                  </a:lnTo>
                  <a:lnTo>
                    <a:pt x="2556" y="156"/>
                  </a:lnTo>
                  <a:lnTo>
                    <a:pt x="2548" y="148"/>
                  </a:lnTo>
                  <a:lnTo>
                    <a:pt x="2546" y="136"/>
                  </a:lnTo>
                  <a:lnTo>
                    <a:pt x="2548" y="124"/>
                  </a:lnTo>
                  <a:lnTo>
                    <a:pt x="2550" y="116"/>
                  </a:lnTo>
                  <a:lnTo>
                    <a:pt x="2552" y="115"/>
                  </a:lnTo>
                  <a:close/>
                </a:path>
              </a:pathLst>
            </a:custGeom>
            <a:grpFill/>
            <a:ln w="0">
              <a:solidFill>
                <a:schemeClr val="tx1">
                  <a:lumMod val="85000"/>
                  <a:lumOff val="15000"/>
                </a:schemeClr>
              </a:solidFill>
              <a:prstDash val="solid"/>
              <a:round/>
            </a:ln>
          </p:spPr>
          <p:txBody>
            <a:bodyPr/>
            <a:lstStyle/>
            <a:p>
              <a:endParaRPr lang="zh-CN" altLang="en-US" dirty="0">
                <a:ea typeface="微软雅黑" panose="020B0503020204020204" pitchFamily="34" charset="-122"/>
              </a:endParaRPr>
            </a:p>
          </p:txBody>
        </p:sp>
        <p:sp>
          <p:nvSpPr>
            <p:cNvPr id="48" name="Freeform 106"/>
            <p:cNvSpPr/>
            <p:nvPr/>
          </p:nvSpPr>
          <p:spPr bwMode="gray">
            <a:xfrm>
              <a:off x="2264" y="884"/>
              <a:ext cx="1641" cy="1473"/>
            </a:xfrm>
            <a:custGeom>
              <a:avLst/>
              <a:gdLst>
                <a:gd name="T0" fmla="*/ 651 w 3282"/>
                <a:gd name="T1" fmla="*/ 10 h 2947"/>
                <a:gd name="T2" fmla="*/ 669 w 3282"/>
                <a:gd name="T3" fmla="*/ 0 h 2947"/>
                <a:gd name="T4" fmla="*/ 720 w 3282"/>
                <a:gd name="T5" fmla="*/ 75 h 2947"/>
                <a:gd name="T6" fmla="*/ 808 w 3282"/>
                <a:gd name="T7" fmla="*/ 154 h 2947"/>
                <a:gd name="T8" fmla="*/ 761 w 3282"/>
                <a:gd name="T9" fmla="*/ 265 h 2947"/>
                <a:gd name="T10" fmla="*/ 737 w 3282"/>
                <a:gd name="T11" fmla="*/ 326 h 2947"/>
                <a:gd name="T12" fmla="*/ 793 w 3282"/>
                <a:gd name="T13" fmla="*/ 368 h 2947"/>
                <a:gd name="T14" fmla="*/ 785 w 3282"/>
                <a:gd name="T15" fmla="*/ 441 h 2947"/>
                <a:gd name="T16" fmla="*/ 710 w 3282"/>
                <a:gd name="T17" fmla="*/ 486 h 2947"/>
                <a:gd name="T18" fmla="*/ 693 w 3282"/>
                <a:gd name="T19" fmla="*/ 529 h 2947"/>
                <a:gd name="T20" fmla="*/ 634 w 3282"/>
                <a:gd name="T21" fmla="*/ 485 h 2947"/>
                <a:gd name="T22" fmla="*/ 587 w 3282"/>
                <a:gd name="T23" fmla="*/ 518 h 2947"/>
                <a:gd name="T24" fmla="*/ 530 w 3282"/>
                <a:gd name="T25" fmla="*/ 545 h 2947"/>
                <a:gd name="T26" fmla="*/ 470 w 3282"/>
                <a:gd name="T27" fmla="*/ 631 h 2947"/>
                <a:gd name="T28" fmla="*/ 376 w 3282"/>
                <a:gd name="T29" fmla="*/ 713 h 2947"/>
                <a:gd name="T30" fmla="*/ 309 w 3282"/>
                <a:gd name="T31" fmla="*/ 676 h 2947"/>
                <a:gd name="T32" fmla="*/ 235 w 3282"/>
                <a:gd name="T33" fmla="*/ 736 h 2947"/>
                <a:gd name="T34" fmla="*/ 189 w 3282"/>
                <a:gd name="T35" fmla="*/ 655 h 2947"/>
                <a:gd name="T36" fmla="*/ 88 w 3282"/>
                <a:gd name="T37" fmla="*/ 617 h 2947"/>
                <a:gd name="T38" fmla="*/ 9 w 3282"/>
                <a:gd name="T39" fmla="*/ 583 h 2947"/>
                <a:gd name="T40" fmla="*/ 20 w 3282"/>
                <a:gd name="T41" fmla="*/ 515 h 2947"/>
                <a:gd name="T42" fmla="*/ 70 w 3282"/>
                <a:gd name="T43" fmla="*/ 522 h 2947"/>
                <a:gd name="T44" fmla="*/ 103 w 3282"/>
                <a:gd name="T45" fmla="*/ 518 h 2947"/>
                <a:gd name="T46" fmla="*/ 144 w 3282"/>
                <a:gd name="T47" fmla="*/ 526 h 2947"/>
                <a:gd name="T48" fmla="*/ 178 w 3282"/>
                <a:gd name="T49" fmla="*/ 545 h 2947"/>
                <a:gd name="T50" fmla="*/ 223 w 3282"/>
                <a:gd name="T51" fmla="*/ 550 h 2947"/>
                <a:gd name="T52" fmla="*/ 246 w 3282"/>
                <a:gd name="T53" fmla="*/ 558 h 2947"/>
                <a:gd name="T54" fmla="*/ 291 w 3282"/>
                <a:gd name="T55" fmla="*/ 532 h 2947"/>
                <a:gd name="T56" fmla="*/ 341 w 3282"/>
                <a:gd name="T57" fmla="*/ 519 h 2947"/>
                <a:gd name="T58" fmla="*/ 375 w 3282"/>
                <a:gd name="T59" fmla="*/ 517 h 2947"/>
                <a:gd name="T60" fmla="*/ 398 w 3282"/>
                <a:gd name="T61" fmla="*/ 506 h 2947"/>
                <a:gd name="T62" fmla="*/ 420 w 3282"/>
                <a:gd name="T63" fmla="*/ 485 h 2947"/>
                <a:gd name="T64" fmla="*/ 443 w 3282"/>
                <a:gd name="T65" fmla="*/ 466 h 2947"/>
                <a:gd name="T66" fmla="*/ 459 w 3282"/>
                <a:gd name="T67" fmla="*/ 452 h 2947"/>
                <a:gd name="T68" fmla="*/ 443 w 3282"/>
                <a:gd name="T69" fmla="*/ 419 h 2947"/>
                <a:gd name="T70" fmla="*/ 466 w 3282"/>
                <a:gd name="T71" fmla="*/ 396 h 2947"/>
                <a:gd name="T72" fmla="*/ 505 w 3282"/>
                <a:gd name="T73" fmla="*/ 403 h 2947"/>
                <a:gd name="T74" fmla="*/ 530 w 3282"/>
                <a:gd name="T75" fmla="*/ 375 h 2947"/>
                <a:gd name="T76" fmla="*/ 561 w 3282"/>
                <a:gd name="T77" fmla="*/ 369 h 2947"/>
                <a:gd name="T78" fmla="*/ 579 w 3282"/>
                <a:gd name="T79" fmla="*/ 341 h 2947"/>
                <a:gd name="T80" fmla="*/ 607 w 3282"/>
                <a:gd name="T81" fmla="*/ 315 h 2947"/>
                <a:gd name="T82" fmla="*/ 634 w 3282"/>
                <a:gd name="T83" fmla="*/ 298 h 2947"/>
                <a:gd name="T84" fmla="*/ 672 w 3282"/>
                <a:gd name="T85" fmla="*/ 300 h 2947"/>
                <a:gd name="T86" fmla="*/ 671 w 3282"/>
                <a:gd name="T87" fmla="*/ 277 h 2947"/>
                <a:gd name="T88" fmla="*/ 631 w 3282"/>
                <a:gd name="T89" fmla="*/ 249 h 2947"/>
                <a:gd name="T90" fmla="*/ 607 w 3282"/>
                <a:gd name="T91" fmla="*/ 260 h 2947"/>
                <a:gd name="T92" fmla="*/ 576 w 3282"/>
                <a:gd name="T93" fmla="*/ 258 h 2947"/>
                <a:gd name="T94" fmla="*/ 553 w 3282"/>
                <a:gd name="T95" fmla="*/ 268 h 2947"/>
                <a:gd name="T96" fmla="*/ 549 w 3282"/>
                <a:gd name="T97" fmla="*/ 245 h 2947"/>
                <a:gd name="T98" fmla="*/ 560 w 3282"/>
                <a:gd name="T99" fmla="*/ 195 h 2947"/>
                <a:gd name="T100" fmla="*/ 583 w 3282"/>
                <a:gd name="T101" fmla="*/ 179 h 2947"/>
                <a:gd name="T102" fmla="*/ 611 w 3282"/>
                <a:gd name="T103" fmla="*/ 168 h 2947"/>
                <a:gd name="T104" fmla="*/ 635 w 3282"/>
                <a:gd name="T105" fmla="*/ 152 h 2947"/>
                <a:gd name="T106" fmla="*/ 636 w 3282"/>
                <a:gd name="T107" fmla="*/ 124 h 2947"/>
                <a:gd name="T108" fmla="*/ 647 w 3282"/>
                <a:gd name="T109" fmla="*/ 84 h 2947"/>
                <a:gd name="T110" fmla="*/ 659 w 3282"/>
                <a:gd name="T111" fmla="*/ 61 h 2947"/>
                <a:gd name="T112" fmla="*/ 652 w 3282"/>
                <a:gd name="T113" fmla="*/ 37 h 2947"/>
                <a:gd name="T114" fmla="*/ 637 w 3282"/>
                <a:gd name="T115" fmla="*/ 31 h 294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282"/>
                <a:gd name="T175" fmla="*/ 0 h 2947"/>
                <a:gd name="T176" fmla="*/ 3282 w 3282"/>
                <a:gd name="T177" fmla="*/ 2947 h 2947"/>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282" h="2947">
                  <a:moveTo>
                    <a:pt x="2552" y="115"/>
                  </a:moveTo>
                  <a:lnTo>
                    <a:pt x="2554" y="111"/>
                  </a:lnTo>
                  <a:lnTo>
                    <a:pt x="2559" y="101"/>
                  </a:lnTo>
                  <a:lnTo>
                    <a:pt x="2569" y="87"/>
                  </a:lnTo>
                  <a:lnTo>
                    <a:pt x="2579" y="73"/>
                  </a:lnTo>
                  <a:lnTo>
                    <a:pt x="2589" y="55"/>
                  </a:lnTo>
                  <a:lnTo>
                    <a:pt x="2601" y="42"/>
                  </a:lnTo>
                  <a:lnTo>
                    <a:pt x="2609" y="28"/>
                  </a:lnTo>
                  <a:lnTo>
                    <a:pt x="2617" y="20"/>
                  </a:lnTo>
                  <a:lnTo>
                    <a:pt x="2628" y="12"/>
                  </a:lnTo>
                  <a:lnTo>
                    <a:pt x="2642" y="6"/>
                  </a:lnTo>
                  <a:lnTo>
                    <a:pt x="2658" y="2"/>
                  </a:lnTo>
                  <a:lnTo>
                    <a:pt x="2670" y="0"/>
                  </a:lnTo>
                  <a:lnTo>
                    <a:pt x="2676" y="0"/>
                  </a:lnTo>
                  <a:lnTo>
                    <a:pt x="2715" y="50"/>
                  </a:lnTo>
                  <a:lnTo>
                    <a:pt x="2670" y="132"/>
                  </a:lnTo>
                  <a:lnTo>
                    <a:pt x="2758" y="183"/>
                  </a:lnTo>
                  <a:lnTo>
                    <a:pt x="2782" y="142"/>
                  </a:lnTo>
                  <a:lnTo>
                    <a:pt x="2849" y="164"/>
                  </a:lnTo>
                  <a:lnTo>
                    <a:pt x="2853" y="231"/>
                  </a:lnTo>
                  <a:lnTo>
                    <a:pt x="2880" y="303"/>
                  </a:lnTo>
                  <a:lnTo>
                    <a:pt x="2983" y="303"/>
                  </a:lnTo>
                  <a:lnTo>
                    <a:pt x="3091" y="268"/>
                  </a:lnTo>
                  <a:lnTo>
                    <a:pt x="3138" y="207"/>
                  </a:lnTo>
                  <a:lnTo>
                    <a:pt x="3250" y="286"/>
                  </a:lnTo>
                  <a:lnTo>
                    <a:pt x="3231" y="386"/>
                  </a:lnTo>
                  <a:lnTo>
                    <a:pt x="3201" y="500"/>
                  </a:lnTo>
                  <a:lnTo>
                    <a:pt x="3231" y="616"/>
                  </a:lnTo>
                  <a:lnTo>
                    <a:pt x="3199" y="632"/>
                  </a:lnTo>
                  <a:lnTo>
                    <a:pt x="3191" y="701"/>
                  </a:lnTo>
                  <a:lnTo>
                    <a:pt x="3140" y="756"/>
                  </a:lnTo>
                  <a:lnTo>
                    <a:pt x="3085" y="866"/>
                  </a:lnTo>
                  <a:lnTo>
                    <a:pt x="3002" y="957"/>
                  </a:lnTo>
                  <a:lnTo>
                    <a:pt x="2987" y="1004"/>
                  </a:lnTo>
                  <a:lnTo>
                    <a:pt x="3042" y="1063"/>
                  </a:lnTo>
                  <a:lnTo>
                    <a:pt x="3083" y="1120"/>
                  </a:lnTo>
                  <a:lnTo>
                    <a:pt x="3071" y="1201"/>
                  </a:lnTo>
                  <a:lnTo>
                    <a:pt x="3079" y="1266"/>
                  </a:lnTo>
                  <a:lnTo>
                    <a:pt x="3030" y="1244"/>
                  </a:lnTo>
                  <a:lnTo>
                    <a:pt x="3014" y="1264"/>
                  </a:lnTo>
                  <a:lnTo>
                    <a:pt x="2971" y="1250"/>
                  </a:lnTo>
                  <a:lnTo>
                    <a:pt x="2947" y="1305"/>
                  </a:lnTo>
                  <a:lnTo>
                    <a:pt x="2989" y="1313"/>
                  </a:lnTo>
                  <a:lnTo>
                    <a:pt x="3030" y="1368"/>
                  </a:lnTo>
                  <a:lnTo>
                    <a:pt x="3024" y="1451"/>
                  </a:lnTo>
                  <a:lnTo>
                    <a:pt x="3059" y="1500"/>
                  </a:lnTo>
                  <a:lnTo>
                    <a:pt x="3061" y="1530"/>
                  </a:lnTo>
                  <a:lnTo>
                    <a:pt x="3091" y="1536"/>
                  </a:lnTo>
                  <a:lnTo>
                    <a:pt x="3170" y="1475"/>
                  </a:lnTo>
                  <a:lnTo>
                    <a:pt x="3209" y="1541"/>
                  </a:lnTo>
                  <a:lnTo>
                    <a:pt x="3244" y="1608"/>
                  </a:lnTo>
                  <a:lnTo>
                    <a:pt x="3282" y="1630"/>
                  </a:lnTo>
                  <a:lnTo>
                    <a:pt x="3282" y="1677"/>
                  </a:lnTo>
                  <a:lnTo>
                    <a:pt x="3239" y="1728"/>
                  </a:lnTo>
                  <a:lnTo>
                    <a:pt x="3189" y="1776"/>
                  </a:lnTo>
                  <a:lnTo>
                    <a:pt x="3138" y="1766"/>
                  </a:lnTo>
                  <a:lnTo>
                    <a:pt x="3134" y="1803"/>
                  </a:lnTo>
                  <a:lnTo>
                    <a:pt x="3101" y="1819"/>
                  </a:lnTo>
                  <a:lnTo>
                    <a:pt x="3032" y="1839"/>
                  </a:lnTo>
                  <a:lnTo>
                    <a:pt x="2981" y="1898"/>
                  </a:lnTo>
                  <a:lnTo>
                    <a:pt x="2928" y="1941"/>
                  </a:lnTo>
                  <a:lnTo>
                    <a:pt x="2884" y="2012"/>
                  </a:lnTo>
                  <a:lnTo>
                    <a:pt x="2839" y="1947"/>
                  </a:lnTo>
                  <a:lnTo>
                    <a:pt x="2798" y="1917"/>
                  </a:lnTo>
                  <a:lnTo>
                    <a:pt x="2768" y="1945"/>
                  </a:lnTo>
                  <a:lnTo>
                    <a:pt x="2788" y="1967"/>
                  </a:lnTo>
                  <a:lnTo>
                    <a:pt x="2788" y="2032"/>
                  </a:lnTo>
                  <a:lnTo>
                    <a:pt x="2811" y="2087"/>
                  </a:lnTo>
                  <a:lnTo>
                    <a:pt x="2778" y="2140"/>
                  </a:lnTo>
                  <a:lnTo>
                    <a:pt x="2770" y="2118"/>
                  </a:lnTo>
                  <a:lnTo>
                    <a:pt x="2703" y="2116"/>
                  </a:lnTo>
                  <a:lnTo>
                    <a:pt x="2656" y="2073"/>
                  </a:lnTo>
                  <a:lnTo>
                    <a:pt x="2640" y="2012"/>
                  </a:lnTo>
                  <a:lnTo>
                    <a:pt x="2607" y="1971"/>
                  </a:lnTo>
                  <a:lnTo>
                    <a:pt x="2581" y="1925"/>
                  </a:lnTo>
                  <a:lnTo>
                    <a:pt x="2556" y="1911"/>
                  </a:lnTo>
                  <a:lnTo>
                    <a:pt x="2536" y="1941"/>
                  </a:lnTo>
                  <a:lnTo>
                    <a:pt x="2506" y="1943"/>
                  </a:lnTo>
                  <a:lnTo>
                    <a:pt x="2469" y="1967"/>
                  </a:lnTo>
                  <a:lnTo>
                    <a:pt x="2479" y="2035"/>
                  </a:lnTo>
                  <a:lnTo>
                    <a:pt x="2441" y="2049"/>
                  </a:lnTo>
                  <a:lnTo>
                    <a:pt x="2414" y="2039"/>
                  </a:lnTo>
                  <a:lnTo>
                    <a:pt x="2386" y="2075"/>
                  </a:lnTo>
                  <a:lnTo>
                    <a:pt x="2347" y="2073"/>
                  </a:lnTo>
                  <a:lnTo>
                    <a:pt x="2296" y="2128"/>
                  </a:lnTo>
                  <a:lnTo>
                    <a:pt x="2248" y="2132"/>
                  </a:lnTo>
                  <a:lnTo>
                    <a:pt x="2231" y="2055"/>
                  </a:lnTo>
                  <a:lnTo>
                    <a:pt x="2183" y="2051"/>
                  </a:lnTo>
                  <a:lnTo>
                    <a:pt x="2158" y="2093"/>
                  </a:lnTo>
                  <a:lnTo>
                    <a:pt x="2152" y="2142"/>
                  </a:lnTo>
                  <a:lnTo>
                    <a:pt x="2120" y="2181"/>
                  </a:lnTo>
                  <a:lnTo>
                    <a:pt x="2132" y="2222"/>
                  </a:lnTo>
                  <a:lnTo>
                    <a:pt x="2117" y="2246"/>
                  </a:lnTo>
                  <a:lnTo>
                    <a:pt x="2185" y="2333"/>
                  </a:lnTo>
                  <a:lnTo>
                    <a:pt x="2075" y="2376"/>
                  </a:lnTo>
                  <a:lnTo>
                    <a:pt x="2014" y="2376"/>
                  </a:lnTo>
                  <a:lnTo>
                    <a:pt x="1928" y="2407"/>
                  </a:lnTo>
                  <a:lnTo>
                    <a:pt x="1880" y="2526"/>
                  </a:lnTo>
                  <a:lnTo>
                    <a:pt x="1802" y="2555"/>
                  </a:lnTo>
                  <a:lnTo>
                    <a:pt x="1766" y="2539"/>
                  </a:lnTo>
                  <a:lnTo>
                    <a:pt x="1731" y="2598"/>
                  </a:lnTo>
                  <a:lnTo>
                    <a:pt x="1674" y="2579"/>
                  </a:lnTo>
                  <a:lnTo>
                    <a:pt x="1621" y="2638"/>
                  </a:lnTo>
                  <a:lnTo>
                    <a:pt x="1601" y="2718"/>
                  </a:lnTo>
                  <a:lnTo>
                    <a:pt x="1502" y="2852"/>
                  </a:lnTo>
                  <a:lnTo>
                    <a:pt x="1459" y="2888"/>
                  </a:lnTo>
                  <a:lnTo>
                    <a:pt x="1430" y="2860"/>
                  </a:lnTo>
                  <a:lnTo>
                    <a:pt x="1339" y="2876"/>
                  </a:lnTo>
                  <a:lnTo>
                    <a:pt x="1298" y="2823"/>
                  </a:lnTo>
                  <a:lnTo>
                    <a:pt x="1239" y="2821"/>
                  </a:lnTo>
                  <a:lnTo>
                    <a:pt x="1195" y="2781"/>
                  </a:lnTo>
                  <a:lnTo>
                    <a:pt x="1233" y="2707"/>
                  </a:lnTo>
                  <a:lnTo>
                    <a:pt x="1248" y="2659"/>
                  </a:lnTo>
                  <a:lnTo>
                    <a:pt x="1215" y="2612"/>
                  </a:lnTo>
                  <a:lnTo>
                    <a:pt x="1150" y="2630"/>
                  </a:lnTo>
                  <a:lnTo>
                    <a:pt x="1115" y="2709"/>
                  </a:lnTo>
                  <a:lnTo>
                    <a:pt x="1101" y="2846"/>
                  </a:lnTo>
                  <a:lnTo>
                    <a:pt x="1052" y="2901"/>
                  </a:lnTo>
                  <a:lnTo>
                    <a:pt x="939" y="2947"/>
                  </a:lnTo>
                  <a:lnTo>
                    <a:pt x="869" y="2941"/>
                  </a:lnTo>
                  <a:lnTo>
                    <a:pt x="810" y="2886"/>
                  </a:lnTo>
                  <a:lnTo>
                    <a:pt x="817" y="2795"/>
                  </a:lnTo>
                  <a:lnTo>
                    <a:pt x="874" y="2764"/>
                  </a:lnTo>
                  <a:lnTo>
                    <a:pt x="874" y="2657"/>
                  </a:lnTo>
                  <a:lnTo>
                    <a:pt x="829" y="2618"/>
                  </a:lnTo>
                  <a:lnTo>
                    <a:pt x="754" y="2620"/>
                  </a:lnTo>
                  <a:lnTo>
                    <a:pt x="658" y="2714"/>
                  </a:lnTo>
                  <a:lnTo>
                    <a:pt x="524" y="2714"/>
                  </a:lnTo>
                  <a:lnTo>
                    <a:pt x="441" y="2671"/>
                  </a:lnTo>
                  <a:lnTo>
                    <a:pt x="445" y="2610"/>
                  </a:lnTo>
                  <a:lnTo>
                    <a:pt x="378" y="2606"/>
                  </a:lnTo>
                  <a:lnTo>
                    <a:pt x="302" y="2539"/>
                  </a:lnTo>
                  <a:lnTo>
                    <a:pt x="351" y="2470"/>
                  </a:lnTo>
                  <a:lnTo>
                    <a:pt x="396" y="2457"/>
                  </a:lnTo>
                  <a:lnTo>
                    <a:pt x="376" y="2390"/>
                  </a:lnTo>
                  <a:lnTo>
                    <a:pt x="296" y="2362"/>
                  </a:lnTo>
                  <a:lnTo>
                    <a:pt x="203" y="2374"/>
                  </a:lnTo>
                  <a:lnTo>
                    <a:pt x="156" y="2429"/>
                  </a:lnTo>
                  <a:lnTo>
                    <a:pt x="111" y="2423"/>
                  </a:lnTo>
                  <a:lnTo>
                    <a:pt x="34" y="2333"/>
                  </a:lnTo>
                  <a:lnTo>
                    <a:pt x="0" y="2236"/>
                  </a:lnTo>
                  <a:lnTo>
                    <a:pt x="18" y="2179"/>
                  </a:lnTo>
                  <a:lnTo>
                    <a:pt x="10" y="2055"/>
                  </a:lnTo>
                  <a:lnTo>
                    <a:pt x="14" y="2057"/>
                  </a:lnTo>
                  <a:lnTo>
                    <a:pt x="30" y="2057"/>
                  </a:lnTo>
                  <a:lnTo>
                    <a:pt x="52" y="2059"/>
                  </a:lnTo>
                  <a:lnTo>
                    <a:pt x="79" y="2063"/>
                  </a:lnTo>
                  <a:lnTo>
                    <a:pt x="109" y="2065"/>
                  </a:lnTo>
                  <a:lnTo>
                    <a:pt x="138" y="2069"/>
                  </a:lnTo>
                  <a:lnTo>
                    <a:pt x="166" y="2073"/>
                  </a:lnTo>
                  <a:lnTo>
                    <a:pt x="189" y="2077"/>
                  </a:lnTo>
                  <a:lnTo>
                    <a:pt x="207" y="2081"/>
                  </a:lnTo>
                  <a:lnTo>
                    <a:pt x="243" y="2089"/>
                  </a:lnTo>
                  <a:lnTo>
                    <a:pt x="278" y="2089"/>
                  </a:lnTo>
                  <a:lnTo>
                    <a:pt x="308" y="2081"/>
                  </a:lnTo>
                  <a:lnTo>
                    <a:pt x="323" y="2075"/>
                  </a:lnTo>
                  <a:lnTo>
                    <a:pt x="337" y="2069"/>
                  </a:lnTo>
                  <a:lnTo>
                    <a:pt x="351" y="2067"/>
                  </a:lnTo>
                  <a:lnTo>
                    <a:pt x="367" y="2065"/>
                  </a:lnTo>
                  <a:lnTo>
                    <a:pt x="386" y="2069"/>
                  </a:lnTo>
                  <a:lnTo>
                    <a:pt x="412" y="2075"/>
                  </a:lnTo>
                  <a:lnTo>
                    <a:pt x="441" y="2079"/>
                  </a:lnTo>
                  <a:lnTo>
                    <a:pt x="473" y="2083"/>
                  </a:lnTo>
                  <a:lnTo>
                    <a:pt x="498" y="2087"/>
                  </a:lnTo>
                  <a:lnTo>
                    <a:pt x="518" y="2087"/>
                  </a:lnTo>
                  <a:lnTo>
                    <a:pt x="542" y="2089"/>
                  </a:lnTo>
                  <a:lnTo>
                    <a:pt x="560" y="2095"/>
                  </a:lnTo>
                  <a:lnTo>
                    <a:pt x="575" y="2104"/>
                  </a:lnTo>
                  <a:lnTo>
                    <a:pt x="589" y="2118"/>
                  </a:lnTo>
                  <a:lnTo>
                    <a:pt x="607" y="2134"/>
                  </a:lnTo>
                  <a:lnTo>
                    <a:pt x="626" y="2148"/>
                  </a:lnTo>
                  <a:lnTo>
                    <a:pt x="646" y="2156"/>
                  </a:lnTo>
                  <a:lnTo>
                    <a:pt x="666" y="2163"/>
                  </a:lnTo>
                  <a:lnTo>
                    <a:pt x="685" y="2173"/>
                  </a:lnTo>
                  <a:lnTo>
                    <a:pt x="709" y="2183"/>
                  </a:lnTo>
                  <a:lnTo>
                    <a:pt x="739" y="2193"/>
                  </a:lnTo>
                  <a:lnTo>
                    <a:pt x="762" y="2197"/>
                  </a:lnTo>
                  <a:lnTo>
                    <a:pt x="792" y="2199"/>
                  </a:lnTo>
                  <a:lnTo>
                    <a:pt x="821" y="2201"/>
                  </a:lnTo>
                  <a:lnTo>
                    <a:pt x="851" y="2201"/>
                  </a:lnTo>
                  <a:lnTo>
                    <a:pt x="874" y="2201"/>
                  </a:lnTo>
                  <a:lnTo>
                    <a:pt x="892" y="2203"/>
                  </a:lnTo>
                  <a:lnTo>
                    <a:pt x="904" y="2207"/>
                  </a:lnTo>
                  <a:lnTo>
                    <a:pt x="914" y="2215"/>
                  </a:lnTo>
                  <a:lnTo>
                    <a:pt x="924" y="2224"/>
                  </a:lnTo>
                  <a:lnTo>
                    <a:pt x="935" y="2232"/>
                  </a:lnTo>
                  <a:lnTo>
                    <a:pt x="947" y="2236"/>
                  </a:lnTo>
                  <a:lnTo>
                    <a:pt x="965" y="2238"/>
                  </a:lnTo>
                  <a:lnTo>
                    <a:pt x="985" y="2234"/>
                  </a:lnTo>
                  <a:lnTo>
                    <a:pt x="1002" y="2224"/>
                  </a:lnTo>
                  <a:lnTo>
                    <a:pt x="1024" y="2207"/>
                  </a:lnTo>
                  <a:lnTo>
                    <a:pt x="1048" y="2187"/>
                  </a:lnTo>
                  <a:lnTo>
                    <a:pt x="1073" y="2171"/>
                  </a:lnTo>
                  <a:lnTo>
                    <a:pt x="1103" y="2157"/>
                  </a:lnTo>
                  <a:lnTo>
                    <a:pt x="1134" y="2144"/>
                  </a:lnTo>
                  <a:lnTo>
                    <a:pt x="1164" y="2130"/>
                  </a:lnTo>
                  <a:lnTo>
                    <a:pt x="1199" y="2114"/>
                  </a:lnTo>
                  <a:lnTo>
                    <a:pt x="1241" y="2098"/>
                  </a:lnTo>
                  <a:lnTo>
                    <a:pt x="1282" y="2087"/>
                  </a:lnTo>
                  <a:lnTo>
                    <a:pt x="1325" y="2079"/>
                  </a:lnTo>
                  <a:lnTo>
                    <a:pt x="1345" y="2077"/>
                  </a:lnTo>
                  <a:lnTo>
                    <a:pt x="1357" y="2077"/>
                  </a:lnTo>
                  <a:lnTo>
                    <a:pt x="1363" y="2079"/>
                  </a:lnTo>
                  <a:lnTo>
                    <a:pt x="1367" y="2079"/>
                  </a:lnTo>
                  <a:lnTo>
                    <a:pt x="1371" y="2081"/>
                  </a:lnTo>
                  <a:lnTo>
                    <a:pt x="1378" y="2081"/>
                  </a:lnTo>
                  <a:lnTo>
                    <a:pt x="1392" y="2081"/>
                  </a:lnTo>
                  <a:lnTo>
                    <a:pt x="1418" y="2079"/>
                  </a:lnTo>
                  <a:lnTo>
                    <a:pt x="1463" y="2075"/>
                  </a:lnTo>
                  <a:lnTo>
                    <a:pt x="1498" y="2071"/>
                  </a:lnTo>
                  <a:lnTo>
                    <a:pt x="1526" y="2065"/>
                  </a:lnTo>
                  <a:lnTo>
                    <a:pt x="1548" y="2059"/>
                  </a:lnTo>
                  <a:lnTo>
                    <a:pt x="1561" y="2053"/>
                  </a:lnTo>
                  <a:lnTo>
                    <a:pt x="1571" y="2045"/>
                  </a:lnTo>
                  <a:lnTo>
                    <a:pt x="1577" y="2035"/>
                  </a:lnTo>
                  <a:lnTo>
                    <a:pt x="1581" y="2030"/>
                  </a:lnTo>
                  <a:lnTo>
                    <a:pt x="1589" y="2024"/>
                  </a:lnTo>
                  <a:lnTo>
                    <a:pt x="1603" y="2018"/>
                  </a:lnTo>
                  <a:lnTo>
                    <a:pt x="1622" y="2014"/>
                  </a:lnTo>
                  <a:lnTo>
                    <a:pt x="1640" y="2006"/>
                  </a:lnTo>
                  <a:lnTo>
                    <a:pt x="1656" y="1994"/>
                  </a:lnTo>
                  <a:lnTo>
                    <a:pt x="1668" y="1974"/>
                  </a:lnTo>
                  <a:lnTo>
                    <a:pt x="1674" y="1957"/>
                  </a:lnTo>
                  <a:lnTo>
                    <a:pt x="1680" y="1941"/>
                  </a:lnTo>
                  <a:lnTo>
                    <a:pt x="1685" y="1927"/>
                  </a:lnTo>
                  <a:lnTo>
                    <a:pt x="1697" y="1913"/>
                  </a:lnTo>
                  <a:lnTo>
                    <a:pt x="1715" y="1900"/>
                  </a:lnTo>
                  <a:lnTo>
                    <a:pt x="1737" y="1888"/>
                  </a:lnTo>
                  <a:lnTo>
                    <a:pt x="1752" y="1878"/>
                  </a:lnTo>
                  <a:lnTo>
                    <a:pt x="1764" y="1872"/>
                  </a:lnTo>
                  <a:lnTo>
                    <a:pt x="1772" y="1866"/>
                  </a:lnTo>
                  <a:lnTo>
                    <a:pt x="1780" y="1860"/>
                  </a:lnTo>
                  <a:lnTo>
                    <a:pt x="1790" y="1854"/>
                  </a:lnTo>
                  <a:lnTo>
                    <a:pt x="1804" y="1848"/>
                  </a:lnTo>
                  <a:lnTo>
                    <a:pt x="1817" y="1841"/>
                  </a:lnTo>
                  <a:lnTo>
                    <a:pt x="1831" y="1831"/>
                  </a:lnTo>
                  <a:lnTo>
                    <a:pt x="1837" y="1821"/>
                  </a:lnTo>
                  <a:lnTo>
                    <a:pt x="1837" y="1811"/>
                  </a:lnTo>
                  <a:lnTo>
                    <a:pt x="1825" y="1795"/>
                  </a:lnTo>
                  <a:lnTo>
                    <a:pt x="1809" y="1780"/>
                  </a:lnTo>
                  <a:lnTo>
                    <a:pt x="1794" y="1762"/>
                  </a:lnTo>
                  <a:lnTo>
                    <a:pt x="1780" y="1744"/>
                  </a:lnTo>
                  <a:lnTo>
                    <a:pt x="1772" y="1726"/>
                  </a:lnTo>
                  <a:lnTo>
                    <a:pt x="1772" y="1707"/>
                  </a:lnTo>
                  <a:lnTo>
                    <a:pt x="1772" y="1679"/>
                  </a:lnTo>
                  <a:lnTo>
                    <a:pt x="1776" y="1652"/>
                  </a:lnTo>
                  <a:lnTo>
                    <a:pt x="1782" y="1628"/>
                  </a:lnTo>
                  <a:lnTo>
                    <a:pt x="1790" y="1608"/>
                  </a:lnTo>
                  <a:lnTo>
                    <a:pt x="1806" y="1593"/>
                  </a:lnTo>
                  <a:lnTo>
                    <a:pt x="1823" y="1585"/>
                  </a:lnTo>
                  <a:lnTo>
                    <a:pt x="1843" y="1581"/>
                  </a:lnTo>
                  <a:lnTo>
                    <a:pt x="1863" y="1585"/>
                  </a:lnTo>
                  <a:lnTo>
                    <a:pt x="1884" y="1597"/>
                  </a:lnTo>
                  <a:lnTo>
                    <a:pt x="1910" y="1606"/>
                  </a:lnTo>
                  <a:lnTo>
                    <a:pt x="1937" y="1614"/>
                  </a:lnTo>
                  <a:lnTo>
                    <a:pt x="1963" y="1616"/>
                  </a:lnTo>
                  <a:lnTo>
                    <a:pt x="1985" y="1614"/>
                  </a:lnTo>
                  <a:lnTo>
                    <a:pt x="2002" y="1614"/>
                  </a:lnTo>
                  <a:lnTo>
                    <a:pt x="2020" y="1612"/>
                  </a:lnTo>
                  <a:lnTo>
                    <a:pt x="2034" y="1608"/>
                  </a:lnTo>
                  <a:lnTo>
                    <a:pt x="2046" y="1597"/>
                  </a:lnTo>
                  <a:lnTo>
                    <a:pt x="2058" y="1581"/>
                  </a:lnTo>
                  <a:lnTo>
                    <a:pt x="2071" y="1561"/>
                  </a:lnTo>
                  <a:lnTo>
                    <a:pt x="2085" y="1538"/>
                  </a:lnTo>
                  <a:lnTo>
                    <a:pt x="2101" y="1518"/>
                  </a:lnTo>
                  <a:lnTo>
                    <a:pt x="2117" y="1502"/>
                  </a:lnTo>
                  <a:lnTo>
                    <a:pt x="2130" y="1494"/>
                  </a:lnTo>
                  <a:lnTo>
                    <a:pt x="2146" y="1490"/>
                  </a:lnTo>
                  <a:lnTo>
                    <a:pt x="2166" y="1488"/>
                  </a:lnTo>
                  <a:lnTo>
                    <a:pt x="2189" y="1486"/>
                  </a:lnTo>
                  <a:lnTo>
                    <a:pt x="2213" y="1484"/>
                  </a:lnTo>
                  <a:lnTo>
                    <a:pt x="2231" y="1482"/>
                  </a:lnTo>
                  <a:lnTo>
                    <a:pt x="2243" y="1477"/>
                  </a:lnTo>
                  <a:lnTo>
                    <a:pt x="2254" y="1469"/>
                  </a:lnTo>
                  <a:lnTo>
                    <a:pt x="2268" y="1455"/>
                  </a:lnTo>
                  <a:lnTo>
                    <a:pt x="2284" y="1437"/>
                  </a:lnTo>
                  <a:lnTo>
                    <a:pt x="2298" y="1421"/>
                  </a:lnTo>
                  <a:lnTo>
                    <a:pt x="2308" y="1408"/>
                  </a:lnTo>
                  <a:lnTo>
                    <a:pt x="2311" y="1388"/>
                  </a:lnTo>
                  <a:lnTo>
                    <a:pt x="2315" y="1364"/>
                  </a:lnTo>
                  <a:lnTo>
                    <a:pt x="2321" y="1343"/>
                  </a:lnTo>
                  <a:lnTo>
                    <a:pt x="2331" y="1323"/>
                  </a:lnTo>
                  <a:lnTo>
                    <a:pt x="2351" y="1303"/>
                  </a:lnTo>
                  <a:lnTo>
                    <a:pt x="2374" y="1286"/>
                  </a:lnTo>
                  <a:lnTo>
                    <a:pt x="2402" y="1276"/>
                  </a:lnTo>
                  <a:lnTo>
                    <a:pt x="2416" y="1270"/>
                  </a:lnTo>
                  <a:lnTo>
                    <a:pt x="2426" y="1262"/>
                  </a:lnTo>
                  <a:lnTo>
                    <a:pt x="2433" y="1250"/>
                  </a:lnTo>
                  <a:lnTo>
                    <a:pt x="2443" y="1240"/>
                  </a:lnTo>
                  <a:lnTo>
                    <a:pt x="2455" y="1232"/>
                  </a:lnTo>
                  <a:lnTo>
                    <a:pt x="2469" y="1227"/>
                  </a:lnTo>
                  <a:lnTo>
                    <a:pt x="2487" y="1217"/>
                  </a:lnTo>
                  <a:lnTo>
                    <a:pt x="2510" y="1205"/>
                  </a:lnTo>
                  <a:lnTo>
                    <a:pt x="2534" y="1195"/>
                  </a:lnTo>
                  <a:lnTo>
                    <a:pt x="2559" y="1189"/>
                  </a:lnTo>
                  <a:lnTo>
                    <a:pt x="2583" y="1187"/>
                  </a:lnTo>
                  <a:lnTo>
                    <a:pt x="2607" y="1189"/>
                  </a:lnTo>
                  <a:lnTo>
                    <a:pt x="2628" y="1195"/>
                  </a:lnTo>
                  <a:lnTo>
                    <a:pt x="2652" y="1199"/>
                  </a:lnTo>
                  <a:lnTo>
                    <a:pt x="2670" y="1203"/>
                  </a:lnTo>
                  <a:lnTo>
                    <a:pt x="2685" y="1203"/>
                  </a:lnTo>
                  <a:lnTo>
                    <a:pt x="2697" y="1197"/>
                  </a:lnTo>
                  <a:lnTo>
                    <a:pt x="2707" y="1183"/>
                  </a:lnTo>
                  <a:lnTo>
                    <a:pt x="2713" y="1171"/>
                  </a:lnTo>
                  <a:lnTo>
                    <a:pt x="2713" y="1158"/>
                  </a:lnTo>
                  <a:lnTo>
                    <a:pt x="2707" y="1140"/>
                  </a:lnTo>
                  <a:lnTo>
                    <a:pt x="2695" y="1126"/>
                  </a:lnTo>
                  <a:lnTo>
                    <a:pt x="2682" y="1108"/>
                  </a:lnTo>
                  <a:lnTo>
                    <a:pt x="2662" y="1089"/>
                  </a:lnTo>
                  <a:lnTo>
                    <a:pt x="2644" y="1071"/>
                  </a:lnTo>
                  <a:lnTo>
                    <a:pt x="2626" y="1055"/>
                  </a:lnTo>
                  <a:lnTo>
                    <a:pt x="2611" y="1042"/>
                  </a:lnTo>
                  <a:lnTo>
                    <a:pt x="2575" y="1016"/>
                  </a:lnTo>
                  <a:lnTo>
                    <a:pt x="2538" y="1004"/>
                  </a:lnTo>
                  <a:lnTo>
                    <a:pt x="2524" y="998"/>
                  </a:lnTo>
                  <a:lnTo>
                    <a:pt x="2510" y="990"/>
                  </a:lnTo>
                  <a:lnTo>
                    <a:pt x="2498" y="986"/>
                  </a:lnTo>
                  <a:lnTo>
                    <a:pt x="2485" y="984"/>
                  </a:lnTo>
                  <a:lnTo>
                    <a:pt x="2469" y="990"/>
                  </a:lnTo>
                  <a:lnTo>
                    <a:pt x="2453" y="1006"/>
                  </a:lnTo>
                  <a:lnTo>
                    <a:pt x="2439" y="1024"/>
                  </a:lnTo>
                  <a:lnTo>
                    <a:pt x="2426" y="1040"/>
                  </a:lnTo>
                  <a:lnTo>
                    <a:pt x="2408" y="1051"/>
                  </a:lnTo>
                  <a:lnTo>
                    <a:pt x="2394" y="1053"/>
                  </a:lnTo>
                  <a:lnTo>
                    <a:pt x="2376" y="1049"/>
                  </a:lnTo>
                  <a:lnTo>
                    <a:pt x="2357" y="1044"/>
                  </a:lnTo>
                  <a:lnTo>
                    <a:pt x="2337" y="1036"/>
                  </a:lnTo>
                  <a:lnTo>
                    <a:pt x="2317" y="1032"/>
                  </a:lnTo>
                  <a:lnTo>
                    <a:pt x="2304" y="1034"/>
                  </a:lnTo>
                  <a:lnTo>
                    <a:pt x="2292" y="1042"/>
                  </a:lnTo>
                  <a:lnTo>
                    <a:pt x="2282" y="1053"/>
                  </a:lnTo>
                  <a:lnTo>
                    <a:pt x="2272" y="1067"/>
                  </a:lnTo>
                  <a:lnTo>
                    <a:pt x="2260" y="1079"/>
                  </a:lnTo>
                  <a:lnTo>
                    <a:pt x="2248" y="1087"/>
                  </a:lnTo>
                  <a:lnTo>
                    <a:pt x="2235" y="1087"/>
                  </a:lnTo>
                  <a:lnTo>
                    <a:pt x="2211" y="1075"/>
                  </a:lnTo>
                  <a:lnTo>
                    <a:pt x="2189" y="1061"/>
                  </a:lnTo>
                  <a:lnTo>
                    <a:pt x="2174" y="1044"/>
                  </a:lnTo>
                  <a:lnTo>
                    <a:pt x="2168" y="1024"/>
                  </a:lnTo>
                  <a:lnTo>
                    <a:pt x="2170" y="1010"/>
                  </a:lnTo>
                  <a:lnTo>
                    <a:pt x="2178" y="1002"/>
                  </a:lnTo>
                  <a:lnTo>
                    <a:pt x="2185" y="992"/>
                  </a:lnTo>
                  <a:lnTo>
                    <a:pt x="2193" y="982"/>
                  </a:lnTo>
                  <a:lnTo>
                    <a:pt x="2197" y="965"/>
                  </a:lnTo>
                  <a:lnTo>
                    <a:pt x="2199" y="935"/>
                  </a:lnTo>
                  <a:lnTo>
                    <a:pt x="2201" y="902"/>
                  </a:lnTo>
                  <a:lnTo>
                    <a:pt x="2207" y="868"/>
                  </a:lnTo>
                  <a:lnTo>
                    <a:pt x="2217" y="839"/>
                  </a:lnTo>
                  <a:lnTo>
                    <a:pt x="2229" y="811"/>
                  </a:lnTo>
                  <a:lnTo>
                    <a:pt x="2239" y="782"/>
                  </a:lnTo>
                  <a:lnTo>
                    <a:pt x="2248" y="754"/>
                  </a:lnTo>
                  <a:lnTo>
                    <a:pt x="2254" y="735"/>
                  </a:lnTo>
                  <a:lnTo>
                    <a:pt x="2262" y="721"/>
                  </a:lnTo>
                  <a:lnTo>
                    <a:pt x="2276" y="713"/>
                  </a:lnTo>
                  <a:lnTo>
                    <a:pt x="2296" y="711"/>
                  </a:lnTo>
                  <a:lnTo>
                    <a:pt x="2317" y="713"/>
                  </a:lnTo>
                  <a:lnTo>
                    <a:pt x="2331" y="719"/>
                  </a:lnTo>
                  <a:lnTo>
                    <a:pt x="2349" y="725"/>
                  </a:lnTo>
                  <a:lnTo>
                    <a:pt x="2365" y="733"/>
                  </a:lnTo>
                  <a:lnTo>
                    <a:pt x="2380" y="736"/>
                  </a:lnTo>
                  <a:lnTo>
                    <a:pt x="2394" y="736"/>
                  </a:lnTo>
                  <a:lnTo>
                    <a:pt x="2406" y="729"/>
                  </a:lnTo>
                  <a:lnTo>
                    <a:pt x="2424" y="703"/>
                  </a:lnTo>
                  <a:lnTo>
                    <a:pt x="2443" y="675"/>
                  </a:lnTo>
                  <a:lnTo>
                    <a:pt x="2463" y="650"/>
                  </a:lnTo>
                  <a:lnTo>
                    <a:pt x="2477" y="640"/>
                  </a:lnTo>
                  <a:lnTo>
                    <a:pt x="2493" y="636"/>
                  </a:lnTo>
                  <a:lnTo>
                    <a:pt x="2506" y="634"/>
                  </a:lnTo>
                  <a:lnTo>
                    <a:pt x="2522" y="630"/>
                  </a:lnTo>
                  <a:lnTo>
                    <a:pt x="2534" y="622"/>
                  </a:lnTo>
                  <a:lnTo>
                    <a:pt x="2540" y="611"/>
                  </a:lnTo>
                  <a:lnTo>
                    <a:pt x="2542" y="595"/>
                  </a:lnTo>
                  <a:lnTo>
                    <a:pt x="2538" y="577"/>
                  </a:lnTo>
                  <a:lnTo>
                    <a:pt x="2534" y="561"/>
                  </a:lnTo>
                  <a:lnTo>
                    <a:pt x="2530" y="548"/>
                  </a:lnTo>
                  <a:lnTo>
                    <a:pt x="2532" y="534"/>
                  </a:lnTo>
                  <a:lnTo>
                    <a:pt x="2536" y="518"/>
                  </a:lnTo>
                  <a:lnTo>
                    <a:pt x="2542" y="498"/>
                  </a:lnTo>
                  <a:lnTo>
                    <a:pt x="2550" y="477"/>
                  </a:lnTo>
                  <a:lnTo>
                    <a:pt x="2556" y="459"/>
                  </a:lnTo>
                  <a:lnTo>
                    <a:pt x="2561" y="443"/>
                  </a:lnTo>
                  <a:lnTo>
                    <a:pt x="2567" y="416"/>
                  </a:lnTo>
                  <a:lnTo>
                    <a:pt x="2571" y="386"/>
                  </a:lnTo>
                  <a:lnTo>
                    <a:pt x="2579" y="355"/>
                  </a:lnTo>
                  <a:lnTo>
                    <a:pt x="2585" y="337"/>
                  </a:lnTo>
                  <a:lnTo>
                    <a:pt x="2589" y="327"/>
                  </a:lnTo>
                  <a:lnTo>
                    <a:pt x="2595" y="317"/>
                  </a:lnTo>
                  <a:lnTo>
                    <a:pt x="2603" y="305"/>
                  </a:lnTo>
                  <a:lnTo>
                    <a:pt x="2615" y="294"/>
                  </a:lnTo>
                  <a:lnTo>
                    <a:pt x="2626" y="276"/>
                  </a:lnTo>
                  <a:lnTo>
                    <a:pt x="2632" y="260"/>
                  </a:lnTo>
                  <a:lnTo>
                    <a:pt x="2634" y="246"/>
                  </a:lnTo>
                  <a:lnTo>
                    <a:pt x="2634" y="231"/>
                  </a:lnTo>
                  <a:lnTo>
                    <a:pt x="2632" y="209"/>
                  </a:lnTo>
                  <a:lnTo>
                    <a:pt x="2632" y="185"/>
                  </a:lnTo>
                  <a:lnTo>
                    <a:pt x="2628" y="164"/>
                  </a:lnTo>
                  <a:lnTo>
                    <a:pt x="2622" y="150"/>
                  </a:lnTo>
                  <a:lnTo>
                    <a:pt x="2615" y="146"/>
                  </a:lnTo>
                  <a:lnTo>
                    <a:pt x="2605" y="148"/>
                  </a:lnTo>
                  <a:lnTo>
                    <a:pt x="2593" y="152"/>
                  </a:lnTo>
                  <a:lnTo>
                    <a:pt x="2581" y="156"/>
                  </a:lnTo>
                  <a:lnTo>
                    <a:pt x="2567" y="158"/>
                  </a:lnTo>
                  <a:lnTo>
                    <a:pt x="2556" y="156"/>
                  </a:lnTo>
                  <a:lnTo>
                    <a:pt x="2548" y="148"/>
                  </a:lnTo>
                  <a:lnTo>
                    <a:pt x="2546" y="136"/>
                  </a:lnTo>
                  <a:lnTo>
                    <a:pt x="2548" y="124"/>
                  </a:lnTo>
                  <a:lnTo>
                    <a:pt x="2550" y="116"/>
                  </a:lnTo>
                  <a:lnTo>
                    <a:pt x="2552" y="115"/>
                  </a:lnTo>
                </a:path>
              </a:pathLst>
            </a:custGeom>
            <a:grpFill/>
            <a:ln w="6350">
              <a:solidFill>
                <a:schemeClr val="tx1">
                  <a:lumMod val="85000"/>
                  <a:lumOff val="15000"/>
                </a:schemeClr>
              </a:solidFill>
              <a:prstDash val="solid"/>
              <a:round/>
            </a:ln>
          </p:spPr>
          <p:txBody>
            <a:bodyPr/>
            <a:lstStyle/>
            <a:p>
              <a:endParaRPr lang="zh-CN" altLang="en-US" dirty="0">
                <a:ea typeface="微软雅黑" panose="020B0503020204020204" pitchFamily="34" charset="-122"/>
              </a:endParaRPr>
            </a:p>
          </p:txBody>
        </p:sp>
        <p:sp>
          <p:nvSpPr>
            <p:cNvPr id="49" name="Freeform 107"/>
            <p:cNvSpPr/>
            <p:nvPr/>
          </p:nvSpPr>
          <p:spPr bwMode="gray">
            <a:xfrm>
              <a:off x="2016" y="1899"/>
              <a:ext cx="1007" cy="870"/>
            </a:xfrm>
            <a:custGeom>
              <a:avLst/>
              <a:gdLst>
                <a:gd name="T0" fmla="*/ 92 w 2014"/>
                <a:gd name="T1" fmla="*/ 13 h 1739"/>
                <a:gd name="T2" fmla="*/ 66 w 2014"/>
                <a:gd name="T3" fmla="*/ 38 h 1739"/>
                <a:gd name="T4" fmla="*/ 0 w 2014"/>
                <a:gd name="T5" fmla="*/ 77 h 1739"/>
                <a:gd name="T6" fmla="*/ 45 w 2014"/>
                <a:gd name="T7" fmla="*/ 154 h 1739"/>
                <a:gd name="T8" fmla="*/ 90 w 2014"/>
                <a:gd name="T9" fmla="*/ 171 h 1739"/>
                <a:gd name="T10" fmla="*/ 140 w 2014"/>
                <a:gd name="T11" fmla="*/ 160 h 1739"/>
                <a:gd name="T12" fmla="*/ 188 w 2014"/>
                <a:gd name="T13" fmla="*/ 177 h 1739"/>
                <a:gd name="T14" fmla="*/ 215 w 2014"/>
                <a:gd name="T15" fmla="*/ 193 h 1739"/>
                <a:gd name="T16" fmla="*/ 258 w 2014"/>
                <a:gd name="T17" fmla="*/ 220 h 1739"/>
                <a:gd name="T18" fmla="*/ 284 w 2014"/>
                <a:gd name="T19" fmla="*/ 237 h 1739"/>
                <a:gd name="T20" fmla="*/ 301 w 2014"/>
                <a:gd name="T21" fmla="*/ 275 h 1739"/>
                <a:gd name="T22" fmla="*/ 283 w 2014"/>
                <a:gd name="T23" fmla="*/ 318 h 1739"/>
                <a:gd name="T24" fmla="*/ 270 w 2014"/>
                <a:gd name="T25" fmla="*/ 341 h 1739"/>
                <a:gd name="T26" fmla="*/ 249 w 2014"/>
                <a:gd name="T27" fmla="*/ 367 h 1739"/>
                <a:gd name="T28" fmla="*/ 239 w 2014"/>
                <a:gd name="T29" fmla="*/ 374 h 1739"/>
                <a:gd name="T30" fmla="*/ 281 w 2014"/>
                <a:gd name="T31" fmla="*/ 390 h 1739"/>
                <a:gd name="T32" fmla="*/ 314 w 2014"/>
                <a:gd name="T33" fmla="*/ 373 h 1739"/>
                <a:gd name="T34" fmla="*/ 353 w 2014"/>
                <a:gd name="T35" fmla="*/ 403 h 1739"/>
                <a:gd name="T36" fmla="*/ 385 w 2014"/>
                <a:gd name="T37" fmla="*/ 435 h 1739"/>
                <a:gd name="T38" fmla="*/ 413 w 2014"/>
                <a:gd name="T39" fmla="*/ 401 h 1739"/>
                <a:gd name="T40" fmla="*/ 430 w 2014"/>
                <a:gd name="T41" fmla="*/ 377 h 1739"/>
                <a:gd name="T42" fmla="*/ 425 w 2014"/>
                <a:gd name="T43" fmla="*/ 349 h 1739"/>
                <a:gd name="T44" fmla="*/ 431 w 2014"/>
                <a:gd name="T45" fmla="*/ 341 h 1739"/>
                <a:gd name="T46" fmla="*/ 432 w 2014"/>
                <a:gd name="T47" fmla="*/ 335 h 1739"/>
                <a:gd name="T48" fmla="*/ 432 w 2014"/>
                <a:gd name="T49" fmla="*/ 327 h 1739"/>
                <a:gd name="T50" fmla="*/ 472 w 2014"/>
                <a:gd name="T51" fmla="*/ 329 h 1739"/>
                <a:gd name="T52" fmla="*/ 500 w 2014"/>
                <a:gd name="T53" fmla="*/ 302 h 1739"/>
                <a:gd name="T54" fmla="*/ 501 w 2014"/>
                <a:gd name="T55" fmla="*/ 267 h 1739"/>
                <a:gd name="T56" fmla="*/ 453 w 2014"/>
                <a:gd name="T57" fmla="*/ 241 h 1739"/>
                <a:gd name="T58" fmla="*/ 429 w 2014"/>
                <a:gd name="T59" fmla="*/ 256 h 1739"/>
                <a:gd name="T60" fmla="*/ 444 w 2014"/>
                <a:gd name="T61" fmla="*/ 290 h 1739"/>
                <a:gd name="T62" fmla="*/ 429 w 2014"/>
                <a:gd name="T63" fmla="*/ 315 h 1739"/>
                <a:gd name="T64" fmla="*/ 398 w 2014"/>
                <a:gd name="T65" fmla="*/ 302 h 1739"/>
                <a:gd name="T66" fmla="*/ 391 w 2014"/>
                <a:gd name="T67" fmla="*/ 276 h 1739"/>
                <a:gd name="T68" fmla="*/ 369 w 2014"/>
                <a:gd name="T69" fmla="*/ 243 h 1739"/>
                <a:gd name="T70" fmla="*/ 342 w 2014"/>
                <a:gd name="T71" fmla="*/ 228 h 1739"/>
                <a:gd name="T72" fmla="*/ 343 w 2014"/>
                <a:gd name="T73" fmla="*/ 183 h 1739"/>
                <a:gd name="T74" fmla="*/ 313 w 2014"/>
                <a:gd name="T75" fmla="*/ 148 h 1739"/>
                <a:gd name="T76" fmla="*/ 235 w 2014"/>
                <a:gd name="T77" fmla="*/ 161 h 1739"/>
                <a:gd name="T78" fmla="*/ 200 w 2014"/>
                <a:gd name="T79" fmla="*/ 128 h 1739"/>
                <a:gd name="T80" fmla="*/ 218 w 2014"/>
                <a:gd name="T81" fmla="*/ 91 h 1739"/>
                <a:gd name="T82" fmla="*/ 163 w 2014"/>
                <a:gd name="T83" fmla="*/ 100 h 1739"/>
                <a:gd name="T84" fmla="*/ 124 w 2014"/>
                <a:gd name="T85" fmla="*/ 52 h 1739"/>
                <a:gd name="T86" fmla="*/ 116 w 2014"/>
                <a:gd name="T87" fmla="*/ 3 h 173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014"/>
                <a:gd name="T133" fmla="*/ 0 h 1739"/>
                <a:gd name="T134" fmla="*/ 2014 w 2014"/>
                <a:gd name="T135" fmla="*/ 1739 h 173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014" h="1739">
                  <a:moveTo>
                    <a:pt x="463" y="9"/>
                  </a:moveTo>
                  <a:lnTo>
                    <a:pt x="398" y="0"/>
                  </a:lnTo>
                  <a:lnTo>
                    <a:pt x="365" y="51"/>
                  </a:lnTo>
                  <a:lnTo>
                    <a:pt x="374" y="92"/>
                  </a:lnTo>
                  <a:lnTo>
                    <a:pt x="347" y="122"/>
                  </a:lnTo>
                  <a:lnTo>
                    <a:pt x="264" y="149"/>
                  </a:lnTo>
                  <a:lnTo>
                    <a:pt x="160" y="181"/>
                  </a:lnTo>
                  <a:lnTo>
                    <a:pt x="81" y="259"/>
                  </a:lnTo>
                  <a:lnTo>
                    <a:pt x="0" y="307"/>
                  </a:lnTo>
                  <a:lnTo>
                    <a:pt x="32" y="570"/>
                  </a:lnTo>
                  <a:lnTo>
                    <a:pt x="115" y="578"/>
                  </a:lnTo>
                  <a:lnTo>
                    <a:pt x="180" y="614"/>
                  </a:lnTo>
                  <a:lnTo>
                    <a:pt x="237" y="625"/>
                  </a:lnTo>
                  <a:lnTo>
                    <a:pt x="298" y="684"/>
                  </a:lnTo>
                  <a:lnTo>
                    <a:pt x="357" y="681"/>
                  </a:lnTo>
                  <a:lnTo>
                    <a:pt x="432" y="637"/>
                  </a:lnTo>
                  <a:lnTo>
                    <a:pt x="504" y="641"/>
                  </a:lnTo>
                  <a:lnTo>
                    <a:pt x="559" y="637"/>
                  </a:lnTo>
                  <a:lnTo>
                    <a:pt x="601" y="612"/>
                  </a:lnTo>
                  <a:lnTo>
                    <a:pt x="674" y="651"/>
                  </a:lnTo>
                  <a:lnTo>
                    <a:pt x="752" y="708"/>
                  </a:lnTo>
                  <a:lnTo>
                    <a:pt x="813" y="669"/>
                  </a:lnTo>
                  <a:lnTo>
                    <a:pt x="829" y="708"/>
                  </a:lnTo>
                  <a:lnTo>
                    <a:pt x="859" y="771"/>
                  </a:lnTo>
                  <a:lnTo>
                    <a:pt x="945" y="807"/>
                  </a:lnTo>
                  <a:lnTo>
                    <a:pt x="998" y="877"/>
                  </a:lnTo>
                  <a:lnTo>
                    <a:pt x="1032" y="879"/>
                  </a:lnTo>
                  <a:lnTo>
                    <a:pt x="1059" y="854"/>
                  </a:lnTo>
                  <a:lnTo>
                    <a:pt x="1101" y="895"/>
                  </a:lnTo>
                  <a:lnTo>
                    <a:pt x="1136" y="946"/>
                  </a:lnTo>
                  <a:lnTo>
                    <a:pt x="1150" y="1015"/>
                  </a:lnTo>
                  <a:lnTo>
                    <a:pt x="1181" y="1051"/>
                  </a:lnTo>
                  <a:lnTo>
                    <a:pt x="1203" y="1100"/>
                  </a:lnTo>
                  <a:lnTo>
                    <a:pt x="1229" y="1129"/>
                  </a:lnTo>
                  <a:lnTo>
                    <a:pt x="1197" y="1234"/>
                  </a:lnTo>
                  <a:lnTo>
                    <a:pt x="1132" y="1271"/>
                  </a:lnTo>
                  <a:lnTo>
                    <a:pt x="1144" y="1326"/>
                  </a:lnTo>
                  <a:lnTo>
                    <a:pt x="1105" y="1358"/>
                  </a:lnTo>
                  <a:lnTo>
                    <a:pt x="1077" y="1362"/>
                  </a:lnTo>
                  <a:lnTo>
                    <a:pt x="1085" y="1448"/>
                  </a:lnTo>
                  <a:lnTo>
                    <a:pt x="1050" y="1478"/>
                  </a:lnTo>
                  <a:lnTo>
                    <a:pt x="996" y="1468"/>
                  </a:lnTo>
                  <a:lnTo>
                    <a:pt x="971" y="1425"/>
                  </a:lnTo>
                  <a:lnTo>
                    <a:pt x="943" y="1444"/>
                  </a:lnTo>
                  <a:lnTo>
                    <a:pt x="953" y="1495"/>
                  </a:lnTo>
                  <a:lnTo>
                    <a:pt x="1018" y="1503"/>
                  </a:lnTo>
                  <a:lnTo>
                    <a:pt x="1073" y="1547"/>
                  </a:lnTo>
                  <a:lnTo>
                    <a:pt x="1124" y="1558"/>
                  </a:lnTo>
                  <a:lnTo>
                    <a:pt x="1126" y="1507"/>
                  </a:lnTo>
                  <a:lnTo>
                    <a:pt x="1223" y="1472"/>
                  </a:lnTo>
                  <a:lnTo>
                    <a:pt x="1256" y="1489"/>
                  </a:lnTo>
                  <a:lnTo>
                    <a:pt x="1282" y="1560"/>
                  </a:lnTo>
                  <a:lnTo>
                    <a:pt x="1363" y="1633"/>
                  </a:lnTo>
                  <a:lnTo>
                    <a:pt x="1410" y="1610"/>
                  </a:lnTo>
                  <a:lnTo>
                    <a:pt x="1437" y="1688"/>
                  </a:lnTo>
                  <a:lnTo>
                    <a:pt x="1493" y="1732"/>
                  </a:lnTo>
                  <a:lnTo>
                    <a:pt x="1540" y="1739"/>
                  </a:lnTo>
                  <a:lnTo>
                    <a:pt x="1587" y="1688"/>
                  </a:lnTo>
                  <a:lnTo>
                    <a:pt x="1654" y="1651"/>
                  </a:lnTo>
                  <a:lnTo>
                    <a:pt x="1650" y="1602"/>
                  </a:lnTo>
                  <a:lnTo>
                    <a:pt x="1634" y="1580"/>
                  </a:lnTo>
                  <a:lnTo>
                    <a:pt x="1731" y="1566"/>
                  </a:lnTo>
                  <a:lnTo>
                    <a:pt x="1719" y="1507"/>
                  </a:lnTo>
                  <a:lnTo>
                    <a:pt x="1744" y="1430"/>
                  </a:lnTo>
                  <a:lnTo>
                    <a:pt x="1697" y="1399"/>
                  </a:lnTo>
                  <a:lnTo>
                    <a:pt x="1699" y="1395"/>
                  </a:lnTo>
                  <a:lnTo>
                    <a:pt x="1707" y="1385"/>
                  </a:lnTo>
                  <a:lnTo>
                    <a:pt x="1715" y="1373"/>
                  </a:lnTo>
                  <a:lnTo>
                    <a:pt x="1723" y="1363"/>
                  </a:lnTo>
                  <a:lnTo>
                    <a:pt x="1727" y="1360"/>
                  </a:lnTo>
                  <a:lnTo>
                    <a:pt x="1727" y="1354"/>
                  </a:lnTo>
                  <a:lnTo>
                    <a:pt x="1725" y="1340"/>
                  </a:lnTo>
                  <a:lnTo>
                    <a:pt x="1725" y="1324"/>
                  </a:lnTo>
                  <a:lnTo>
                    <a:pt x="1725" y="1312"/>
                  </a:lnTo>
                  <a:lnTo>
                    <a:pt x="1725" y="1306"/>
                  </a:lnTo>
                  <a:lnTo>
                    <a:pt x="1788" y="1302"/>
                  </a:lnTo>
                  <a:lnTo>
                    <a:pt x="1835" y="1328"/>
                  </a:lnTo>
                  <a:lnTo>
                    <a:pt x="1888" y="1316"/>
                  </a:lnTo>
                  <a:lnTo>
                    <a:pt x="1888" y="1267"/>
                  </a:lnTo>
                  <a:lnTo>
                    <a:pt x="1996" y="1259"/>
                  </a:lnTo>
                  <a:lnTo>
                    <a:pt x="2000" y="1206"/>
                  </a:lnTo>
                  <a:lnTo>
                    <a:pt x="1989" y="1155"/>
                  </a:lnTo>
                  <a:lnTo>
                    <a:pt x="2014" y="1112"/>
                  </a:lnTo>
                  <a:lnTo>
                    <a:pt x="2002" y="1068"/>
                  </a:lnTo>
                  <a:lnTo>
                    <a:pt x="1882" y="1015"/>
                  </a:lnTo>
                  <a:lnTo>
                    <a:pt x="1811" y="993"/>
                  </a:lnTo>
                  <a:lnTo>
                    <a:pt x="1809" y="962"/>
                  </a:lnTo>
                  <a:lnTo>
                    <a:pt x="1758" y="960"/>
                  </a:lnTo>
                  <a:lnTo>
                    <a:pt x="1727" y="944"/>
                  </a:lnTo>
                  <a:lnTo>
                    <a:pt x="1713" y="1023"/>
                  </a:lnTo>
                  <a:lnTo>
                    <a:pt x="1701" y="1102"/>
                  </a:lnTo>
                  <a:lnTo>
                    <a:pt x="1754" y="1121"/>
                  </a:lnTo>
                  <a:lnTo>
                    <a:pt x="1774" y="1157"/>
                  </a:lnTo>
                  <a:lnTo>
                    <a:pt x="1756" y="1198"/>
                  </a:lnTo>
                  <a:lnTo>
                    <a:pt x="1717" y="1214"/>
                  </a:lnTo>
                  <a:lnTo>
                    <a:pt x="1713" y="1259"/>
                  </a:lnTo>
                  <a:lnTo>
                    <a:pt x="1678" y="1271"/>
                  </a:lnTo>
                  <a:lnTo>
                    <a:pt x="1613" y="1241"/>
                  </a:lnTo>
                  <a:lnTo>
                    <a:pt x="1589" y="1206"/>
                  </a:lnTo>
                  <a:lnTo>
                    <a:pt x="1546" y="1190"/>
                  </a:lnTo>
                  <a:lnTo>
                    <a:pt x="1546" y="1145"/>
                  </a:lnTo>
                  <a:lnTo>
                    <a:pt x="1563" y="1104"/>
                  </a:lnTo>
                  <a:lnTo>
                    <a:pt x="1524" y="1047"/>
                  </a:lnTo>
                  <a:lnTo>
                    <a:pt x="1528" y="1011"/>
                  </a:lnTo>
                  <a:lnTo>
                    <a:pt x="1475" y="970"/>
                  </a:lnTo>
                  <a:lnTo>
                    <a:pt x="1447" y="932"/>
                  </a:lnTo>
                  <a:lnTo>
                    <a:pt x="1437" y="915"/>
                  </a:lnTo>
                  <a:lnTo>
                    <a:pt x="1365" y="911"/>
                  </a:lnTo>
                  <a:lnTo>
                    <a:pt x="1306" y="856"/>
                  </a:lnTo>
                  <a:lnTo>
                    <a:pt x="1313" y="767"/>
                  </a:lnTo>
                  <a:lnTo>
                    <a:pt x="1370" y="732"/>
                  </a:lnTo>
                  <a:lnTo>
                    <a:pt x="1370" y="627"/>
                  </a:lnTo>
                  <a:lnTo>
                    <a:pt x="1325" y="588"/>
                  </a:lnTo>
                  <a:lnTo>
                    <a:pt x="1250" y="592"/>
                  </a:lnTo>
                  <a:lnTo>
                    <a:pt x="1154" y="684"/>
                  </a:lnTo>
                  <a:lnTo>
                    <a:pt x="1020" y="684"/>
                  </a:lnTo>
                  <a:lnTo>
                    <a:pt x="937" y="641"/>
                  </a:lnTo>
                  <a:lnTo>
                    <a:pt x="941" y="580"/>
                  </a:lnTo>
                  <a:lnTo>
                    <a:pt x="874" y="576"/>
                  </a:lnTo>
                  <a:lnTo>
                    <a:pt x="798" y="509"/>
                  </a:lnTo>
                  <a:lnTo>
                    <a:pt x="847" y="440"/>
                  </a:lnTo>
                  <a:lnTo>
                    <a:pt x="892" y="425"/>
                  </a:lnTo>
                  <a:lnTo>
                    <a:pt x="872" y="362"/>
                  </a:lnTo>
                  <a:lnTo>
                    <a:pt x="792" y="334"/>
                  </a:lnTo>
                  <a:lnTo>
                    <a:pt x="699" y="344"/>
                  </a:lnTo>
                  <a:lnTo>
                    <a:pt x="652" y="399"/>
                  </a:lnTo>
                  <a:lnTo>
                    <a:pt x="607" y="393"/>
                  </a:lnTo>
                  <a:lnTo>
                    <a:pt x="530" y="303"/>
                  </a:lnTo>
                  <a:lnTo>
                    <a:pt x="496" y="208"/>
                  </a:lnTo>
                  <a:lnTo>
                    <a:pt x="514" y="149"/>
                  </a:lnTo>
                  <a:lnTo>
                    <a:pt x="506" y="25"/>
                  </a:lnTo>
                  <a:lnTo>
                    <a:pt x="463" y="9"/>
                  </a:lnTo>
                  <a:close/>
                </a:path>
              </a:pathLst>
            </a:custGeom>
            <a:grpFill/>
            <a:ln w="0">
              <a:solidFill>
                <a:schemeClr val="tx1">
                  <a:lumMod val="85000"/>
                  <a:lumOff val="15000"/>
                </a:schemeClr>
              </a:solidFill>
              <a:prstDash val="solid"/>
              <a:round/>
            </a:ln>
          </p:spPr>
          <p:txBody>
            <a:bodyPr/>
            <a:lstStyle/>
            <a:p>
              <a:endParaRPr lang="zh-CN" altLang="en-US" dirty="0">
                <a:ea typeface="微软雅黑" panose="020B0503020204020204" pitchFamily="34" charset="-122"/>
              </a:endParaRPr>
            </a:p>
          </p:txBody>
        </p:sp>
        <p:sp>
          <p:nvSpPr>
            <p:cNvPr id="50" name="Freeform 108"/>
            <p:cNvSpPr/>
            <p:nvPr/>
          </p:nvSpPr>
          <p:spPr bwMode="gray">
            <a:xfrm>
              <a:off x="2016" y="1899"/>
              <a:ext cx="1007" cy="870"/>
            </a:xfrm>
            <a:custGeom>
              <a:avLst/>
              <a:gdLst>
                <a:gd name="T0" fmla="*/ 92 w 2014"/>
                <a:gd name="T1" fmla="*/ 13 h 1739"/>
                <a:gd name="T2" fmla="*/ 66 w 2014"/>
                <a:gd name="T3" fmla="*/ 38 h 1739"/>
                <a:gd name="T4" fmla="*/ 0 w 2014"/>
                <a:gd name="T5" fmla="*/ 77 h 1739"/>
                <a:gd name="T6" fmla="*/ 45 w 2014"/>
                <a:gd name="T7" fmla="*/ 154 h 1739"/>
                <a:gd name="T8" fmla="*/ 90 w 2014"/>
                <a:gd name="T9" fmla="*/ 171 h 1739"/>
                <a:gd name="T10" fmla="*/ 140 w 2014"/>
                <a:gd name="T11" fmla="*/ 160 h 1739"/>
                <a:gd name="T12" fmla="*/ 188 w 2014"/>
                <a:gd name="T13" fmla="*/ 177 h 1739"/>
                <a:gd name="T14" fmla="*/ 215 w 2014"/>
                <a:gd name="T15" fmla="*/ 193 h 1739"/>
                <a:gd name="T16" fmla="*/ 258 w 2014"/>
                <a:gd name="T17" fmla="*/ 220 h 1739"/>
                <a:gd name="T18" fmla="*/ 284 w 2014"/>
                <a:gd name="T19" fmla="*/ 237 h 1739"/>
                <a:gd name="T20" fmla="*/ 301 w 2014"/>
                <a:gd name="T21" fmla="*/ 275 h 1739"/>
                <a:gd name="T22" fmla="*/ 283 w 2014"/>
                <a:gd name="T23" fmla="*/ 318 h 1739"/>
                <a:gd name="T24" fmla="*/ 270 w 2014"/>
                <a:gd name="T25" fmla="*/ 341 h 1739"/>
                <a:gd name="T26" fmla="*/ 249 w 2014"/>
                <a:gd name="T27" fmla="*/ 367 h 1739"/>
                <a:gd name="T28" fmla="*/ 239 w 2014"/>
                <a:gd name="T29" fmla="*/ 374 h 1739"/>
                <a:gd name="T30" fmla="*/ 281 w 2014"/>
                <a:gd name="T31" fmla="*/ 390 h 1739"/>
                <a:gd name="T32" fmla="*/ 314 w 2014"/>
                <a:gd name="T33" fmla="*/ 373 h 1739"/>
                <a:gd name="T34" fmla="*/ 353 w 2014"/>
                <a:gd name="T35" fmla="*/ 403 h 1739"/>
                <a:gd name="T36" fmla="*/ 385 w 2014"/>
                <a:gd name="T37" fmla="*/ 435 h 1739"/>
                <a:gd name="T38" fmla="*/ 413 w 2014"/>
                <a:gd name="T39" fmla="*/ 401 h 1739"/>
                <a:gd name="T40" fmla="*/ 430 w 2014"/>
                <a:gd name="T41" fmla="*/ 377 h 1739"/>
                <a:gd name="T42" fmla="*/ 425 w 2014"/>
                <a:gd name="T43" fmla="*/ 349 h 1739"/>
                <a:gd name="T44" fmla="*/ 431 w 2014"/>
                <a:gd name="T45" fmla="*/ 341 h 1739"/>
                <a:gd name="T46" fmla="*/ 432 w 2014"/>
                <a:gd name="T47" fmla="*/ 335 h 1739"/>
                <a:gd name="T48" fmla="*/ 432 w 2014"/>
                <a:gd name="T49" fmla="*/ 327 h 1739"/>
                <a:gd name="T50" fmla="*/ 472 w 2014"/>
                <a:gd name="T51" fmla="*/ 329 h 1739"/>
                <a:gd name="T52" fmla="*/ 500 w 2014"/>
                <a:gd name="T53" fmla="*/ 302 h 1739"/>
                <a:gd name="T54" fmla="*/ 501 w 2014"/>
                <a:gd name="T55" fmla="*/ 267 h 1739"/>
                <a:gd name="T56" fmla="*/ 453 w 2014"/>
                <a:gd name="T57" fmla="*/ 241 h 1739"/>
                <a:gd name="T58" fmla="*/ 429 w 2014"/>
                <a:gd name="T59" fmla="*/ 256 h 1739"/>
                <a:gd name="T60" fmla="*/ 444 w 2014"/>
                <a:gd name="T61" fmla="*/ 290 h 1739"/>
                <a:gd name="T62" fmla="*/ 429 w 2014"/>
                <a:gd name="T63" fmla="*/ 315 h 1739"/>
                <a:gd name="T64" fmla="*/ 398 w 2014"/>
                <a:gd name="T65" fmla="*/ 302 h 1739"/>
                <a:gd name="T66" fmla="*/ 391 w 2014"/>
                <a:gd name="T67" fmla="*/ 276 h 1739"/>
                <a:gd name="T68" fmla="*/ 369 w 2014"/>
                <a:gd name="T69" fmla="*/ 243 h 1739"/>
                <a:gd name="T70" fmla="*/ 342 w 2014"/>
                <a:gd name="T71" fmla="*/ 228 h 1739"/>
                <a:gd name="T72" fmla="*/ 343 w 2014"/>
                <a:gd name="T73" fmla="*/ 183 h 1739"/>
                <a:gd name="T74" fmla="*/ 313 w 2014"/>
                <a:gd name="T75" fmla="*/ 148 h 1739"/>
                <a:gd name="T76" fmla="*/ 235 w 2014"/>
                <a:gd name="T77" fmla="*/ 161 h 1739"/>
                <a:gd name="T78" fmla="*/ 200 w 2014"/>
                <a:gd name="T79" fmla="*/ 128 h 1739"/>
                <a:gd name="T80" fmla="*/ 218 w 2014"/>
                <a:gd name="T81" fmla="*/ 91 h 1739"/>
                <a:gd name="T82" fmla="*/ 163 w 2014"/>
                <a:gd name="T83" fmla="*/ 100 h 1739"/>
                <a:gd name="T84" fmla="*/ 124 w 2014"/>
                <a:gd name="T85" fmla="*/ 52 h 1739"/>
                <a:gd name="T86" fmla="*/ 116 w 2014"/>
                <a:gd name="T87" fmla="*/ 3 h 173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014"/>
                <a:gd name="T133" fmla="*/ 0 h 1739"/>
                <a:gd name="T134" fmla="*/ 2014 w 2014"/>
                <a:gd name="T135" fmla="*/ 1739 h 173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014" h="1739">
                  <a:moveTo>
                    <a:pt x="463" y="9"/>
                  </a:moveTo>
                  <a:lnTo>
                    <a:pt x="398" y="0"/>
                  </a:lnTo>
                  <a:lnTo>
                    <a:pt x="365" y="51"/>
                  </a:lnTo>
                  <a:lnTo>
                    <a:pt x="374" y="92"/>
                  </a:lnTo>
                  <a:lnTo>
                    <a:pt x="347" y="122"/>
                  </a:lnTo>
                  <a:lnTo>
                    <a:pt x="264" y="149"/>
                  </a:lnTo>
                  <a:lnTo>
                    <a:pt x="160" y="181"/>
                  </a:lnTo>
                  <a:lnTo>
                    <a:pt x="81" y="259"/>
                  </a:lnTo>
                  <a:lnTo>
                    <a:pt x="0" y="307"/>
                  </a:lnTo>
                  <a:lnTo>
                    <a:pt x="32" y="570"/>
                  </a:lnTo>
                  <a:lnTo>
                    <a:pt x="115" y="578"/>
                  </a:lnTo>
                  <a:lnTo>
                    <a:pt x="180" y="614"/>
                  </a:lnTo>
                  <a:lnTo>
                    <a:pt x="237" y="625"/>
                  </a:lnTo>
                  <a:lnTo>
                    <a:pt x="298" y="684"/>
                  </a:lnTo>
                  <a:lnTo>
                    <a:pt x="357" y="681"/>
                  </a:lnTo>
                  <a:lnTo>
                    <a:pt x="432" y="637"/>
                  </a:lnTo>
                  <a:lnTo>
                    <a:pt x="504" y="641"/>
                  </a:lnTo>
                  <a:lnTo>
                    <a:pt x="559" y="637"/>
                  </a:lnTo>
                  <a:lnTo>
                    <a:pt x="601" y="612"/>
                  </a:lnTo>
                  <a:lnTo>
                    <a:pt x="674" y="651"/>
                  </a:lnTo>
                  <a:lnTo>
                    <a:pt x="752" y="708"/>
                  </a:lnTo>
                  <a:lnTo>
                    <a:pt x="813" y="669"/>
                  </a:lnTo>
                  <a:lnTo>
                    <a:pt x="829" y="708"/>
                  </a:lnTo>
                  <a:lnTo>
                    <a:pt x="859" y="771"/>
                  </a:lnTo>
                  <a:lnTo>
                    <a:pt x="945" y="807"/>
                  </a:lnTo>
                  <a:lnTo>
                    <a:pt x="998" y="877"/>
                  </a:lnTo>
                  <a:lnTo>
                    <a:pt x="1032" y="879"/>
                  </a:lnTo>
                  <a:lnTo>
                    <a:pt x="1059" y="854"/>
                  </a:lnTo>
                  <a:lnTo>
                    <a:pt x="1101" y="895"/>
                  </a:lnTo>
                  <a:lnTo>
                    <a:pt x="1136" y="946"/>
                  </a:lnTo>
                  <a:lnTo>
                    <a:pt x="1150" y="1015"/>
                  </a:lnTo>
                  <a:lnTo>
                    <a:pt x="1181" y="1051"/>
                  </a:lnTo>
                  <a:lnTo>
                    <a:pt x="1203" y="1100"/>
                  </a:lnTo>
                  <a:lnTo>
                    <a:pt x="1229" y="1129"/>
                  </a:lnTo>
                  <a:lnTo>
                    <a:pt x="1197" y="1234"/>
                  </a:lnTo>
                  <a:lnTo>
                    <a:pt x="1132" y="1271"/>
                  </a:lnTo>
                  <a:lnTo>
                    <a:pt x="1144" y="1326"/>
                  </a:lnTo>
                  <a:lnTo>
                    <a:pt x="1105" y="1358"/>
                  </a:lnTo>
                  <a:lnTo>
                    <a:pt x="1077" y="1362"/>
                  </a:lnTo>
                  <a:lnTo>
                    <a:pt x="1085" y="1448"/>
                  </a:lnTo>
                  <a:lnTo>
                    <a:pt x="1050" y="1478"/>
                  </a:lnTo>
                  <a:lnTo>
                    <a:pt x="996" y="1468"/>
                  </a:lnTo>
                  <a:lnTo>
                    <a:pt x="971" y="1425"/>
                  </a:lnTo>
                  <a:lnTo>
                    <a:pt x="943" y="1444"/>
                  </a:lnTo>
                  <a:lnTo>
                    <a:pt x="953" y="1495"/>
                  </a:lnTo>
                  <a:lnTo>
                    <a:pt x="1018" y="1503"/>
                  </a:lnTo>
                  <a:lnTo>
                    <a:pt x="1073" y="1547"/>
                  </a:lnTo>
                  <a:lnTo>
                    <a:pt x="1124" y="1558"/>
                  </a:lnTo>
                  <a:lnTo>
                    <a:pt x="1126" y="1507"/>
                  </a:lnTo>
                  <a:lnTo>
                    <a:pt x="1223" y="1472"/>
                  </a:lnTo>
                  <a:lnTo>
                    <a:pt x="1256" y="1489"/>
                  </a:lnTo>
                  <a:lnTo>
                    <a:pt x="1282" y="1560"/>
                  </a:lnTo>
                  <a:lnTo>
                    <a:pt x="1363" y="1633"/>
                  </a:lnTo>
                  <a:lnTo>
                    <a:pt x="1410" y="1610"/>
                  </a:lnTo>
                  <a:lnTo>
                    <a:pt x="1437" y="1688"/>
                  </a:lnTo>
                  <a:lnTo>
                    <a:pt x="1493" y="1732"/>
                  </a:lnTo>
                  <a:lnTo>
                    <a:pt x="1540" y="1739"/>
                  </a:lnTo>
                  <a:lnTo>
                    <a:pt x="1587" y="1688"/>
                  </a:lnTo>
                  <a:lnTo>
                    <a:pt x="1654" y="1651"/>
                  </a:lnTo>
                  <a:lnTo>
                    <a:pt x="1650" y="1602"/>
                  </a:lnTo>
                  <a:lnTo>
                    <a:pt x="1634" y="1580"/>
                  </a:lnTo>
                  <a:lnTo>
                    <a:pt x="1731" y="1566"/>
                  </a:lnTo>
                  <a:lnTo>
                    <a:pt x="1719" y="1507"/>
                  </a:lnTo>
                  <a:lnTo>
                    <a:pt x="1744" y="1430"/>
                  </a:lnTo>
                  <a:lnTo>
                    <a:pt x="1697" y="1399"/>
                  </a:lnTo>
                  <a:lnTo>
                    <a:pt x="1699" y="1395"/>
                  </a:lnTo>
                  <a:lnTo>
                    <a:pt x="1707" y="1385"/>
                  </a:lnTo>
                  <a:lnTo>
                    <a:pt x="1715" y="1373"/>
                  </a:lnTo>
                  <a:lnTo>
                    <a:pt x="1723" y="1363"/>
                  </a:lnTo>
                  <a:lnTo>
                    <a:pt x="1727" y="1360"/>
                  </a:lnTo>
                  <a:lnTo>
                    <a:pt x="1727" y="1354"/>
                  </a:lnTo>
                  <a:lnTo>
                    <a:pt x="1725" y="1340"/>
                  </a:lnTo>
                  <a:lnTo>
                    <a:pt x="1725" y="1324"/>
                  </a:lnTo>
                  <a:lnTo>
                    <a:pt x="1725" y="1312"/>
                  </a:lnTo>
                  <a:lnTo>
                    <a:pt x="1725" y="1306"/>
                  </a:lnTo>
                  <a:lnTo>
                    <a:pt x="1788" y="1302"/>
                  </a:lnTo>
                  <a:lnTo>
                    <a:pt x="1835" y="1328"/>
                  </a:lnTo>
                  <a:lnTo>
                    <a:pt x="1888" y="1316"/>
                  </a:lnTo>
                  <a:lnTo>
                    <a:pt x="1888" y="1267"/>
                  </a:lnTo>
                  <a:lnTo>
                    <a:pt x="1996" y="1259"/>
                  </a:lnTo>
                  <a:lnTo>
                    <a:pt x="2000" y="1206"/>
                  </a:lnTo>
                  <a:lnTo>
                    <a:pt x="1989" y="1155"/>
                  </a:lnTo>
                  <a:lnTo>
                    <a:pt x="2014" y="1112"/>
                  </a:lnTo>
                  <a:lnTo>
                    <a:pt x="2002" y="1068"/>
                  </a:lnTo>
                  <a:lnTo>
                    <a:pt x="1882" y="1015"/>
                  </a:lnTo>
                  <a:lnTo>
                    <a:pt x="1811" y="993"/>
                  </a:lnTo>
                  <a:lnTo>
                    <a:pt x="1809" y="962"/>
                  </a:lnTo>
                  <a:lnTo>
                    <a:pt x="1758" y="960"/>
                  </a:lnTo>
                  <a:lnTo>
                    <a:pt x="1727" y="944"/>
                  </a:lnTo>
                  <a:lnTo>
                    <a:pt x="1713" y="1023"/>
                  </a:lnTo>
                  <a:lnTo>
                    <a:pt x="1701" y="1102"/>
                  </a:lnTo>
                  <a:lnTo>
                    <a:pt x="1754" y="1121"/>
                  </a:lnTo>
                  <a:lnTo>
                    <a:pt x="1774" y="1157"/>
                  </a:lnTo>
                  <a:lnTo>
                    <a:pt x="1756" y="1198"/>
                  </a:lnTo>
                  <a:lnTo>
                    <a:pt x="1717" y="1214"/>
                  </a:lnTo>
                  <a:lnTo>
                    <a:pt x="1713" y="1259"/>
                  </a:lnTo>
                  <a:lnTo>
                    <a:pt x="1678" y="1271"/>
                  </a:lnTo>
                  <a:lnTo>
                    <a:pt x="1613" y="1241"/>
                  </a:lnTo>
                  <a:lnTo>
                    <a:pt x="1589" y="1206"/>
                  </a:lnTo>
                  <a:lnTo>
                    <a:pt x="1546" y="1190"/>
                  </a:lnTo>
                  <a:lnTo>
                    <a:pt x="1546" y="1145"/>
                  </a:lnTo>
                  <a:lnTo>
                    <a:pt x="1563" y="1104"/>
                  </a:lnTo>
                  <a:lnTo>
                    <a:pt x="1524" y="1047"/>
                  </a:lnTo>
                  <a:lnTo>
                    <a:pt x="1528" y="1011"/>
                  </a:lnTo>
                  <a:lnTo>
                    <a:pt x="1475" y="970"/>
                  </a:lnTo>
                  <a:lnTo>
                    <a:pt x="1447" y="932"/>
                  </a:lnTo>
                  <a:lnTo>
                    <a:pt x="1437" y="915"/>
                  </a:lnTo>
                  <a:lnTo>
                    <a:pt x="1365" y="911"/>
                  </a:lnTo>
                  <a:lnTo>
                    <a:pt x="1306" y="856"/>
                  </a:lnTo>
                  <a:lnTo>
                    <a:pt x="1313" y="767"/>
                  </a:lnTo>
                  <a:lnTo>
                    <a:pt x="1370" y="732"/>
                  </a:lnTo>
                  <a:lnTo>
                    <a:pt x="1370" y="627"/>
                  </a:lnTo>
                  <a:lnTo>
                    <a:pt x="1325" y="588"/>
                  </a:lnTo>
                  <a:lnTo>
                    <a:pt x="1250" y="592"/>
                  </a:lnTo>
                  <a:lnTo>
                    <a:pt x="1154" y="684"/>
                  </a:lnTo>
                  <a:lnTo>
                    <a:pt x="1020" y="684"/>
                  </a:lnTo>
                  <a:lnTo>
                    <a:pt x="937" y="641"/>
                  </a:lnTo>
                  <a:lnTo>
                    <a:pt x="941" y="580"/>
                  </a:lnTo>
                  <a:lnTo>
                    <a:pt x="874" y="576"/>
                  </a:lnTo>
                  <a:lnTo>
                    <a:pt x="798" y="509"/>
                  </a:lnTo>
                  <a:lnTo>
                    <a:pt x="847" y="440"/>
                  </a:lnTo>
                  <a:lnTo>
                    <a:pt x="892" y="425"/>
                  </a:lnTo>
                  <a:lnTo>
                    <a:pt x="872" y="362"/>
                  </a:lnTo>
                  <a:lnTo>
                    <a:pt x="792" y="334"/>
                  </a:lnTo>
                  <a:lnTo>
                    <a:pt x="699" y="344"/>
                  </a:lnTo>
                  <a:lnTo>
                    <a:pt x="652" y="399"/>
                  </a:lnTo>
                  <a:lnTo>
                    <a:pt x="607" y="393"/>
                  </a:lnTo>
                  <a:lnTo>
                    <a:pt x="530" y="303"/>
                  </a:lnTo>
                  <a:lnTo>
                    <a:pt x="496" y="208"/>
                  </a:lnTo>
                  <a:lnTo>
                    <a:pt x="514" y="149"/>
                  </a:lnTo>
                  <a:lnTo>
                    <a:pt x="506" y="25"/>
                  </a:lnTo>
                  <a:lnTo>
                    <a:pt x="463" y="9"/>
                  </a:lnTo>
                </a:path>
              </a:pathLst>
            </a:custGeom>
            <a:grpFill/>
            <a:ln w="6350">
              <a:solidFill>
                <a:schemeClr val="tx1">
                  <a:lumMod val="85000"/>
                  <a:lumOff val="15000"/>
                </a:schemeClr>
              </a:solidFill>
              <a:prstDash val="solid"/>
              <a:round/>
            </a:ln>
          </p:spPr>
          <p:txBody>
            <a:bodyPr/>
            <a:lstStyle/>
            <a:p>
              <a:endParaRPr lang="zh-CN" altLang="en-US" dirty="0">
                <a:ea typeface="微软雅黑" panose="020B0503020204020204" pitchFamily="34" charset="-122"/>
              </a:endParaRPr>
            </a:p>
          </p:txBody>
        </p:sp>
        <p:sp>
          <p:nvSpPr>
            <p:cNvPr id="51" name="Freeform 109"/>
            <p:cNvSpPr/>
            <p:nvPr/>
          </p:nvSpPr>
          <p:spPr bwMode="gray">
            <a:xfrm>
              <a:off x="1694" y="2177"/>
              <a:ext cx="936" cy="666"/>
            </a:xfrm>
            <a:custGeom>
              <a:avLst/>
              <a:gdLst>
                <a:gd name="T0" fmla="*/ 445 w 1872"/>
                <a:gd name="T1" fmla="*/ 276 h 1330"/>
                <a:gd name="T2" fmla="*/ 426 w 1872"/>
                <a:gd name="T3" fmla="*/ 279 h 1330"/>
                <a:gd name="T4" fmla="*/ 397 w 1872"/>
                <a:gd name="T5" fmla="*/ 279 h 1330"/>
                <a:gd name="T6" fmla="*/ 381 w 1872"/>
                <a:gd name="T7" fmla="*/ 296 h 1330"/>
                <a:gd name="T8" fmla="*/ 343 w 1872"/>
                <a:gd name="T9" fmla="*/ 274 h 1330"/>
                <a:gd name="T10" fmla="*/ 308 w 1872"/>
                <a:gd name="T11" fmla="*/ 269 h 1330"/>
                <a:gd name="T12" fmla="*/ 275 w 1872"/>
                <a:gd name="T13" fmla="*/ 273 h 1330"/>
                <a:gd name="T14" fmla="*/ 262 w 1872"/>
                <a:gd name="T15" fmla="*/ 288 h 1330"/>
                <a:gd name="T16" fmla="*/ 260 w 1872"/>
                <a:gd name="T17" fmla="*/ 309 h 1330"/>
                <a:gd name="T18" fmla="*/ 225 w 1872"/>
                <a:gd name="T19" fmla="*/ 329 h 1330"/>
                <a:gd name="T20" fmla="*/ 204 w 1872"/>
                <a:gd name="T21" fmla="*/ 313 h 1330"/>
                <a:gd name="T22" fmla="*/ 155 w 1872"/>
                <a:gd name="T23" fmla="*/ 287 h 1330"/>
                <a:gd name="T24" fmla="*/ 113 w 1872"/>
                <a:gd name="T25" fmla="*/ 280 h 1330"/>
                <a:gd name="T26" fmla="*/ 85 w 1872"/>
                <a:gd name="T27" fmla="*/ 274 h 1330"/>
                <a:gd name="T28" fmla="*/ 64 w 1872"/>
                <a:gd name="T29" fmla="*/ 264 h 1330"/>
                <a:gd name="T30" fmla="*/ 28 w 1872"/>
                <a:gd name="T31" fmla="*/ 256 h 1330"/>
                <a:gd name="T32" fmla="*/ 2 w 1872"/>
                <a:gd name="T33" fmla="*/ 206 h 1330"/>
                <a:gd name="T34" fmla="*/ 12 w 1872"/>
                <a:gd name="T35" fmla="*/ 185 h 1330"/>
                <a:gd name="T36" fmla="*/ 20 w 1872"/>
                <a:gd name="T37" fmla="*/ 149 h 1330"/>
                <a:gd name="T38" fmla="*/ 11 w 1872"/>
                <a:gd name="T39" fmla="*/ 133 h 1330"/>
                <a:gd name="T40" fmla="*/ 20 w 1872"/>
                <a:gd name="T41" fmla="*/ 117 h 1330"/>
                <a:gd name="T42" fmla="*/ 61 w 1872"/>
                <a:gd name="T43" fmla="*/ 117 h 1330"/>
                <a:gd name="T44" fmla="*/ 53 w 1872"/>
                <a:gd name="T45" fmla="*/ 96 h 1330"/>
                <a:gd name="T46" fmla="*/ 74 w 1872"/>
                <a:gd name="T47" fmla="*/ 75 h 1330"/>
                <a:gd name="T48" fmla="*/ 45 w 1872"/>
                <a:gd name="T49" fmla="*/ 32 h 1330"/>
                <a:gd name="T50" fmla="*/ 99 w 1872"/>
                <a:gd name="T51" fmla="*/ 18 h 1330"/>
                <a:gd name="T52" fmla="*/ 134 w 1872"/>
                <a:gd name="T53" fmla="*/ 10 h 1330"/>
                <a:gd name="T54" fmla="*/ 169 w 1872"/>
                <a:gd name="T55" fmla="*/ 4 h 1330"/>
                <a:gd name="T56" fmla="*/ 206 w 1872"/>
                <a:gd name="T57" fmla="*/ 15 h 1330"/>
                <a:gd name="T58" fmla="*/ 235 w 1872"/>
                <a:gd name="T59" fmla="*/ 32 h 1330"/>
                <a:gd name="T60" fmla="*/ 269 w 1872"/>
                <a:gd name="T61" fmla="*/ 20 h 1330"/>
                <a:gd name="T62" fmla="*/ 301 w 1872"/>
                <a:gd name="T63" fmla="*/ 20 h 1330"/>
                <a:gd name="T64" fmla="*/ 330 w 1872"/>
                <a:gd name="T65" fmla="*/ 24 h 1330"/>
                <a:gd name="T66" fmla="*/ 364 w 1872"/>
                <a:gd name="T67" fmla="*/ 28 h 1330"/>
                <a:gd name="T68" fmla="*/ 376 w 1872"/>
                <a:gd name="T69" fmla="*/ 54 h 1330"/>
                <a:gd name="T70" fmla="*/ 411 w 1872"/>
                <a:gd name="T71" fmla="*/ 80 h 1330"/>
                <a:gd name="T72" fmla="*/ 426 w 1872"/>
                <a:gd name="T73" fmla="*/ 75 h 1330"/>
                <a:gd name="T74" fmla="*/ 445 w 1872"/>
                <a:gd name="T75" fmla="*/ 98 h 1330"/>
                <a:gd name="T76" fmla="*/ 456 w 1872"/>
                <a:gd name="T77" fmla="*/ 124 h 1330"/>
                <a:gd name="T78" fmla="*/ 468 w 1872"/>
                <a:gd name="T79" fmla="*/ 143 h 1330"/>
                <a:gd name="T80" fmla="*/ 444 w 1872"/>
                <a:gd name="T81" fmla="*/ 179 h 1330"/>
                <a:gd name="T82" fmla="*/ 437 w 1872"/>
                <a:gd name="T83" fmla="*/ 201 h 1330"/>
                <a:gd name="T84" fmla="*/ 432 w 1872"/>
                <a:gd name="T85" fmla="*/ 223 h 1330"/>
                <a:gd name="T86" fmla="*/ 410 w 1872"/>
                <a:gd name="T87" fmla="*/ 228 h 1330"/>
                <a:gd name="T88" fmla="*/ 397 w 1872"/>
                <a:gd name="T89" fmla="*/ 222 h 1330"/>
                <a:gd name="T90" fmla="*/ 416 w 1872"/>
                <a:gd name="T91" fmla="*/ 237 h 1330"/>
                <a:gd name="T92" fmla="*/ 442 w 1872"/>
                <a:gd name="T93" fmla="*/ 251 h 133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872"/>
                <a:gd name="T142" fmla="*/ 0 h 1330"/>
                <a:gd name="T143" fmla="*/ 1872 w 1872"/>
                <a:gd name="T144" fmla="*/ 1330 h 133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872" h="1330">
                  <a:moveTo>
                    <a:pt x="1801" y="1035"/>
                  </a:moveTo>
                  <a:lnTo>
                    <a:pt x="1779" y="1102"/>
                  </a:lnTo>
                  <a:lnTo>
                    <a:pt x="1736" y="1082"/>
                  </a:lnTo>
                  <a:lnTo>
                    <a:pt x="1702" y="1115"/>
                  </a:lnTo>
                  <a:lnTo>
                    <a:pt x="1655" y="1072"/>
                  </a:lnTo>
                  <a:lnTo>
                    <a:pt x="1586" y="1114"/>
                  </a:lnTo>
                  <a:lnTo>
                    <a:pt x="1588" y="1184"/>
                  </a:lnTo>
                  <a:lnTo>
                    <a:pt x="1521" y="1180"/>
                  </a:lnTo>
                  <a:lnTo>
                    <a:pt x="1421" y="1068"/>
                  </a:lnTo>
                  <a:lnTo>
                    <a:pt x="1372" y="1094"/>
                  </a:lnTo>
                  <a:lnTo>
                    <a:pt x="1279" y="1049"/>
                  </a:lnTo>
                  <a:lnTo>
                    <a:pt x="1232" y="1072"/>
                  </a:lnTo>
                  <a:lnTo>
                    <a:pt x="1138" y="1062"/>
                  </a:lnTo>
                  <a:lnTo>
                    <a:pt x="1100" y="1090"/>
                  </a:lnTo>
                  <a:lnTo>
                    <a:pt x="1092" y="1155"/>
                  </a:lnTo>
                  <a:lnTo>
                    <a:pt x="1045" y="1149"/>
                  </a:lnTo>
                  <a:lnTo>
                    <a:pt x="1055" y="1184"/>
                  </a:lnTo>
                  <a:lnTo>
                    <a:pt x="1039" y="1234"/>
                  </a:lnTo>
                  <a:lnTo>
                    <a:pt x="968" y="1330"/>
                  </a:lnTo>
                  <a:lnTo>
                    <a:pt x="897" y="1314"/>
                  </a:lnTo>
                  <a:lnTo>
                    <a:pt x="821" y="1304"/>
                  </a:lnTo>
                  <a:lnTo>
                    <a:pt x="813" y="1251"/>
                  </a:lnTo>
                  <a:lnTo>
                    <a:pt x="728" y="1190"/>
                  </a:lnTo>
                  <a:lnTo>
                    <a:pt x="618" y="1147"/>
                  </a:lnTo>
                  <a:lnTo>
                    <a:pt x="521" y="1149"/>
                  </a:lnTo>
                  <a:lnTo>
                    <a:pt x="452" y="1117"/>
                  </a:lnTo>
                  <a:lnTo>
                    <a:pt x="389" y="1121"/>
                  </a:lnTo>
                  <a:lnTo>
                    <a:pt x="338" y="1092"/>
                  </a:lnTo>
                  <a:lnTo>
                    <a:pt x="281" y="1056"/>
                  </a:lnTo>
                  <a:lnTo>
                    <a:pt x="256" y="1054"/>
                  </a:lnTo>
                  <a:lnTo>
                    <a:pt x="185" y="1021"/>
                  </a:lnTo>
                  <a:lnTo>
                    <a:pt x="112" y="1023"/>
                  </a:lnTo>
                  <a:lnTo>
                    <a:pt x="61" y="911"/>
                  </a:lnTo>
                  <a:lnTo>
                    <a:pt x="6" y="822"/>
                  </a:lnTo>
                  <a:lnTo>
                    <a:pt x="0" y="740"/>
                  </a:lnTo>
                  <a:lnTo>
                    <a:pt x="45" y="738"/>
                  </a:lnTo>
                  <a:lnTo>
                    <a:pt x="43" y="686"/>
                  </a:lnTo>
                  <a:lnTo>
                    <a:pt x="77" y="594"/>
                  </a:lnTo>
                  <a:lnTo>
                    <a:pt x="78" y="549"/>
                  </a:lnTo>
                  <a:lnTo>
                    <a:pt x="43" y="529"/>
                  </a:lnTo>
                  <a:lnTo>
                    <a:pt x="80" y="501"/>
                  </a:lnTo>
                  <a:lnTo>
                    <a:pt x="77" y="466"/>
                  </a:lnTo>
                  <a:lnTo>
                    <a:pt x="139" y="501"/>
                  </a:lnTo>
                  <a:lnTo>
                    <a:pt x="244" y="466"/>
                  </a:lnTo>
                  <a:lnTo>
                    <a:pt x="206" y="433"/>
                  </a:lnTo>
                  <a:lnTo>
                    <a:pt x="212" y="383"/>
                  </a:lnTo>
                  <a:lnTo>
                    <a:pt x="265" y="364"/>
                  </a:lnTo>
                  <a:lnTo>
                    <a:pt x="293" y="299"/>
                  </a:lnTo>
                  <a:lnTo>
                    <a:pt x="175" y="206"/>
                  </a:lnTo>
                  <a:lnTo>
                    <a:pt x="179" y="126"/>
                  </a:lnTo>
                  <a:lnTo>
                    <a:pt x="252" y="84"/>
                  </a:lnTo>
                  <a:lnTo>
                    <a:pt x="393" y="70"/>
                  </a:lnTo>
                  <a:lnTo>
                    <a:pt x="502" y="41"/>
                  </a:lnTo>
                  <a:lnTo>
                    <a:pt x="533" y="37"/>
                  </a:lnTo>
                  <a:lnTo>
                    <a:pt x="596" y="0"/>
                  </a:lnTo>
                  <a:lnTo>
                    <a:pt x="675" y="13"/>
                  </a:lnTo>
                  <a:lnTo>
                    <a:pt x="758" y="21"/>
                  </a:lnTo>
                  <a:lnTo>
                    <a:pt x="823" y="57"/>
                  </a:lnTo>
                  <a:lnTo>
                    <a:pt x="880" y="68"/>
                  </a:lnTo>
                  <a:lnTo>
                    <a:pt x="941" y="127"/>
                  </a:lnTo>
                  <a:lnTo>
                    <a:pt x="996" y="124"/>
                  </a:lnTo>
                  <a:lnTo>
                    <a:pt x="1075" y="80"/>
                  </a:lnTo>
                  <a:lnTo>
                    <a:pt x="1147" y="84"/>
                  </a:lnTo>
                  <a:lnTo>
                    <a:pt x="1202" y="80"/>
                  </a:lnTo>
                  <a:lnTo>
                    <a:pt x="1244" y="57"/>
                  </a:lnTo>
                  <a:lnTo>
                    <a:pt x="1319" y="96"/>
                  </a:lnTo>
                  <a:lnTo>
                    <a:pt x="1395" y="151"/>
                  </a:lnTo>
                  <a:lnTo>
                    <a:pt x="1456" y="112"/>
                  </a:lnTo>
                  <a:lnTo>
                    <a:pt x="1480" y="171"/>
                  </a:lnTo>
                  <a:lnTo>
                    <a:pt x="1502" y="214"/>
                  </a:lnTo>
                  <a:lnTo>
                    <a:pt x="1588" y="250"/>
                  </a:lnTo>
                  <a:lnTo>
                    <a:pt x="1641" y="320"/>
                  </a:lnTo>
                  <a:lnTo>
                    <a:pt x="1675" y="322"/>
                  </a:lnTo>
                  <a:lnTo>
                    <a:pt x="1702" y="299"/>
                  </a:lnTo>
                  <a:lnTo>
                    <a:pt x="1740" y="334"/>
                  </a:lnTo>
                  <a:lnTo>
                    <a:pt x="1779" y="389"/>
                  </a:lnTo>
                  <a:lnTo>
                    <a:pt x="1793" y="458"/>
                  </a:lnTo>
                  <a:lnTo>
                    <a:pt x="1824" y="494"/>
                  </a:lnTo>
                  <a:lnTo>
                    <a:pt x="1846" y="543"/>
                  </a:lnTo>
                  <a:lnTo>
                    <a:pt x="1872" y="572"/>
                  </a:lnTo>
                  <a:lnTo>
                    <a:pt x="1840" y="677"/>
                  </a:lnTo>
                  <a:lnTo>
                    <a:pt x="1775" y="714"/>
                  </a:lnTo>
                  <a:lnTo>
                    <a:pt x="1787" y="769"/>
                  </a:lnTo>
                  <a:lnTo>
                    <a:pt x="1748" y="801"/>
                  </a:lnTo>
                  <a:lnTo>
                    <a:pt x="1720" y="805"/>
                  </a:lnTo>
                  <a:lnTo>
                    <a:pt x="1726" y="889"/>
                  </a:lnTo>
                  <a:lnTo>
                    <a:pt x="1693" y="921"/>
                  </a:lnTo>
                  <a:lnTo>
                    <a:pt x="1639" y="911"/>
                  </a:lnTo>
                  <a:lnTo>
                    <a:pt x="1614" y="868"/>
                  </a:lnTo>
                  <a:lnTo>
                    <a:pt x="1586" y="887"/>
                  </a:lnTo>
                  <a:lnTo>
                    <a:pt x="1596" y="938"/>
                  </a:lnTo>
                  <a:lnTo>
                    <a:pt x="1661" y="946"/>
                  </a:lnTo>
                  <a:lnTo>
                    <a:pt x="1716" y="990"/>
                  </a:lnTo>
                  <a:lnTo>
                    <a:pt x="1767" y="1001"/>
                  </a:lnTo>
                  <a:lnTo>
                    <a:pt x="1801" y="1035"/>
                  </a:lnTo>
                  <a:close/>
                </a:path>
              </a:pathLst>
            </a:custGeom>
            <a:grpFill/>
            <a:ln w="0">
              <a:solidFill>
                <a:schemeClr val="tx1">
                  <a:lumMod val="85000"/>
                  <a:lumOff val="15000"/>
                </a:schemeClr>
              </a:solidFill>
              <a:prstDash val="solid"/>
              <a:round/>
            </a:ln>
          </p:spPr>
          <p:txBody>
            <a:bodyPr/>
            <a:lstStyle/>
            <a:p>
              <a:endParaRPr lang="zh-CN" altLang="en-US" dirty="0">
                <a:ea typeface="微软雅黑" panose="020B0503020204020204" pitchFamily="34" charset="-122"/>
              </a:endParaRPr>
            </a:p>
          </p:txBody>
        </p:sp>
        <p:sp>
          <p:nvSpPr>
            <p:cNvPr id="52" name="Freeform 110"/>
            <p:cNvSpPr/>
            <p:nvPr/>
          </p:nvSpPr>
          <p:spPr bwMode="gray">
            <a:xfrm>
              <a:off x="1694" y="2177"/>
              <a:ext cx="936" cy="666"/>
            </a:xfrm>
            <a:custGeom>
              <a:avLst/>
              <a:gdLst>
                <a:gd name="T0" fmla="*/ 445 w 1872"/>
                <a:gd name="T1" fmla="*/ 276 h 1330"/>
                <a:gd name="T2" fmla="*/ 426 w 1872"/>
                <a:gd name="T3" fmla="*/ 279 h 1330"/>
                <a:gd name="T4" fmla="*/ 397 w 1872"/>
                <a:gd name="T5" fmla="*/ 279 h 1330"/>
                <a:gd name="T6" fmla="*/ 381 w 1872"/>
                <a:gd name="T7" fmla="*/ 296 h 1330"/>
                <a:gd name="T8" fmla="*/ 343 w 1872"/>
                <a:gd name="T9" fmla="*/ 274 h 1330"/>
                <a:gd name="T10" fmla="*/ 308 w 1872"/>
                <a:gd name="T11" fmla="*/ 269 h 1330"/>
                <a:gd name="T12" fmla="*/ 275 w 1872"/>
                <a:gd name="T13" fmla="*/ 273 h 1330"/>
                <a:gd name="T14" fmla="*/ 262 w 1872"/>
                <a:gd name="T15" fmla="*/ 288 h 1330"/>
                <a:gd name="T16" fmla="*/ 260 w 1872"/>
                <a:gd name="T17" fmla="*/ 309 h 1330"/>
                <a:gd name="T18" fmla="*/ 225 w 1872"/>
                <a:gd name="T19" fmla="*/ 329 h 1330"/>
                <a:gd name="T20" fmla="*/ 204 w 1872"/>
                <a:gd name="T21" fmla="*/ 313 h 1330"/>
                <a:gd name="T22" fmla="*/ 155 w 1872"/>
                <a:gd name="T23" fmla="*/ 287 h 1330"/>
                <a:gd name="T24" fmla="*/ 113 w 1872"/>
                <a:gd name="T25" fmla="*/ 280 h 1330"/>
                <a:gd name="T26" fmla="*/ 85 w 1872"/>
                <a:gd name="T27" fmla="*/ 274 h 1330"/>
                <a:gd name="T28" fmla="*/ 64 w 1872"/>
                <a:gd name="T29" fmla="*/ 264 h 1330"/>
                <a:gd name="T30" fmla="*/ 28 w 1872"/>
                <a:gd name="T31" fmla="*/ 256 h 1330"/>
                <a:gd name="T32" fmla="*/ 2 w 1872"/>
                <a:gd name="T33" fmla="*/ 206 h 1330"/>
                <a:gd name="T34" fmla="*/ 12 w 1872"/>
                <a:gd name="T35" fmla="*/ 185 h 1330"/>
                <a:gd name="T36" fmla="*/ 20 w 1872"/>
                <a:gd name="T37" fmla="*/ 149 h 1330"/>
                <a:gd name="T38" fmla="*/ 11 w 1872"/>
                <a:gd name="T39" fmla="*/ 133 h 1330"/>
                <a:gd name="T40" fmla="*/ 20 w 1872"/>
                <a:gd name="T41" fmla="*/ 117 h 1330"/>
                <a:gd name="T42" fmla="*/ 61 w 1872"/>
                <a:gd name="T43" fmla="*/ 117 h 1330"/>
                <a:gd name="T44" fmla="*/ 53 w 1872"/>
                <a:gd name="T45" fmla="*/ 96 h 1330"/>
                <a:gd name="T46" fmla="*/ 74 w 1872"/>
                <a:gd name="T47" fmla="*/ 75 h 1330"/>
                <a:gd name="T48" fmla="*/ 45 w 1872"/>
                <a:gd name="T49" fmla="*/ 32 h 1330"/>
                <a:gd name="T50" fmla="*/ 99 w 1872"/>
                <a:gd name="T51" fmla="*/ 18 h 1330"/>
                <a:gd name="T52" fmla="*/ 134 w 1872"/>
                <a:gd name="T53" fmla="*/ 10 h 1330"/>
                <a:gd name="T54" fmla="*/ 169 w 1872"/>
                <a:gd name="T55" fmla="*/ 4 h 1330"/>
                <a:gd name="T56" fmla="*/ 206 w 1872"/>
                <a:gd name="T57" fmla="*/ 15 h 1330"/>
                <a:gd name="T58" fmla="*/ 235 w 1872"/>
                <a:gd name="T59" fmla="*/ 32 h 1330"/>
                <a:gd name="T60" fmla="*/ 269 w 1872"/>
                <a:gd name="T61" fmla="*/ 20 h 1330"/>
                <a:gd name="T62" fmla="*/ 301 w 1872"/>
                <a:gd name="T63" fmla="*/ 20 h 1330"/>
                <a:gd name="T64" fmla="*/ 330 w 1872"/>
                <a:gd name="T65" fmla="*/ 24 h 1330"/>
                <a:gd name="T66" fmla="*/ 364 w 1872"/>
                <a:gd name="T67" fmla="*/ 28 h 1330"/>
                <a:gd name="T68" fmla="*/ 376 w 1872"/>
                <a:gd name="T69" fmla="*/ 54 h 1330"/>
                <a:gd name="T70" fmla="*/ 411 w 1872"/>
                <a:gd name="T71" fmla="*/ 80 h 1330"/>
                <a:gd name="T72" fmla="*/ 426 w 1872"/>
                <a:gd name="T73" fmla="*/ 75 h 1330"/>
                <a:gd name="T74" fmla="*/ 445 w 1872"/>
                <a:gd name="T75" fmla="*/ 98 h 1330"/>
                <a:gd name="T76" fmla="*/ 456 w 1872"/>
                <a:gd name="T77" fmla="*/ 124 h 1330"/>
                <a:gd name="T78" fmla="*/ 468 w 1872"/>
                <a:gd name="T79" fmla="*/ 143 h 1330"/>
                <a:gd name="T80" fmla="*/ 444 w 1872"/>
                <a:gd name="T81" fmla="*/ 179 h 1330"/>
                <a:gd name="T82" fmla="*/ 437 w 1872"/>
                <a:gd name="T83" fmla="*/ 201 h 1330"/>
                <a:gd name="T84" fmla="*/ 432 w 1872"/>
                <a:gd name="T85" fmla="*/ 223 h 1330"/>
                <a:gd name="T86" fmla="*/ 410 w 1872"/>
                <a:gd name="T87" fmla="*/ 228 h 1330"/>
                <a:gd name="T88" fmla="*/ 397 w 1872"/>
                <a:gd name="T89" fmla="*/ 222 h 1330"/>
                <a:gd name="T90" fmla="*/ 416 w 1872"/>
                <a:gd name="T91" fmla="*/ 237 h 1330"/>
                <a:gd name="T92" fmla="*/ 442 w 1872"/>
                <a:gd name="T93" fmla="*/ 251 h 133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872"/>
                <a:gd name="T142" fmla="*/ 0 h 1330"/>
                <a:gd name="T143" fmla="*/ 1872 w 1872"/>
                <a:gd name="T144" fmla="*/ 1330 h 133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872" h="1330">
                  <a:moveTo>
                    <a:pt x="1801" y="1035"/>
                  </a:moveTo>
                  <a:lnTo>
                    <a:pt x="1779" y="1102"/>
                  </a:lnTo>
                  <a:lnTo>
                    <a:pt x="1736" y="1082"/>
                  </a:lnTo>
                  <a:lnTo>
                    <a:pt x="1702" y="1115"/>
                  </a:lnTo>
                  <a:lnTo>
                    <a:pt x="1655" y="1072"/>
                  </a:lnTo>
                  <a:lnTo>
                    <a:pt x="1586" y="1114"/>
                  </a:lnTo>
                  <a:lnTo>
                    <a:pt x="1588" y="1184"/>
                  </a:lnTo>
                  <a:lnTo>
                    <a:pt x="1521" y="1180"/>
                  </a:lnTo>
                  <a:lnTo>
                    <a:pt x="1421" y="1068"/>
                  </a:lnTo>
                  <a:lnTo>
                    <a:pt x="1372" y="1094"/>
                  </a:lnTo>
                  <a:lnTo>
                    <a:pt x="1279" y="1049"/>
                  </a:lnTo>
                  <a:lnTo>
                    <a:pt x="1232" y="1072"/>
                  </a:lnTo>
                  <a:lnTo>
                    <a:pt x="1138" y="1062"/>
                  </a:lnTo>
                  <a:lnTo>
                    <a:pt x="1100" y="1090"/>
                  </a:lnTo>
                  <a:lnTo>
                    <a:pt x="1092" y="1155"/>
                  </a:lnTo>
                  <a:lnTo>
                    <a:pt x="1045" y="1149"/>
                  </a:lnTo>
                  <a:lnTo>
                    <a:pt x="1055" y="1184"/>
                  </a:lnTo>
                  <a:lnTo>
                    <a:pt x="1039" y="1234"/>
                  </a:lnTo>
                  <a:lnTo>
                    <a:pt x="968" y="1330"/>
                  </a:lnTo>
                  <a:lnTo>
                    <a:pt x="897" y="1314"/>
                  </a:lnTo>
                  <a:lnTo>
                    <a:pt x="821" y="1304"/>
                  </a:lnTo>
                  <a:lnTo>
                    <a:pt x="813" y="1251"/>
                  </a:lnTo>
                  <a:lnTo>
                    <a:pt x="728" y="1190"/>
                  </a:lnTo>
                  <a:lnTo>
                    <a:pt x="618" y="1147"/>
                  </a:lnTo>
                  <a:lnTo>
                    <a:pt x="521" y="1149"/>
                  </a:lnTo>
                  <a:lnTo>
                    <a:pt x="452" y="1117"/>
                  </a:lnTo>
                  <a:lnTo>
                    <a:pt x="389" y="1121"/>
                  </a:lnTo>
                  <a:lnTo>
                    <a:pt x="338" y="1092"/>
                  </a:lnTo>
                  <a:lnTo>
                    <a:pt x="281" y="1056"/>
                  </a:lnTo>
                  <a:lnTo>
                    <a:pt x="256" y="1054"/>
                  </a:lnTo>
                  <a:lnTo>
                    <a:pt x="185" y="1021"/>
                  </a:lnTo>
                  <a:lnTo>
                    <a:pt x="112" y="1023"/>
                  </a:lnTo>
                  <a:lnTo>
                    <a:pt x="61" y="911"/>
                  </a:lnTo>
                  <a:lnTo>
                    <a:pt x="6" y="822"/>
                  </a:lnTo>
                  <a:lnTo>
                    <a:pt x="0" y="740"/>
                  </a:lnTo>
                  <a:lnTo>
                    <a:pt x="45" y="738"/>
                  </a:lnTo>
                  <a:lnTo>
                    <a:pt x="43" y="686"/>
                  </a:lnTo>
                  <a:lnTo>
                    <a:pt x="77" y="594"/>
                  </a:lnTo>
                  <a:lnTo>
                    <a:pt x="78" y="549"/>
                  </a:lnTo>
                  <a:lnTo>
                    <a:pt x="43" y="529"/>
                  </a:lnTo>
                  <a:lnTo>
                    <a:pt x="80" y="501"/>
                  </a:lnTo>
                  <a:lnTo>
                    <a:pt x="77" y="466"/>
                  </a:lnTo>
                  <a:lnTo>
                    <a:pt x="139" y="501"/>
                  </a:lnTo>
                  <a:lnTo>
                    <a:pt x="244" y="466"/>
                  </a:lnTo>
                  <a:lnTo>
                    <a:pt x="206" y="433"/>
                  </a:lnTo>
                  <a:lnTo>
                    <a:pt x="212" y="383"/>
                  </a:lnTo>
                  <a:lnTo>
                    <a:pt x="265" y="364"/>
                  </a:lnTo>
                  <a:lnTo>
                    <a:pt x="293" y="299"/>
                  </a:lnTo>
                  <a:lnTo>
                    <a:pt x="175" y="206"/>
                  </a:lnTo>
                  <a:lnTo>
                    <a:pt x="179" y="126"/>
                  </a:lnTo>
                  <a:lnTo>
                    <a:pt x="252" y="84"/>
                  </a:lnTo>
                  <a:lnTo>
                    <a:pt x="393" y="70"/>
                  </a:lnTo>
                  <a:lnTo>
                    <a:pt x="502" y="41"/>
                  </a:lnTo>
                  <a:lnTo>
                    <a:pt x="533" y="37"/>
                  </a:lnTo>
                  <a:lnTo>
                    <a:pt x="596" y="0"/>
                  </a:lnTo>
                  <a:lnTo>
                    <a:pt x="675" y="13"/>
                  </a:lnTo>
                  <a:lnTo>
                    <a:pt x="758" y="21"/>
                  </a:lnTo>
                  <a:lnTo>
                    <a:pt x="823" y="57"/>
                  </a:lnTo>
                  <a:lnTo>
                    <a:pt x="880" y="68"/>
                  </a:lnTo>
                  <a:lnTo>
                    <a:pt x="941" y="127"/>
                  </a:lnTo>
                  <a:lnTo>
                    <a:pt x="996" y="124"/>
                  </a:lnTo>
                  <a:lnTo>
                    <a:pt x="1075" y="80"/>
                  </a:lnTo>
                  <a:lnTo>
                    <a:pt x="1147" y="84"/>
                  </a:lnTo>
                  <a:lnTo>
                    <a:pt x="1202" y="80"/>
                  </a:lnTo>
                  <a:lnTo>
                    <a:pt x="1244" y="57"/>
                  </a:lnTo>
                  <a:lnTo>
                    <a:pt x="1319" y="96"/>
                  </a:lnTo>
                  <a:lnTo>
                    <a:pt x="1395" y="151"/>
                  </a:lnTo>
                  <a:lnTo>
                    <a:pt x="1456" y="112"/>
                  </a:lnTo>
                  <a:lnTo>
                    <a:pt x="1480" y="171"/>
                  </a:lnTo>
                  <a:lnTo>
                    <a:pt x="1502" y="214"/>
                  </a:lnTo>
                  <a:lnTo>
                    <a:pt x="1588" y="250"/>
                  </a:lnTo>
                  <a:lnTo>
                    <a:pt x="1641" y="320"/>
                  </a:lnTo>
                  <a:lnTo>
                    <a:pt x="1675" y="322"/>
                  </a:lnTo>
                  <a:lnTo>
                    <a:pt x="1702" y="299"/>
                  </a:lnTo>
                  <a:lnTo>
                    <a:pt x="1740" y="334"/>
                  </a:lnTo>
                  <a:lnTo>
                    <a:pt x="1779" y="389"/>
                  </a:lnTo>
                  <a:lnTo>
                    <a:pt x="1793" y="458"/>
                  </a:lnTo>
                  <a:lnTo>
                    <a:pt x="1824" y="494"/>
                  </a:lnTo>
                  <a:lnTo>
                    <a:pt x="1846" y="543"/>
                  </a:lnTo>
                  <a:lnTo>
                    <a:pt x="1872" y="572"/>
                  </a:lnTo>
                  <a:lnTo>
                    <a:pt x="1840" y="677"/>
                  </a:lnTo>
                  <a:lnTo>
                    <a:pt x="1775" y="714"/>
                  </a:lnTo>
                  <a:lnTo>
                    <a:pt x="1787" y="769"/>
                  </a:lnTo>
                  <a:lnTo>
                    <a:pt x="1748" y="801"/>
                  </a:lnTo>
                  <a:lnTo>
                    <a:pt x="1720" y="805"/>
                  </a:lnTo>
                  <a:lnTo>
                    <a:pt x="1726" y="889"/>
                  </a:lnTo>
                  <a:lnTo>
                    <a:pt x="1693" y="921"/>
                  </a:lnTo>
                  <a:lnTo>
                    <a:pt x="1639" y="911"/>
                  </a:lnTo>
                  <a:lnTo>
                    <a:pt x="1614" y="868"/>
                  </a:lnTo>
                  <a:lnTo>
                    <a:pt x="1586" y="887"/>
                  </a:lnTo>
                  <a:lnTo>
                    <a:pt x="1596" y="938"/>
                  </a:lnTo>
                  <a:lnTo>
                    <a:pt x="1661" y="946"/>
                  </a:lnTo>
                  <a:lnTo>
                    <a:pt x="1716" y="990"/>
                  </a:lnTo>
                  <a:lnTo>
                    <a:pt x="1767" y="1001"/>
                  </a:lnTo>
                  <a:lnTo>
                    <a:pt x="1801" y="1035"/>
                  </a:lnTo>
                </a:path>
              </a:pathLst>
            </a:custGeom>
            <a:grpFill/>
            <a:ln w="6350">
              <a:solidFill>
                <a:schemeClr val="tx1">
                  <a:lumMod val="85000"/>
                  <a:lumOff val="15000"/>
                </a:schemeClr>
              </a:solidFill>
              <a:prstDash val="solid"/>
              <a:round/>
            </a:ln>
          </p:spPr>
          <p:txBody>
            <a:bodyPr/>
            <a:lstStyle/>
            <a:p>
              <a:endParaRPr lang="zh-CN" altLang="en-US" dirty="0">
                <a:ea typeface="微软雅黑" panose="020B0503020204020204" pitchFamily="34" charset="-122"/>
              </a:endParaRPr>
            </a:p>
          </p:txBody>
        </p:sp>
        <p:sp>
          <p:nvSpPr>
            <p:cNvPr id="53" name="Freeform 111"/>
            <p:cNvSpPr/>
            <p:nvPr/>
          </p:nvSpPr>
          <p:spPr bwMode="gray">
            <a:xfrm>
              <a:off x="2241" y="2635"/>
              <a:ext cx="911" cy="693"/>
            </a:xfrm>
            <a:custGeom>
              <a:avLst/>
              <a:gdLst>
                <a:gd name="T0" fmla="*/ 300 w 1823"/>
                <a:gd name="T1" fmla="*/ 274 h 1385"/>
                <a:gd name="T2" fmla="*/ 284 w 1823"/>
                <a:gd name="T3" fmla="*/ 262 h 1385"/>
                <a:gd name="T4" fmla="*/ 269 w 1823"/>
                <a:gd name="T5" fmla="*/ 266 h 1385"/>
                <a:gd name="T6" fmla="*/ 248 w 1823"/>
                <a:gd name="T7" fmla="*/ 249 h 1385"/>
                <a:gd name="T8" fmla="*/ 236 w 1823"/>
                <a:gd name="T9" fmla="*/ 235 h 1385"/>
                <a:gd name="T10" fmla="*/ 232 w 1823"/>
                <a:gd name="T11" fmla="*/ 246 h 1385"/>
                <a:gd name="T12" fmla="*/ 222 w 1823"/>
                <a:gd name="T13" fmla="*/ 252 h 1385"/>
                <a:gd name="T14" fmla="*/ 218 w 1823"/>
                <a:gd name="T15" fmla="*/ 270 h 1385"/>
                <a:gd name="T16" fmla="*/ 195 w 1823"/>
                <a:gd name="T17" fmla="*/ 293 h 1385"/>
                <a:gd name="T18" fmla="*/ 201 w 1823"/>
                <a:gd name="T19" fmla="*/ 318 h 1385"/>
                <a:gd name="T20" fmla="*/ 188 w 1823"/>
                <a:gd name="T21" fmla="*/ 338 h 1385"/>
                <a:gd name="T22" fmla="*/ 167 w 1823"/>
                <a:gd name="T23" fmla="*/ 345 h 1385"/>
                <a:gd name="T24" fmla="*/ 148 w 1823"/>
                <a:gd name="T25" fmla="*/ 338 h 1385"/>
                <a:gd name="T26" fmla="*/ 132 w 1823"/>
                <a:gd name="T27" fmla="*/ 302 h 1385"/>
                <a:gd name="T28" fmla="*/ 111 w 1823"/>
                <a:gd name="T29" fmla="*/ 270 h 1385"/>
                <a:gd name="T30" fmla="*/ 90 w 1823"/>
                <a:gd name="T31" fmla="*/ 257 h 1385"/>
                <a:gd name="T32" fmla="*/ 87 w 1823"/>
                <a:gd name="T33" fmla="*/ 239 h 1385"/>
                <a:gd name="T34" fmla="*/ 65 w 1823"/>
                <a:gd name="T35" fmla="*/ 253 h 1385"/>
                <a:gd name="T36" fmla="*/ 53 w 1823"/>
                <a:gd name="T37" fmla="*/ 209 h 1385"/>
                <a:gd name="T38" fmla="*/ 51 w 1823"/>
                <a:gd name="T39" fmla="*/ 156 h 1385"/>
                <a:gd name="T40" fmla="*/ 40 w 1823"/>
                <a:gd name="T41" fmla="*/ 128 h 1385"/>
                <a:gd name="T42" fmla="*/ 49 w 1823"/>
                <a:gd name="T43" fmla="*/ 117 h 1385"/>
                <a:gd name="T44" fmla="*/ 26 w 1823"/>
                <a:gd name="T45" fmla="*/ 77 h 1385"/>
                <a:gd name="T46" fmla="*/ 2 w 1823"/>
                <a:gd name="T47" fmla="*/ 45 h 1385"/>
                <a:gd name="T48" fmla="*/ 35 w 1823"/>
                <a:gd name="T49" fmla="*/ 40 h 1385"/>
                <a:gd name="T50" fmla="*/ 70 w 1823"/>
                <a:gd name="T51" fmla="*/ 45 h 1385"/>
                <a:gd name="T52" fmla="*/ 107 w 1823"/>
                <a:gd name="T53" fmla="*/ 67 h 1385"/>
                <a:gd name="T54" fmla="*/ 124 w 1823"/>
                <a:gd name="T55" fmla="*/ 50 h 1385"/>
                <a:gd name="T56" fmla="*/ 152 w 1823"/>
                <a:gd name="T57" fmla="*/ 50 h 1385"/>
                <a:gd name="T58" fmla="*/ 171 w 1823"/>
                <a:gd name="T59" fmla="*/ 47 h 1385"/>
                <a:gd name="T60" fmla="*/ 168 w 1823"/>
                <a:gd name="T61" fmla="*/ 22 h 1385"/>
                <a:gd name="T62" fmla="*/ 193 w 1823"/>
                <a:gd name="T63" fmla="*/ 0 h 1385"/>
                <a:gd name="T64" fmla="*/ 208 w 1823"/>
                <a:gd name="T65" fmla="*/ 22 h 1385"/>
                <a:gd name="T66" fmla="*/ 240 w 1823"/>
                <a:gd name="T67" fmla="*/ 35 h 1385"/>
                <a:gd name="T68" fmla="*/ 261 w 1823"/>
                <a:gd name="T69" fmla="*/ 65 h 1385"/>
                <a:gd name="T70" fmla="*/ 284 w 1823"/>
                <a:gd name="T71" fmla="*/ 54 h 1385"/>
                <a:gd name="T72" fmla="*/ 310 w 1823"/>
                <a:gd name="T73" fmla="*/ 64 h 1385"/>
                <a:gd name="T74" fmla="*/ 358 w 1823"/>
                <a:gd name="T75" fmla="*/ 68 h 1385"/>
                <a:gd name="T76" fmla="*/ 390 w 1823"/>
                <a:gd name="T77" fmla="*/ 73 h 1385"/>
                <a:gd name="T78" fmla="*/ 419 w 1823"/>
                <a:gd name="T79" fmla="*/ 84 h 1385"/>
                <a:gd name="T80" fmla="*/ 448 w 1823"/>
                <a:gd name="T81" fmla="*/ 89 h 1385"/>
                <a:gd name="T82" fmla="*/ 455 w 1823"/>
                <a:gd name="T83" fmla="*/ 130 h 1385"/>
                <a:gd name="T84" fmla="*/ 431 w 1823"/>
                <a:gd name="T85" fmla="*/ 144 h 1385"/>
                <a:gd name="T86" fmla="*/ 396 w 1823"/>
                <a:gd name="T87" fmla="*/ 155 h 1385"/>
                <a:gd name="T88" fmla="*/ 417 w 1823"/>
                <a:gd name="T89" fmla="*/ 193 h 1385"/>
                <a:gd name="T90" fmla="*/ 433 w 1823"/>
                <a:gd name="T91" fmla="*/ 227 h 1385"/>
                <a:gd name="T92" fmla="*/ 417 w 1823"/>
                <a:gd name="T93" fmla="*/ 246 h 1385"/>
                <a:gd name="T94" fmla="*/ 397 w 1823"/>
                <a:gd name="T95" fmla="*/ 227 h 1385"/>
                <a:gd name="T96" fmla="*/ 379 w 1823"/>
                <a:gd name="T97" fmla="*/ 214 h 1385"/>
                <a:gd name="T98" fmla="*/ 361 w 1823"/>
                <a:gd name="T99" fmla="*/ 210 h 1385"/>
                <a:gd name="T100" fmla="*/ 355 w 1823"/>
                <a:gd name="T101" fmla="*/ 224 h 1385"/>
                <a:gd name="T102" fmla="*/ 344 w 1823"/>
                <a:gd name="T103" fmla="*/ 240 h 1385"/>
                <a:gd name="T104" fmla="*/ 312 w 1823"/>
                <a:gd name="T105" fmla="*/ 227 h 1385"/>
                <a:gd name="T106" fmla="*/ 300 w 1823"/>
                <a:gd name="T107" fmla="*/ 247 h 1385"/>
                <a:gd name="T108" fmla="*/ 320 w 1823"/>
                <a:gd name="T109" fmla="*/ 253 h 138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823"/>
                <a:gd name="T166" fmla="*/ 0 h 1385"/>
                <a:gd name="T167" fmla="*/ 1823 w 1823"/>
                <a:gd name="T168" fmla="*/ 1385 h 1385"/>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823" h="1385">
                  <a:moveTo>
                    <a:pt x="1301" y="1068"/>
                  </a:moveTo>
                  <a:lnTo>
                    <a:pt x="1203" y="1096"/>
                  </a:lnTo>
                  <a:lnTo>
                    <a:pt x="1142" y="1088"/>
                  </a:lnTo>
                  <a:lnTo>
                    <a:pt x="1138" y="1047"/>
                  </a:lnTo>
                  <a:lnTo>
                    <a:pt x="1105" y="1025"/>
                  </a:lnTo>
                  <a:lnTo>
                    <a:pt x="1077" y="1061"/>
                  </a:lnTo>
                  <a:lnTo>
                    <a:pt x="1014" y="1066"/>
                  </a:lnTo>
                  <a:lnTo>
                    <a:pt x="992" y="996"/>
                  </a:lnTo>
                  <a:lnTo>
                    <a:pt x="992" y="942"/>
                  </a:lnTo>
                  <a:lnTo>
                    <a:pt x="945" y="939"/>
                  </a:lnTo>
                  <a:lnTo>
                    <a:pt x="916" y="954"/>
                  </a:lnTo>
                  <a:lnTo>
                    <a:pt x="929" y="982"/>
                  </a:lnTo>
                  <a:lnTo>
                    <a:pt x="923" y="1005"/>
                  </a:lnTo>
                  <a:lnTo>
                    <a:pt x="890" y="1007"/>
                  </a:lnTo>
                  <a:lnTo>
                    <a:pt x="866" y="1033"/>
                  </a:lnTo>
                  <a:lnTo>
                    <a:pt x="874" y="1078"/>
                  </a:lnTo>
                  <a:lnTo>
                    <a:pt x="817" y="1149"/>
                  </a:lnTo>
                  <a:lnTo>
                    <a:pt x="780" y="1169"/>
                  </a:lnTo>
                  <a:lnTo>
                    <a:pt x="780" y="1234"/>
                  </a:lnTo>
                  <a:lnTo>
                    <a:pt x="805" y="1271"/>
                  </a:lnTo>
                  <a:lnTo>
                    <a:pt x="801" y="1326"/>
                  </a:lnTo>
                  <a:lnTo>
                    <a:pt x="752" y="1352"/>
                  </a:lnTo>
                  <a:lnTo>
                    <a:pt x="742" y="1330"/>
                  </a:lnTo>
                  <a:lnTo>
                    <a:pt x="670" y="1377"/>
                  </a:lnTo>
                  <a:lnTo>
                    <a:pt x="632" y="1385"/>
                  </a:lnTo>
                  <a:lnTo>
                    <a:pt x="595" y="1352"/>
                  </a:lnTo>
                  <a:lnTo>
                    <a:pt x="563" y="1273"/>
                  </a:lnTo>
                  <a:lnTo>
                    <a:pt x="528" y="1206"/>
                  </a:lnTo>
                  <a:lnTo>
                    <a:pt x="500" y="1163"/>
                  </a:lnTo>
                  <a:lnTo>
                    <a:pt x="445" y="1078"/>
                  </a:lnTo>
                  <a:lnTo>
                    <a:pt x="396" y="1076"/>
                  </a:lnTo>
                  <a:lnTo>
                    <a:pt x="362" y="1025"/>
                  </a:lnTo>
                  <a:lnTo>
                    <a:pt x="378" y="988"/>
                  </a:lnTo>
                  <a:lnTo>
                    <a:pt x="349" y="954"/>
                  </a:lnTo>
                  <a:lnTo>
                    <a:pt x="303" y="1004"/>
                  </a:lnTo>
                  <a:lnTo>
                    <a:pt x="260" y="1011"/>
                  </a:lnTo>
                  <a:lnTo>
                    <a:pt x="227" y="950"/>
                  </a:lnTo>
                  <a:lnTo>
                    <a:pt x="215" y="834"/>
                  </a:lnTo>
                  <a:lnTo>
                    <a:pt x="211" y="712"/>
                  </a:lnTo>
                  <a:lnTo>
                    <a:pt x="205" y="624"/>
                  </a:lnTo>
                  <a:lnTo>
                    <a:pt x="199" y="582"/>
                  </a:lnTo>
                  <a:lnTo>
                    <a:pt x="160" y="509"/>
                  </a:lnTo>
                  <a:lnTo>
                    <a:pt x="193" y="496"/>
                  </a:lnTo>
                  <a:lnTo>
                    <a:pt x="199" y="468"/>
                  </a:lnTo>
                  <a:lnTo>
                    <a:pt x="136" y="401"/>
                  </a:lnTo>
                  <a:lnTo>
                    <a:pt x="105" y="305"/>
                  </a:lnTo>
                  <a:lnTo>
                    <a:pt x="0" y="240"/>
                  </a:lnTo>
                  <a:lnTo>
                    <a:pt x="8" y="177"/>
                  </a:lnTo>
                  <a:lnTo>
                    <a:pt x="49" y="147"/>
                  </a:lnTo>
                  <a:lnTo>
                    <a:pt x="140" y="157"/>
                  </a:lnTo>
                  <a:lnTo>
                    <a:pt x="189" y="134"/>
                  </a:lnTo>
                  <a:lnTo>
                    <a:pt x="280" y="179"/>
                  </a:lnTo>
                  <a:lnTo>
                    <a:pt x="329" y="153"/>
                  </a:lnTo>
                  <a:lnTo>
                    <a:pt x="429" y="265"/>
                  </a:lnTo>
                  <a:lnTo>
                    <a:pt x="496" y="267"/>
                  </a:lnTo>
                  <a:lnTo>
                    <a:pt x="496" y="200"/>
                  </a:lnTo>
                  <a:lnTo>
                    <a:pt x="563" y="157"/>
                  </a:lnTo>
                  <a:lnTo>
                    <a:pt x="610" y="200"/>
                  </a:lnTo>
                  <a:lnTo>
                    <a:pt x="644" y="167"/>
                  </a:lnTo>
                  <a:lnTo>
                    <a:pt x="687" y="187"/>
                  </a:lnTo>
                  <a:lnTo>
                    <a:pt x="709" y="120"/>
                  </a:lnTo>
                  <a:lnTo>
                    <a:pt x="673" y="86"/>
                  </a:lnTo>
                  <a:lnTo>
                    <a:pt x="677" y="35"/>
                  </a:lnTo>
                  <a:lnTo>
                    <a:pt x="774" y="0"/>
                  </a:lnTo>
                  <a:lnTo>
                    <a:pt x="807" y="17"/>
                  </a:lnTo>
                  <a:lnTo>
                    <a:pt x="833" y="88"/>
                  </a:lnTo>
                  <a:lnTo>
                    <a:pt x="914" y="161"/>
                  </a:lnTo>
                  <a:lnTo>
                    <a:pt x="961" y="138"/>
                  </a:lnTo>
                  <a:lnTo>
                    <a:pt x="988" y="216"/>
                  </a:lnTo>
                  <a:lnTo>
                    <a:pt x="1044" y="260"/>
                  </a:lnTo>
                  <a:lnTo>
                    <a:pt x="1091" y="267"/>
                  </a:lnTo>
                  <a:lnTo>
                    <a:pt x="1138" y="216"/>
                  </a:lnTo>
                  <a:lnTo>
                    <a:pt x="1183" y="195"/>
                  </a:lnTo>
                  <a:lnTo>
                    <a:pt x="1242" y="254"/>
                  </a:lnTo>
                  <a:lnTo>
                    <a:pt x="1335" y="228"/>
                  </a:lnTo>
                  <a:lnTo>
                    <a:pt x="1433" y="269"/>
                  </a:lnTo>
                  <a:lnTo>
                    <a:pt x="1496" y="317"/>
                  </a:lnTo>
                  <a:lnTo>
                    <a:pt x="1561" y="291"/>
                  </a:lnTo>
                  <a:lnTo>
                    <a:pt x="1632" y="336"/>
                  </a:lnTo>
                  <a:lnTo>
                    <a:pt x="1679" y="336"/>
                  </a:lnTo>
                  <a:lnTo>
                    <a:pt x="1681" y="368"/>
                  </a:lnTo>
                  <a:lnTo>
                    <a:pt x="1795" y="356"/>
                  </a:lnTo>
                  <a:lnTo>
                    <a:pt x="1823" y="433"/>
                  </a:lnTo>
                  <a:lnTo>
                    <a:pt x="1821" y="519"/>
                  </a:lnTo>
                  <a:lnTo>
                    <a:pt x="1770" y="527"/>
                  </a:lnTo>
                  <a:lnTo>
                    <a:pt x="1727" y="576"/>
                  </a:lnTo>
                  <a:lnTo>
                    <a:pt x="1620" y="584"/>
                  </a:lnTo>
                  <a:lnTo>
                    <a:pt x="1587" y="618"/>
                  </a:lnTo>
                  <a:lnTo>
                    <a:pt x="1610" y="693"/>
                  </a:lnTo>
                  <a:lnTo>
                    <a:pt x="1669" y="771"/>
                  </a:lnTo>
                  <a:lnTo>
                    <a:pt x="1721" y="815"/>
                  </a:lnTo>
                  <a:lnTo>
                    <a:pt x="1732" y="905"/>
                  </a:lnTo>
                  <a:lnTo>
                    <a:pt x="1731" y="956"/>
                  </a:lnTo>
                  <a:lnTo>
                    <a:pt x="1669" y="984"/>
                  </a:lnTo>
                  <a:lnTo>
                    <a:pt x="1616" y="913"/>
                  </a:lnTo>
                  <a:lnTo>
                    <a:pt x="1591" y="905"/>
                  </a:lnTo>
                  <a:lnTo>
                    <a:pt x="1575" y="838"/>
                  </a:lnTo>
                  <a:lnTo>
                    <a:pt x="1516" y="856"/>
                  </a:lnTo>
                  <a:lnTo>
                    <a:pt x="1463" y="818"/>
                  </a:lnTo>
                  <a:lnTo>
                    <a:pt x="1445" y="838"/>
                  </a:lnTo>
                  <a:lnTo>
                    <a:pt x="1457" y="880"/>
                  </a:lnTo>
                  <a:lnTo>
                    <a:pt x="1421" y="895"/>
                  </a:lnTo>
                  <a:lnTo>
                    <a:pt x="1362" y="909"/>
                  </a:lnTo>
                  <a:lnTo>
                    <a:pt x="1378" y="958"/>
                  </a:lnTo>
                  <a:lnTo>
                    <a:pt x="1313" y="950"/>
                  </a:lnTo>
                  <a:lnTo>
                    <a:pt x="1248" y="907"/>
                  </a:lnTo>
                  <a:lnTo>
                    <a:pt x="1197" y="944"/>
                  </a:lnTo>
                  <a:lnTo>
                    <a:pt x="1201" y="986"/>
                  </a:lnTo>
                  <a:lnTo>
                    <a:pt x="1252" y="1009"/>
                  </a:lnTo>
                  <a:lnTo>
                    <a:pt x="1280" y="1009"/>
                  </a:lnTo>
                  <a:lnTo>
                    <a:pt x="1301" y="1068"/>
                  </a:lnTo>
                  <a:close/>
                </a:path>
              </a:pathLst>
            </a:custGeom>
            <a:grpFill/>
            <a:ln w="0">
              <a:solidFill>
                <a:schemeClr val="tx1">
                  <a:lumMod val="85000"/>
                  <a:lumOff val="15000"/>
                </a:schemeClr>
              </a:solidFill>
              <a:prstDash val="solid"/>
              <a:round/>
            </a:ln>
          </p:spPr>
          <p:txBody>
            <a:bodyPr/>
            <a:lstStyle/>
            <a:p>
              <a:endParaRPr lang="zh-CN" altLang="en-US" dirty="0">
                <a:ea typeface="微软雅黑" panose="020B0503020204020204" pitchFamily="34" charset="-122"/>
              </a:endParaRPr>
            </a:p>
          </p:txBody>
        </p:sp>
        <p:sp>
          <p:nvSpPr>
            <p:cNvPr id="54" name="Freeform 112"/>
            <p:cNvSpPr/>
            <p:nvPr/>
          </p:nvSpPr>
          <p:spPr bwMode="gray">
            <a:xfrm>
              <a:off x="2241" y="2635"/>
              <a:ext cx="911" cy="693"/>
            </a:xfrm>
            <a:custGeom>
              <a:avLst/>
              <a:gdLst>
                <a:gd name="T0" fmla="*/ 300 w 1823"/>
                <a:gd name="T1" fmla="*/ 274 h 1385"/>
                <a:gd name="T2" fmla="*/ 284 w 1823"/>
                <a:gd name="T3" fmla="*/ 262 h 1385"/>
                <a:gd name="T4" fmla="*/ 269 w 1823"/>
                <a:gd name="T5" fmla="*/ 266 h 1385"/>
                <a:gd name="T6" fmla="*/ 248 w 1823"/>
                <a:gd name="T7" fmla="*/ 249 h 1385"/>
                <a:gd name="T8" fmla="*/ 236 w 1823"/>
                <a:gd name="T9" fmla="*/ 235 h 1385"/>
                <a:gd name="T10" fmla="*/ 232 w 1823"/>
                <a:gd name="T11" fmla="*/ 246 h 1385"/>
                <a:gd name="T12" fmla="*/ 222 w 1823"/>
                <a:gd name="T13" fmla="*/ 252 h 1385"/>
                <a:gd name="T14" fmla="*/ 218 w 1823"/>
                <a:gd name="T15" fmla="*/ 270 h 1385"/>
                <a:gd name="T16" fmla="*/ 195 w 1823"/>
                <a:gd name="T17" fmla="*/ 293 h 1385"/>
                <a:gd name="T18" fmla="*/ 201 w 1823"/>
                <a:gd name="T19" fmla="*/ 318 h 1385"/>
                <a:gd name="T20" fmla="*/ 188 w 1823"/>
                <a:gd name="T21" fmla="*/ 338 h 1385"/>
                <a:gd name="T22" fmla="*/ 167 w 1823"/>
                <a:gd name="T23" fmla="*/ 345 h 1385"/>
                <a:gd name="T24" fmla="*/ 148 w 1823"/>
                <a:gd name="T25" fmla="*/ 338 h 1385"/>
                <a:gd name="T26" fmla="*/ 132 w 1823"/>
                <a:gd name="T27" fmla="*/ 302 h 1385"/>
                <a:gd name="T28" fmla="*/ 111 w 1823"/>
                <a:gd name="T29" fmla="*/ 270 h 1385"/>
                <a:gd name="T30" fmla="*/ 90 w 1823"/>
                <a:gd name="T31" fmla="*/ 257 h 1385"/>
                <a:gd name="T32" fmla="*/ 87 w 1823"/>
                <a:gd name="T33" fmla="*/ 239 h 1385"/>
                <a:gd name="T34" fmla="*/ 65 w 1823"/>
                <a:gd name="T35" fmla="*/ 253 h 1385"/>
                <a:gd name="T36" fmla="*/ 53 w 1823"/>
                <a:gd name="T37" fmla="*/ 209 h 1385"/>
                <a:gd name="T38" fmla="*/ 51 w 1823"/>
                <a:gd name="T39" fmla="*/ 156 h 1385"/>
                <a:gd name="T40" fmla="*/ 40 w 1823"/>
                <a:gd name="T41" fmla="*/ 128 h 1385"/>
                <a:gd name="T42" fmla="*/ 49 w 1823"/>
                <a:gd name="T43" fmla="*/ 117 h 1385"/>
                <a:gd name="T44" fmla="*/ 26 w 1823"/>
                <a:gd name="T45" fmla="*/ 77 h 1385"/>
                <a:gd name="T46" fmla="*/ 2 w 1823"/>
                <a:gd name="T47" fmla="*/ 45 h 1385"/>
                <a:gd name="T48" fmla="*/ 35 w 1823"/>
                <a:gd name="T49" fmla="*/ 40 h 1385"/>
                <a:gd name="T50" fmla="*/ 70 w 1823"/>
                <a:gd name="T51" fmla="*/ 45 h 1385"/>
                <a:gd name="T52" fmla="*/ 107 w 1823"/>
                <a:gd name="T53" fmla="*/ 67 h 1385"/>
                <a:gd name="T54" fmla="*/ 124 w 1823"/>
                <a:gd name="T55" fmla="*/ 50 h 1385"/>
                <a:gd name="T56" fmla="*/ 152 w 1823"/>
                <a:gd name="T57" fmla="*/ 50 h 1385"/>
                <a:gd name="T58" fmla="*/ 171 w 1823"/>
                <a:gd name="T59" fmla="*/ 47 h 1385"/>
                <a:gd name="T60" fmla="*/ 168 w 1823"/>
                <a:gd name="T61" fmla="*/ 22 h 1385"/>
                <a:gd name="T62" fmla="*/ 193 w 1823"/>
                <a:gd name="T63" fmla="*/ 0 h 1385"/>
                <a:gd name="T64" fmla="*/ 208 w 1823"/>
                <a:gd name="T65" fmla="*/ 22 h 1385"/>
                <a:gd name="T66" fmla="*/ 240 w 1823"/>
                <a:gd name="T67" fmla="*/ 35 h 1385"/>
                <a:gd name="T68" fmla="*/ 261 w 1823"/>
                <a:gd name="T69" fmla="*/ 65 h 1385"/>
                <a:gd name="T70" fmla="*/ 284 w 1823"/>
                <a:gd name="T71" fmla="*/ 54 h 1385"/>
                <a:gd name="T72" fmla="*/ 310 w 1823"/>
                <a:gd name="T73" fmla="*/ 64 h 1385"/>
                <a:gd name="T74" fmla="*/ 358 w 1823"/>
                <a:gd name="T75" fmla="*/ 68 h 1385"/>
                <a:gd name="T76" fmla="*/ 390 w 1823"/>
                <a:gd name="T77" fmla="*/ 73 h 1385"/>
                <a:gd name="T78" fmla="*/ 419 w 1823"/>
                <a:gd name="T79" fmla="*/ 84 h 1385"/>
                <a:gd name="T80" fmla="*/ 448 w 1823"/>
                <a:gd name="T81" fmla="*/ 89 h 1385"/>
                <a:gd name="T82" fmla="*/ 455 w 1823"/>
                <a:gd name="T83" fmla="*/ 130 h 1385"/>
                <a:gd name="T84" fmla="*/ 431 w 1823"/>
                <a:gd name="T85" fmla="*/ 144 h 1385"/>
                <a:gd name="T86" fmla="*/ 396 w 1823"/>
                <a:gd name="T87" fmla="*/ 155 h 1385"/>
                <a:gd name="T88" fmla="*/ 417 w 1823"/>
                <a:gd name="T89" fmla="*/ 193 h 1385"/>
                <a:gd name="T90" fmla="*/ 433 w 1823"/>
                <a:gd name="T91" fmla="*/ 227 h 1385"/>
                <a:gd name="T92" fmla="*/ 417 w 1823"/>
                <a:gd name="T93" fmla="*/ 246 h 1385"/>
                <a:gd name="T94" fmla="*/ 397 w 1823"/>
                <a:gd name="T95" fmla="*/ 227 h 1385"/>
                <a:gd name="T96" fmla="*/ 379 w 1823"/>
                <a:gd name="T97" fmla="*/ 214 h 1385"/>
                <a:gd name="T98" fmla="*/ 361 w 1823"/>
                <a:gd name="T99" fmla="*/ 210 h 1385"/>
                <a:gd name="T100" fmla="*/ 355 w 1823"/>
                <a:gd name="T101" fmla="*/ 224 h 1385"/>
                <a:gd name="T102" fmla="*/ 344 w 1823"/>
                <a:gd name="T103" fmla="*/ 240 h 1385"/>
                <a:gd name="T104" fmla="*/ 312 w 1823"/>
                <a:gd name="T105" fmla="*/ 227 h 1385"/>
                <a:gd name="T106" fmla="*/ 300 w 1823"/>
                <a:gd name="T107" fmla="*/ 247 h 1385"/>
                <a:gd name="T108" fmla="*/ 320 w 1823"/>
                <a:gd name="T109" fmla="*/ 253 h 138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823"/>
                <a:gd name="T166" fmla="*/ 0 h 1385"/>
                <a:gd name="T167" fmla="*/ 1823 w 1823"/>
                <a:gd name="T168" fmla="*/ 1385 h 1385"/>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823" h="1385">
                  <a:moveTo>
                    <a:pt x="1301" y="1068"/>
                  </a:moveTo>
                  <a:lnTo>
                    <a:pt x="1203" y="1096"/>
                  </a:lnTo>
                  <a:lnTo>
                    <a:pt x="1142" y="1088"/>
                  </a:lnTo>
                  <a:lnTo>
                    <a:pt x="1138" y="1047"/>
                  </a:lnTo>
                  <a:lnTo>
                    <a:pt x="1105" y="1025"/>
                  </a:lnTo>
                  <a:lnTo>
                    <a:pt x="1077" y="1061"/>
                  </a:lnTo>
                  <a:lnTo>
                    <a:pt x="1014" y="1066"/>
                  </a:lnTo>
                  <a:lnTo>
                    <a:pt x="992" y="996"/>
                  </a:lnTo>
                  <a:lnTo>
                    <a:pt x="992" y="942"/>
                  </a:lnTo>
                  <a:lnTo>
                    <a:pt x="945" y="939"/>
                  </a:lnTo>
                  <a:lnTo>
                    <a:pt x="916" y="954"/>
                  </a:lnTo>
                  <a:lnTo>
                    <a:pt x="929" y="982"/>
                  </a:lnTo>
                  <a:lnTo>
                    <a:pt x="923" y="1005"/>
                  </a:lnTo>
                  <a:lnTo>
                    <a:pt x="890" y="1007"/>
                  </a:lnTo>
                  <a:lnTo>
                    <a:pt x="866" y="1033"/>
                  </a:lnTo>
                  <a:lnTo>
                    <a:pt x="874" y="1078"/>
                  </a:lnTo>
                  <a:lnTo>
                    <a:pt x="817" y="1149"/>
                  </a:lnTo>
                  <a:lnTo>
                    <a:pt x="780" y="1169"/>
                  </a:lnTo>
                  <a:lnTo>
                    <a:pt x="780" y="1234"/>
                  </a:lnTo>
                  <a:lnTo>
                    <a:pt x="805" y="1271"/>
                  </a:lnTo>
                  <a:lnTo>
                    <a:pt x="801" y="1326"/>
                  </a:lnTo>
                  <a:lnTo>
                    <a:pt x="752" y="1352"/>
                  </a:lnTo>
                  <a:lnTo>
                    <a:pt x="742" y="1330"/>
                  </a:lnTo>
                  <a:lnTo>
                    <a:pt x="670" y="1377"/>
                  </a:lnTo>
                  <a:lnTo>
                    <a:pt x="632" y="1385"/>
                  </a:lnTo>
                  <a:lnTo>
                    <a:pt x="595" y="1352"/>
                  </a:lnTo>
                  <a:lnTo>
                    <a:pt x="563" y="1273"/>
                  </a:lnTo>
                  <a:lnTo>
                    <a:pt x="528" y="1206"/>
                  </a:lnTo>
                  <a:lnTo>
                    <a:pt x="500" y="1163"/>
                  </a:lnTo>
                  <a:lnTo>
                    <a:pt x="445" y="1078"/>
                  </a:lnTo>
                  <a:lnTo>
                    <a:pt x="396" y="1076"/>
                  </a:lnTo>
                  <a:lnTo>
                    <a:pt x="362" y="1025"/>
                  </a:lnTo>
                  <a:lnTo>
                    <a:pt x="378" y="988"/>
                  </a:lnTo>
                  <a:lnTo>
                    <a:pt x="349" y="954"/>
                  </a:lnTo>
                  <a:lnTo>
                    <a:pt x="303" y="1004"/>
                  </a:lnTo>
                  <a:lnTo>
                    <a:pt x="260" y="1011"/>
                  </a:lnTo>
                  <a:lnTo>
                    <a:pt x="227" y="950"/>
                  </a:lnTo>
                  <a:lnTo>
                    <a:pt x="215" y="834"/>
                  </a:lnTo>
                  <a:lnTo>
                    <a:pt x="211" y="712"/>
                  </a:lnTo>
                  <a:lnTo>
                    <a:pt x="205" y="624"/>
                  </a:lnTo>
                  <a:lnTo>
                    <a:pt x="199" y="582"/>
                  </a:lnTo>
                  <a:lnTo>
                    <a:pt x="160" y="509"/>
                  </a:lnTo>
                  <a:lnTo>
                    <a:pt x="193" y="496"/>
                  </a:lnTo>
                  <a:lnTo>
                    <a:pt x="199" y="468"/>
                  </a:lnTo>
                  <a:lnTo>
                    <a:pt x="136" y="401"/>
                  </a:lnTo>
                  <a:lnTo>
                    <a:pt x="105" y="305"/>
                  </a:lnTo>
                  <a:lnTo>
                    <a:pt x="0" y="240"/>
                  </a:lnTo>
                  <a:lnTo>
                    <a:pt x="8" y="177"/>
                  </a:lnTo>
                  <a:lnTo>
                    <a:pt x="49" y="147"/>
                  </a:lnTo>
                  <a:lnTo>
                    <a:pt x="140" y="157"/>
                  </a:lnTo>
                  <a:lnTo>
                    <a:pt x="189" y="134"/>
                  </a:lnTo>
                  <a:lnTo>
                    <a:pt x="280" y="179"/>
                  </a:lnTo>
                  <a:lnTo>
                    <a:pt x="329" y="153"/>
                  </a:lnTo>
                  <a:lnTo>
                    <a:pt x="429" y="265"/>
                  </a:lnTo>
                  <a:lnTo>
                    <a:pt x="496" y="267"/>
                  </a:lnTo>
                  <a:lnTo>
                    <a:pt x="496" y="200"/>
                  </a:lnTo>
                  <a:lnTo>
                    <a:pt x="563" y="157"/>
                  </a:lnTo>
                  <a:lnTo>
                    <a:pt x="610" y="200"/>
                  </a:lnTo>
                  <a:lnTo>
                    <a:pt x="644" y="167"/>
                  </a:lnTo>
                  <a:lnTo>
                    <a:pt x="687" y="187"/>
                  </a:lnTo>
                  <a:lnTo>
                    <a:pt x="709" y="120"/>
                  </a:lnTo>
                  <a:lnTo>
                    <a:pt x="673" y="86"/>
                  </a:lnTo>
                  <a:lnTo>
                    <a:pt x="677" y="35"/>
                  </a:lnTo>
                  <a:lnTo>
                    <a:pt x="774" y="0"/>
                  </a:lnTo>
                  <a:lnTo>
                    <a:pt x="807" y="17"/>
                  </a:lnTo>
                  <a:lnTo>
                    <a:pt x="833" y="88"/>
                  </a:lnTo>
                  <a:lnTo>
                    <a:pt x="914" y="161"/>
                  </a:lnTo>
                  <a:lnTo>
                    <a:pt x="961" y="138"/>
                  </a:lnTo>
                  <a:lnTo>
                    <a:pt x="988" y="216"/>
                  </a:lnTo>
                  <a:lnTo>
                    <a:pt x="1044" y="260"/>
                  </a:lnTo>
                  <a:lnTo>
                    <a:pt x="1091" y="267"/>
                  </a:lnTo>
                  <a:lnTo>
                    <a:pt x="1138" y="216"/>
                  </a:lnTo>
                  <a:lnTo>
                    <a:pt x="1183" y="195"/>
                  </a:lnTo>
                  <a:lnTo>
                    <a:pt x="1242" y="254"/>
                  </a:lnTo>
                  <a:lnTo>
                    <a:pt x="1335" y="228"/>
                  </a:lnTo>
                  <a:lnTo>
                    <a:pt x="1433" y="269"/>
                  </a:lnTo>
                  <a:lnTo>
                    <a:pt x="1496" y="317"/>
                  </a:lnTo>
                  <a:lnTo>
                    <a:pt x="1561" y="291"/>
                  </a:lnTo>
                  <a:lnTo>
                    <a:pt x="1632" y="336"/>
                  </a:lnTo>
                  <a:lnTo>
                    <a:pt x="1679" y="336"/>
                  </a:lnTo>
                  <a:lnTo>
                    <a:pt x="1681" y="368"/>
                  </a:lnTo>
                  <a:lnTo>
                    <a:pt x="1795" y="356"/>
                  </a:lnTo>
                  <a:lnTo>
                    <a:pt x="1823" y="433"/>
                  </a:lnTo>
                  <a:lnTo>
                    <a:pt x="1821" y="519"/>
                  </a:lnTo>
                  <a:lnTo>
                    <a:pt x="1770" y="527"/>
                  </a:lnTo>
                  <a:lnTo>
                    <a:pt x="1727" y="576"/>
                  </a:lnTo>
                  <a:lnTo>
                    <a:pt x="1620" y="584"/>
                  </a:lnTo>
                  <a:lnTo>
                    <a:pt x="1587" y="618"/>
                  </a:lnTo>
                  <a:lnTo>
                    <a:pt x="1610" y="693"/>
                  </a:lnTo>
                  <a:lnTo>
                    <a:pt x="1669" y="771"/>
                  </a:lnTo>
                  <a:lnTo>
                    <a:pt x="1721" y="815"/>
                  </a:lnTo>
                  <a:lnTo>
                    <a:pt x="1732" y="905"/>
                  </a:lnTo>
                  <a:lnTo>
                    <a:pt x="1731" y="956"/>
                  </a:lnTo>
                  <a:lnTo>
                    <a:pt x="1669" y="984"/>
                  </a:lnTo>
                  <a:lnTo>
                    <a:pt x="1616" y="913"/>
                  </a:lnTo>
                  <a:lnTo>
                    <a:pt x="1591" y="905"/>
                  </a:lnTo>
                  <a:lnTo>
                    <a:pt x="1575" y="838"/>
                  </a:lnTo>
                  <a:lnTo>
                    <a:pt x="1516" y="856"/>
                  </a:lnTo>
                  <a:lnTo>
                    <a:pt x="1463" y="818"/>
                  </a:lnTo>
                  <a:lnTo>
                    <a:pt x="1445" y="838"/>
                  </a:lnTo>
                  <a:lnTo>
                    <a:pt x="1457" y="880"/>
                  </a:lnTo>
                  <a:lnTo>
                    <a:pt x="1421" y="895"/>
                  </a:lnTo>
                  <a:lnTo>
                    <a:pt x="1362" y="909"/>
                  </a:lnTo>
                  <a:lnTo>
                    <a:pt x="1378" y="958"/>
                  </a:lnTo>
                  <a:lnTo>
                    <a:pt x="1313" y="950"/>
                  </a:lnTo>
                  <a:lnTo>
                    <a:pt x="1248" y="907"/>
                  </a:lnTo>
                  <a:lnTo>
                    <a:pt x="1197" y="944"/>
                  </a:lnTo>
                  <a:lnTo>
                    <a:pt x="1201" y="986"/>
                  </a:lnTo>
                  <a:lnTo>
                    <a:pt x="1252" y="1009"/>
                  </a:lnTo>
                  <a:lnTo>
                    <a:pt x="1280" y="1009"/>
                  </a:lnTo>
                  <a:lnTo>
                    <a:pt x="1301" y="1068"/>
                  </a:lnTo>
                </a:path>
              </a:pathLst>
            </a:custGeom>
            <a:grpFill/>
            <a:ln w="6350">
              <a:solidFill>
                <a:schemeClr val="tx1">
                  <a:lumMod val="85000"/>
                  <a:lumOff val="15000"/>
                </a:schemeClr>
              </a:solidFill>
              <a:prstDash val="solid"/>
              <a:round/>
            </a:ln>
          </p:spPr>
          <p:txBody>
            <a:bodyPr/>
            <a:lstStyle/>
            <a:p>
              <a:endParaRPr lang="zh-CN" altLang="en-US" dirty="0">
                <a:ea typeface="微软雅黑" panose="020B0503020204020204" pitchFamily="34" charset="-122"/>
              </a:endParaRPr>
            </a:p>
          </p:txBody>
        </p:sp>
        <p:sp>
          <p:nvSpPr>
            <p:cNvPr id="55" name="Freeform 113"/>
            <p:cNvSpPr/>
            <p:nvPr/>
          </p:nvSpPr>
          <p:spPr bwMode="gray">
            <a:xfrm>
              <a:off x="2685" y="3045"/>
              <a:ext cx="453" cy="398"/>
            </a:xfrm>
            <a:custGeom>
              <a:avLst/>
              <a:gdLst>
                <a:gd name="T0" fmla="*/ 221 w 907"/>
                <a:gd name="T1" fmla="*/ 85 h 796"/>
                <a:gd name="T2" fmla="*/ 221 w 907"/>
                <a:gd name="T3" fmla="*/ 106 h 796"/>
                <a:gd name="T4" fmla="*/ 226 w 907"/>
                <a:gd name="T5" fmla="*/ 130 h 796"/>
                <a:gd name="T6" fmla="*/ 217 w 907"/>
                <a:gd name="T7" fmla="*/ 139 h 796"/>
                <a:gd name="T8" fmla="*/ 209 w 907"/>
                <a:gd name="T9" fmla="*/ 152 h 796"/>
                <a:gd name="T10" fmla="*/ 195 w 907"/>
                <a:gd name="T11" fmla="*/ 160 h 796"/>
                <a:gd name="T12" fmla="*/ 179 w 907"/>
                <a:gd name="T13" fmla="*/ 159 h 796"/>
                <a:gd name="T14" fmla="*/ 165 w 907"/>
                <a:gd name="T15" fmla="*/ 174 h 796"/>
                <a:gd name="T16" fmla="*/ 150 w 907"/>
                <a:gd name="T17" fmla="*/ 168 h 796"/>
                <a:gd name="T18" fmla="*/ 134 w 907"/>
                <a:gd name="T19" fmla="*/ 164 h 796"/>
                <a:gd name="T20" fmla="*/ 120 w 907"/>
                <a:gd name="T21" fmla="*/ 174 h 796"/>
                <a:gd name="T22" fmla="*/ 105 w 907"/>
                <a:gd name="T23" fmla="*/ 184 h 796"/>
                <a:gd name="T24" fmla="*/ 98 w 907"/>
                <a:gd name="T25" fmla="*/ 196 h 796"/>
                <a:gd name="T26" fmla="*/ 70 w 907"/>
                <a:gd name="T27" fmla="*/ 185 h 796"/>
                <a:gd name="T28" fmla="*/ 48 w 907"/>
                <a:gd name="T29" fmla="*/ 199 h 796"/>
                <a:gd name="T30" fmla="*/ 44 w 907"/>
                <a:gd name="T31" fmla="*/ 187 h 796"/>
                <a:gd name="T32" fmla="*/ 34 w 907"/>
                <a:gd name="T33" fmla="*/ 168 h 796"/>
                <a:gd name="T34" fmla="*/ 41 w 907"/>
                <a:gd name="T35" fmla="*/ 126 h 796"/>
                <a:gd name="T36" fmla="*/ 27 w 907"/>
                <a:gd name="T37" fmla="*/ 116 h 796"/>
                <a:gd name="T38" fmla="*/ 6 w 907"/>
                <a:gd name="T39" fmla="*/ 118 h 796"/>
                <a:gd name="T40" fmla="*/ 0 w 907"/>
                <a:gd name="T41" fmla="*/ 98 h 796"/>
                <a:gd name="T42" fmla="*/ 21 w 907"/>
                <a:gd name="T43" fmla="*/ 88 h 796"/>
                <a:gd name="T44" fmla="*/ 30 w 907"/>
                <a:gd name="T45" fmla="*/ 86 h 796"/>
                <a:gd name="T46" fmla="*/ 59 w 907"/>
                <a:gd name="T47" fmla="*/ 83 h 796"/>
                <a:gd name="T48" fmla="*/ 78 w 907"/>
                <a:gd name="T49" fmla="*/ 69 h 796"/>
                <a:gd name="T50" fmla="*/ 98 w 907"/>
                <a:gd name="T51" fmla="*/ 48 h 796"/>
                <a:gd name="T52" fmla="*/ 78 w 907"/>
                <a:gd name="T53" fmla="*/ 42 h 796"/>
                <a:gd name="T54" fmla="*/ 90 w 907"/>
                <a:gd name="T55" fmla="*/ 22 h 796"/>
                <a:gd name="T56" fmla="*/ 122 w 907"/>
                <a:gd name="T57" fmla="*/ 35 h 796"/>
                <a:gd name="T58" fmla="*/ 132 w 907"/>
                <a:gd name="T59" fmla="*/ 19 h 796"/>
                <a:gd name="T60" fmla="*/ 139 w 907"/>
                <a:gd name="T61" fmla="*/ 5 h 796"/>
                <a:gd name="T62" fmla="*/ 157 w 907"/>
                <a:gd name="T63" fmla="*/ 9 h 796"/>
                <a:gd name="T64" fmla="*/ 175 w 907"/>
                <a:gd name="T65" fmla="*/ 22 h 796"/>
                <a:gd name="T66" fmla="*/ 195 w 907"/>
                <a:gd name="T67" fmla="*/ 41 h 796"/>
                <a:gd name="T68" fmla="*/ 216 w 907"/>
                <a:gd name="T69" fmla="*/ 52 h 796"/>
                <a:gd name="T70" fmla="*/ 208 w 907"/>
                <a:gd name="T71" fmla="*/ 78 h 79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907"/>
                <a:gd name="T109" fmla="*/ 0 h 796"/>
                <a:gd name="T110" fmla="*/ 907 w 907"/>
                <a:gd name="T111" fmla="*/ 796 h 79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907" h="796">
                  <a:moveTo>
                    <a:pt x="817" y="333"/>
                  </a:moveTo>
                  <a:lnTo>
                    <a:pt x="884" y="339"/>
                  </a:lnTo>
                  <a:lnTo>
                    <a:pt x="905" y="372"/>
                  </a:lnTo>
                  <a:lnTo>
                    <a:pt x="884" y="424"/>
                  </a:lnTo>
                  <a:lnTo>
                    <a:pt x="880" y="475"/>
                  </a:lnTo>
                  <a:lnTo>
                    <a:pt x="907" y="520"/>
                  </a:lnTo>
                  <a:lnTo>
                    <a:pt x="882" y="569"/>
                  </a:lnTo>
                  <a:lnTo>
                    <a:pt x="870" y="555"/>
                  </a:lnTo>
                  <a:lnTo>
                    <a:pt x="837" y="567"/>
                  </a:lnTo>
                  <a:lnTo>
                    <a:pt x="837" y="607"/>
                  </a:lnTo>
                  <a:lnTo>
                    <a:pt x="801" y="607"/>
                  </a:lnTo>
                  <a:lnTo>
                    <a:pt x="783" y="640"/>
                  </a:lnTo>
                  <a:lnTo>
                    <a:pt x="746" y="620"/>
                  </a:lnTo>
                  <a:lnTo>
                    <a:pt x="717" y="636"/>
                  </a:lnTo>
                  <a:lnTo>
                    <a:pt x="709" y="670"/>
                  </a:lnTo>
                  <a:lnTo>
                    <a:pt x="663" y="695"/>
                  </a:lnTo>
                  <a:lnTo>
                    <a:pt x="640" y="674"/>
                  </a:lnTo>
                  <a:lnTo>
                    <a:pt x="600" y="670"/>
                  </a:lnTo>
                  <a:lnTo>
                    <a:pt x="579" y="630"/>
                  </a:lnTo>
                  <a:lnTo>
                    <a:pt x="539" y="654"/>
                  </a:lnTo>
                  <a:lnTo>
                    <a:pt x="530" y="683"/>
                  </a:lnTo>
                  <a:lnTo>
                    <a:pt x="480" y="695"/>
                  </a:lnTo>
                  <a:lnTo>
                    <a:pt x="449" y="725"/>
                  </a:lnTo>
                  <a:lnTo>
                    <a:pt x="421" y="735"/>
                  </a:lnTo>
                  <a:lnTo>
                    <a:pt x="417" y="756"/>
                  </a:lnTo>
                  <a:lnTo>
                    <a:pt x="392" y="782"/>
                  </a:lnTo>
                  <a:lnTo>
                    <a:pt x="337" y="774"/>
                  </a:lnTo>
                  <a:lnTo>
                    <a:pt x="283" y="740"/>
                  </a:lnTo>
                  <a:lnTo>
                    <a:pt x="246" y="742"/>
                  </a:lnTo>
                  <a:lnTo>
                    <a:pt x="193" y="794"/>
                  </a:lnTo>
                  <a:lnTo>
                    <a:pt x="142" y="796"/>
                  </a:lnTo>
                  <a:lnTo>
                    <a:pt x="179" y="746"/>
                  </a:lnTo>
                  <a:lnTo>
                    <a:pt x="177" y="691"/>
                  </a:lnTo>
                  <a:lnTo>
                    <a:pt x="136" y="672"/>
                  </a:lnTo>
                  <a:lnTo>
                    <a:pt x="114" y="628"/>
                  </a:lnTo>
                  <a:lnTo>
                    <a:pt x="165" y="504"/>
                  </a:lnTo>
                  <a:lnTo>
                    <a:pt x="130" y="459"/>
                  </a:lnTo>
                  <a:lnTo>
                    <a:pt x="108" y="465"/>
                  </a:lnTo>
                  <a:lnTo>
                    <a:pt x="67" y="485"/>
                  </a:lnTo>
                  <a:lnTo>
                    <a:pt x="26" y="473"/>
                  </a:lnTo>
                  <a:lnTo>
                    <a:pt x="22" y="418"/>
                  </a:lnTo>
                  <a:lnTo>
                    <a:pt x="0" y="390"/>
                  </a:lnTo>
                  <a:lnTo>
                    <a:pt x="55" y="329"/>
                  </a:lnTo>
                  <a:lnTo>
                    <a:pt x="85" y="351"/>
                  </a:lnTo>
                  <a:lnTo>
                    <a:pt x="108" y="325"/>
                  </a:lnTo>
                  <a:lnTo>
                    <a:pt x="122" y="341"/>
                  </a:lnTo>
                  <a:lnTo>
                    <a:pt x="191" y="341"/>
                  </a:lnTo>
                  <a:lnTo>
                    <a:pt x="238" y="331"/>
                  </a:lnTo>
                  <a:lnTo>
                    <a:pt x="254" y="266"/>
                  </a:lnTo>
                  <a:lnTo>
                    <a:pt x="315" y="276"/>
                  </a:lnTo>
                  <a:lnTo>
                    <a:pt x="413" y="248"/>
                  </a:lnTo>
                  <a:lnTo>
                    <a:pt x="392" y="189"/>
                  </a:lnTo>
                  <a:lnTo>
                    <a:pt x="364" y="189"/>
                  </a:lnTo>
                  <a:lnTo>
                    <a:pt x="313" y="166"/>
                  </a:lnTo>
                  <a:lnTo>
                    <a:pt x="309" y="124"/>
                  </a:lnTo>
                  <a:lnTo>
                    <a:pt x="360" y="87"/>
                  </a:lnTo>
                  <a:lnTo>
                    <a:pt x="421" y="128"/>
                  </a:lnTo>
                  <a:lnTo>
                    <a:pt x="490" y="138"/>
                  </a:lnTo>
                  <a:lnTo>
                    <a:pt x="476" y="89"/>
                  </a:lnTo>
                  <a:lnTo>
                    <a:pt x="531" y="75"/>
                  </a:lnTo>
                  <a:lnTo>
                    <a:pt x="569" y="60"/>
                  </a:lnTo>
                  <a:lnTo>
                    <a:pt x="557" y="18"/>
                  </a:lnTo>
                  <a:lnTo>
                    <a:pt x="577" y="0"/>
                  </a:lnTo>
                  <a:lnTo>
                    <a:pt x="628" y="36"/>
                  </a:lnTo>
                  <a:lnTo>
                    <a:pt x="687" y="18"/>
                  </a:lnTo>
                  <a:lnTo>
                    <a:pt x="703" y="85"/>
                  </a:lnTo>
                  <a:lnTo>
                    <a:pt x="728" y="93"/>
                  </a:lnTo>
                  <a:lnTo>
                    <a:pt x="781" y="164"/>
                  </a:lnTo>
                  <a:lnTo>
                    <a:pt x="843" y="136"/>
                  </a:lnTo>
                  <a:lnTo>
                    <a:pt x="864" y="209"/>
                  </a:lnTo>
                  <a:lnTo>
                    <a:pt x="884" y="280"/>
                  </a:lnTo>
                  <a:lnTo>
                    <a:pt x="833" y="309"/>
                  </a:lnTo>
                  <a:lnTo>
                    <a:pt x="817" y="333"/>
                  </a:lnTo>
                  <a:close/>
                </a:path>
              </a:pathLst>
            </a:custGeom>
            <a:grpFill/>
            <a:ln w="0">
              <a:solidFill>
                <a:schemeClr val="tx1">
                  <a:lumMod val="85000"/>
                  <a:lumOff val="15000"/>
                </a:schemeClr>
              </a:solidFill>
              <a:prstDash val="solid"/>
              <a:round/>
            </a:ln>
          </p:spPr>
          <p:txBody>
            <a:bodyPr/>
            <a:lstStyle/>
            <a:p>
              <a:endParaRPr lang="zh-CN" altLang="en-US" dirty="0">
                <a:ea typeface="微软雅黑" panose="020B0503020204020204" pitchFamily="34" charset="-122"/>
              </a:endParaRPr>
            </a:p>
          </p:txBody>
        </p:sp>
        <p:sp>
          <p:nvSpPr>
            <p:cNvPr id="56" name="Freeform 114"/>
            <p:cNvSpPr/>
            <p:nvPr/>
          </p:nvSpPr>
          <p:spPr bwMode="gray">
            <a:xfrm>
              <a:off x="2685" y="3045"/>
              <a:ext cx="453" cy="398"/>
            </a:xfrm>
            <a:custGeom>
              <a:avLst/>
              <a:gdLst>
                <a:gd name="T0" fmla="*/ 221 w 907"/>
                <a:gd name="T1" fmla="*/ 85 h 796"/>
                <a:gd name="T2" fmla="*/ 221 w 907"/>
                <a:gd name="T3" fmla="*/ 106 h 796"/>
                <a:gd name="T4" fmla="*/ 226 w 907"/>
                <a:gd name="T5" fmla="*/ 130 h 796"/>
                <a:gd name="T6" fmla="*/ 217 w 907"/>
                <a:gd name="T7" fmla="*/ 139 h 796"/>
                <a:gd name="T8" fmla="*/ 209 w 907"/>
                <a:gd name="T9" fmla="*/ 152 h 796"/>
                <a:gd name="T10" fmla="*/ 195 w 907"/>
                <a:gd name="T11" fmla="*/ 160 h 796"/>
                <a:gd name="T12" fmla="*/ 179 w 907"/>
                <a:gd name="T13" fmla="*/ 159 h 796"/>
                <a:gd name="T14" fmla="*/ 165 w 907"/>
                <a:gd name="T15" fmla="*/ 174 h 796"/>
                <a:gd name="T16" fmla="*/ 150 w 907"/>
                <a:gd name="T17" fmla="*/ 168 h 796"/>
                <a:gd name="T18" fmla="*/ 134 w 907"/>
                <a:gd name="T19" fmla="*/ 164 h 796"/>
                <a:gd name="T20" fmla="*/ 120 w 907"/>
                <a:gd name="T21" fmla="*/ 174 h 796"/>
                <a:gd name="T22" fmla="*/ 105 w 907"/>
                <a:gd name="T23" fmla="*/ 184 h 796"/>
                <a:gd name="T24" fmla="*/ 98 w 907"/>
                <a:gd name="T25" fmla="*/ 196 h 796"/>
                <a:gd name="T26" fmla="*/ 70 w 907"/>
                <a:gd name="T27" fmla="*/ 185 h 796"/>
                <a:gd name="T28" fmla="*/ 48 w 907"/>
                <a:gd name="T29" fmla="*/ 199 h 796"/>
                <a:gd name="T30" fmla="*/ 44 w 907"/>
                <a:gd name="T31" fmla="*/ 187 h 796"/>
                <a:gd name="T32" fmla="*/ 34 w 907"/>
                <a:gd name="T33" fmla="*/ 168 h 796"/>
                <a:gd name="T34" fmla="*/ 41 w 907"/>
                <a:gd name="T35" fmla="*/ 126 h 796"/>
                <a:gd name="T36" fmla="*/ 27 w 907"/>
                <a:gd name="T37" fmla="*/ 116 h 796"/>
                <a:gd name="T38" fmla="*/ 6 w 907"/>
                <a:gd name="T39" fmla="*/ 118 h 796"/>
                <a:gd name="T40" fmla="*/ 0 w 907"/>
                <a:gd name="T41" fmla="*/ 98 h 796"/>
                <a:gd name="T42" fmla="*/ 21 w 907"/>
                <a:gd name="T43" fmla="*/ 88 h 796"/>
                <a:gd name="T44" fmla="*/ 30 w 907"/>
                <a:gd name="T45" fmla="*/ 86 h 796"/>
                <a:gd name="T46" fmla="*/ 59 w 907"/>
                <a:gd name="T47" fmla="*/ 83 h 796"/>
                <a:gd name="T48" fmla="*/ 78 w 907"/>
                <a:gd name="T49" fmla="*/ 69 h 796"/>
                <a:gd name="T50" fmla="*/ 98 w 907"/>
                <a:gd name="T51" fmla="*/ 48 h 796"/>
                <a:gd name="T52" fmla="*/ 78 w 907"/>
                <a:gd name="T53" fmla="*/ 42 h 796"/>
                <a:gd name="T54" fmla="*/ 90 w 907"/>
                <a:gd name="T55" fmla="*/ 22 h 796"/>
                <a:gd name="T56" fmla="*/ 122 w 907"/>
                <a:gd name="T57" fmla="*/ 35 h 796"/>
                <a:gd name="T58" fmla="*/ 132 w 907"/>
                <a:gd name="T59" fmla="*/ 19 h 796"/>
                <a:gd name="T60" fmla="*/ 139 w 907"/>
                <a:gd name="T61" fmla="*/ 5 h 796"/>
                <a:gd name="T62" fmla="*/ 157 w 907"/>
                <a:gd name="T63" fmla="*/ 9 h 796"/>
                <a:gd name="T64" fmla="*/ 175 w 907"/>
                <a:gd name="T65" fmla="*/ 22 h 796"/>
                <a:gd name="T66" fmla="*/ 195 w 907"/>
                <a:gd name="T67" fmla="*/ 41 h 796"/>
                <a:gd name="T68" fmla="*/ 216 w 907"/>
                <a:gd name="T69" fmla="*/ 52 h 796"/>
                <a:gd name="T70" fmla="*/ 208 w 907"/>
                <a:gd name="T71" fmla="*/ 78 h 79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907"/>
                <a:gd name="T109" fmla="*/ 0 h 796"/>
                <a:gd name="T110" fmla="*/ 907 w 907"/>
                <a:gd name="T111" fmla="*/ 796 h 79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907" h="796">
                  <a:moveTo>
                    <a:pt x="817" y="333"/>
                  </a:moveTo>
                  <a:lnTo>
                    <a:pt x="884" y="339"/>
                  </a:lnTo>
                  <a:lnTo>
                    <a:pt x="905" y="372"/>
                  </a:lnTo>
                  <a:lnTo>
                    <a:pt x="884" y="424"/>
                  </a:lnTo>
                  <a:lnTo>
                    <a:pt x="880" y="475"/>
                  </a:lnTo>
                  <a:lnTo>
                    <a:pt x="907" y="520"/>
                  </a:lnTo>
                  <a:lnTo>
                    <a:pt x="882" y="569"/>
                  </a:lnTo>
                  <a:lnTo>
                    <a:pt x="870" y="555"/>
                  </a:lnTo>
                  <a:lnTo>
                    <a:pt x="837" y="567"/>
                  </a:lnTo>
                  <a:lnTo>
                    <a:pt x="837" y="607"/>
                  </a:lnTo>
                  <a:lnTo>
                    <a:pt x="801" y="607"/>
                  </a:lnTo>
                  <a:lnTo>
                    <a:pt x="783" y="640"/>
                  </a:lnTo>
                  <a:lnTo>
                    <a:pt x="746" y="620"/>
                  </a:lnTo>
                  <a:lnTo>
                    <a:pt x="717" y="636"/>
                  </a:lnTo>
                  <a:lnTo>
                    <a:pt x="709" y="670"/>
                  </a:lnTo>
                  <a:lnTo>
                    <a:pt x="663" y="695"/>
                  </a:lnTo>
                  <a:lnTo>
                    <a:pt x="640" y="674"/>
                  </a:lnTo>
                  <a:lnTo>
                    <a:pt x="600" y="670"/>
                  </a:lnTo>
                  <a:lnTo>
                    <a:pt x="579" y="630"/>
                  </a:lnTo>
                  <a:lnTo>
                    <a:pt x="539" y="654"/>
                  </a:lnTo>
                  <a:lnTo>
                    <a:pt x="530" y="683"/>
                  </a:lnTo>
                  <a:lnTo>
                    <a:pt x="480" y="695"/>
                  </a:lnTo>
                  <a:lnTo>
                    <a:pt x="449" y="725"/>
                  </a:lnTo>
                  <a:lnTo>
                    <a:pt x="421" y="735"/>
                  </a:lnTo>
                  <a:lnTo>
                    <a:pt x="417" y="756"/>
                  </a:lnTo>
                  <a:lnTo>
                    <a:pt x="392" y="782"/>
                  </a:lnTo>
                  <a:lnTo>
                    <a:pt x="337" y="774"/>
                  </a:lnTo>
                  <a:lnTo>
                    <a:pt x="283" y="740"/>
                  </a:lnTo>
                  <a:lnTo>
                    <a:pt x="246" y="742"/>
                  </a:lnTo>
                  <a:lnTo>
                    <a:pt x="193" y="794"/>
                  </a:lnTo>
                  <a:lnTo>
                    <a:pt x="142" y="796"/>
                  </a:lnTo>
                  <a:lnTo>
                    <a:pt x="179" y="746"/>
                  </a:lnTo>
                  <a:lnTo>
                    <a:pt x="177" y="691"/>
                  </a:lnTo>
                  <a:lnTo>
                    <a:pt x="136" y="672"/>
                  </a:lnTo>
                  <a:lnTo>
                    <a:pt x="114" y="628"/>
                  </a:lnTo>
                  <a:lnTo>
                    <a:pt x="165" y="504"/>
                  </a:lnTo>
                  <a:lnTo>
                    <a:pt x="130" y="459"/>
                  </a:lnTo>
                  <a:lnTo>
                    <a:pt x="108" y="465"/>
                  </a:lnTo>
                  <a:lnTo>
                    <a:pt x="67" y="485"/>
                  </a:lnTo>
                  <a:lnTo>
                    <a:pt x="26" y="473"/>
                  </a:lnTo>
                  <a:lnTo>
                    <a:pt x="22" y="418"/>
                  </a:lnTo>
                  <a:lnTo>
                    <a:pt x="0" y="390"/>
                  </a:lnTo>
                  <a:lnTo>
                    <a:pt x="55" y="329"/>
                  </a:lnTo>
                  <a:lnTo>
                    <a:pt x="85" y="351"/>
                  </a:lnTo>
                  <a:lnTo>
                    <a:pt x="108" y="325"/>
                  </a:lnTo>
                  <a:lnTo>
                    <a:pt x="122" y="341"/>
                  </a:lnTo>
                  <a:lnTo>
                    <a:pt x="191" y="341"/>
                  </a:lnTo>
                  <a:lnTo>
                    <a:pt x="238" y="331"/>
                  </a:lnTo>
                  <a:lnTo>
                    <a:pt x="254" y="266"/>
                  </a:lnTo>
                  <a:lnTo>
                    <a:pt x="315" y="276"/>
                  </a:lnTo>
                  <a:lnTo>
                    <a:pt x="413" y="248"/>
                  </a:lnTo>
                  <a:lnTo>
                    <a:pt x="392" y="189"/>
                  </a:lnTo>
                  <a:lnTo>
                    <a:pt x="364" y="189"/>
                  </a:lnTo>
                  <a:lnTo>
                    <a:pt x="313" y="166"/>
                  </a:lnTo>
                  <a:lnTo>
                    <a:pt x="309" y="124"/>
                  </a:lnTo>
                  <a:lnTo>
                    <a:pt x="360" y="87"/>
                  </a:lnTo>
                  <a:lnTo>
                    <a:pt x="421" y="128"/>
                  </a:lnTo>
                  <a:lnTo>
                    <a:pt x="490" y="138"/>
                  </a:lnTo>
                  <a:lnTo>
                    <a:pt x="476" y="89"/>
                  </a:lnTo>
                  <a:lnTo>
                    <a:pt x="531" y="75"/>
                  </a:lnTo>
                  <a:lnTo>
                    <a:pt x="569" y="60"/>
                  </a:lnTo>
                  <a:lnTo>
                    <a:pt x="557" y="18"/>
                  </a:lnTo>
                  <a:lnTo>
                    <a:pt x="577" y="0"/>
                  </a:lnTo>
                  <a:lnTo>
                    <a:pt x="628" y="36"/>
                  </a:lnTo>
                  <a:lnTo>
                    <a:pt x="687" y="18"/>
                  </a:lnTo>
                  <a:lnTo>
                    <a:pt x="703" y="85"/>
                  </a:lnTo>
                  <a:lnTo>
                    <a:pt x="728" y="93"/>
                  </a:lnTo>
                  <a:lnTo>
                    <a:pt x="781" y="164"/>
                  </a:lnTo>
                  <a:lnTo>
                    <a:pt x="843" y="136"/>
                  </a:lnTo>
                  <a:lnTo>
                    <a:pt x="864" y="209"/>
                  </a:lnTo>
                  <a:lnTo>
                    <a:pt x="884" y="280"/>
                  </a:lnTo>
                  <a:lnTo>
                    <a:pt x="833" y="309"/>
                  </a:lnTo>
                  <a:lnTo>
                    <a:pt x="817" y="333"/>
                  </a:lnTo>
                </a:path>
              </a:pathLst>
            </a:custGeom>
            <a:grpFill/>
            <a:ln w="6350">
              <a:solidFill>
                <a:schemeClr val="tx1">
                  <a:lumMod val="85000"/>
                  <a:lumOff val="15000"/>
                </a:schemeClr>
              </a:solidFill>
              <a:prstDash val="solid"/>
              <a:round/>
            </a:ln>
          </p:spPr>
          <p:txBody>
            <a:bodyPr/>
            <a:lstStyle/>
            <a:p>
              <a:endParaRPr lang="zh-CN" altLang="en-US" dirty="0">
                <a:ea typeface="微软雅黑" panose="020B0503020204020204" pitchFamily="34" charset="-122"/>
              </a:endParaRPr>
            </a:p>
          </p:txBody>
        </p:sp>
        <p:sp>
          <p:nvSpPr>
            <p:cNvPr id="57" name="Freeform 115"/>
            <p:cNvSpPr/>
            <p:nvPr/>
          </p:nvSpPr>
          <p:spPr bwMode="gray">
            <a:xfrm>
              <a:off x="3094" y="2950"/>
              <a:ext cx="402" cy="458"/>
            </a:xfrm>
            <a:custGeom>
              <a:avLst/>
              <a:gdLst>
                <a:gd name="T0" fmla="*/ 186 w 805"/>
                <a:gd name="T1" fmla="*/ 44 h 917"/>
                <a:gd name="T2" fmla="*/ 191 w 805"/>
                <a:gd name="T3" fmla="*/ 62 h 917"/>
                <a:gd name="T4" fmla="*/ 185 w 805"/>
                <a:gd name="T5" fmla="*/ 74 h 917"/>
                <a:gd name="T6" fmla="*/ 176 w 805"/>
                <a:gd name="T7" fmla="*/ 80 h 917"/>
                <a:gd name="T8" fmla="*/ 171 w 805"/>
                <a:gd name="T9" fmla="*/ 98 h 917"/>
                <a:gd name="T10" fmla="*/ 184 w 805"/>
                <a:gd name="T11" fmla="*/ 111 h 917"/>
                <a:gd name="T12" fmla="*/ 186 w 805"/>
                <a:gd name="T13" fmla="*/ 132 h 917"/>
                <a:gd name="T14" fmla="*/ 196 w 805"/>
                <a:gd name="T15" fmla="*/ 139 h 917"/>
                <a:gd name="T16" fmla="*/ 201 w 805"/>
                <a:gd name="T17" fmla="*/ 156 h 917"/>
                <a:gd name="T18" fmla="*/ 194 w 805"/>
                <a:gd name="T19" fmla="*/ 172 h 917"/>
                <a:gd name="T20" fmla="*/ 195 w 805"/>
                <a:gd name="T21" fmla="*/ 186 h 917"/>
                <a:gd name="T22" fmla="*/ 181 w 805"/>
                <a:gd name="T23" fmla="*/ 194 h 917"/>
                <a:gd name="T24" fmla="*/ 168 w 805"/>
                <a:gd name="T25" fmla="*/ 186 h 917"/>
                <a:gd name="T26" fmla="*/ 143 w 805"/>
                <a:gd name="T27" fmla="*/ 204 h 917"/>
                <a:gd name="T28" fmla="*/ 129 w 805"/>
                <a:gd name="T29" fmla="*/ 206 h 917"/>
                <a:gd name="T30" fmla="*/ 129 w 805"/>
                <a:gd name="T31" fmla="*/ 220 h 917"/>
                <a:gd name="T32" fmla="*/ 123 w 805"/>
                <a:gd name="T33" fmla="*/ 223 h 917"/>
                <a:gd name="T34" fmla="*/ 114 w 805"/>
                <a:gd name="T35" fmla="*/ 223 h 917"/>
                <a:gd name="T36" fmla="*/ 104 w 805"/>
                <a:gd name="T37" fmla="*/ 229 h 917"/>
                <a:gd name="T38" fmla="*/ 104 w 805"/>
                <a:gd name="T39" fmla="*/ 218 h 917"/>
                <a:gd name="T40" fmla="*/ 100 w 805"/>
                <a:gd name="T41" fmla="*/ 212 h 917"/>
                <a:gd name="T42" fmla="*/ 83 w 805"/>
                <a:gd name="T43" fmla="*/ 212 h 917"/>
                <a:gd name="T44" fmla="*/ 96 w 805"/>
                <a:gd name="T45" fmla="*/ 196 h 917"/>
                <a:gd name="T46" fmla="*/ 97 w 805"/>
                <a:gd name="T47" fmla="*/ 181 h 917"/>
                <a:gd name="T48" fmla="*/ 90 w 805"/>
                <a:gd name="T49" fmla="*/ 176 h 917"/>
                <a:gd name="T50" fmla="*/ 90 w 805"/>
                <a:gd name="T51" fmla="*/ 161 h 917"/>
                <a:gd name="T52" fmla="*/ 82 w 805"/>
                <a:gd name="T53" fmla="*/ 159 h 917"/>
                <a:gd name="T54" fmla="*/ 74 w 805"/>
                <a:gd name="T55" fmla="*/ 163 h 917"/>
                <a:gd name="T56" fmla="*/ 64 w 805"/>
                <a:gd name="T57" fmla="*/ 160 h 917"/>
                <a:gd name="T58" fmla="*/ 53 w 805"/>
                <a:gd name="T59" fmla="*/ 175 h 917"/>
                <a:gd name="T60" fmla="*/ 47 w 805"/>
                <a:gd name="T61" fmla="*/ 168 h 917"/>
                <a:gd name="T62" fmla="*/ 40 w 805"/>
                <a:gd name="T63" fmla="*/ 166 h 917"/>
                <a:gd name="T64" fmla="*/ 37 w 805"/>
                <a:gd name="T65" fmla="*/ 178 h 917"/>
                <a:gd name="T66" fmla="*/ 22 w 805"/>
                <a:gd name="T67" fmla="*/ 177 h 917"/>
                <a:gd name="T68" fmla="*/ 15 w 805"/>
                <a:gd name="T69" fmla="*/ 166 h 917"/>
                <a:gd name="T70" fmla="*/ 16 w 805"/>
                <a:gd name="T71" fmla="*/ 153 h 917"/>
                <a:gd name="T72" fmla="*/ 21 w 805"/>
                <a:gd name="T73" fmla="*/ 140 h 917"/>
                <a:gd name="T74" fmla="*/ 16 w 805"/>
                <a:gd name="T75" fmla="*/ 132 h 917"/>
                <a:gd name="T76" fmla="*/ 0 w 805"/>
                <a:gd name="T77" fmla="*/ 130 h 917"/>
                <a:gd name="T78" fmla="*/ 3 w 805"/>
                <a:gd name="T79" fmla="*/ 124 h 917"/>
                <a:gd name="T80" fmla="*/ 15 w 805"/>
                <a:gd name="T81" fmla="*/ 117 h 917"/>
                <a:gd name="T82" fmla="*/ 6 w 805"/>
                <a:gd name="T83" fmla="*/ 81 h 917"/>
                <a:gd name="T84" fmla="*/ 6 w 805"/>
                <a:gd name="T85" fmla="*/ 68 h 917"/>
                <a:gd name="T86" fmla="*/ 3 w 805"/>
                <a:gd name="T87" fmla="*/ 46 h 917"/>
                <a:gd name="T88" fmla="*/ 10 w 805"/>
                <a:gd name="T89" fmla="*/ 30 h 917"/>
                <a:gd name="T90" fmla="*/ 25 w 805"/>
                <a:gd name="T91" fmla="*/ 17 h 917"/>
                <a:gd name="T92" fmla="*/ 49 w 805"/>
                <a:gd name="T93" fmla="*/ 21 h 917"/>
                <a:gd name="T94" fmla="*/ 53 w 805"/>
                <a:gd name="T95" fmla="*/ 14 h 917"/>
                <a:gd name="T96" fmla="*/ 45 w 805"/>
                <a:gd name="T97" fmla="*/ 4 h 917"/>
                <a:gd name="T98" fmla="*/ 63 w 805"/>
                <a:gd name="T99" fmla="*/ 0 h 917"/>
                <a:gd name="T100" fmla="*/ 85 w 805"/>
                <a:gd name="T101" fmla="*/ 6 h 917"/>
                <a:gd name="T102" fmla="*/ 102 w 805"/>
                <a:gd name="T103" fmla="*/ 7 h 917"/>
                <a:gd name="T104" fmla="*/ 117 w 805"/>
                <a:gd name="T105" fmla="*/ 17 h 917"/>
                <a:gd name="T106" fmla="*/ 132 w 805"/>
                <a:gd name="T107" fmla="*/ 8 h 917"/>
                <a:gd name="T108" fmla="*/ 140 w 805"/>
                <a:gd name="T109" fmla="*/ 10 h 917"/>
                <a:gd name="T110" fmla="*/ 141 w 805"/>
                <a:gd name="T111" fmla="*/ 18 h 917"/>
                <a:gd name="T112" fmla="*/ 159 w 805"/>
                <a:gd name="T113" fmla="*/ 6 h 917"/>
                <a:gd name="T114" fmla="*/ 167 w 805"/>
                <a:gd name="T115" fmla="*/ 14 h 917"/>
                <a:gd name="T116" fmla="*/ 166 w 805"/>
                <a:gd name="T117" fmla="*/ 28 h 917"/>
                <a:gd name="T118" fmla="*/ 178 w 805"/>
                <a:gd name="T119" fmla="*/ 31 h 917"/>
                <a:gd name="T120" fmla="*/ 186 w 805"/>
                <a:gd name="T121" fmla="*/ 44 h 91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805"/>
                <a:gd name="T184" fmla="*/ 0 h 917"/>
                <a:gd name="T185" fmla="*/ 805 w 805"/>
                <a:gd name="T186" fmla="*/ 917 h 91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805" h="917">
                  <a:moveTo>
                    <a:pt x="746" y="177"/>
                  </a:moveTo>
                  <a:lnTo>
                    <a:pt x="766" y="251"/>
                  </a:lnTo>
                  <a:lnTo>
                    <a:pt x="740" y="299"/>
                  </a:lnTo>
                  <a:lnTo>
                    <a:pt x="707" y="322"/>
                  </a:lnTo>
                  <a:lnTo>
                    <a:pt x="685" y="393"/>
                  </a:lnTo>
                  <a:lnTo>
                    <a:pt x="736" y="446"/>
                  </a:lnTo>
                  <a:lnTo>
                    <a:pt x="746" y="531"/>
                  </a:lnTo>
                  <a:lnTo>
                    <a:pt x="787" y="557"/>
                  </a:lnTo>
                  <a:lnTo>
                    <a:pt x="805" y="627"/>
                  </a:lnTo>
                  <a:lnTo>
                    <a:pt x="777" y="688"/>
                  </a:lnTo>
                  <a:lnTo>
                    <a:pt x="781" y="747"/>
                  </a:lnTo>
                  <a:lnTo>
                    <a:pt x="724" y="777"/>
                  </a:lnTo>
                  <a:lnTo>
                    <a:pt x="673" y="747"/>
                  </a:lnTo>
                  <a:lnTo>
                    <a:pt x="573" y="816"/>
                  </a:lnTo>
                  <a:lnTo>
                    <a:pt x="518" y="824"/>
                  </a:lnTo>
                  <a:lnTo>
                    <a:pt x="518" y="881"/>
                  </a:lnTo>
                  <a:lnTo>
                    <a:pt x="492" y="895"/>
                  </a:lnTo>
                  <a:lnTo>
                    <a:pt x="457" y="895"/>
                  </a:lnTo>
                  <a:lnTo>
                    <a:pt x="419" y="917"/>
                  </a:lnTo>
                  <a:lnTo>
                    <a:pt x="419" y="873"/>
                  </a:lnTo>
                  <a:lnTo>
                    <a:pt x="403" y="848"/>
                  </a:lnTo>
                  <a:lnTo>
                    <a:pt x="333" y="850"/>
                  </a:lnTo>
                  <a:lnTo>
                    <a:pt x="384" y="787"/>
                  </a:lnTo>
                  <a:lnTo>
                    <a:pt x="388" y="726"/>
                  </a:lnTo>
                  <a:lnTo>
                    <a:pt x="362" y="706"/>
                  </a:lnTo>
                  <a:lnTo>
                    <a:pt x="362" y="647"/>
                  </a:lnTo>
                  <a:lnTo>
                    <a:pt x="329" y="637"/>
                  </a:lnTo>
                  <a:lnTo>
                    <a:pt x="297" y="655"/>
                  </a:lnTo>
                  <a:lnTo>
                    <a:pt x="256" y="643"/>
                  </a:lnTo>
                  <a:lnTo>
                    <a:pt x="214" y="700"/>
                  </a:lnTo>
                  <a:lnTo>
                    <a:pt x="191" y="673"/>
                  </a:lnTo>
                  <a:lnTo>
                    <a:pt x="163" y="667"/>
                  </a:lnTo>
                  <a:lnTo>
                    <a:pt x="148" y="714"/>
                  </a:lnTo>
                  <a:lnTo>
                    <a:pt x="88" y="708"/>
                  </a:lnTo>
                  <a:lnTo>
                    <a:pt x="61" y="667"/>
                  </a:lnTo>
                  <a:lnTo>
                    <a:pt x="65" y="614"/>
                  </a:lnTo>
                  <a:lnTo>
                    <a:pt x="86" y="562"/>
                  </a:lnTo>
                  <a:lnTo>
                    <a:pt x="65" y="529"/>
                  </a:lnTo>
                  <a:lnTo>
                    <a:pt x="0" y="523"/>
                  </a:lnTo>
                  <a:lnTo>
                    <a:pt x="14" y="499"/>
                  </a:lnTo>
                  <a:lnTo>
                    <a:pt x="63" y="468"/>
                  </a:lnTo>
                  <a:lnTo>
                    <a:pt x="24" y="326"/>
                  </a:lnTo>
                  <a:lnTo>
                    <a:pt x="25" y="275"/>
                  </a:lnTo>
                  <a:lnTo>
                    <a:pt x="14" y="185"/>
                  </a:lnTo>
                  <a:lnTo>
                    <a:pt x="41" y="120"/>
                  </a:lnTo>
                  <a:lnTo>
                    <a:pt x="100" y="68"/>
                  </a:lnTo>
                  <a:lnTo>
                    <a:pt x="199" y="84"/>
                  </a:lnTo>
                  <a:lnTo>
                    <a:pt x="212" y="59"/>
                  </a:lnTo>
                  <a:lnTo>
                    <a:pt x="183" y="17"/>
                  </a:lnTo>
                  <a:lnTo>
                    <a:pt x="252" y="0"/>
                  </a:lnTo>
                  <a:lnTo>
                    <a:pt x="340" y="27"/>
                  </a:lnTo>
                  <a:lnTo>
                    <a:pt x="411" y="31"/>
                  </a:lnTo>
                  <a:lnTo>
                    <a:pt x="468" y="70"/>
                  </a:lnTo>
                  <a:lnTo>
                    <a:pt x="529" y="35"/>
                  </a:lnTo>
                  <a:lnTo>
                    <a:pt x="561" y="41"/>
                  </a:lnTo>
                  <a:lnTo>
                    <a:pt x="567" y="74"/>
                  </a:lnTo>
                  <a:lnTo>
                    <a:pt x="638" y="25"/>
                  </a:lnTo>
                  <a:lnTo>
                    <a:pt x="671" y="59"/>
                  </a:lnTo>
                  <a:lnTo>
                    <a:pt x="665" y="112"/>
                  </a:lnTo>
                  <a:lnTo>
                    <a:pt x="712" y="126"/>
                  </a:lnTo>
                  <a:lnTo>
                    <a:pt x="746" y="177"/>
                  </a:lnTo>
                  <a:close/>
                </a:path>
              </a:pathLst>
            </a:custGeom>
            <a:grpFill/>
            <a:ln w="0">
              <a:solidFill>
                <a:schemeClr val="tx1">
                  <a:lumMod val="85000"/>
                  <a:lumOff val="15000"/>
                </a:schemeClr>
              </a:solidFill>
              <a:prstDash val="solid"/>
              <a:round/>
            </a:ln>
          </p:spPr>
          <p:txBody>
            <a:bodyPr/>
            <a:lstStyle/>
            <a:p>
              <a:endParaRPr lang="zh-CN" altLang="en-US" dirty="0">
                <a:ea typeface="微软雅黑" panose="020B0503020204020204" pitchFamily="34" charset="-122"/>
              </a:endParaRPr>
            </a:p>
          </p:txBody>
        </p:sp>
        <p:sp>
          <p:nvSpPr>
            <p:cNvPr id="58" name="Freeform 116"/>
            <p:cNvSpPr/>
            <p:nvPr/>
          </p:nvSpPr>
          <p:spPr bwMode="gray">
            <a:xfrm>
              <a:off x="3094" y="2950"/>
              <a:ext cx="402" cy="458"/>
            </a:xfrm>
            <a:custGeom>
              <a:avLst/>
              <a:gdLst>
                <a:gd name="T0" fmla="*/ 186 w 805"/>
                <a:gd name="T1" fmla="*/ 44 h 917"/>
                <a:gd name="T2" fmla="*/ 191 w 805"/>
                <a:gd name="T3" fmla="*/ 62 h 917"/>
                <a:gd name="T4" fmla="*/ 185 w 805"/>
                <a:gd name="T5" fmla="*/ 74 h 917"/>
                <a:gd name="T6" fmla="*/ 176 w 805"/>
                <a:gd name="T7" fmla="*/ 80 h 917"/>
                <a:gd name="T8" fmla="*/ 171 w 805"/>
                <a:gd name="T9" fmla="*/ 98 h 917"/>
                <a:gd name="T10" fmla="*/ 184 w 805"/>
                <a:gd name="T11" fmla="*/ 111 h 917"/>
                <a:gd name="T12" fmla="*/ 186 w 805"/>
                <a:gd name="T13" fmla="*/ 132 h 917"/>
                <a:gd name="T14" fmla="*/ 196 w 805"/>
                <a:gd name="T15" fmla="*/ 139 h 917"/>
                <a:gd name="T16" fmla="*/ 201 w 805"/>
                <a:gd name="T17" fmla="*/ 156 h 917"/>
                <a:gd name="T18" fmla="*/ 194 w 805"/>
                <a:gd name="T19" fmla="*/ 172 h 917"/>
                <a:gd name="T20" fmla="*/ 195 w 805"/>
                <a:gd name="T21" fmla="*/ 186 h 917"/>
                <a:gd name="T22" fmla="*/ 181 w 805"/>
                <a:gd name="T23" fmla="*/ 194 h 917"/>
                <a:gd name="T24" fmla="*/ 168 w 805"/>
                <a:gd name="T25" fmla="*/ 186 h 917"/>
                <a:gd name="T26" fmla="*/ 143 w 805"/>
                <a:gd name="T27" fmla="*/ 204 h 917"/>
                <a:gd name="T28" fmla="*/ 129 w 805"/>
                <a:gd name="T29" fmla="*/ 206 h 917"/>
                <a:gd name="T30" fmla="*/ 129 w 805"/>
                <a:gd name="T31" fmla="*/ 220 h 917"/>
                <a:gd name="T32" fmla="*/ 123 w 805"/>
                <a:gd name="T33" fmla="*/ 223 h 917"/>
                <a:gd name="T34" fmla="*/ 114 w 805"/>
                <a:gd name="T35" fmla="*/ 223 h 917"/>
                <a:gd name="T36" fmla="*/ 104 w 805"/>
                <a:gd name="T37" fmla="*/ 229 h 917"/>
                <a:gd name="T38" fmla="*/ 104 w 805"/>
                <a:gd name="T39" fmla="*/ 218 h 917"/>
                <a:gd name="T40" fmla="*/ 100 w 805"/>
                <a:gd name="T41" fmla="*/ 212 h 917"/>
                <a:gd name="T42" fmla="*/ 83 w 805"/>
                <a:gd name="T43" fmla="*/ 212 h 917"/>
                <a:gd name="T44" fmla="*/ 96 w 805"/>
                <a:gd name="T45" fmla="*/ 196 h 917"/>
                <a:gd name="T46" fmla="*/ 97 w 805"/>
                <a:gd name="T47" fmla="*/ 181 h 917"/>
                <a:gd name="T48" fmla="*/ 90 w 805"/>
                <a:gd name="T49" fmla="*/ 176 h 917"/>
                <a:gd name="T50" fmla="*/ 90 w 805"/>
                <a:gd name="T51" fmla="*/ 161 h 917"/>
                <a:gd name="T52" fmla="*/ 82 w 805"/>
                <a:gd name="T53" fmla="*/ 159 h 917"/>
                <a:gd name="T54" fmla="*/ 74 w 805"/>
                <a:gd name="T55" fmla="*/ 163 h 917"/>
                <a:gd name="T56" fmla="*/ 64 w 805"/>
                <a:gd name="T57" fmla="*/ 160 h 917"/>
                <a:gd name="T58" fmla="*/ 53 w 805"/>
                <a:gd name="T59" fmla="*/ 175 h 917"/>
                <a:gd name="T60" fmla="*/ 47 w 805"/>
                <a:gd name="T61" fmla="*/ 168 h 917"/>
                <a:gd name="T62" fmla="*/ 40 w 805"/>
                <a:gd name="T63" fmla="*/ 166 h 917"/>
                <a:gd name="T64" fmla="*/ 37 w 805"/>
                <a:gd name="T65" fmla="*/ 178 h 917"/>
                <a:gd name="T66" fmla="*/ 22 w 805"/>
                <a:gd name="T67" fmla="*/ 177 h 917"/>
                <a:gd name="T68" fmla="*/ 15 w 805"/>
                <a:gd name="T69" fmla="*/ 166 h 917"/>
                <a:gd name="T70" fmla="*/ 16 w 805"/>
                <a:gd name="T71" fmla="*/ 153 h 917"/>
                <a:gd name="T72" fmla="*/ 21 w 805"/>
                <a:gd name="T73" fmla="*/ 140 h 917"/>
                <a:gd name="T74" fmla="*/ 16 w 805"/>
                <a:gd name="T75" fmla="*/ 132 h 917"/>
                <a:gd name="T76" fmla="*/ 0 w 805"/>
                <a:gd name="T77" fmla="*/ 130 h 917"/>
                <a:gd name="T78" fmla="*/ 3 w 805"/>
                <a:gd name="T79" fmla="*/ 124 h 917"/>
                <a:gd name="T80" fmla="*/ 15 w 805"/>
                <a:gd name="T81" fmla="*/ 117 h 917"/>
                <a:gd name="T82" fmla="*/ 6 w 805"/>
                <a:gd name="T83" fmla="*/ 81 h 917"/>
                <a:gd name="T84" fmla="*/ 6 w 805"/>
                <a:gd name="T85" fmla="*/ 68 h 917"/>
                <a:gd name="T86" fmla="*/ 3 w 805"/>
                <a:gd name="T87" fmla="*/ 46 h 917"/>
                <a:gd name="T88" fmla="*/ 10 w 805"/>
                <a:gd name="T89" fmla="*/ 30 h 917"/>
                <a:gd name="T90" fmla="*/ 25 w 805"/>
                <a:gd name="T91" fmla="*/ 17 h 917"/>
                <a:gd name="T92" fmla="*/ 49 w 805"/>
                <a:gd name="T93" fmla="*/ 21 h 917"/>
                <a:gd name="T94" fmla="*/ 53 w 805"/>
                <a:gd name="T95" fmla="*/ 14 h 917"/>
                <a:gd name="T96" fmla="*/ 45 w 805"/>
                <a:gd name="T97" fmla="*/ 4 h 917"/>
                <a:gd name="T98" fmla="*/ 63 w 805"/>
                <a:gd name="T99" fmla="*/ 0 h 917"/>
                <a:gd name="T100" fmla="*/ 85 w 805"/>
                <a:gd name="T101" fmla="*/ 6 h 917"/>
                <a:gd name="T102" fmla="*/ 102 w 805"/>
                <a:gd name="T103" fmla="*/ 7 h 917"/>
                <a:gd name="T104" fmla="*/ 117 w 805"/>
                <a:gd name="T105" fmla="*/ 17 h 917"/>
                <a:gd name="T106" fmla="*/ 132 w 805"/>
                <a:gd name="T107" fmla="*/ 8 h 917"/>
                <a:gd name="T108" fmla="*/ 140 w 805"/>
                <a:gd name="T109" fmla="*/ 10 h 917"/>
                <a:gd name="T110" fmla="*/ 141 w 805"/>
                <a:gd name="T111" fmla="*/ 18 h 917"/>
                <a:gd name="T112" fmla="*/ 159 w 805"/>
                <a:gd name="T113" fmla="*/ 6 h 917"/>
                <a:gd name="T114" fmla="*/ 167 w 805"/>
                <a:gd name="T115" fmla="*/ 14 h 917"/>
                <a:gd name="T116" fmla="*/ 166 w 805"/>
                <a:gd name="T117" fmla="*/ 28 h 917"/>
                <a:gd name="T118" fmla="*/ 178 w 805"/>
                <a:gd name="T119" fmla="*/ 31 h 917"/>
                <a:gd name="T120" fmla="*/ 186 w 805"/>
                <a:gd name="T121" fmla="*/ 44 h 91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805"/>
                <a:gd name="T184" fmla="*/ 0 h 917"/>
                <a:gd name="T185" fmla="*/ 805 w 805"/>
                <a:gd name="T186" fmla="*/ 917 h 91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805" h="917">
                  <a:moveTo>
                    <a:pt x="746" y="177"/>
                  </a:moveTo>
                  <a:lnTo>
                    <a:pt x="766" y="251"/>
                  </a:lnTo>
                  <a:lnTo>
                    <a:pt x="740" y="299"/>
                  </a:lnTo>
                  <a:lnTo>
                    <a:pt x="707" y="322"/>
                  </a:lnTo>
                  <a:lnTo>
                    <a:pt x="685" y="393"/>
                  </a:lnTo>
                  <a:lnTo>
                    <a:pt x="736" y="446"/>
                  </a:lnTo>
                  <a:lnTo>
                    <a:pt x="746" y="531"/>
                  </a:lnTo>
                  <a:lnTo>
                    <a:pt x="787" y="557"/>
                  </a:lnTo>
                  <a:lnTo>
                    <a:pt x="805" y="627"/>
                  </a:lnTo>
                  <a:lnTo>
                    <a:pt x="777" y="688"/>
                  </a:lnTo>
                  <a:lnTo>
                    <a:pt x="781" y="747"/>
                  </a:lnTo>
                  <a:lnTo>
                    <a:pt x="724" y="777"/>
                  </a:lnTo>
                  <a:lnTo>
                    <a:pt x="673" y="747"/>
                  </a:lnTo>
                  <a:lnTo>
                    <a:pt x="573" y="816"/>
                  </a:lnTo>
                  <a:lnTo>
                    <a:pt x="518" y="824"/>
                  </a:lnTo>
                  <a:lnTo>
                    <a:pt x="518" y="881"/>
                  </a:lnTo>
                  <a:lnTo>
                    <a:pt x="492" y="895"/>
                  </a:lnTo>
                  <a:lnTo>
                    <a:pt x="457" y="895"/>
                  </a:lnTo>
                  <a:lnTo>
                    <a:pt x="419" y="917"/>
                  </a:lnTo>
                  <a:lnTo>
                    <a:pt x="419" y="873"/>
                  </a:lnTo>
                  <a:lnTo>
                    <a:pt x="403" y="848"/>
                  </a:lnTo>
                  <a:lnTo>
                    <a:pt x="333" y="850"/>
                  </a:lnTo>
                  <a:lnTo>
                    <a:pt x="384" y="787"/>
                  </a:lnTo>
                  <a:lnTo>
                    <a:pt x="388" y="726"/>
                  </a:lnTo>
                  <a:lnTo>
                    <a:pt x="362" y="706"/>
                  </a:lnTo>
                  <a:lnTo>
                    <a:pt x="362" y="647"/>
                  </a:lnTo>
                  <a:lnTo>
                    <a:pt x="329" y="637"/>
                  </a:lnTo>
                  <a:lnTo>
                    <a:pt x="297" y="655"/>
                  </a:lnTo>
                  <a:lnTo>
                    <a:pt x="256" y="643"/>
                  </a:lnTo>
                  <a:lnTo>
                    <a:pt x="214" y="700"/>
                  </a:lnTo>
                  <a:lnTo>
                    <a:pt x="191" y="673"/>
                  </a:lnTo>
                  <a:lnTo>
                    <a:pt x="163" y="667"/>
                  </a:lnTo>
                  <a:lnTo>
                    <a:pt x="148" y="714"/>
                  </a:lnTo>
                  <a:lnTo>
                    <a:pt x="88" y="708"/>
                  </a:lnTo>
                  <a:lnTo>
                    <a:pt x="61" y="667"/>
                  </a:lnTo>
                  <a:lnTo>
                    <a:pt x="65" y="614"/>
                  </a:lnTo>
                  <a:lnTo>
                    <a:pt x="86" y="562"/>
                  </a:lnTo>
                  <a:lnTo>
                    <a:pt x="65" y="529"/>
                  </a:lnTo>
                  <a:lnTo>
                    <a:pt x="0" y="523"/>
                  </a:lnTo>
                  <a:lnTo>
                    <a:pt x="14" y="499"/>
                  </a:lnTo>
                  <a:lnTo>
                    <a:pt x="63" y="468"/>
                  </a:lnTo>
                  <a:lnTo>
                    <a:pt x="24" y="326"/>
                  </a:lnTo>
                  <a:lnTo>
                    <a:pt x="25" y="275"/>
                  </a:lnTo>
                  <a:lnTo>
                    <a:pt x="14" y="185"/>
                  </a:lnTo>
                  <a:lnTo>
                    <a:pt x="41" y="120"/>
                  </a:lnTo>
                  <a:lnTo>
                    <a:pt x="100" y="68"/>
                  </a:lnTo>
                  <a:lnTo>
                    <a:pt x="199" y="84"/>
                  </a:lnTo>
                  <a:lnTo>
                    <a:pt x="212" y="59"/>
                  </a:lnTo>
                  <a:lnTo>
                    <a:pt x="183" y="17"/>
                  </a:lnTo>
                  <a:lnTo>
                    <a:pt x="252" y="0"/>
                  </a:lnTo>
                  <a:lnTo>
                    <a:pt x="340" y="27"/>
                  </a:lnTo>
                  <a:lnTo>
                    <a:pt x="411" y="31"/>
                  </a:lnTo>
                  <a:lnTo>
                    <a:pt x="468" y="70"/>
                  </a:lnTo>
                  <a:lnTo>
                    <a:pt x="529" y="35"/>
                  </a:lnTo>
                  <a:lnTo>
                    <a:pt x="561" y="41"/>
                  </a:lnTo>
                  <a:lnTo>
                    <a:pt x="567" y="74"/>
                  </a:lnTo>
                  <a:lnTo>
                    <a:pt x="638" y="25"/>
                  </a:lnTo>
                  <a:lnTo>
                    <a:pt x="671" y="59"/>
                  </a:lnTo>
                  <a:lnTo>
                    <a:pt x="665" y="112"/>
                  </a:lnTo>
                  <a:lnTo>
                    <a:pt x="712" y="126"/>
                  </a:lnTo>
                  <a:lnTo>
                    <a:pt x="746" y="177"/>
                  </a:lnTo>
                </a:path>
              </a:pathLst>
            </a:custGeom>
            <a:grpFill/>
            <a:ln w="6350">
              <a:solidFill>
                <a:schemeClr val="tx1">
                  <a:lumMod val="85000"/>
                  <a:lumOff val="15000"/>
                </a:schemeClr>
              </a:solidFill>
              <a:prstDash val="solid"/>
              <a:round/>
            </a:ln>
          </p:spPr>
          <p:txBody>
            <a:bodyPr/>
            <a:lstStyle/>
            <a:p>
              <a:endParaRPr lang="zh-CN" altLang="en-US" dirty="0">
                <a:ea typeface="微软雅黑" panose="020B0503020204020204" pitchFamily="34" charset="-122"/>
              </a:endParaRPr>
            </a:p>
          </p:txBody>
        </p:sp>
        <p:sp>
          <p:nvSpPr>
            <p:cNvPr id="59" name="Freeform 117"/>
            <p:cNvSpPr/>
            <p:nvPr/>
          </p:nvSpPr>
          <p:spPr bwMode="gray">
            <a:xfrm>
              <a:off x="3436" y="2904"/>
              <a:ext cx="356" cy="491"/>
            </a:xfrm>
            <a:custGeom>
              <a:avLst/>
              <a:gdLst>
                <a:gd name="T0" fmla="*/ 20 w 711"/>
                <a:gd name="T1" fmla="*/ 44 h 982"/>
                <a:gd name="T2" fmla="*/ 7 w 711"/>
                <a:gd name="T3" fmla="*/ 55 h 982"/>
                <a:gd name="T4" fmla="*/ 16 w 711"/>
                <a:gd name="T5" fmla="*/ 68 h 982"/>
                <a:gd name="T6" fmla="*/ 21 w 711"/>
                <a:gd name="T7" fmla="*/ 86 h 982"/>
                <a:gd name="T8" fmla="*/ 14 w 711"/>
                <a:gd name="T9" fmla="*/ 98 h 982"/>
                <a:gd name="T10" fmla="*/ 6 w 711"/>
                <a:gd name="T11" fmla="*/ 104 h 982"/>
                <a:gd name="T12" fmla="*/ 0 w 711"/>
                <a:gd name="T13" fmla="*/ 122 h 982"/>
                <a:gd name="T14" fmla="*/ 13 w 711"/>
                <a:gd name="T15" fmla="*/ 135 h 982"/>
                <a:gd name="T16" fmla="*/ 16 w 711"/>
                <a:gd name="T17" fmla="*/ 156 h 982"/>
                <a:gd name="T18" fmla="*/ 26 w 711"/>
                <a:gd name="T19" fmla="*/ 163 h 982"/>
                <a:gd name="T20" fmla="*/ 30 w 711"/>
                <a:gd name="T21" fmla="*/ 179 h 982"/>
                <a:gd name="T22" fmla="*/ 23 w 711"/>
                <a:gd name="T23" fmla="*/ 196 h 982"/>
                <a:gd name="T24" fmla="*/ 24 w 711"/>
                <a:gd name="T25" fmla="*/ 210 h 982"/>
                <a:gd name="T26" fmla="*/ 32 w 711"/>
                <a:gd name="T27" fmla="*/ 215 h 982"/>
                <a:gd name="T28" fmla="*/ 50 w 711"/>
                <a:gd name="T29" fmla="*/ 209 h 982"/>
                <a:gd name="T30" fmla="*/ 56 w 711"/>
                <a:gd name="T31" fmla="*/ 215 h 982"/>
                <a:gd name="T32" fmla="*/ 47 w 711"/>
                <a:gd name="T33" fmla="*/ 232 h 982"/>
                <a:gd name="T34" fmla="*/ 39 w 711"/>
                <a:gd name="T35" fmla="*/ 241 h 982"/>
                <a:gd name="T36" fmla="*/ 46 w 711"/>
                <a:gd name="T37" fmla="*/ 246 h 982"/>
                <a:gd name="T38" fmla="*/ 82 w 711"/>
                <a:gd name="T39" fmla="*/ 231 h 982"/>
                <a:gd name="T40" fmla="*/ 96 w 711"/>
                <a:gd name="T41" fmla="*/ 238 h 982"/>
                <a:gd name="T42" fmla="*/ 101 w 711"/>
                <a:gd name="T43" fmla="*/ 222 h 982"/>
                <a:gd name="T44" fmla="*/ 100 w 711"/>
                <a:gd name="T45" fmla="*/ 209 h 982"/>
                <a:gd name="T46" fmla="*/ 107 w 711"/>
                <a:gd name="T47" fmla="*/ 182 h 982"/>
                <a:gd name="T48" fmla="*/ 115 w 711"/>
                <a:gd name="T49" fmla="*/ 170 h 982"/>
                <a:gd name="T50" fmla="*/ 115 w 711"/>
                <a:gd name="T51" fmla="*/ 157 h 982"/>
                <a:gd name="T52" fmla="*/ 119 w 711"/>
                <a:gd name="T53" fmla="*/ 151 h 982"/>
                <a:gd name="T54" fmla="*/ 116 w 711"/>
                <a:gd name="T55" fmla="*/ 143 h 982"/>
                <a:gd name="T56" fmla="*/ 117 w 711"/>
                <a:gd name="T57" fmla="*/ 130 h 982"/>
                <a:gd name="T58" fmla="*/ 132 w 711"/>
                <a:gd name="T59" fmla="*/ 124 h 982"/>
                <a:gd name="T60" fmla="*/ 134 w 711"/>
                <a:gd name="T61" fmla="*/ 106 h 982"/>
                <a:gd name="T62" fmla="*/ 135 w 711"/>
                <a:gd name="T63" fmla="*/ 92 h 982"/>
                <a:gd name="T64" fmla="*/ 143 w 711"/>
                <a:gd name="T65" fmla="*/ 87 h 982"/>
                <a:gd name="T66" fmla="*/ 151 w 711"/>
                <a:gd name="T67" fmla="*/ 87 h 982"/>
                <a:gd name="T68" fmla="*/ 164 w 711"/>
                <a:gd name="T69" fmla="*/ 80 h 982"/>
                <a:gd name="T70" fmla="*/ 175 w 711"/>
                <a:gd name="T71" fmla="*/ 75 h 982"/>
                <a:gd name="T72" fmla="*/ 175 w 711"/>
                <a:gd name="T73" fmla="*/ 64 h 982"/>
                <a:gd name="T74" fmla="*/ 178 w 711"/>
                <a:gd name="T75" fmla="*/ 63 h 982"/>
                <a:gd name="T76" fmla="*/ 175 w 711"/>
                <a:gd name="T77" fmla="*/ 49 h 982"/>
                <a:gd name="T78" fmla="*/ 155 w 711"/>
                <a:gd name="T79" fmla="*/ 34 h 982"/>
                <a:gd name="T80" fmla="*/ 160 w 711"/>
                <a:gd name="T81" fmla="*/ 19 h 982"/>
                <a:gd name="T82" fmla="*/ 153 w 711"/>
                <a:gd name="T83" fmla="*/ 15 h 982"/>
                <a:gd name="T84" fmla="*/ 134 w 711"/>
                <a:gd name="T85" fmla="*/ 14 h 982"/>
                <a:gd name="T86" fmla="*/ 127 w 711"/>
                <a:gd name="T87" fmla="*/ 5 h 982"/>
                <a:gd name="T88" fmla="*/ 112 w 711"/>
                <a:gd name="T89" fmla="*/ 21 h 982"/>
                <a:gd name="T90" fmla="*/ 102 w 711"/>
                <a:gd name="T91" fmla="*/ 17 h 982"/>
                <a:gd name="T92" fmla="*/ 110 w 711"/>
                <a:gd name="T93" fmla="*/ 7 h 982"/>
                <a:gd name="T94" fmla="*/ 105 w 711"/>
                <a:gd name="T95" fmla="*/ 0 h 982"/>
                <a:gd name="T96" fmla="*/ 96 w 711"/>
                <a:gd name="T97" fmla="*/ 4 h 982"/>
                <a:gd name="T98" fmla="*/ 87 w 711"/>
                <a:gd name="T99" fmla="*/ 15 h 982"/>
                <a:gd name="T100" fmla="*/ 83 w 711"/>
                <a:gd name="T101" fmla="*/ 14 h 982"/>
                <a:gd name="T102" fmla="*/ 76 w 711"/>
                <a:gd name="T103" fmla="*/ 21 h 982"/>
                <a:gd name="T104" fmla="*/ 63 w 711"/>
                <a:gd name="T105" fmla="*/ 15 h 982"/>
                <a:gd name="T106" fmla="*/ 54 w 711"/>
                <a:gd name="T107" fmla="*/ 25 h 982"/>
                <a:gd name="T108" fmla="*/ 46 w 711"/>
                <a:gd name="T109" fmla="*/ 27 h 982"/>
                <a:gd name="T110" fmla="*/ 35 w 711"/>
                <a:gd name="T111" fmla="*/ 40 h 982"/>
                <a:gd name="T112" fmla="*/ 20 w 711"/>
                <a:gd name="T113" fmla="*/ 44 h 98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711"/>
                <a:gd name="T172" fmla="*/ 0 h 982"/>
                <a:gd name="T173" fmla="*/ 711 w 711"/>
                <a:gd name="T174" fmla="*/ 982 h 98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711" h="982">
                  <a:moveTo>
                    <a:pt x="77" y="173"/>
                  </a:moveTo>
                  <a:lnTo>
                    <a:pt x="27" y="219"/>
                  </a:lnTo>
                  <a:lnTo>
                    <a:pt x="61" y="270"/>
                  </a:lnTo>
                  <a:lnTo>
                    <a:pt x="81" y="344"/>
                  </a:lnTo>
                  <a:lnTo>
                    <a:pt x="55" y="392"/>
                  </a:lnTo>
                  <a:lnTo>
                    <a:pt x="22" y="415"/>
                  </a:lnTo>
                  <a:lnTo>
                    <a:pt x="0" y="486"/>
                  </a:lnTo>
                  <a:lnTo>
                    <a:pt x="51" y="539"/>
                  </a:lnTo>
                  <a:lnTo>
                    <a:pt x="61" y="624"/>
                  </a:lnTo>
                  <a:lnTo>
                    <a:pt x="102" y="650"/>
                  </a:lnTo>
                  <a:lnTo>
                    <a:pt x="120" y="716"/>
                  </a:lnTo>
                  <a:lnTo>
                    <a:pt x="92" y="783"/>
                  </a:lnTo>
                  <a:lnTo>
                    <a:pt x="96" y="840"/>
                  </a:lnTo>
                  <a:lnTo>
                    <a:pt x="128" y="860"/>
                  </a:lnTo>
                  <a:lnTo>
                    <a:pt x="197" y="833"/>
                  </a:lnTo>
                  <a:lnTo>
                    <a:pt x="224" y="858"/>
                  </a:lnTo>
                  <a:lnTo>
                    <a:pt x="185" y="927"/>
                  </a:lnTo>
                  <a:lnTo>
                    <a:pt x="155" y="961"/>
                  </a:lnTo>
                  <a:lnTo>
                    <a:pt x="183" y="982"/>
                  </a:lnTo>
                  <a:lnTo>
                    <a:pt x="327" y="923"/>
                  </a:lnTo>
                  <a:lnTo>
                    <a:pt x="382" y="949"/>
                  </a:lnTo>
                  <a:lnTo>
                    <a:pt x="403" y="888"/>
                  </a:lnTo>
                  <a:lnTo>
                    <a:pt x="398" y="833"/>
                  </a:lnTo>
                  <a:lnTo>
                    <a:pt x="425" y="726"/>
                  </a:lnTo>
                  <a:lnTo>
                    <a:pt x="459" y="677"/>
                  </a:lnTo>
                  <a:lnTo>
                    <a:pt x="457" y="628"/>
                  </a:lnTo>
                  <a:lnTo>
                    <a:pt x="476" y="604"/>
                  </a:lnTo>
                  <a:lnTo>
                    <a:pt x="462" y="569"/>
                  </a:lnTo>
                  <a:lnTo>
                    <a:pt x="468" y="518"/>
                  </a:lnTo>
                  <a:lnTo>
                    <a:pt x="525" y="496"/>
                  </a:lnTo>
                  <a:lnTo>
                    <a:pt x="535" y="423"/>
                  </a:lnTo>
                  <a:lnTo>
                    <a:pt x="539" y="368"/>
                  </a:lnTo>
                  <a:lnTo>
                    <a:pt x="569" y="346"/>
                  </a:lnTo>
                  <a:lnTo>
                    <a:pt x="602" y="346"/>
                  </a:lnTo>
                  <a:lnTo>
                    <a:pt x="653" y="317"/>
                  </a:lnTo>
                  <a:lnTo>
                    <a:pt x="697" y="297"/>
                  </a:lnTo>
                  <a:lnTo>
                    <a:pt x="697" y="256"/>
                  </a:lnTo>
                  <a:lnTo>
                    <a:pt x="711" y="254"/>
                  </a:lnTo>
                  <a:lnTo>
                    <a:pt x="697" y="193"/>
                  </a:lnTo>
                  <a:lnTo>
                    <a:pt x="620" y="134"/>
                  </a:lnTo>
                  <a:lnTo>
                    <a:pt x="638" y="73"/>
                  </a:lnTo>
                  <a:lnTo>
                    <a:pt x="612" y="57"/>
                  </a:lnTo>
                  <a:lnTo>
                    <a:pt x="535" y="55"/>
                  </a:lnTo>
                  <a:lnTo>
                    <a:pt x="506" y="20"/>
                  </a:lnTo>
                  <a:lnTo>
                    <a:pt x="447" y="81"/>
                  </a:lnTo>
                  <a:lnTo>
                    <a:pt x="407" y="67"/>
                  </a:lnTo>
                  <a:lnTo>
                    <a:pt x="439" y="28"/>
                  </a:lnTo>
                  <a:lnTo>
                    <a:pt x="417" y="0"/>
                  </a:lnTo>
                  <a:lnTo>
                    <a:pt x="384" y="14"/>
                  </a:lnTo>
                  <a:lnTo>
                    <a:pt x="348" y="59"/>
                  </a:lnTo>
                  <a:lnTo>
                    <a:pt x="331" y="55"/>
                  </a:lnTo>
                  <a:lnTo>
                    <a:pt x="301" y="81"/>
                  </a:lnTo>
                  <a:lnTo>
                    <a:pt x="250" y="61"/>
                  </a:lnTo>
                  <a:lnTo>
                    <a:pt x="214" y="98"/>
                  </a:lnTo>
                  <a:lnTo>
                    <a:pt x="183" y="108"/>
                  </a:lnTo>
                  <a:lnTo>
                    <a:pt x="140" y="159"/>
                  </a:lnTo>
                  <a:lnTo>
                    <a:pt x="77" y="173"/>
                  </a:lnTo>
                  <a:close/>
                </a:path>
              </a:pathLst>
            </a:custGeom>
            <a:grpFill/>
            <a:ln w="0">
              <a:solidFill>
                <a:schemeClr val="tx1">
                  <a:lumMod val="85000"/>
                  <a:lumOff val="15000"/>
                </a:schemeClr>
              </a:solidFill>
              <a:prstDash val="solid"/>
              <a:round/>
            </a:ln>
          </p:spPr>
          <p:txBody>
            <a:bodyPr/>
            <a:lstStyle/>
            <a:p>
              <a:endParaRPr lang="zh-CN" altLang="en-US" dirty="0">
                <a:ea typeface="微软雅黑" panose="020B0503020204020204" pitchFamily="34" charset="-122"/>
              </a:endParaRPr>
            </a:p>
          </p:txBody>
        </p:sp>
        <p:sp>
          <p:nvSpPr>
            <p:cNvPr id="60" name="Freeform 118"/>
            <p:cNvSpPr/>
            <p:nvPr/>
          </p:nvSpPr>
          <p:spPr bwMode="gray">
            <a:xfrm>
              <a:off x="3436" y="2904"/>
              <a:ext cx="356" cy="491"/>
            </a:xfrm>
            <a:custGeom>
              <a:avLst/>
              <a:gdLst>
                <a:gd name="T0" fmla="*/ 20 w 711"/>
                <a:gd name="T1" fmla="*/ 44 h 982"/>
                <a:gd name="T2" fmla="*/ 7 w 711"/>
                <a:gd name="T3" fmla="*/ 55 h 982"/>
                <a:gd name="T4" fmla="*/ 16 w 711"/>
                <a:gd name="T5" fmla="*/ 68 h 982"/>
                <a:gd name="T6" fmla="*/ 21 w 711"/>
                <a:gd name="T7" fmla="*/ 86 h 982"/>
                <a:gd name="T8" fmla="*/ 14 w 711"/>
                <a:gd name="T9" fmla="*/ 98 h 982"/>
                <a:gd name="T10" fmla="*/ 6 w 711"/>
                <a:gd name="T11" fmla="*/ 104 h 982"/>
                <a:gd name="T12" fmla="*/ 0 w 711"/>
                <a:gd name="T13" fmla="*/ 122 h 982"/>
                <a:gd name="T14" fmla="*/ 13 w 711"/>
                <a:gd name="T15" fmla="*/ 135 h 982"/>
                <a:gd name="T16" fmla="*/ 16 w 711"/>
                <a:gd name="T17" fmla="*/ 156 h 982"/>
                <a:gd name="T18" fmla="*/ 26 w 711"/>
                <a:gd name="T19" fmla="*/ 163 h 982"/>
                <a:gd name="T20" fmla="*/ 30 w 711"/>
                <a:gd name="T21" fmla="*/ 179 h 982"/>
                <a:gd name="T22" fmla="*/ 23 w 711"/>
                <a:gd name="T23" fmla="*/ 196 h 982"/>
                <a:gd name="T24" fmla="*/ 24 w 711"/>
                <a:gd name="T25" fmla="*/ 210 h 982"/>
                <a:gd name="T26" fmla="*/ 32 w 711"/>
                <a:gd name="T27" fmla="*/ 215 h 982"/>
                <a:gd name="T28" fmla="*/ 50 w 711"/>
                <a:gd name="T29" fmla="*/ 209 h 982"/>
                <a:gd name="T30" fmla="*/ 56 w 711"/>
                <a:gd name="T31" fmla="*/ 215 h 982"/>
                <a:gd name="T32" fmla="*/ 47 w 711"/>
                <a:gd name="T33" fmla="*/ 232 h 982"/>
                <a:gd name="T34" fmla="*/ 39 w 711"/>
                <a:gd name="T35" fmla="*/ 241 h 982"/>
                <a:gd name="T36" fmla="*/ 46 w 711"/>
                <a:gd name="T37" fmla="*/ 246 h 982"/>
                <a:gd name="T38" fmla="*/ 82 w 711"/>
                <a:gd name="T39" fmla="*/ 231 h 982"/>
                <a:gd name="T40" fmla="*/ 96 w 711"/>
                <a:gd name="T41" fmla="*/ 238 h 982"/>
                <a:gd name="T42" fmla="*/ 101 w 711"/>
                <a:gd name="T43" fmla="*/ 222 h 982"/>
                <a:gd name="T44" fmla="*/ 100 w 711"/>
                <a:gd name="T45" fmla="*/ 209 h 982"/>
                <a:gd name="T46" fmla="*/ 107 w 711"/>
                <a:gd name="T47" fmla="*/ 182 h 982"/>
                <a:gd name="T48" fmla="*/ 115 w 711"/>
                <a:gd name="T49" fmla="*/ 170 h 982"/>
                <a:gd name="T50" fmla="*/ 115 w 711"/>
                <a:gd name="T51" fmla="*/ 157 h 982"/>
                <a:gd name="T52" fmla="*/ 119 w 711"/>
                <a:gd name="T53" fmla="*/ 151 h 982"/>
                <a:gd name="T54" fmla="*/ 116 w 711"/>
                <a:gd name="T55" fmla="*/ 143 h 982"/>
                <a:gd name="T56" fmla="*/ 117 w 711"/>
                <a:gd name="T57" fmla="*/ 130 h 982"/>
                <a:gd name="T58" fmla="*/ 132 w 711"/>
                <a:gd name="T59" fmla="*/ 124 h 982"/>
                <a:gd name="T60" fmla="*/ 134 w 711"/>
                <a:gd name="T61" fmla="*/ 106 h 982"/>
                <a:gd name="T62" fmla="*/ 135 w 711"/>
                <a:gd name="T63" fmla="*/ 92 h 982"/>
                <a:gd name="T64" fmla="*/ 143 w 711"/>
                <a:gd name="T65" fmla="*/ 87 h 982"/>
                <a:gd name="T66" fmla="*/ 151 w 711"/>
                <a:gd name="T67" fmla="*/ 87 h 982"/>
                <a:gd name="T68" fmla="*/ 164 w 711"/>
                <a:gd name="T69" fmla="*/ 80 h 982"/>
                <a:gd name="T70" fmla="*/ 175 w 711"/>
                <a:gd name="T71" fmla="*/ 75 h 982"/>
                <a:gd name="T72" fmla="*/ 175 w 711"/>
                <a:gd name="T73" fmla="*/ 64 h 982"/>
                <a:gd name="T74" fmla="*/ 178 w 711"/>
                <a:gd name="T75" fmla="*/ 63 h 982"/>
                <a:gd name="T76" fmla="*/ 175 w 711"/>
                <a:gd name="T77" fmla="*/ 49 h 982"/>
                <a:gd name="T78" fmla="*/ 155 w 711"/>
                <a:gd name="T79" fmla="*/ 34 h 982"/>
                <a:gd name="T80" fmla="*/ 160 w 711"/>
                <a:gd name="T81" fmla="*/ 19 h 982"/>
                <a:gd name="T82" fmla="*/ 153 w 711"/>
                <a:gd name="T83" fmla="*/ 15 h 982"/>
                <a:gd name="T84" fmla="*/ 134 w 711"/>
                <a:gd name="T85" fmla="*/ 14 h 982"/>
                <a:gd name="T86" fmla="*/ 127 w 711"/>
                <a:gd name="T87" fmla="*/ 5 h 982"/>
                <a:gd name="T88" fmla="*/ 112 w 711"/>
                <a:gd name="T89" fmla="*/ 21 h 982"/>
                <a:gd name="T90" fmla="*/ 102 w 711"/>
                <a:gd name="T91" fmla="*/ 17 h 982"/>
                <a:gd name="T92" fmla="*/ 110 w 711"/>
                <a:gd name="T93" fmla="*/ 7 h 982"/>
                <a:gd name="T94" fmla="*/ 105 w 711"/>
                <a:gd name="T95" fmla="*/ 0 h 982"/>
                <a:gd name="T96" fmla="*/ 96 w 711"/>
                <a:gd name="T97" fmla="*/ 4 h 982"/>
                <a:gd name="T98" fmla="*/ 87 w 711"/>
                <a:gd name="T99" fmla="*/ 15 h 982"/>
                <a:gd name="T100" fmla="*/ 83 w 711"/>
                <a:gd name="T101" fmla="*/ 14 h 982"/>
                <a:gd name="T102" fmla="*/ 76 w 711"/>
                <a:gd name="T103" fmla="*/ 21 h 982"/>
                <a:gd name="T104" fmla="*/ 63 w 711"/>
                <a:gd name="T105" fmla="*/ 15 h 982"/>
                <a:gd name="T106" fmla="*/ 54 w 711"/>
                <a:gd name="T107" fmla="*/ 25 h 982"/>
                <a:gd name="T108" fmla="*/ 46 w 711"/>
                <a:gd name="T109" fmla="*/ 27 h 982"/>
                <a:gd name="T110" fmla="*/ 35 w 711"/>
                <a:gd name="T111" fmla="*/ 40 h 982"/>
                <a:gd name="T112" fmla="*/ 20 w 711"/>
                <a:gd name="T113" fmla="*/ 44 h 98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711"/>
                <a:gd name="T172" fmla="*/ 0 h 982"/>
                <a:gd name="T173" fmla="*/ 711 w 711"/>
                <a:gd name="T174" fmla="*/ 982 h 98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711" h="982">
                  <a:moveTo>
                    <a:pt x="77" y="173"/>
                  </a:moveTo>
                  <a:lnTo>
                    <a:pt x="27" y="219"/>
                  </a:lnTo>
                  <a:lnTo>
                    <a:pt x="61" y="270"/>
                  </a:lnTo>
                  <a:lnTo>
                    <a:pt x="81" y="344"/>
                  </a:lnTo>
                  <a:lnTo>
                    <a:pt x="55" y="392"/>
                  </a:lnTo>
                  <a:lnTo>
                    <a:pt x="22" y="415"/>
                  </a:lnTo>
                  <a:lnTo>
                    <a:pt x="0" y="486"/>
                  </a:lnTo>
                  <a:lnTo>
                    <a:pt x="51" y="539"/>
                  </a:lnTo>
                  <a:lnTo>
                    <a:pt x="61" y="624"/>
                  </a:lnTo>
                  <a:lnTo>
                    <a:pt x="102" y="650"/>
                  </a:lnTo>
                  <a:lnTo>
                    <a:pt x="120" y="716"/>
                  </a:lnTo>
                  <a:lnTo>
                    <a:pt x="92" y="783"/>
                  </a:lnTo>
                  <a:lnTo>
                    <a:pt x="96" y="840"/>
                  </a:lnTo>
                  <a:lnTo>
                    <a:pt x="128" y="860"/>
                  </a:lnTo>
                  <a:lnTo>
                    <a:pt x="197" y="833"/>
                  </a:lnTo>
                  <a:lnTo>
                    <a:pt x="224" y="858"/>
                  </a:lnTo>
                  <a:lnTo>
                    <a:pt x="185" y="927"/>
                  </a:lnTo>
                  <a:lnTo>
                    <a:pt x="155" y="961"/>
                  </a:lnTo>
                  <a:lnTo>
                    <a:pt x="183" y="982"/>
                  </a:lnTo>
                  <a:lnTo>
                    <a:pt x="327" y="923"/>
                  </a:lnTo>
                  <a:lnTo>
                    <a:pt x="382" y="949"/>
                  </a:lnTo>
                  <a:lnTo>
                    <a:pt x="403" y="888"/>
                  </a:lnTo>
                  <a:lnTo>
                    <a:pt x="398" y="833"/>
                  </a:lnTo>
                  <a:lnTo>
                    <a:pt x="425" y="726"/>
                  </a:lnTo>
                  <a:lnTo>
                    <a:pt x="459" y="677"/>
                  </a:lnTo>
                  <a:lnTo>
                    <a:pt x="457" y="628"/>
                  </a:lnTo>
                  <a:lnTo>
                    <a:pt x="476" y="604"/>
                  </a:lnTo>
                  <a:lnTo>
                    <a:pt x="462" y="569"/>
                  </a:lnTo>
                  <a:lnTo>
                    <a:pt x="468" y="518"/>
                  </a:lnTo>
                  <a:lnTo>
                    <a:pt x="525" y="496"/>
                  </a:lnTo>
                  <a:lnTo>
                    <a:pt x="535" y="423"/>
                  </a:lnTo>
                  <a:lnTo>
                    <a:pt x="539" y="368"/>
                  </a:lnTo>
                  <a:lnTo>
                    <a:pt x="569" y="346"/>
                  </a:lnTo>
                  <a:lnTo>
                    <a:pt x="602" y="346"/>
                  </a:lnTo>
                  <a:lnTo>
                    <a:pt x="653" y="317"/>
                  </a:lnTo>
                  <a:lnTo>
                    <a:pt x="697" y="297"/>
                  </a:lnTo>
                  <a:lnTo>
                    <a:pt x="697" y="256"/>
                  </a:lnTo>
                  <a:lnTo>
                    <a:pt x="711" y="254"/>
                  </a:lnTo>
                  <a:lnTo>
                    <a:pt x="697" y="193"/>
                  </a:lnTo>
                  <a:lnTo>
                    <a:pt x="620" y="134"/>
                  </a:lnTo>
                  <a:lnTo>
                    <a:pt x="638" y="73"/>
                  </a:lnTo>
                  <a:lnTo>
                    <a:pt x="612" y="57"/>
                  </a:lnTo>
                  <a:lnTo>
                    <a:pt x="535" y="55"/>
                  </a:lnTo>
                  <a:lnTo>
                    <a:pt x="506" y="20"/>
                  </a:lnTo>
                  <a:lnTo>
                    <a:pt x="447" y="81"/>
                  </a:lnTo>
                  <a:lnTo>
                    <a:pt x="407" y="67"/>
                  </a:lnTo>
                  <a:lnTo>
                    <a:pt x="439" y="28"/>
                  </a:lnTo>
                  <a:lnTo>
                    <a:pt x="417" y="0"/>
                  </a:lnTo>
                  <a:lnTo>
                    <a:pt x="384" y="14"/>
                  </a:lnTo>
                  <a:lnTo>
                    <a:pt x="348" y="59"/>
                  </a:lnTo>
                  <a:lnTo>
                    <a:pt x="331" y="55"/>
                  </a:lnTo>
                  <a:lnTo>
                    <a:pt x="301" y="81"/>
                  </a:lnTo>
                  <a:lnTo>
                    <a:pt x="250" y="61"/>
                  </a:lnTo>
                  <a:lnTo>
                    <a:pt x="214" y="98"/>
                  </a:lnTo>
                  <a:lnTo>
                    <a:pt x="183" y="108"/>
                  </a:lnTo>
                  <a:lnTo>
                    <a:pt x="140" y="159"/>
                  </a:lnTo>
                  <a:lnTo>
                    <a:pt x="77" y="173"/>
                  </a:lnTo>
                </a:path>
              </a:pathLst>
            </a:custGeom>
            <a:grpFill/>
            <a:ln w="6350">
              <a:solidFill>
                <a:schemeClr val="tx1">
                  <a:lumMod val="85000"/>
                  <a:lumOff val="15000"/>
                </a:schemeClr>
              </a:solidFill>
              <a:prstDash val="solid"/>
              <a:round/>
            </a:ln>
          </p:spPr>
          <p:txBody>
            <a:bodyPr/>
            <a:lstStyle/>
            <a:p>
              <a:endParaRPr lang="zh-CN" altLang="en-US" dirty="0">
                <a:ea typeface="微软雅黑" panose="020B0503020204020204" pitchFamily="34" charset="-122"/>
              </a:endParaRPr>
            </a:p>
          </p:txBody>
        </p:sp>
        <p:sp>
          <p:nvSpPr>
            <p:cNvPr id="61" name="Freeform 119"/>
            <p:cNvSpPr/>
            <p:nvPr/>
          </p:nvSpPr>
          <p:spPr bwMode="gray">
            <a:xfrm>
              <a:off x="3477" y="2497"/>
              <a:ext cx="361" cy="447"/>
            </a:xfrm>
            <a:custGeom>
              <a:avLst/>
              <a:gdLst>
                <a:gd name="T0" fmla="*/ 19 w 722"/>
                <a:gd name="T1" fmla="*/ 148 h 894"/>
                <a:gd name="T2" fmla="*/ 23 w 722"/>
                <a:gd name="T3" fmla="*/ 155 h 894"/>
                <a:gd name="T4" fmla="*/ 34 w 722"/>
                <a:gd name="T5" fmla="*/ 163 h 894"/>
                <a:gd name="T6" fmla="*/ 42 w 722"/>
                <a:gd name="T7" fmla="*/ 163 h 894"/>
                <a:gd name="T8" fmla="*/ 50 w 722"/>
                <a:gd name="T9" fmla="*/ 168 h 894"/>
                <a:gd name="T10" fmla="*/ 50 w 722"/>
                <a:gd name="T11" fmla="*/ 192 h 894"/>
                <a:gd name="T12" fmla="*/ 58 w 722"/>
                <a:gd name="T13" fmla="*/ 202 h 894"/>
                <a:gd name="T14" fmla="*/ 62 w 722"/>
                <a:gd name="T15" fmla="*/ 217 h 894"/>
                <a:gd name="T16" fmla="*/ 67 w 722"/>
                <a:gd name="T17" fmla="*/ 218 h 894"/>
                <a:gd name="T18" fmla="*/ 76 w 722"/>
                <a:gd name="T19" fmla="*/ 207 h 894"/>
                <a:gd name="T20" fmla="*/ 85 w 722"/>
                <a:gd name="T21" fmla="*/ 204 h 894"/>
                <a:gd name="T22" fmla="*/ 90 w 722"/>
                <a:gd name="T23" fmla="*/ 211 h 894"/>
                <a:gd name="T24" fmla="*/ 82 w 722"/>
                <a:gd name="T25" fmla="*/ 220 h 894"/>
                <a:gd name="T26" fmla="*/ 91 w 722"/>
                <a:gd name="T27" fmla="*/ 224 h 894"/>
                <a:gd name="T28" fmla="*/ 106 w 722"/>
                <a:gd name="T29" fmla="*/ 209 h 894"/>
                <a:gd name="T30" fmla="*/ 113 w 722"/>
                <a:gd name="T31" fmla="*/ 217 h 894"/>
                <a:gd name="T32" fmla="*/ 133 w 722"/>
                <a:gd name="T33" fmla="*/ 218 h 894"/>
                <a:gd name="T34" fmla="*/ 140 w 722"/>
                <a:gd name="T35" fmla="*/ 222 h 894"/>
                <a:gd name="T36" fmla="*/ 154 w 722"/>
                <a:gd name="T37" fmla="*/ 207 h 894"/>
                <a:gd name="T38" fmla="*/ 162 w 722"/>
                <a:gd name="T39" fmla="*/ 188 h 894"/>
                <a:gd name="T40" fmla="*/ 169 w 722"/>
                <a:gd name="T41" fmla="*/ 178 h 894"/>
                <a:gd name="T42" fmla="*/ 176 w 722"/>
                <a:gd name="T43" fmla="*/ 175 h 894"/>
                <a:gd name="T44" fmla="*/ 171 w 722"/>
                <a:gd name="T45" fmla="*/ 164 h 894"/>
                <a:gd name="T46" fmla="*/ 181 w 722"/>
                <a:gd name="T47" fmla="*/ 151 h 894"/>
                <a:gd name="T48" fmla="*/ 180 w 722"/>
                <a:gd name="T49" fmla="*/ 141 h 894"/>
                <a:gd name="T50" fmla="*/ 173 w 722"/>
                <a:gd name="T51" fmla="*/ 142 h 894"/>
                <a:gd name="T52" fmla="*/ 162 w 722"/>
                <a:gd name="T53" fmla="*/ 138 h 894"/>
                <a:gd name="T54" fmla="*/ 150 w 722"/>
                <a:gd name="T55" fmla="*/ 142 h 894"/>
                <a:gd name="T56" fmla="*/ 147 w 722"/>
                <a:gd name="T57" fmla="*/ 127 h 894"/>
                <a:gd name="T58" fmla="*/ 134 w 722"/>
                <a:gd name="T59" fmla="*/ 120 h 894"/>
                <a:gd name="T60" fmla="*/ 131 w 722"/>
                <a:gd name="T61" fmla="*/ 108 h 894"/>
                <a:gd name="T62" fmla="*/ 138 w 722"/>
                <a:gd name="T63" fmla="*/ 97 h 894"/>
                <a:gd name="T64" fmla="*/ 124 w 722"/>
                <a:gd name="T65" fmla="*/ 83 h 894"/>
                <a:gd name="T66" fmla="*/ 108 w 722"/>
                <a:gd name="T67" fmla="*/ 63 h 894"/>
                <a:gd name="T68" fmla="*/ 109 w 722"/>
                <a:gd name="T69" fmla="*/ 47 h 894"/>
                <a:gd name="T70" fmla="*/ 101 w 722"/>
                <a:gd name="T71" fmla="*/ 42 h 894"/>
                <a:gd name="T72" fmla="*/ 93 w 722"/>
                <a:gd name="T73" fmla="*/ 44 h 894"/>
                <a:gd name="T74" fmla="*/ 90 w 722"/>
                <a:gd name="T75" fmla="*/ 35 h 894"/>
                <a:gd name="T76" fmla="*/ 73 w 722"/>
                <a:gd name="T77" fmla="*/ 34 h 894"/>
                <a:gd name="T78" fmla="*/ 77 w 722"/>
                <a:gd name="T79" fmla="*/ 12 h 894"/>
                <a:gd name="T80" fmla="*/ 69 w 722"/>
                <a:gd name="T81" fmla="*/ 15 h 894"/>
                <a:gd name="T82" fmla="*/ 53 w 722"/>
                <a:gd name="T83" fmla="*/ 0 h 894"/>
                <a:gd name="T84" fmla="*/ 45 w 722"/>
                <a:gd name="T85" fmla="*/ 4 h 894"/>
                <a:gd name="T86" fmla="*/ 40 w 722"/>
                <a:gd name="T87" fmla="*/ 16 h 894"/>
                <a:gd name="T88" fmla="*/ 35 w 722"/>
                <a:gd name="T89" fmla="*/ 17 h 894"/>
                <a:gd name="T90" fmla="*/ 38 w 722"/>
                <a:gd name="T91" fmla="*/ 26 h 894"/>
                <a:gd name="T92" fmla="*/ 51 w 722"/>
                <a:gd name="T93" fmla="*/ 30 h 894"/>
                <a:gd name="T94" fmla="*/ 55 w 722"/>
                <a:gd name="T95" fmla="*/ 46 h 894"/>
                <a:gd name="T96" fmla="*/ 42 w 722"/>
                <a:gd name="T97" fmla="*/ 54 h 894"/>
                <a:gd name="T98" fmla="*/ 28 w 722"/>
                <a:gd name="T99" fmla="*/ 42 h 894"/>
                <a:gd name="T100" fmla="*/ 17 w 722"/>
                <a:gd name="T101" fmla="*/ 49 h 894"/>
                <a:gd name="T102" fmla="*/ 22 w 722"/>
                <a:gd name="T103" fmla="*/ 62 h 894"/>
                <a:gd name="T104" fmla="*/ 12 w 722"/>
                <a:gd name="T105" fmla="*/ 71 h 894"/>
                <a:gd name="T106" fmla="*/ 13 w 722"/>
                <a:gd name="T107" fmla="*/ 84 h 894"/>
                <a:gd name="T108" fmla="*/ 0 w 722"/>
                <a:gd name="T109" fmla="*/ 88 h 894"/>
                <a:gd name="T110" fmla="*/ 11 w 722"/>
                <a:gd name="T111" fmla="*/ 96 h 894"/>
                <a:gd name="T112" fmla="*/ 24 w 722"/>
                <a:gd name="T113" fmla="*/ 112 h 894"/>
                <a:gd name="T114" fmla="*/ 40 w 722"/>
                <a:gd name="T115" fmla="*/ 103 h 894"/>
                <a:gd name="T116" fmla="*/ 44 w 722"/>
                <a:gd name="T117" fmla="*/ 118 h 894"/>
                <a:gd name="T118" fmla="*/ 43 w 722"/>
                <a:gd name="T119" fmla="*/ 134 h 894"/>
                <a:gd name="T120" fmla="*/ 24 w 722"/>
                <a:gd name="T121" fmla="*/ 144 h 894"/>
                <a:gd name="T122" fmla="*/ 19 w 722"/>
                <a:gd name="T123" fmla="*/ 148 h 89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22"/>
                <a:gd name="T187" fmla="*/ 0 h 894"/>
                <a:gd name="T188" fmla="*/ 722 w 722"/>
                <a:gd name="T189" fmla="*/ 894 h 89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22" h="894">
                  <a:moveTo>
                    <a:pt x="74" y="591"/>
                  </a:moveTo>
                  <a:lnTo>
                    <a:pt x="94" y="620"/>
                  </a:lnTo>
                  <a:lnTo>
                    <a:pt x="133" y="652"/>
                  </a:lnTo>
                  <a:lnTo>
                    <a:pt x="165" y="650"/>
                  </a:lnTo>
                  <a:lnTo>
                    <a:pt x="202" y="669"/>
                  </a:lnTo>
                  <a:lnTo>
                    <a:pt x="202" y="766"/>
                  </a:lnTo>
                  <a:lnTo>
                    <a:pt x="234" y="807"/>
                  </a:lnTo>
                  <a:lnTo>
                    <a:pt x="250" y="868"/>
                  </a:lnTo>
                  <a:lnTo>
                    <a:pt x="267" y="872"/>
                  </a:lnTo>
                  <a:lnTo>
                    <a:pt x="303" y="827"/>
                  </a:lnTo>
                  <a:lnTo>
                    <a:pt x="338" y="815"/>
                  </a:lnTo>
                  <a:lnTo>
                    <a:pt x="358" y="841"/>
                  </a:lnTo>
                  <a:lnTo>
                    <a:pt x="326" y="878"/>
                  </a:lnTo>
                  <a:lnTo>
                    <a:pt x="366" y="894"/>
                  </a:lnTo>
                  <a:lnTo>
                    <a:pt x="425" y="833"/>
                  </a:lnTo>
                  <a:lnTo>
                    <a:pt x="454" y="868"/>
                  </a:lnTo>
                  <a:lnTo>
                    <a:pt x="531" y="870"/>
                  </a:lnTo>
                  <a:lnTo>
                    <a:pt x="557" y="886"/>
                  </a:lnTo>
                  <a:lnTo>
                    <a:pt x="616" y="825"/>
                  </a:lnTo>
                  <a:lnTo>
                    <a:pt x="645" y="752"/>
                  </a:lnTo>
                  <a:lnTo>
                    <a:pt x="673" y="709"/>
                  </a:lnTo>
                  <a:lnTo>
                    <a:pt x="704" y="697"/>
                  </a:lnTo>
                  <a:lnTo>
                    <a:pt x="683" y="654"/>
                  </a:lnTo>
                  <a:lnTo>
                    <a:pt x="722" y="604"/>
                  </a:lnTo>
                  <a:lnTo>
                    <a:pt x="720" y="563"/>
                  </a:lnTo>
                  <a:lnTo>
                    <a:pt x="689" y="567"/>
                  </a:lnTo>
                  <a:lnTo>
                    <a:pt x="647" y="551"/>
                  </a:lnTo>
                  <a:lnTo>
                    <a:pt x="598" y="567"/>
                  </a:lnTo>
                  <a:lnTo>
                    <a:pt x="588" y="508"/>
                  </a:lnTo>
                  <a:lnTo>
                    <a:pt x="533" y="482"/>
                  </a:lnTo>
                  <a:lnTo>
                    <a:pt x="521" y="429"/>
                  </a:lnTo>
                  <a:lnTo>
                    <a:pt x="549" y="386"/>
                  </a:lnTo>
                  <a:lnTo>
                    <a:pt x="496" y="331"/>
                  </a:lnTo>
                  <a:lnTo>
                    <a:pt x="431" y="252"/>
                  </a:lnTo>
                  <a:lnTo>
                    <a:pt x="435" y="185"/>
                  </a:lnTo>
                  <a:lnTo>
                    <a:pt x="403" y="166"/>
                  </a:lnTo>
                  <a:lnTo>
                    <a:pt x="374" y="173"/>
                  </a:lnTo>
                  <a:lnTo>
                    <a:pt x="358" y="138"/>
                  </a:lnTo>
                  <a:lnTo>
                    <a:pt x="291" y="136"/>
                  </a:lnTo>
                  <a:lnTo>
                    <a:pt x="305" y="47"/>
                  </a:lnTo>
                  <a:lnTo>
                    <a:pt x="273" y="61"/>
                  </a:lnTo>
                  <a:lnTo>
                    <a:pt x="214" y="0"/>
                  </a:lnTo>
                  <a:lnTo>
                    <a:pt x="177" y="16"/>
                  </a:lnTo>
                  <a:lnTo>
                    <a:pt x="157" y="63"/>
                  </a:lnTo>
                  <a:lnTo>
                    <a:pt x="137" y="67"/>
                  </a:lnTo>
                  <a:lnTo>
                    <a:pt x="149" y="101"/>
                  </a:lnTo>
                  <a:lnTo>
                    <a:pt x="204" y="122"/>
                  </a:lnTo>
                  <a:lnTo>
                    <a:pt x="222" y="183"/>
                  </a:lnTo>
                  <a:lnTo>
                    <a:pt x="167" y="215"/>
                  </a:lnTo>
                  <a:lnTo>
                    <a:pt x="114" y="166"/>
                  </a:lnTo>
                  <a:lnTo>
                    <a:pt x="67" y="195"/>
                  </a:lnTo>
                  <a:lnTo>
                    <a:pt x="86" y="250"/>
                  </a:lnTo>
                  <a:lnTo>
                    <a:pt x="49" y="282"/>
                  </a:lnTo>
                  <a:lnTo>
                    <a:pt x="53" y="335"/>
                  </a:lnTo>
                  <a:lnTo>
                    <a:pt x="0" y="349"/>
                  </a:lnTo>
                  <a:lnTo>
                    <a:pt x="43" y="384"/>
                  </a:lnTo>
                  <a:lnTo>
                    <a:pt x="98" y="447"/>
                  </a:lnTo>
                  <a:lnTo>
                    <a:pt x="157" y="410"/>
                  </a:lnTo>
                  <a:lnTo>
                    <a:pt x="175" y="473"/>
                  </a:lnTo>
                  <a:lnTo>
                    <a:pt x="171" y="536"/>
                  </a:lnTo>
                  <a:lnTo>
                    <a:pt x="96" y="575"/>
                  </a:lnTo>
                  <a:lnTo>
                    <a:pt x="74" y="591"/>
                  </a:lnTo>
                  <a:close/>
                </a:path>
              </a:pathLst>
            </a:custGeom>
            <a:grpFill/>
            <a:ln w="0">
              <a:solidFill>
                <a:schemeClr val="tx1">
                  <a:lumMod val="85000"/>
                  <a:lumOff val="15000"/>
                </a:schemeClr>
              </a:solidFill>
              <a:prstDash val="solid"/>
              <a:round/>
            </a:ln>
          </p:spPr>
          <p:txBody>
            <a:bodyPr/>
            <a:lstStyle/>
            <a:p>
              <a:endParaRPr lang="zh-CN" altLang="en-US" dirty="0">
                <a:ea typeface="微软雅黑" panose="020B0503020204020204" pitchFamily="34" charset="-122"/>
              </a:endParaRPr>
            </a:p>
          </p:txBody>
        </p:sp>
        <p:sp>
          <p:nvSpPr>
            <p:cNvPr id="62" name="Freeform 120"/>
            <p:cNvSpPr/>
            <p:nvPr/>
          </p:nvSpPr>
          <p:spPr bwMode="gray">
            <a:xfrm>
              <a:off x="3477" y="2497"/>
              <a:ext cx="361" cy="447"/>
            </a:xfrm>
            <a:custGeom>
              <a:avLst/>
              <a:gdLst>
                <a:gd name="T0" fmla="*/ 19 w 722"/>
                <a:gd name="T1" fmla="*/ 148 h 894"/>
                <a:gd name="T2" fmla="*/ 23 w 722"/>
                <a:gd name="T3" fmla="*/ 155 h 894"/>
                <a:gd name="T4" fmla="*/ 34 w 722"/>
                <a:gd name="T5" fmla="*/ 163 h 894"/>
                <a:gd name="T6" fmla="*/ 42 w 722"/>
                <a:gd name="T7" fmla="*/ 163 h 894"/>
                <a:gd name="T8" fmla="*/ 50 w 722"/>
                <a:gd name="T9" fmla="*/ 168 h 894"/>
                <a:gd name="T10" fmla="*/ 50 w 722"/>
                <a:gd name="T11" fmla="*/ 192 h 894"/>
                <a:gd name="T12" fmla="*/ 58 w 722"/>
                <a:gd name="T13" fmla="*/ 202 h 894"/>
                <a:gd name="T14" fmla="*/ 62 w 722"/>
                <a:gd name="T15" fmla="*/ 217 h 894"/>
                <a:gd name="T16" fmla="*/ 67 w 722"/>
                <a:gd name="T17" fmla="*/ 218 h 894"/>
                <a:gd name="T18" fmla="*/ 76 w 722"/>
                <a:gd name="T19" fmla="*/ 207 h 894"/>
                <a:gd name="T20" fmla="*/ 85 w 722"/>
                <a:gd name="T21" fmla="*/ 204 h 894"/>
                <a:gd name="T22" fmla="*/ 90 w 722"/>
                <a:gd name="T23" fmla="*/ 211 h 894"/>
                <a:gd name="T24" fmla="*/ 82 w 722"/>
                <a:gd name="T25" fmla="*/ 220 h 894"/>
                <a:gd name="T26" fmla="*/ 91 w 722"/>
                <a:gd name="T27" fmla="*/ 224 h 894"/>
                <a:gd name="T28" fmla="*/ 106 w 722"/>
                <a:gd name="T29" fmla="*/ 209 h 894"/>
                <a:gd name="T30" fmla="*/ 113 w 722"/>
                <a:gd name="T31" fmla="*/ 217 h 894"/>
                <a:gd name="T32" fmla="*/ 133 w 722"/>
                <a:gd name="T33" fmla="*/ 218 h 894"/>
                <a:gd name="T34" fmla="*/ 140 w 722"/>
                <a:gd name="T35" fmla="*/ 222 h 894"/>
                <a:gd name="T36" fmla="*/ 154 w 722"/>
                <a:gd name="T37" fmla="*/ 207 h 894"/>
                <a:gd name="T38" fmla="*/ 162 w 722"/>
                <a:gd name="T39" fmla="*/ 188 h 894"/>
                <a:gd name="T40" fmla="*/ 169 w 722"/>
                <a:gd name="T41" fmla="*/ 178 h 894"/>
                <a:gd name="T42" fmla="*/ 176 w 722"/>
                <a:gd name="T43" fmla="*/ 175 h 894"/>
                <a:gd name="T44" fmla="*/ 171 w 722"/>
                <a:gd name="T45" fmla="*/ 164 h 894"/>
                <a:gd name="T46" fmla="*/ 181 w 722"/>
                <a:gd name="T47" fmla="*/ 151 h 894"/>
                <a:gd name="T48" fmla="*/ 180 w 722"/>
                <a:gd name="T49" fmla="*/ 141 h 894"/>
                <a:gd name="T50" fmla="*/ 173 w 722"/>
                <a:gd name="T51" fmla="*/ 142 h 894"/>
                <a:gd name="T52" fmla="*/ 162 w 722"/>
                <a:gd name="T53" fmla="*/ 138 h 894"/>
                <a:gd name="T54" fmla="*/ 150 w 722"/>
                <a:gd name="T55" fmla="*/ 142 h 894"/>
                <a:gd name="T56" fmla="*/ 147 w 722"/>
                <a:gd name="T57" fmla="*/ 127 h 894"/>
                <a:gd name="T58" fmla="*/ 134 w 722"/>
                <a:gd name="T59" fmla="*/ 120 h 894"/>
                <a:gd name="T60" fmla="*/ 131 w 722"/>
                <a:gd name="T61" fmla="*/ 108 h 894"/>
                <a:gd name="T62" fmla="*/ 138 w 722"/>
                <a:gd name="T63" fmla="*/ 97 h 894"/>
                <a:gd name="T64" fmla="*/ 124 w 722"/>
                <a:gd name="T65" fmla="*/ 83 h 894"/>
                <a:gd name="T66" fmla="*/ 108 w 722"/>
                <a:gd name="T67" fmla="*/ 63 h 894"/>
                <a:gd name="T68" fmla="*/ 109 w 722"/>
                <a:gd name="T69" fmla="*/ 47 h 894"/>
                <a:gd name="T70" fmla="*/ 101 w 722"/>
                <a:gd name="T71" fmla="*/ 42 h 894"/>
                <a:gd name="T72" fmla="*/ 93 w 722"/>
                <a:gd name="T73" fmla="*/ 44 h 894"/>
                <a:gd name="T74" fmla="*/ 90 w 722"/>
                <a:gd name="T75" fmla="*/ 35 h 894"/>
                <a:gd name="T76" fmla="*/ 73 w 722"/>
                <a:gd name="T77" fmla="*/ 34 h 894"/>
                <a:gd name="T78" fmla="*/ 77 w 722"/>
                <a:gd name="T79" fmla="*/ 12 h 894"/>
                <a:gd name="T80" fmla="*/ 69 w 722"/>
                <a:gd name="T81" fmla="*/ 15 h 894"/>
                <a:gd name="T82" fmla="*/ 53 w 722"/>
                <a:gd name="T83" fmla="*/ 0 h 894"/>
                <a:gd name="T84" fmla="*/ 45 w 722"/>
                <a:gd name="T85" fmla="*/ 4 h 894"/>
                <a:gd name="T86" fmla="*/ 40 w 722"/>
                <a:gd name="T87" fmla="*/ 16 h 894"/>
                <a:gd name="T88" fmla="*/ 35 w 722"/>
                <a:gd name="T89" fmla="*/ 17 h 894"/>
                <a:gd name="T90" fmla="*/ 38 w 722"/>
                <a:gd name="T91" fmla="*/ 26 h 894"/>
                <a:gd name="T92" fmla="*/ 51 w 722"/>
                <a:gd name="T93" fmla="*/ 30 h 894"/>
                <a:gd name="T94" fmla="*/ 55 w 722"/>
                <a:gd name="T95" fmla="*/ 46 h 894"/>
                <a:gd name="T96" fmla="*/ 42 w 722"/>
                <a:gd name="T97" fmla="*/ 54 h 894"/>
                <a:gd name="T98" fmla="*/ 28 w 722"/>
                <a:gd name="T99" fmla="*/ 42 h 894"/>
                <a:gd name="T100" fmla="*/ 17 w 722"/>
                <a:gd name="T101" fmla="*/ 49 h 894"/>
                <a:gd name="T102" fmla="*/ 22 w 722"/>
                <a:gd name="T103" fmla="*/ 62 h 894"/>
                <a:gd name="T104" fmla="*/ 12 w 722"/>
                <a:gd name="T105" fmla="*/ 71 h 894"/>
                <a:gd name="T106" fmla="*/ 13 w 722"/>
                <a:gd name="T107" fmla="*/ 84 h 894"/>
                <a:gd name="T108" fmla="*/ 0 w 722"/>
                <a:gd name="T109" fmla="*/ 88 h 894"/>
                <a:gd name="T110" fmla="*/ 11 w 722"/>
                <a:gd name="T111" fmla="*/ 96 h 894"/>
                <a:gd name="T112" fmla="*/ 24 w 722"/>
                <a:gd name="T113" fmla="*/ 112 h 894"/>
                <a:gd name="T114" fmla="*/ 40 w 722"/>
                <a:gd name="T115" fmla="*/ 103 h 894"/>
                <a:gd name="T116" fmla="*/ 44 w 722"/>
                <a:gd name="T117" fmla="*/ 118 h 894"/>
                <a:gd name="T118" fmla="*/ 43 w 722"/>
                <a:gd name="T119" fmla="*/ 134 h 894"/>
                <a:gd name="T120" fmla="*/ 24 w 722"/>
                <a:gd name="T121" fmla="*/ 144 h 894"/>
                <a:gd name="T122" fmla="*/ 19 w 722"/>
                <a:gd name="T123" fmla="*/ 148 h 89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22"/>
                <a:gd name="T187" fmla="*/ 0 h 894"/>
                <a:gd name="T188" fmla="*/ 722 w 722"/>
                <a:gd name="T189" fmla="*/ 894 h 89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22" h="894">
                  <a:moveTo>
                    <a:pt x="74" y="591"/>
                  </a:moveTo>
                  <a:lnTo>
                    <a:pt x="94" y="620"/>
                  </a:lnTo>
                  <a:lnTo>
                    <a:pt x="133" y="652"/>
                  </a:lnTo>
                  <a:lnTo>
                    <a:pt x="165" y="650"/>
                  </a:lnTo>
                  <a:lnTo>
                    <a:pt x="202" y="669"/>
                  </a:lnTo>
                  <a:lnTo>
                    <a:pt x="202" y="766"/>
                  </a:lnTo>
                  <a:lnTo>
                    <a:pt x="234" y="807"/>
                  </a:lnTo>
                  <a:lnTo>
                    <a:pt x="250" y="868"/>
                  </a:lnTo>
                  <a:lnTo>
                    <a:pt x="267" y="872"/>
                  </a:lnTo>
                  <a:lnTo>
                    <a:pt x="303" y="827"/>
                  </a:lnTo>
                  <a:lnTo>
                    <a:pt x="338" y="815"/>
                  </a:lnTo>
                  <a:lnTo>
                    <a:pt x="358" y="841"/>
                  </a:lnTo>
                  <a:lnTo>
                    <a:pt x="326" y="878"/>
                  </a:lnTo>
                  <a:lnTo>
                    <a:pt x="366" y="894"/>
                  </a:lnTo>
                  <a:lnTo>
                    <a:pt x="425" y="833"/>
                  </a:lnTo>
                  <a:lnTo>
                    <a:pt x="454" y="868"/>
                  </a:lnTo>
                  <a:lnTo>
                    <a:pt x="531" y="870"/>
                  </a:lnTo>
                  <a:lnTo>
                    <a:pt x="557" y="886"/>
                  </a:lnTo>
                  <a:lnTo>
                    <a:pt x="616" y="825"/>
                  </a:lnTo>
                  <a:lnTo>
                    <a:pt x="645" y="752"/>
                  </a:lnTo>
                  <a:lnTo>
                    <a:pt x="673" y="709"/>
                  </a:lnTo>
                  <a:lnTo>
                    <a:pt x="704" y="697"/>
                  </a:lnTo>
                  <a:lnTo>
                    <a:pt x="683" y="654"/>
                  </a:lnTo>
                  <a:lnTo>
                    <a:pt x="722" y="604"/>
                  </a:lnTo>
                  <a:lnTo>
                    <a:pt x="720" y="563"/>
                  </a:lnTo>
                  <a:lnTo>
                    <a:pt x="689" y="567"/>
                  </a:lnTo>
                  <a:lnTo>
                    <a:pt x="647" y="551"/>
                  </a:lnTo>
                  <a:lnTo>
                    <a:pt x="598" y="567"/>
                  </a:lnTo>
                  <a:lnTo>
                    <a:pt x="588" y="508"/>
                  </a:lnTo>
                  <a:lnTo>
                    <a:pt x="533" y="482"/>
                  </a:lnTo>
                  <a:lnTo>
                    <a:pt x="521" y="429"/>
                  </a:lnTo>
                  <a:lnTo>
                    <a:pt x="549" y="386"/>
                  </a:lnTo>
                  <a:lnTo>
                    <a:pt x="496" y="331"/>
                  </a:lnTo>
                  <a:lnTo>
                    <a:pt x="431" y="252"/>
                  </a:lnTo>
                  <a:lnTo>
                    <a:pt x="435" y="185"/>
                  </a:lnTo>
                  <a:lnTo>
                    <a:pt x="403" y="166"/>
                  </a:lnTo>
                  <a:lnTo>
                    <a:pt x="374" y="173"/>
                  </a:lnTo>
                  <a:lnTo>
                    <a:pt x="358" y="138"/>
                  </a:lnTo>
                  <a:lnTo>
                    <a:pt x="291" y="136"/>
                  </a:lnTo>
                  <a:lnTo>
                    <a:pt x="305" y="47"/>
                  </a:lnTo>
                  <a:lnTo>
                    <a:pt x="273" y="61"/>
                  </a:lnTo>
                  <a:lnTo>
                    <a:pt x="214" y="0"/>
                  </a:lnTo>
                  <a:lnTo>
                    <a:pt x="177" y="16"/>
                  </a:lnTo>
                  <a:lnTo>
                    <a:pt x="157" y="63"/>
                  </a:lnTo>
                  <a:lnTo>
                    <a:pt x="137" y="67"/>
                  </a:lnTo>
                  <a:lnTo>
                    <a:pt x="149" y="101"/>
                  </a:lnTo>
                  <a:lnTo>
                    <a:pt x="204" y="122"/>
                  </a:lnTo>
                  <a:lnTo>
                    <a:pt x="222" y="183"/>
                  </a:lnTo>
                  <a:lnTo>
                    <a:pt x="167" y="215"/>
                  </a:lnTo>
                  <a:lnTo>
                    <a:pt x="114" y="166"/>
                  </a:lnTo>
                  <a:lnTo>
                    <a:pt x="67" y="195"/>
                  </a:lnTo>
                  <a:lnTo>
                    <a:pt x="86" y="250"/>
                  </a:lnTo>
                  <a:lnTo>
                    <a:pt x="49" y="282"/>
                  </a:lnTo>
                  <a:lnTo>
                    <a:pt x="53" y="335"/>
                  </a:lnTo>
                  <a:lnTo>
                    <a:pt x="0" y="349"/>
                  </a:lnTo>
                  <a:lnTo>
                    <a:pt x="43" y="384"/>
                  </a:lnTo>
                  <a:lnTo>
                    <a:pt x="98" y="447"/>
                  </a:lnTo>
                  <a:lnTo>
                    <a:pt x="157" y="410"/>
                  </a:lnTo>
                  <a:lnTo>
                    <a:pt x="175" y="473"/>
                  </a:lnTo>
                  <a:lnTo>
                    <a:pt x="171" y="536"/>
                  </a:lnTo>
                  <a:lnTo>
                    <a:pt x="96" y="575"/>
                  </a:lnTo>
                  <a:lnTo>
                    <a:pt x="74" y="591"/>
                  </a:lnTo>
                </a:path>
              </a:pathLst>
            </a:custGeom>
            <a:grpFill/>
            <a:ln w="6350">
              <a:solidFill>
                <a:schemeClr val="tx1">
                  <a:lumMod val="85000"/>
                  <a:lumOff val="15000"/>
                </a:schemeClr>
              </a:solidFill>
              <a:prstDash val="solid"/>
              <a:round/>
            </a:ln>
          </p:spPr>
          <p:txBody>
            <a:bodyPr/>
            <a:lstStyle/>
            <a:p>
              <a:endParaRPr lang="zh-CN" altLang="en-US" dirty="0">
                <a:ea typeface="微软雅黑" panose="020B0503020204020204" pitchFamily="34" charset="-122"/>
              </a:endParaRPr>
            </a:p>
          </p:txBody>
        </p:sp>
        <p:sp>
          <p:nvSpPr>
            <p:cNvPr id="63" name="Freeform 121"/>
            <p:cNvSpPr/>
            <p:nvPr/>
          </p:nvSpPr>
          <p:spPr bwMode="gray">
            <a:xfrm>
              <a:off x="3034" y="2686"/>
              <a:ext cx="568" cy="356"/>
            </a:xfrm>
            <a:custGeom>
              <a:avLst/>
              <a:gdLst>
                <a:gd name="T0" fmla="*/ 40 w 1136"/>
                <a:gd name="T1" fmla="*/ 51 h 713"/>
                <a:gd name="T2" fmla="*/ 52 w 1136"/>
                <a:gd name="T3" fmla="*/ 64 h 713"/>
                <a:gd name="T4" fmla="*/ 58 w 1136"/>
                <a:gd name="T5" fmla="*/ 104 h 713"/>
                <a:gd name="T6" fmla="*/ 35 w 1136"/>
                <a:gd name="T7" fmla="*/ 118 h 713"/>
                <a:gd name="T8" fmla="*/ 0 w 1136"/>
                <a:gd name="T9" fmla="*/ 129 h 713"/>
                <a:gd name="T10" fmla="*/ 20 w 1136"/>
                <a:gd name="T11" fmla="*/ 167 h 713"/>
                <a:gd name="T12" fmla="*/ 40 w 1136"/>
                <a:gd name="T13" fmla="*/ 162 h 713"/>
                <a:gd name="T14" fmla="*/ 80 w 1136"/>
                <a:gd name="T15" fmla="*/ 153 h 713"/>
                <a:gd name="T16" fmla="*/ 76 w 1136"/>
                <a:gd name="T17" fmla="*/ 136 h 713"/>
                <a:gd name="T18" fmla="*/ 115 w 1136"/>
                <a:gd name="T19" fmla="*/ 138 h 713"/>
                <a:gd name="T20" fmla="*/ 147 w 1136"/>
                <a:gd name="T21" fmla="*/ 149 h 713"/>
                <a:gd name="T22" fmla="*/ 170 w 1136"/>
                <a:gd name="T23" fmla="*/ 142 h 713"/>
                <a:gd name="T24" fmla="*/ 189 w 1136"/>
                <a:gd name="T25" fmla="*/ 138 h 713"/>
                <a:gd name="T26" fmla="*/ 196 w 1136"/>
                <a:gd name="T27" fmla="*/ 160 h 713"/>
                <a:gd name="T28" fmla="*/ 221 w 1136"/>
                <a:gd name="T29" fmla="*/ 152 h 713"/>
                <a:gd name="T30" fmla="*/ 247 w 1136"/>
                <a:gd name="T31" fmla="*/ 135 h 713"/>
                <a:gd name="T32" fmla="*/ 264 w 1136"/>
                <a:gd name="T33" fmla="*/ 124 h 713"/>
                <a:gd name="T34" fmla="*/ 284 w 1136"/>
                <a:gd name="T35" fmla="*/ 122 h 713"/>
                <a:gd name="T36" fmla="*/ 272 w 1136"/>
                <a:gd name="T37" fmla="*/ 97 h 713"/>
                <a:gd name="T38" fmla="*/ 263 w 1136"/>
                <a:gd name="T39" fmla="*/ 68 h 713"/>
                <a:gd name="T40" fmla="*/ 245 w 1136"/>
                <a:gd name="T41" fmla="*/ 60 h 713"/>
                <a:gd name="T42" fmla="*/ 225 w 1136"/>
                <a:gd name="T43" fmla="*/ 59 h 713"/>
                <a:gd name="T44" fmla="*/ 196 w 1136"/>
                <a:gd name="T45" fmla="*/ 50 h 713"/>
                <a:gd name="T46" fmla="*/ 186 w 1136"/>
                <a:gd name="T47" fmla="*/ 24 h 713"/>
                <a:gd name="T48" fmla="*/ 157 w 1136"/>
                <a:gd name="T49" fmla="*/ 26 h 713"/>
                <a:gd name="T50" fmla="*/ 107 w 1136"/>
                <a:gd name="T51" fmla="*/ 21 h 713"/>
                <a:gd name="T52" fmla="*/ 71 w 1136"/>
                <a:gd name="T53" fmla="*/ 6 h 713"/>
                <a:gd name="T54" fmla="*/ 50 w 1136"/>
                <a:gd name="T55" fmla="*/ 4 h 713"/>
                <a:gd name="T56" fmla="*/ 43 w 1136"/>
                <a:gd name="T57" fmla="*/ 2 h 713"/>
                <a:gd name="T58" fmla="*/ 35 w 1136"/>
                <a:gd name="T59" fmla="*/ 1 h 713"/>
                <a:gd name="T60" fmla="*/ 34 w 1136"/>
                <a:gd name="T61" fmla="*/ 2 h 713"/>
                <a:gd name="T62" fmla="*/ 31 w 1136"/>
                <a:gd name="T63" fmla="*/ 7 h 713"/>
                <a:gd name="T64" fmla="*/ 29 w 1136"/>
                <a:gd name="T65" fmla="*/ 9 h 713"/>
                <a:gd name="T66" fmla="*/ 54 w 1136"/>
                <a:gd name="T67" fmla="*/ 24 h 713"/>
                <a:gd name="T68" fmla="*/ 33 w 1136"/>
                <a:gd name="T69" fmla="*/ 42 h 7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136"/>
                <a:gd name="T106" fmla="*/ 0 h 713"/>
                <a:gd name="T107" fmla="*/ 1136 w 1136"/>
                <a:gd name="T108" fmla="*/ 713 h 71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136" h="713">
                  <a:moveTo>
                    <a:pt x="130" y="169"/>
                  </a:moveTo>
                  <a:lnTo>
                    <a:pt x="159" y="205"/>
                  </a:lnTo>
                  <a:lnTo>
                    <a:pt x="157" y="258"/>
                  </a:lnTo>
                  <a:lnTo>
                    <a:pt x="208" y="256"/>
                  </a:lnTo>
                  <a:lnTo>
                    <a:pt x="236" y="331"/>
                  </a:lnTo>
                  <a:lnTo>
                    <a:pt x="234" y="417"/>
                  </a:lnTo>
                  <a:lnTo>
                    <a:pt x="183" y="425"/>
                  </a:lnTo>
                  <a:lnTo>
                    <a:pt x="140" y="474"/>
                  </a:lnTo>
                  <a:lnTo>
                    <a:pt x="33" y="482"/>
                  </a:lnTo>
                  <a:lnTo>
                    <a:pt x="0" y="516"/>
                  </a:lnTo>
                  <a:lnTo>
                    <a:pt x="23" y="591"/>
                  </a:lnTo>
                  <a:lnTo>
                    <a:pt x="82" y="671"/>
                  </a:lnTo>
                  <a:lnTo>
                    <a:pt x="134" y="713"/>
                  </a:lnTo>
                  <a:lnTo>
                    <a:pt x="161" y="648"/>
                  </a:lnTo>
                  <a:lnTo>
                    <a:pt x="220" y="596"/>
                  </a:lnTo>
                  <a:lnTo>
                    <a:pt x="319" y="612"/>
                  </a:lnTo>
                  <a:lnTo>
                    <a:pt x="332" y="585"/>
                  </a:lnTo>
                  <a:lnTo>
                    <a:pt x="303" y="545"/>
                  </a:lnTo>
                  <a:lnTo>
                    <a:pt x="372" y="528"/>
                  </a:lnTo>
                  <a:lnTo>
                    <a:pt x="460" y="555"/>
                  </a:lnTo>
                  <a:lnTo>
                    <a:pt x="531" y="559"/>
                  </a:lnTo>
                  <a:lnTo>
                    <a:pt x="588" y="598"/>
                  </a:lnTo>
                  <a:lnTo>
                    <a:pt x="649" y="563"/>
                  </a:lnTo>
                  <a:lnTo>
                    <a:pt x="681" y="569"/>
                  </a:lnTo>
                  <a:lnTo>
                    <a:pt x="687" y="600"/>
                  </a:lnTo>
                  <a:lnTo>
                    <a:pt x="758" y="553"/>
                  </a:lnTo>
                  <a:lnTo>
                    <a:pt x="791" y="587"/>
                  </a:lnTo>
                  <a:lnTo>
                    <a:pt x="785" y="640"/>
                  </a:lnTo>
                  <a:lnTo>
                    <a:pt x="832" y="654"/>
                  </a:lnTo>
                  <a:lnTo>
                    <a:pt x="884" y="608"/>
                  </a:lnTo>
                  <a:lnTo>
                    <a:pt x="947" y="594"/>
                  </a:lnTo>
                  <a:lnTo>
                    <a:pt x="988" y="543"/>
                  </a:lnTo>
                  <a:lnTo>
                    <a:pt x="1019" y="533"/>
                  </a:lnTo>
                  <a:lnTo>
                    <a:pt x="1055" y="496"/>
                  </a:lnTo>
                  <a:lnTo>
                    <a:pt x="1108" y="516"/>
                  </a:lnTo>
                  <a:lnTo>
                    <a:pt x="1136" y="490"/>
                  </a:lnTo>
                  <a:lnTo>
                    <a:pt x="1122" y="431"/>
                  </a:lnTo>
                  <a:lnTo>
                    <a:pt x="1088" y="388"/>
                  </a:lnTo>
                  <a:lnTo>
                    <a:pt x="1088" y="291"/>
                  </a:lnTo>
                  <a:lnTo>
                    <a:pt x="1051" y="272"/>
                  </a:lnTo>
                  <a:lnTo>
                    <a:pt x="1019" y="274"/>
                  </a:lnTo>
                  <a:lnTo>
                    <a:pt x="980" y="242"/>
                  </a:lnTo>
                  <a:lnTo>
                    <a:pt x="960" y="213"/>
                  </a:lnTo>
                  <a:lnTo>
                    <a:pt x="901" y="236"/>
                  </a:lnTo>
                  <a:lnTo>
                    <a:pt x="836" y="187"/>
                  </a:lnTo>
                  <a:lnTo>
                    <a:pt x="783" y="203"/>
                  </a:lnTo>
                  <a:lnTo>
                    <a:pt x="748" y="160"/>
                  </a:lnTo>
                  <a:lnTo>
                    <a:pt x="744" y="98"/>
                  </a:lnTo>
                  <a:lnTo>
                    <a:pt x="677" y="126"/>
                  </a:lnTo>
                  <a:lnTo>
                    <a:pt x="628" y="106"/>
                  </a:lnTo>
                  <a:lnTo>
                    <a:pt x="514" y="124"/>
                  </a:lnTo>
                  <a:lnTo>
                    <a:pt x="427" y="87"/>
                  </a:lnTo>
                  <a:lnTo>
                    <a:pt x="329" y="0"/>
                  </a:lnTo>
                  <a:lnTo>
                    <a:pt x="283" y="24"/>
                  </a:lnTo>
                  <a:lnTo>
                    <a:pt x="205" y="18"/>
                  </a:lnTo>
                  <a:lnTo>
                    <a:pt x="201" y="16"/>
                  </a:lnTo>
                  <a:lnTo>
                    <a:pt x="187" y="14"/>
                  </a:lnTo>
                  <a:lnTo>
                    <a:pt x="171" y="10"/>
                  </a:lnTo>
                  <a:lnTo>
                    <a:pt x="153" y="6"/>
                  </a:lnTo>
                  <a:lnTo>
                    <a:pt x="140" y="4"/>
                  </a:lnTo>
                  <a:lnTo>
                    <a:pt x="136" y="4"/>
                  </a:lnTo>
                  <a:lnTo>
                    <a:pt x="134" y="8"/>
                  </a:lnTo>
                  <a:lnTo>
                    <a:pt x="130" y="18"/>
                  </a:lnTo>
                  <a:lnTo>
                    <a:pt x="124" y="28"/>
                  </a:lnTo>
                  <a:lnTo>
                    <a:pt x="120" y="36"/>
                  </a:lnTo>
                  <a:lnTo>
                    <a:pt x="118" y="39"/>
                  </a:lnTo>
                  <a:lnTo>
                    <a:pt x="181" y="79"/>
                  </a:lnTo>
                  <a:lnTo>
                    <a:pt x="216" y="98"/>
                  </a:lnTo>
                  <a:lnTo>
                    <a:pt x="151" y="140"/>
                  </a:lnTo>
                  <a:lnTo>
                    <a:pt x="130" y="169"/>
                  </a:lnTo>
                  <a:close/>
                </a:path>
              </a:pathLst>
            </a:custGeom>
            <a:grpFill/>
            <a:ln w="0">
              <a:solidFill>
                <a:schemeClr val="tx1">
                  <a:lumMod val="85000"/>
                  <a:lumOff val="15000"/>
                </a:schemeClr>
              </a:solidFill>
              <a:prstDash val="solid"/>
              <a:round/>
            </a:ln>
          </p:spPr>
          <p:txBody>
            <a:bodyPr/>
            <a:lstStyle/>
            <a:p>
              <a:endParaRPr lang="zh-CN" altLang="en-US" dirty="0">
                <a:ea typeface="微软雅黑" panose="020B0503020204020204" pitchFamily="34" charset="-122"/>
              </a:endParaRPr>
            </a:p>
          </p:txBody>
        </p:sp>
        <p:sp>
          <p:nvSpPr>
            <p:cNvPr id="64" name="Freeform 122"/>
            <p:cNvSpPr/>
            <p:nvPr/>
          </p:nvSpPr>
          <p:spPr bwMode="gray">
            <a:xfrm>
              <a:off x="3034" y="2686"/>
              <a:ext cx="568" cy="356"/>
            </a:xfrm>
            <a:custGeom>
              <a:avLst/>
              <a:gdLst>
                <a:gd name="T0" fmla="*/ 40 w 1136"/>
                <a:gd name="T1" fmla="*/ 51 h 713"/>
                <a:gd name="T2" fmla="*/ 52 w 1136"/>
                <a:gd name="T3" fmla="*/ 64 h 713"/>
                <a:gd name="T4" fmla="*/ 58 w 1136"/>
                <a:gd name="T5" fmla="*/ 104 h 713"/>
                <a:gd name="T6" fmla="*/ 35 w 1136"/>
                <a:gd name="T7" fmla="*/ 118 h 713"/>
                <a:gd name="T8" fmla="*/ 0 w 1136"/>
                <a:gd name="T9" fmla="*/ 129 h 713"/>
                <a:gd name="T10" fmla="*/ 20 w 1136"/>
                <a:gd name="T11" fmla="*/ 167 h 713"/>
                <a:gd name="T12" fmla="*/ 40 w 1136"/>
                <a:gd name="T13" fmla="*/ 162 h 713"/>
                <a:gd name="T14" fmla="*/ 80 w 1136"/>
                <a:gd name="T15" fmla="*/ 153 h 713"/>
                <a:gd name="T16" fmla="*/ 76 w 1136"/>
                <a:gd name="T17" fmla="*/ 136 h 713"/>
                <a:gd name="T18" fmla="*/ 115 w 1136"/>
                <a:gd name="T19" fmla="*/ 138 h 713"/>
                <a:gd name="T20" fmla="*/ 147 w 1136"/>
                <a:gd name="T21" fmla="*/ 149 h 713"/>
                <a:gd name="T22" fmla="*/ 170 w 1136"/>
                <a:gd name="T23" fmla="*/ 142 h 713"/>
                <a:gd name="T24" fmla="*/ 189 w 1136"/>
                <a:gd name="T25" fmla="*/ 138 h 713"/>
                <a:gd name="T26" fmla="*/ 196 w 1136"/>
                <a:gd name="T27" fmla="*/ 160 h 713"/>
                <a:gd name="T28" fmla="*/ 221 w 1136"/>
                <a:gd name="T29" fmla="*/ 152 h 713"/>
                <a:gd name="T30" fmla="*/ 247 w 1136"/>
                <a:gd name="T31" fmla="*/ 135 h 713"/>
                <a:gd name="T32" fmla="*/ 264 w 1136"/>
                <a:gd name="T33" fmla="*/ 124 h 713"/>
                <a:gd name="T34" fmla="*/ 284 w 1136"/>
                <a:gd name="T35" fmla="*/ 122 h 713"/>
                <a:gd name="T36" fmla="*/ 272 w 1136"/>
                <a:gd name="T37" fmla="*/ 97 h 713"/>
                <a:gd name="T38" fmla="*/ 263 w 1136"/>
                <a:gd name="T39" fmla="*/ 68 h 713"/>
                <a:gd name="T40" fmla="*/ 245 w 1136"/>
                <a:gd name="T41" fmla="*/ 60 h 713"/>
                <a:gd name="T42" fmla="*/ 225 w 1136"/>
                <a:gd name="T43" fmla="*/ 59 h 713"/>
                <a:gd name="T44" fmla="*/ 196 w 1136"/>
                <a:gd name="T45" fmla="*/ 50 h 713"/>
                <a:gd name="T46" fmla="*/ 186 w 1136"/>
                <a:gd name="T47" fmla="*/ 24 h 713"/>
                <a:gd name="T48" fmla="*/ 157 w 1136"/>
                <a:gd name="T49" fmla="*/ 26 h 713"/>
                <a:gd name="T50" fmla="*/ 107 w 1136"/>
                <a:gd name="T51" fmla="*/ 21 h 713"/>
                <a:gd name="T52" fmla="*/ 71 w 1136"/>
                <a:gd name="T53" fmla="*/ 6 h 713"/>
                <a:gd name="T54" fmla="*/ 50 w 1136"/>
                <a:gd name="T55" fmla="*/ 4 h 713"/>
                <a:gd name="T56" fmla="*/ 43 w 1136"/>
                <a:gd name="T57" fmla="*/ 2 h 713"/>
                <a:gd name="T58" fmla="*/ 35 w 1136"/>
                <a:gd name="T59" fmla="*/ 1 h 713"/>
                <a:gd name="T60" fmla="*/ 34 w 1136"/>
                <a:gd name="T61" fmla="*/ 2 h 713"/>
                <a:gd name="T62" fmla="*/ 31 w 1136"/>
                <a:gd name="T63" fmla="*/ 7 h 713"/>
                <a:gd name="T64" fmla="*/ 29 w 1136"/>
                <a:gd name="T65" fmla="*/ 9 h 713"/>
                <a:gd name="T66" fmla="*/ 54 w 1136"/>
                <a:gd name="T67" fmla="*/ 24 h 713"/>
                <a:gd name="T68" fmla="*/ 33 w 1136"/>
                <a:gd name="T69" fmla="*/ 42 h 7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136"/>
                <a:gd name="T106" fmla="*/ 0 h 713"/>
                <a:gd name="T107" fmla="*/ 1136 w 1136"/>
                <a:gd name="T108" fmla="*/ 713 h 71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136" h="713">
                  <a:moveTo>
                    <a:pt x="130" y="169"/>
                  </a:moveTo>
                  <a:lnTo>
                    <a:pt x="159" y="205"/>
                  </a:lnTo>
                  <a:lnTo>
                    <a:pt x="157" y="258"/>
                  </a:lnTo>
                  <a:lnTo>
                    <a:pt x="208" y="256"/>
                  </a:lnTo>
                  <a:lnTo>
                    <a:pt x="236" y="331"/>
                  </a:lnTo>
                  <a:lnTo>
                    <a:pt x="234" y="417"/>
                  </a:lnTo>
                  <a:lnTo>
                    <a:pt x="183" y="425"/>
                  </a:lnTo>
                  <a:lnTo>
                    <a:pt x="140" y="474"/>
                  </a:lnTo>
                  <a:lnTo>
                    <a:pt x="33" y="482"/>
                  </a:lnTo>
                  <a:lnTo>
                    <a:pt x="0" y="516"/>
                  </a:lnTo>
                  <a:lnTo>
                    <a:pt x="23" y="591"/>
                  </a:lnTo>
                  <a:lnTo>
                    <a:pt x="82" y="671"/>
                  </a:lnTo>
                  <a:lnTo>
                    <a:pt x="134" y="713"/>
                  </a:lnTo>
                  <a:lnTo>
                    <a:pt x="161" y="648"/>
                  </a:lnTo>
                  <a:lnTo>
                    <a:pt x="220" y="596"/>
                  </a:lnTo>
                  <a:lnTo>
                    <a:pt x="319" y="612"/>
                  </a:lnTo>
                  <a:lnTo>
                    <a:pt x="332" y="585"/>
                  </a:lnTo>
                  <a:lnTo>
                    <a:pt x="303" y="545"/>
                  </a:lnTo>
                  <a:lnTo>
                    <a:pt x="372" y="528"/>
                  </a:lnTo>
                  <a:lnTo>
                    <a:pt x="460" y="555"/>
                  </a:lnTo>
                  <a:lnTo>
                    <a:pt x="531" y="559"/>
                  </a:lnTo>
                  <a:lnTo>
                    <a:pt x="588" y="598"/>
                  </a:lnTo>
                  <a:lnTo>
                    <a:pt x="649" y="563"/>
                  </a:lnTo>
                  <a:lnTo>
                    <a:pt x="681" y="569"/>
                  </a:lnTo>
                  <a:lnTo>
                    <a:pt x="687" y="600"/>
                  </a:lnTo>
                  <a:lnTo>
                    <a:pt x="758" y="553"/>
                  </a:lnTo>
                  <a:lnTo>
                    <a:pt x="791" y="587"/>
                  </a:lnTo>
                  <a:lnTo>
                    <a:pt x="785" y="640"/>
                  </a:lnTo>
                  <a:lnTo>
                    <a:pt x="832" y="654"/>
                  </a:lnTo>
                  <a:lnTo>
                    <a:pt x="884" y="608"/>
                  </a:lnTo>
                  <a:lnTo>
                    <a:pt x="947" y="594"/>
                  </a:lnTo>
                  <a:lnTo>
                    <a:pt x="988" y="543"/>
                  </a:lnTo>
                  <a:lnTo>
                    <a:pt x="1019" y="533"/>
                  </a:lnTo>
                  <a:lnTo>
                    <a:pt x="1055" y="496"/>
                  </a:lnTo>
                  <a:lnTo>
                    <a:pt x="1108" y="516"/>
                  </a:lnTo>
                  <a:lnTo>
                    <a:pt x="1136" y="490"/>
                  </a:lnTo>
                  <a:lnTo>
                    <a:pt x="1122" y="431"/>
                  </a:lnTo>
                  <a:lnTo>
                    <a:pt x="1088" y="388"/>
                  </a:lnTo>
                  <a:lnTo>
                    <a:pt x="1088" y="291"/>
                  </a:lnTo>
                  <a:lnTo>
                    <a:pt x="1051" y="272"/>
                  </a:lnTo>
                  <a:lnTo>
                    <a:pt x="1019" y="274"/>
                  </a:lnTo>
                  <a:lnTo>
                    <a:pt x="980" y="242"/>
                  </a:lnTo>
                  <a:lnTo>
                    <a:pt x="960" y="213"/>
                  </a:lnTo>
                  <a:lnTo>
                    <a:pt x="901" y="236"/>
                  </a:lnTo>
                  <a:lnTo>
                    <a:pt x="836" y="187"/>
                  </a:lnTo>
                  <a:lnTo>
                    <a:pt x="783" y="203"/>
                  </a:lnTo>
                  <a:lnTo>
                    <a:pt x="748" y="160"/>
                  </a:lnTo>
                  <a:lnTo>
                    <a:pt x="744" y="98"/>
                  </a:lnTo>
                  <a:lnTo>
                    <a:pt x="677" y="126"/>
                  </a:lnTo>
                  <a:lnTo>
                    <a:pt x="628" y="106"/>
                  </a:lnTo>
                  <a:lnTo>
                    <a:pt x="514" y="124"/>
                  </a:lnTo>
                  <a:lnTo>
                    <a:pt x="427" y="87"/>
                  </a:lnTo>
                  <a:lnTo>
                    <a:pt x="329" y="0"/>
                  </a:lnTo>
                  <a:lnTo>
                    <a:pt x="283" y="24"/>
                  </a:lnTo>
                  <a:lnTo>
                    <a:pt x="205" y="18"/>
                  </a:lnTo>
                  <a:lnTo>
                    <a:pt x="201" y="16"/>
                  </a:lnTo>
                  <a:lnTo>
                    <a:pt x="187" y="14"/>
                  </a:lnTo>
                  <a:lnTo>
                    <a:pt x="171" y="10"/>
                  </a:lnTo>
                  <a:lnTo>
                    <a:pt x="153" y="6"/>
                  </a:lnTo>
                  <a:lnTo>
                    <a:pt x="140" y="4"/>
                  </a:lnTo>
                  <a:lnTo>
                    <a:pt x="136" y="4"/>
                  </a:lnTo>
                  <a:lnTo>
                    <a:pt x="134" y="8"/>
                  </a:lnTo>
                  <a:lnTo>
                    <a:pt x="130" y="18"/>
                  </a:lnTo>
                  <a:lnTo>
                    <a:pt x="124" y="28"/>
                  </a:lnTo>
                  <a:lnTo>
                    <a:pt x="120" y="36"/>
                  </a:lnTo>
                  <a:lnTo>
                    <a:pt x="118" y="39"/>
                  </a:lnTo>
                  <a:lnTo>
                    <a:pt x="181" y="79"/>
                  </a:lnTo>
                  <a:lnTo>
                    <a:pt x="216" y="98"/>
                  </a:lnTo>
                  <a:lnTo>
                    <a:pt x="151" y="140"/>
                  </a:lnTo>
                  <a:lnTo>
                    <a:pt x="130" y="169"/>
                  </a:lnTo>
                </a:path>
              </a:pathLst>
            </a:custGeom>
            <a:grpFill/>
            <a:ln w="6350">
              <a:solidFill>
                <a:schemeClr val="tx1">
                  <a:lumMod val="85000"/>
                  <a:lumOff val="15000"/>
                </a:schemeClr>
              </a:solidFill>
              <a:prstDash val="solid"/>
              <a:round/>
            </a:ln>
          </p:spPr>
          <p:txBody>
            <a:bodyPr/>
            <a:lstStyle/>
            <a:p>
              <a:endParaRPr lang="zh-CN" altLang="en-US" dirty="0">
                <a:ea typeface="微软雅黑" panose="020B0503020204020204" pitchFamily="34" charset="-122"/>
              </a:endParaRPr>
            </a:p>
          </p:txBody>
        </p:sp>
        <p:sp>
          <p:nvSpPr>
            <p:cNvPr id="65" name="Freeform 123"/>
            <p:cNvSpPr/>
            <p:nvPr/>
          </p:nvSpPr>
          <p:spPr bwMode="gray">
            <a:xfrm>
              <a:off x="3140" y="2406"/>
              <a:ext cx="448" cy="398"/>
            </a:xfrm>
            <a:custGeom>
              <a:avLst/>
              <a:gdLst>
                <a:gd name="T0" fmla="*/ 0 w 896"/>
                <a:gd name="T1" fmla="*/ 84 h 797"/>
                <a:gd name="T2" fmla="*/ 7 w 896"/>
                <a:gd name="T3" fmla="*/ 100 h 797"/>
                <a:gd name="T4" fmla="*/ 17 w 896"/>
                <a:gd name="T5" fmla="*/ 115 h 797"/>
                <a:gd name="T6" fmla="*/ 30 w 896"/>
                <a:gd name="T7" fmla="*/ 127 h 797"/>
                <a:gd name="T8" fmla="*/ 29 w 896"/>
                <a:gd name="T9" fmla="*/ 140 h 797"/>
                <a:gd name="T10" fmla="*/ 53 w 896"/>
                <a:gd name="T11" fmla="*/ 162 h 797"/>
                <a:gd name="T12" fmla="*/ 76 w 896"/>
                <a:gd name="T13" fmla="*/ 171 h 797"/>
                <a:gd name="T14" fmla="*/ 104 w 896"/>
                <a:gd name="T15" fmla="*/ 166 h 797"/>
                <a:gd name="T16" fmla="*/ 116 w 896"/>
                <a:gd name="T17" fmla="*/ 171 h 797"/>
                <a:gd name="T18" fmla="*/ 133 w 896"/>
                <a:gd name="T19" fmla="*/ 164 h 797"/>
                <a:gd name="T20" fmla="*/ 134 w 896"/>
                <a:gd name="T21" fmla="*/ 180 h 797"/>
                <a:gd name="T22" fmla="*/ 143 w 896"/>
                <a:gd name="T23" fmla="*/ 191 h 797"/>
                <a:gd name="T24" fmla="*/ 156 w 896"/>
                <a:gd name="T25" fmla="*/ 187 h 797"/>
                <a:gd name="T26" fmla="*/ 173 w 896"/>
                <a:gd name="T27" fmla="*/ 199 h 797"/>
                <a:gd name="T28" fmla="*/ 188 w 896"/>
                <a:gd name="T29" fmla="*/ 194 h 797"/>
                <a:gd name="T30" fmla="*/ 193 w 896"/>
                <a:gd name="T31" fmla="*/ 189 h 797"/>
                <a:gd name="T32" fmla="*/ 212 w 896"/>
                <a:gd name="T33" fmla="*/ 179 h 797"/>
                <a:gd name="T34" fmla="*/ 213 w 896"/>
                <a:gd name="T35" fmla="*/ 163 h 797"/>
                <a:gd name="T36" fmla="*/ 208 w 896"/>
                <a:gd name="T37" fmla="*/ 148 h 797"/>
                <a:gd name="T38" fmla="*/ 194 w 896"/>
                <a:gd name="T39" fmla="*/ 157 h 797"/>
                <a:gd name="T40" fmla="*/ 180 w 896"/>
                <a:gd name="T41" fmla="*/ 141 h 797"/>
                <a:gd name="T42" fmla="*/ 170 w 896"/>
                <a:gd name="T43" fmla="*/ 133 h 797"/>
                <a:gd name="T44" fmla="*/ 182 w 896"/>
                <a:gd name="T45" fmla="*/ 129 h 797"/>
                <a:gd name="T46" fmla="*/ 181 w 896"/>
                <a:gd name="T47" fmla="*/ 116 h 797"/>
                <a:gd name="T48" fmla="*/ 190 w 896"/>
                <a:gd name="T49" fmla="*/ 108 h 797"/>
                <a:gd name="T50" fmla="*/ 186 w 896"/>
                <a:gd name="T51" fmla="*/ 94 h 797"/>
                <a:gd name="T52" fmla="*/ 197 w 896"/>
                <a:gd name="T53" fmla="*/ 87 h 797"/>
                <a:gd name="T54" fmla="*/ 211 w 896"/>
                <a:gd name="T55" fmla="*/ 99 h 797"/>
                <a:gd name="T56" fmla="*/ 224 w 896"/>
                <a:gd name="T57" fmla="*/ 91 h 797"/>
                <a:gd name="T58" fmla="*/ 219 w 896"/>
                <a:gd name="T59" fmla="*/ 75 h 797"/>
                <a:gd name="T60" fmla="*/ 206 w 896"/>
                <a:gd name="T61" fmla="*/ 71 h 797"/>
                <a:gd name="T62" fmla="*/ 203 w 896"/>
                <a:gd name="T63" fmla="*/ 62 h 797"/>
                <a:gd name="T64" fmla="*/ 182 w 896"/>
                <a:gd name="T65" fmla="*/ 66 h 797"/>
                <a:gd name="T66" fmla="*/ 169 w 896"/>
                <a:gd name="T67" fmla="*/ 53 h 797"/>
                <a:gd name="T68" fmla="*/ 157 w 896"/>
                <a:gd name="T69" fmla="*/ 53 h 797"/>
                <a:gd name="T70" fmla="*/ 156 w 896"/>
                <a:gd name="T71" fmla="*/ 41 h 797"/>
                <a:gd name="T72" fmla="*/ 173 w 896"/>
                <a:gd name="T73" fmla="*/ 20 h 797"/>
                <a:gd name="T74" fmla="*/ 171 w 896"/>
                <a:gd name="T75" fmla="*/ 3 h 797"/>
                <a:gd name="T76" fmla="*/ 153 w 896"/>
                <a:gd name="T77" fmla="*/ 6 h 797"/>
                <a:gd name="T78" fmla="*/ 112 w 896"/>
                <a:gd name="T79" fmla="*/ 0 h 797"/>
                <a:gd name="T80" fmla="*/ 110 w 896"/>
                <a:gd name="T81" fmla="*/ 32 h 797"/>
                <a:gd name="T82" fmla="*/ 89 w 896"/>
                <a:gd name="T83" fmla="*/ 49 h 797"/>
                <a:gd name="T84" fmla="*/ 72 w 896"/>
                <a:gd name="T85" fmla="*/ 52 h 797"/>
                <a:gd name="T86" fmla="*/ 42 w 896"/>
                <a:gd name="T87" fmla="*/ 71 h 797"/>
                <a:gd name="T88" fmla="*/ 25 w 896"/>
                <a:gd name="T89" fmla="*/ 79 h 797"/>
                <a:gd name="T90" fmla="*/ 0 w 896"/>
                <a:gd name="T91" fmla="*/ 84 h 79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96"/>
                <a:gd name="T139" fmla="*/ 0 h 797"/>
                <a:gd name="T140" fmla="*/ 896 w 896"/>
                <a:gd name="T141" fmla="*/ 797 h 79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96" h="797">
                  <a:moveTo>
                    <a:pt x="0" y="339"/>
                  </a:moveTo>
                  <a:lnTo>
                    <a:pt x="28" y="402"/>
                  </a:lnTo>
                  <a:lnTo>
                    <a:pt x="65" y="463"/>
                  </a:lnTo>
                  <a:lnTo>
                    <a:pt x="120" y="510"/>
                  </a:lnTo>
                  <a:lnTo>
                    <a:pt x="117" y="561"/>
                  </a:lnTo>
                  <a:lnTo>
                    <a:pt x="211" y="648"/>
                  </a:lnTo>
                  <a:lnTo>
                    <a:pt x="302" y="685"/>
                  </a:lnTo>
                  <a:lnTo>
                    <a:pt x="416" y="667"/>
                  </a:lnTo>
                  <a:lnTo>
                    <a:pt x="465" y="687"/>
                  </a:lnTo>
                  <a:lnTo>
                    <a:pt x="532" y="659"/>
                  </a:lnTo>
                  <a:lnTo>
                    <a:pt x="536" y="721"/>
                  </a:lnTo>
                  <a:lnTo>
                    <a:pt x="571" y="764"/>
                  </a:lnTo>
                  <a:lnTo>
                    <a:pt x="624" y="748"/>
                  </a:lnTo>
                  <a:lnTo>
                    <a:pt x="689" y="797"/>
                  </a:lnTo>
                  <a:lnTo>
                    <a:pt x="750" y="776"/>
                  </a:lnTo>
                  <a:lnTo>
                    <a:pt x="772" y="756"/>
                  </a:lnTo>
                  <a:lnTo>
                    <a:pt x="845" y="719"/>
                  </a:lnTo>
                  <a:lnTo>
                    <a:pt x="851" y="654"/>
                  </a:lnTo>
                  <a:lnTo>
                    <a:pt x="831" y="595"/>
                  </a:lnTo>
                  <a:lnTo>
                    <a:pt x="774" y="630"/>
                  </a:lnTo>
                  <a:lnTo>
                    <a:pt x="717" y="567"/>
                  </a:lnTo>
                  <a:lnTo>
                    <a:pt x="678" y="534"/>
                  </a:lnTo>
                  <a:lnTo>
                    <a:pt x="727" y="518"/>
                  </a:lnTo>
                  <a:lnTo>
                    <a:pt x="723" y="465"/>
                  </a:lnTo>
                  <a:lnTo>
                    <a:pt x="760" y="433"/>
                  </a:lnTo>
                  <a:lnTo>
                    <a:pt x="743" y="378"/>
                  </a:lnTo>
                  <a:lnTo>
                    <a:pt x="788" y="349"/>
                  </a:lnTo>
                  <a:lnTo>
                    <a:pt x="841" y="398"/>
                  </a:lnTo>
                  <a:lnTo>
                    <a:pt x="896" y="366"/>
                  </a:lnTo>
                  <a:lnTo>
                    <a:pt x="876" y="303"/>
                  </a:lnTo>
                  <a:lnTo>
                    <a:pt x="823" y="284"/>
                  </a:lnTo>
                  <a:lnTo>
                    <a:pt x="811" y="250"/>
                  </a:lnTo>
                  <a:lnTo>
                    <a:pt x="727" y="266"/>
                  </a:lnTo>
                  <a:lnTo>
                    <a:pt x="676" y="213"/>
                  </a:lnTo>
                  <a:lnTo>
                    <a:pt x="626" y="215"/>
                  </a:lnTo>
                  <a:lnTo>
                    <a:pt x="622" y="165"/>
                  </a:lnTo>
                  <a:lnTo>
                    <a:pt x="691" y="83"/>
                  </a:lnTo>
                  <a:lnTo>
                    <a:pt x="683" y="12"/>
                  </a:lnTo>
                  <a:lnTo>
                    <a:pt x="609" y="26"/>
                  </a:lnTo>
                  <a:lnTo>
                    <a:pt x="445" y="0"/>
                  </a:lnTo>
                  <a:lnTo>
                    <a:pt x="437" y="130"/>
                  </a:lnTo>
                  <a:lnTo>
                    <a:pt x="353" y="197"/>
                  </a:lnTo>
                  <a:lnTo>
                    <a:pt x="288" y="209"/>
                  </a:lnTo>
                  <a:lnTo>
                    <a:pt x="168" y="286"/>
                  </a:lnTo>
                  <a:lnTo>
                    <a:pt x="97" y="317"/>
                  </a:lnTo>
                  <a:lnTo>
                    <a:pt x="0" y="339"/>
                  </a:lnTo>
                  <a:close/>
                </a:path>
              </a:pathLst>
            </a:custGeom>
            <a:grpFill/>
            <a:ln w="0">
              <a:solidFill>
                <a:schemeClr val="tx1">
                  <a:lumMod val="85000"/>
                  <a:lumOff val="15000"/>
                </a:schemeClr>
              </a:solidFill>
              <a:prstDash val="solid"/>
              <a:round/>
            </a:ln>
          </p:spPr>
          <p:txBody>
            <a:bodyPr/>
            <a:lstStyle/>
            <a:p>
              <a:endParaRPr lang="zh-CN" altLang="en-US" dirty="0">
                <a:ea typeface="微软雅黑" panose="020B0503020204020204" pitchFamily="34" charset="-122"/>
              </a:endParaRPr>
            </a:p>
          </p:txBody>
        </p:sp>
        <p:sp>
          <p:nvSpPr>
            <p:cNvPr id="66" name="Freeform 124"/>
            <p:cNvSpPr/>
            <p:nvPr/>
          </p:nvSpPr>
          <p:spPr bwMode="gray">
            <a:xfrm>
              <a:off x="3140" y="2406"/>
              <a:ext cx="448" cy="398"/>
            </a:xfrm>
            <a:custGeom>
              <a:avLst/>
              <a:gdLst>
                <a:gd name="T0" fmla="*/ 0 w 896"/>
                <a:gd name="T1" fmla="*/ 84 h 797"/>
                <a:gd name="T2" fmla="*/ 7 w 896"/>
                <a:gd name="T3" fmla="*/ 100 h 797"/>
                <a:gd name="T4" fmla="*/ 17 w 896"/>
                <a:gd name="T5" fmla="*/ 115 h 797"/>
                <a:gd name="T6" fmla="*/ 30 w 896"/>
                <a:gd name="T7" fmla="*/ 127 h 797"/>
                <a:gd name="T8" fmla="*/ 29 w 896"/>
                <a:gd name="T9" fmla="*/ 140 h 797"/>
                <a:gd name="T10" fmla="*/ 53 w 896"/>
                <a:gd name="T11" fmla="*/ 162 h 797"/>
                <a:gd name="T12" fmla="*/ 76 w 896"/>
                <a:gd name="T13" fmla="*/ 171 h 797"/>
                <a:gd name="T14" fmla="*/ 104 w 896"/>
                <a:gd name="T15" fmla="*/ 166 h 797"/>
                <a:gd name="T16" fmla="*/ 116 w 896"/>
                <a:gd name="T17" fmla="*/ 171 h 797"/>
                <a:gd name="T18" fmla="*/ 133 w 896"/>
                <a:gd name="T19" fmla="*/ 164 h 797"/>
                <a:gd name="T20" fmla="*/ 134 w 896"/>
                <a:gd name="T21" fmla="*/ 180 h 797"/>
                <a:gd name="T22" fmla="*/ 143 w 896"/>
                <a:gd name="T23" fmla="*/ 191 h 797"/>
                <a:gd name="T24" fmla="*/ 156 w 896"/>
                <a:gd name="T25" fmla="*/ 187 h 797"/>
                <a:gd name="T26" fmla="*/ 173 w 896"/>
                <a:gd name="T27" fmla="*/ 199 h 797"/>
                <a:gd name="T28" fmla="*/ 188 w 896"/>
                <a:gd name="T29" fmla="*/ 194 h 797"/>
                <a:gd name="T30" fmla="*/ 193 w 896"/>
                <a:gd name="T31" fmla="*/ 189 h 797"/>
                <a:gd name="T32" fmla="*/ 212 w 896"/>
                <a:gd name="T33" fmla="*/ 179 h 797"/>
                <a:gd name="T34" fmla="*/ 213 w 896"/>
                <a:gd name="T35" fmla="*/ 163 h 797"/>
                <a:gd name="T36" fmla="*/ 208 w 896"/>
                <a:gd name="T37" fmla="*/ 148 h 797"/>
                <a:gd name="T38" fmla="*/ 194 w 896"/>
                <a:gd name="T39" fmla="*/ 157 h 797"/>
                <a:gd name="T40" fmla="*/ 180 w 896"/>
                <a:gd name="T41" fmla="*/ 141 h 797"/>
                <a:gd name="T42" fmla="*/ 170 w 896"/>
                <a:gd name="T43" fmla="*/ 133 h 797"/>
                <a:gd name="T44" fmla="*/ 182 w 896"/>
                <a:gd name="T45" fmla="*/ 129 h 797"/>
                <a:gd name="T46" fmla="*/ 181 w 896"/>
                <a:gd name="T47" fmla="*/ 116 h 797"/>
                <a:gd name="T48" fmla="*/ 190 w 896"/>
                <a:gd name="T49" fmla="*/ 108 h 797"/>
                <a:gd name="T50" fmla="*/ 186 w 896"/>
                <a:gd name="T51" fmla="*/ 94 h 797"/>
                <a:gd name="T52" fmla="*/ 197 w 896"/>
                <a:gd name="T53" fmla="*/ 87 h 797"/>
                <a:gd name="T54" fmla="*/ 211 w 896"/>
                <a:gd name="T55" fmla="*/ 99 h 797"/>
                <a:gd name="T56" fmla="*/ 224 w 896"/>
                <a:gd name="T57" fmla="*/ 91 h 797"/>
                <a:gd name="T58" fmla="*/ 219 w 896"/>
                <a:gd name="T59" fmla="*/ 75 h 797"/>
                <a:gd name="T60" fmla="*/ 206 w 896"/>
                <a:gd name="T61" fmla="*/ 71 h 797"/>
                <a:gd name="T62" fmla="*/ 203 w 896"/>
                <a:gd name="T63" fmla="*/ 62 h 797"/>
                <a:gd name="T64" fmla="*/ 182 w 896"/>
                <a:gd name="T65" fmla="*/ 66 h 797"/>
                <a:gd name="T66" fmla="*/ 169 w 896"/>
                <a:gd name="T67" fmla="*/ 53 h 797"/>
                <a:gd name="T68" fmla="*/ 157 w 896"/>
                <a:gd name="T69" fmla="*/ 53 h 797"/>
                <a:gd name="T70" fmla="*/ 156 w 896"/>
                <a:gd name="T71" fmla="*/ 41 h 797"/>
                <a:gd name="T72" fmla="*/ 173 w 896"/>
                <a:gd name="T73" fmla="*/ 20 h 797"/>
                <a:gd name="T74" fmla="*/ 171 w 896"/>
                <a:gd name="T75" fmla="*/ 3 h 797"/>
                <a:gd name="T76" fmla="*/ 153 w 896"/>
                <a:gd name="T77" fmla="*/ 6 h 797"/>
                <a:gd name="T78" fmla="*/ 112 w 896"/>
                <a:gd name="T79" fmla="*/ 0 h 797"/>
                <a:gd name="T80" fmla="*/ 110 w 896"/>
                <a:gd name="T81" fmla="*/ 32 h 797"/>
                <a:gd name="T82" fmla="*/ 89 w 896"/>
                <a:gd name="T83" fmla="*/ 49 h 797"/>
                <a:gd name="T84" fmla="*/ 72 w 896"/>
                <a:gd name="T85" fmla="*/ 52 h 797"/>
                <a:gd name="T86" fmla="*/ 42 w 896"/>
                <a:gd name="T87" fmla="*/ 71 h 797"/>
                <a:gd name="T88" fmla="*/ 25 w 896"/>
                <a:gd name="T89" fmla="*/ 79 h 797"/>
                <a:gd name="T90" fmla="*/ 0 w 896"/>
                <a:gd name="T91" fmla="*/ 84 h 79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96"/>
                <a:gd name="T139" fmla="*/ 0 h 797"/>
                <a:gd name="T140" fmla="*/ 896 w 896"/>
                <a:gd name="T141" fmla="*/ 797 h 79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96" h="797">
                  <a:moveTo>
                    <a:pt x="0" y="339"/>
                  </a:moveTo>
                  <a:lnTo>
                    <a:pt x="28" y="402"/>
                  </a:lnTo>
                  <a:lnTo>
                    <a:pt x="65" y="463"/>
                  </a:lnTo>
                  <a:lnTo>
                    <a:pt x="120" y="510"/>
                  </a:lnTo>
                  <a:lnTo>
                    <a:pt x="117" y="561"/>
                  </a:lnTo>
                  <a:lnTo>
                    <a:pt x="211" y="648"/>
                  </a:lnTo>
                  <a:lnTo>
                    <a:pt x="302" y="685"/>
                  </a:lnTo>
                  <a:lnTo>
                    <a:pt x="416" y="667"/>
                  </a:lnTo>
                  <a:lnTo>
                    <a:pt x="465" y="687"/>
                  </a:lnTo>
                  <a:lnTo>
                    <a:pt x="532" y="659"/>
                  </a:lnTo>
                  <a:lnTo>
                    <a:pt x="536" y="721"/>
                  </a:lnTo>
                  <a:lnTo>
                    <a:pt x="571" y="764"/>
                  </a:lnTo>
                  <a:lnTo>
                    <a:pt x="624" y="748"/>
                  </a:lnTo>
                  <a:lnTo>
                    <a:pt x="689" y="797"/>
                  </a:lnTo>
                  <a:lnTo>
                    <a:pt x="750" y="776"/>
                  </a:lnTo>
                  <a:lnTo>
                    <a:pt x="772" y="756"/>
                  </a:lnTo>
                  <a:lnTo>
                    <a:pt x="845" y="719"/>
                  </a:lnTo>
                  <a:lnTo>
                    <a:pt x="851" y="654"/>
                  </a:lnTo>
                  <a:lnTo>
                    <a:pt x="831" y="595"/>
                  </a:lnTo>
                  <a:lnTo>
                    <a:pt x="774" y="630"/>
                  </a:lnTo>
                  <a:lnTo>
                    <a:pt x="717" y="567"/>
                  </a:lnTo>
                  <a:lnTo>
                    <a:pt x="678" y="534"/>
                  </a:lnTo>
                  <a:lnTo>
                    <a:pt x="727" y="518"/>
                  </a:lnTo>
                  <a:lnTo>
                    <a:pt x="723" y="465"/>
                  </a:lnTo>
                  <a:lnTo>
                    <a:pt x="760" y="433"/>
                  </a:lnTo>
                  <a:lnTo>
                    <a:pt x="743" y="378"/>
                  </a:lnTo>
                  <a:lnTo>
                    <a:pt x="788" y="349"/>
                  </a:lnTo>
                  <a:lnTo>
                    <a:pt x="841" y="398"/>
                  </a:lnTo>
                  <a:lnTo>
                    <a:pt x="896" y="366"/>
                  </a:lnTo>
                  <a:lnTo>
                    <a:pt x="876" y="303"/>
                  </a:lnTo>
                  <a:lnTo>
                    <a:pt x="823" y="284"/>
                  </a:lnTo>
                  <a:lnTo>
                    <a:pt x="811" y="250"/>
                  </a:lnTo>
                  <a:lnTo>
                    <a:pt x="727" y="266"/>
                  </a:lnTo>
                  <a:lnTo>
                    <a:pt x="676" y="213"/>
                  </a:lnTo>
                  <a:lnTo>
                    <a:pt x="626" y="215"/>
                  </a:lnTo>
                  <a:lnTo>
                    <a:pt x="622" y="165"/>
                  </a:lnTo>
                  <a:lnTo>
                    <a:pt x="691" y="83"/>
                  </a:lnTo>
                  <a:lnTo>
                    <a:pt x="683" y="12"/>
                  </a:lnTo>
                  <a:lnTo>
                    <a:pt x="609" y="26"/>
                  </a:lnTo>
                  <a:lnTo>
                    <a:pt x="445" y="0"/>
                  </a:lnTo>
                  <a:lnTo>
                    <a:pt x="437" y="130"/>
                  </a:lnTo>
                  <a:lnTo>
                    <a:pt x="353" y="197"/>
                  </a:lnTo>
                  <a:lnTo>
                    <a:pt x="288" y="209"/>
                  </a:lnTo>
                  <a:lnTo>
                    <a:pt x="168" y="286"/>
                  </a:lnTo>
                  <a:lnTo>
                    <a:pt x="97" y="317"/>
                  </a:lnTo>
                  <a:lnTo>
                    <a:pt x="0" y="339"/>
                  </a:lnTo>
                </a:path>
              </a:pathLst>
            </a:custGeom>
            <a:grpFill/>
            <a:ln w="6350">
              <a:solidFill>
                <a:schemeClr val="tx1">
                  <a:lumMod val="85000"/>
                  <a:lumOff val="15000"/>
                </a:schemeClr>
              </a:solidFill>
              <a:prstDash val="solid"/>
              <a:round/>
            </a:ln>
          </p:spPr>
          <p:txBody>
            <a:bodyPr/>
            <a:lstStyle/>
            <a:p>
              <a:endParaRPr lang="zh-CN" altLang="en-US" dirty="0">
                <a:ea typeface="微软雅黑" panose="020B0503020204020204" pitchFamily="34" charset="-122"/>
              </a:endParaRPr>
            </a:p>
          </p:txBody>
        </p:sp>
        <p:sp>
          <p:nvSpPr>
            <p:cNvPr id="67" name="Freeform 125"/>
            <p:cNvSpPr/>
            <p:nvPr/>
          </p:nvSpPr>
          <p:spPr bwMode="gray">
            <a:xfrm>
              <a:off x="3128" y="2050"/>
              <a:ext cx="251" cy="526"/>
            </a:xfrm>
            <a:custGeom>
              <a:avLst/>
              <a:gdLst>
                <a:gd name="T0" fmla="*/ 7 w 502"/>
                <a:gd name="T1" fmla="*/ 236 h 1051"/>
                <a:gd name="T2" fmla="*/ 6 w 502"/>
                <a:gd name="T3" fmla="*/ 263 h 1051"/>
                <a:gd name="T4" fmla="*/ 30 w 502"/>
                <a:gd name="T5" fmla="*/ 257 h 1051"/>
                <a:gd name="T6" fmla="*/ 48 w 502"/>
                <a:gd name="T7" fmla="*/ 250 h 1051"/>
                <a:gd name="T8" fmla="*/ 78 w 502"/>
                <a:gd name="T9" fmla="*/ 230 h 1051"/>
                <a:gd name="T10" fmla="*/ 94 w 502"/>
                <a:gd name="T11" fmla="*/ 228 h 1051"/>
                <a:gd name="T12" fmla="*/ 115 w 502"/>
                <a:gd name="T13" fmla="*/ 210 h 1051"/>
                <a:gd name="T14" fmla="*/ 117 w 502"/>
                <a:gd name="T15" fmla="*/ 178 h 1051"/>
                <a:gd name="T16" fmla="*/ 108 w 502"/>
                <a:gd name="T17" fmla="*/ 169 h 1051"/>
                <a:gd name="T18" fmla="*/ 109 w 502"/>
                <a:gd name="T19" fmla="*/ 159 h 1051"/>
                <a:gd name="T20" fmla="*/ 115 w 502"/>
                <a:gd name="T21" fmla="*/ 150 h 1051"/>
                <a:gd name="T22" fmla="*/ 114 w 502"/>
                <a:gd name="T23" fmla="*/ 142 h 1051"/>
                <a:gd name="T24" fmla="*/ 121 w 502"/>
                <a:gd name="T25" fmla="*/ 126 h 1051"/>
                <a:gd name="T26" fmla="*/ 118 w 502"/>
                <a:gd name="T27" fmla="*/ 109 h 1051"/>
                <a:gd name="T28" fmla="*/ 99 w 502"/>
                <a:gd name="T29" fmla="*/ 99 h 1051"/>
                <a:gd name="T30" fmla="*/ 100 w 502"/>
                <a:gd name="T31" fmla="*/ 81 h 1051"/>
                <a:gd name="T32" fmla="*/ 108 w 502"/>
                <a:gd name="T33" fmla="*/ 74 h 1051"/>
                <a:gd name="T34" fmla="*/ 109 w 502"/>
                <a:gd name="T35" fmla="*/ 64 h 1051"/>
                <a:gd name="T36" fmla="*/ 119 w 502"/>
                <a:gd name="T37" fmla="*/ 60 h 1051"/>
                <a:gd name="T38" fmla="*/ 126 w 502"/>
                <a:gd name="T39" fmla="*/ 43 h 1051"/>
                <a:gd name="T40" fmla="*/ 119 w 502"/>
                <a:gd name="T41" fmla="*/ 31 h 1051"/>
                <a:gd name="T42" fmla="*/ 110 w 502"/>
                <a:gd name="T43" fmla="*/ 26 h 1051"/>
                <a:gd name="T44" fmla="*/ 111 w 502"/>
                <a:gd name="T45" fmla="*/ 16 h 1051"/>
                <a:gd name="T46" fmla="*/ 121 w 502"/>
                <a:gd name="T47" fmla="*/ 11 h 1051"/>
                <a:gd name="T48" fmla="*/ 114 w 502"/>
                <a:gd name="T49" fmla="*/ 0 h 1051"/>
                <a:gd name="T50" fmla="*/ 87 w 502"/>
                <a:gd name="T51" fmla="*/ 11 h 1051"/>
                <a:gd name="T52" fmla="*/ 72 w 502"/>
                <a:gd name="T53" fmla="*/ 11 h 1051"/>
                <a:gd name="T54" fmla="*/ 50 w 502"/>
                <a:gd name="T55" fmla="*/ 19 h 1051"/>
                <a:gd name="T56" fmla="*/ 38 w 502"/>
                <a:gd name="T57" fmla="*/ 49 h 1051"/>
                <a:gd name="T58" fmla="*/ 19 w 502"/>
                <a:gd name="T59" fmla="*/ 56 h 1051"/>
                <a:gd name="T60" fmla="*/ 19 w 502"/>
                <a:gd name="T61" fmla="*/ 73 h 1051"/>
                <a:gd name="T62" fmla="*/ 12 w 502"/>
                <a:gd name="T63" fmla="*/ 104 h 1051"/>
                <a:gd name="T64" fmla="*/ 0 w 502"/>
                <a:gd name="T65" fmla="*/ 117 h 1051"/>
                <a:gd name="T66" fmla="*/ 13 w 502"/>
                <a:gd name="T67" fmla="*/ 139 h 1051"/>
                <a:gd name="T68" fmla="*/ 4 w 502"/>
                <a:gd name="T69" fmla="*/ 164 h 1051"/>
                <a:gd name="T70" fmla="*/ 9 w 502"/>
                <a:gd name="T71" fmla="*/ 198 h 1051"/>
                <a:gd name="T72" fmla="*/ 15 w 502"/>
                <a:gd name="T73" fmla="*/ 220 h 1051"/>
                <a:gd name="T74" fmla="*/ 7 w 502"/>
                <a:gd name="T75" fmla="*/ 236 h 105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02"/>
                <a:gd name="T115" fmla="*/ 0 h 1051"/>
                <a:gd name="T116" fmla="*/ 502 w 502"/>
                <a:gd name="T117" fmla="*/ 1051 h 105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02" h="1051">
                  <a:moveTo>
                    <a:pt x="25" y="942"/>
                  </a:moveTo>
                  <a:lnTo>
                    <a:pt x="23" y="1051"/>
                  </a:lnTo>
                  <a:lnTo>
                    <a:pt x="120" y="1027"/>
                  </a:lnTo>
                  <a:lnTo>
                    <a:pt x="191" y="998"/>
                  </a:lnTo>
                  <a:lnTo>
                    <a:pt x="311" y="919"/>
                  </a:lnTo>
                  <a:lnTo>
                    <a:pt x="376" y="909"/>
                  </a:lnTo>
                  <a:lnTo>
                    <a:pt x="460" y="840"/>
                  </a:lnTo>
                  <a:lnTo>
                    <a:pt x="468" y="712"/>
                  </a:lnTo>
                  <a:lnTo>
                    <a:pt x="429" y="675"/>
                  </a:lnTo>
                  <a:lnTo>
                    <a:pt x="433" y="635"/>
                  </a:lnTo>
                  <a:lnTo>
                    <a:pt x="460" y="600"/>
                  </a:lnTo>
                  <a:lnTo>
                    <a:pt x="454" y="565"/>
                  </a:lnTo>
                  <a:lnTo>
                    <a:pt x="484" y="504"/>
                  </a:lnTo>
                  <a:lnTo>
                    <a:pt x="470" y="433"/>
                  </a:lnTo>
                  <a:lnTo>
                    <a:pt x="395" y="395"/>
                  </a:lnTo>
                  <a:lnTo>
                    <a:pt x="397" y="324"/>
                  </a:lnTo>
                  <a:lnTo>
                    <a:pt x="429" y="293"/>
                  </a:lnTo>
                  <a:lnTo>
                    <a:pt x="435" y="254"/>
                  </a:lnTo>
                  <a:lnTo>
                    <a:pt x="476" y="240"/>
                  </a:lnTo>
                  <a:lnTo>
                    <a:pt x="502" y="169"/>
                  </a:lnTo>
                  <a:lnTo>
                    <a:pt x="476" y="122"/>
                  </a:lnTo>
                  <a:lnTo>
                    <a:pt x="437" y="104"/>
                  </a:lnTo>
                  <a:lnTo>
                    <a:pt x="441" y="61"/>
                  </a:lnTo>
                  <a:lnTo>
                    <a:pt x="484" y="41"/>
                  </a:lnTo>
                  <a:lnTo>
                    <a:pt x="454" y="0"/>
                  </a:lnTo>
                  <a:lnTo>
                    <a:pt x="348" y="43"/>
                  </a:lnTo>
                  <a:lnTo>
                    <a:pt x="285" y="43"/>
                  </a:lnTo>
                  <a:lnTo>
                    <a:pt x="199" y="74"/>
                  </a:lnTo>
                  <a:lnTo>
                    <a:pt x="151" y="193"/>
                  </a:lnTo>
                  <a:lnTo>
                    <a:pt x="73" y="222"/>
                  </a:lnTo>
                  <a:lnTo>
                    <a:pt x="73" y="291"/>
                  </a:lnTo>
                  <a:lnTo>
                    <a:pt x="45" y="415"/>
                  </a:lnTo>
                  <a:lnTo>
                    <a:pt x="0" y="468"/>
                  </a:lnTo>
                  <a:lnTo>
                    <a:pt x="51" y="555"/>
                  </a:lnTo>
                  <a:lnTo>
                    <a:pt x="14" y="655"/>
                  </a:lnTo>
                  <a:lnTo>
                    <a:pt x="33" y="789"/>
                  </a:lnTo>
                  <a:lnTo>
                    <a:pt x="57" y="877"/>
                  </a:lnTo>
                  <a:lnTo>
                    <a:pt x="25" y="942"/>
                  </a:lnTo>
                  <a:close/>
                </a:path>
              </a:pathLst>
            </a:custGeom>
            <a:grpFill/>
            <a:ln w="0">
              <a:solidFill>
                <a:schemeClr val="tx1">
                  <a:lumMod val="85000"/>
                  <a:lumOff val="15000"/>
                </a:schemeClr>
              </a:solidFill>
              <a:prstDash val="solid"/>
              <a:round/>
            </a:ln>
          </p:spPr>
          <p:txBody>
            <a:bodyPr/>
            <a:lstStyle/>
            <a:p>
              <a:endParaRPr lang="zh-CN" altLang="en-US" dirty="0">
                <a:ea typeface="微软雅黑" panose="020B0503020204020204" pitchFamily="34" charset="-122"/>
              </a:endParaRPr>
            </a:p>
          </p:txBody>
        </p:sp>
        <p:sp>
          <p:nvSpPr>
            <p:cNvPr id="68" name="Freeform 126"/>
            <p:cNvSpPr/>
            <p:nvPr/>
          </p:nvSpPr>
          <p:spPr bwMode="gray">
            <a:xfrm>
              <a:off x="3128" y="2050"/>
              <a:ext cx="251" cy="526"/>
            </a:xfrm>
            <a:custGeom>
              <a:avLst/>
              <a:gdLst>
                <a:gd name="T0" fmla="*/ 7 w 502"/>
                <a:gd name="T1" fmla="*/ 236 h 1051"/>
                <a:gd name="T2" fmla="*/ 6 w 502"/>
                <a:gd name="T3" fmla="*/ 263 h 1051"/>
                <a:gd name="T4" fmla="*/ 30 w 502"/>
                <a:gd name="T5" fmla="*/ 257 h 1051"/>
                <a:gd name="T6" fmla="*/ 48 w 502"/>
                <a:gd name="T7" fmla="*/ 250 h 1051"/>
                <a:gd name="T8" fmla="*/ 78 w 502"/>
                <a:gd name="T9" fmla="*/ 230 h 1051"/>
                <a:gd name="T10" fmla="*/ 94 w 502"/>
                <a:gd name="T11" fmla="*/ 228 h 1051"/>
                <a:gd name="T12" fmla="*/ 115 w 502"/>
                <a:gd name="T13" fmla="*/ 210 h 1051"/>
                <a:gd name="T14" fmla="*/ 117 w 502"/>
                <a:gd name="T15" fmla="*/ 178 h 1051"/>
                <a:gd name="T16" fmla="*/ 108 w 502"/>
                <a:gd name="T17" fmla="*/ 169 h 1051"/>
                <a:gd name="T18" fmla="*/ 109 w 502"/>
                <a:gd name="T19" fmla="*/ 159 h 1051"/>
                <a:gd name="T20" fmla="*/ 115 w 502"/>
                <a:gd name="T21" fmla="*/ 150 h 1051"/>
                <a:gd name="T22" fmla="*/ 114 w 502"/>
                <a:gd name="T23" fmla="*/ 142 h 1051"/>
                <a:gd name="T24" fmla="*/ 121 w 502"/>
                <a:gd name="T25" fmla="*/ 126 h 1051"/>
                <a:gd name="T26" fmla="*/ 118 w 502"/>
                <a:gd name="T27" fmla="*/ 109 h 1051"/>
                <a:gd name="T28" fmla="*/ 99 w 502"/>
                <a:gd name="T29" fmla="*/ 99 h 1051"/>
                <a:gd name="T30" fmla="*/ 100 w 502"/>
                <a:gd name="T31" fmla="*/ 81 h 1051"/>
                <a:gd name="T32" fmla="*/ 108 w 502"/>
                <a:gd name="T33" fmla="*/ 74 h 1051"/>
                <a:gd name="T34" fmla="*/ 109 w 502"/>
                <a:gd name="T35" fmla="*/ 64 h 1051"/>
                <a:gd name="T36" fmla="*/ 119 w 502"/>
                <a:gd name="T37" fmla="*/ 60 h 1051"/>
                <a:gd name="T38" fmla="*/ 126 w 502"/>
                <a:gd name="T39" fmla="*/ 43 h 1051"/>
                <a:gd name="T40" fmla="*/ 119 w 502"/>
                <a:gd name="T41" fmla="*/ 31 h 1051"/>
                <a:gd name="T42" fmla="*/ 110 w 502"/>
                <a:gd name="T43" fmla="*/ 26 h 1051"/>
                <a:gd name="T44" fmla="*/ 111 w 502"/>
                <a:gd name="T45" fmla="*/ 16 h 1051"/>
                <a:gd name="T46" fmla="*/ 121 w 502"/>
                <a:gd name="T47" fmla="*/ 11 h 1051"/>
                <a:gd name="T48" fmla="*/ 114 w 502"/>
                <a:gd name="T49" fmla="*/ 0 h 1051"/>
                <a:gd name="T50" fmla="*/ 87 w 502"/>
                <a:gd name="T51" fmla="*/ 11 h 1051"/>
                <a:gd name="T52" fmla="*/ 72 w 502"/>
                <a:gd name="T53" fmla="*/ 11 h 1051"/>
                <a:gd name="T54" fmla="*/ 50 w 502"/>
                <a:gd name="T55" fmla="*/ 19 h 1051"/>
                <a:gd name="T56" fmla="*/ 38 w 502"/>
                <a:gd name="T57" fmla="*/ 49 h 1051"/>
                <a:gd name="T58" fmla="*/ 19 w 502"/>
                <a:gd name="T59" fmla="*/ 56 h 1051"/>
                <a:gd name="T60" fmla="*/ 19 w 502"/>
                <a:gd name="T61" fmla="*/ 73 h 1051"/>
                <a:gd name="T62" fmla="*/ 12 w 502"/>
                <a:gd name="T63" fmla="*/ 104 h 1051"/>
                <a:gd name="T64" fmla="*/ 0 w 502"/>
                <a:gd name="T65" fmla="*/ 117 h 1051"/>
                <a:gd name="T66" fmla="*/ 13 w 502"/>
                <a:gd name="T67" fmla="*/ 139 h 1051"/>
                <a:gd name="T68" fmla="*/ 4 w 502"/>
                <a:gd name="T69" fmla="*/ 164 h 1051"/>
                <a:gd name="T70" fmla="*/ 9 w 502"/>
                <a:gd name="T71" fmla="*/ 198 h 1051"/>
                <a:gd name="T72" fmla="*/ 15 w 502"/>
                <a:gd name="T73" fmla="*/ 220 h 1051"/>
                <a:gd name="T74" fmla="*/ 7 w 502"/>
                <a:gd name="T75" fmla="*/ 236 h 105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02"/>
                <a:gd name="T115" fmla="*/ 0 h 1051"/>
                <a:gd name="T116" fmla="*/ 502 w 502"/>
                <a:gd name="T117" fmla="*/ 1051 h 105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02" h="1051">
                  <a:moveTo>
                    <a:pt x="25" y="942"/>
                  </a:moveTo>
                  <a:lnTo>
                    <a:pt x="23" y="1051"/>
                  </a:lnTo>
                  <a:lnTo>
                    <a:pt x="120" y="1027"/>
                  </a:lnTo>
                  <a:lnTo>
                    <a:pt x="191" y="998"/>
                  </a:lnTo>
                  <a:lnTo>
                    <a:pt x="311" y="919"/>
                  </a:lnTo>
                  <a:lnTo>
                    <a:pt x="376" y="909"/>
                  </a:lnTo>
                  <a:lnTo>
                    <a:pt x="460" y="840"/>
                  </a:lnTo>
                  <a:lnTo>
                    <a:pt x="468" y="712"/>
                  </a:lnTo>
                  <a:lnTo>
                    <a:pt x="429" y="675"/>
                  </a:lnTo>
                  <a:lnTo>
                    <a:pt x="433" y="635"/>
                  </a:lnTo>
                  <a:lnTo>
                    <a:pt x="460" y="600"/>
                  </a:lnTo>
                  <a:lnTo>
                    <a:pt x="454" y="565"/>
                  </a:lnTo>
                  <a:lnTo>
                    <a:pt x="484" y="504"/>
                  </a:lnTo>
                  <a:lnTo>
                    <a:pt x="470" y="433"/>
                  </a:lnTo>
                  <a:lnTo>
                    <a:pt x="395" y="395"/>
                  </a:lnTo>
                  <a:lnTo>
                    <a:pt x="397" y="324"/>
                  </a:lnTo>
                  <a:lnTo>
                    <a:pt x="429" y="293"/>
                  </a:lnTo>
                  <a:lnTo>
                    <a:pt x="435" y="254"/>
                  </a:lnTo>
                  <a:lnTo>
                    <a:pt x="476" y="240"/>
                  </a:lnTo>
                  <a:lnTo>
                    <a:pt x="502" y="169"/>
                  </a:lnTo>
                  <a:lnTo>
                    <a:pt x="476" y="122"/>
                  </a:lnTo>
                  <a:lnTo>
                    <a:pt x="437" y="104"/>
                  </a:lnTo>
                  <a:lnTo>
                    <a:pt x="441" y="61"/>
                  </a:lnTo>
                  <a:lnTo>
                    <a:pt x="484" y="41"/>
                  </a:lnTo>
                  <a:lnTo>
                    <a:pt x="454" y="0"/>
                  </a:lnTo>
                  <a:lnTo>
                    <a:pt x="348" y="43"/>
                  </a:lnTo>
                  <a:lnTo>
                    <a:pt x="285" y="43"/>
                  </a:lnTo>
                  <a:lnTo>
                    <a:pt x="199" y="74"/>
                  </a:lnTo>
                  <a:lnTo>
                    <a:pt x="151" y="193"/>
                  </a:lnTo>
                  <a:lnTo>
                    <a:pt x="73" y="222"/>
                  </a:lnTo>
                  <a:lnTo>
                    <a:pt x="73" y="291"/>
                  </a:lnTo>
                  <a:lnTo>
                    <a:pt x="45" y="415"/>
                  </a:lnTo>
                  <a:lnTo>
                    <a:pt x="0" y="468"/>
                  </a:lnTo>
                  <a:lnTo>
                    <a:pt x="51" y="555"/>
                  </a:lnTo>
                  <a:lnTo>
                    <a:pt x="14" y="655"/>
                  </a:lnTo>
                  <a:lnTo>
                    <a:pt x="33" y="789"/>
                  </a:lnTo>
                  <a:lnTo>
                    <a:pt x="57" y="877"/>
                  </a:lnTo>
                  <a:lnTo>
                    <a:pt x="25" y="942"/>
                  </a:lnTo>
                </a:path>
              </a:pathLst>
            </a:custGeom>
            <a:grpFill/>
            <a:ln w="6350">
              <a:solidFill>
                <a:schemeClr val="tx1">
                  <a:lumMod val="85000"/>
                  <a:lumOff val="15000"/>
                </a:schemeClr>
              </a:solidFill>
              <a:prstDash val="solid"/>
              <a:round/>
            </a:ln>
          </p:spPr>
          <p:txBody>
            <a:bodyPr/>
            <a:lstStyle/>
            <a:p>
              <a:endParaRPr lang="zh-CN" altLang="en-US" dirty="0">
                <a:ea typeface="微软雅黑" panose="020B0503020204020204" pitchFamily="34" charset="-122"/>
              </a:endParaRPr>
            </a:p>
          </p:txBody>
        </p:sp>
        <p:sp>
          <p:nvSpPr>
            <p:cNvPr id="69" name="Freeform 127"/>
            <p:cNvSpPr/>
            <p:nvPr/>
          </p:nvSpPr>
          <p:spPr bwMode="gray">
            <a:xfrm>
              <a:off x="2736" y="2154"/>
              <a:ext cx="464" cy="664"/>
            </a:xfrm>
            <a:custGeom>
              <a:avLst/>
              <a:gdLst>
                <a:gd name="T0" fmla="*/ 2 w 929"/>
                <a:gd name="T1" fmla="*/ 106 h 1329"/>
                <a:gd name="T2" fmla="*/ 21 w 929"/>
                <a:gd name="T3" fmla="*/ 126 h 1329"/>
                <a:gd name="T4" fmla="*/ 31 w 929"/>
                <a:gd name="T5" fmla="*/ 148 h 1329"/>
                <a:gd name="T6" fmla="*/ 26 w 929"/>
                <a:gd name="T7" fmla="*/ 170 h 1329"/>
                <a:gd name="T8" fmla="*/ 43 w 929"/>
                <a:gd name="T9" fmla="*/ 183 h 1329"/>
                <a:gd name="T10" fmla="*/ 68 w 929"/>
                <a:gd name="T11" fmla="*/ 187 h 1329"/>
                <a:gd name="T12" fmla="*/ 79 w 929"/>
                <a:gd name="T13" fmla="*/ 172 h 1329"/>
                <a:gd name="T14" fmla="*/ 78 w 929"/>
                <a:gd name="T15" fmla="*/ 153 h 1329"/>
                <a:gd name="T16" fmla="*/ 72 w 929"/>
                <a:gd name="T17" fmla="*/ 108 h 1329"/>
                <a:gd name="T18" fmla="*/ 92 w 929"/>
                <a:gd name="T19" fmla="*/ 113 h 1329"/>
                <a:gd name="T20" fmla="*/ 109 w 929"/>
                <a:gd name="T21" fmla="*/ 126 h 1329"/>
                <a:gd name="T22" fmla="*/ 143 w 929"/>
                <a:gd name="T23" fmla="*/ 150 h 1329"/>
                <a:gd name="T24" fmla="*/ 140 w 929"/>
                <a:gd name="T25" fmla="*/ 174 h 1329"/>
                <a:gd name="T26" fmla="*/ 112 w 929"/>
                <a:gd name="T27" fmla="*/ 189 h 1329"/>
                <a:gd name="T28" fmla="*/ 99 w 929"/>
                <a:gd name="T29" fmla="*/ 204 h 1329"/>
                <a:gd name="T30" fmla="*/ 71 w 929"/>
                <a:gd name="T31" fmla="*/ 199 h 1329"/>
                <a:gd name="T32" fmla="*/ 65 w 929"/>
                <a:gd name="T33" fmla="*/ 222 h 1329"/>
                <a:gd name="T34" fmla="*/ 70 w 929"/>
                <a:gd name="T35" fmla="*/ 249 h 1329"/>
                <a:gd name="T36" fmla="*/ 48 w 929"/>
                <a:gd name="T37" fmla="*/ 267 h 1329"/>
                <a:gd name="T38" fmla="*/ 53 w 929"/>
                <a:gd name="T39" fmla="*/ 285 h 1329"/>
                <a:gd name="T40" fmla="*/ 63 w 929"/>
                <a:gd name="T41" fmla="*/ 304 h 1329"/>
                <a:gd name="T42" fmla="*/ 110 w 929"/>
                <a:gd name="T43" fmla="*/ 308 h 1329"/>
                <a:gd name="T44" fmla="*/ 142 w 929"/>
                <a:gd name="T45" fmla="*/ 313 h 1329"/>
                <a:gd name="T46" fmla="*/ 172 w 929"/>
                <a:gd name="T47" fmla="*/ 324 h 1329"/>
                <a:gd name="T48" fmla="*/ 188 w 929"/>
                <a:gd name="T49" fmla="*/ 330 h 1329"/>
                <a:gd name="T50" fmla="*/ 181 w 929"/>
                <a:gd name="T51" fmla="*/ 308 h 1329"/>
                <a:gd name="T52" fmla="*/ 202 w 929"/>
                <a:gd name="T53" fmla="*/ 290 h 1329"/>
                <a:gd name="T54" fmla="*/ 178 w 929"/>
                <a:gd name="T55" fmla="*/ 276 h 1329"/>
                <a:gd name="T56" fmla="*/ 200 w 929"/>
                <a:gd name="T57" fmla="*/ 270 h 1329"/>
                <a:gd name="T58" fmla="*/ 231 w 929"/>
                <a:gd name="T59" fmla="*/ 266 h 1329"/>
                <a:gd name="T60" fmla="*/ 218 w 929"/>
                <a:gd name="T61" fmla="*/ 241 h 1329"/>
                <a:gd name="T62" fmla="*/ 202 w 929"/>
                <a:gd name="T63" fmla="*/ 211 h 1329"/>
                <a:gd name="T64" fmla="*/ 210 w 929"/>
                <a:gd name="T65" fmla="*/ 167 h 1329"/>
                <a:gd name="T66" fmla="*/ 200 w 929"/>
                <a:gd name="T67" fmla="*/ 112 h 1329"/>
                <a:gd name="T68" fmla="*/ 196 w 929"/>
                <a:gd name="T69" fmla="*/ 65 h 1329"/>
                <a:gd name="T70" fmla="*/ 214 w 929"/>
                <a:gd name="T71" fmla="*/ 21 h 1329"/>
                <a:gd name="T72" fmla="*/ 206 w 929"/>
                <a:gd name="T73" fmla="*/ 0 h 1329"/>
                <a:gd name="T74" fmla="*/ 182 w 929"/>
                <a:gd name="T75" fmla="*/ 10 h 1329"/>
                <a:gd name="T76" fmla="*/ 164 w 929"/>
                <a:gd name="T77" fmla="*/ 44 h 1329"/>
                <a:gd name="T78" fmla="*/ 129 w 929"/>
                <a:gd name="T79" fmla="*/ 87 h 1329"/>
                <a:gd name="T80" fmla="*/ 99 w 929"/>
                <a:gd name="T81" fmla="*/ 84 h 1329"/>
                <a:gd name="T82" fmla="*/ 74 w 929"/>
                <a:gd name="T83" fmla="*/ 70 h 1329"/>
                <a:gd name="T84" fmla="*/ 72 w 929"/>
                <a:gd name="T85" fmla="*/ 42 h 1329"/>
                <a:gd name="T86" fmla="*/ 68 w 929"/>
                <a:gd name="T87" fmla="*/ 18 h 1329"/>
                <a:gd name="T88" fmla="*/ 43 w 929"/>
                <a:gd name="T89" fmla="*/ 42 h 1329"/>
                <a:gd name="T90" fmla="*/ 26 w 929"/>
                <a:gd name="T91" fmla="*/ 90 h 132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929"/>
                <a:gd name="T139" fmla="*/ 0 h 1329"/>
                <a:gd name="T140" fmla="*/ 929 w 929"/>
                <a:gd name="T141" fmla="*/ 1329 h 1329"/>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929" h="1329">
                  <a:moveTo>
                    <a:pt x="0" y="406"/>
                  </a:moveTo>
                  <a:lnTo>
                    <a:pt x="8" y="425"/>
                  </a:lnTo>
                  <a:lnTo>
                    <a:pt x="36" y="461"/>
                  </a:lnTo>
                  <a:lnTo>
                    <a:pt x="87" y="504"/>
                  </a:lnTo>
                  <a:lnTo>
                    <a:pt x="85" y="538"/>
                  </a:lnTo>
                  <a:lnTo>
                    <a:pt x="124" y="595"/>
                  </a:lnTo>
                  <a:lnTo>
                    <a:pt x="107" y="636"/>
                  </a:lnTo>
                  <a:lnTo>
                    <a:pt x="107" y="681"/>
                  </a:lnTo>
                  <a:lnTo>
                    <a:pt x="150" y="697"/>
                  </a:lnTo>
                  <a:lnTo>
                    <a:pt x="174" y="732"/>
                  </a:lnTo>
                  <a:lnTo>
                    <a:pt x="239" y="762"/>
                  </a:lnTo>
                  <a:lnTo>
                    <a:pt x="272" y="748"/>
                  </a:lnTo>
                  <a:lnTo>
                    <a:pt x="278" y="705"/>
                  </a:lnTo>
                  <a:lnTo>
                    <a:pt x="317" y="689"/>
                  </a:lnTo>
                  <a:lnTo>
                    <a:pt x="335" y="648"/>
                  </a:lnTo>
                  <a:lnTo>
                    <a:pt x="315" y="612"/>
                  </a:lnTo>
                  <a:lnTo>
                    <a:pt x="264" y="593"/>
                  </a:lnTo>
                  <a:lnTo>
                    <a:pt x="288" y="435"/>
                  </a:lnTo>
                  <a:lnTo>
                    <a:pt x="319" y="451"/>
                  </a:lnTo>
                  <a:lnTo>
                    <a:pt x="370" y="453"/>
                  </a:lnTo>
                  <a:lnTo>
                    <a:pt x="372" y="484"/>
                  </a:lnTo>
                  <a:lnTo>
                    <a:pt x="439" y="504"/>
                  </a:lnTo>
                  <a:lnTo>
                    <a:pt x="563" y="559"/>
                  </a:lnTo>
                  <a:lnTo>
                    <a:pt x="575" y="603"/>
                  </a:lnTo>
                  <a:lnTo>
                    <a:pt x="550" y="646"/>
                  </a:lnTo>
                  <a:lnTo>
                    <a:pt x="561" y="697"/>
                  </a:lnTo>
                  <a:lnTo>
                    <a:pt x="557" y="750"/>
                  </a:lnTo>
                  <a:lnTo>
                    <a:pt x="449" y="758"/>
                  </a:lnTo>
                  <a:lnTo>
                    <a:pt x="449" y="807"/>
                  </a:lnTo>
                  <a:lnTo>
                    <a:pt x="396" y="819"/>
                  </a:lnTo>
                  <a:lnTo>
                    <a:pt x="349" y="793"/>
                  </a:lnTo>
                  <a:lnTo>
                    <a:pt x="286" y="797"/>
                  </a:lnTo>
                  <a:lnTo>
                    <a:pt x="288" y="851"/>
                  </a:lnTo>
                  <a:lnTo>
                    <a:pt x="260" y="890"/>
                  </a:lnTo>
                  <a:lnTo>
                    <a:pt x="305" y="921"/>
                  </a:lnTo>
                  <a:lnTo>
                    <a:pt x="282" y="998"/>
                  </a:lnTo>
                  <a:lnTo>
                    <a:pt x="292" y="1057"/>
                  </a:lnTo>
                  <a:lnTo>
                    <a:pt x="195" y="1071"/>
                  </a:lnTo>
                  <a:lnTo>
                    <a:pt x="211" y="1093"/>
                  </a:lnTo>
                  <a:lnTo>
                    <a:pt x="215" y="1142"/>
                  </a:lnTo>
                  <a:lnTo>
                    <a:pt x="191" y="1156"/>
                  </a:lnTo>
                  <a:lnTo>
                    <a:pt x="252" y="1217"/>
                  </a:lnTo>
                  <a:lnTo>
                    <a:pt x="345" y="1191"/>
                  </a:lnTo>
                  <a:lnTo>
                    <a:pt x="443" y="1232"/>
                  </a:lnTo>
                  <a:lnTo>
                    <a:pt x="506" y="1280"/>
                  </a:lnTo>
                  <a:lnTo>
                    <a:pt x="571" y="1254"/>
                  </a:lnTo>
                  <a:lnTo>
                    <a:pt x="642" y="1299"/>
                  </a:lnTo>
                  <a:lnTo>
                    <a:pt x="689" y="1299"/>
                  </a:lnTo>
                  <a:lnTo>
                    <a:pt x="691" y="1329"/>
                  </a:lnTo>
                  <a:lnTo>
                    <a:pt x="754" y="1323"/>
                  </a:lnTo>
                  <a:lnTo>
                    <a:pt x="756" y="1270"/>
                  </a:lnTo>
                  <a:lnTo>
                    <a:pt x="727" y="1234"/>
                  </a:lnTo>
                  <a:lnTo>
                    <a:pt x="748" y="1205"/>
                  </a:lnTo>
                  <a:lnTo>
                    <a:pt x="811" y="1163"/>
                  </a:lnTo>
                  <a:lnTo>
                    <a:pt x="776" y="1142"/>
                  </a:lnTo>
                  <a:lnTo>
                    <a:pt x="715" y="1104"/>
                  </a:lnTo>
                  <a:lnTo>
                    <a:pt x="733" y="1069"/>
                  </a:lnTo>
                  <a:lnTo>
                    <a:pt x="802" y="1083"/>
                  </a:lnTo>
                  <a:lnTo>
                    <a:pt x="880" y="1089"/>
                  </a:lnTo>
                  <a:lnTo>
                    <a:pt x="926" y="1065"/>
                  </a:lnTo>
                  <a:lnTo>
                    <a:pt x="929" y="1014"/>
                  </a:lnTo>
                  <a:lnTo>
                    <a:pt x="874" y="967"/>
                  </a:lnTo>
                  <a:lnTo>
                    <a:pt x="837" y="906"/>
                  </a:lnTo>
                  <a:lnTo>
                    <a:pt x="809" y="845"/>
                  </a:lnTo>
                  <a:lnTo>
                    <a:pt x="811" y="736"/>
                  </a:lnTo>
                  <a:lnTo>
                    <a:pt x="843" y="671"/>
                  </a:lnTo>
                  <a:lnTo>
                    <a:pt x="819" y="583"/>
                  </a:lnTo>
                  <a:lnTo>
                    <a:pt x="800" y="449"/>
                  </a:lnTo>
                  <a:lnTo>
                    <a:pt x="837" y="351"/>
                  </a:lnTo>
                  <a:lnTo>
                    <a:pt x="786" y="262"/>
                  </a:lnTo>
                  <a:lnTo>
                    <a:pt x="829" y="209"/>
                  </a:lnTo>
                  <a:lnTo>
                    <a:pt x="859" y="85"/>
                  </a:lnTo>
                  <a:lnTo>
                    <a:pt x="859" y="18"/>
                  </a:lnTo>
                  <a:lnTo>
                    <a:pt x="825" y="0"/>
                  </a:lnTo>
                  <a:lnTo>
                    <a:pt x="788" y="59"/>
                  </a:lnTo>
                  <a:lnTo>
                    <a:pt x="731" y="40"/>
                  </a:lnTo>
                  <a:lnTo>
                    <a:pt x="678" y="99"/>
                  </a:lnTo>
                  <a:lnTo>
                    <a:pt x="658" y="179"/>
                  </a:lnTo>
                  <a:lnTo>
                    <a:pt x="561" y="309"/>
                  </a:lnTo>
                  <a:lnTo>
                    <a:pt x="516" y="349"/>
                  </a:lnTo>
                  <a:lnTo>
                    <a:pt x="487" y="321"/>
                  </a:lnTo>
                  <a:lnTo>
                    <a:pt x="396" y="337"/>
                  </a:lnTo>
                  <a:lnTo>
                    <a:pt x="355" y="284"/>
                  </a:lnTo>
                  <a:lnTo>
                    <a:pt x="296" y="282"/>
                  </a:lnTo>
                  <a:lnTo>
                    <a:pt x="254" y="242"/>
                  </a:lnTo>
                  <a:lnTo>
                    <a:pt x="290" y="168"/>
                  </a:lnTo>
                  <a:lnTo>
                    <a:pt x="305" y="122"/>
                  </a:lnTo>
                  <a:lnTo>
                    <a:pt x="272" y="73"/>
                  </a:lnTo>
                  <a:lnTo>
                    <a:pt x="207" y="91"/>
                  </a:lnTo>
                  <a:lnTo>
                    <a:pt x="172" y="170"/>
                  </a:lnTo>
                  <a:lnTo>
                    <a:pt x="158" y="307"/>
                  </a:lnTo>
                  <a:lnTo>
                    <a:pt x="107" y="362"/>
                  </a:lnTo>
                  <a:lnTo>
                    <a:pt x="0" y="406"/>
                  </a:lnTo>
                </a:path>
              </a:pathLst>
            </a:custGeom>
            <a:grpFill/>
            <a:ln w="6350">
              <a:solidFill>
                <a:schemeClr val="tx1">
                  <a:lumMod val="85000"/>
                  <a:lumOff val="15000"/>
                </a:schemeClr>
              </a:solidFill>
              <a:prstDash val="solid"/>
              <a:round/>
            </a:ln>
          </p:spPr>
          <p:txBody>
            <a:bodyPr/>
            <a:lstStyle/>
            <a:p>
              <a:endParaRPr lang="zh-CN" altLang="en-US" dirty="0">
                <a:ea typeface="微软雅黑" panose="020B0503020204020204" pitchFamily="34" charset="-122"/>
              </a:endParaRPr>
            </a:p>
          </p:txBody>
        </p:sp>
        <p:sp>
          <p:nvSpPr>
            <p:cNvPr id="70" name="Freeform 128"/>
            <p:cNvSpPr/>
            <p:nvPr/>
          </p:nvSpPr>
          <p:spPr bwMode="gray">
            <a:xfrm>
              <a:off x="3987" y="3238"/>
              <a:ext cx="121" cy="305"/>
            </a:xfrm>
            <a:custGeom>
              <a:avLst/>
              <a:gdLst>
                <a:gd name="T0" fmla="*/ 43 w 242"/>
                <a:gd name="T1" fmla="*/ 1 h 610"/>
                <a:gd name="T2" fmla="*/ 39 w 242"/>
                <a:gd name="T3" fmla="*/ 6 h 610"/>
                <a:gd name="T4" fmla="*/ 33 w 242"/>
                <a:gd name="T5" fmla="*/ 11 h 610"/>
                <a:gd name="T6" fmla="*/ 28 w 242"/>
                <a:gd name="T7" fmla="*/ 16 h 610"/>
                <a:gd name="T8" fmla="*/ 22 w 242"/>
                <a:gd name="T9" fmla="*/ 24 h 610"/>
                <a:gd name="T10" fmla="*/ 19 w 242"/>
                <a:gd name="T11" fmla="*/ 30 h 610"/>
                <a:gd name="T12" fmla="*/ 16 w 242"/>
                <a:gd name="T13" fmla="*/ 37 h 610"/>
                <a:gd name="T14" fmla="*/ 11 w 242"/>
                <a:gd name="T15" fmla="*/ 47 h 610"/>
                <a:gd name="T16" fmla="*/ 5 w 242"/>
                <a:gd name="T17" fmla="*/ 58 h 610"/>
                <a:gd name="T18" fmla="*/ 1 w 242"/>
                <a:gd name="T19" fmla="*/ 67 h 610"/>
                <a:gd name="T20" fmla="*/ 1 w 242"/>
                <a:gd name="T21" fmla="*/ 77 h 610"/>
                <a:gd name="T22" fmla="*/ 4 w 242"/>
                <a:gd name="T23" fmla="*/ 88 h 610"/>
                <a:gd name="T24" fmla="*/ 5 w 242"/>
                <a:gd name="T25" fmla="*/ 99 h 610"/>
                <a:gd name="T26" fmla="*/ 3 w 242"/>
                <a:gd name="T27" fmla="*/ 108 h 610"/>
                <a:gd name="T28" fmla="*/ 6 w 242"/>
                <a:gd name="T29" fmla="*/ 114 h 610"/>
                <a:gd name="T30" fmla="*/ 15 w 242"/>
                <a:gd name="T31" fmla="*/ 119 h 610"/>
                <a:gd name="T32" fmla="*/ 22 w 242"/>
                <a:gd name="T33" fmla="*/ 129 h 610"/>
                <a:gd name="T34" fmla="*/ 28 w 242"/>
                <a:gd name="T35" fmla="*/ 135 h 610"/>
                <a:gd name="T36" fmla="*/ 33 w 242"/>
                <a:gd name="T37" fmla="*/ 139 h 610"/>
                <a:gd name="T38" fmla="*/ 35 w 242"/>
                <a:gd name="T39" fmla="*/ 146 h 610"/>
                <a:gd name="T40" fmla="*/ 37 w 242"/>
                <a:gd name="T41" fmla="*/ 152 h 610"/>
                <a:gd name="T42" fmla="*/ 41 w 242"/>
                <a:gd name="T43" fmla="*/ 152 h 610"/>
                <a:gd name="T44" fmla="*/ 42 w 242"/>
                <a:gd name="T45" fmla="*/ 146 h 610"/>
                <a:gd name="T46" fmla="*/ 42 w 242"/>
                <a:gd name="T47" fmla="*/ 135 h 610"/>
                <a:gd name="T48" fmla="*/ 45 w 242"/>
                <a:gd name="T49" fmla="*/ 123 h 610"/>
                <a:gd name="T50" fmla="*/ 51 w 242"/>
                <a:gd name="T51" fmla="*/ 114 h 610"/>
                <a:gd name="T52" fmla="*/ 55 w 242"/>
                <a:gd name="T53" fmla="*/ 103 h 610"/>
                <a:gd name="T54" fmla="*/ 57 w 242"/>
                <a:gd name="T55" fmla="*/ 86 h 610"/>
                <a:gd name="T56" fmla="*/ 58 w 242"/>
                <a:gd name="T57" fmla="*/ 66 h 610"/>
                <a:gd name="T58" fmla="*/ 58 w 242"/>
                <a:gd name="T59" fmla="*/ 51 h 610"/>
                <a:gd name="T60" fmla="*/ 60 w 242"/>
                <a:gd name="T61" fmla="*/ 39 h 610"/>
                <a:gd name="T62" fmla="*/ 60 w 242"/>
                <a:gd name="T63" fmla="*/ 28 h 610"/>
                <a:gd name="T64" fmla="*/ 56 w 242"/>
                <a:gd name="T65" fmla="*/ 19 h 610"/>
                <a:gd name="T66" fmla="*/ 52 w 242"/>
                <a:gd name="T67" fmla="*/ 10 h 610"/>
                <a:gd name="T68" fmla="*/ 47 w 242"/>
                <a:gd name="T69" fmla="*/ 2 h 610"/>
                <a:gd name="T70" fmla="*/ 44 w 242"/>
                <a:gd name="T71" fmla="*/ 0 h 61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42"/>
                <a:gd name="T109" fmla="*/ 0 h 610"/>
                <a:gd name="T110" fmla="*/ 242 w 242"/>
                <a:gd name="T111" fmla="*/ 610 h 61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42" h="610">
                  <a:moveTo>
                    <a:pt x="173" y="0"/>
                  </a:moveTo>
                  <a:lnTo>
                    <a:pt x="172" y="4"/>
                  </a:lnTo>
                  <a:lnTo>
                    <a:pt x="164" y="12"/>
                  </a:lnTo>
                  <a:lnTo>
                    <a:pt x="154" y="24"/>
                  </a:lnTo>
                  <a:lnTo>
                    <a:pt x="144" y="36"/>
                  </a:lnTo>
                  <a:lnTo>
                    <a:pt x="132" y="44"/>
                  </a:lnTo>
                  <a:lnTo>
                    <a:pt x="122" y="49"/>
                  </a:lnTo>
                  <a:lnTo>
                    <a:pt x="111" y="63"/>
                  </a:lnTo>
                  <a:lnTo>
                    <a:pt x="97" y="79"/>
                  </a:lnTo>
                  <a:lnTo>
                    <a:pt x="87" y="97"/>
                  </a:lnTo>
                  <a:lnTo>
                    <a:pt x="77" y="112"/>
                  </a:lnTo>
                  <a:lnTo>
                    <a:pt x="73" y="122"/>
                  </a:lnTo>
                  <a:lnTo>
                    <a:pt x="71" y="132"/>
                  </a:lnTo>
                  <a:lnTo>
                    <a:pt x="63" y="148"/>
                  </a:lnTo>
                  <a:lnTo>
                    <a:pt x="53" y="168"/>
                  </a:lnTo>
                  <a:lnTo>
                    <a:pt x="44" y="189"/>
                  </a:lnTo>
                  <a:lnTo>
                    <a:pt x="32" y="213"/>
                  </a:lnTo>
                  <a:lnTo>
                    <a:pt x="20" y="234"/>
                  </a:lnTo>
                  <a:lnTo>
                    <a:pt x="10" y="254"/>
                  </a:lnTo>
                  <a:lnTo>
                    <a:pt x="4" y="268"/>
                  </a:lnTo>
                  <a:lnTo>
                    <a:pt x="0" y="288"/>
                  </a:lnTo>
                  <a:lnTo>
                    <a:pt x="2" y="309"/>
                  </a:lnTo>
                  <a:lnTo>
                    <a:pt x="8" y="331"/>
                  </a:lnTo>
                  <a:lnTo>
                    <a:pt x="14" y="354"/>
                  </a:lnTo>
                  <a:lnTo>
                    <a:pt x="18" y="376"/>
                  </a:lnTo>
                  <a:lnTo>
                    <a:pt x="18" y="396"/>
                  </a:lnTo>
                  <a:lnTo>
                    <a:pt x="14" y="414"/>
                  </a:lnTo>
                  <a:lnTo>
                    <a:pt x="12" y="431"/>
                  </a:lnTo>
                  <a:lnTo>
                    <a:pt x="14" y="445"/>
                  </a:lnTo>
                  <a:lnTo>
                    <a:pt x="24" y="455"/>
                  </a:lnTo>
                  <a:lnTo>
                    <a:pt x="42" y="467"/>
                  </a:lnTo>
                  <a:lnTo>
                    <a:pt x="57" y="477"/>
                  </a:lnTo>
                  <a:lnTo>
                    <a:pt x="71" y="492"/>
                  </a:lnTo>
                  <a:lnTo>
                    <a:pt x="85" y="514"/>
                  </a:lnTo>
                  <a:lnTo>
                    <a:pt x="99" y="530"/>
                  </a:lnTo>
                  <a:lnTo>
                    <a:pt x="111" y="540"/>
                  </a:lnTo>
                  <a:lnTo>
                    <a:pt x="122" y="547"/>
                  </a:lnTo>
                  <a:lnTo>
                    <a:pt x="130" y="555"/>
                  </a:lnTo>
                  <a:lnTo>
                    <a:pt x="136" y="569"/>
                  </a:lnTo>
                  <a:lnTo>
                    <a:pt x="140" y="583"/>
                  </a:lnTo>
                  <a:lnTo>
                    <a:pt x="144" y="597"/>
                  </a:lnTo>
                  <a:lnTo>
                    <a:pt x="148" y="606"/>
                  </a:lnTo>
                  <a:lnTo>
                    <a:pt x="154" y="610"/>
                  </a:lnTo>
                  <a:lnTo>
                    <a:pt x="162" y="606"/>
                  </a:lnTo>
                  <a:lnTo>
                    <a:pt x="168" y="597"/>
                  </a:lnTo>
                  <a:lnTo>
                    <a:pt x="168" y="581"/>
                  </a:lnTo>
                  <a:lnTo>
                    <a:pt x="168" y="559"/>
                  </a:lnTo>
                  <a:lnTo>
                    <a:pt x="168" y="538"/>
                  </a:lnTo>
                  <a:lnTo>
                    <a:pt x="172" y="516"/>
                  </a:lnTo>
                  <a:lnTo>
                    <a:pt x="179" y="494"/>
                  </a:lnTo>
                  <a:lnTo>
                    <a:pt x="189" y="475"/>
                  </a:lnTo>
                  <a:lnTo>
                    <a:pt x="201" y="457"/>
                  </a:lnTo>
                  <a:lnTo>
                    <a:pt x="211" y="435"/>
                  </a:lnTo>
                  <a:lnTo>
                    <a:pt x="217" y="412"/>
                  </a:lnTo>
                  <a:lnTo>
                    <a:pt x="221" y="380"/>
                  </a:lnTo>
                  <a:lnTo>
                    <a:pt x="225" y="343"/>
                  </a:lnTo>
                  <a:lnTo>
                    <a:pt x="227" y="303"/>
                  </a:lnTo>
                  <a:lnTo>
                    <a:pt x="229" y="264"/>
                  </a:lnTo>
                  <a:lnTo>
                    <a:pt x="227" y="231"/>
                  </a:lnTo>
                  <a:lnTo>
                    <a:pt x="229" y="203"/>
                  </a:lnTo>
                  <a:lnTo>
                    <a:pt x="233" y="179"/>
                  </a:lnTo>
                  <a:lnTo>
                    <a:pt x="240" y="156"/>
                  </a:lnTo>
                  <a:lnTo>
                    <a:pt x="242" y="134"/>
                  </a:lnTo>
                  <a:lnTo>
                    <a:pt x="238" y="112"/>
                  </a:lnTo>
                  <a:lnTo>
                    <a:pt x="229" y="89"/>
                  </a:lnTo>
                  <a:lnTo>
                    <a:pt x="223" y="73"/>
                  </a:lnTo>
                  <a:lnTo>
                    <a:pt x="215" y="59"/>
                  </a:lnTo>
                  <a:lnTo>
                    <a:pt x="207" y="42"/>
                  </a:lnTo>
                  <a:lnTo>
                    <a:pt x="195" y="22"/>
                  </a:lnTo>
                  <a:lnTo>
                    <a:pt x="185" y="10"/>
                  </a:lnTo>
                  <a:lnTo>
                    <a:pt x="177" y="2"/>
                  </a:lnTo>
                  <a:lnTo>
                    <a:pt x="173" y="0"/>
                  </a:lnTo>
                </a:path>
              </a:pathLst>
            </a:custGeom>
            <a:grpFill/>
            <a:ln w="6350">
              <a:solidFill>
                <a:schemeClr val="tx1">
                  <a:lumMod val="85000"/>
                  <a:lumOff val="15000"/>
                </a:schemeClr>
              </a:solidFill>
              <a:prstDash val="solid"/>
              <a:round/>
            </a:ln>
          </p:spPr>
          <p:txBody>
            <a:bodyPr/>
            <a:lstStyle/>
            <a:p>
              <a:endParaRPr lang="zh-CN" altLang="en-US" dirty="0">
                <a:ea typeface="微软雅黑" panose="020B0503020204020204" pitchFamily="34" charset="-122"/>
              </a:endParaRPr>
            </a:p>
          </p:txBody>
        </p:sp>
      </p:grpSp>
      <p:sp>
        <p:nvSpPr>
          <p:cNvPr id="71" name="Freeform 78"/>
          <p:cNvSpPr/>
          <p:nvPr/>
        </p:nvSpPr>
        <p:spPr bwMode="gray">
          <a:xfrm>
            <a:off x="4445403" y="5207464"/>
            <a:ext cx="895350" cy="762176"/>
          </a:xfrm>
          <a:custGeom>
            <a:avLst/>
            <a:gdLst>
              <a:gd name="T0" fmla="*/ 279 w 1128"/>
              <a:gd name="T1" fmla="*/ 62 h 960"/>
              <a:gd name="T2" fmla="*/ 272 w 1128"/>
              <a:gd name="T3" fmla="*/ 67 h 960"/>
              <a:gd name="T4" fmla="*/ 266 w 1128"/>
              <a:gd name="T5" fmla="*/ 77 h 960"/>
              <a:gd name="T6" fmla="*/ 261 w 1128"/>
              <a:gd name="T7" fmla="*/ 87 h 960"/>
              <a:gd name="T8" fmla="*/ 254 w 1128"/>
              <a:gd name="T9" fmla="*/ 97 h 960"/>
              <a:gd name="T10" fmla="*/ 241 w 1128"/>
              <a:gd name="T11" fmla="*/ 103 h 960"/>
              <a:gd name="T12" fmla="*/ 230 w 1128"/>
              <a:gd name="T13" fmla="*/ 104 h 960"/>
              <a:gd name="T14" fmla="*/ 216 w 1128"/>
              <a:gd name="T15" fmla="*/ 103 h 960"/>
              <a:gd name="T16" fmla="*/ 203 w 1128"/>
              <a:gd name="T17" fmla="*/ 110 h 960"/>
              <a:gd name="T18" fmla="*/ 199 w 1128"/>
              <a:gd name="T19" fmla="*/ 115 h 960"/>
              <a:gd name="T20" fmla="*/ 198 w 1128"/>
              <a:gd name="T21" fmla="*/ 118 h 960"/>
              <a:gd name="T22" fmla="*/ 196 w 1128"/>
              <a:gd name="T23" fmla="*/ 119 h 960"/>
              <a:gd name="T24" fmla="*/ 190 w 1128"/>
              <a:gd name="T25" fmla="*/ 114 h 960"/>
              <a:gd name="T26" fmla="*/ 183 w 1128"/>
              <a:gd name="T27" fmla="*/ 118 h 960"/>
              <a:gd name="T28" fmla="*/ 177 w 1128"/>
              <a:gd name="T29" fmla="*/ 127 h 960"/>
              <a:gd name="T30" fmla="*/ 164 w 1128"/>
              <a:gd name="T31" fmla="*/ 127 h 960"/>
              <a:gd name="T32" fmla="*/ 155 w 1128"/>
              <a:gd name="T33" fmla="*/ 120 h 960"/>
              <a:gd name="T34" fmla="*/ 148 w 1128"/>
              <a:gd name="T35" fmla="*/ 111 h 960"/>
              <a:gd name="T36" fmla="*/ 143 w 1128"/>
              <a:gd name="T37" fmla="*/ 113 h 960"/>
              <a:gd name="T38" fmla="*/ 147 w 1128"/>
              <a:gd name="T39" fmla="*/ 122 h 960"/>
              <a:gd name="T40" fmla="*/ 154 w 1128"/>
              <a:gd name="T41" fmla="*/ 130 h 960"/>
              <a:gd name="T42" fmla="*/ 153 w 1128"/>
              <a:gd name="T43" fmla="*/ 140 h 960"/>
              <a:gd name="T44" fmla="*/ 140 w 1128"/>
              <a:gd name="T45" fmla="*/ 149 h 960"/>
              <a:gd name="T46" fmla="*/ 134 w 1128"/>
              <a:gd name="T47" fmla="*/ 149 h 960"/>
              <a:gd name="T48" fmla="*/ 132 w 1128"/>
              <a:gd name="T49" fmla="*/ 148 h 960"/>
              <a:gd name="T50" fmla="*/ 130 w 1128"/>
              <a:gd name="T51" fmla="*/ 148 h 960"/>
              <a:gd name="T52" fmla="*/ 126 w 1128"/>
              <a:gd name="T53" fmla="*/ 154 h 960"/>
              <a:gd name="T54" fmla="*/ 116 w 1128"/>
              <a:gd name="T55" fmla="*/ 163 h 960"/>
              <a:gd name="T56" fmla="*/ 110 w 1128"/>
              <a:gd name="T57" fmla="*/ 167 h 960"/>
              <a:gd name="T58" fmla="*/ 97 w 1128"/>
              <a:gd name="T59" fmla="*/ 168 h 960"/>
              <a:gd name="T60" fmla="*/ 87 w 1128"/>
              <a:gd name="T61" fmla="*/ 171 h 960"/>
              <a:gd name="T62" fmla="*/ 75 w 1128"/>
              <a:gd name="T63" fmla="*/ 179 h 960"/>
              <a:gd name="T64" fmla="*/ 56 w 1128"/>
              <a:gd name="T65" fmla="*/ 185 h 960"/>
              <a:gd name="T66" fmla="*/ 46 w 1128"/>
              <a:gd name="T67" fmla="*/ 186 h 960"/>
              <a:gd name="T68" fmla="*/ 38 w 1128"/>
              <a:gd name="T69" fmla="*/ 194 h 960"/>
              <a:gd name="T70" fmla="*/ 29 w 1128"/>
              <a:gd name="T71" fmla="*/ 199 h 960"/>
              <a:gd name="T72" fmla="*/ 23 w 1128"/>
              <a:gd name="T73" fmla="*/ 207 h 960"/>
              <a:gd name="T74" fmla="*/ 26 w 1128"/>
              <a:gd name="T75" fmla="*/ 214 h 960"/>
              <a:gd name="T76" fmla="*/ 35 w 1128"/>
              <a:gd name="T77" fmla="*/ 227 h 960"/>
              <a:gd name="T78" fmla="*/ 35 w 1128"/>
              <a:gd name="T79" fmla="*/ 235 h 960"/>
              <a:gd name="T80" fmla="*/ 24 w 1128"/>
              <a:gd name="T81" fmla="*/ 240 h 960"/>
              <a:gd name="T82" fmla="*/ 13 w 1128"/>
              <a:gd name="T83" fmla="*/ 235 h 960"/>
              <a:gd name="T84" fmla="*/ 4 w 1128"/>
              <a:gd name="T85" fmla="*/ 222 h 960"/>
              <a:gd name="T86" fmla="*/ 1 w 1128"/>
              <a:gd name="T87" fmla="*/ 210 h 960"/>
              <a:gd name="T88" fmla="*/ 1 w 1128"/>
              <a:gd name="T89" fmla="*/ 200 h 960"/>
              <a:gd name="T90" fmla="*/ 8 w 1128"/>
              <a:gd name="T91" fmla="*/ 189 h 960"/>
              <a:gd name="T92" fmla="*/ 0 w 1128"/>
              <a:gd name="T93" fmla="*/ 184 h 960"/>
              <a:gd name="T94" fmla="*/ 19 w 1128"/>
              <a:gd name="T95" fmla="*/ 160 h 960"/>
              <a:gd name="T96" fmla="*/ 37 w 1128"/>
              <a:gd name="T97" fmla="*/ 139 h 960"/>
              <a:gd name="T98" fmla="*/ 59 w 1128"/>
              <a:gd name="T99" fmla="*/ 101 h 960"/>
              <a:gd name="T100" fmla="*/ 74 w 1128"/>
              <a:gd name="T101" fmla="*/ 62 h 960"/>
              <a:gd name="T102" fmla="*/ 82 w 1128"/>
              <a:gd name="T103" fmla="*/ 36 h 960"/>
              <a:gd name="T104" fmla="*/ 121 w 1128"/>
              <a:gd name="T105" fmla="*/ 3 h 960"/>
              <a:gd name="T106" fmla="*/ 156 w 1128"/>
              <a:gd name="T107" fmla="*/ 8 h 960"/>
              <a:gd name="T108" fmla="*/ 170 w 1128"/>
              <a:gd name="T109" fmla="*/ 24 h 960"/>
              <a:gd name="T110" fmla="*/ 185 w 1128"/>
              <a:gd name="T111" fmla="*/ 32 h 960"/>
              <a:gd name="T112" fmla="*/ 224 w 1128"/>
              <a:gd name="T113" fmla="*/ 15 h 960"/>
              <a:gd name="T114" fmla="*/ 272 w 1128"/>
              <a:gd name="T115" fmla="*/ 41 h 96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128"/>
              <a:gd name="T175" fmla="*/ 0 h 960"/>
              <a:gd name="T176" fmla="*/ 1128 w 1128"/>
              <a:gd name="T177" fmla="*/ 960 h 96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128" h="960">
                <a:moveTo>
                  <a:pt x="1128" y="246"/>
                </a:moveTo>
                <a:lnTo>
                  <a:pt x="1124" y="248"/>
                </a:lnTo>
                <a:lnTo>
                  <a:pt x="1116" y="250"/>
                </a:lnTo>
                <a:lnTo>
                  <a:pt x="1104" y="254"/>
                </a:lnTo>
                <a:lnTo>
                  <a:pt x="1094" y="259"/>
                </a:lnTo>
                <a:lnTo>
                  <a:pt x="1088" y="265"/>
                </a:lnTo>
                <a:lnTo>
                  <a:pt x="1083" y="275"/>
                </a:lnTo>
                <a:lnTo>
                  <a:pt x="1075" y="289"/>
                </a:lnTo>
                <a:lnTo>
                  <a:pt x="1063" y="305"/>
                </a:lnTo>
                <a:lnTo>
                  <a:pt x="1055" y="318"/>
                </a:lnTo>
                <a:lnTo>
                  <a:pt x="1047" y="332"/>
                </a:lnTo>
                <a:lnTo>
                  <a:pt x="1043" y="348"/>
                </a:lnTo>
                <a:lnTo>
                  <a:pt x="1037" y="362"/>
                </a:lnTo>
                <a:lnTo>
                  <a:pt x="1029" y="376"/>
                </a:lnTo>
                <a:lnTo>
                  <a:pt x="1016" y="387"/>
                </a:lnTo>
                <a:lnTo>
                  <a:pt x="1002" y="395"/>
                </a:lnTo>
                <a:lnTo>
                  <a:pt x="984" y="403"/>
                </a:lnTo>
                <a:lnTo>
                  <a:pt x="966" y="411"/>
                </a:lnTo>
                <a:lnTo>
                  <a:pt x="949" y="417"/>
                </a:lnTo>
                <a:lnTo>
                  <a:pt x="937" y="419"/>
                </a:lnTo>
                <a:lnTo>
                  <a:pt x="921" y="415"/>
                </a:lnTo>
                <a:lnTo>
                  <a:pt x="903" y="411"/>
                </a:lnTo>
                <a:lnTo>
                  <a:pt x="884" y="409"/>
                </a:lnTo>
                <a:lnTo>
                  <a:pt x="864" y="411"/>
                </a:lnTo>
                <a:lnTo>
                  <a:pt x="846" y="419"/>
                </a:lnTo>
                <a:lnTo>
                  <a:pt x="829" y="431"/>
                </a:lnTo>
                <a:lnTo>
                  <a:pt x="813" y="440"/>
                </a:lnTo>
                <a:lnTo>
                  <a:pt x="801" y="450"/>
                </a:lnTo>
                <a:lnTo>
                  <a:pt x="799" y="454"/>
                </a:lnTo>
                <a:lnTo>
                  <a:pt x="797" y="458"/>
                </a:lnTo>
                <a:lnTo>
                  <a:pt x="795" y="464"/>
                </a:lnTo>
                <a:lnTo>
                  <a:pt x="793" y="468"/>
                </a:lnTo>
                <a:lnTo>
                  <a:pt x="791" y="472"/>
                </a:lnTo>
                <a:lnTo>
                  <a:pt x="789" y="474"/>
                </a:lnTo>
                <a:lnTo>
                  <a:pt x="787" y="474"/>
                </a:lnTo>
                <a:lnTo>
                  <a:pt x="783" y="474"/>
                </a:lnTo>
                <a:lnTo>
                  <a:pt x="777" y="470"/>
                </a:lnTo>
                <a:lnTo>
                  <a:pt x="770" y="462"/>
                </a:lnTo>
                <a:lnTo>
                  <a:pt x="760" y="456"/>
                </a:lnTo>
                <a:lnTo>
                  <a:pt x="752" y="456"/>
                </a:lnTo>
                <a:lnTo>
                  <a:pt x="742" y="462"/>
                </a:lnTo>
                <a:lnTo>
                  <a:pt x="734" y="472"/>
                </a:lnTo>
                <a:lnTo>
                  <a:pt x="726" y="484"/>
                </a:lnTo>
                <a:lnTo>
                  <a:pt x="718" y="496"/>
                </a:lnTo>
                <a:lnTo>
                  <a:pt x="708" y="507"/>
                </a:lnTo>
                <a:lnTo>
                  <a:pt x="695" y="513"/>
                </a:lnTo>
                <a:lnTo>
                  <a:pt x="679" y="513"/>
                </a:lnTo>
                <a:lnTo>
                  <a:pt x="657" y="509"/>
                </a:lnTo>
                <a:lnTo>
                  <a:pt x="644" y="503"/>
                </a:lnTo>
                <a:lnTo>
                  <a:pt x="634" y="494"/>
                </a:lnTo>
                <a:lnTo>
                  <a:pt x="622" y="482"/>
                </a:lnTo>
                <a:lnTo>
                  <a:pt x="612" y="468"/>
                </a:lnTo>
                <a:lnTo>
                  <a:pt x="602" y="454"/>
                </a:lnTo>
                <a:lnTo>
                  <a:pt x="592" y="442"/>
                </a:lnTo>
                <a:lnTo>
                  <a:pt x="583" y="437"/>
                </a:lnTo>
                <a:lnTo>
                  <a:pt x="575" y="440"/>
                </a:lnTo>
                <a:lnTo>
                  <a:pt x="571" y="452"/>
                </a:lnTo>
                <a:lnTo>
                  <a:pt x="575" y="464"/>
                </a:lnTo>
                <a:lnTo>
                  <a:pt x="581" y="478"/>
                </a:lnTo>
                <a:lnTo>
                  <a:pt x="588" y="490"/>
                </a:lnTo>
                <a:lnTo>
                  <a:pt x="596" y="498"/>
                </a:lnTo>
                <a:lnTo>
                  <a:pt x="608" y="509"/>
                </a:lnTo>
                <a:lnTo>
                  <a:pt x="618" y="519"/>
                </a:lnTo>
                <a:lnTo>
                  <a:pt x="624" y="531"/>
                </a:lnTo>
                <a:lnTo>
                  <a:pt x="624" y="541"/>
                </a:lnTo>
                <a:lnTo>
                  <a:pt x="612" y="557"/>
                </a:lnTo>
                <a:lnTo>
                  <a:pt x="596" y="574"/>
                </a:lnTo>
                <a:lnTo>
                  <a:pt x="577" y="588"/>
                </a:lnTo>
                <a:lnTo>
                  <a:pt x="557" y="596"/>
                </a:lnTo>
                <a:lnTo>
                  <a:pt x="545" y="600"/>
                </a:lnTo>
                <a:lnTo>
                  <a:pt x="535" y="598"/>
                </a:lnTo>
                <a:lnTo>
                  <a:pt x="533" y="596"/>
                </a:lnTo>
                <a:lnTo>
                  <a:pt x="531" y="594"/>
                </a:lnTo>
                <a:lnTo>
                  <a:pt x="527" y="592"/>
                </a:lnTo>
                <a:lnTo>
                  <a:pt x="525" y="590"/>
                </a:lnTo>
                <a:lnTo>
                  <a:pt x="523" y="590"/>
                </a:lnTo>
                <a:lnTo>
                  <a:pt x="521" y="590"/>
                </a:lnTo>
                <a:lnTo>
                  <a:pt x="520" y="592"/>
                </a:lnTo>
                <a:lnTo>
                  <a:pt x="518" y="598"/>
                </a:lnTo>
                <a:lnTo>
                  <a:pt x="514" y="608"/>
                </a:lnTo>
                <a:lnTo>
                  <a:pt x="504" y="614"/>
                </a:lnTo>
                <a:lnTo>
                  <a:pt x="492" y="624"/>
                </a:lnTo>
                <a:lnTo>
                  <a:pt x="478" y="637"/>
                </a:lnTo>
                <a:lnTo>
                  <a:pt x="466" y="651"/>
                </a:lnTo>
                <a:lnTo>
                  <a:pt x="459" y="661"/>
                </a:lnTo>
                <a:lnTo>
                  <a:pt x="451" y="667"/>
                </a:lnTo>
                <a:lnTo>
                  <a:pt x="441" y="667"/>
                </a:lnTo>
                <a:lnTo>
                  <a:pt x="427" y="665"/>
                </a:lnTo>
                <a:lnTo>
                  <a:pt x="411" y="667"/>
                </a:lnTo>
                <a:lnTo>
                  <a:pt x="390" y="669"/>
                </a:lnTo>
                <a:lnTo>
                  <a:pt x="374" y="669"/>
                </a:lnTo>
                <a:lnTo>
                  <a:pt x="360" y="675"/>
                </a:lnTo>
                <a:lnTo>
                  <a:pt x="348" y="683"/>
                </a:lnTo>
                <a:lnTo>
                  <a:pt x="336" y="694"/>
                </a:lnTo>
                <a:lnTo>
                  <a:pt x="323" y="704"/>
                </a:lnTo>
                <a:lnTo>
                  <a:pt x="299" y="714"/>
                </a:lnTo>
                <a:lnTo>
                  <a:pt x="271" y="726"/>
                </a:lnTo>
                <a:lnTo>
                  <a:pt x="246" y="734"/>
                </a:lnTo>
                <a:lnTo>
                  <a:pt x="226" y="740"/>
                </a:lnTo>
                <a:lnTo>
                  <a:pt x="212" y="740"/>
                </a:lnTo>
                <a:lnTo>
                  <a:pt x="199" y="740"/>
                </a:lnTo>
                <a:lnTo>
                  <a:pt x="185" y="742"/>
                </a:lnTo>
                <a:lnTo>
                  <a:pt x="173" y="748"/>
                </a:lnTo>
                <a:lnTo>
                  <a:pt x="163" y="759"/>
                </a:lnTo>
                <a:lnTo>
                  <a:pt x="153" y="773"/>
                </a:lnTo>
                <a:lnTo>
                  <a:pt x="142" y="781"/>
                </a:lnTo>
                <a:lnTo>
                  <a:pt x="128" y="787"/>
                </a:lnTo>
                <a:lnTo>
                  <a:pt x="116" y="793"/>
                </a:lnTo>
                <a:lnTo>
                  <a:pt x="108" y="803"/>
                </a:lnTo>
                <a:lnTo>
                  <a:pt x="100" y="816"/>
                </a:lnTo>
                <a:lnTo>
                  <a:pt x="92" y="826"/>
                </a:lnTo>
                <a:lnTo>
                  <a:pt x="86" y="834"/>
                </a:lnTo>
                <a:lnTo>
                  <a:pt x="90" y="844"/>
                </a:lnTo>
                <a:lnTo>
                  <a:pt x="104" y="856"/>
                </a:lnTo>
                <a:lnTo>
                  <a:pt x="118" y="872"/>
                </a:lnTo>
                <a:lnTo>
                  <a:pt x="130" y="891"/>
                </a:lnTo>
                <a:lnTo>
                  <a:pt x="138" y="905"/>
                </a:lnTo>
                <a:lnTo>
                  <a:pt x="144" y="919"/>
                </a:lnTo>
                <a:lnTo>
                  <a:pt x="146" y="931"/>
                </a:lnTo>
                <a:lnTo>
                  <a:pt x="140" y="940"/>
                </a:lnTo>
                <a:lnTo>
                  <a:pt x="128" y="946"/>
                </a:lnTo>
                <a:lnTo>
                  <a:pt x="114" y="954"/>
                </a:lnTo>
                <a:lnTo>
                  <a:pt x="96" y="960"/>
                </a:lnTo>
                <a:lnTo>
                  <a:pt x="79" y="960"/>
                </a:lnTo>
                <a:lnTo>
                  <a:pt x="67" y="956"/>
                </a:lnTo>
                <a:lnTo>
                  <a:pt x="51" y="938"/>
                </a:lnTo>
                <a:lnTo>
                  <a:pt x="37" y="919"/>
                </a:lnTo>
                <a:lnTo>
                  <a:pt x="25" y="901"/>
                </a:lnTo>
                <a:lnTo>
                  <a:pt x="18" y="887"/>
                </a:lnTo>
                <a:lnTo>
                  <a:pt x="10" y="872"/>
                </a:lnTo>
                <a:lnTo>
                  <a:pt x="4" y="854"/>
                </a:lnTo>
                <a:lnTo>
                  <a:pt x="2" y="840"/>
                </a:lnTo>
                <a:lnTo>
                  <a:pt x="2" y="826"/>
                </a:lnTo>
                <a:lnTo>
                  <a:pt x="2" y="812"/>
                </a:lnTo>
                <a:lnTo>
                  <a:pt x="4" y="797"/>
                </a:lnTo>
                <a:lnTo>
                  <a:pt x="12" y="783"/>
                </a:lnTo>
                <a:lnTo>
                  <a:pt x="25" y="765"/>
                </a:lnTo>
                <a:lnTo>
                  <a:pt x="31" y="753"/>
                </a:lnTo>
                <a:lnTo>
                  <a:pt x="33" y="749"/>
                </a:lnTo>
                <a:lnTo>
                  <a:pt x="4" y="746"/>
                </a:lnTo>
                <a:lnTo>
                  <a:pt x="0" y="734"/>
                </a:lnTo>
                <a:lnTo>
                  <a:pt x="33" y="687"/>
                </a:lnTo>
                <a:lnTo>
                  <a:pt x="71" y="675"/>
                </a:lnTo>
                <a:lnTo>
                  <a:pt x="77" y="637"/>
                </a:lnTo>
                <a:lnTo>
                  <a:pt x="128" y="627"/>
                </a:lnTo>
                <a:lnTo>
                  <a:pt x="147" y="612"/>
                </a:lnTo>
                <a:lnTo>
                  <a:pt x="147" y="553"/>
                </a:lnTo>
                <a:lnTo>
                  <a:pt x="175" y="539"/>
                </a:lnTo>
                <a:lnTo>
                  <a:pt x="244" y="478"/>
                </a:lnTo>
                <a:lnTo>
                  <a:pt x="238" y="403"/>
                </a:lnTo>
                <a:lnTo>
                  <a:pt x="264" y="332"/>
                </a:lnTo>
                <a:lnTo>
                  <a:pt x="301" y="307"/>
                </a:lnTo>
                <a:lnTo>
                  <a:pt x="297" y="250"/>
                </a:lnTo>
                <a:lnTo>
                  <a:pt x="325" y="220"/>
                </a:lnTo>
                <a:lnTo>
                  <a:pt x="303" y="157"/>
                </a:lnTo>
                <a:lnTo>
                  <a:pt x="329" y="143"/>
                </a:lnTo>
                <a:lnTo>
                  <a:pt x="329" y="86"/>
                </a:lnTo>
                <a:lnTo>
                  <a:pt x="384" y="78"/>
                </a:lnTo>
                <a:lnTo>
                  <a:pt x="484" y="9"/>
                </a:lnTo>
                <a:lnTo>
                  <a:pt x="535" y="39"/>
                </a:lnTo>
                <a:lnTo>
                  <a:pt x="592" y="9"/>
                </a:lnTo>
                <a:lnTo>
                  <a:pt x="624" y="29"/>
                </a:lnTo>
                <a:lnTo>
                  <a:pt x="693" y="0"/>
                </a:lnTo>
                <a:lnTo>
                  <a:pt x="720" y="27"/>
                </a:lnTo>
                <a:lnTo>
                  <a:pt x="681" y="94"/>
                </a:lnTo>
                <a:lnTo>
                  <a:pt x="651" y="130"/>
                </a:lnTo>
                <a:lnTo>
                  <a:pt x="679" y="151"/>
                </a:lnTo>
                <a:lnTo>
                  <a:pt x="740" y="128"/>
                </a:lnTo>
                <a:lnTo>
                  <a:pt x="823" y="92"/>
                </a:lnTo>
                <a:lnTo>
                  <a:pt x="878" y="120"/>
                </a:lnTo>
                <a:lnTo>
                  <a:pt x="895" y="59"/>
                </a:lnTo>
                <a:lnTo>
                  <a:pt x="984" y="61"/>
                </a:lnTo>
                <a:lnTo>
                  <a:pt x="1053" y="96"/>
                </a:lnTo>
                <a:lnTo>
                  <a:pt x="1086" y="161"/>
                </a:lnTo>
                <a:lnTo>
                  <a:pt x="1110" y="216"/>
                </a:lnTo>
                <a:lnTo>
                  <a:pt x="1128" y="246"/>
                </a:lnTo>
              </a:path>
            </a:pathLst>
          </a:custGeom>
          <a:solidFill>
            <a:srgbClr val="3A3E4A"/>
          </a:solidFill>
          <a:ln w="6350">
            <a:solidFill>
              <a:schemeClr val="tx1">
                <a:lumMod val="85000"/>
                <a:lumOff val="15000"/>
              </a:schemeClr>
            </a:solidFill>
            <a:prstDash val="solid"/>
            <a:round/>
          </a:ln>
        </p:spPr>
        <p:txBody>
          <a:bodyPr lIns="83146" tIns="41574" rIns="83146" bIns="41574"/>
          <a:lstStyle/>
          <a:p>
            <a:endParaRPr lang="zh-CN" altLang="en-US" dirty="0">
              <a:ea typeface="微软雅黑" panose="020B0503020204020204" pitchFamily="34" charset="-122"/>
            </a:endParaRPr>
          </a:p>
        </p:txBody>
      </p:sp>
      <p:sp>
        <p:nvSpPr>
          <p:cNvPr id="72" name="Freeform 92"/>
          <p:cNvSpPr/>
          <p:nvPr/>
        </p:nvSpPr>
        <p:spPr bwMode="gray">
          <a:xfrm>
            <a:off x="4862918" y="3441760"/>
            <a:ext cx="782638" cy="525584"/>
          </a:xfrm>
          <a:custGeom>
            <a:avLst/>
            <a:gdLst>
              <a:gd name="T0" fmla="*/ 81 w 987"/>
              <a:gd name="T1" fmla="*/ 0 h 663"/>
              <a:gd name="T2" fmla="*/ 88 w 987"/>
              <a:gd name="T3" fmla="*/ 3 h 663"/>
              <a:gd name="T4" fmla="*/ 96 w 987"/>
              <a:gd name="T5" fmla="*/ 5 h 663"/>
              <a:gd name="T6" fmla="*/ 103 w 987"/>
              <a:gd name="T7" fmla="*/ 2 h 663"/>
              <a:gd name="T8" fmla="*/ 111 w 987"/>
              <a:gd name="T9" fmla="*/ 0 h 663"/>
              <a:gd name="T10" fmla="*/ 119 w 987"/>
              <a:gd name="T11" fmla="*/ 5 h 663"/>
              <a:gd name="T12" fmla="*/ 125 w 987"/>
              <a:gd name="T13" fmla="*/ 15 h 663"/>
              <a:gd name="T14" fmla="*/ 126 w 987"/>
              <a:gd name="T15" fmla="*/ 24 h 663"/>
              <a:gd name="T16" fmla="*/ 128 w 987"/>
              <a:gd name="T17" fmla="*/ 32 h 663"/>
              <a:gd name="T18" fmla="*/ 133 w 987"/>
              <a:gd name="T19" fmla="*/ 37 h 663"/>
              <a:gd name="T20" fmla="*/ 141 w 987"/>
              <a:gd name="T21" fmla="*/ 39 h 663"/>
              <a:gd name="T22" fmla="*/ 149 w 987"/>
              <a:gd name="T23" fmla="*/ 38 h 663"/>
              <a:gd name="T24" fmla="*/ 154 w 987"/>
              <a:gd name="T25" fmla="*/ 33 h 663"/>
              <a:gd name="T26" fmla="*/ 160 w 987"/>
              <a:gd name="T27" fmla="*/ 24 h 663"/>
              <a:gd name="T28" fmla="*/ 167 w 987"/>
              <a:gd name="T29" fmla="*/ 15 h 663"/>
              <a:gd name="T30" fmla="*/ 175 w 987"/>
              <a:gd name="T31" fmla="*/ 6 h 663"/>
              <a:gd name="T32" fmla="*/ 184 w 987"/>
              <a:gd name="T33" fmla="*/ 2 h 663"/>
              <a:gd name="T34" fmla="*/ 191 w 987"/>
              <a:gd name="T35" fmla="*/ 4 h 663"/>
              <a:gd name="T36" fmla="*/ 200 w 987"/>
              <a:gd name="T37" fmla="*/ 9 h 663"/>
              <a:gd name="T38" fmla="*/ 212 w 987"/>
              <a:gd name="T39" fmla="*/ 11 h 663"/>
              <a:gd name="T40" fmla="*/ 224 w 987"/>
              <a:gd name="T41" fmla="*/ 9 h 663"/>
              <a:gd name="T42" fmla="*/ 234 w 987"/>
              <a:gd name="T43" fmla="*/ 7 h 663"/>
              <a:gd name="T44" fmla="*/ 241 w 987"/>
              <a:gd name="T45" fmla="*/ 5 h 663"/>
              <a:gd name="T46" fmla="*/ 246 w 987"/>
              <a:gd name="T47" fmla="*/ 5 h 663"/>
              <a:gd name="T48" fmla="*/ 246 w 987"/>
              <a:gd name="T49" fmla="*/ 12 h 663"/>
              <a:gd name="T50" fmla="*/ 245 w 987"/>
              <a:gd name="T51" fmla="*/ 23 h 663"/>
              <a:gd name="T52" fmla="*/ 243 w 987"/>
              <a:gd name="T53" fmla="*/ 31 h 663"/>
              <a:gd name="T54" fmla="*/ 237 w 987"/>
              <a:gd name="T55" fmla="*/ 32 h 663"/>
              <a:gd name="T56" fmla="*/ 231 w 987"/>
              <a:gd name="T57" fmla="*/ 31 h 663"/>
              <a:gd name="T58" fmla="*/ 225 w 987"/>
              <a:gd name="T59" fmla="*/ 32 h 663"/>
              <a:gd name="T60" fmla="*/ 216 w 987"/>
              <a:gd name="T61" fmla="*/ 41 h 663"/>
              <a:gd name="T62" fmla="*/ 205 w 987"/>
              <a:gd name="T63" fmla="*/ 49 h 663"/>
              <a:gd name="T64" fmla="*/ 198 w 987"/>
              <a:gd name="T65" fmla="*/ 51 h 663"/>
              <a:gd name="T66" fmla="*/ 191 w 987"/>
              <a:gd name="T67" fmla="*/ 52 h 663"/>
              <a:gd name="T68" fmla="*/ 189 w 987"/>
              <a:gd name="T69" fmla="*/ 55 h 663"/>
              <a:gd name="T70" fmla="*/ 191 w 987"/>
              <a:gd name="T71" fmla="*/ 63 h 663"/>
              <a:gd name="T72" fmla="*/ 190 w 987"/>
              <a:gd name="T73" fmla="*/ 72 h 663"/>
              <a:gd name="T74" fmla="*/ 185 w 987"/>
              <a:gd name="T75" fmla="*/ 77 h 663"/>
              <a:gd name="T76" fmla="*/ 177 w 987"/>
              <a:gd name="T77" fmla="*/ 79 h 663"/>
              <a:gd name="T78" fmla="*/ 171 w 987"/>
              <a:gd name="T79" fmla="*/ 79 h 663"/>
              <a:gd name="T80" fmla="*/ 170 w 987"/>
              <a:gd name="T81" fmla="*/ 84 h 663"/>
              <a:gd name="T82" fmla="*/ 170 w 987"/>
              <a:gd name="T83" fmla="*/ 93 h 663"/>
              <a:gd name="T84" fmla="*/ 168 w 987"/>
              <a:gd name="T85" fmla="*/ 101 h 663"/>
              <a:gd name="T86" fmla="*/ 163 w 987"/>
              <a:gd name="T87" fmla="*/ 106 h 663"/>
              <a:gd name="T88" fmla="*/ 157 w 987"/>
              <a:gd name="T89" fmla="*/ 111 h 663"/>
              <a:gd name="T90" fmla="*/ 155 w 987"/>
              <a:gd name="T91" fmla="*/ 118 h 663"/>
              <a:gd name="T92" fmla="*/ 152 w 987"/>
              <a:gd name="T93" fmla="*/ 123 h 663"/>
              <a:gd name="T94" fmla="*/ 139 w 987"/>
              <a:gd name="T95" fmla="*/ 127 h 663"/>
              <a:gd name="T96" fmla="*/ 129 w 987"/>
              <a:gd name="T97" fmla="*/ 143 h 663"/>
              <a:gd name="T98" fmla="*/ 106 w 987"/>
              <a:gd name="T99" fmla="*/ 148 h 663"/>
              <a:gd name="T100" fmla="*/ 89 w 987"/>
              <a:gd name="T101" fmla="*/ 156 h 663"/>
              <a:gd name="T102" fmla="*/ 66 w 987"/>
              <a:gd name="T103" fmla="*/ 144 h 663"/>
              <a:gd name="T104" fmla="*/ 52 w 987"/>
              <a:gd name="T105" fmla="*/ 160 h 663"/>
              <a:gd name="T106" fmla="*/ 13 w 987"/>
              <a:gd name="T107" fmla="*/ 152 h 663"/>
              <a:gd name="T108" fmla="*/ 0 w 987"/>
              <a:gd name="T109" fmla="*/ 140 h 663"/>
              <a:gd name="T110" fmla="*/ 14 w 987"/>
              <a:gd name="T111" fmla="*/ 98 h 663"/>
              <a:gd name="T112" fmla="*/ 8 w 987"/>
              <a:gd name="T113" fmla="*/ 78 h 663"/>
              <a:gd name="T114" fmla="*/ 26 w 987"/>
              <a:gd name="T115" fmla="*/ 45 h 663"/>
              <a:gd name="T116" fmla="*/ 50 w 987"/>
              <a:gd name="T117" fmla="*/ 22 h 663"/>
              <a:gd name="T118" fmla="*/ 80 w 987"/>
              <a:gd name="T119" fmla="*/ 0 h 66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87"/>
              <a:gd name="T181" fmla="*/ 0 h 663"/>
              <a:gd name="T182" fmla="*/ 987 w 987"/>
              <a:gd name="T183" fmla="*/ 663 h 66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87" h="663">
                <a:moveTo>
                  <a:pt x="323" y="0"/>
                </a:moveTo>
                <a:lnTo>
                  <a:pt x="327" y="2"/>
                </a:lnTo>
                <a:lnTo>
                  <a:pt x="339" y="7"/>
                </a:lnTo>
                <a:lnTo>
                  <a:pt x="353" y="13"/>
                </a:lnTo>
                <a:lnTo>
                  <a:pt x="369" y="19"/>
                </a:lnTo>
                <a:lnTo>
                  <a:pt x="384" y="21"/>
                </a:lnTo>
                <a:lnTo>
                  <a:pt x="398" y="19"/>
                </a:lnTo>
                <a:lnTo>
                  <a:pt x="414" y="9"/>
                </a:lnTo>
                <a:lnTo>
                  <a:pt x="432" y="2"/>
                </a:lnTo>
                <a:lnTo>
                  <a:pt x="447" y="2"/>
                </a:lnTo>
                <a:lnTo>
                  <a:pt x="463" y="7"/>
                </a:lnTo>
                <a:lnTo>
                  <a:pt x="479" y="23"/>
                </a:lnTo>
                <a:lnTo>
                  <a:pt x="493" y="43"/>
                </a:lnTo>
                <a:lnTo>
                  <a:pt x="500" y="63"/>
                </a:lnTo>
                <a:lnTo>
                  <a:pt x="504" y="82"/>
                </a:lnTo>
                <a:lnTo>
                  <a:pt x="504" y="98"/>
                </a:lnTo>
                <a:lnTo>
                  <a:pt x="508" y="114"/>
                </a:lnTo>
                <a:lnTo>
                  <a:pt x="512" y="129"/>
                </a:lnTo>
                <a:lnTo>
                  <a:pt x="522" y="143"/>
                </a:lnTo>
                <a:lnTo>
                  <a:pt x="534" y="151"/>
                </a:lnTo>
                <a:lnTo>
                  <a:pt x="550" y="155"/>
                </a:lnTo>
                <a:lnTo>
                  <a:pt x="567" y="157"/>
                </a:lnTo>
                <a:lnTo>
                  <a:pt x="585" y="157"/>
                </a:lnTo>
                <a:lnTo>
                  <a:pt x="599" y="153"/>
                </a:lnTo>
                <a:lnTo>
                  <a:pt x="609" y="147"/>
                </a:lnTo>
                <a:lnTo>
                  <a:pt x="617" y="133"/>
                </a:lnTo>
                <a:lnTo>
                  <a:pt x="628" y="116"/>
                </a:lnTo>
                <a:lnTo>
                  <a:pt x="642" y="96"/>
                </a:lnTo>
                <a:lnTo>
                  <a:pt x="656" y="76"/>
                </a:lnTo>
                <a:lnTo>
                  <a:pt x="668" y="61"/>
                </a:lnTo>
                <a:lnTo>
                  <a:pt x="683" y="43"/>
                </a:lnTo>
                <a:lnTo>
                  <a:pt x="703" y="27"/>
                </a:lnTo>
                <a:lnTo>
                  <a:pt x="723" y="15"/>
                </a:lnTo>
                <a:lnTo>
                  <a:pt x="737" y="9"/>
                </a:lnTo>
                <a:lnTo>
                  <a:pt x="748" y="11"/>
                </a:lnTo>
                <a:lnTo>
                  <a:pt x="764" y="19"/>
                </a:lnTo>
                <a:lnTo>
                  <a:pt x="782" y="27"/>
                </a:lnTo>
                <a:lnTo>
                  <a:pt x="802" y="37"/>
                </a:lnTo>
                <a:lnTo>
                  <a:pt x="823" y="45"/>
                </a:lnTo>
                <a:lnTo>
                  <a:pt x="851" y="47"/>
                </a:lnTo>
                <a:lnTo>
                  <a:pt x="874" y="43"/>
                </a:lnTo>
                <a:lnTo>
                  <a:pt x="896" y="37"/>
                </a:lnTo>
                <a:lnTo>
                  <a:pt x="920" y="33"/>
                </a:lnTo>
                <a:lnTo>
                  <a:pt x="937" y="29"/>
                </a:lnTo>
                <a:lnTo>
                  <a:pt x="953" y="25"/>
                </a:lnTo>
                <a:lnTo>
                  <a:pt x="967" y="21"/>
                </a:lnTo>
                <a:lnTo>
                  <a:pt x="979" y="19"/>
                </a:lnTo>
                <a:lnTo>
                  <a:pt x="985" y="21"/>
                </a:lnTo>
                <a:lnTo>
                  <a:pt x="987" y="31"/>
                </a:lnTo>
                <a:lnTo>
                  <a:pt x="987" y="51"/>
                </a:lnTo>
                <a:lnTo>
                  <a:pt x="985" y="70"/>
                </a:lnTo>
                <a:lnTo>
                  <a:pt x="983" y="92"/>
                </a:lnTo>
                <a:lnTo>
                  <a:pt x="979" y="112"/>
                </a:lnTo>
                <a:lnTo>
                  <a:pt x="973" y="124"/>
                </a:lnTo>
                <a:lnTo>
                  <a:pt x="963" y="128"/>
                </a:lnTo>
                <a:lnTo>
                  <a:pt x="951" y="128"/>
                </a:lnTo>
                <a:lnTo>
                  <a:pt x="937" y="126"/>
                </a:lnTo>
                <a:lnTo>
                  <a:pt x="926" y="124"/>
                </a:lnTo>
                <a:lnTo>
                  <a:pt x="912" y="126"/>
                </a:lnTo>
                <a:lnTo>
                  <a:pt x="902" y="131"/>
                </a:lnTo>
                <a:lnTo>
                  <a:pt x="886" y="147"/>
                </a:lnTo>
                <a:lnTo>
                  <a:pt x="865" y="167"/>
                </a:lnTo>
                <a:lnTo>
                  <a:pt x="843" y="185"/>
                </a:lnTo>
                <a:lnTo>
                  <a:pt x="821" y="198"/>
                </a:lnTo>
                <a:lnTo>
                  <a:pt x="807" y="204"/>
                </a:lnTo>
                <a:lnTo>
                  <a:pt x="792" y="206"/>
                </a:lnTo>
                <a:lnTo>
                  <a:pt x="778" y="206"/>
                </a:lnTo>
                <a:lnTo>
                  <a:pt x="766" y="208"/>
                </a:lnTo>
                <a:lnTo>
                  <a:pt x="760" y="212"/>
                </a:lnTo>
                <a:lnTo>
                  <a:pt x="758" y="222"/>
                </a:lnTo>
                <a:lnTo>
                  <a:pt x="762" y="236"/>
                </a:lnTo>
                <a:lnTo>
                  <a:pt x="764" y="253"/>
                </a:lnTo>
                <a:lnTo>
                  <a:pt x="764" y="271"/>
                </a:lnTo>
                <a:lnTo>
                  <a:pt x="760" y="289"/>
                </a:lnTo>
                <a:lnTo>
                  <a:pt x="754" y="303"/>
                </a:lnTo>
                <a:lnTo>
                  <a:pt x="743" y="311"/>
                </a:lnTo>
                <a:lnTo>
                  <a:pt x="725" y="316"/>
                </a:lnTo>
                <a:lnTo>
                  <a:pt x="709" y="316"/>
                </a:lnTo>
                <a:lnTo>
                  <a:pt x="695" y="316"/>
                </a:lnTo>
                <a:lnTo>
                  <a:pt x="685" y="318"/>
                </a:lnTo>
                <a:lnTo>
                  <a:pt x="682" y="326"/>
                </a:lnTo>
                <a:lnTo>
                  <a:pt x="682" y="338"/>
                </a:lnTo>
                <a:lnTo>
                  <a:pt x="682" y="356"/>
                </a:lnTo>
                <a:lnTo>
                  <a:pt x="682" y="374"/>
                </a:lnTo>
                <a:lnTo>
                  <a:pt x="680" y="391"/>
                </a:lnTo>
                <a:lnTo>
                  <a:pt x="674" y="405"/>
                </a:lnTo>
                <a:lnTo>
                  <a:pt x="668" y="415"/>
                </a:lnTo>
                <a:lnTo>
                  <a:pt x="654" y="425"/>
                </a:lnTo>
                <a:lnTo>
                  <a:pt x="640" y="433"/>
                </a:lnTo>
                <a:lnTo>
                  <a:pt x="630" y="444"/>
                </a:lnTo>
                <a:lnTo>
                  <a:pt x="626" y="458"/>
                </a:lnTo>
                <a:lnTo>
                  <a:pt x="622" y="474"/>
                </a:lnTo>
                <a:lnTo>
                  <a:pt x="617" y="486"/>
                </a:lnTo>
                <a:lnTo>
                  <a:pt x="609" y="494"/>
                </a:lnTo>
                <a:lnTo>
                  <a:pt x="605" y="496"/>
                </a:lnTo>
                <a:lnTo>
                  <a:pt x="558" y="511"/>
                </a:lnTo>
                <a:lnTo>
                  <a:pt x="546" y="572"/>
                </a:lnTo>
                <a:lnTo>
                  <a:pt x="518" y="572"/>
                </a:lnTo>
                <a:lnTo>
                  <a:pt x="461" y="598"/>
                </a:lnTo>
                <a:lnTo>
                  <a:pt x="424" y="594"/>
                </a:lnTo>
                <a:lnTo>
                  <a:pt x="412" y="620"/>
                </a:lnTo>
                <a:lnTo>
                  <a:pt x="357" y="627"/>
                </a:lnTo>
                <a:lnTo>
                  <a:pt x="327" y="643"/>
                </a:lnTo>
                <a:lnTo>
                  <a:pt x="266" y="578"/>
                </a:lnTo>
                <a:lnTo>
                  <a:pt x="229" y="596"/>
                </a:lnTo>
                <a:lnTo>
                  <a:pt x="209" y="643"/>
                </a:lnTo>
                <a:lnTo>
                  <a:pt x="105" y="663"/>
                </a:lnTo>
                <a:lnTo>
                  <a:pt x="54" y="610"/>
                </a:lnTo>
                <a:lnTo>
                  <a:pt x="4" y="612"/>
                </a:lnTo>
                <a:lnTo>
                  <a:pt x="0" y="562"/>
                </a:lnTo>
                <a:lnTo>
                  <a:pt x="69" y="482"/>
                </a:lnTo>
                <a:lnTo>
                  <a:pt x="59" y="395"/>
                </a:lnTo>
                <a:lnTo>
                  <a:pt x="28" y="350"/>
                </a:lnTo>
                <a:lnTo>
                  <a:pt x="32" y="313"/>
                </a:lnTo>
                <a:lnTo>
                  <a:pt x="87" y="265"/>
                </a:lnTo>
                <a:lnTo>
                  <a:pt x="107" y="181"/>
                </a:lnTo>
                <a:lnTo>
                  <a:pt x="168" y="143"/>
                </a:lnTo>
                <a:lnTo>
                  <a:pt x="201" y="88"/>
                </a:lnTo>
                <a:lnTo>
                  <a:pt x="266" y="84"/>
                </a:lnTo>
                <a:lnTo>
                  <a:pt x="323" y="0"/>
                </a:lnTo>
              </a:path>
            </a:pathLst>
          </a:custGeom>
          <a:solidFill>
            <a:srgbClr val="3A3E4A"/>
          </a:solidFill>
          <a:ln w="6350">
            <a:solidFill>
              <a:schemeClr val="tx1">
                <a:lumMod val="85000"/>
                <a:lumOff val="15000"/>
              </a:schemeClr>
            </a:solidFill>
            <a:prstDash val="solid"/>
            <a:round/>
          </a:ln>
        </p:spPr>
        <p:txBody>
          <a:bodyPr lIns="83146" tIns="41574" rIns="83146" bIns="41574"/>
          <a:lstStyle/>
          <a:p>
            <a:endParaRPr lang="zh-CN" altLang="en-US" dirty="0">
              <a:ea typeface="微软雅黑" panose="020B0503020204020204" pitchFamily="34" charset="-122"/>
            </a:endParaRPr>
          </a:p>
        </p:txBody>
      </p:sp>
      <p:sp>
        <p:nvSpPr>
          <p:cNvPr id="73" name="Freeform 100"/>
          <p:cNvSpPr/>
          <p:nvPr/>
        </p:nvSpPr>
        <p:spPr bwMode="gray">
          <a:xfrm>
            <a:off x="5167717" y="2635124"/>
            <a:ext cx="682624" cy="681196"/>
          </a:xfrm>
          <a:custGeom>
            <a:avLst/>
            <a:gdLst>
              <a:gd name="T0" fmla="*/ 182 w 860"/>
              <a:gd name="T1" fmla="*/ 145 h 858"/>
              <a:gd name="T2" fmla="*/ 179 w 860"/>
              <a:gd name="T3" fmla="*/ 149 h 858"/>
              <a:gd name="T4" fmla="*/ 174 w 860"/>
              <a:gd name="T5" fmla="*/ 152 h 858"/>
              <a:gd name="T6" fmla="*/ 166 w 860"/>
              <a:gd name="T7" fmla="*/ 154 h 858"/>
              <a:gd name="T8" fmla="*/ 156 w 860"/>
              <a:gd name="T9" fmla="*/ 157 h 858"/>
              <a:gd name="T10" fmla="*/ 149 w 860"/>
              <a:gd name="T11" fmla="*/ 163 h 858"/>
              <a:gd name="T12" fmla="*/ 140 w 860"/>
              <a:gd name="T13" fmla="*/ 170 h 858"/>
              <a:gd name="T14" fmla="*/ 133 w 860"/>
              <a:gd name="T15" fmla="*/ 176 h 858"/>
              <a:gd name="T16" fmla="*/ 129 w 860"/>
              <a:gd name="T17" fmla="*/ 180 h 858"/>
              <a:gd name="T18" fmla="*/ 123 w 860"/>
              <a:gd name="T19" fmla="*/ 186 h 858"/>
              <a:gd name="T20" fmla="*/ 119 w 860"/>
              <a:gd name="T21" fmla="*/ 194 h 858"/>
              <a:gd name="T22" fmla="*/ 113 w 860"/>
              <a:gd name="T23" fmla="*/ 201 h 858"/>
              <a:gd name="T24" fmla="*/ 107 w 860"/>
              <a:gd name="T25" fmla="*/ 204 h 858"/>
              <a:gd name="T26" fmla="*/ 103 w 860"/>
              <a:gd name="T27" fmla="*/ 208 h 858"/>
              <a:gd name="T28" fmla="*/ 95 w 860"/>
              <a:gd name="T29" fmla="*/ 213 h 858"/>
              <a:gd name="T30" fmla="*/ 89 w 860"/>
              <a:gd name="T31" fmla="*/ 215 h 858"/>
              <a:gd name="T32" fmla="*/ 88 w 860"/>
              <a:gd name="T33" fmla="*/ 210 h 858"/>
              <a:gd name="T34" fmla="*/ 92 w 860"/>
              <a:gd name="T35" fmla="*/ 204 h 858"/>
              <a:gd name="T36" fmla="*/ 98 w 860"/>
              <a:gd name="T37" fmla="*/ 198 h 858"/>
              <a:gd name="T38" fmla="*/ 103 w 860"/>
              <a:gd name="T39" fmla="*/ 191 h 858"/>
              <a:gd name="T40" fmla="*/ 101 w 860"/>
              <a:gd name="T41" fmla="*/ 187 h 858"/>
              <a:gd name="T42" fmla="*/ 95 w 860"/>
              <a:gd name="T43" fmla="*/ 184 h 858"/>
              <a:gd name="T44" fmla="*/ 91 w 860"/>
              <a:gd name="T45" fmla="*/ 179 h 858"/>
              <a:gd name="T46" fmla="*/ 93 w 860"/>
              <a:gd name="T47" fmla="*/ 170 h 858"/>
              <a:gd name="T48" fmla="*/ 100 w 860"/>
              <a:gd name="T49" fmla="*/ 159 h 858"/>
              <a:gd name="T50" fmla="*/ 107 w 860"/>
              <a:gd name="T51" fmla="*/ 148 h 858"/>
              <a:gd name="T52" fmla="*/ 110 w 860"/>
              <a:gd name="T53" fmla="*/ 140 h 858"/>
              <a:gd name="T54" fmla="*/ 110 w 860"/>
              <a:gd name="T55" fmla="*/ 135 h 858"/>
              <a:gd name="T56" fmla="*/ 105 w 860"/>
              <a:gd name="T57" fmla="*/ 129 h 858"/>
              <a:gd name="T58" fmla="*/ 99 w 860"/>
              <a:gd name="T59" fmla="*/ 123 h 858"/>
              <a:gd name="T60" fmla="*/ 94 w 860"/>
              <a:gd name="T61" fmla="*/ 122 h 858"/>
              <a:gd name="T62" fmla="*/ 87 w 860"/>
              <a:gd name="T63" fmla="*/ 123 h 858"/>
              <a:gd name="T64" fmla="*/ 78 w 860"/>
              <a:gd name="T65" fmla="*/ 123 h 858"/>
              <a:gd name="T66" fmla="*/ 74 w 860"/>
              <a:gd name="T67" fmla="*/ 124 h 858"/>
              <a:gd name="T68" fmla="*/ 70 w 860"/>
              <a:gd name="T69" fmla="*/ 134 h 858"/>
              <a:gd name="T70" fmla="*/ 66 w 860"/>
              <a:gd name="T71" fmla="*/ 145 h 858"/>
              <a:gd name="T72" fmla="*/ 60 w 860"/>
              <a:gd name="T73" fmla="*/ 152 h 858"/>
              <a:gd name="T74" fmla="*/ 53 w 860"/>
              <a:gd name="T75" fmla="*/ 163 h 858"/>
              <a:gd name="T76" fmla="*/ 46 w 860"/>
              <a:gd name="T77" fmla="*/ 169 h 858"/>
              <a:gd name="T78" fmla="*/ 41 w 860"/>
              <a:gd name="T79" fmla="*/ 172 h 858"/>
              <a:gd name="T80" fmla="*/ 34 w 860"/>
              <a:gd name="T81" fmla="*/ 167 h 858"/>
              <a:gd name="T82" fmla="*/ 14 w 860"/>
              <a:gd name="T83" fmla="*/ 147 h 858"/>
              <a:gd name="T84" fmla="*/ 5 w 860"/>
              <a:gd name="T85" fmla="*/ 127 h 858"/>
              <a:gd name="T86" fmla="*/ 7 w 860"/>
              <a:gd name="T87" fmla="*/ 101 h 858"/>
              <a:gd name="T88" fmla="*/ 3 w 860"/>
              <a:gd name="T89" fmla="*/ 79 h 858"/>
              <a:gd name="T90" fmla="*/ 21 w 860"/>
              <a:gd name="T91" fmla="*/ 80 h 858"/>
              <a:gd name="T92" fmla="*/ 43 w 860"/>
              <a:gd name="T93" fmla="*/ 78 h 858"/>
              <a:gd name="T94" fmla="*/ 69 w 860"/>
              <a:gd name="T95" fmla="*/ 53 h 858"/>
              <a:gd name="T96" fmla="*/ 94 w 860"/>
              <a:gd name="T97" fmla="*/ 44 h 858"/>
              <a:gd name="T98" fmla="*/ 108 w 860"/>
              <a:gd name="T99" fmla="*/ 37 h 858"/>
              <a:gd name="T100" fmla="*/ 131 w 860"/>
              <a:gd name="T101" fmla="*/ 12 h 858"/>
              <a:gd name="T102" fmla="*/ 149 w 860"/>
              <a:gd name="T103" fmla="*/ 6 h 858"/>
              <a:gd name="T104" fmla="*/ 182 w 860"/>
              <a:gd name="T105" fmla="*/ 30 h 858"/>
              <a:gd name="T106" fmla="*/ 194 w 860"/>
              <a:gd name="T107" fmla="*/ 60 h 858"/>
              <a:gd name="T108" fmla="*/ 215 w 860"/>
              <a:gd name="T109" fmla="*/ 101 h 858"/>
              <a:gd name="T110" fmla="*/ 183 w 860"/>
              <a:gd name="T111" fmla="*/ 134 h 85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860"/>
              <a:gd name="T169" fmla="*/ 0 h 858"/>
              <a:gd name="T170" fmla="*/ 860 w 860"/>
              <a:gd name="T171" fmla="*/ 858 h 85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860" h="858">
                <a:moveTo>
                  <a:pt x="725" y="575"/>
                </a:moveTo>
                <a:lnTo>
                  <a:pt x="725" y="579"/>
                </a:lnTo>
                <a:lnTo>
                  <a:pt x="719" y="585"/>
                </a:lnTo>
                <a:lnTo>
                  <a:pt x="713" y="594"/>
                </a:lnTo>
                <a:lnTo>
                  <a:pt x="705" y="604"/>
                </a:lnTo>
                <a:lnTo>
                  <a:pt x="695" y="608"/>
                </a:lnTo>
                <a:lnTo>
                  <a:pt x="681" y="610"/>
                </a:lnTo>
                <a:lnTo>
                  <a:pt x="664" y="614"/>
                </a:lnTo>
                <a:lnTo>
                  <a:pt x="642" y="618"/>
                </a:lnTo>
                <a:lnTo>
                  <a:pt x="622" y="626"/>
                </a:lnTo>
                <a:lnTo>
                  <a:pt x="607" y="638"/>
                </a:lnTo>
                <a:lnTo>
                  <a:pt x="593" y="651"/>
                </a:lnTo>
                <a:lnTo>
                  <a:pt x="577" y="665"/>
                </a:lnTo>
                <a:lnTo>
                  <a:pt x="559" y="679"/>
                </a:lnTo>
                <a:lnTo>
                  <a:pt x="544" y="693"/>
                </a:lnTo>
                <a:lnTo>
                  <a:pt x="530" y="703"/>
                </a:lnTo>
                <a:lnTo>
                  <a:pt x="522" y="711"/>
                </a:lnTo>
                <a:lnTo>
                  <a:pt x="514" y="718"/>
                </a:lnTo>
                <a:lnTo>
                  <a:pt x="502" y="730"/>
                </a:lnTo>
                <a:lnTo>
                  <a:pt x="492" y="744"/>
                </a:lnTo>
                <a:lnTo>
                  <a:pt x="481" y="760"/>
                </a:lnTo>
                <a:lnTo>
                  <a:pt x="475" y="774"/>
                </a:lnTo>
                <a:lnTo>
                  <a:pt x="465" y="789"/>
                </a:lnTo>
                <a:lnTo>
                  <a:pt x="451" y="801"/>
                </a:lnTo>
                <a:lnTo>
                  <a:pt x="437" y="809"/>
                </a:lnTo>
                <a:lnTo>
                  <a:pt x="427" y="815"/>
                </a:lnTo>
                <a:lnTo>
                  <a:pt x="422" y="823"/>
                </a:lnTo>
                <a:lnTo>
                  <a:pt x="410" y="831"/>
                </a:lnTo>
                <a:lnTo>
                  <a:pt x="394" y="840"/>
                </a:lnTo>
                <a:lnTo>
                  <a:pt x="380" y="850"/>
                </a:lnTo>
                <a:lnTo>
                  <a:pt x="364" y="856"/>
                </a:lnTo>
                <a:lnTo>
                  <a:pt x="355" y="858"/>
                </a:lnTo>
                <a:lnTo>
                  <a:pt x="349" y="854"/>
                </a:lnTo>
                <a:lnTo>
                  <a:pt x="349" y="838"/>
                </a:lnTo>
                <a:lnTo>
                  <a:pt x="355" y="827"/>
                </a:lnTo>
                <a:lnTo>
                  <a:pt x="366" y="815"/>
                </a:lnTo>
                <a:lnTo>
                  <a:pt x="380" y="801"/>
                </a:lnTo>
                <a:lnTo>
                  <a:pt x="392" y="789"/>
                </a:lnTo>
                <a:lnTo>
                  <a:pt x="404" y="775"/>
                </a:lnTo>
                <a:lnTo>
                  <a:pt x="410" y="764"/>
                </a:lnTo>
                <a:lnTo>
                  <a:pt x="410" y="754"/>
                </a:lnTo>
                <a:lnTo>
                  <a:pt x="404" y="748"/>
                </a:lnTo>
                <a:lnTo>
                  <a:pt x="392" y="742"/>
                </a:lnTo>
                <a:lnTo>
                  <a:pt x="380" y="734"/>
                </a:lnTo>
                <a:lnTo>
                  <a:pt x="370" y="726"/>
                </a:lnTo>
                <a:lnTo>
                  <a:pt x="364" y="716"/>
                </a:lnTo>
                <a:lnTo>
                  <a:pt x="364" y="699"/>
                </a:lnTo>
                <a:lnTo>
                  <a:pt x="372" y="679"/>
                </a:lnTo>
                <a:lnTo>
                  <a:pt x="382" y="661"/>
                </a:lnTo>
                <a:lnTo>
                  <a:pt x="400" y="636"/>
                </a:lnTo>
                <a:lnTo>
                  <a:pt x="418" y="608"/>
                </a:lnTo>
                <a:lnTo>
                  <a:pt x="425" y="592"/>
                </a:lnTo>
                <a:lnTo>
                  <a:pt x="433" y="575"/>
                </a:lnTo>
                <a:lnTo>
                  <a:pt x="441" y="559"/>
                </a:lnTo>
                <a:lnTo>
                  <a:pt x="443" y="547"/>
                </a:lnTo>
                <a:lnTo>
                  <a:pt x="439" y="537"/>
                </a:lnTo>
                <a:lnTo>
                  <a:pt x="429" y="526"/>
                </a:lnTo>
                <a:lnTo>
                  <a:pt x="418" y="514"/>
                </a:lnTo>
                <a:lnTo>
                  <a:pt x="404" y="502"/>
                </a:lnTo>
                <a:lnTo>
                  <a:pt x="394" y="494"/>
                </a:lnTo>
                <a:lnTo>
                  <a:pt x="384" y="490"/>
                </a:lnTo>
                <a:lnTo>
                  <a:pt x="374" y="490"/>
                </a:lnTo>
                <a:lnTo>
                  <a:pt x="362" y="492"/>
                </a:lnTo>
                <a:lnTo>
                  <a:pt x="345" y="494"/>
                </a:lnTo>
                <a:lnTo>
                  <a:pt x="325" y="494"/>
                </a:lnTo>
                <a:lnTo>
                  <a:pt x="311" y="492"/>
                </a:lnTo>
                <a:lnTo>
                  <a:pt x="301" y="492"/>
                </a:lnTo>
                <a:lnTo>
                  <a:pt x="294" y="498"/>
                </a:lnTo>
                <a:lnTo>
                  <a:pt x="286" y="512"/>
                </a:lnTo>
                <a:lnTo>
                  <a:pt x="280" y="533"/>
                </a:lnTo>
                <a:lnTo>
                  <a:pt x="272" y="557"/>
                </a:lnTo>
                <a:lnTo>
                  <a:pt x="264" y="577"/>
                </a:lnTo>
                <a:lnTo>
                  <a:pt x="254" y="592"/>
                </a:lnTo>
                <a:lnTo>
                  <a:pt x="242" y="608"/>
                </a:lnTo>
                <a:lnTo>
                  <a:pt x="227" y="630"/>
                </a:lnTo>
                <a:lnTo>
                  <a:pt x="211" y="650"/>
                </a:lnTo>
                <a:lnTo>
                  <a:pt x="197" y="663"/>
                </a:lnTo>
                <a:lnTo>
                  <a:pt x="183" y="673"/>
                </a:lnTo>
                <a:lnTo>
                  <a:pt x="172" y="681"/>
                </a:lnTo>
                <a:lnTo>
                  <a:pt x="162" y="687"/>
                </a:lnTo>
                <a:lnTo>
                  <a:pt x="158" y="691"/>
                </a:lnTo>
                <a:lnTo>
                  <a:pt x="134" y="667"/>
                </a:lnTo>
                <a:lnTo>
                  <a:pt x="103" y="620"/>
                </a:lnTo>
                <a:lnTo>
                  <a:pt x="55" y="587"/>
                </a:lnTo>
                <a:lnTo>
                  <a:pt x="0" y="569"/>
                </a:lnTo>
                <a:lnTo>
                  <a:pt x="20" y="510"/>
                </a:lnTo>
                <a:lnTo>
                  <a:pt x="53" y="457"/>
                </a:lnTo>
                <a:lnTo>
                  <a:pt x="30" y="402"/>
                </a:lnTo>
                <a:lnTo>
                  <a:pt x="30" y="337"/>
                </a:lnTo>
                <a:lnTo>
                  <a:pt x="10" y="315"/>
                </a:lnTo>
                <a:lnTo>
                  <a:pt x="40" y="285"/>
                </a:lnTo>
                <a:lnTo>
                  <a:pt x="81" y="317"/>
                </a:lnTo>
                <a:lnTo>
                  <a:pt x="126" y="382"/>
                </a:lnTo>
                <a:lnTo>
                  <a:pt x="170" y="311"/>
                </a:lnTo>
                <a:lnTo>
                  <a:pt x="215" y="274"/>
                </a:lnTo>
                <a:lnTo>
                  <a:pt x="274" y="209"/>
                </a:lnTo>
                <a:lnTo>
                  <a:pt x="349" y="189"/>
                </a:lnTo>
                <a:lnTo>
                  <a:pt x="376" y="173"/>
                </a:lnTo>
                <a:lnTo>
                  <a:pt x="380" y="134"/>
                </a:lnTo>
                <a:lnTo>
                  <a:pt x="431" y="146"/>
                </a:lnTo>
                <a:lnTo>
                  <a:pt x="475" y="108"/>
                </a:lnTo>
                <a:lnTo>
                  <a:pt x="524" y="47"/>
                </a:lnTo>
                <a:lnTo>
                  <a:pt x="524" y="0"/>
                </a:lnTo>
                <a:lnTo>
                  <a:pt x="595" y="22"/>
                </a:lnTo>
                <a:lnTo>
                  <a:pt x="679" y="45"/>
                </a:lnTo>
                <a:lnTo>
                  <a:pt x="725" y="120"/>
                </a:lnTo>
                <a:lnTo>
                  <a:pt x="784" y="187"/>
                </a:lnTo>
                <a:lnTo>
                  <a:pt x="774" y="240"/>
                </a:lnTo>
                <a:lnTo>
                  <a:pt x="860" y="317"/>
                </a:lnTo>
                <a:lnTo>
                  <a:pt x="860" y="402"/>
                </a:lnTo>
                <a:lnTo>
                  <a:pt x="815" y="425"/>
                </a:lnTo>
                <a:lnTo>
                  <a:pt x="731" y="533"/>
                </a:lnTo>
                <a:lnTo>
                  <a:pt x="725" y="575"/>
                </a:lnTo>
              </a:path>
            </a:pathLst>
          </a:custGeom>
          <a:solidFill>
            <a:srgbClr val="3A3E4A"/>
          </a:solidFill>
          <a:ln w="6350">
            <a:solidFill>
              <a:schemeClr val="tx1">
                <a:lumMod val="85000"/>
                <a:lumOff val="15000"/>
              </a:schemeClr>
            </a:solidFill>
            <a:prstDash val="solid"/>
            <a:round/>
          </a:ln>
        </p:spPr>
        <p:txBody>
          <a:bodyPr lIns="83146" tIns="41574" rIns="83146" bIns="41574"/>
          <a:lstStyle/>
          <a:p>
            <a:endParaRPr lang="zh-CN" altLang="en-US" dirty="0">
              <a:ea typeface="微软雅黑" panose="020B0503020204020204" pitchFamily="34" charset="-122"/>
            </a:endParaRPr>
          </a:p>
        </p:txBody>
      </p:sp>
      <p:sp>
        <p:nvSpPr>
          <p:cNvPr id="74" name="Freeform 82"/>
          <p:cNvSpPr/>
          <p:nvPr/>
        </p:nvSpPr>
        <p:spPr bwMode="gray">
          <a:xfrm>
            <a:off x="5334529" y="4346843"/>
            <a:ext cx="449262" cy="504942"/>
          </a:xfrm>
          <a:custGeom>
            <a:avLst/>
            <a:gdLst>
              <a:gd name="T0" fmla="*/ 109 w 565"/>
              <a:gd name="T1" fmla="*/ 11 h 638"/>
              <a:gd name="T2" fmla="*/ 106 w 565"/>
              <a:gd name="T3" fmla="*/ 11 h 638"/>
              <a:gd name="T4" fmla="*/ 103 w 565"/>
              <a:gd name="T5" fmla="*/ 14 h 638"/>
              <a:gd name="T6" fmla="*/ 100 w 565"/>
              <a:gd name="T7" fmla="*/ 21 h 638"/>
              <a:gd name="T8" fmla="*/ 99 w 565"/>
              <a:gd name="T9" fmla="*/ 28 h 638"/>
              <a:gd name="T10" fmla="*/ 96 w 565"/>
              <a:gd name="T11" fmla="*/ 31 h 638"/>
              <a:gd name="T12" fmla="*/ 90 w 565"/>
              <a:gd name="T13" fmla="*/ 29 h 638"/>
              <a:gd name="T14" fmla="*/ 84 w 565"/>
              <a:gd name="T15" fmla="*/ 26 h 638"/>
              <a:gd name="T16" fmla="*/ 80 w 565"/>
              <a:gd name="T17" fmla="*/ 26 h 638"/>
              <a:gd name="T18" fmla="*/ 82 w 565"/>
              <a:gd name="T19" fmla="*/ 32 h 638"/>
              <a:gd name="T20" fmla="*/ 87 w 565"/>
              <a:gd name="T21" fmla="*/ 36 h 638"/>
              <a:gd name="T22" fmla="*/ 93 w 565"/>
              <a:gd name="T23" fmla="*/ 38 h 638"/>
              <a:gd name="T24" fmla="*/ 101 w 565"/>
              <a:gd name="T25" fmla="*/ 35 h 638"/>
              <a:gd name="T26" fmla="*/ 104 w 565"/>
              <a:gd name="T27" fmla="*/ 31 h 638"/>
              <a:gd name="T28" fmla="*/ 106 w 565"/>
              <a:gd name="T29" fmla="*/ 25 h 638"/>
              <a:gd name="T30" fmla="*/ 110 w 565"/>
              <a:gd name="T31" fmla="*/ 24 h 638"/>
              <a:gd name="T32" fmla="*/ 117 w 565"/>
              <a:gd name="T33" fmla="*/ 30 h 638"/>
              <a:gd name="T34" fmla="*/ 126 w 565"/>
              <a:gd name="T35" fmla="*/ 34 h 638"/>
              <a:gd name="T36" fmla="*/ 131 w 565"/>
              <a:gd name="T37" fmla="*/ 36 h 638"/>
              <a:gd name="T38" fmla="*/ 138 w 565"/>
              <a:gd name="T39" fmla="*/ 38 h 638"/>
              <a:gd name="T40" fmla="*/ 142 w 565"/>
              <a:gd name="T41" fmla="*/ 44 h 638"/>
              <a:gd name="T42" fmla="*/ 139 w 565"/>
              <a:gd name="T43" fmla="*/ 51 h 638"/>
              <a:gd name="T44" fmla="*/ 133 w 565"/>
              <a:gd name="T45" fmla="*/ 58 h 638"/>
              <a:gd name="T46" fmla="*/ 130 w 565"/>
              <a:gd name="T47" fmla="*/ 60 h 638"/>
              <a:gd name="T48" fmla="*/ 134 w 565"/>
              <a:gd name="T49" fmla="*/ 60 h 638"/>
              <a:gd name="T50" fmla="*/ 139 w 565"/>
              <a:gd name="T51" fmla="*/ 60 h 638"/>
              <a:gd name="T52" fmla="*/ 141 w 565"/>
              <a:gd name="T53" fmla="*/ 63 h 638"/>
              <a:gd name="T54" fmla="*/ 136 w 565"/>
              <a:gd name="T55" fmla="*/ 67 h 638"/>
              <a:gd name="T56" fmla="*/ 129 w 565"/>
              <a:gd name="T57" fmla="*/ 71 h 638"/>
              <a:gd name="T58" fmla="*/ 126 w 565"/>
              <a:gd name="T59" fmla="*/ 73 h 638"/>
              <a:gd name="T60" fmla="*/ 129 w 565"/>
              <a:gd name="T61" fmla="*/ 73 h 638"/>
              <a:gd name="T62" fmla="*/ 135 w 565"/>
              <a:gd name="T63" fmla="*/ 78 h 638"/>
              <a:gd name="T64" fmla="*/ 136 w 565"/>
              <a:gd name="T65" fmla="*/ 88 h 638"/>
              <a:gd name="T66" fmla="*/ 138 w 565"/>
              <a:gd name="T67" fmla="*/ 98 h 638"/>
              <a:gd name="T68" fmla="*/ 141 w 565"/>
              <a:gd name="T69" fmla="*/ 104 h 638"/>
              <a:gd name="T70" fmla="*/ 141 w 565"/>
              <a:gd name="T71" fmla="*/ 108 h 638"/>
              <a:gd name="T72" fmla="*/ 136 w 565"/>
              <a:gd name="T73" fmla="*/ 112 h 638"/>
              <a:gd name="T74" fmla="*/ 129 w 565"/>
              <a:gd name="T75" fmla="*/ 111 h 638"/>
              <a:gd name="T76" fmla="*/ 123 w 565"/>
              <a:gd name="T77" fmla="*/ 110 h 638"/>
              <a:gd name="T78" fmla="*/ 119 w 565"/>
              <a:gd name="T79" fmla="*/ 116 h 638"/>
              <a:gd name="T80" fmla="*/ 118 w 565"/>
              <a:gd name="T81" fmla="*/ 122 h 638"/>
              <a:gd name="T82" fmla="*/ 116 w 565"/>
              <a:gd name="T83" fmla="*/ 129 h 638"/>
              <a:gd name="T84" fmla="*/ 113 w 565"/>
              <a:gd name="T85" fmla="*/ 136 h 638"/>
              <a:gd name="T86" fmla="*/ 112 w 565"/>
              <a:gd name="T87" fmla="*/ 146 h 638"/>
              <a:gd name="T88" fmla="*/ 112 w 565"/>
              <a:gd name="T89" fmla="*/ 150 h 638"/>
              <a:gd name="T90" fmla="*/ 102 w 565"/>
              <a:gd name="T91" fmla="*/ 158 h 638"/>
              <a:gd name="T92" fmla="*/ 88 w 565"/>
              <a:gd name="T93" fmla="*/ 158 h 638"/>
              <a:gd name="T94" fmla="*/ 69 w 565"/>
              <a:gd name="T95" fmla="*/ 148 h 638"/>
              <a:gd name="T96" fmla="*/ 47 w 565"/>
              <a:gd name="T97" fmla="*/ 155 h 638"/>
              <a:gd name="T98" fmla="*/ 35 w 565"/>
              <a:gd name="T99" fmla="*/ 128 h 638"/>
              <a:gd name="T100" fmla="*/ 20 w 565"/>
              <a:gd name="T101" fmla="*/ 113 h 638"/>
              <a:gd name="T102" fmla="*/ 5 w 565"/>
              <a:gd name="T103" fmla="*/ 83 h 638"/>
              <a:gd name="T104" fmla="*/ 27 w 565"/>
              <a:gd name="T105" fmla="*/ 49 h 638"/>
              <a:gd name="T106" fmla="*/ 42 w 565"/>
              <a:gd name="T107" fmla="*/ 36 h 638"/>
              <a:gd name="T108" fmla="*/ 46 w 565"/>
              <a:gd name="T109" fmla="*/ 12 h 638"/>
              <a:gd name="T110" fmla="*/ 56 w 565"/>
              <a:gd name="T111" fmla="*/ 0 h 638"/>
              <a:gd name="T112" fmla="*/ 76 w 565"/>
              <a:gd name="T113" fmla="*/ 7 h 638"/>
              <a:gd name="T114" fmla="*/ 96 w 565"/>
              <a:gd name="T115" fmla="*/ 1 h 638"/>
              <a:gd name="T116" fmla="*/ 109 w 565"/>
              <a:gd name="T117" fmla="*/ 11 h 63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65"/>
              <a:gd name="T178" fmla="*/ 0 h 638"/>
              <a:gd name="T179" fmla="*/ 565 w 565"/>
              <a:gd name="T180" fmla="*/ 638 h 63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65" h="638">
                <a:moveTo>
                  <a:pt x="433" y="44"/>
                </a:moveTo>
                <a:lnTo>
                  <a:pt x="433" y="44"/>
                </a:lnTo>
                <a:lnTo>
                  <a:pt x="429" y="46"/>
                </a:lnTo>
                <a:lnTo>
                  <a:pt x="423" y="47"/>
                </a:lnTo>
                <a:lnTo>
                  <a:pt x="417" y="53"/>
                </a:lnTo>
                <a:lnTo>
                  <a:pt x="411" y="59"/>
                </a:lnTo>
                <a:lnTo>
                  <a:pt x="403" y="69"/>
                </a:lnTo>
                <a:lnTo>
                  <a:pt x="398" y="85"/>
                </a:lnTo>
                <a:lnTo>
                  <a:pt x="396" y="99"/>
                </a:lnTo>
                <a:lnTo>
                  <a:pt x="394" y="112"/>
                </a:lnTo>
                <a:lnTo>
                  <a:pt x="392" y="122"/>
                </a:lnTo>
                <a:lnTo>
                  <a:pt x="384" y="126"/>
                </a:lnTo>
                <a:lnTo>
                  <a:pt x="372" y="122"/>
                </a:lnTo>
                <a:lnTo>
                  <a:pt x="360" y="118"/>
                </a:lnTo>
                <a:lnTo>
                  <a:pt x="346" y="110"/>
                </a:lnTo>
                <a:lnTo>
                  <a:pt x="335" y="107"/>
                </a:lnTo>
                <a:lnTo>
                  <a:pt x="325" y="105"/>
                </a:lnTo>
                <a:lnTo>
                  <a:pt x="319" y="107"/>
                </a:lnTo>
                <a:lnTo>
                  <a:pt x="317" y="118"/>
                </a:lnTo>
                <a:lnTo>
                  <a:pt x="325" y="128"/>
                </a:lnTo>
                <a:lnTo>
                  <a:pt x="337" y="138"/>
                </a:lnTo>
                <a:lnTo>
                  <a:pt x="346" y="146"/>
                </a:lnTo>
                <a:lnTo>
                  <a:pt x="358" y="152"/>
                </a:lnTo>
                <a:lnTo>
                  <a:pt x="372" y="154"/>
                </a:lnTo>
                <a:lnTo>
                  <a:pt x="388" y="150"/>
                </a:lnTo>
                <a:lnTo>
                  <a:pt x="402" y="142"/>
                </a:lnTo>
                <a:lnTo>
                  <a:pt x="407" y="134"/>
                </a:lnTo>
                <a:lnTo>
                  <a:pt x="413" y="124"/>
                </a:lnTo>
                <a:lnTo>
                  <a:pt x="417" y="112"/>
                </a:lnTo>
                <a:lnTo>
                  <a:pt x="423" y="103"/>
                </a:lnTo>
                <a:lnTo>
                  <a:pt x="429" y="97"/>
                </a:lnTo>
                <a:lnTo>
                  <a:pt x="437" y="97"/>
                </a:lnTo>
                <a:lnTo>
                  <a:pt x="447" y="105"/>
                </a:lnTo>
                <a:lnTo>
                  <a:pt x="468" y="122"/>
                </a:lnTo>
                <a:lnTo>
                  <a:pt x="486" y="132"/>
                </a:lnTo>
                <a:lnTo>
                  <a:pt x="502" y="138"/>
                </a:lnTo>
                <a:lnTo>
                  <a:pt x="514" y="142"/>
                </a:lnTo>
                <a:lnTo>
                  <a:pt x="524" y="144"/>
                </a:lnTo>
                <a:lnTo>
                  <a:pt x="537" y="148"/>
                </a:lnTo>
                <a:lnTo>
                  <a:pt x="549" y="154"/>
                </a:lnTo>
                <a:lnTo>
                  <a:pt x="559" y="164"/>
                </a:lnTo>
                <a:lnTo>
                  <a:pt x="565" y="177"/>
                </a:lnTo>
                <a:lnTo>
                  <a:pt x="561" y="191"/>
                </a:lnTo>
                <a:lnTo>
                  <a:pt x="553" y="207"/>
                </a:lnTo>
                <a:lnTo>
                  <a:pt x="543" y="221"/>
                </a:lnTo>
                <a:lnTo>
                  <a:pt x="531" y="232"/>
                </a:lnTo>
                <a:lnTo>
                  <a:pt x="524" y="240"/>
                </a:lnTo>
                <a:lnTo>
                  <a:pt x="520" y="242"/>
                </a:lnTo>
                <a:lnTo>
                  <a:pt x="524" y="242"/>
                </a:lnTo>
                <a:lnTo>
                  <a:pt x="533" y="242"/>
                </a:lnTo>
                <a:lnTo>
                  <a:pt x="543" y="240"/>
                </a:lnTo>
                <a:lnTo>
                  <a:pt x="555" y="242"/>
                </a:lnTo>
                <a:lnTo>
                  <a:pt x="561" y="246"/>
                </a:lnTo>
                <a:lnTo>
                  <a:pt x="561" y="252"/>
                </a:lnTo>
                <a:lnTo>
                  <a:pt x="555" y="262"/>
                </a:lnTo>
                <a:lnTo>
                  <a:pt x="543" y="270"/>
                </a:lnTo>
                <a:lnTo>
                  <a:pt x="529" y="278"/>
                </a:lnTo>
                <a:lnTo>
                  <a:pt x="516" y="286"/>
                </a:lnTo>
                <a:lnTo>
                  <a:pt x="506" y="290"/>
                </a:lnTo>
                <a:lnTo>
                  <a:pt x="502" y="292"/>
                </a:lnTo>
                <a:lnTo>
                  <a:pt x="506" y="292"/>
                </a:lnTo>
                <a:lnTo>
                  <a:pt x="516" y="295"/>
                </a:lnTo>
                <a:lnTo>
                  <a:pt x="528" y="303"/>
                </a:lnTo>
                <a:lnTo>
                  <a:pt x="537" y="315"/>
                </a:lnTo>
                <a:lnTo>
                  <a:pt x="541" y="329"/>
                </a:lnTo>
                <a:lnTo>
                  <a:pt x="543" y="353"/>
                </a:lnTo>
                <a:lnTo>
                  <a:pt x="543" y="374"/>
                </a:lnTo>
                <a:lnTo>
                  <a:pt x="549" y="396"/>
                </a:lnTo>
                <a:lnTo>
                  <a:pt x="555" y="408"/>
                </a:lnTo>
                <a:lnTo>
                  <a:pt x="561" y="418"/>
                </a:lnTo>
                <a:lnTo>
                  <a:pt x="565" y="425"/>
                </a:lnTo>
                <a:lnTo>
                  <a:pt x="563" y="435"/>
                </a:lnTo>
                <a:lnTo>
                  <a:pt x="553" y="445"/>
                </a:lnTo>
                <a:lnTo>
                  <a:pt x="541" y="451"/>
                </a:lnTo>
                <a:lnTo>
                  <a:pt x="528" y="449"/>
                </a:lnTo>
                <a:lnTo>
                  <a:pt x="514" y="445"/>
                </a:lnTo>
                <a:lnTo>
                  <a:pt x="502" y="441"/>
                </a:lnTo>
                <a:lnTo>
                  <a:pt x="490" y="443"/>
                </a:lnTo>
                <a:lnTo>
                  <a:pt x="482" y="453"/>
                </a:lnTo>
                <a:lnTo>
                  <a:pt x="476" y="465"/>
                </a:lnTo>
                <a:lnTo>
                  <a:pt x="474" y="479"/>
                </a:lnTo>
                <a:lnTo>
                  <a:pt x="472" y="492"/>
                </a:lnTo>
                <a:lnTo>
                  <a:pt x="470" y="506"/>
                </a:lnTo>
                <a:lnTo>
                  <a:pt x="463" y="518"/>
                </a:lnTo>
                <a:lnTo>
                  <a:pt x="457" y="532"/>
                </a:lnTo>
                <a:lnTo>
                  <a:pt x="449" y="545"/>
                </a:lnTo>
                <a:lnTo>
                  <a:pt x="447" y="567"/>
                </a:lnTo>
                <a:lnTo>
                  <a:pt x="445" y="587"/>
                </a:lnTo>
                <a:lnTo>
                  <a:pt x="445" y="599"/>
                </a:lnTo>
                <a:lnTo>
                  <a:pt x="445" y="604"/>
                </a:lnTo>
                <a:lnTo>
                  <a:pt x="445" y="606"/>
                </a:lnTo>
                <a:lnTo>
                  <a:pt x="405" y="634"/>
                </a:lnTo>
                <a:lnTo>
                  <a:pt x="382" y="610"/>
                </a:lnTo>
                <a:lnTo>
                  <a:pt x="350" y="634"/>
                </a:lnTo>
                <a:lnTo>
                  <a:pt x="317" y="638"/>
                </a:lnTo>
                <a:lnTo>
                  <a:pt x="274" y="595"/>
                </a:lnTo>
                <a:lnTo>
                  <a:pt x="234" y="638"/>
                </a:lnTo>
                <a:lnTo>
                  <a:pt x="185" y="622"/>
                </a:lnTo>
                <a:lnTo>
                  <a:pt x="146" y="565"/>
                </a:lnTo>
                <a:lnTo>
                  <a:pt x="140" y="514"/>
                </a:lnTo>
                <a:lnTo>
                  <a:pt x="91" y="514"/>
                </a:lnTo>
                <a:lnTo>
                  <a:pt x="77" y="453"/>
                </a:lnTo>
                <a:lnTo>
                  <a:pt x="0" y="394"/>
                </a:lnTo>
                <a:lnTo>
                  <a:pt x="18" y="333"/>
                </a:lnTo>
                <a:lnTo>
                  <a:pt x="77" y="272"/>
                </a:lnTo>
                <a:lnTo>
                  <a:pt x="106" y="199"/>
                </a:lnTo>
                <a:lnTo>
                  <a:pt x="134" y="156"/>
                </a:lnTo>
                <a:lnTo>
                  <a:pt x="165" y="144"/>
                </a:lnTo>
                <a:lnTo>
                  <a:pt x="144" y="101"/>
                </a:lnTo>
                <a:lnTo>
                  <a:pt x="183" y="51"/>
                </a:lnTo>
                <a:lnTo>
                  <a:pt x="179" y="8"/>
                </a:lnTo>
                <a:lnTo>
                  <a:pt x="224" y="0"/>
                </a:lnTo>
                <a:lnTo>
                  <a:pt x="252" y="34"/>
                </a:lnTo>
                <a:lnTo>
                  <a:pt x="301" y="30"/>
                </a:lnTo>
                <a:lnTo>
                  <a:pt x="344" y="20"/>
                </a:lnTo>
                <a:lnTo>
                  <a:pt x="384" y="4"/>
                </a:lnTo>
                <a:lnTo>
                  <a:pt x="415" y="22"/>
                </a:lnTo>
                <a:lnTo>
                  <a:pt x="433" y="44"/>
                </a:lnTo>
              </a:path>
            </a:pathLst>
          </a:custGeom>
          <a:solidFill>
            <a:srgbClr val="3A3E4A"/>
          </a:solidFill>
          <a:ln w="6350">
            <a:solidFill>
              <a:schemeClr val="tx1">
                <a:lumMod val="85000"/>
                <a:lumOff val="15000"/>
              </a:schemeClr>
            </a:solidFill>
            <a:prstDash val="solid"/>
            <a:round/>
          </a:ln>
        </p:spPr>
        <p:txBody>
          <a:bodyPr lIns="83146" tIns="41574" rIns="83146" bIns="41574"/>
          <a:lstStyle/>
          <a:p>
            <a:endParaRPr lang="zh-CN" altLang="en-US" dirty="0">
              <a:ea typeface="微软雅黑" panose="020B0503020204020204" pitchFamily="34" charset="-122"/>
            </a:endParaRPr>
          </a:p>
        </p:txBody>
      </p:sp>
      <p:cxnSp>
        <p:nvCxnSpPr>
          <p:cNvPr id="75" name="直接连接符 74"/>
          <p:cNvCxnSpPr/>
          <p:nvPr/>
        </p:nvCxnSpPr>
        <p:spPr>
          <a:xfrm>
            <a:off x="5768131" y="3063052"/>
            <a:ext cx="252412" cy="248502"/>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6" name="直接连接符 75"/>
          <p:cNvCxnSpPr/>
          <p:nvPr/>
        </p:nvCxnSpPr>
        <p:spPr>
          <a:xfrm>
            <a:off x="6020543" y="3311552"/>
            <a:ext cx="225165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7" name="直接连接符 76"/>
          <p:cNvCxnSpPr/>
          <p:nvPr/>
        </p:nvCxnSpPr>
        <p:spPr>
          <a:xfrm>
            <a:off x="5554674" y="3572674"/>
            <a:ext cx="252412" cy="248502"/>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8" name="直接连接符 77"/>
          <p:cNvCxnSpPr/>
          <p:nvPr/>
        </p:nvCxnSpPr>
        <p:spPr>
          <a:xfrm>
            <a:off x="5807090" y="3821177"/>
            <a:ext cx="2465104"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9" name="直接连接符 78"/>
          <p:cNvCxnSpPr/>
          <p:nvPr/>
        </p:nvCxnSpPr>
        <p:spPr>
          <a:xfrm flipV="1">
            <a:off x="5704292" y="4484986"/>
            <a:ext cx="316249" cy="204834"/>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0" name="直接连接符 79"/>
          <p:cNvCxnSpPr/>
          <p:nvPr/>
        </p:nvCxnSpPr>
        <p:spPr>
          <a:xfrm>
            <a:off x="6020543" y="4484986"/>
            <a:ext cx="225165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1" name="直接连接符 80"/>
          <p:cNvCxnSpPr/>
          <p:nvPr/>
        </p:nvCxnSpPr>
        <p:spPr>
          <a:xfrm>
            <a:off x="5045479" y="5636984"/>
            <a:ext cx="252412" cy="248502"/>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2" name="直接连接符 81"/>
          <p:cNvCxnSpPr/>
          <p:nvPr/>
        </p:nvCxnSpPr>
        <p:spPr>
          <a:xfrm>
            <a:off x="5297891" y="5885485"/>
            <a:ext cx="2861052"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83" name="矩形 82"/>
          <p:cNvSpPr/>
          <p:nvPr/>
        </p:nvSpPr>
        <p:spPr>
          <a:xfrm>
            <a:off x="6702532" y="2830986"/>
            <a:ext cx="1608823" cy="345570"/>
          </a:xfrm>
          <a:prstGeom prst="rect">
            <a:avLst/>
          </a:prstGeom>
        </p:spPr>
        <p:txBody>
          <a:bodyPr wrap="none" lIns="83146" tIns="41574" rIns="83146" bIns="41574">
            <a:spAutoFit/>
          </a:bodyPr>
          <a:lstStyle/>
          <a:p>
            <a:r>
              <a:rPr lang="en-US" altLang="zh-CN" sz="1700" dirty="0">
                <a:solidFill>
                  <a:schemeClr val="tx1">
                    <a:lumMod val="75000"/>
                    <a:lumOff val="25000"/>
                  </a:schemeClr>
                </a:solidFill>
                <a:latin typeface="微软雅黑" panose="020B0503020204020204" pitchFamily="34" charset="-122"/>
                <a:ea typeface="微软雅黑" panose="020B0503020204020204" pitchFamily="34" charset="-122"/>
                <a:cs typeface="华文黑体" pitchFamily="2" charset="-122"/>
              </a:rPr>
              <a:t>Add tittle text</a:t>
            </a:r>
            <a:endParaRPr lang="zh-CN" altLang="en-US" sz="17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84" name="矩形 83"/>
          <p:cNvSpPr/>
          <p:nvPr/>
        </p:nvSpPr>
        <p:spPr>
          <a:xfrm>
            <a:off x="6702532" y="3406827"/>
            <a:ext cx="1608823" cy="345570"/>
          </a:xfrm>
          <a:prstGeom prst="rect">
            <a:avLst/>
          </a:prstGeom>
        </p:spPr>
        <p:txBody>
          <a:bodyPr wrap="none" lIns="83146" tIns="41574" rIns="83146" bIns="41574">
            <a:spAutoFit/>
          </a:bodyPr>
          <a:lstStyle/>
          <a:p>
            <a:r>
              <a:rPr lang="en-US" altLang="zh-CN" sz="1700" dirty="0">
                <a:solidFill>
                  <a:schemeClr val="tx1">
                    <a:lumMod val="75000"/>
                    <a:lumOff val="25000"/>
                  </a:schemeClr>
                </a:solidFill>
                <a:latin typeface="微软雅黑" panose="020B0503020204020204" pitchFamily="34" charset="-122"/>
                <a:ea typeface="微软雅黑" panose="020B0503020204020204" pitchFamily="34" charset="-122"/>
                <a:cs typeface="华文黑体" pitchFamily="2" charset="-122"/>
              </a:rPr>
              <a:t>Add tittle text</a:t>
            </a:r>
            <a:endParaRPr lang="zh-CN" altLang="en-US" sz="17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85" name="矩形 84"/>
          <p:cNvSpPr/>
          <p:nvPr/>
        </p:nvSpPr>
        <p:spPr>
          <a:xfrm>
            <a:off x="6702532" y="4072423"/>
            <a:ext cx="1608823" cy="345570"/>
          </a:xfrm>
          <a:prstGeom prst="rect">
            <a:avLst/>
          </a:prstGeom>
        </p:spPr>
        <p:txBody>
          <a:bodyPr wrap="none" lIns="83146" tIns="41574" rIns="83146" bIns="41574">
            <a:spAutoFit/>
          </a:bodyPr>
          <a:lstStyle/>
          <a:p>
            <a:r>
              <a:rPr lang="en-US" altLang="zh-CN" sz="1700" dirty="0">
                <a:solidFill>
                  <a:schemeClr val="tx1">
                    <a:lumMod val="75000"/>
                    <a:lumOff val="25000"/>
                  </a:schemeClr>
                </a:solidFill>
                <a:latin typeface="微软雅黑" panose="020B0503020204020204" pitchFamily="34" charset="-122"/>
                <a:ea typeface="微软雅黑" panose="020B0503020204020204" pitchFamily="34" charset="-122"/>
                <a:cs typeface="华文黑体" pitchFamily="2" charset="-122"/>
              </a:rPr>
              <a:t>Add tittle text</a:t>
            </a:r>
            <a:endParaRPr lang="zh-CN" altLang="en-US" sz="17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86" name="矩形 85"/>
          <p:cNvSpPr/>
          <p:nvPr/>
        </p:nvSpPr>
        <p:spPr>
          <a:xfrm>
            <a:off x="6657267" y="5402699"/>
            <a:ext cx="1608823" cy="345570"/>
          </a:xfrm>
          <a:prstGeom prst="rect">
            <a:avLst/>
          </a:prstGeom>
        </p:spPr>
        <p:txBody>
          <a:bodyPr wrap="none" lIns="83146" tIns="41574" rIns="83146" bIns="41574">
            <a:spAutoFit/>
          </a:bodyPr>
          <a:lstStyle/>
          <a:p>
            <a:r>
              <a:rPr lang="en-US" altLang="zh-CN" sz="1700" dirty="0">
                <a:solidFill>
                  <a:schemeClr val="tx1">
                    <a:lumMod val="75000"/>
                    <a:lumOff val="25000"/>
                  </a:schemeClr>
                </a:solidFill>
                <a:latin typeface="微软雅黑" panose="020B0503020204020204" pitchFamily="34" charset="-122"/>
                <a:ea typeface="微软雅黑" panose="020B0503020204020204" pitchFamily="34" charset="-122"/>
                <a:cs typeface="华文黑体" pitchFamily="2" charset="-122"/>
              </a:rPr>
              <a:t>Add tittle text</a:t>
            </a:r>
            <a:endParaRPr lang="zh-CN" altLang="en-US" sz="17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87" name="TextBox 86"/>
          <p:cNvSpPr txBox="1"/>
          <p:nvPr/>
        </p:nvSpPr>
        <p:spPr>
          <a:xfrm>
            <a:off x="8953531" y="2596427"/>
            <a:ext cx="2755787" cy="1855214"/>
          </a:xfrm>
          <a:prstGeom prst="rect">
            <a:avLst/>
          </a:prstGeom>
          <a:noFill/>
        </p:spPr>
        <p:txBody>
          <a:bodyPr wrap="square" lIns="83146" tIns="41574" rIns="83146" bIns="41574" rtlCol="0">
            <a:spAutoFit/>
          </a:bodyPr>
          <a:lstStyle/>
          <a:p>
            <a:pPr>
              <a:lnSpc>
                <a:spcPct val="130000"/>
              </a:lnSpc>
            </a:pPr>
            <a:r>
              <a:rPr lang="en-US" altLang="zh-CN" sz="1500" dirty="0">
                <a:solidFill>
                  <a:schemeClr val="tx1">
                    <a:lumMod val="85000"/>
                    <a:lumOff val="15000"/>
                  </a:schemeClr>
                </a:solidFill>
                <a:latin typeface="微软雅黑" panose="020B0503020204020204" pitchFamily="34" charset="-122"/>
                <a:ea typeface="微软雅黑" panose="020B0503020204020204" pitchFamily="34" charset="-122"/>
              </a:rPr>
              <a:t>Click here to add content that matches the </a:t>
            </a:r>
            <a:r>
              <a:rPr lang="en-US" altLang="zh-CN" sz="1500" dirty="0" err="1">
                <a:solidFill>
                  <a:schemeClr val="tx1">
                    <a:lumMod val="85000"/>
                    <a:lumOff val="15000"/>
                  </a:schemeClr>
                </a:solidFill>
                <a:latin typeface="微软雅黑" panose="020B0503020204020204" pitchFamily="34" charset="-122"/>
                <a:ea typeface="微软雅黑" panose="020B0503020204020204" pitchFamily="34" charset="-122"/>
              </a:rPr>
              <a:t>title.Click</a:t>
            </a:r>
            <a:r>
              <a:rPr lang="en-US" altLang="zh-CN" sz="1500" dirty="0">
                <a:solidFill>
                  <a:schemeClr val="tx1">
                    <a:lumMod val="85000"/>
                    <a:lumOff val="15000"/>
                  </a:schemeClr>
                </a:solidFill>
                <a:latin typeface="微软雅黑" panose="020B0503020204020204" pitchFamily="34" charset="-122"/>
                <a:ea typeface="微软雅黑" panose="020B0503020204020204" pitchFamily="34" charset="-122"/>
              </a:rPr>
              <a:t> here to add content that matches the title.</a:t>
            </a:r>
          </a:p>
          <a:p>
            <a:pPr>
              <a:lnSpc>
                <a:spcPct val="130000"/>
              </a:lnSpc>
            </a:pPr>
            <a:r>
              <a:rPr lang="en-US" altLang="zh-CN" sz="1500" dirty="0">
                <a:solidFill>
                  <a:schemeClr val="tx1">
                    <a:lumMod val="85000"/>
                    <a:lumOff val="15000"/>
                  </a:schemeClr>
                </a:solidFill>
                <a:latin typeface="微软雅黑" panose="020B0503020204020204" pitchFamily="34" charset="-122"/>
                <a:ea typeface="微软雅黑" panose="020B0503020204020204" pitchFamily="34" charset="-122"/>
              </a:rPr>
              <a:t>Click here to add content that matches the title.</a:t>
            </a:r>
            <a:endParaRPr lang="zh-CN" altLang="en-US" sz="15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88" name="椭圆 87"/>
          <p:cNvSpPr/>
          <p:nvPr/>
        </p:nvSpPr>
        <p:spPr>
          <a:xfrm>
            <a:off x="6348133" y="2906494"/>
            <a:ext cx="309134" cy="309248"/>
          </a:xfrm>
          <a:prstGeom prst="ellipse">
            <a:avLst/>
          </a:prstGeom>
          <a:solidFill>
            <a:srgbClr val="3A3E4A"/>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10840" tIns="55423" rIns="110840" bIns="55423" rtlCol="0" anchor="ctr"/>
          <a:lstStyle/>
          <a:p>
            <a:pPr algn="ctr"/>
            <a:endParaRPr lang="zh-CN" altLang="en-US" dirty="0">
              <a:ea typeface="微软雅黑" panose="020B0503020204020204" pitchFamily="34" charset="-122"/>
            </a:endParaRPr>
          </a:p>
        </p:txBody>
      </p:sp>
      <p:sp>
        <p:nvSpPr>
          <p:cNvPr id="89" name="椭圆 88"/>
          <p:cNvSpPr/>
          <p:nvPr/>
        </p:nvSpPr>
        <p:spPr>
          <a:xfrm>
            <a:off x="6348133" y="3467551"/>
            <a:ext cx="309134" cy="309248"/>
          </a:xfrm>
          <a:prstGeom prst="ellipse">
            <a:avLst/>
          </a:prstGeom>
          <a:solidFill>
            <a:srgbClr val="3A3E4A"/>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10840" tIns="55423" rIns="110840" bIns="55423" rtlCol="0" anchor="ctr"/>
          <a:lstStyle/>
          <a:p>
            <a:pPr algn="ctr"/>
            <a:endParaRPr lang="zh-CN" altLang="en-US" dirty="0">
              <a:ea typeface="微软雅黑" panose="020B0503020204020204" pitchFamily="34" charset="-122"/>
            </a:endParaRPr>
          </a:p>
        </p:txBody>
      </p:sp>
      <p:sp>
        <p:nvSpPr>
          <p:cNvPr id="90" name="椭圆 89"/>
          <p:cNvSpPr/>
          <p:nvPr/>
        </p:nvSpPr>
        <p:spPr>
          <a:xfrm>
            <a:off x="6348133" y="4129302"/>
            <a:ext cx="309134" cy="309248"/>
          </a:xfrm>
          <a:prstGeom prst="ellipse">
            <a:avLst/>
          </a:prstGeom>
          <a:solidFill>
            <a:srgbClr val="3A3E4A"/>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10840" tIns="55423" rIns="110840" bIns="55423" rtlCol="0" anchor="ctr"/>
          <a:lstStyle/>
          <a:p>
            <a:pPr algn="ctr"/>
            <a:endParaRPr lang="zh-CN" altLang="en-US" dirty="0">
              <a:ea typeface="微软雅黑" panose="020B0503020204020204" pitchFamily="34" charset="-122"/>
            </a:endParaRPr>
          </a:p>
        </p:txBody>
      </p:sp>
      <p:sp>
        <p:nvSpPr>
          <p:cNvPr id="91" name="椭圆 90"/>
          <p:cNvSpPr/>
          <p:nvPr/>
        </p:nvSpPr>
        <p:spPr>
          <a:xfrm>
            <a:off x="6348133" y="5457563"/>
            <a:ext cx="309134" cy="309248"/>
          </a:xfrm>
          <a:prstGeom prst="ellipse">
            <a:avLst/>
          </a:prstGeom>
          <a:solidFill>
            <a:srgbClr val="3A3E4A"/>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10840" tIns="55423" rIns="110840" bIns="55423" rtlCol="0" anchor="ctr"/>
          <a:lstStyle/>
          <a:p>
            <a:pPr algn="ctr"/>
            <a:endParaRPr lang="zh-CN" altLang="en-US" dirty="0">
              <a:ea typeface="微软雅黑" panose="020B0503020204020204" pitchFamily="34"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2000">
        <p15:prstTrans prst="wind"/>
      </p:transition>
    </mc:Choice>
    <mc:Fallback xmlns="">
      <p:transition spd="slow" advTm="2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8000" fill="hold" nodeType="afterEffect" p14:presetBounceEnd="58000">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14:bounceEnd="58000">
                                          <p:cBhvr additive="base">
                                            <p:cTn id="7" dur="1000" fill="hold"/>
                                            <p:tgtEl>
                                              <p:spTgt spid="8"/>
                                            </p:tgtEl>
                                            <p:attrNameLst>
                                              <p:attrName>ppt_x</p:attrName>
                                            </p:attrNameLst>
                                          </p:cBhvr>
                                          <p:tavLst>
                                            <p:tav tm="0">
                                              <p:val>
                                                <p:strVal val="0-#ppt_w/2"/>
                                              </p:val>
                                            </p:tav>
                                            <p:tav tm="100000">
                                              <p:val>
                                                <p:strVal val="#ppt_x"/>
                                              </p:val>
                                            </p:tav>
                                          </p:tavLst>
                                        </p:anim>
                                        <p:anim calcmode="lin" valueType="num" p14:bounceEnd="58000">
                                          <p:cBhvr additive="base">
                                            <p:cTn id="8" dur="1000" fill="hold"/>
                                            <p:tgtEl>
                                              <p:spTgt spid="8"/>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1000"/>
                                      </p:stCondLst>
                                      <p:childTnLst>
                                        <p:set>
                                          <p:cBhvr>
                                            <p:cTn id="10" dur="1" fill="hold">
                                              <p:stCondLst>
                                                <p:cond delay="0"/>
                                              </p:stCondLst>
                                            </p:cTn>
                                            <p:tgtEl>
                                              <p:spTgt spid="72"/>
                                            </p:tgtEl>
                                            <p:attrNameLst>
                                              <p:attrName>style.visibility</p:attrName>
                                            </p:attrNameLst>
                                          </p:cBhvr>
                                          <p:to>
                                            <p:strVal val="visible"/>
                                          </p:to>
                                        </p:set>
                                        <p:animEffect transition="in" filter="fade">
                                          <p:cBhvr>
                                            <p:cTn id="11" dur="500"/>
                                            <p:tgtEl>
                                              <p:spTgt spid="72"/>
                                            </p:tgtEl>
                                          </p:cBhvr>
                                        </p:animEffect>
                                      </p:childTnLst>
                                    </p:cTn>
                                  </p:par>
                                  <p:par>
                                    <p:cTn id="12" presetID="10" presetClass="entr" presetSubtype="0" fill="hold" grpId="0" nodeType="withEffect">
                                      <p:stCondLst>
                                        <p:cond delay="1300"/>
                                      </p:stCondLst>
                                      <p:childTnLst>
                                        <p:set>
                                          <p:cBhvr>
                                            <p:cTn id="13" dur="1" fill="hold">
                                              <p:stCondLst>
                                                <p:cond delay="0"/>
                                              </p:stCondLst>
                                            </p:cTn>
                                            <p:tgtEl>
                                              <p:spTgt spid="73"/>
                                            </p:tgtEl>
                                            <p:attrNameLst>
                                              <p:attrName>style.visibility</p:attrName>
                                            </p:attrNameLst>
                                          </p:cBhvr>
                                          <p:to>
                                            <p:strVal val="visible"/>
                                          </p:to>
                                        </p:set>
                                        <p:animEffect transition="in" filter="fade">
                                          <p:cBhvr>
                                            <p:cTn id="14" dur="500"/>
                                            <p:tgtEl>
                                              <p:spTgt spid="73"/>
                                            </p:tgtEl>
                                          </p:cBhvr>
                                        </p:animEffect>
                                      </p:childTnLst>
                                    </p:cTn>
                                  </p:par>
                                  <p:par>
                                    <p:cTn id="15" presetID="10" presetClass="entr" presetSubtype="0" fill="hold" grpId="0" nodeType="withEffect">
                                      <p:stCondLst>
                                        <p:cond delay="1800"/>
                                      </p:stCondLst>
                                      <p:childTnLst>
                                        <p:set>
                                          <p:cBhvr>
                                            <p:cTn id="16" dur="1" fill="hold">
                                              <p:stCondLst>
                                                <p:cond delay="0"/>
                                              </p:stCondLst>
                                            </p:cTn>
                                            <p:tgtEl>
                                              <p:spTgt spid="74"/>
                                            </p:tgtEl>
                                            <p:attrNameLst>
                                              <p:attrName>style.visibility</p:attrName>
                                            </p:attrNameLst>
                                          </p:cBhvr>
                                          <p:to>
                                            <p:strVal val="visible"/>
                                          </p:to>
                                        </p:set>
                                        <p:animEffect transition="in" filter="fade">
                                          <p:cBhvr>
                                            <p:cTn id="17" dur="500"/>
                                            <p:tgtEl>
                                              <p:spTgt spid="74"/>
                                            </p:tgtEl>
                                          </p:cBhvr>
                                        </p:animEffect>
                                      </p:childTnLst>
                                    </p:cTn>
                                  </p:par>
                                  <p:par>
                                    <p:cTn id="18" presetID="10" presetClass="entr" presetSubtype="0" fill="hold" grpId="0" nodeType="withEffect">
                                      <p:stCondLst>
                                        <p:cond delay="1500"/>
                                      </p:stCondLst>
                                      <p:childTnLst>
                                        <p:set>
                                          <p:cBhvr>
                                            <p:cTn id="19" dur="1" fill="hold">
                                              <p:stCondLst>
                                                <p:cond delay="0"/>
                                              </p:stCondLst>
                                            </p:cTn>
                                            <p:tgtEl>
                                              <p:spTgt spid="71"/>
                                            </p:tgtEl>
                                            <p:attrNameLst>
                                              <p:attrName>style.visibility</p:attrName>
                                            </p:attrNameLst>
                                          </p:cBhvr>
                                          <p:to>
                                            <p:strVal val="visible"/>
                                          </p:to>
                                        </p:set>
                                        <p:animEffect transition="in" filter="fade">
                                          <p:cBhvr>
                                            <p:cTn id="20" dur="500"/>
                                            <p:tgtEl>
                                              <p:spTgt spid="71"/>
                                            </p:tgtEl>
                                          </p:cBhvr>
                                        </p:animEffect>
                                      </p:childTnLst>
                                    </p:cTn>
                                  </p:par>
                                </p:childTnLst>
                              </p:cTn>
                            </p:par>
                            <p:par>
                              <p:cTn id="21" fill="hold">
                                <p:stCondLst>
                                  <p:cond delay="1000"/>
                                </p:stCondLst>
                                <p:childTnLst>
                                  <p:par>
                                    <p:cTn id="22" presetID="22" presetClass="entr" presetSubtype="4" fill="hold" grpId="0" nodeType="afterEffect">
                                      <p:stCondLst>
                                        <p:cond delay="0"/>
                                      </p:stCondLst>
                                      <p:childTnLst>
                                        <p:set>
                                          <p:cBhvr>
                                            <p:cTn id="23" dur="1" fill="hold">
                                              <p:stCondLst>
                                                <p:cond delay="0"/>
                                              </p:stCondLst>
                                            </p:cTn>
                                            <p:tgtEl>
                                              <p:spTgt spid="88"/>
                                            </p:tgtEl>
                                            <p:attrNameLst>
                                              <p:attrName>style.visibility</p:attrName>
                                            </p:attrNameLst>
                                          </p:cBhvr>
                                          <p:to>
                                            <p:strVal val="visible"/>
                                          </p:to>
                                        </p:set>
                                        <p:animEffect transition="in" filter="wipe(down)">
                                          <p:cBhvr>
                                            <p:cTn id="24" dur="300"/>
                                            <p:tgtEl>
                                              <p:spTgt spid="88"/>
                                            </p:tgtEl>
                                          </p:cBhvr>
                                        </p:animEffect>
                                      </p:childTnLst>
                                    </p:cTn>
                                  </p:par>
                                </p:childTnLst>
                              </p:cTn>
                            </p:par>
                            <p:par>
                              <p:cTn id="25" fill="hold">
                                <p:stCondLst>
                                  <p:cond delay="1500"/>
                                </p:stCondLst>
                                <p:childTnLst>
                                  <p:par>
                                    <p:cTn id="26" presetID="22" presetClass="entr" presetSubtype="4" fill="hold" grpId="0" nodeType="afterEffect">
                                      <p:stCondLst>
                                        <p:cond delay="0"/>
                                      </p:stCondLst>
                                      <p:childTnLst>
                                        <p:set>
                                          <p:cBhvr>
                                            <p:cTn id="27" dur="1" fill="hold">
                                              <p:stCondLst>
                                                <p:cond delay="0"/>
                                              </p:stCondLst>
                                            </p:cTn>
                                            <p:tgtEl>
                                              <p:spTgt spid="89"/>
                                            </p:tgtEl>
                                            <p:attrNameLst>
                                              <p:attrName>style.visibility</p:attrName>
                                            </p:attrNameLst>
                                          </p:cBhvr>
                                          <p:to>
                                            <p:strVal val="visible"/>
                                          </p:to>
                                        </p:set>
                                        <p:animEffect transition="in" filter="wipe(down)">
                                          <p:cBhvr>
                                            <p:cTn id="28" dur="300"/>
                                            <p:tgtEl>
                                              <p:spTgt spid="89"/>
                                            </p:tgtEl>
                                          </p:cBhvr>
                                        </p:animEffect>
                                      </p:childTnLst>
                                    </p:cTn>
                                  </p:par>
                                </p:childTnLst>
                              </p:cTn>
                            </p:par>
                            <p:par>
                              <p:cTn id="29" fill="hold">
                                <p:stCondLst>
                                  <p:cond delay="2000"/>
                                </p:stCondLst>
                                <p:childTnLst>
                                  <p:par>
                                    <p:cTn id="30" presetID="22" presetClass="entr" presetSubtype="4" fill="hold" grpId="0" nodeType="afterEffect">
                                      <p:stCondLst>
                                        <p:cond delay="0"/>
                                      </p:stCondLst>
                                      <p:childTnLst>
                                        <p:set>
                                          <p:cBhvr>
                                            <p:cTn id="31" dur="1" fill="hold">
                                              <p:stCondLst>
                                                <p:cond delay="0"/>
                                              </p:stCondLst>
                                            </p:cTn>
                                            <p:tgtEl>
                                              <p:spTgt spid="90"/>
                                            </p:tgtEl>
                                            <p:attrNameLst>
                                              <p:attrName>style.visibility</p:attrName>
                                            </p:attrNameLst>
                                          </p:cBhvr>
                                          <p:to>
                                            <p:strVal val="visible"/>
                                          </p:to>
                                        </p:set>
                                        <p:animEffect transition="in" filter="wipe(down)">
                                          <p:cBhvr>
                                            <p:cTn id="32" dur="300"/>
                                            <p:tgtEl>
                                              <p:spTgt spid="90"/>
                                            </p:tgtEl>
                                          </p:cBhvr>
                                        </p:animEffect>
                                      </p:childTnLst>
                                    </p:cTn>
                                  </p:par>
                                </p:childTnLst>
                              </p:cTn>
                            </p:par>
                            <p:par>
                              <p:cTn id="33" fill="hold">
                                <p:stCondLst>
                                  <p:cond delay="2500"/>
                                </p:stCondLst>
                                <p:childTnLst>
                                  <p:par>
                                    <p:cTn id="34" presetID="22" presetClass="entr" presetSubtype="4" fill="hold" grpId="0"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wipe(down)">
                                          <p:cBhvr>
                                            <p:cTn id="36" dur="300"/>
                                            <p:tgtEl>
                                              <p:spTgt spid="91"/>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nodeType="clickEffect">
                                      <p:stCondLst>
                                        <p:cond delay="0"/>
                                      </p:stCondLst>
                                      <p:childTnLst>
                                        <p:set>
                                          <p:cBhvr>
                                            <p:cTn id="40" dur="1" fill="hold">
                                              <p:stCondLst>
                                                <p:cond delay="0"/>
                                              </p:stCondLst>
                                            </p:cTn>
                                            <p:tgtEl>
                                              <p:spTgt spid="75"/>
                                            </p:tgtEl>
                                            <p:attrNameLst>
                                              <p:attrName>style.visibility</p:attrName>
                                            </p:attrNameLst>
                                          </p:cBhvr>
                                          <p:to>
                                            <p:strVal val="visible"/>
                                          </p:to>
                                        </p:set>
                                        <p:animEffect transition="in" filter="wipe(left)">
                                          <p:cBhvr>
                                            <p:cTn id="41" dur="500"/>
                                            <p:tgtEl>
                                              <p:spTgt spid="75"/>
                                            </p:tgtEl>
                                          </p:cBhvr>
                                        </p:animEffect>
                                      </p:childTnLst>
                                    </p:cTn>
                                  </p:par>
                                  <p:par>
                                    <p:cTn id="42" presetID="22" presetClass="entr" presetSubtype="8" fill="hold" nodeType="withEffect">
                                      <p:stCondLst>
                                        <p:cond delay="0"/>
                                      </p:stCondLst>
                                      <p:childTnLst>
                                        <p:set>
                                          <p:cBhvr>
                                            <p:cTn id="43" dur="1" fill="hold">
                                              <p:stCondLst>
                                                <p:cond delay="0"/>
                                              </p:stCondLst>
                                            </p:cTn>
                                            <p:tgtEl>
                                              <p:spTgt spid="76"/>
                                            </p:tgtEl>
                                            <p:attrNameLst>
                                              <p:attrName>style.visibility</p:attrName>
                                            </p:attrNameLst>
                                          </p:cBhvr>
                                          <p:to>
                                            <p:strVal val="visible"/>
                                          </p:to>
                                        </p:set>
                                        <p:animEffect transition="in" filter="wipe(left)">
                                          <p:cBhvr>
                                            <p:cTn id="44" dur="500"/>
                                            <p:tgtEl>
                                              <p:spTgt spid="76"/>
                                            </p:tgtEl>
                                          </p:cBhvr>
                                        </p:animEffect>
                                      </p:childTnLst>
                                    </p:cTn>
                                  </p:par>
                                  <p:par>
                                    <p:cTn id="45" presetID="22" presetClass="entr" presetSubtype="8" fill="hold" nodeType="withEffect">
                                      <p:stCondLst>
                                        <p:cond delay="0"/>
                                      </p:stCondLst>
                                      <p:childTnLst>
                                        <p:set>
                                          <p:cBhvr>
                                            <p:cTn id="46" dur="1" fill="hold">
                                              <p:stCondLst>
                                                <p:cond delay="0"/>
                                              </p:stCondLst>
                                            </p:cTn>
                                            <p:tgtEl>
                                              <p:spTgt spid="77"/>
                                            </p:tgtEl>
                                            <p:attrNameLst>
                                              <p:attrName>style.visibility</p:attrName>
                                            </p:attrNameLst>
                                          </p:cBhvr>
                                          <p:to>
                                            <p:strVal val="visible"/>
                                          </p:to>
                                        </p:set>
                                        <p:animEffect transition="in" filter="wipe(left)">
                                          <p:cBhvr>
                                            <p:cTn id="47" dur="500"/>
                                            <p:tgtEl>
                                              <p:spTgt spid="77"/>
                                            </p:tgtEl>
                                          </p:cBhvr>
                                        </p:animEffect>
                                      </p:childTnLst>
                                    </p:cTn>
                                  </p:par>
                                  <p:par>
                                    <p:cTn id="48" presetID="22" presetClass="entr" presetSubtype="8" fill="hold" nodeType="withEffect">
                                      <p:stCondLst>
                                        <p:cond delay="0"/>
                                      </p:stCondLst>
                                      <p:childTnLst>
                                        <p:set>
                                          <p:cBhvr>
                                            <p:cTn id="49" dur="1" fill="hold">
                                              <p:stCondLst>
                                                <p:cond delay="0"/>
                                              </p:stCondLst>
                                            </p:cTn>
                                            <p:tgtEl>
                                              <p:spTgt spid="78"/>
                                            </p:tgtEl>
                                            <p:attrNameLst>
                                              <p:attrName>style.visibility</p:attrName>
                                            </p:attrNameLst>
                                          </p:cBhvr>
                                          <p:to>
                                            <p:strVal val="visible"/>
                                          </p:to>
                                        </p:set>
                                        <p:animEffect transition="in" filter="wipe(left)">
                                          <p:cBhvr>
                                            <p:cTn id="50" dur="500"/>
                                            <p:tgtEl>
                                              <p:spTgt spid="78"/>
                                            </p:tgtEl>
                                          </p:cBhvr>
                                        </p:animEffect>
                                      </p:childTnLst>
                                    </p:cTn>
                                  </p:par>
                                  <p:par>
                                    <p:cTn id="51" presetID="22" presetClass="entr" presetSubtype="8" fill="hold" nodeType="withEffect">
                                      <p:stCondLst>
                                        <p:cond delay="0"/>
                                      </p:stCondLst>
                                      <p:childTnLst>
                                        <p:set>
                                          <p:cBhvr>
                                            <p:cTn id="52" dur="1" fill="hold">
                                              <p:stCondLst>
                                                <p:cond delay="0"/>
                                              </p:stCondLst>
                                            </p:cTn>
                                            <p:tgtEl>
                                              <p:spTgt spid="79"/>
                                            </p:tgtEl>
                                            <p:attrNameLst>
                                              <p:attrName>style.visibility</p:attrName>
                                            </p:attrNameLst>
                                          </p:cBhvr>
                                          <p:to>
                                            <p:strVal val="visible"/>
                                          </p:to>
                                        </p:set>
                                        <p:animEffect transition="in" filter="wipe(left)">
                                          <p:cBhvr>
                                            <p:cTn id="53" dur="500"/>
                                            <p:tgtEl>
                                              <p:spTgt spid="79"/>
                                            </p:tgtEl>
                                          </p:cBhvr>
                                        </p:animEffect>
                                      </p:childTnLst>
                                    </p:cTn>
                                  </p:par>
                                  <p:par>
                                    <p:cTn id="54" presetID="22" presetClass="entr" presetSubtype="8" fill="hold" nodeType="withEffect">
                                      <p:stCondLst>
                                        <p:cond delay="0"/>
                                      </p:stCondLst>
                                      <p:childTnLst>
                                        <p:set>
                                          <p:cBhvr>
                                            <p:cTn id="55" dur="1" fill="hold">
                                              <p:stCondLst>
                                                <p:cond delay="0"/>
                                              </p:stCondLst>
                                            </p:cTn>
                                            <p:tgtEl>
                                              <p:spTgt spid="80"/>
                                            </p:tgtEl>
                                            <p:attrNameLst>
                                              <p:attrName>style.visibility</p:attrName>
                                            </p:attrNameLst>
                                          </p:cBhvr>
                                          <p:to>
                                            <p:strVal val="visible"/>
                                          </p:to>
                                        </p:set>
                                        <p:animEffect transition="in" filter="wipe(left)">
                                          <p:cBhvr>
                                            <p:cTn id="56" dur="500"/>
                                            <p:tgtEl>
                                              <p:spTgt spid="80"/>
                                            </p:tgtEl>
                                          </p:cBhvr>
                                        </p:animEffect>
                                      </p:childTnLst>
                                    </p:cTn>
                                  </p:par>
                                  <p:par>
                                    <p:cTn id="57" presetID="22" presetClass="entr" presetSubtype="8" fill="hold" nodeType="withEffect">
                                      <p:stCondLst>
                                        <p:cond delay="0"/>
                                      </p:stCondLst>
                                      <p:childTnLst>
                                        <p:set>
                                          <p:cBhvr>
                                            <p:cTn id="58" dur="1" fill="hold">
                                              <p:stCondLst>
                                                <p:cond delay="0"/>
                                              </p:stCondLst>
                                            </p:cTn>
                                            <p:tgtEl>
                                              <p:spTgt spid="81"/>
                                            </p:tgtEl>
                                            <p:attrNameLst>
                                              <p:attrName>style.visibility</p:attrName>
                                            </p:attrNameLst>
                                          </p:cBhvr>
                                          <p:to>
                                            <p:strVal val="visible"/>
                                          </p:to>
                                        </p:set>
                                        <p:animEffect transition="in" filter="wipe(left)">
                                          <p:cBhvr>
                                            <p:cTn id="59" dur="500"/>
                                            <p:tgtEl>
                                              <p:spTgt spid="81"/>
                                            </p:tgtEl>
                                          </p:cBhvr>
                                        </p:animEffect>
                                      </p:childTnLst>
                                    </p:cTn>
                                  </p:par>
                                  <p:par>
                                    <p:cTn id="60" presetID="22" presetClass="entr" presetSubtype="8" fill="hold" nodeType="withEffect">
                                      <p:stCondLst>
                                        <p:cond delay="0"/>
                                      </p:stCondLst>
                                      <p:childTnLst>
                                        <p:set>
                                          <p:cBhvr>
                                            <p:cTn id="61" dur="1" fill="hold">
                                              <p:stCondLst>
                                                <p:cond delay="0"/>
                                              </p:stCondLst>
                                            </p:cTn>
                                            <p:tgtEl>
                                              <p:spTgt spid="82"/>
                                            </p:tgtEl>
                                            <p:attrNameLst>
                                              <p:attrName>style.visibility</p:attrName>
                                            </p:attrNameLst>
                                          </p:cBhvr>
                                          <p:to>
                                            <p:strVal val="visible"/>
                                          </p:to>
                                        </p:set>
                                        <p:animEffect transition="in" filter="wipe(left)">
                                          <p:cBhvr>
                                            <p:cTn id="62" dur="500"/>
                                            <p:tgtEl>
                                              <p:spTgt spid="82"/>
                                            </p:tgtEl>
                                          </p:cBhvr>
                                        </p:animEffect>
                                      </p:childTnLst>
                                    </p:cTn>
                                  </p:par>
                                  <p:par>
                                    <p:cTn id="63" presetID="22" presetClass="entr" presetSubtype="8" fill="hold" grpId="0" nodeType="withEffect">
                                      <p:stCondLst>
                                        <p:cond delay="0"/>
                                      </p:stCondLst>
                                      <p:childTnLst>
                                        <p:set>
                                          <p:cBhvr>
                                            <p:cTn id="64" dur="1" fill="hold">
                                              <p:stCondLst>
                                                <p:cond delay="0"/>
                                              </p:stCondLst>
                                            </p:cTn>
                                            <p:tgtEl>
                                              <p:spTgt spid="86"/>
                                            </p:tgtEl>
                                            <p:attrNameLst>
                                              <p:attrName>style.visibility</p:attrName>
                                            </p:attrNameLst>
                                          </p:cBhvr>
                                          <p:to>
                                            <p:strVal val="visible"/>
                                          </p:to>
                                        </p:set>
                                        <p:animEffect transition="in" filter="wipe(left)">
                                          <p:cBhvr>
                                            <p:cTn id="65" dur="500"/>
                                            <p:tgtEl>
                                              <p:spTgt spid="86"/>
                                            </p:tgtEl>
                                          </p:cBhvr>
                                        </p:animEffect>
                                      </p:childTnLst>
                                    </p:cTn>
                                  </p:par>
                                  <p:par>
                                    <p:cTn id="66" presetID="22" presetClass="entr" presetSubtype="8" fill="hold" grpId="0" nodeType="withEffect">
                                      <p:stCondLst>
                                        <p:cond delay="0"/>
                                      </p:stCondLst>
                                      <p:childTnLst>
                                        <p:set>
                                          <p:cBhvr>
                                            <p:cTn id="67" dur="1" fill="hold">
                                              <p:stCondLst>
                                                <p:cond delay="0"/>
                                              </p:stCondLst>
                                            </p:cTn>
                                            <p:tgtEl>
                                              <p:spTgt spid="85"/>
                                            </p:tgtEl>
                                            <p:attrNameLst>
                                              <p:attrName>style.visibility</p:attrName>
                                            </p:attrNameLst>
                                          </p:cBhvr>
                                          <p:to>
                                            <p:strVal val="visible"/>
                                          </p:to>
                                        </p:set>
                                        <p:animEffect transition="in" filter="wipe(left)">
                                          <p:cBhvr>
                                            <p:cTn id="68" dur="500"/>
                                            <p:tgtEl>
                                              <p:spTgt spid="85"/>
                                            </p:tgtEl>
                                          </p:cBhvr>
                                        </p:animEffect>
                                      </p:childTnLst>
                                    </p:cTn>
                                  </p:par>
                                  <p:par>
                                    <p:cTn id="69" presetID="22" presetClass="entr" presetSubtype="8" fill="hold" grpId="0" nodeType="withEffect">
                                      <p:stCondLst>
                                        <p:cond delay="0"/>
                                      </p:stCondLst>
                                      <p:childTnLst>
                                        <p:set>
                                          <p:cBhvr>
                                            <p:cTn id="70" dur="1" fill="hold">
                                              <p:stCondLst>
                                                <p:cond delay="0"/>
                                              </p:stCondLst>
                                            </p:cTn>
                                            <p:tgtEl>
                                              <p:spTgt spid="84"/>
                                            </p:tgtEl>
                                            <p:attrNameLst>
                                              <p:attrName>style.visibility</p:attrName>
                                            </p:attrNameLst>
                                          </p:cBhvr>
                                          <p:to>
                                            <p:strVal val="visible"/>
                                          </p:to>
                                        </p:set>
                                        <p:animEffect transition="in" filter="wipe(left)">
                                          <p:cBhvr>
                                            <p:cTn id="71" dur="500"/>
                                            <p:tgtEl>
                                              <p:spTgt spid="84"/>
                                            </p:tgtEl>
                                          </p:cBhvr>
                                        </p:animEffect>
                                      </p:childTnLst>
                                    </p:cTn>
                                  </p:par>
                                  <p:par>
                                    <p:cTn id="72" presetID="22" presetClass="entr" presetSubtype="8" fill="hold" grpId="0" nodeType="withEffect">
                                      <p:stCondLst>
                                        <p:cond delay="0"/>
                                      </p:stCondLst>
                                      <p:childTnLst>
                                        <p:set>
                                          <p:cBhvr>
                                            <p:cTn id="73" dur="1" fill="hold">
                                              <p:stCondLst>
                                                <p:cond delay="0"/>
                                              </p:stCondLst>
                                            </p:cTn>
                                            <p:tgtEl>
                                              <p:spTgt spid="83"/>
                                            </p:tgtEl>
                                            <p:attrNameLst>
                                              <p:attrName>style.visibility</p:attrName>
                                            </p:attrNameLst>
                                          </p:cBhvr>
                                          <p:to>
                                            <p:strVal val="visible"/>
                                          </p:to>
                                        </p:set>
                                        <p:animEffect transition="in" filter="wipe(left)">
                                          <p:cBhvr>
                                            <p:cTn id="74" dur="500"/>
                                            <p:tgtEl>
                                              <p:spTgt spid="83"/>
                                            </p:tgtEl>
                                          </p:cBhvr>
                                        </p:animEffect>
                                      </p:childTnLst>
                                    </p:cTn>
                                  </p:par>
                                </p:childTnLst>
                              </p:cTn>
                            </p:par>
                            <p:par>
                              <p:cTn id="75" fill="hold">
                                <p:stCondLst>
                                  <p:cond delay="500"/>
                                </p:stCondLst>
                                <p:childTnLst>
                                  <p:par>
                                    <p:cTn id="76" presetID="42" presetClass="entr" presetSubtype="0" fill="hold" grpId="0" nodeType="afterEffect">
                                      <p:stCondLst>
                                        <p:cond delay="0"/>
                                      </p:stCondLst>
                                      <p:childTnLst>
                                        <p:set>
                                          <p:cBhvr>
                                            <p:cTn id="77" dur="1" fill="hold">
                                              <p:stCondLst>
                                                <p:cond delay="0"/>
                                              </p:stCondLst>
                                            </p:cTn>
                                            <p:tgtEl>
                                              <p:spTgt spid="7"/>
                                            </p:tgtEl>
                                            <p:attrNameLst>
                                              <p:attrName>style.visibility</p:attrName>
                                            </p:attrNameLst>
                                          </p:cBhvr>
                                          <p:to>
                                            <p:strVal val="visible"/>
                                          </p:to>
                                        </p:set>
                                        <p:animEffect transition="in" filter="fade">
                                          <p:cBhvr>
                                            <p:cTn id="78" dur="1000"/>
                                            <p:tgtEl>
                                              <p:spTgt spid="7"/>
                                            </p:tgtEl>
                                          </p:cBhvr>
                                        </p:animEffect>
                                        <p:anim calcmode="lin" valueType="num">
                                          <p:cBhvr>
                                            <p:cTn id="79" dur="1000" fill="hold"/>
                                            <p:tgtEl>
                                              <p:spTgt spid="7"/>
                                            </p:tgtEl>
                                            <p:attrNameLst>
                                              <p:attrName>ppt_x</p:attrName>
                                            </p:attrNameLst>
                                          </p:cBhvr>
                                          <p:tavLst>
                                            <p:tav tm="0">
                                              <p:val>
                                                <p:strVal val="#ppt_x"/>
                                              </p:val>
                                            </p:tav>
                                            <p:tav tm="100000">
                                              <p:val>
                                                <p:strVal val="#ppt_x"/>
                                              </p:val>
                                            </p:tav>
                                          </p:tavLst>
                                        </p:anim>
                                        <p:anim calcmode="lin" valueType="num">
                                          <p:cBhvr>
                                            <p:cTn id="80" dur="1000" fill="hold"/>
                                            <p:tgtEl>
                                              <p:spTgt spid="7"/>
                                            </p:tgtEl>
                                            <p:attrNameLst>
                                              <p:attrName>ppt_y</p:attrName>
                                            </p:attrNameLst>
                                          </p:cBhvr>
                                          <p:tavLst>
                                            <p:tav tm="0">
                                              <p:val>
                                                <p:strVal val="#ppt_y+.1"/>
                                              </p:val>
                                            </p:tav>
                                            <p:tav tm="100000">
                                              <p:val>
                                                <p:strVal val="#ppt_y"/>
                                              </p:val>
                                            </p:tav>
                                          </p:tavLst>
                                        </p:anim>
                                      </p:childTnLst>
                                    </p:cTn>
                                  </p:par>
                                </p:childTnLst>
                              </p:cTn>
                            </p:par>
                            <p:par>
                              <p:cTn id="81" fill="hold">
                                <p:stCondLst>
                                  <p:cond delay="1500"/>
                                </p:stCondLst>
                                <p:childTnLst>
                                  <p:par>
                                    <p:cTn id="82" presetID="22" presetClass="entr" presetSubtype="8" fill="hold" grpId="0" nodeType="afterEffect">
                                      <p:stCondLst>
                                        <p:cond delay="0"/>
                                      </p:stCondLst>
                                      <p:iterate type="lt">
                                        <p:tmPct val="30000"/>
                                      </p:iterate>
                                      <p:childTnLst>
                                        <p:set>
                                          <p:cBhvr>
                                            <p:cTn id="83" dur="1" fill="hold">
                                              <p:stCondLst>
                                                <p:cond delay="0"/>
                                              </p:stCondLst>
                                            </p:cTn>
                                            <p:tgtEl>
                                              <p:spTgt spid="87"/>
                                            </p:tgtEl>
                                            <p:attrNameLst>
                                              <p:attrName>style.visibility</p:attrName>
                                            </p:attrNameLst>
                                          </p:cBhvr>
                                          <p:to>
                                            <p:strVal val="visible"/>
                                          </p:to>
                                        </p:set>
                                        <p:animEffect transition="in" filter="wipe(left)">
                                          <p:cBhvr>
                                            <p:cTn id="84" dur="100"/>
                                            <p:tgtEl>
                                              <p:spTgt spid="87"/>
                                            </p:tgtEl>
                                          </p:cBhvr>
                                        </p:animEffect>
                                      </p:childTnLst>
                                    </p:cTn>
                                  </p:par>
                                  <p:par>
                                    <p:cTn id="85" presetID="36" presetClass="emph" presetSubtype="0" fill="hold" grpId="1" nodeType="withEffect">
                                      <p:stCondLst>
                                        <p:cond delay="0"/>
                                      </p:stCondLst>
                                      <p:iterate type="lt">
                                        <p:tmPct val="30000"/>
                                      </p:iterate>
                                      <p:childTnLst>
                                        <p:animScale>
                                          <p:cBhvr>
                                            <p:cTn id="86" dur="50" autoRev="1" fill="hold">
                                              <p:stCondLst>
                                                <p:cond delay="0"/>
                                              </p:stCondLst>
                                            </p:cTn>
                                            <p:tgtEl>
                                              <p:spTgt spid="87"/>
                                            </p:tgtEl>
                                          </p:cBhvr>
                                          <p:to x="80000" y="100000"/>
                                        </p:animScale>
                                        <p:anim by="(#ppt_w*0.10)" calcmode="lin" valueType="num">
                                          <p:cBhvr>
                                            <p:cTn id="87" dur="50" autoRev="1" fill="hold">
                                              <p:stCondLst>
                                                <p:cond delay="0"/>
                                              </p:stCondLst>
                                            </p:cTn>
                                            <p:tgtEl>
                                              <p:spTgt spid="87"/>
                                            </p:tgtEl>
                                            <p:attrNameLst>
                                              <p:attrName>ppt_x</p:attrName>
                                            </p:attrNameLst>
                                          </p:cBhvr>
                                        </p:anim>
                                        <p:anim by="(-#ppt_w*0.10)" calcmode="lin" valueType="num">
                                          <p:cBhvr>
                                            <p:cTn id="88" dur="50" autoRev="1" fill="hold">
                                              <p:stCondLst>
                                                <p:cond delay="0"/>
                                              </p:stCondLst>
                                            </p:cTn>
                                            <p:tgtEl>
                                              <p:spTgt spid="87"/>
                                            </p:tgtEl>
                                            <p:attrNameLst>
                                              <p:attrName>ppt_y</p:attrName>
                                            </p:attrNameLst>
                                          </p:cBhvr>
                                        </p:anim>
                                        <p:animRot by="-480000">
                                          <p:cBhvr>
                                            <p:cTn id="89" dur="50" autoRev="1" fill="hold">
                                              <p:stCondLst>
                                                <p:cond delay="0"/>
                                              </p:stCondLst>
                                            </p:cTn>
                                            <p:tgtEl>
                                              <p:spTgt spid="8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1" grpId="0" animBg="1"/>
          <p:bldP spid="72" grpId="0" animBg="1"/>
          <p:bldP spid="73" grpId="0" animBg="1"/>
          <p:bldP spid="74" grpId="0" animBg="1"/>
          <p:bldP spid="83" grpId="0"/>
          <p:bldP spid="84" grpId="0"/>
          <p:bldP spid="85" grpId="0"/>
          <p:bldP spid="86" grpId="0"/>
          <p:bldP spid="87" grpId="0"/>
          <p:bldP spid="87" grpId="1"/>
          <p:bldP spid="88" grpId="0" animBg="1"/>
          <p:bldP spid="89" grpId="0" animBg="1"/>
          <p:bldP spid="90" grpId="0" animBg="1"/>
          <p:bldP spid="91"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800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000" fill="hold"/>
                                            <p:tgtEl>
                                              <p:spTgt spid="8"/>
                                            </p:tgtEl>
                                            <p:attrNameLst>
                                              <p:attrName>ppt_x</p:attrName>
                                            </p:attrNameLst>
                                          </p:cBhvr>
                                          <p:tavLst>
                                            <p:tav tm="0">
                                              <p:val>
                                                <p:strVal val="0-#ppt_w/2"/>
                                              </p:val>
                                            </p:tav>
                                            <p:tav tm="100000">
                                              <p:val>
                                                <p:strVal val="#ppt_x"/>
                                              </p:val>
                                            </p:tav>
                                          </p:tavLst>
                                        </p:anim>
                                        <p:anim calcmode="lin" valueType="num">
                                          <p:cBhvr additive="base">
                                            <p:cTn id="8" dur="1000" fill="hold"/>
                                            <p:tgtEl>
                                              <p:spTgt spid="8"/>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1000"/>
                                      </p:stCondLst>
                                      <p:childTnLst>
                                        <p:set>
                                          <p:cBhvr>
                                            <p:cTn id="10" dur="1" fill="hold">
                                              <p:stCondLst>
                                                <p:cond delay="0"/>
                                              </p:stCondLst>
                                            </p:cTn>
                                            <p:tgtEl>
                                              <p:spTgt spid="72"/>
                                            </p:tgtEl>
                                            <p:attrNameLst>
                                              <p:attrName>style.visibility</p:attrName>
                                            </p:attrNameLst>
                                          </p:cBhvr>
                                          <p:to>
                                            <p:strVal val="visible"/>
                                          </p:to>
                                        </p:set>
                                        <p:animEffect transition="in" filter="fade">
                                          <p:cBhvr>
                                            <p:cTn id="11" dur="500"/>
                                            <p:tgtEl>
                                              <p:spTgt spid="72"/>
                                            </p:tgtEl>
                                          </p:cBhvr>
                                        </p:animEffect>
                                      </p:childTnLst>
                                    </p:cTn>
                                  </p:par>
                                  <p:par>
                                    <p:cTn id="12" presetID="10" presetClass="entr" presetSubtype="0" fill="hold" grpId="0" nodeType="withEffect">
                                      <p:stCondLst>
                                        <p:cond delay="1300"/>
                                      </p:stCondLst>
                                      <p:childTnLst>
                                        <p:set>
                                          <p:cBhvr>
                                            <p:cTn id="13" dur="1" fill="hold">
                                              <p:stCondLst>
                                                <p:cond delay="0"/>
                                              </p:stCondLst>
                                            </p:cTn>
                                            <p:tgtEl>
                                              <p:spTgt spid="73"/>
                                            </p:tgtEl>
                                            <p:attrNameLst>
                                              <p:attrName>style.visibility</p:attrName>
                                            </p:attrNameLst>
                                          </p:cBhvr>
                                          <p:to>
                                            <p:strVal val="visible"/>
                                          </p:to>
                                        </p:set>
                                        <p:animEffect transition="in" filter="fade">
                                          <p:cBhvr>
                                            <p:cTn id="14" dur="500"/>
                                            <p:tgtEl>
                                              <p:spTgt spid="73"/>
                                            </p:tgtEl>
                                          </p:cBhvr>
                                        </p:animEffect>
                                      </p:childTnLst>
                                    </p:cTn>
                                  </p:par>
                                  <p:par>
                                    <p:cTn id="15" presetID="10" presetClass="entr" presetSubtype="0" fill="hold" grpId="0" nodeType="withEffect">
                                      <p:stCondLst>
                                        <p:cond delay="1800"/>
                                      </p:stCondLst>
                                      <p:childTnLst>
                                        <p:set>
                                          <p:cBhvr>
                                            <p:cTn id="16" dur="1" fill="hold">
                                              <p:stCondLst>
                                                <p:cond delay="0"/>
                                              </p:stCondLst>
                                            </p:cTn>
                                            <p:tgtEl>
                                              <p:spTgt spid="74"/>
                                            </p:tgtEl>
                                            <p:attrNameLst>
                                              <p:attrName>style.visibility</p:attrName>
                                            </p:attrNameLst>
                                          </p:cBhvr>
                                          <p:to>
                                            <p:strVal val="visible"/>
                                          </p:to>
                                        </p:set>
                                        <p:animEffect transition="in" filter="fade">
                                          <p:cBhvr>
                                            <p:cTn id="17" dur="500"/>
                                            <p:tgtEl>
                                              <p:spTgt spid="74"/>
                                            </p:tgtEl>
                                          </p:cBhvr>
                                        </p:animEffect>
                                      </p:childTnLst>
                                    </p:cTn>
                                  </p:par>
                                  <p:par>
                                    <p:cTn id="18" presetID="10" presetClass="entr" presetSubtype="0" fill="hold" grpId="0" nodeType="withEffect">
                                      <p:stCondLst>
                                        <p:cond delay="1500"/>
                                      </p:stCondLst>
                                      <p:childTnLst>
                                        <p:set>
                                          <p:cBhvr>
                                            <p:cTn id="19" dur="1" fill="hold">
                                              <p:stCondLst>
                                                <p:cond delay="0"/>
                                              </p:stCondLst>
                                            </p:cTn>
                                            <p:tgtEl>
                                              <p:spTgt spid="71"/>
                                            </p:tgtEl>
                                            <p:attrNameLst>
                                              <p:attrName>style.visibility</p:attrName>
                                            </p:attrNameLst>
                                          </p:cBhvr>
                                          <p:to>
                                            <p:strVal val="visible"/>
                                          </p:to>
                                        </p:set>
                                        <p:animEffect transition="in" filter="fade">
                                          <p:cBhvr>
                                            <p:cTn id="20" dur="500"/>
                                            <p:tgtEl>
                                              <p:spTgt spid="71"/>
                                            </p:tgtEl>
                                          </p:cBhvr>
                                        </p:animEffect>
                                      </p:childTnLst>
                                    </p:cTn>
                                  </p:par>
                                </p:childTnLst>
                              </p:cTn>
                            </p:par>
                            <p:par>
                              <p:cTn id="21" fill="hold">
                                <p:stCondLst>
                                  <p:cond delay="1000"/>
                                </p:stCondLst>
                                <p:childTnLst>
                                  <p:par>
                                    <p:cTn id="22" presetID="22" presetClass="entr" presetSubtype="4" fill="hold" grpId="0" nodeType="afterEffect">
                                      <p:stCondLst>
                                        <p:cond delay="0"/>
                                      </p:stCondLst>
                                      <p:childTnLst>
                                        <p:set>
                                          <p:cBhvr>
                                            <p:cTn id="23" dur="1" fill="hold">
                                              <p:stCondLst>
                                                <p:cond delay="0"/>
                                              </p:stCondLst>
                                            </p:cTn>
                                            <p:tgtEl>
                                              <p:spTgt spid="88"/>
                                            </p:tgtEl>
                                            <p:attrNameLst>
                                              <p:attrName>style.visibility</p:attrName>
                                            </p:attrNameLst>
                                          </p:cBhvr>
                                          <p:to>
                                            <p:strVal val="visible"/>
                                          </p:to>
                                        </p:set>
                                        <p:animEffect transition="in" filter="wipe(down)">
                                          <p:cBhvr>
                                            <p:cTn id="24" dur="300"/>
                                            <p:tgtEl>
                                              <p:spTgt spid="88"/>
                                            </p:tgtEl>
                                          </p:cBhvr>
                                        </p:animEffect>
                                      </p:childTnLst>
                                    </p:cTn>
                                  </p:par>
                                </p:childTnLst>
                              </p:cTn>
                            </p:par>
                            <p:par>
                              <p:cTn id="25" fill="hold">
                                <p:stCondLst>
                                  <p:cond delay="1500"/>
                                </p:stCondLst>
                                <p:childTnLst>
                                  <p:par>
                                    <p:cTn id="26" presetID="22" presetClass="entr" presetSubtype="4" fill="hold" grpId="0" nodeType="afterEffect">
                                      <p:stCondLst>
                                        <p:cond delay="0"/>
                                      </p:stCondLst>
                                      <p:childTnLst>
                                        <p:set>
                                          <p:cBhvr>
                                            <p:cTn id="27" dur="1" fill="hold">
                                              <p:stCondLst>
                                                <p:cond delay="0"/>
                                              </p:stCondLst>
                                            </p:cTn>
                                            <p:tgtEl>
                                              <p:spTgt spid="89"/>
                                            </p:tgtEl>
                                            <p:attrNameLst>
                                              <p:attrName>style.visibility</p:attrName>
                                            </p:attrNameLst>
                                          </p:cBhvr>
                                          <p:to>
                                            <p:strVal val="visible"/>
                                          </p:to>
                                        </p:set>
                                        <p:animEffect transition="in" filter="wipe(down)">
                                          <p:cBhvr>
                                            <p:cTn id="28" dur="300"/>
                                            <p:tgtEl>
                                              <p:spTgt spid="89"/>
                                            </p:tgtEl>
                                          </p:cBhvr>
                                        </p:animEffect>
                                      </p:childTnLst>
                                    </p:cTn>
                                  </p:par>
                                </p:childTnLst>
                              </p:cTn>
                            </p:par>
                            <p:par>
                              <p:cTn id="29" fill="hold">
                                <p:stCondLst>
                                  <p:cond delay="2000"/>
                                </p:stCondLst>
                                <p:childTnLst>
                                  <p:par>
                                    <p:cTn id="30" presetID="22" presetClass="entr" presetSubtype="4" fill="hold" grpId="0" nodeType="afterEffect">
                                      <p:stCondLst>
                                        <p:cond delay="0"/>
                                      </p:stCondLst>
                                      <p:childTnLst>
                                        <p:set>
                                          <p:cBhvr>
                                            <p:cTn id="31" dur="1" fill="hold">
                                              <p:stCondLst>
                                                <p:cond delay="0"/>
                                              </p:stCondLst>
                                            </p:cTn>
                                            <p:tgtEl>
                                              <p:spTgt spid="90"/>
                                            </p:tgtEl>
                                            <p:attrNameLst>
                                              <p:attrName>style.visibility</p:attrName>
                                            </p:attrNameLst>
                                          </p:cBhvr>
                                          <p:to>
                                            <p:strVal val="visible"/>
                                          </p:to>
                                        </p:set>
                                        <p:animEffect transition="in" filter="wipe(down)">
                                          <p:cBhvr>
                                            <p:cTn id="32" dur="300"/>
                                            <p:tgtEl>
                                              <p:spTgt spid="90"/>
                                            </p:tgtEl>
                                          </p:cBhvr>
                                        </p:animEffect>
                                      </p:childTnLst>
                                    </p:cTn>
                                  </p:par>
                                </p:childTnLst>
                              </p:cTn>
                            </p:par>
                            <p:par>
                              <p:cTn id="33" fill="hold">
                                <p:stCondLst>
                                  <p:cond delay="2500"/>
                                </p:stCondLst>
                                <p:childTnLst>
                                  <p:par>
                                    <p:cTn id="34" presetID="22" presetClass="entr" presetSubtype="4" fill="hold" grpId="0"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wipe(down)">
                                          <p:cBhvr>
                                            <p:cTn id="36" dur="300"/>
                                            <p:tgtEl>
                                              <p:spTgt spid="91"/>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nodeType="clickEffect">
                                      <p:stCondLst>
                                        <p:cond delay="0"/>
                                      </p:stCondLst>
                                      <p:childTnLst>
                                        <p:set>
                                          <p:cBhvr>
                                            <p:cTn id="40" dur="1" fill="hold">
                                              <p:stCondLst>
                                                <p:cond delay="0"/>
                                              </p:stCondLst>
                                            </p:cTn>
                                            <p:tgtEl>
                                              <p:spTgt spid="75"/>
                                            </p:tgtEl>
                                            <p:attrNameLst>
                                              <p:attrName>style.visibility</p:attrName>
                                            </p:attrNameLst>
                                          </p:cBhvr>
                                          <p:to>
                                            <p:strVal val="visible"/>
                                          </p:to>
                                        </p:set>
                                        <p:animEffect transition="in" filter="wipe(left)">
                                          <p:cBhvr>
                                            <p:cTn id="41" dur="500"/>
                                            <p:tgtEl>
                                              <p:spTgt spid="75"/>
                                            </p:tgtEl>
                                          </p:cBhvr>
                                        </p:animEffect>
                                      </p:childTnLst>
                                    </p:cTn>
                                  </p:par>
                                  <p:par>
                                    <p:cTn id="42" presetID="22" presetClass="entr" presetSubtype="8" fill="hold" nodeType="withEffect">
                                      <p:stCondLst>
                                        <p:cond delay="0"/>
                                      </p:stCondLst>
                                      <p:childTnLst>
                                        <p:set>
                                          <p:cBhvr>
                                            <p:cTn id="43" dur="1" fill="hold">
                                              <p:stCondLst>
                                                <p:cond delay="0"/>
                                              </p:stCondLst>
                                            </p:cTn>
                                            <p:tgtEl>
                                              <p:spTgt spid="76"/>
                                            </p:tgtEl>
                                            <p:attrNameLst>
                                              <p:attrName>style.visibility</p:attrName>
                                            </p:attrNameLst>
                                          </p:cBhvr>
                                          <p:to>
                                            <p:strVal val="visible"/>
                                          </p:to>
                                        </p:set>
                                        <p:animEffect transition="in" filter="wipe(left)">
                                          <p:cBhvr>
                                            <p:cTn id="44" dur="500"/>
                                            <p:tgtEl>
                                              <p:spTgt spid="76"/>
                                            </p:tgtEl>
                                          </p:cBhvr>
                                        </p:animEffect>
                                      </p:childTnLst>
                                    </p:cTn>
                                  </p:par>
                                  <p:par>
                                    <p:cTn id="45" presetID="22" presetClass="entr" presetSubtype="8" fill="hold" nodeType="withEffect">
                                      <p:stCondLst>
                                        <p:cond delay="0"/>
                                      </p:stCondLst>
                                      <p:childTnLst>
                                        <p:set>
                                          <p:cBhvr>
                                            <p:cTn id="46" dur="1" fill="hold">
                                              <p:stCondLst>
                                                <p:cond delay="0"/>
                                              </p:stCondLst>
                                            </p:cTn>
                                            <p:tgtEl>
                                              <p:spTgt spid="77"/>
                                            </p:tgtEl>
                                            <p:attrNameLst>
                                              <p:attrName>style.visibility</p:attrName>
                                            </p:attrNameLst>
                                          </p:cBhvr>
                                          <p:to>
                                            <p:strVal val="visible"/>
                                          </p:to>
                                        </p:set>
                                        <p:animEffect transition="in" filter="wipe(left)">
                                          <p:cBhvr>
                                            <p:cTn id="47" dur="500"/>
                                            <p:tgtEl>
                                              <p:spTgt spid="77"/>
                                            </p:tgtEl>
                                          </p:cBhvr>
                                        </p:animEffect>
                                      </p:childTnLst>
                                    </p:cTn>
                                  </p:par>
                                  <p:par>
                                    <p:cTn id="48" presetID="22" presetClass="entr" presetSubtype="8" fill="hold" nodeType="withEffect">
                                      <p:stCondLst>
                                        <p:cond delay="0"/>
                                      </p:stCondLst>
                                      <p:childTnLst>
                                        <p:set>
                                          <p:cBhvr>
                                            <p:cTn id="49" dur="1" fill="hold">
                                              <p:stCondLst>
                                                <p:cond delay="0"/>
                                              </p:stCondLst>
                                            </p:cTn>
                                            <p:tgtEl>
                                              <p:spTgt spid="78"/>
                                            </p:tgtEl>
                                            <p:attrNameLst>
                                              <p:attrName>style.visibility</p:attrName>
                                            </p:attrNameLst>
                                          </p:cBhvr>
                                          <p:to>
                                            <p:strVal val="visible"/>
                                          </p:to>
                                        </p:set>
                                        <p:animEffect transition="in" filter="wipe(left)">
                                          <p:cBhvr>
                                            <p:cTn id="50" dur="500"/>
                                            <p:tgtEl>
                                              <p:spTgt spid="78"/>
                                            </p:tgtEl>
                                          </p:cBhvr>
                                        </p:animEffect>
                                      </p:childTnLst>
                                    </p:cTn>
                                  </p:par>
                                  <p:par>
                                    <p:cTn id="51" presetID="22" presetClass="entr" presetSubtype="8" fill="hold" nodeType="withEffect">
                                      <p:stCondLst>
                                        <p:cond delay="0"/>
                                      </p:stCondLst>
                                      <p:childTnLst>
                                        <p:set>
                                          <p:cBhvr>
                                            <p:cTn id="52" dur="1" fill="hold">
                                              <p:stCondLst>
                                                <p:cond delay="0"/>
                                              </p:stCondLst>
                                            </p:cTn>
                                            <p:tgtEl>
                                              <p:spTgt spid="79"/>
                                            </p:tgtEl>
                                            <p:attrNameLst>
                                              <p:attrName>style.visibility</p:attrName>
                                            </p:attrNameLst>
                                          </p:cBhvr>
                                          <p:to>
                                            <p:strVal val="visible"/>
                                          </p:to>
                                        </p:set>
                                        <p:animEffect transition="in" filter="wipe(left)">
                                          <p:cBhvr>
                                            <p:cTn id="53" dur="500"/>
                                            <p:tgtEl>
                                              <p:spTgt spid="79"/>
                                            </p:tgtEl>
                                          </p:cBhvr>
                                        </p:animEffect>
                                      </p:childTnLst>
                                    </p:cTn>
                                  </p:par>
                                  <p:par>
                                    <p:cTn id="54" presetID="22" presetClass="entr" presetSubtype="8" fill="hold" nodeType="withEffect">
                                      <p:stCondLst>
                                        <p:cond delay="0"/>
                                      </p:stCondLst>
                                      <p:childTnLst>
                                        <p:set>
                                          <p:cBhvr>
                                            <p:cTn id="55" dur="1" fill="hold">
                                              <p:stCondLst>
                                                <p:cond delay="0"/>
                                              </p:stCondLst>
                                            </p:cTn>
                                            <p:tgtEl>
                                              <p:spTgt spid="80"/>
                                            </p:tgtEl>
                                            <p:attrNameLst>
                                              <p:attrName>style.visibility</p:attrName>
                                            </p:attrNameLst>
                                          </p:cBhvr>
                                          <p:to>
                                            <p:strVal val="visible"/>
                                          </p:to>
                                        </p:set>
                                        <p:animEffect transition="in" filter="wipe(left)">
                                          <p:cBhvr>
                                            <p:cTn id="56" dur="500"/>
                                            <p:tgtEl>
                                              <p:spTgt spid="80"/>
                                            </p:tgtEl>
                                          </p:cBhvr>
                                        </p:animEffect>
                                      </p:childTnLst>
                                    </p:cTn>
                                  </p:par>
                                  <p:par>
                                    <p:cTn id="57" presetID="22" presetClass="entr" presetSubtype="8" fill="hold" nodeType="withEffect">
                                      <p:stCondLst>
                                        <p:cond delay="0"/>
                                      </p:stCondLst>
                                      <p:childTnLst>
                                        <p:set>
                                          <p:cBhvr>
                                            <p:cTn id="58" dur="1" fill="hold">
                                              <p:stCondLst>
                                                <p:cond delay="0"/>
                                              </p:stCondLst>
                                            </p:cTn>
                                            <p:tgtEl>
                                              <p:spTgt spid="81"/>
                                            </p:tgtEl>
                                            <p:attrNameLst>
                                              <p:attrName>style.visibility</p:attrName>
                                            </p:attrNameLst>
                                          </p:cBhvr>
                                          <p:to>
                                            <p:strVal val="visible"/>
                                          </p:to>
                                        </p:set>
                                        <p:animEffect transition="in" filter="wipe(left)">
                                          <p:cBhvr>
                                            <p:cTn id="59" dur="500"/>
                                            <p:tgtEl>
                                              <p:spTgt spid="81"/>
                                            </p:tgtEl>
                                          </p:cBhvr>
                                        </p:animEffect>
                                      </p:childTnLst>
                                    </p:cTn>
                                  </p:par>
                                  <p:par>
                                    <p:cTn id="60" presetID="22" presetClass="entr" presetSubtype="8" fill="hold" nodeType="withEffect">
                                      <p:stCondLst>
                                        <p:cond delay="0"/>
                                      </p:stCondLst>
                                      <p:childTnLst>
                                        <p:set>
                                          <p:cBhvr>
                                            <p:cTn id="61" dur="1" fill="hold">
                                              <p:stCondLst>
                                                <p:cond delay="0"/>
                                              </p:stCondLst>
                                            </p:cTn>
                                            <p:tgtEl>
                                              <p:spTgt spid="82"/>
                                            </p:tgtEl>
                                            <p:attrNameLst>
                                              <p:attrName>style.visibility</p:attrName>
                                            </p:attrNameLst>
                                          </p:cBhvr>
                                          <p:to>
                                            <p:strVal val="visible"/>
                                          </p:to>
                                        </p:set>
                                        <p:animEffect transition="in" filter="wipe(left)">
                                          <p:cBhvr>
                                            <p:cTn id="62" dur="500"/>
                                            <p:tgtEl>
                                              <p:spTgt spid="82"/>
                                            </p:tgtEl>
                                          </p:cBhvr>
                                        </p:animEffect>
                                      </p:childTnLst>
                                    </p:cTn>
                                  </p:par>
                                  <p:par>
                                    <p:cTn id="63" presetID="22" presetClass="entr" presetSubtype="8" fill="hold" grpId="0" nodeType="withEffect">
                                      <p:stCondLst>
                                        <p:cond delay="0"/>
                                      </p:stCondLst>
                                      <p:childTnLst>
                                        <p:set>
                                          <p:cBhvr>
                                            <p:cTn id="64" dur="1" fill="hold">
                                              <p:stCondLst>
                                                <p:cond delay="0"/>
                                              </p:stCondLst>
                                            </p:cTn>
                                            <p:tgtEl>
                                              <p:spTgt spid="86"/>
                                            </p:tgtEl>
                                            <p:attrNameLst>
                                              <p:attrName>style.visibility</p:attrName>
                                            </p:attrNameLst>
                                          </p:cBhvr>
                                          <p:to>
                                            <p:strVal val="visible"/>
                                          </p:to>
                                        </p:set>
                                        <p:animEffect transition="in" filter="wipe(left)">
                                          <p:cBhvr>
                                            <p:cTn id="65" dur="500"/>
                                            <p:tgtEl>
                                              <p:spTgt spid="86"/>
                                            </p:tgtEl>
                                          </p:cBhvr>
                                        </p:animEffect>
                                      </p:childTnLst>
                                    </p:cTn>
                                  </p:par>
                                  <p:par>
                                    <p:cTn id="66" presetID="22" presetClass="entr" presetSubtype="8" fill="hold" grpId="0" nodeType="withEffect">
                                      <p:stCondLst>
                                        <p:cond delay="0"/>
                                      </p:stCondLst>
                                      <p:childTnLst>
                                        <p:set>
                                          <p:cBhvr>
                                            <p:cTn id="67" dur="1" fill="hold">
                                              <p:stCondLst>
                                                <p:cond delay="0"/>
                                              </p:stCondLst>
                                            </p:cTn>
                                            <p:tgtEl>
                                              <p:spTgt spid="85"/>
                                            </p:tgtEl>
                                            <p:attrNameLst>
                                              <p:attrName>style.visibility</p:attrName>
                                            </p:attrNameLst>
                                          </p:cBhvr>
                                          <p:to>
                                            <p:strVal val="visible"/>
                                          </p:to>
                                        </p:set>
                                        <p:animEffect transition="in" filter="wipe(left)">
                                          <p:cBhvr>
                                            <p:cTn id="68" dur="500"/>
                                            <p:tgtEl>
                                              <p:spTgt spid="85"/>
                                            </p:tgtEl>
                                          </p:cBhvr>
                                        </p:animEffect>
                                      </p:childTnLst>
                                    </p:cTn>
                                  </p:par>
                                  <p:par>
                                    <p:cTn id="69" presetID="22" presetClass="entr" presetSubtype="8" fill="hold" grpId="0" nodeType="withEffect">
                                      <p:stCondLst>
                                        <p:cond delay="0"/>
                                      </p:stCondLst>
                                      <p:childTnLst>
                                        <p:set>
                                          <p:cBhvr>
                                            <p:cTn id="70" dur="1" fill="hold">
                                              <p:stCondLst>
                                                <p:cond delay="0"/>
                                              </p:stCondLst>
                                            </p:cTn>
                                            <p:tgtEl>
                                              <p:spTgt spid="84"/>
                                            </p:tgtEl>
                                            <p:attrNameLst>
                                              <p:attrName>style.visibility</p:attrName>
                                            </p:attrNameLst>
                                          </p:cBhvr>
                                          <p:to>
                                            <p:strVal val="visible"/>
                                          </p:to>
                                        </p:set>
                                        <p:animEffect transition="in" filter="wipe(left)">
                                          <p:cBhvr>
                                            <p:cTn id="71" dur="500"/>
                                            <p:tgtEl>
                                              <p:spTgt spid="84"/>
                                            </p:tgtEl>
                                          </p:cBhvr>
                                        </p:animEffect>
                                      </p:childTnLst>
                                    </p:cTn>
                                  </p:par>
                                  <p:par>
                                    <p:cTn id="72" presetID="22" presetClass="entr" presetSubtype="8" fill="hold" grpId="0" nodeType="withEffect">
                                      <p:stCondLst>
                                        <p:cond delay="0"/>
                                      </p:stCondLst>
                                      <p:childTnLst>
                                        <p:set>
                                          <p:cBhvr>
                                            <p:cTn id="73" dur="1" fill="hold">
                                              <p:stCondLst>
                                                <p:cond delay="0"/>
                                              </p:stCondLst>
                                            </p:cTn>
                                            <p:tgtEl>
                                              <p:spTgt spid="83"/>
                                            </p:tgtEl>
                                            <p:attrNameLst>
                                              <p:attrName>style.visibility</p:attrName>
                                            </p:attrNameLst>
                                          </p:cBhvr>
                                          <p:to>
                                            <p:strVal val="visible"/>
                                          </p:to>
                                        </p:set>
                                        <p:animEffect transition="in" filter="wipe(left)">
                                          <p:cBhvr>
                                            <p:cTn id="74" dur="500"/>
                                            <p:tgtEl>
                                              <p:spTgt spid="83"/>
                                            </p:tgtEl>
                                          </p:cBhvr>
                                        </p:animEffect>
                                      </p:childTnLst>
                                    </p:cTn>
                                  </p:par>
                                </p:childTnLst>
                              </p:cTn>
                            </p:par>
                            <p:par>
                              <p:cTn id="75" fill="hold">
                                <p:stCondLst>
                                  <p:cond delay="500"/>
                                </p:stCondLst>
                                <p:childTnLst>
                                  <p:par>
                                    <p:cTn id="76" presetID="42" presetClass="entr" presetSubtype="0" fill="hold" grpId="0" nodeType="afterEffect">
                                      <p:stCondLst>
                                        <p:cond delay="0"/>
                                      </p:stCondLst>
                                      <p:childTnLst>
                                        <p:set>
                                          <p:cBhvr>
                                            <p:cTn id="77" dur="1" fill="hold">
                                              <p:stCondLst>
                                                <p:cond delay="0"/>
                                              </p:stCondLst>
                                            </p:cTn>
                                            <p:tgtEl>
                                              <p:spTgt spid="7"/>
                                            </p:tgtEl>
                                            <p:attrNameLst>
                                              <p:attrName>style.visibility</p:attrName>
                                            </p:attrNameLst>
                                          </p:cBhvr>
                                          <p:to>
                                            <p:strVal val="visible"/>
                                          </p:to>
                                        </p:set>
                                        <p:animEffect transition="in" filter="fade">
                                          <p:cBhvr>
                                            <p:cTn id="78" dur="1000"/>
                                            <p:tgtEl>
                                              <p:spTgt spid="7"/>
                                            </p:tgtEl>
                                          </p:cBhvr>
                                        </p:animEffect>
                                        <p:anim calcmode="lin" valueType="num">
                                          <p:cBhvr>
                                            <p:cTn id="79" dur="1000" fill="hold"/>
                                            <p:tgtEl>
                                              <p:spTgt spid="7"/>
                                            </p:tgtEl>
                                            <p:attrNameLst>
                                              <p:attrName>ppt_x</p:attrName>
                                            </p:attrNameLst>
                                          </p:cBhvr>
                                          <p:tavLst>
                                            <p:tav tm="0">
                                              <p:val>
                                                <p:strVal val="#ppt_x"/>
                                              </p:val>
                                            </p:tav>
                                            <p:tav tm="100000">
                                              <p:val>
                                                <p:strVal val="#ppt_x"/>
                                              </p:val>
                                            </p:tav>
                                          </p:tavLst>
                                        </p:anim>
                                        <p:anim calcmode="lin" valueType="num">
                                          <p:cBhvr>
                                            <p:cTn id="80" dur="1000" fill="hold"/>
                                            <p:tgtEl>
                                              <p:spTgt spid="7"/>
                                            </p:tgtEl>
                                            <p:attrNameLst>
                                              <p:attrName>ppt_y</p:attrName>
                                            </p:attrNameLst>
                                          </p:cBhvr>
                                          <p:tavLst>
                                            <p:tav tm="0">
                                              <p:val>
                                                <p:strVal val="#ppt_y+.1"/>
                                              </p:val>
                                            </p:tav>
                                            <p:tav tm="100000">
                                              <p:val>
                                                <p:strVal val="#ppt_y"/>
                                              </p:val>
                                            </p:tav>
                                          </p:tavLst>
                                        </p:anim>
                                      </p:childTnLst>
                                    </p:cTn>
                                  </p:par>
                                </p:childTnLst>
                              </p:cTn>
                            </p:par>
                            <p:par>
                              <p:cTn id="81" fill="hold">
                                <p:stCondLst>
                                  <p:cond delay="1500"/>
                                </p:stCondLst>
                                <p:childTnLst>
                                  <p:par>
                                    <p:cTn id="82" presetID="22" presetClass="entr" presetSubtype="8" fill="hold" grpId="0" nodeType="afterEffect">
                                      <p:stCondLst>
                                        <p:cond delay="0"/>
                                      </p:stCondLst>
                                      <p:iterate type="lt">
                                        <p:tmPct val="30000"/>
                                      </p:iterate>
                                      <p:childTnLst>
                                        <p:set>
                                          <p:cBhvr>
                                            <p:cTn id="83" dur="1" fill="hold">
                                              <p:stCondLst>
                                                <p:cond delay="0"/>
                                              </p:stCondLst>
                                            </p:cTn>
                                            <p:tgtEl>
                                              <p:spTgt spid="87"/>
                                            </p:tgtEl>
                                            <p:attrNameLst>
                                              <p:attrName>style.visibility</p:attrName>
                                            </p:attrNameLst>
                                          </p:cBhvr>
                                          <p:to>
                                            <p:strVal val="visible"/>
                                          </p:to>
                                        </p:set>
                                        <p:animEffect transition="in" filter="wipe(left)">
                                          <p:cBhvr>
                                            <p:cTn id="84" dur="100"/>
                                            <p:tgtEl>
                                              <p:spTgt spid="87"/>
                                            </p:tgtEl>
                                          </p:cBhvr>
                                        </p:animEffect>
                                      </p:childTnLst>
                                    </p:cTn>
                                  </p:par>
                                  <p:par>
                                    <p:cTn id="85" presetID="36" presetClass="emph" presetSubtype="0" fill="hold" grpId="1" nodeType="withEffect">
                                      <p:stCondLst>
                                        <p:cond delay="0"/>
                                      </p:stCondLst>
                                      <p:iterate type="lt">
                                        <p:tmPct val="30000"/>
                                      </p:iterate>
                                      <p:childTnLst>
                                        <p:animScale>
                                          <p:cBhvr>
                                            <p:cTn id="86" dur="50" autoRev="1" fill="hold">
                                              <p:stCondLst>
                                                <p:cond delay="0"/>
                                              </p:stCondLst>
                                            </p:cTn>
                                            <p:tgtEl>
                                              <p:spTgt spid="87"/>
                                            </p:tgtEl>
                                          </p:cBhvr>
                                          <p:to x="80000" y="100000"/>
                                        </p:animScale>
                                        <p:anim by="(#ppt_w*0.10)" calcmode="lin" valueType="num">
                                          <p:cBhvr>
                                            <p:cTn id="87" dur="50" autoRev="1" fill="hold">
                                              <p:stCondLst>
                                                <p:cond delay="0"/>
                                              </p:stCondLst>
                                            </p:cTn>
                                            <p:tgtEl>
                                              <p:spTgt spid="87"/>
                                            </p:tgtEl>
                                            <p:attrNameLst>
                                              <p:attrName>ppt_x</p:attrName>
                                            </p:attrNameLst>
                                          </p:cBhvr>
                                        </p:anim>
                                        <p:anim by="(-#ppt_w*0.10)" calcmode="lin" valueType="num">
                                          <p:cBhvr>
                                            <p:cTn id="88" dur="50" autoRev="1" fill="hold">
                                              <p:stCondLst>
                                                <p:cond delay="0"/>
                                              </p:stCondLst>
                                            </p:cTn>
                                            <p:tgtEl>
                                              <p:spTgt spid="87"/>
                                            </p:tgtEl>
                                            <p:attrNameLst>
                                              <p:attrName>ppt_y</p:attrName>
                                            </p:attrNameLst>
                                          </p:cBhvr>
                                        </p:anim>
                                        <p:animRot by="-480000">
                                          <p:cBhvr>
                                            <p:cTn id="89" dur="50" autoRev="1" fill="hold">
                                              <p:stCondLst>
                                                <p:cond delay="0"/>
                                              </p:stCondLst>
                                            </p:cTn>
                                            <p:tgtEl>
                                              <p:spTgt spid="8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1" grpId="0" animBg="1"/>
          <p:bldP spid="72" grpId="0" animBg="1"/>
          <p:bldP spid="73" grpId="0" animBg="1"/>
          <p:bldP spid="74" grpId="0" animBg="1"/>
          <p:bldP spid="83" grpId="0"/>
          <p:bldP spid="84" grpId="0"/>
          <p:bldP spid="85" grpId="0"/>
          <p:bldP spid="86" grpId="0"/>
          <p:bldP spid="87" grpId="0"/>
          <p:bldP spid="87" grpId="1"/>
          <p:bldP spid="88" grpId="0" animBg="1"/>
          <p:bldP spid="89" grpId="0" animBg="1"/>
          <p:bldP spid="90" grpId="0" animBg="1"/>
          <p:bldP spid="91" grpId="0" animBg="1"/>
        </p:bldLst>
      </p:timing>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2" cstate="print">
            <a:extLst>
              <a:ext uri="{28A0092B-C50C-407E-A947-70E740481C1C}">
                <a14:useLocalDpi xmlns:a14="http://schemas.microsoft.com/office/drawing/2010/main" val="0"/>
              </a:ext>
            </a:extLst>
          </a:blip>
          <a:srcRect/>
          <a:stretch>
            <a:fillRect/>
          </a:stretch>
        </p:blipFill>
        <p:spPr>
          <a:xfrm>
            <a:off x="12" y="0"/>
            <a:ext cx="12260347" cy="6859588"/>
          </a:xfrm>
          <a:prstGeom prst="rect">
            <a:avLst/>
          </a:prstGeom>
        </p:spPr>
      </p:pic>
      <p:sp>
        <p:nvSpPr>
          <p:cNvPr id="3" name="矩形 2"/>
          <p:cNvSpPr/>
          <p:nvPr/>
        </p:nvSpPr>
        <p:spPr>
          <a:xfrm>
            <a:off x="3" y="1845620"/>
            <a:ext cx="12223243" cy="4176464"/>
          </a:xfrm>
          <a:prstGeom prst="rect">
            <a:avLst/>
          </a:prstGeom>
          <a:solidFill>
            <a:srgbClr val="3A3E4A">
              <a:alpha val="8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678" tIns="60838" rIns="121678" bIns="60838" spcCol="0" rtlCol="0" anchor="ctr"/>
          <a:lstStyle/>
          <a:p>
            <a:pPr algn="ctr"/>
            <a:endParaRPr lang="zh-CN" altLang="en-US"/>
          </a:p>
        </p:txBody>
      </p:sp>
      <p:sp>
        <p:nvSpPr>
          <p:cNvPr id="55" name="文本框 21"/>
          <p:cNvSpPr txBox="1"/>
          <p:nvPr/>
        </p:nvSpPr>
        <p:spPr>
          <a:xfrm>
            <a:off x="5769918" y="2860716"/>
            <a:ext cx="5195785" cy="646298"/>
          </a:xfrm>
          <a:prstGeom prst="rect">
            <a:avLst/>
          </a:prstGeom>
          <a:noFill/>
        </p:spPr>
        <p:txBody>
          <a:bodyPr wrap="square" lIns="91264" tIns="45624" rIns="91264" bIns="45624" rtlCol="0">
            <a:spAutoFit/>
          </a:bodyPr>
          <a:lstStyle/>
          <a:p>
            <a:pPr fontAlgn="base">
              <a:spcBef>
                <a:spcPct val="0"/>
              </a:spcBef>
              <a:spcAft>
                <a:spcPct val="0"/>
              </a:spcAft>
              <a:buFont typeface="Arial" panose="020B0604020202020204" pitchFamily="34" charset="0"/>
              <a:buNone/>
            </a:pPr>
            <a:r>
              <a:rPr lang="en-US" altLang="zh-CN" sz="36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Add tittle text</a:t>
            </a:r>
            <a:endParaRPr lang="zh-CN" altLang="en-US" sz="36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64" name="TextBox 63"/>
          <p:cNvSpPr txBox="1"/>
          <p:nvPr/>
        </p:nvSpPr>
        <p:spPr>
          <a:xfrm>
            <a:off x="11830967" y="7500204"/>
            <a:ext cx="1107828" cy="461759"/>
          </a:xfrm>
          <a:prstGeom prst="rect">
            <a:avLst/>
          </a:prstGeom>
          <a:noFill/>
        </p:spPr>
        <p:txBody>
          <a:bodyPr wrap="none" lIns="91264" tIns="45624" rIns="91264" bIns="45624" rtlCol="0">
            <a:spAutoFit/>
          </a:bodyPr>
          <a:lstStyle/>
          <a:p>
            <a:r>
              <a:rPr lang="zh-CN" altLang="en-US" dirty="0"/>
              <a:t>延时符</a:t>
            </a:r>
          </a:p>
        </p:txBody>
      </p:sp>
      <p:grpSp>
        <p:nvGrpSpPr>
          <p:cNvPr id="14" name="组合 13"/>
          <p:cNvGrpSpPr/>
          <p:nvPr/>
        </p:nvGrpSpPr>
        <p:grpSpPr>
          <a:xfrm>
            <a:off x="2350793" y="2637707"/>
            <a:ext cx="2756912" cy="2757908"/>
            <a:chOff x="4345444" y="2542859"/>
            <a:chExt cx="1810550" cy="1811205"/>
          </a:xfrm>
        </p:grpSpPr>
        <p:grpSp>
          <p:nvGrpSpPr>
            <p:cNvPr id="15" name="组合 14"/>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17" name="同心圆 16"/>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8" name="椭圆 17"/>
              <p:cNvSpPr/>
              <p:nvPr/>
            </p:nvSpPr>
            <p:spPr>
              <a:xfrm>
                <a:off x="1484233" y="1093651"/>
                <a:ext cx="1504274" cy="1504273"/>
              </a:xfrm>
              <a:prstGeom prst="ellipse">
                <a:avLst/>
              </a:prstGeom>
              <a:gradFill>
                <a:gsLst>
                  <a:gs pos="0">
                    <a:schemeClr val="bg1"/>
                  </a:gs>
                  <a:gs pos="51000">
                    <a:schemeClr val="bg1">
                      <a:lumMod val="95000"/>
                    </a:schemeClr>
                  </a:gs>
                  <a:gs pos="100000">
                    <a:schemeClr val="bg1">
                      <a:lumMod val="8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6" name="椭圆 15"/>
            <p:cNvSpPr/>
            <p:nvPr/>
          </p:nvSpPr>
          <p:spPr>
            <a:xfrm>
              <a:off x="4565571" y="2763062"/>
              <a:ext cx="1370298" cy="1370793"/>
            </a:xfrm>
            <a:prstGeom prst="ellipse">
              <a:avLst/>
            </a:prstGeom>
            <a:solidFill>
              <a:srgbClr val="3A3E4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7" name="组合 6"/>
          <p:cNvGrpSpPr/>
          <p:nvPr/>
        </p:nvGrpSpPr>
        <p:grpSpPr>
          <a:xfrm>
            <a:off x="5769929" y="3846875"/>
            <a:ext cx="5330289" cy="1533537"/>
            <a:chOff x="5841924" y="3815237"/>
            <a:chExt cx="5330289" cy="1533538"/>
          </a:xfrm>
        </p:grpSpPr>
        <p:sp>
          <p:nvSpPr>
            <p:cNvPr id="63" name="文本框 11"/>
            <p:cNvSpPr txBox="1"/>
            <p:nvPr/>
          </p:nvSpPr>
          <p:spPr>
            <a:xfrm>
              <a:off x="5841924" y="3815237"/>
              <a:ext cx="3098041" cy="1485888"/>
            </a:xfrm>
            <a:prstGeom prst="rect">
              <a:avLst/>
            </a:prstGeom>
            <a:noFill/>
          </p:spPr>
          <p:txBody>
            <a:bodyPr wrap="square" lIns="91411" tIns="45704" rIns="91411" bIns="45704" rtlCol="0">
              <a:spAutoFit/>
            </a:bodyPr>
            <a:lstStyle/>
            <a:p>
              <a:pPr>
                <a:lnSpc>
                  <a:spcPct val="130000"/>
                </a:lnSpc>
              </a:pPr>
              <a:r>
                <a:rPr lang="en-US" altLang="zh-CN"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-Add tittle </a:t>
              </a:r>
            </a:p>
            <a:p>
              <a:pPr>
                <a:lnSpc>
                  <a:spcPct val="130000"/>
                </a:lnSpc>
              </a:pPr>
              <a:r>
                <a:rPr lang="en-US" altLang="zh-CN"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-Add tittle </a:t>
              </a:r>
            </a:p>
            <a:p>
              <a:pPr>
                <a:lnSpc>
                  <a:spcPct val="130000"/>
                </a:lnSpc>
              </a:pPr>
              <a:r>
                <a:rPr lang="en-US" altLang="zh-CN"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-Add tittle </a:t>
              </a:r>
              <a:endParaRPr lang="zh-CN" altLang="en-US"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19" name="文本框 11"/>
            <p:cNvSpPr txBox="1"/>
            <p:nvPr/>
          </p:nvSpPr>
          <p:spPr>
            <a:xfrm>
              <a:off x="8074172" y="3862887"/>
              <a:ext cx="3098041" cy="1485888"/>
            </a:xfrm>
            <a:prstGeom prst="rect">
              <a:avLst/>
            </a:prstGeom>
            <a:noFill/>
          </p:spPr>
          <p:txBody>
            <a:bodyPr wrap="square" lIns="91411" tIns="45704" rIns="91411" bIns="45704" rtlCol="0">
              <a:spAutoFit/>
            </a:bodyPr>
            <a:lstStyle/>
            <a:p>
              <a:pPr>
                <a:lnSpc>
                  <a:spcPct val="130000"/>
                </a:lnSpc>
              </a:pPr>
              <a:r>
                <a:rPr lang="en-US" altLang="zh-CN"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-Add tittle </a:t>
              </a:r>
            </a:p>
            <a:p>
              <a:pPr>
                <a:lnSpc>
                  <a:spcPct val="130000"/>
                </a:lnSpc>
              </a:pPr>
              <a:r>
                <a:rPr lang="en-US" altLang="zh-CN"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-Add tittle </a:t>
              </a:r>
            </a:p>
            <a:p>
              <a:pPr>
                <a:lnSpc>
                  <a:spcPct val="130000"/>
                </a:lnSpc>
              </a:pPr>
              <a:r>
                <a:rPr lang="en-US" altLang="zh-CN"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-Add tittle </a:t>
              </a:r>
              <a:endParaRPr lang="zh-CN" altLang="en-US"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sp>
        <p:nvSpPr>
          <p:cNvPr id="4" name="TextBox 3"/>
          <p:cNvSpPr txBox="1"/>
          <p:nvPr/>
        </p:nvSpPr>
        <p:spPr>
          <a:xfrm>
            <a:off x="2937161" y="3331741"/>
            <a:ext cx="1584176" cy="1323438"/>
          </a:xfrm>
          <a:prstGeom prst="rect">
            <a:avLst/>
          </a:prstGeom>
          <a:noFill/>
        </p:spPr>
        <p:txBody>
          <a:bodyPr wrap="square" lIns="91294" tIns="45640" rIns="91294" bIns="45640" rtlCol="0">
            <a:spAutoFit/>
          </a:bodyPr>
          <a:lstStyle/>
          <a:p>
            <a:r>
              <a:rPr lang="en-US" altLang="zh-CN" sz="8000">
                <a:solidFill>
                  <a:schemeClr val="bg1"/>
                </a:solidFill>
                <a:latin typeface="MStiffHei PRC UltraBold" panose="00000500000000000000" pitchFamily="2" charset="-122"/>
                <a:ea typeface="MStiffHei PRC UltraBold" panose="00000500000000000000" pitchFamily="2" charset="-122"/>
              </a:rPr>
              <a:t>03</a:t>
            </a:r>
            <a:endParaRPr lang="zh-CN" altLang="en-US" sz="8000">
              <a:solidFill>
                <a:schemeClr val="bg1"/>
              </a:solidFill>
              <a:latin typeface="MStiffHei PRC UltraBold" panose="00000500000000000000" pitchFamily="2" charset="-122"/>
              <a:ea typeface="MStiffHei PRC UltraBold" panose="00000500000000000000" pitchFamily="2" charset="-122"/>
            </a:endParaRPr>
          </a:p>
        </p:txBody>
      </p:sp>
      <p:cxnSp>
        <p:nvCxnSpPr>
          <p:cNvPr id="6" name="直接连接符 5"/>
          <p:cNvCxnSpPr/>
          <p:nvPr/>
        </p:nvCxnSpPr>
        <p:spPr>
          <a:xfrm>
            <a:off x="5769916" y="3769671"/>
            <a:ext cx="4520086"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2000">
        <p15:prstTrans prst="wind"/>
      </p:transition>
    </mc:Choice>
    <mc:Fallback xmlns="">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fade">
                                      <p:cBhvr>
                                        <p:cTn id="7" dur="1000"/>
                                        <p:tgtEl>
                                          <p:spTgt spid="6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1000"/>
                                        <p:tgtEl>
                                          <p:spTgt spid="2"/>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right)">
                                      <p:cBhvr>
                                        <p:cTn id="14" dur="1000"/>
                                        <p:tgtEl>
                                          <p:spTgt spid="3"/>
                                        </p:tgtEl>
                                      </p:cBhvr>
                                    </p:animEffect>
                                  </p:childTnLst>
                                </p:cTn>
                              </p:par>
                            </p:childTnLst>
                          </p:cTn>
                        </p:par>
                        <p:par>
                          <p:cTn id="15" fill="hold">
                            <p:stCondLst>
                              <p:cond delay="2000"/>
                            </p:stCondLst>
                            <p:childTnLst>
                              <p:par>
                                <p:cTn id="16" presetID="53" presetClass="entr" presetSubtype="16" fill="hold" nodeType="after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childTnLst>
                                </p:cTn>
                              </p:par>
                            </p:childTnLst>
                          </p:cTn>
                        </p:par>
                        <p:par>
                          <p:cTn id="21" fill="hold">
                            <p:stCondLst>
                              <p:cond delay="2500"/>
                            </p:stCondLst>
                            <p:childTnLst>
                              <p:par>
                                <p:cTn id="22" presetID="55" presetClass="entr" presetSubtype="0" fill="hold" grpId="0" nodeType="after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p:cTn id="24" dur="1000" fill="hold"/>
                                        <p:tgtEl>
                                          <p:spTgt spid="4"/>
                                        </p:tgtEl>
                                        <p:attrNameLst>
                                          <p:attrName>ppt_w</p:attrName>
                                        </p:attrNameLst>
                                      </p:cBhvr>
                                      <p:tavLst>
                                        <p:tav tm="0">
                                          <p:val>
                                            <p:strVal val="#ppt_w*0.70"/>
                                          </p:val>
                                        </p:tav>
                                        <p:tav tm="100000">
                                          <p:val>
                                            <p:strVal val="#ppt_w"/>
                                          </p:val>
                                        </p:tav>
                                      </p:tavLst>
                                    </p:anim>
                                    <p:anim calcmode="lin" valueType="num">
                                      <p:cBhvr>
                                        <p:cTn id="25" dur="1000" fill="hold"/>
                                        <p:tgtEl>
                                          <p:spTgt spid="4"/>
                                        </p:tgtEl>
                                        <p:attrNameLst>
                                          <p:attrName>ppt_h</p:attrName>
                                        </p:attrNameLst>
                                      </p:cBhvr>
                                      <p:tavLst>
                                        <p:tav tm="0">
                                          <p:val>
                                            <p:strVal val="#ppt_h"/>
                                          </p:val>
                                        </p:tav>
                                        <p:tav tm="100000">
                                          <p:val>
                                            <p:strVal val="#ppt_h"/>
                                          </p:val>
                                        </p:tav>
                                      </p:tavLst>
                                    </p:anim>
                                    <p:animEffect transition="in" filter="fade">
                                      <p:cBhvr>
                                        <p:cTn id="26" dur="1000"/>
                                        <p:tgtEl>
                                          <p:spTgt spid="4"/>
                                        </p:tgtEl>
                                      </p:cBhvr>
                                    </p:animEffect>
                                  </p:childTnLst>
                                </p:cTn>
                              </p:par>
                            </p:childTnLst>
                          </p:cTn>
                        </p:par>
                        <p:par>
                          <p:cTn id="27" fill="hold">
                            <p:stCondLst>
                              <p:cond delay="3500"/>
                            </p:stCondLst>
                            <p:childTnLst>
                              <p:par>
                                <p:cTn id="28" presetID="22" presetClass="entr" presetSubtype="8" fill="hold" nodeType="after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wipe(left)">
                                      <p:cBhvr>
                                        <p:cTn id="30" dur="500"/>
                                        <p:tgtEl>
                                          <p:spTgt spid="6"/>
                                        </p:tgtEl>
                                      </p:cBhvr>
                                    </p:animEffect>
                                  </p:childTnLst>
                                </p:cTn>
                              </p:par>
                            </p:childTnLst>
                          </p:cTn>
                        </p:par>
                        <p:par>
                          <p:cTn id="31" fill="hold">
                            <p:stCondLst>
                              <p:cond delay="4000"/>
                            </p:stCondLst>
                            <p:childTnLst>
                              <p:par>
                                <p:cTn id="32" presetID="42" presetClass="entr" presetSubtype="0" fill="hold" grpId="0" nodeType="afterEffect">
                                  <p:stCondLst>
                                    <p:cond delay="0"/>
                                  </p:stCondLst>
                                  <p:childTnLst>
                                    <p:set>
                                      <p:cBhvr>
                                        <p:cTn id="33" dur="1" fill="hold">
                                          <p:stCondLst>
                                            <p:cond delay="0"/>
                                          </p:stCondLst>
                                        </p:cTn>
                                        <p:tgtEl>
                                          <p:spTgt spid="55"/>
                                        </p:tgtEl>
                                        <p:attrNameLst>
                                          <p:attrName>style.visibility</p:attrName>
                                        </p:attrNameLst>
                                      </p:cBhvr>
                                      <p:to>
                                        <p:strVal val="visible"/>
                                      </p:to>
                                    </p:set>
                                    <p:animEffect transition="in" filter="fade">
                                      <p:cBhvr>
                                        <p:cTn id="34" dur="1000"/>
                                        <p:tgtEl>
                                          <p:spTgt spid="55"/>
                                        </p:tgtEl>
                                      </p:cBhvr>
                                    </p:animEffect>
                                    <p:anim calcmode="lin" valueType="num">
                                      <p:cBhvr>
                                        <p:cTn id="35" dur="1000" fill="hold"/>
                                        <p:tgtEl>
                                          <p:spTgt spid="55"/>
                                        </p:tgtEl>
                                        <p:attrNameLst>
                                          <p:attrName>ppt_x</p:attrName>
                                        </p:attrNameLst>
                                      </p:cBhvr>
                                      <p:tavLst>
                                        <p:tav tm="0">
                                          <p:val>
                                            <p:strVal val="#ppt_x"/>
                                          </p:val>
                                        </p:tav>
                                        <p:tav tm="100000">
                                          <p:val>
                                            <p:strVal val="#ppt_x"/>
                                          </p:val>
                                        </p:tav>
                                      </p:tavLst>
                                    </p:anim>
                                    <p:anim calcmode="lin" valueType="num">
                                      <p:cBhvr>
                                        <p:cTn id="36" dur="1000" fill="hold"/>
                                        <p:tgtEl>
                                          <p:spTgt spid="55"/>
                                        </p:tgtEl>
                                        <p:attrNameLst>
                                          <p:attrName>ppt_y</p:attrName>
                                        </p:attrNameLst>
                                      </p:cBhvr>
                                      <p:tavLst>
                                        <p:tav tm="0">
                                          <p:val>
                                            <p:strVal val="#ppt_y+.1"/>
                                          </p:val>
                                        </p:tav>
                                        <p:tav tm="100000">
                                          <p:val>
                                            <p:strVal val="#ppt_y"/>
                                          </p:val>
                                        </p:tav>
                                      </p:tavLst>
                                    </p:anim>
                                  </p:childTnLst>
                                </p:cTn>
                              </p:par>
                              <p:par>
                                <p:cTn id="37" presetID="47" presetClass="entr" presetSubtype="0" fill="hold" nodeType="with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fade">
                                      <p:cBhvr>
                                        <p:cTn id="39" dur="1000"/>
                                        <p:tgtEl>
                                          <p:spTgt spid="7"/>
                                        </p:tgtEl>
                                      </p:cBhvr>
                                    </p:animEffect>
                                    <p:anim calcmode="lin" valueType="num">
                                      <p:cBhvr>
                                        <p:cTn id="40" dur="1000" fill="hold"/>
                                        <p:tgtEl>
                                          <p:spTgt spid="7"/>
                                        </p:tgtEl>
                                        <p:attrNameLst>
                                          <p:attrName>ppt_x</p:attrName>
                                        </p:attrNameLst>
                                      </p:cBhvr>
                                      <p:tavLst>
                                        <p:tav tm="0">
                                          <p:val>
                                            <p:strVal val="#ppt_x"/>
                                          </p:val>
                                        </p:tav>
                                        <p:tav tm="100000">
                                          <p:val>
                                            <p:strVal val="#ppt_x"/>
                                          </p:val>
                                        </p:tav>
                                      </p:tavLst>
                                    </p:anim>
                                    <p:anim calcmode="lin" valueType="num">
                                      <p:cBhvr>
                                        <p:cTn id="4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5" grpId="0"/>
      <p:bldP spid="64" grpId="0"/>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cxnSp>
        <p:nvCxnSpPr>
          <p:cNvPr id="108" name="直接连接符 107"/>
          <p:cNvCxnSpPr/>
          <p:nvPr/>
        </p:nvCxnSpPr>
        <p:spPr>
          <a:xfrm>
            <a:off x="502242" y="837506"/>
            <a:ext cx="10561516"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109" name="组合 108"/>
          <p:cNvGrpSpPr/>
          <p:nvPr/>
        </p:nvGrpSpPr>
        <p:grpSpPr>
          <a:xfrm>
            <a:off x="584925" y="398422"/>
            <a:ext cx="4446461" cy="405971"/>
            <a:chOff x="534571" y="319364"/>
            <a:chExt cx="5928620" cy="541295"/>
          </a:xfrm>
        </p:grpSpPr>
        <p:sp>
          <p:nvSpPr>
            <p:cNvPr id="110" name="文本框 23"/>
            <p:cNvSpPr txBox="1"/>
            <p:nvPr/>
          </p:nvSpPr>
          <p:spPr>
            <a:xfrm>
              <a:off x="665958" y="319364"/>
              <a:ext cx="2609434" cy="533480"/>
            </a:xfrm>
            <a:prstGeom prst="rect">
              <a:avLst/>
            </a:prstGeom>
            <a:noFill/>
          </p:spPr>
          <p:txBody>
            <a:bodyPr wrap="none" rtlCol="0">
              <a:spAutoFit/>
            </a:bodyPr>
            <a:lstStyle/>
            <a:p>
              <a:r>
                <a:rPr lang="en-US" altLang="zh-CN" sz="2000" dirty="0">
                  <a:solidFill>
                    <a:srgbClr val="3A3E4A"/>
                  </a:solidFill>
                  <a:latin typeface="微软雅黑" panose="020B0503020204020204" pitchFamily="34" charset="-122"/>
                  <a:ea typeface="微软雅黑" panose="020B0503020204020204" pitchFamily="34" charset="-122"/>
                </a:rPr>
                <a:t>Add tittle text</a:t>
              </a:r>
              <a:r>
                <a:rPr lang="zh-CN" altLang="en-US" sz="2000" dirty="0">
                  <a:solidFill>
                    <a:srgbClr val="3A3E4A"/>
                  </a:solidFill>
                  <a:latin typeface="微软雅黑" panose="020B0503020204020204" pitchFamily="34" charset="-122"/>
                  <a:ea typeface="微软雅黑" panose="020B0503020204020204" pitchFamily="34" charset="-122"/>
                </a:rPr>
                <a:t> </a:t>
              </a:r>
            </a:p>
          </p:txBody>
        </p:sp>
        <p:sp>
          <p:nvSpPr>
            <p:cNvPr id="111" name="等腰三角形 110"/>
            <p:cNvSpPr/>
            <p:nvPr/>
          </p:nvSpPr>
          <p:spPr>
            <a:xfrm rot="16200000" flipH="1" flipV="1">
              <a:off x="439198" y="481327"/>
              <a:ext cx="382225" cy="191480"/>
            </a:xfrm>
            <a:prstGeom prst="triangle">
              <a:avLst/>
            </a:prstGeom>
            <a:solidFill>
              <a:srgbClr val="3A3E4A"/>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latin typeface="+mj-ea"/>
                <a:ea typeface="+mj-ea"/>
              </a:endParaRPr>
            </a:p>
          </p:txBody>
        </p:sp>
        <p:sp>
          <p:nvSpPr>
            <p:cNvPr id="112" name="文本框 23"/>
            <p:cNvSpPr txBox="1"/>
            <p:nvPr/>
          </p:nvSpPr>
          <p:spPr>
            <a:xfrm>
              <a:off x="3010961" y="429773"/>
              <a:ext cx="3452230" cy="430886"/>
            </a:xfrm>
            <a:prstGeom prst="rect">
              <a:avLst/>
            </a:prstGeom>
            <a:noFill/>
          </p:spPr>
          <p:txBody>
            <a:bodyPr wrap="none" rtlCol="0">
              <a:spAutoFit/>
            </a:bodyPr>
            <a:lstStyle/>
            <a:p>
              <a:r>
                <a:rPr lang="en-US" altLang="zh-CN" sz="1500" dirty="0">
                  <a:solidFill>
                    <a:schemeClr val="tx1">
                      <a:lumMod val="60000"/>
                      <a:lumOff val="40000"/>
                    </a:schemeClr>
                  </a:solidFill>
                  <a:latin typeface="+mj-ea"/>
                  <a:ea typeface="+mj-ea"/>
                </a:rPr>
                <a:t>  Click here to add Title</a:t>
              </a:r>
              <a:endParaRPr lang="zh-CN" altLang="en-US" sz="1500" dirty="0">
                <a:solidFill>
                  <a:schemeClr val="tx1">
                    <a:lumMod val="60000"/>
                    <a:lumOff val="40000"/>
                  </a:schemeClr>
                </a:solidFill>
                <a:latin typeface="+mj-ea"/>
                <a:ea typeface="+mj-ea"/>
              </a:endParaRPr>
            </a:p>
          </p:txBody>
        </p:sp>
      </p:grpSp>
      <p:grpSp>
        <p:nvGrpSpPr>
          <p:cNvPr id="7" name="组合 6"/>
          <p:cNvGrpSpPr/>
          <p:nvPr/>
        </p:nvGrpSpPr>
        <p:grpSpPr>
          <a:xfrm>
            <a:off x="737169" y="1659518"/>
            <a:ext cx="2519183" cy="4607625"/>
            <a:chOff x="817937" y="1659125"/>
            <a:chExt cx="2519511" cy="4606558"/>
          </a:xfrm>
        </p:grpSpPr>
        <p:sp>
          <p:nvSpPr>
            <p:cNvPr id="8" name="圆角矩形 2"/>
            <p:cNvSpPr/>
            <p:nvPr/>
          </p:nvSpPr>
          <p:spPr>
            <a:xfrm>
              <a:off x="817937" y="2883732"/>
              <a:ext cx="2519511" cy="1800200"/>
            </a:xfrm>
            <a:custGeom>
              <a:avLst/>
              <a:gdLst/>
              <a:ahLst/>
              <a:cxnLst/>
              <a:rect l="l" t="t" r="r" b="b"/>
              <a:pathLst>
                <a:path w="2519511" h="1800200">
                  <a:moveTo>
                    <a:pt x="67291" y="0"/>
                  </a:moveTo>
                  <a:lnTo>
                    <a:pt x="831899" y="0"/>
                  </a:lnTo>
                  <a:cubicBezTo>
                    <a:pt x="831899" y="236298"/>
                    <a:pt x="1023457" y="427856"/>
                    <a:pt x="1259755" y="427856"/>
                  </a:cubicBezTo>
                  <a:cubicBezTo>
                    <a:pt x="1496053" y="427856"/>
                    <a:pt x="1687611" y="236298"/>
                    <a:pt x="1687611" y="0"/>
                  </a:cubicBezTo>
                  <a:lnTo>
                    <a:pt x="2452220" y="0"/>
                  </a:lnTo>
                  <a:cubicBezTo>
                    <a:pt x="2489384" y="0"/>
                    <a:pt x="2519511" y="30127"/>
                    <a:pt x="2519511" y="67291"/>
                  </a:cubicBezTo>
                  <a:lnTo>
                    <a:pt x="2519511" y="1732909"/>
                  </a:lnTo>
                  <a:cubicBezTo>
                    <a:pt x="2519511" y="1770073"/>
                    <a:pt x="2489384" y="1800200"/>
                    <a:pt x="2452220" y="1800200"/>
                  </a:cubicBezTo>
                  <a:lnTo>
                    <a:pt x="67291" y="1800200"/>
                  </a:lnTo>
                  <a:cubicBezTo>
                    <a:pt x="30127" y="1800200"/>
                    <a:pt x="0" y="1770073"/>
                    <a:pt x="0" y="1732909"/>
                  </a:cubicBezTo>
                  <a:lnTo>
                    <a:pt x="0" y="67291"/>
                  </a:lnTo>
                  <a:cubicBezTo>
                    <a:pt x="0" y="30127"/>
                    <a:pt x="30127" y="0"/>
                    <a:pt x="67291" y="0"/>
                  </a:cubicBezTo>
                  <a:close/>
                </a:path>
              </a:pathLst>
            </a:custGeom>
            <a:gradFill flip="none" rotWithShape="1">
              <a:gsLst>
                <a:gs pos="0">
                  <a:srgbClr val="C9CBC8"/>
                </a:gs>
                <a:gs pos="100000">
                  <a:srgbClr val="FCFCFC"/>
                </a:gs>
              </a:gsLst>
              <a:lin ang="8100000" scaled="1"/>
              <a:tileRect/>
            </a:gradFill>
            <a:ln w="12700" cap="flat" cmpd="sng" algn="ctr">
              <a:gradFill flip="none" rotWithShape="1">
                <a:gsLst>
                  <a:gs pos="0">
                    <a:srgbClr val="FCFDFD"/>
                  </a:gs>
                  <a:gs pos="100000">
                    <a:srgbClr val="CFD4D0"/>
                  </a:gs>
                </a:gsLst>
                <a:lin ang="8100000" scaled="1"/>
                <a:tileRect/>
              </a:gradFill>
              <a:prstDash val="solid"/>
              <a:miter lim="800000"/>
            </a:ln>
            <a:effectLst>
              <a:outerShdw blurRad="342900" dist="152400" dir="8100000" algn="tr" rotWithShape="0">
                <a:prstClr val="black">
                  <a:alpha val="26000"/>
                </a:prstClr>
              </a:outerShdw>
            </a:effectLst>
          </p:spPr>
          <p:txBody>
            <a:bodyPr rtlCol="0" anchor="ctr"/>
            <a:lstStyle/>
            <a:p>
              <a:pPr algn="ctr">
                <a:defRPr/>
              </a:pPr>
              <a:endParaRPr lang="zh-CN" altLang="en-US" kern="0">
                <a:solidFill>
                  <a:sysClr val="window" lastClr="FFFFFF"/>
                </a:solidFill>
                <a:latin typeface="Calibri" panose="020F0502020204030204"/>
                <a:ea typeface="宋体" panose="02010600030101010101" pitchFamily="2" charset="-122"/>
              </a:endParaRPr>
            </a:p>
          </p:txBody>
        </p:sp>
        <p:sp>
          <p:nvSpPr>
            <p:cNvPr id="9" name="圆角矩形 33"/>
            <p:cNvSpPr/>
            <p:nvPr/>
          </p:nvSpPr>
          <p:spPr>
            <a:xfrm>
              <a:off x="894137" y="2959932"/>
              <a:ext cx="2367111" cy="1647800"/>
            </a:xfrm>
            <a:custGeom>
              <a:avLst/>
              <a:gdLst/>
              <a:ahLst/>
              <a:cxnLst/>
              <a:rect l="l" t="t" r="r" b="b"/>
              <a:pathLst>
                <a:path w="2367111" h="1647800">
                  <a:moveTo>
                    <a:pt x="61595" y="0"/>
                  </a:moveTo>
                  <a:lnTo>
                    <a:pt x="687181" y="0"/>
                  </a:lnTo>
                  <a:cubicBezTo>
                    <a:pt x="722120" y="242374"/>
                    <a:pt x="931177" y="427856"/>
                    <a:pt x="1183555" y="427856"/>
                  </a:cubicBezTo>
                  <a:cubicBezTo>
                    <a:pt x="1435933" y="427856"/>
                    <a:pt x="1644990" y="242374"/>
                    <a:pt x="1679929" y="0"/>
                  </a:cubicBezTo>
                  <a:lnTo>
                    <a:pt x="2305516" y="0"/>
                  </a:lnTo>
                  <a:cubicBezTo>
                    <a:pt x="2339534" y="0"/>
                    <a:pt x="2367111" y="27577"/>
                    <a:pt x="2367111" y="61595"/>
                  </a:cubicBezTo>
                  <a:lnTo>
                    <a:pt x="2367111" y="1586205"/>
                  </a:lnTo>
                  <a:cubicBezTo>
                    <a:pt x="2367111" y="1620223"/>
                    <a:pt x="2339534" y="1647800"/>
                    <a:pt x="2305516" y="1647800"/>
                  </a:cubicBezTo>
                  <a:lnTo>
                    <a:pt x="61595" y="1647800"/>
                  </a:lnTo>
                  <a:cubicBezTo>
                    <a:pt x="27577" y="1647800"/>
                    <a:pt x="0" y="1620223"/>
                    <a:pt x="0" y="1586205"/>
                  </a:cubicBezTo>
                  <a:lnTo>
                    <a:pt x="0" y="61595"/>
                  </a:lnTo>
                  <a:cubicBezTo>
                    <a:pt x="0" y="27577"/>
                    <a:pt x="27577" y="0"/>
                    <a:pt x="61595" y="0"/>
                  </a:cubicBezTo>
                  <a:close/>
                </a:path>
              </a:pathLst>
            </a:custGeom>
            <a:solidFill>
              <a:sysClr val="window" lastClr="FFFFFF"/>
            </a:solidFill>
            <a:ln w="12700" cap="flat" cmpd="sng" algn="ctr">
              <a:noFill/>
              <a:prstDash val="solid"/>
              <a:miter lim="800000"/>
            </a:ln>
            <a:effectLst>
              <a:innerShdw blurRad="63500" dist="50800" dir="18900000">
                <a:prstClr val="black">
                  <a:alpha val="50000"/>
                </a:prstClr>
              </a:innerShdw>
            </a:effectLst>
          </p:spPr>
          <p:txBody>
            <a:bodyPr rtlCol="0" anchor="ctr"/>
            <a:lstStyle/>
            <a:p>
              <a:pPr algn="ctr">
                <a:defRPr/>
              </a:pPr>
              <a:endParaRPr lang="zh-CN" altLang="en-US" kern="0">
                <a:solidFill>
                  <a:sysClr val="window" lastClr="FFFFFF"/>
                </a:solidFill>
                <a:latin typeface="Calibri" panose="020F0502020204030204"/>
                <a:ea typeface="宋体" panose="02010600030101010101" pitchFamily="2" charset="-122"/>
              </a:endParaRPr>
            </a:p>
          </p:txBody>
        </p:sp>
        <p:sp>
          <p:nvSpPr>
            <p:cNvPr id="10" name="圆角矩形 34"/>
            <p:cNvSpPr/>
            <p:nvPr/>
          </p:nvSpPr>
          <p:spPr>
            <a:xfrm>
              <a:off x="1485915" y="1659125"/>
              <a:ext cx="1183555" cy="1008583"/>
            </a:xfrm>
            <a:custGeom>
              <a:avLst/>
              <a:gdLst/>
              <a:ahLst/>
              <a:cxnLst/>
              <a:rect l="l" t="t" r="r" b="b"/>
              <a:pathLst>
                <a:path w="1183555" h="1008583">
                  <a:moveTo>
                    <a:pt x="37701" y="0"/>
                  </a:moveTo>
                  <a:lnTo>
                    <a:pt x="1145854" y="0"/>
                  </a:lnTo>
                  <a:cubicBezTo>
                    <a:pt x="1166676" y="0"/>
                    <a:pt x="1183555" y="16879"/>
                    <a:pt x="1183555" y="37701"/>
                  </a:cubicBezTo>
                  <a:lnTo>
                    <a:pt x="1183555" y="970882"/>
                  </a:lnTo>
                  <a:cubicBezTo>
                    <a:pt x="1183555" y="991704"/>
                    <a:pt x="1166676" y="1008583"/>
                    <a:pt x="1145854" y="1008583"/>
                  </a:cubicBezTo>
                  <a:lnTo>
                    <a:pt x="959151" y="1008583"/>
                  </a:lnTo>
                  <a:cubicBezTo>
                    <a:pt x="886260" y="881458"/>
                    <a:pt x="748910" y="796751"/>
                    <a:pt x="591777" y="796751"/>
                  </a:cubicBezTo>
                  <a:cubicBezTo>
                    <a:pt x="434644" y="796751"/>
                    <a:pt x="297295" y="881458"/>
                    <a:pt x="224403" y="1008583"/>
                  </a:cubicBezTo>
                  <a:lnTo>
                    <a:pt x="37701" y="1008583"/>
                  </a:lnTo>
                  <a:cubicBezTo>
                    <a:pt x="16879" y="1008583"/>
                    <a:pt x="0" y="991704"/>
                    <a:pt x="0" y="970882"/>
                  </a:cubicBezTo>
                  <a:lnTo>
                    <a:pt x="0" y="37701"/>
                  </a:lnTo>
                  <a:cubicBezTo>
                    <a:pt x="0" y="16879"/>
                    <a:pt x="16879" y="0"/>
                    <a:pt x="37701" y="0"/>
                  </a:cubicBezTo>
                  <a:close/>
                </a:path>
              </a:pathLst>
            </a:custGeom>
            <a:gradFill flip="none" rotWithShape="1">
              <a:gsLst>
                <a:gs pos="0">
                  <a:srgbClr val="C9CBC8"/>
                </a:gs>
                <a:gs pos="100000">
                  <a:srgbClr val="FCFCFC"/>
                </a:gs>
              </a:gsLst>
              <a:lin ang="8100000" scaled="1"/>
              <a:tileRect/>
            </a:gradFill>
            <a:ln w="12700" cap="flat" cmpd="sng" algn="ctr">
              <a:gradFill flip="none" rotWithShape="1">
                <a:gsLst>
                  <a:gs pos="0">
                    <a:srgbClr val="FCFDFD"/>
                  </a:gs>
                  <a:gs pos="100000">
                    <a:srgbClr val="CFD4D0"/>
                  </a:gs>
                </a:gsLst>
                <a:lin ang="8100000" scaled="1"/>
                <a:tileRect/>
              </a:gradFill>
              <a:prstDash val="solid"/>
              <a:miter lim="800000"/>
            </a:ln>
            <a:effectLst>
              <a:outerShdw blurRad="342900" dist="152400" dir="8100000" algn="tr" rotWithShape="0">
                <a:prstClr val="black">
                  <a:alpha val="26000"/>
                </a:prstClr>
              </a:outerShdw>
            </a:effectLst>
          </p:spPr>
          <p:txBody>
            <a:bodyPr rtlCol="0" anchor="ctr"/>
            <a:lstStyle/>
            <a:p>
              <a:pPr algn="ctr">
                <a:defRPr/>
              </a:pPr>
              <a:endParaRPr lang="zh-CN" altLang="en-US" kern="0">
                <a:solidFill>
                  <a:sysClr val="window" lastClr="FFFFFF"/>
                </a:solidFill>
                <a:latin typeface="Calibri" panose="020F0502020204030204"/>
                <a:ea typeface="宋体" panose="02010600030101010101" pitchFamily="2" charset="-122"/>
              </a:endParaRPr>
            </a:p>
          </p:txBody>
        </p:sp>
        <p:sp>
          <p:nvSpPr>
            <p:cNvPr id="11" name="圆角矩形 35"/>
            <p:cNvSpPr/>
            <p:nvPr/>
          </p:nvSpPr>
          <p:spPr>
            <a:xfrm>
              <a:off x="1562115" y="1735325"/>
              <a:ext cx="1031155" cy="856183"/>
            </a:xfrm>
            <a:custGeom>
              <a:avLst/>
              <a:gdLst/>
              <a:ahLst/>
              <a:cxnLst/>
              <a:rect l="l" t="t" r="r" b="b"/>
              <a:pathLst>
                <a:path w="1031155" h="856183">
                  <a:moveTo>
                    <a:pt x="32004" y="0"/>
                  </a:moveTo>
                  <a:lnTo>
                    <a:pt x="999151" y="0"/>
                  </a:lnTo>
                  <a:cubicBezTo>
                    <a:pt x="1016826" y="0"/>
                    <a:pt x="1031155" y="14329"/>
                    <a:pt x="1031155" y="32004"/>
                  </a:cubicBezTo>
                  <a:lnTo>
                    <a:pt x="1031155" y="824179"/>
                  </a:lnTo>
                  <a:cubicBezTo>
                    <a:pt x="1031155" y="841854"/>
                    <a:pt x="1016826" y="856183"/>
                    <a:pt x="999151" y="856183"/>
                  </a:cubicBezTo>
                  <a:lnTo>
                    <a:pt x="924966" y="856183"/>
                  </a:lnTo>
                  <a:cubicBezTo>
                    <a:pt x="834442" y="727684"/>
                    <a:pt x="684741" y="644351"/>
                    <a:pt x="515577" y="644351"/>
                  </a:cubicBezTo>
                  <a:cubicBezTo>
                    <a:pt x="346413" y="644351"/>
                    <a:pt x="196712" y="727684"/>
                    <a:pt x="106188" y="856183"/>
                  </a:cubicBezTo>
                  <a:lnTo>
                    <a:pt x="32004" y="856183"/>
                  </a:lnTo>
                  <a:cubicBezTo>
                    <a:pt x="14329" y="856183"/>
                    <a:pt x="0" y="841854"/>
                    <a:pt x="0" y="824179"/>
                  </a:cubicBezTo>
                  <a:lnTo>
                    <a:pt x="0" y="32004"/>
                  </a:lnTo>
                  <a:cubicBezTo>
                    <a:pt x="0" y="14329"/>
                    <a:pt x="14329" y="0"/>
                    <a:pt x="32004" y="0"/>
                  </a:cubicBezTo>
                  <a:close/>
                </a:path>
              </a:pathLst>
            </a:custGeom>
            <a:solidFill>
              <a:srgbClr val="3A3E4A"/>
            </a:solidFill>
            <a:ln w="12700" cap="flat" cmpd="sng" algn="ctr">
              <a:noFill/>
              <a:prstDash val="solid"/>
              <a:miter lim="800000"/>
            </a:ln>
            <a:effectLst>
              <a:innerShdw blurRad="63500" dist="50800" dir="18900000">
                <a:prstClr val="black">
                  <a:alpha val="50000"/>
                </a:prstClr>
              </a:innerShdw>
            </a:effectLst>
          </p:spPr>
          <p:txBody>
            <a:bodyPr rtlCol="0" anchor="ctr"/>
            <a:lstStyle/>
            <a:p>
              <a:pPr algn="ctr">
                <a:defRPr/>
              </a:pPr>
              <a:endParaRPr lang="zh-CN" altLang="en-US" kern="0">
                <a:solidFill>
                  <a:sysClr val="window" lastClr="FFFFFF"/>
                </a:solidFill>
                <a:latin typeface="Calibri" panose="020F0502020204030204"/>
                <a:ea typeface="宋体" panose="02010600030101010101" pitchFamily="2" charset="-122"/>
              </a:endParaRPr>
            </a:p>
          </p:txBody>
        </p:sp>
        <p:sp>
          <p:nvSpPr>
            <p:cNvPr id="12" name="椭圆 11"/>
            <p:cNvSpPr/>
            <p:nvPr/>
          </p:nvSpPr>
          <p:spPr>
            <a:xfrm>
              <a:off x="1827523" y="2633563"/>
              <a:ext cx="500337" cy="500337"/>
            </a:xfrm>
            <a:prstGeom prst="ellipse">
              <a:avLst/>
            </a:prstGeom>
            <a:gradFill flip="none" rotWithShape="1">
              <a:gsLst>
                <a:gs pos="0">
                  <a:srgbClr val="C9CBC8"/>
                </a:gs>
                <a:gs pos="100000">
                  <a:srgbClr val="FCFCFC"/>
                </a:gs>
              </a:gsLst>
              <a:lin ang="8100000" scaled="1"/>
              <a:tileRect/>
            </a:gradFill>
            <a:ln w="12700" cap="flat" cmpd="sng" algn="ctr">
              <a:gradFill flip="none" rotWithShape="1">
                <a:gsLst>
                  <a:gs pos="0">
                    <a:srgbClr val="FCFDFD"/>
                  </a:gs>
                  <a:gs pos="100000">
                    <a:srgbClr val="CFD4D0"/>
                  </a:gs>
                </a:gsLst>
                <a:lin ang="8100000" scaled="1"/>
                <a:tileRect/>
              </a:gradFill>
              <a:prstDash val="solid"/>
              <a:miter lim="800000"/>
            </a:ln>
            <a:effectLst>
              <a:outerShdw blurRad="342900" dist="152400" dir="8100000" algn="tr" rotWithShape="0">
                <a:prstClr val="black">
                  <a:alpha val="26000"/>
                </a:prstClr>
              </a:outerShdw>
            </a:effectLst>
          </p:spPr>
          <p:txBody>
            <a:bodyPr rtlCol="0" anchor="ctr"/>
            <a:lstStyle/>
            <a:p>
              <a:pPr algn="ctr">
                <a:defRPr/>
              </a:pPr>
              <a:endParaRPr lang="zh-CN" altLang="en-US" kern="0">
                <a:solidFill>
                  <a:sysClr val="window" lastClr="FFFFFF"/>
                </a:solidFill>
                <a:latin typeface="Calibri" panose="020F0502020204030204"/>
                <a:ea typeface="宋体" panose="02010600030101010101" pitchFamily="2" charset="-122"/>
              </a:endParaRPr>
            </a:p>
          </p:txBody>
        </p:sp>
        <p:sp>
          <p:nvSpPr>
            <p:cNvPr id="13" name="椭圆 12"/>
            <p:cNvSpPr/>
            <p:nvPr/>
          </p:nvSpPr>
          <p:spPr>
            <a:xfrm>
              <a:off x="1933675" y="2739715"/>
              <a:ext cx="288032" cy="288032"/>
            </a:xfrm>
            <a:prstGeom prst="ellipse">
              <a:avLst/>
            </a:prstGeom>
            <a:solidFill>
              <a:srgbClr val="3A3E4A"/>
            </a:solidFill>
            <a:ln w="12700" cap="flat" cmpd="sng" algn="ctr">
              <a:noFill/>
              <a:prstDash val="solid"/>
              <a:miter lim="800000"/>
            </a:ln>
            <a:effectLst>
              <a:innerShdw blurRad="63500" dist="50800" dir="18900000">
                <a:prstClr val="black">
                  <a:alpha val="50000"/>
                </a:prstClr>
              </a:innerShdw>
            </a:effectLst>
          </p:spPr>
          <p:txBody>
            <a:bodyPr rtlCol="0" anchor="ctr"/>
            <a:lstStyle/>
            <a:p>
              <a:pPr algn="ctr">
                <a:defRPr/>
              </a:pPr>
              <a:endParaRPr lang="zh-CN" altLang="en-US" kern="0">
                <a:solidFill>
                  <a:sysClr val="window" lastClr="FFFFFF"/>
                </a:solidFill>
                <a:latin typeface="Calibri" panose="020F0502020204030204"/>
                <a:ea typeface="宋体" panose="02010600030101010101" pitchFamily="2" charset="-122"/>
              </a:endParaRPr>
            </a:p>
          </p:txBody>
        </p:sp>
        <p:sp>
          <p:nvSpPr>
            <p:cNvPr id="14" name="TextBox 44"/>
            <p:cNvSpPr txBox="1"/>
            <p:nvPr/>
          </p:nvSpPr>
          <p:spPr>
            <a:xfrm>
              <a:off x="1639880" y="1843500"/>
              <a:ext cx="875619" cy="400017"/>
            </a:xfrm>
            <a:prstGeom prst="rect">
              <a:avLst/>
            </a:prstGeom>
            <a:noFill/>
          </p:spPr>
          <p:txBody>
            <a:bodyPr wrap="square" rtlCol="0">
              <a:spAutoFit/>
            </a:bodyPr>
            <a:lstStyle/>
            <a:p>
              <a:pPr algn="ctr">
                <a:defRPr/>
              </a:pPr>
              <a:r>
                <a:rPr lang="en-US" altLang="zh-CN" sz="2000" b="1" kern="0" dirty="0">
                  <a:solidFill>
                    <a:sysClr val="window" lastClr="FFFFFF"/>
                  </a:solidFill>
                  <a:latin typeface="微软雅黑" panose="020B0503020204020204" pitchFamily="34" charset="-122"/>
                  <a:ea typeface="微软雅黑" panose="020B0503020204020204" pitchFamily="34" charset="-122"/>
                </a:rPr>
                <a:t>2015</a:t>
              </a:r>
              <a:endParaRPr lang="zh-CN" altLang="en-US" sz="2000" b="1" kern="0" dirty="0">
                <a:solidFill>
                  <a:sysClr val="window" lastClr="FFFFFF"/>
                </a:solidFill>
                <a:latin typeface="微软雅黑" panose="020B0503020204020204" pitchFamily="34" charset="-122"/>
                <a:ea typeface="微软雅黑" panose="020B0503020204020204" pitchFamily="34" charset="-122"/>
              </a:endParaRPr>
            </a:p>
          </p:txBody>
        </p:sp>
        <p:sp>
          <p:nvSpPr>
            <p:cNvPr id="15" name="TextBox 45"/>
            <p:cNvSpPr txBox="1"/>
            <p:nvPr/>
          </p:nvSpPr>
          <p:spPr>
            <a:xfrm>
              <a:off x="1047316" y="3501430"/>
              <a:ext cx="2060752" cy="338476"/>
            </a:xfrm>
            <a:prstGeom prst="rect">
              <a:avLst/>
            </a:prstGeom>
            <a:noFill/>
          </p:spPr>
          <p:txBody>
            <a:bodyPr wrap="square" rtlCol="0">
              <a:spAutoFit/>
            </a:bodyPr>
            <a:lstStyle/>
            <a:p>
              <a:pPr algn="ctr">
                <a:defRPr/>
              </a:pPr>
              <a:r>
                <a:rPr lang="en-US" altLang="zh-CN" sz="1600" b="1" kern="0" dirty="0">
                  <a:solidFill>
                    <a:srgbClr val="3A3E4A"/>
                  </a:solidFill>
                  <a:latin typeface="微软雅黑" panose="020B0503020204020204" pitchFamily="34" charset="-122"/>
                  <a:ea typeface="微软雅黑" panose="020B0503020204020204" pitchFamily="34" charset="-122"/>
                </a:rPr>
                <a:t>Tittle text</a:t>
              </a:r>
              <a:endParaRPr lang="zh-CN" altLang="en-US" sz="1600" b="1" kern="0" dirty="0">
                <a:solidFill>
                  <a:srgbClr val="3A3E4A"/>
                </a:solidFill>
                <a:latin typeface="微软雅黑" panose="020B0503020204020204" pitchFamily="34" charset="-122"/>
                <a:ea typeface="微软雅黑" panose="020B0503020204020204" pitchFamily="34" charset="-122"/>
              </a:endParaRPr>
            </a:p>
          </p:txBody>
        </p:sp>
        <p:sp>
          <p:nvSpPr>
            <p:cNvPr id="16" name="TextBox 46"/>
            <p:cNvSpPr txBox="1"/>
            <p:nvPr/>
          </p:nvSpPr>
          <p:spPr>
            <a:xfrm>
              <a:off x="939354" y="3783831"/>
              <a:ext cx="2276668" cy="617590"/>
            </a:xfrm>
            <a:prstGeom prst="rect">
              <a:avLst/>
            </a:prstGeom>
            <a:noFill/>
          </p:spPr>
          <p:txBody>
            <a:bodyPr wrap="square" rtlCol="0">
              <a:spAutoFit/>
            </a:bodyPr>
            <a:lstStyle/>
            <a:p>
              <a:pPr marL="0" marR="0" lvl="0" indent="0" algn="ctr" defTabSz="1216025" rtl="0" eaLnBrk="1" fontAlgn="auto" latinLnBrk="0" hangingPunct="1">
                <a:lnSpc>
                  <a:spcPct val="150000"/>
                </a:lnSpc>
                <a:spcBef>
                  <a:spcPts val="0"/>
                </a:spcBef>
                <a:spcAft>
                  <a:spcPts val="0"/>
                </a:spcAft>
                <a:buClrTx/>
                <a:buSzTx/>
                <a:buFontTx/>
                <a:buNone/>
                <a:defRPr/>
              </a:pPr>
              <a:r>
                <a:rPr kumimoji="0" lang="zh-CN" altLang="en-US" sz="1200" b="0" i="0" u="none" strike="noStrike" kern="1200" cap="none" spc="0" normalizeH="0" baseline="0" noProof="0" dirty="0">
                  <a:ln>
                    <a:noFill/>
                  </a:ln>
                  <a:solidFill>
                    <a:prstClr val="black"/>
                  </a:solidFill>
                  <a:effectLst/>
                  <a:uLnTx/>
                  <a:uFillTx/>
                  <a:latin typeface="+mn-lt"/>
                  <a:ea typeface="+mn-ea"/>
                  <a:cs typeface="+mn-ea"/>
                  <a:sym typeface="+mn-lt"/>
                </a:rPr>
                <a:t>Click here to add content that matches the title.</a:t>
              </a:r>
            </a:p>
          </p:txBody>
        </p:sp>
        <p:sp>
          <p:nvSpPr>
            <p:cNvPr id="17" name="椭圆 16"/>
            <p:cNvSpPr/>
            <p:nvPr/>
          </p:nvSpPr>
          <p:spPr>
            <a:xfrm>
              <a:off x="1639883" y="5332004"/>
              <a:ext cx="875616" cy="875616"/>
            </a:xfrm>
            <a:prstGeom prst="ellipse">
              <a:avLst/>
            </a:prstGeom>
            <a:noFill/>
            <a:ln w="19050" cap="flat" cmpd="sng" algn="ctr">
              <a:solidFill>
                <a:sysClr val="window" lastClr="FFFFFF">
                  <a:lumMod val="50000"/>
                </a:sysClr>
              </a:solidFill>
              <a:prstDash val="sysDot"/>
              <a:miter lim="800000"/>
            </a:ln>
            <a:effectLst/>
          </p:spPr>
          <p:txBody>
            <a:bodyPr rtlCol="0" anchor="ctr"/>
            <a:lstStyle/>
            <a:p>
              <a:pPr algn="ctr">
                <a:defRPr/>
              </a:pPr>
              <a:endParaRPr lang="zh-CN" altLang="en-US" kern="0">
                <a:solidFill>
                  <a:sysClr val="window" lastClr="FFFFFF"/>
                </a:solidFill>
                <a:latin typeface="Calibri" panose="020F0502020204030204"/>
                <a:ea typeface="宋体" panose="02010600030101010101" pitchFamily="2" charset="-122"/>
              </a:endParaRPr>
            </a:p>
          </p:txBody>
        </p:sp>
        <p:cxnSp>
          <p:nvCxnSpPr>
            <p:cNvPr id="18" name="直接连接符 17"/>
            <p:cNvCxnSpPr>
              <a:stCxn id="17" idx="0"/>
            </p:cNvCxnSpPr>
            <p:nvPr/>
          </p:nvCxnSpPr>
          <p:spPr>
            <a:xfrm flipV="1">
              <a:off x="2077691" y="4683932"/>
              <a:ext cx="1" cy="648072"/>
            </a:xfrm>
            <a:prstGeom prst="line">
              <a:avLst/>
            </a:prstGeom>
            <a:noFill/>
            <a:ln w="6350" cap="flat" cmpd="sng" algn="ctr">
              <a:solidFill>
                <a:sysClr val="window" lastClr="FFFFFF">
                  <a:lumMod val="50000"/>
                </a:sysClr>
              </a:solidFill>
              <a:prstDash val="sysDot"/>
              <a:miter lim="800000"/>
            </a:ln>
            <a:effectLst/>
          </p:spPr>
        </p:cxnSp>
        <p:graphicFrame>
          <p:nvGraphicFramePr>
            <p:cNvPr id="19" name="图表 18"/>
            <p:cNvGraphicFramePr/>
            <p:nvPr/>
          </p:nvGraphicFramePr>
          <p:xfrm>
            <a:off x="1333885" y="5273941"/>
            <a:ext cx="1487613" cy="991742"/>
          </p:xfrm>
          <a:graphic>
            <a:graphicData uri="http://schemas.openxmlformats.org/drawingml/2006/chart">
              <c:chart xmlns:c="http://schemas.openxmlformats.org/drawingml/2006/chart" xmlns:r="http://schemas.openxmlformats.org/officeDocument/2006/relationships" r:id="rId2"/>
            </a:graphicData>
          </a:graphic>
        </p:graphicFrame>
      </p:grpSp>
      <p:grpSp>
        <p:nvGrpSpPr>
          <p:cNvPr id="20" name="组合 19"/>
          <p:cNvGrpSpPr/>
          <p:nvPr/>
        </p:nvGrpSpPr>
        <p:grpSpPr>
          <a:xfrm>
            <a:off x="3409510" y="1659518"/>
            <a:ext cx="2519183" cy="4607625"/>
            <a:chOff x="817937" y="1659125"/>
            <a:chExt cx="2519511" cy="4606558"/>
          </a:xfrm>
        </p:grpSpPr>
        <p:sp>
          <p:nvSpPr>
            <p:cNvPr id="21" name="圆角矩形 2"/>
            <p:cNvSpPr/>
            <p:nvPr/>
          </p:nvSpPr>
          <p:spPr>
            <a:xfrm>
              <a:off x="817937" y="2883732"/>
              <a:ext cx="2519511" cy="1800200"/>
            </a:xfrm>
            <a:custGeom>
              <a:avLst/>
              <a:gdLst/>
              <a:ahLst/>
              <a:cxnLst/>
              <a:rect l="l" t="t" r="r" b="b"/>
              <a:pathLst>
                <a:path w="2519511" h="1800200">
                  <a:moveTo>
                    <a:pt x="67291" y="0"/>
                  </a:moveTo>
                  <a:lnTo>
                    <a:pt x="831899" y="0"/>
                  </a:lnTo>
                  <a:cubicBezTo>
                    <a:pt x="831899" y="236298"/>
                    <a:pt x="1023457" y="427856"/>
                    <a:pt x="1259755" y="427856"/>
                  </a:cubicBezTo>
                  <a:cubicBezTo>
                    <a:pt x="1496053" y="427856"/>
                    <a:pt x="1687611" y="236298"/>
                    <a:pt x="1687611" y="0"/>
                  </a:cubicBezTo>
                  <a:lnTo>
                    <a:pt x="2452220" y="0"/>
                  </a:lnTo>
                  <a:cubicBezTo>
                    <a:pt x="2489384" y="0"/>
                    <a:pt x="2519511" y="30127"/>
                    <a:pt x="2519511" y="67291"/>
                  </a:cubicBezTo>
                  <a:lnTo>
                    <a:pt x="2519511" y="1732909"/>
                  </a:lnTo>
                  <a:cubicBezTo>
                    <a:pt x="2519511" y="1770073"/>
                    <a:pt x="2489384" y="1800200"/>
                    <a:pt x="2452220" y="1800200"/>
                  </a:cubicBezTo>
                  <a:lnTo>
                    <a:pt x="67291" y="1800200"/>
                  </a:lnTo>
                  <a:cubicBezTo>
                    <a:pt x="30127" y="1800200"/>
                    <a:pt x="0" y="1770073"/>
                    <a:pt x="0" y="1732909"/>
                  </a:cubicBezTo>
                  <a:lnTo>
                    <a:pt x="0" y="67291"/>
                  </a:lnTo>
                  <a:cubicBezTo>
                    <a:pt x="0" y="30127"/>
                    <a:pt x="30127" y="0"/>
                    <a:pt x="67291" y="0"/>
                  </a:cubicBezTo>
                  <a:close/>
                </a:path>
              </a:pathLst>
            </a:custGeom>
            <a:gradFill flip="none" rotWithShape="1">
              <a:gsLst>
                <a:gs pos="0">
                  <a:srgbClr val="C9CBC8"/>
                </a:gs>
                <a:gs pos="100000">
                  <a:srgbClr val="FCFCFC"/>
                </a:gs>
              </a:gsLst>
              <a:lin ang="8100000" scaled="1"/>
              <a:tileRect/>
            </a:gradFill>
            <a:ln w="12700" cap="flat" cmpd="sng" algn="ctr">
              <a:gradFill flip="none" rotWithShape="1">
                <a:gsLst>
                  <a:gs pos="0">
                    <a:srgbClr val="FCFDFD"/>
                  </a:gs>
                  <a:gs pos="100000">
                    <a:srgbClr val="CFD4D0"/>
                  </a:gs>
                </a:gsLst>
                <a:lin ang="8100000" scaled="1"/>
                <a:tileRect/>
              </a:gradFill>
              <a:prstDash val="solid"/>
              <a:miter lim="800000"/>
            </a:ln>
            <a:effectLst>
              <a:outerShdw blurRad="342900" dist="152400" dir="8100000" algn="tr" rotWithShape="0">
                <a:prstClr val="black">
                  <a:alpha val="26000"/>
                </a:prstClr>
              </a:outerShdw>
            </a:effectLst>
          </p:spPr>
          <p:txBody>
            <a:bodyPr rtlCol="0" anchor="ctr"/>
            <a:lstStyle/>
            <a:p>
              <a:pPr algn="ctr">
                <a:defRPr/>
              </a:pPr>
              <a:endParaRPr lang="zh-CN" altLang="en-US" kern="0">
                <a:solidFill>
                  <a:sysClr val="window" lastClr="FFFFFF"/>
                </a:solidFill>
                <a:latin typeface="Calibri" panose="020F0502020204030204"/>
                <a:ea typeface="宋体" panose="02010600030101010101" pitchFamily="2" charset="-122"/>
              </a:endParaRPr>
            </a:p>
          </p:txBody>
        </p:sp>
        <p:sp>
          <p:nvSpPr>
            <p:cNvPr id="22" name="圆角矩形 33"/>
            <p:cNvSpPr/>
            <p:nvPr/>
          </p:nvSpPr>
          <p:spPr>
            <a:xfrm>
              <a:off x="894137" y="2959932"/>
              <a:ext cx="2367111" cy="1647800"/>
            </a:xfrm>
            <a:custGeom>
              <a:avLst/>
              <a:gdLst/>
              <a:ahLst/>
              <a:cxnLst/>
              <a:rect l="l" t="t" r="r" b="b"/>
              <a:pathLst>
                <a:path w="2367111" h="1647800">
                  <a:moveTo>
                    <a:pt x="61595" y="0"/>
                  </a:moveTo>
                  <a:lnTo>
                    <a:pt x="687181" y="0"/>
                  </a:lnTo>
                  <a:cubicBezTo>
                    <a:pt x="722120" y="242374"/>
                    <a:pt x="931177" y="427856"/>
                    <a:pt x="1183555" y="427856"/>
                  </a:cubicBezTo>
                  <a:cubicBezTo>
                    <a:pt x="1435933" y="427856"/>
                    <a:pt x="1644990" y="242374"/>
                    <a:pt x="1679929" y="0"/>
                  </a:cubicBezTo>
                  <a:lnTo>
                    <a:pt x="2305516" y="0"/>
                  </a:lnTo>
                  <a:cubicBezTo>
                    <a:pt x="2339534" y="0"/>
                    <a:pt x="2367111" y="27577"/>
                    <a:pt x="2367111" y="61595"/>
                  </a:cubicBezTo>
                  <a:lnTo>
                    <a:pt x="2367111" y="1586205"/>
                  </a:lnTo>
                  <a:cubicBezTo>
                    <a:pt x="2367111" y="1620223"/>
                    <a:pt x="2339534" y="1647800"/>
                    <a:pt x="2305516" y="1647800"/>
                  </a:cubicBezTo>
                  <a:lnTo>
                    <a:pt x="61595" y="1647800"/>
                  </a:lnTo>
                  <a:cubicBezTo>
                    <a:pt x="27577" y="1647800"/>
                    <a:pt x="0" y="1620223"/>
                    <a:pt x="0" y="1586205"/>
                  </a:cubicBezTo>
                  <a:lnTo>
                    <a:pt x="0" y="61595"/>
                  </a:lnTo>
                  <a:cubicBezTo>
                    <a:pt x="0" y="27577"/>
                    <a:pt x="27577" y="0"/>
                    <a:pt x="61595" y="0"/>
                  </a:cubicBezTo>
                  <a:close/>
                </a:path>
              </a:pathLst>
            </a:custGeom>
            <a:solidFill>
              <a:sysClr val="window" lastClr="FFFFFF"/>
            </a:solidFill>
            <a:ln w="12700" cap="flat" cmpd="sng" algn="ctr">
              <a:noFill/>
              <a:prstDash val="solid"/>
              <a:miter lim="800000"/>
            </a:ln>
            <a:effectLst>
              <a:innerShdw blurRad="63500" dist="50800" dir="18900000">
                <a:prstClr val="black">
                  <a:alpha val="50000"/>
                </a:prstClr>
              </a:innerShdw>
            </a:effectLst>
          </p:spPr>
          <p:txBody>
            <a:bodyPr rtlCol="0" anchor="ctr"/>
            <a:lstStyle/>
            <a:p>
              <a:pPr algn="ctr">
                <a:defRPr/>
              </a:pPr>
              <a:endParaRPr lang="zh-CN" altLang="en-US" kern="0">
                <a:solidFill>
                  <a:sysClr val="window" lastClr="FFFFFF"/>
                </a:solidFill>
                <a:latin typeface="Calibri" panose="020F0502020204030204"/>
                <a:ea typeface="宋体" panose="02010600030101010101" pitchFamily="2" charset="-122"/>
              </a:endParaRPr>
            </a:p>
          </p:txBody>
        </p:sp>
        <p:sp>
          <p:nvSpPr>
            <p:cNvPr id="23" name="圆角矩形 34"/>
            <p:cNvSpPr/>
            <p:nvPr/>
          </p:nvSpPr>
          <p:spPr>
            <a:xfrm>
              <a:off x="1485915" y="1659125"/>
              <a:ext cx="1183555" cy="1008583"/>
            </a:xfrm>
            <a:custGeom>
              <a:avLst/>
              <a:gdLst/>
              <a:ahLst/>
              <a:cxnLst/>
              <a:rect l="l" t="t" r="r" b="b"/>
              <a:pathLst>
                <a:path w="1183555" h="1008583">
                  <a:moveTo>
                    <a:pt x="37701" y="0"/>
                  </a:moveTo>
                  <a:lnTo>
                    <a:pt x="1145854" y="0"/>
                  </a:lnTo>
                  <a:cubicBezTo>
                    <a:pt x="1166676" y="0"/>
                    <a:pt x="1183555" y="16879"/>
                    <a:pt x="1183555" y="37701"/>
                  </a:cubicBezTo>
                  <a:lnTo>
                    <a:pt x="1183555" y="970882"/>
                  </a:lnTo>
                  <a:cubicBezTo>
                    <a:pt x="1183555" y="991704"/>
                    <a:pt x="1166676" y="1008583"/>
                    <a:pt x="1145854" y="1008583"/>
                  </a:cubicBezTo>
                  <a:lnTo>
                    <a:pt x="959151" y="1008583"/>
                  </a:lnTo>
                  <a:cubicBezTo>
                    <a:pt x="886260" y="881458"/>
                    <a:pt x="748910" y="796751"/>
                    <a:pt x="591777" y="796751"/>
                  </a:cubicBezTo>
                  <a:cubicBezTo>
                    <a:pt x="434644" y="796751"/>
                    <a:pt x="297295" y="881458"/>
                    <a:pt x="224403" y="1008583"/>
                  </a:cubicBezTo>
                  <a:lnTo>
                    <a:pt x="37701" y="1008583"/>
                  </a:lnTo>
                  <a:cubicBezTo>
                    <a:pt x="16879" y="1008583"/>
                    <a:pt x="0" y="991704"/>
                    <a:pt x="0" y="970882"/>
                  </a:cubicBezTo>
                  <a:lnTo>
                    <a:pt x="0" y="37701"/>
                  </a:lnTo>
                  <a:cubicBezTo>
                    <a:pt x="0" y="16879"/>
                    <a:pt x="16879" y="0"/>
                    <a:pt x="37701" y="0"/>
                  </a:cubicBezTo>
                  <a:close/>
                </a:path>
              </a:pathLst>
            </a:custGeom>
            <a:gradFill flip="none" rotWithShape="1">
              <a:gsLst>
                <a:gs pos="0">
                  <a:srgbClr val="C9CBC8"/>
                </a:gs>
                <a:gs pos="100000">
                  <a:srgbClr val="FCFCFC"/>
                </a:gs>
              </a:gsLst>
              <a:lin ang="8100000" scaled="1"/>
              <a:tileRect/>
            </a:gradFill>
            <a:ln w="12700" cap="flat" cmpd="sng" algn="ctr">
              <a:gradFill flip="none" rotWithShape="1">
                <a:gsLst>
                  <a:gs pos="0">
                    <a:srgbClr val="FCFDFD"/>
                  </a:gs>
                  <a:gs pos="100000">
                    <a:srgbClr val="CFD4D0"/>
                  </a:gs>
                </a:gsLst>
                <a:lin ang="8100000" scaled="1"/>
                <a:tileRect/>
              </a:gradFill>
              <a:prstDash val="solid"/>
              <a:miter lim="800000"/>
            </a:ln>
            <a:effectLst>
              <a:outerShdw blurRad="342900" dist="152400" dir="8100000" algn="tr" rotWithShape="0">
                <a:prstClr val="black">
                  <a:alpha val="26000"/>
                </a:prstClr>
              </a:outerShdw>
            </a:effectLst>
          </p:spPr>
          <p:txBody>
            <a:bodyPr rtlCol="0" anchor="ctr"/>
            <a:lstStyle/>
            <a:p>
              <a:pPr algn="ctr">
                <a:defRPr/>
              </a:pPr>
              <a:endParaRPr lang="zh-CN" altLang="en-US" kern="0">
                <a:solidFill>
                  <a:sysClr val="window" lastClr="FFFFFF"/>
                </a:solidFill>
                <a:latin typeface="Calibri" panose="020F0502020204030204"/>
                <a:ea typeface="宋体" panose="02010600030101010101" pitchFamily="2" charset="-122"/>
              </a:endParaRPr>
            </a:p>
          </p:txBody>
        </p:sp>
        <p:sp>
          <p:nvSpPr>
            <p:cNvPr id="24" name="圆角矩形 35"/>
            <p:cNvSpPr/>
            <p:nvPr/>
          </p:nvSpPr>
          <p:spPr>
            <a:xfrm>
              <a:off x="1562115" y="1735325"/>
              <a:ext cx="1031155" cy="856183"/>
            </a:xfrm>
            <a:custGeom>
              <a:avLst/>
              <a:gdLst/>
              <a:ahLst/>
              <a:cxnLst/>
              <a:rect l="l" t="t" r="r" b="b"/>
              <a:pathLst>
                <a:path w="1031155" h="856183">
                  <a:moveTo>
                    <a:pt x="32004" y="0"/>
                  </a:moveTo>
                  <a:lnTo>
                    <a:pt x="999151" y="0"/>
                  </a:lnTo>
                  <a:cubicBezTo>
                    <a:pt x="1016826" y="0"/>
                    <a:pt x="1031155" y="14329"/>
                    <a:pt x="1031155" y="32004"/>
                  </a:cubicBezTo>
                  <a:lnTo>
                    <a:pt x="1031155" y="824179"/>
                  </a:lnTo>
                  <a:cubicBezTo>
                    <a:pt x="1031155" y="841854"/>
                    <a:pt x="1016826" y="856183"/>
                    <a:pt x="999151" y="856183"/>
                  </a:cubicBezTo>
                  <a:lnTo>
                    <a:pt x="924966" y="856183"/>
                  </a:lnTo>
                  <a:cubicBezTo>
                    <a:pt x="834442" y="727684"/>
                    <a:pt x="684741" y="644351"/>
                    <a:pt x="515577" y="644351"/>
                  </a:cubicBezTo>
                  <a:cubicBezTo>
                    <a:pt x="346413" y="644351"/>
                    <a:pt x="196712" y="727684"/>
                    <a:pt x="106188" y="856183"/>
                  </a:cubicBezTo>
                  <a:lnTo>
                    <a:pt x="32004" y="856183"/>
                  </a:lnTo>
                  <a:cubicBezTo>
                    <a:pt x="14329" y="856183"/>
                    <a:pt x="0" y="841854"/>
                    <a:pt x="0" y="824179"/>
                  </a:cubicBezTo>
                  <a:lnTo>
                    <a:pt x="0" y="32004"/>
                  </a:lnTo>
                  <a:cubicBezTo>
                    <a:pt x="0" y="14329"/>
                    <a:pt x="14329" y="0"/>
                    <a:pt x="32004" y="0"/>
                  </a:cubicBezTo>
                  <a:close/>
                </a:path>
              </a:pathLst>
            </a:custGeom>
            <a:solidFill>
              <a:srgbClr val="3A3E4A"/>
            </a:solidFill>
            <a:ln w="12700" cap="flat" cmpd="sng" algn="ctr">
              <a:noFill/>
              <a:prstDash val="solid"/>
              <a:miter lim="800000"/>
            </a:ln>
            <a:effectLst>
              <a:innerShdw blurRad="63500" dist="50800" dir="18900000">
                <a:prstClr val="black">
                  <a:alpha val="50000"/>
                </a:prstClr>
              </a:innerShdw>
            </a:effectLst>
          </p:spPr>
          <p:txBody>
            <a:bodyPr rtlCol="0" anchor="ctr"/>
            <a:lstStyle/>
            <a:p>
              <a:pPr algn="ctr">
                <a:defRPr/>
              </a:pPr>
              <a:endParaRPr lang="zh-CN" altLang="en-US" kern="0">
                <a:solidFill>
                  <a:sysClr val="window" lastClr="FFFFFF"/>
                </a:solidFill>
                <a:latin typeface="Calibri" panose="020F0502020204030204"/>
                <a:ea typeface="宋体" panose="02010600030101010101" pitchFamily="2" charset="-122"/>
              </a:endParaRPr>
            </a:p>
          </p:txBody>
        </p:sp>
        <p:sp>
          <p:nvSpPr>
            <p:cNvPr id="25" name="椭圆 24"/>
            <p:cNvSpPr/>
            <p:nvPr/>
          </p:nvSpPr>
          <p:spPr>
            <a:xfrm>
              <a:off x="1827523" y="2633563"/>
              <a:ext cx="500337" cy="500337"/>
            </a:xfrm>
            <a:prstGeom prst="ellipse">
              <a:avLst/>
            </a:prstGeom>
            <a:gradFill flip="none" rotWithShape="1">
              <a:gsLst>
                <a:gs pos="0">
                  <a:srgbClr val="C9CBC8"/>
                </a:gs>
                <a:gs pos="100000">
                  <a:srgbClr val="FCFCFC"/>
                </a:gs>
              </a:gsLst>
              <a:lin ang="8100000" scaled="1"/>
              <a:tileRect/>
            </a:gradFill>
            <a:ln w="12700" cap="flat" cmpd="sng" algn="ctr">
              <a:gradFill flip="none" rotWithShape="1">
                <a:gsLst>
                  <a:gs pos="0">
                    <a:srgbClr val="FCFDFD"/>
                  </a:gs>
                  <a:gs pos="100000">
                    <a:srgbClr val="CFD4D0"/>
                  </a:gs>
                </a:gsLst>
                <a:lin ang="8100000" scaled="1"/>
                <a:tileRect/>
              </a:gradFill>
              <a:prstDash val="solid"/>
              <a:miter lim="800000"/>
            </a:ln>
            <a:effectLst>
              <a:outerShdw blurRad="342900" dist="152400" dir="8100000" algn="tr" rotWithShape="0">
                <a:prstClr val="black">
                  <a:alpha val="26000"/>
                </a:prstClr>
              </a:outerShdw>
            </a:effectLst>
          </p:spPr>
          <p:txBody>
            <a:bodyPr rtlCol="0" anchor="ctr"/>
            <a:lstStyle/>
            <a:p>
              <a:pPr algn="ctr">
                <a:defRPr/>
              </a:pPr>
              <a:endParaRPr lang="zh-CN" altLang="en-US" kern="0">
                <a:solidFill>
                  <a:sysClr val="window" lastClr="FFFFFF"/>
                </a:solidFill>
                <a:latin typeface="Calibri" panose="020F0502020204030204"/>
                <a:ea typeface="宋体" panose="02010600030101010101" pitchFamily="2" charset="-122"/>
              </a:endParaRPr>
            </a:p>
          </p:txBody>
        </p:sp>
        <p:sp>
          <p:nvSpPr>
            <p:cNvPr id="26" name="椭圆 25"/>
            <p:cNvSpPr/>
            <p:nvPr/>
          </p:nvSpPr>
          <p:spPr>
            <a:xfrm>
              <a:off x="1933675" y="2739715"/>
              <a:ext cx="288032" cy="288032"/>
            </a:xfrm>
            <a:prstGeom prst="ellipse">
              <a:avLst/>
            </a:prstGeom>
            <a:solidFill>
              <a:srgbClr val="3A3E4A"/>
            </a:solidFill>
            <a:ln w="12700" cap="flat" cmpd="sng" algn="ctr">
              <a:noFill/>
              <a:prstDash val="solid"/>
              <a:miter lim="800000"/>
            </a:ln>
            <a:effectLst>
              <a:innerShdw blurRad="63500" dist="50800" dir="18900000">
                <a:prstClr val="black">
                  <a:alpha val="50000"/>
                </a:prstClr>
              </a:innerShdw>
            </a:effectLst>
          </p:spPr>
          <p:txBody>
            <a:bodyPr rtlCol="0" anchor="ctr"/>
            <a:lstStyle/>
            <a:p>
              <a:pPr algn="ctr">
                <a:defRPr/>
              </a:pPr>
              <a:endParaRPr lang="zh-CN" altLang="en-US" kern="0">
                <a:solidFill>
                  <a:sysClr val="window" lastClr="FFFFFF"/>
                </a:solidFill>
                <a:latin typeface="Calibri" panose="020F0502020204030204"/>
                <a:ea typeface="宋体" panose="02010600030101010101" pitchFamily="2" charset="-122"/>
              </a:endParaRPr>
            </a:p>
          </p:txBody>
        </p:sp>
        <p:sp>
          <p:nvSpPr>
            <p:cNvPr id="27" name="TextBox 44"/>
            <p:cNvSpPr txBox="1"/>
            <p:nvPr/>
          </p:nvSpPr>
          <p:spPr>
            <a:xfrm>
              <a:off x="1639880" y="1843500"/>
              <a:ext cx="875619" cy="400017"/>
            </a:xfrm>
            <a:prstGeom prst="rect">
              <a:avLst/>
            </a:prstGeom>
            <a:noFill/>
          </p:spPr>
          <p:txBody>
            <a:bodyPr wrap="square" rtlCol="0">
              <a:spAutoFit/>
            </a:bodyPr>
            <a:lstStyle/>
            <a:p>
              <a:pPr algn="ctr">
                <a:defRPr/>
              </a:pPr>
              <a:r>
                <a:rPr lang="en-US" altLang="zh-CN" sz="2000" b="1" kern="0" dirty="0">
                  <a:solidFill>
                    <a:sysClr val="window" lastClr="FFFFFF"/>
                  </a:solidFill>
                  <a:latin typeface="微软雅黑" panose="020B0503020204020204" pitchFamily="34" charset="-122"/>
                  <a:ea typeface="微软雅黑" panose="020B0503020204020204" pitchFamily="34" charset="-122"/>
                </a:rPr>
                <a:t>2016</a:t>
              </a:r>
              <a:endParaRPr lang="zh-CN" altLang="en-US" sz="2000" b="1" kern="0" dirty="0">
                <a:solidFill>
                  <a:sysClr val="window" lastClr="FFFFFF"/>
                </a:solidFill>
                <a:latin typeface="微软雅黑" panose="020B0503020204020204" pitchFamily="34" charset="-122"/>
                <a:ea typeface="微软雅黑" panose="020B0503020204020204" pitchFamily="34" charset="-122"/>
              </a:endParaRPr>
            </a:p>
          </p:txBody>
        </p:sp>
        <p:sp>
          <p:nvSpPr>
            <p:cNvPr id="28" name="TextBox 45"/>
            <p:cNvSpPr txBox="1"/>
            <p:nvPr/>
          </p:nvSpPr>
          <p:spPr>
            <a:xfrm>
              <a:off x="1047316" y="3501430"/>
              <a:ext cx="2060752" cy="338476"/>
            </a:xfrm>
            <a:prstGeom prst="rect">
              <a:avLst/>
            </a:prstGeom>
            <a:noFill/>
          </p:spPr>
          <p:txBody>
            <a:bodyPr wrap="square" rtlCol="0">
              <a:spAutoFit/>
            </a:bodyPr>
            <a:lstStyle/>
            <a:p>
              <a:pPr algn="ctr">
                <a:defRPr/>
              </a:pPr>
              <a:r>
                <a:rPr lang="en-US" altLang="zh-CN" sz="1600" b="1" kern="0" dirty="0">
                  <a:solidFill>
                    <a:srgbClr val="3A3E4A"/>
                  </a:solidFill>
                  <a:latin typeface="微软雅黑" panose="020B0503020204020204" pitchFamily="34" charset="-122"/>
                  <a:ea typeface="微软雅黑" panose="020B0503020204020204" pitchFamily="34" charset="-122"/>
                </a:rPr>
                <a:t>Tittle text</a:t>
              </a:r>
              <a:endParaRPr lang="zh-CN" altLang="en-US" sz="1600" b="1" kern="0" dirty="0">
                <a:solidFill>
                  <a:srgbClr val="3A3E4A"/>
                </a:solidFill>
                <a:latin typeface="微软雅黑" panose="020B0503020204020204" pitchFamily="34" charset="-122"/>
                <a:ea typeface="微软雅黑" panose="020B0503020204020204" pitchFamily="34" charset="-122"/>
              </a:endParaRPr>
            </a:p>
          </p:txBody>
        </p:sp>
        <p:sp>
          <p:nvSpPr>
            <p:cNvPr id="29" name="TextBox 46"/>
            <p:cNvSpPr txBox="1"/>
            <p:nvPr/>
          </p:nvSpPr>
          <p:spPr>
            <a:xfrm>
              <a:off x="939354" y="3783831"/>
              <a:ext cx="2276668" cy="617590"/>
            </a:xfrm>
            <a:prstGeom prst="rect">
              <a:avLst/>
            </a:prstGeom>
            <a:noFill/>
          </p:spPr>
          <p:txBody>
            <a:bodyPr wrap="square" rtlCol="0">
              <a:spAutoFit/>
            </a:bodyPr>
            <a:lstStyle/>
            <a:p>
              <a:pPr marL="0" marR="0" lvl="0" indent="0" algn="ctr" defTabSz="1216025" rtl="0" eaLnBrk="1" fontAlgn="auto" latinLnBrk="0" hangingPunct="1">
                <a:lnSpc>
                  <a:spcPct val="150000"/>
                </a:lnSpc>
                <a:spcBef>
                  <a:spcPts val="0"/>
                </a:spcBef>
                <a:spcAft>
                  <a:spcPts val="0"/>
                </a:spcAft>
                <a:buClrTx/>
                <a:buSzTx/>
                <a:buFontTx/>
                <a:buNone/>
                <a:defRPr/>
              </a:pPr>
              <a:r>
                <a:rPr kumimoji="0" lang="zh-CN" altLang="en-US" sz="1200" b="0" i="0" u="none" strike="noStrike" kern="1200" cap="none" spc="0" normalizeH="0" baseline="0" noProof="0" dirty="0">
                  <a:ln>
                    <a:noFill/>
                  </a:ln>
                  <a:solidFill>
                    <a:prstClr val="black"/>
                  </a:solidFill>
                  <a:effectLst/>
                  <a:uLnTx/>
                  <a:uFillTx/>
                  <a:latin typeface="+mn-lt"/>
                  <a:ea typeface="+mn-ea"/>
                  <a:cs typeface="+mn-ea"/>
                  <a:sym typeface="+mn-lt"/>
                </a:rPr>
                <a:t>Click here to add content that matches the title.</a:t>
              </a:r>
            </a:p>
          </p:txBody>
        </p:sp>
        <p:sp>
          <p:nvSpPr>
            <p:cNvPr id="30" name="椭圆 29"/>
            <p:cNvSpPr/>
            <p:nvPr/>
          </p:nvSpPr>
          <p:spPr>
            <a:xfrm>
              <a:off x="1639883" y="5332004"/>
              <a:ext cx="875616" cy="875616"/>
            </a:xfrm>
            <a:prstGeom prst="ellipse">
              <a:avLst/>
            </a:prstGeom>
            <a:noFill/>
            <a:ln w="19050" cap="flat" cmpd="sng" algn="ctr">
              <a:solidFill>
                <a:sysClr val="window" lastClr="FFFFFF">
                  <a:lumMod val="50000"/>
                </a:sysClr>
              </a:solidFill>
              <a:prstDash val="sysDot"/>
              <a:miter lim="800000"/>
            </a:ln>
            <a:effectLst/>
          </p:spPr>
          <p:txBody>
            <a:bodyPr rtlCol="0" anchor="ctr"/>
            <a:lstStyle/>
            <a:p>
              <a:pPr algn="ctr">
                <a:defRPr/>
              </a:pPr>
              <a:endParaRPr lang="zh-CN" altLang="en-US" kern="0">
                <a:solidFill>
                  <a:sysClr val="window" lastClr="FFFFFF"/>
                </a:solidFill>
                <a:latin typeface="Calibri" panose="020F0502020204030204"/>
                <a:ea typeface="宋体" panose="02010600030101010101" pitchFamily="2" charset="-122"/>
              </a:endParaRPr>
            </a:p>
          </p:txBody>
        </p:sp>
        <p:cxnSp>
          <p:nvCxnSpPr>
            <p:cNvPr id="31" name="直接连接符 30"/>
            <p:cNvCxnSpPr>
              <a:stCxn id="30" idx="0"/>
            </p:cNvCxnSpPr>
            <p:nvPr/>
          </p:nvCxnSpPr>
          <p:spPr>
            <a:xfrm flipV="1">
              <a:off x="2077691" y="4683932"/>
              <a:ext cx="1" cy="648072"/>
            </a:xfrm>
            <a:prstGeom prst="line">
              <a:avLst/>
            </a:prstGeom>
            <a:noFill/>
            <a:ln w="6350" cap="flat" cmpd="sng" algn="ctr">
              <a:solidFill>
                <a:sysClr val="window" lastClr="FFFFFF">
                  <a:lumMod val="50000"/>
                </a:sysClr>
              </a:solidFill>
              <a:prstDash val="sysDot"/>
              <a:miter lim="800000"/>
            </a:ln>
            <a:effectLst/>
          </p:spPr>
        </p:cxnSp>
        <p:graphicFrame>
          <p:nvGraphicFramePr>
            <p:cNvPr id="32" name="图表 31"/>
            <p:cNvGraphicFramePr/>
            <p:nvPr/>
          </p:nvGraphicFramePr>
          <p:xfrm>
            <a:off x="1333885" y="5273941"/>
            <a:ext cx="1487613" cy="991742"/>
          </p:xfrm>
          <a:graphic>
            <a:graphicData uri="http://schemas.openxmlformats.org/drawingml/2006/chart">
              <c:chart xmlns:c="http://schemas.openxmlformats.org/drawingml/2006/chart" xmlns:r="http://schemas.openxmlformats.org/officeDocument/2006/relationships" r:id="rId3"/>
            </a:graphicData>
          </a:graphic>
        </p:graphicFrame>
      </p:grpSp>
      <p:grpSp>
        <p:nvGrpSpPr>
          <p:cNvPr id="33" name="组合 32"/>
          <p:cNvGrpSpPr/>
          <p:nvPr/>
        </p:nvGrpSpPr>
        <p:grpSpPr>
          <a:xfrm>
            <a:off x="6072687" y="1659518"/>
            <a:ext cx="2519183" cy="4607625"/>
            <a:chOff x="817937" y="1659125"/>
            <a:chExt cx="2519511" cy="4606558"/>
          </a:xfrm>
        </p:grpSpPr>
        <p:sp>
          <p:nvSpPr>
            <p:cNvPr id="34" name="圆角矩形 2"/>
            <p:cNvSpPr/>
            <p:nvPr/>
          </p:nvSpPr>
          <p:spPr>
            <a:xfrm>
              <a:off x="817937" y="2883732"/>
              <a:ext cx="2519511" cy="1800200"/>
            </a:xfrm>
            <a:custGeom>
              <a:avLst/>
              <a:gdLst/>
              <a:ahLst/>
              <a:cxnLst/>
              <a:rect l="l" t="t" r="r" b="b"/>
              <a:pathLst>
                <a:path w="2519511" h="1800200">
                  <a:moveTo>
                    <a:pt x="67291" y="0"/>
                  </a:moveTo>
                  <a:lnTo>
                    <a:pt x="831899" y="0"/>
                  </a:lnTo>
                  <a:cubicBezTo>
                    <a:pt x="831899" y="236298"/>
                    <a:pt x="1023457" y="427856"/>
                    <a:pt x="1259755" y="427856"/>
                  </a:cubicBezTo>
                  <a:cubicBezTo>
                    <a:pt x="1496053" y="427856"/>
                    <a:pt x="1687611" y="236298"/>
                    <a:pt x="1687611" y="0"/>
                  </a:cubicBezTo>
                  <a:lnTo>
                    <a:pt x="2452220" y="0"/>
                  </a:lnTo>
                  <a:cubicBezTo>
                    <a:pt x="2489384" y="0"/>
                    <a:pt x="2519511" y="30127"/>
                    <a:pt x="2519511" y="67291"/>
                  </a:cubicBezTo>
                  <a:lnTo>
                    <a:pt x="2519511" y="1732909"/>
                  </a:lnTo>
                  <a:cubicBezTo>
                    <a:pt x="2519511" y="1770073"/>
                    <a:pt x="2489384" y="1800200"/>
                    <a:pt x="2452220" y="1800200"/>
                  </a:cubicBezTo>
                  <a:lnTo>
                    <a:pt x="67291" y="1800200"/>
                  </a:lnTo>
                  <a:cubicBezTo>
                    <a:pt x="30127" y="1800200"/>
                    <a:pt x="0" y="1770073"/>
                    <a:pt x="0" y="1732909"/>
                  </a:cubicBezTo>
                  <a:lnTo>
                    <a:pt x="0" y="67291"/>
                  </a:lnTo>
                  <a:cubicBezTo>
                    <a:pt x="0" y="30127"/>
                    <a:pt x="30127" y="0"/>
                    <a:pt x="67291" y="0"/>
                  </a:cubicBezTo>
                  <a:close/>
                </a:path>
              </a:pathLst>
            </a:custGeom>
            <a:gradFill flip="none" rotWithShape="1">
              <a:gsLst>
                <a:gs pos="0">
                  <a:srgbClr val="C9CBC8"/>
                </a:gs>
                <a:gs pos="100000">
                  <a:srgbClr val="FCFCFC"/>
                </a:gs>
              </a:gsLst>
              <a:lin ang="8100000" scaled="1"/>
              <a:tileRect/>
            </a:gradFill>
            <a:ln w="12700" cap="flat" cmpd="sng" algn="ctr">
              <a:gradFill flip="none" rotWithShape="1">
                <a:gsLst>
                  <a:gs pos="0">
                    <a:srgbClr val="FCFDFD"/>
                  </a:gs>
                  <a:gs pos="100000">
                    <a:srgbClr val="CFD4D0"/>
                  </a:gs>
                </a:gsLst>
                <a:lin ang="8100000" scaled="1"/>
                <a:tileRect/>
              </a:gradFill>
              <a:prstDash val="solid"/>
              <a:miter lim="800000"/>
            </a:ln>
            <a:effectLst>
              <a:outerShdw blurRad="342900" dist="152400" dir="8100000" algn="tr" rotWithShape="0">
                <a:prstClr val="black">
                  <a:alpha val="26000"/>
                </a:prstClr>
              </a:outerShdw>
            </a:effectLst>
          </p:spPr>
          <p:txBody>
            <a:bodyPr rtlCol="0" anchor="ctr"/>
            <a:lstStyle/>
            <a:p>
              <a:pPr algn="ctr">
                <a:defRPr/>
              </a:pPr>
              <a:endParaRPr lang="zh-CN" altLang="en-US" kern="0">
                <a:solidFill>
                  <a:sysClr val="window" lastClr="FFFFFF"/>
                </a:solidFill>
                <a:latin typeface="Calibri" panose="020F0502020204030204"/>
                <a:ea typeface="宋体" panose="02010600030101010101" pitchFamily="2" charset="-122"/>
              </a:endParaRPr>
            </a:p>
          </p:txBody>
        </p:sp>
        <p:sp>
          <p:nvSpPr>
            <p:cNvPr id="35" name="圆角矩形 33"/>
            <p:cNvSpPr/>
            <p:nvPr/>
          </p:nvSpPr>
          <p:spPr>
            <a:xfrm>
              <a:off x="894137" y="2959932"/>
              <a:ext cx="2367111" cy="1647800"/>
            </a:xfrm>
            <a:custGeom>
              <a:avLst/>
              <a:gdLst/>
              <a:ahLst/>
              <a:cxnLst/>
              <a:rect l="l" t="t" r="r" b="b"/>
              <a:pathLst>
                <a:path w="2367111" h="1647800">
                  <a:moveTo>
                    <a:pt x="61595" y="0"/>
                  </a:moveTo>
                  <a:lnTo>
                    <a:pt x="687181" y="0"/>
                  </a:lnTo>
                  <a:cubicBezTo>
                    <a:pt x="722120" y="242374"/>
                    <a:pt x="931177" y="427856"/>
                    <a:pt x="1183555" y="427856"/>
                  </a:cubicBezTo>
                  <a:cubicBezTo>
                    <a:pt x="1435933" y="427856"/>
                    <a:pt x="1644990" y="242374"/>
                    <a:pt x="1679929" y="0"/>
                  </a:cubicBezTo>
                  <a:lnTo>
                    <a:pt x="2305516" y="0"/>
                  </a:lnTo>
                  <a:cubicBezTo>
                    <a:pt x="2339534" y="0"/>
                    <a:pt x="2367111" y="27577"/>
                    <a:pt x="2367111" y="61595"/>
                  </a:cubicBezTo>
                  <a:lnTo>
                    <a:pt x="2367111" y="1586205"/>
                  </a:lnTo>
                  <a:cubicBezTo>
                    <a:pt x="2367111" y="1620223"/>
                    <a:pt x="2339534" y="1647800"/>
                    <a:pt x="2305516" y="1647800"/>
                  </a:cubicBezTo>
                  <a:lnTo>
                    <a:pt x="61595" y="1647800"/>
                  </a:lnTo>
                  <a:cubicBezTo>
                    <a:pt x="27577" y="1647800"/>
                    <a:pt x="0" y="1620223"/>
                    <a:pt x="0" y="1586205"/>
                  </a:cubicBezTo>
                  <a:lnTo>
                    <a:pt x="0" y="61595"/>
                  </a:lnTo>
                  <a:cubicBezTo>
                    <a:pt x="0" y="27577"/>
                    <a:pt x="27577" y="0"/>
                    <a:pt x="61595" y="0"/>
                  </a:cubicBezTo>
                  <a:close/>
                </a:path>
              </a:pathLst>
            </a:custGeom>
            <a:solidFill>
              <a:sysClr val="window" lastClr="FFFFFF"/>
            </a:solidFill>
            <a:ln w="12700" cap="flat" cmpd="sng" algn="ctr">
              <a:noFill/>
              <a:prstDash val="solid"/>
              <a:miter lim="800000"/>
            </a:ln>
            <a:effectLst>
              <a:innerShdw blurRad="63500" dist="50800" dir="18900000">
                <a:prstClr val="black">
                  <a:alpha val="50000"/>
                </a:prstClr>
              </a:innerShdw>
            </a:effectLst>
          </p:spPr>
          <p:txBody>
            <a:bodyPr rtlCol="0" anchor="ctr"/>
            <a:lstStyle/>
            <a:p>
              <a:pPr algn="ctr">
                <a:defRPr/>
              </a:pPr>
              <a:endParaRPr lang="zh-CN" altLang="en-US" kern="0">
                <a:solidFill>
                  <a:sysClr val="window" lastClr="FFFFFF"/>
                </a:solidFill>
                <a:latin typeface="Calibri" panose="020F0502020204030204"/>
                <a:ea typeface="宋体" panose="02010600030101010101" pitchFamily="2" charset="-122"/>
              </a:endParaRPr>
            </a:p>
          </p:txBody>
        </p:sp>
        <p:sp>
          <p:nvSpPr>
            <p:cNvPr id="36" name="圆角矩形 34"/>
            <p:cNvSpPr/>
            <p:nvPr/>
          </p:nvSpPr>
          <p:spPr>
            <a:xfrm>
              <a:off x="1485915" y="1659125"/>
              <a:ext cx="1183555" cy="1008583"/>
            </a:xfrm>
            <a:custGeom>
              <a:avLst/>
              <a:gdLst/>
              <a:ahLst/>
              <a:cxnLst/>
              <a:rect l="l" t="t" r="r" b="b"/>
              <a:pathLst>
                <a:path w="1183555" h="1008583">
                  <a:moveTo>
                    <a:pt x="37701" y="0"/>
                  </a:moveTo>
                  <a:lnTo>
                    <a:pt x="1145854" y="0"/>
                  </a:lnTo>
                  <a:cubicBezTo>
                    <a:pt x="1166676" y="0"/>
                    <a:pt x="1183555" y="16879"/>
                    <a:pt x="1183555" y="37701"/>
                  </a:cubicBezTo>
                  <a:lnTo>
                    <a:pt x="1183555" y="970882"/>
                  </a:lnTo>
                  <a:cubicBezTo>
                    <a:pt x="1183555" y="991704"/>
                    <a:pt x="1166676" y="1008583"/>
                    <a:pt x="1145854" y="1008583"/>
                  </a:cubicBezTo>
                  <a:lnTo>
                    <a:pt x="959151" y="1008583"/>
                  </a:lnTo>
                  <a:cubicBezTo>
                    <a:pt x="886260" y="881458"/>
                    <a:pt x="748910" y="796751"/>
                    <a:pt x="591777" y="796751"/>
                  </a:cubicBezTo>
                  <a:cubicBezTo>
                    <a:pt x="434644" y="796751"/>
                    <a:pt x="297295" y="881458"/>
                    <a:pt x="224403" y="1008583"/>
                  </a:cubicBezTo>
                  <a:lnTo>
                    <a:pt x="37701" y="1008583"/>
                  </a:lnTo>
                  <a:cubicBezTo>
                    <a:pt x="16879" y="1008583"/>
                    <a:pt x="0" y="991704"/>
                    <a:pt x="0" y="970882"/>
                  </a:cubicBezTo>
                  <a:lnTo>
                    <a:pt x="0" y="37701"/>
                  </a:lnTo>
                  <a:cubicBezTo>
                    <a:pt x="0" y="16879"/>
                    <a:pt x="16879" y="0"/>
                    <a:pt x="37701" y="0"/>
                  </a:cubicBezTo>
                  <a:close/>
                </a:path>
              </a:pathLst>
            </a:custGeom>
            <a:gradFill flip="none" rotWithShape="1">
              <a:gsLst>
                <a:gs pos="0">
                  <a:srgbClr val="C9CBC8"/>
                </a:gs>
                <a:gs pos="100000">
                  <a:srgbClr val="FCFCFC"/>
                </a:gs>
              </a:gsLst>
              <a:lin ang="8100000" scaled="1"/>
              <a:tileRect/>
            </a:gradFill>
            <a:ln w="12700" cap="flat" cmpd="sng" algn="ctr">
              <a:gradFill flip="none" rotWithShape="1">
                <a:gsLst>
                  <a:gs pos="0">
                    <a:srgbClr val="FCFDFD"/>
                  </a:gs>
                  <a:gs pos="100000">
                    <a:srgbClr val="CFD4D0"/>
                  </a:gs>
                </a:gsLst>
                <a:lin ang="8100000" scaled="1"/>
                <a:tileRect/>
              </a:gradFill>
              <a:prstDash val="solid"/>
              <a:miter lim="800000"/>
            </a:ln>
            <a:effectLst>
              <a:outerShdw blurRad="342900" dist="152400" dir="8100000" algn="tr" rotWithShape="0">
                <a:prstClr val="black">
                  <a:alpha val="26000"/>
                </a:prstClr>
              </a:outerShdw>
            </a:effectLst>
          </p:spPr>
          <p:txBody>
            <a:bodyPr rtlCol="0" anchor="ctr"/>
            <a:lstStyle/>
            <a:p>
              <a:pPr algn="ctr">
                <a:defRPr/>
              </a:pPr>
              <a:endParaRPr lang="zh-CN" altLang="en-US" kern="0">
                <a:solidFill>
                  <a:sysClr val="window" lastClr="FFFFFF"/>
                </a:solidFill>
                <a:latin typeface="Calibri" panose="020F0502020204030204"/>
                <a:ea typeface="宋体" panose="02010600030101010101" pitchFamily="2" charset="-122"/>
              </a:endParaRPr>
            </a:p>
          </p:txBody>
        </p:sp>
        <p:sp>
          <p:nvSpPr>
            <p:cNvPr id="37" name="圆角矩形 35"/>
            <p:cNvSpPr/>
            <p:nvPr/>
          </p:nvSpPr>
          <p:spPr>
            <a:xfrm>
              <a:off x="1562115" y="1735325"/>
              <a:ext cx="1031155" cy="856183"/>
            </a:xfrm>
            <a:custGeom>
              <a:avLst/>
              <a:gdLst/>
              <a:ahLst/>
              <a:cxnLst/>
              <a:rect l="l" t="t" r="r" b="b"/>
              <a:pathLst>
                <a:path w="1031155" h="856183">
                  <a:moveTo>
                    <a:pt x="32004" y="0"/>
                  </a:moveTo>
                  <a:lnTo>
                    <a:pt x="999151" y="0"/>
                  </a:lnTo>
                  <a:cubicBezTo>
                    <a:pt x="1016826" y="0"/>
                    <a:pt x="1031155" y="14329"/>
                    <a:pt x="1031155" y="32004"/>
                  </a:cubicBezTo>
                  <a:lnTo>
                    <a:pt x="1031155" y="824179"/>
                  </a:lnTo>
                  <a:cubicBezTo>
                    <a:pt x="1031155" y="841854"/>
                    <a:pt x="1016826" y="856183"/>
                    <a:pt x="999151" y="856183"/>
                  </a:cubicBezTo>
                  <a:lnTo>
                    <a:pt x="924966" y="856183"/>
                  </a:lnTo>
                  <a:cubicBezTo>
                    <a:pt x="834442" y="727684"/>
                    <a:pt x="684741" y="644351"/>
                    <a:pt x="515577" y="644351"/>
                  </a:cubicBezTo>
                  <a:cubicBezTo>
                    <a:pt x="346413" y="644351"/>
                    <a:pt x="196712" y="727684"/>
                    <a:pt x="106188" y="856183"/>
                  </a:cubicBezTo>
                  <a:lnTo>
                    <a:pt x="32004" y="856183"/>
                  </a:lnTo>
                  <a:cubicBezTo>
                    <a:pt x="14329" y="856183"/>
                    <a:pt x="0" y="841854"/>
                    <a:pt x="0" y="824179"/>
                  </a:cubicBezTo>
                  <a:lnTo>
                    <a:pt x="0" y="32004"/>
                  </a:lnTo>
                  <a:cubicBezTo>
                    <a:pt x="0" y="14329"/>
                    <a:pt x="14329" y="0"/>
                    <a:pt x="32004" y="0"/>
                  </a:cubicBezTo>
                  <a:close/>
                </a:path>
              </a:pathLst>
            </a:custGeom>
            <a:solidFill>
              <a:srgbClr val="3A3E4A"/>
            </a:solidFill>
            <a:ln w="12700" cap="flat" cmpd="sng" algn="ctr">
              <a:noFill/>
              <a:prstDash val="solid"/>
              <a:miter lim="800000"/>
            </a:ln>
            <a:effectLst>
              <a:innerShdw blurRad="63500" dist="50800" dir="18900000">
                <a:prstClr val="black">
                  <a:alpha val="50000"/>
                </a:prstClr>
              </a:innerShdw>
            </a:effectLst>
          </p:spPr>
          <p:txBody>
            <a:bodyPr rtlCol="0" anchor="ctr"/>
            <a:lstStyle/>
            <a:p>
              <a:pPr algn="ctr">
                <a:defRPr/>
              </a:pPr>
              <a:endParaRPr lang="zh-CN" altLang="en-US" kern="0">
                <a:solidFill>
                  <a:sysClr val="window" lastClr="FFFFFF"/>
                </a:solidFill>
                <a:latin typeface="Calibri" panose="020F0502020204030204"/>
                <a:ea typeface="宋体" panose="02010600030101010101" pitchFamily="2" charset="-122"/>
              </a:endParaRPr>
            </a:p>
          </p:txBody>
        </p:sp>
        <p:sp>
          <p:nvSpPr>
            <p:cNvPr id="38" name="椭圆 37"/>
            <p:cNvSpPr/>
            <p:nvPr/>
          </p:nvSpPr>
          <p:spPr>
            <a:xfrm>
              <a:off x="1827523" y="2633563"/>
              <a:ext cx="500337" cy="500337"/>
            </a:xfrm>
            <a:prstGeom prst="ellipse">
              <a:avLst/>
            </a:prstGeom>
            <a:gradFill flip="none" rotWithShape="1">
              <a:gsLst>
                <a:gs pos="0">
                  <a:srgbClr val="C9CBC8"/>
                </a:gs>
                <a:gs pos="100000">
                  <a:srgbClr val="FCFCFC"/>
                </a:gs>
              </a:gsLst>
              <a:lin ang="8100000" scaled="1"/>
              <a:tileRect/>
            </a:gradFill>
            <a:ln w="12700" cap="flat" cmpd="sng" algn="ctr">
              <a:gradFill flip="none" rotWithShape="1">
                <a:gsLst>
                  <a:gs pos="0">
                    <a:srgbClr val="FCFDFD"/>
                  </a:gs>
                  <a:gs pos="100000">
                    <a:srgbClr val="CFD4D0"/>
                  </a:gs>
                </a:gsLst>
                <a:lin ang="8100000" scaled="1"/>
                <a:tileRect/>
              </a:gradFill>
              <a:prstDash val="solid"/>
              <a:miter lim="800000"/>
            </a:ln>
            <a:effectLst>
              <a:outerShdw blurRad="342900" dist="152400" dir="8100000" algn="tr" rotWithShape="0">
                <a:prstClr val="black">
                  <a:alpha val="26000"/>
                </a:prstClr>
              </a:outerShdw>
            </a:effectLst>
          </p:spPr>
          <p:txBody>
            <a:bodyPr rtlCol="0" anchor="ctr"/>
            <a:lstStyle/>
            <a:p>
              <a:pPr algn="ctr">
                <a:defRPr/>
              </a:pPr>
              <a:endParaRPr lang="zh-CN" altLang="en-US" kern="0">
                <a:solidFill>
                  <a:sysClr val="window" lastClr="FFFFFF"/>
                </a:solidFill>
                <a:latin typeface="Calibri" panose="020F0502020204030204"/>
                <a:ea typeface="宋体" panose="02010600030101010101" pitchFamily="2" charset="-122"/>
              </a:endParaRPr>
            </a:p>
          </p:txBody>
        </p:sp>
        <p:sp>
          <p:nvSpPr>
            <p:cNvPr id="39" name="椭圆 38"/>
            <p:cNvSpPr/>
            <p:nvPr/>
          </p:nvSpPr>
          <p:spPr>
            <a:xfrm>
              <a:off x="1933675" y="2739715"/>
              <a:ext cx="288032" cy="288032"/>
            </a:xfrm>
            <a:prstGeom prst="ellipse">
              <a:avLst/>
            </a:prstGeom>
            <a:solidFill>
              <a:srgbClr val="3A3E4A"/>
            </a:solidFill>
            <a:ln w="12700" cap="flat" cmpd="sng" algn="ctr">
              <a:noFill/>
              <a:prstDash val="solid"/>
              <a:miter lim="800000"/>
            </a:ln>
            <a:effectLst>
              <a:innerShdw blurRad="63500" dist="50800" dir="18900000">
                <a:prstClr val="black">
                  <a:alpha val="50000"/>
                </a:prstClr>
              </a:innerShdw>
            </a:effectLst>
          </p:spPr>
          <p:txBody>
            <a:bodyPr rtlCol="0" anchor="ctr"/>
            <a:lstStyle/>
            <a:p>
              <a:pPr algn="ctr">
                <a:defRPr/>
              </a:pPr>
              <a:endParaRPr lang="zh-CN" altLang="en-US" kern="0">
                <a:solidFill>
                  <a:sysClr val="window" lastClr="FFFFFF"/>
                </a:solidFill>
                <a:latin typeface="Calibri" panose="020F0502020204030204"/>
                <a:ea typeface="宋体" panose="02010600030101010101" pitchFamily="2" charset="-122"/>
              </a:endParaRPr>
            </a:p>
          </p:txBody>
        </p:sp>
        <p:sp>
          <p:nvSpPr>
            <p:cNvPr id="40" name="TextBox 44"/>
            <p:cNvSpPr txBox="1"/>
            <p:nvPr/>
          </p:nvSpPr>
          <p:spPr>
            <a:xfrm>
              <a:off x="1639880" y="1843500"/>
              <a:ext cx="875619" cy="400017"/>
            </a:xfrm>
            <a:prstGeom prst="rect">
              <a:avLst/>
            </a:prstGeom>
            <a:noFill/>
          </p:spPr>
          <p:txBody>
            <a:bodyPr wrap="square" rtlCol="0">
              <a:spAutoFit/>
            </a:bodyPr>
            <a:lstStyle/>
            <a:p>
              <a:pPr algn="ctr">
                <a:defRPr/>
              </a:pPr>
              <a:r>
                <a:rPr lang="en-US" altLang="zh-CN" sz="2000" b="1" kern="0" dirty="0">
                  <a:solidFill>
                    <a:sysClr val="window" lastClr="FFFFFF"/>
                  </a:solidFill>
                  <a:latin typeface="微软雅黑" panose="020B0503020204020204" pitchFamily="34" charset="-122"/>
                  <a:ea typeface="微软雅黑" panose="020B0503020204020204" pitchFamily="34" charset="-122"/>
                </a:rPr>
                <a:t>2018</a:t>
              </a:r>
              <a:endParaRPr lang="zh-CN" altLang="en-US" sz="2000" b="1" kern="0" dirty="0">
                <a:solidFill>
                  <a:sysClr val="window" lastClr="FFFFFF"/>
                </a:solidFill>
                <a:latin typeface="微软雅黑" panose="020B0503020204020204" pitchFamily="34" charset="-122"/>
                <a:ea typeface="微软雅黑" panose="020B0503020204020204" pitchFamily="34" charset="-122"/>
              </a:endParaRPr>
            </a:p>
          </p:txBody>
        </p:sp>
        <p:sp>
          <p:nvSpPr>
            <p:cNvPr id="41" name="TextBox 45"/>
            <p:cNvSpPr txBox="1"/>
            <p:nvPr/>
          </p:nvSpPr>
          <p:spPr>
            <a:xfrm>
              <a:off x="1047316" y="3501430"/>
              <a:ext cx="2060752" cy="338476"/>
            </a:xfrm>
            <a:prstGeom prst="rect">
              <a:avLst/>
            </a:prstGeom>
            <a:noFill/>
          </p:spPr>
          <p:txBody>
            <a:bodyPr wrap="square" rtlCol="0">
              <a:spAutoFit/>
            </a:bodyPr>
            <a:lstStyle/>
            <a:p>
              <a:pPr algn="ctr">
                <a:defRPr/>
              </a:pPr>
              <a:r>
                <a:rPr lang="en-US" altLang="zh-CN" sz="1600" b="1" kern="0" dirty="0">
                  <a:solidFill>
                    <a:srgbClr val="3A3E4A"/>
                  </a:solidFill>
                  <a:latin typeface="微软雅黑" panose="020B0503020204020204" pitchFamily="34" charset="-122"/>
                  <a:ea typeface="微软雅黑" panose="020B0503020204020204" pitchFamily="34" charset="-122"/>
                </a:rPr>
                <a:t>Tittle text</a:t>
              </a:r>
              <a:endParaRPr lang="zh-CN" altLang="en-US" sz="1600" b="1" kern="0" dirty="0">
                <a:solidFill>
                  <a:srgbClr val="3A3E4A"/>
                </a:solidFill>
                <a:latin typeface="微软雅黑" panose="020B0503020204020204" pitchFamily="34" charset="-122"/>
                <a:ea typeface="微软雅黑" panose="020B0503020204020204" pitchFamily="34" charset="-122"/>
              </a:endParaRPr>
            </a:p>
          </p:txBody>
        </p:sp>
        <p:sp>
          <p:nvSpPr>
            <p:cNvPr id="42" name="TextBox 46"/>
            <p:cNvSpPr txBox="1"/>
            <p:nvPr/>
          </p:nvSpPr>
          <p:spPr>
            <a:xfrm>
              <a:off x="939354" y="3783831"/>
              <a:ext cx="2276668" cy="617590"/>
            </a:xfrm>
            <a:prstGeom prst="rect">
              <a:avLst/>
            </a:prstGeom>
            <a:noFill/>
          </p:spPr>
          <p:txBody>
            <a:bodyPr wrap="square" rtlCol="0">
              <a:spAutoFit/>
            </a:bodyPr>
            <a:lstStyle/>
            <a:p>
              <a:pPr marL="0" marR="0" lvl="0" indent="0" algn="ctr" defTabSz="1216025" rtl="0" eaLnBrk="1" fontAlgn="auto" latinLnBrk="0" hangingPunct="1">
                <a:lnSpc>
                  <a:spcPct val="150000"/>
                </a:lnSpc>
                <a:spcBef>
                  <a:spcPts val="0"/>
                </a:spcBef>
                <a:spcAft>
                  <a:spcPts val="0"/>
                </a:spcAft>
                <a:buClrTx/>
                <a:buSzTx/>
                <a:buFontTx/>
                <a:buNone/>
                <a:defRPr/>
              </a:pPr>
              <a:r>
                <a:rPr kumimoji="0" lang="zh-CN" altLang="en-US" sz="1200" b="0" i="0" u="none" strike="noStrike" kern="1200" cap="none" spc="0" normalizeH="0" baseline="0" noProof="0" dirty="0">
                  <a:ln>
                    <a:noFill/>
                  </a:ln>
                  <a:solidFill>
                    <a:prstClr val="black"/>
                  </a:solidFill>
                  <a:effectLst/>
                  <a:uLnTx/>
                  <a:uFillTx/>
                  <a:latin typeface="+mn-lt"/>
                  <a:ea typeface="+mn-ea"/>
                  <a:cs typeface="+mn-ea"/>
                  <a:sym typeface="+mn-lt"/>
                </a:rPr>
                <a:t>Click here to add content that matches the title.</a:t>
              </a:r>
            </a:p>
          </p:txBody>
        </p:sp>
        <p:sp>
          <p:nvSpPr>
            <p:cNvPr id="43" name="椭圆 42"/>
            <p:cNvSpPr/>
            <p:nvPr/>
          </p:nvSpPr>
          <p:spPr>
            <a:xfrm>
              <a:off x="1639883" y="5332004"/>
              <a:ext cx="875616" cy="875616"/>
            </a:xfrm>
            <a:prstGeom prst="ellipse">
              <a:avLst/>
            </a:prstGeom>
            <a:noFill/>
            <a:ln w="19050" cap="flat" cmpd="sng" algn="ctr">
              <a:solidFill>
                <a:sysClr val="window" lastClr="FFFFFF">
                  <a:lumMod val="50000"/>
                </a:sysClr>
              </a:solidFill>
              <a:prstDash val="sysDot"/>
              <a:miter lim="800000"/>
            </a:ln>
            <a:effectLst/>
          </p:spPr>
          <p:txBody>
            <a:bodyPr rtlCol="0" anchor="ctr"/>
            <a:lstStyle/>
            <a:p>
              <a:pPr algn="ctr">
                <a:defRPr/>
              </a:pPr>
              <a:endParaRPr lang="zh-CN" altLang="en-US" kern="0">
                <a:solidFill>
                  <a:sysClr val="window" lastClr="FFFFFF"/>
                </a:solidFill>
                <a:latin typeface="Calibri" panose="020F0502020204030204"/>
                <a:ea typeface="宋体" panose="02010600030101010101" pitchFamily="2" charset="-122"/>
              </a:endParaRPr>
            </a:p>
          </p:txBody>
        </p:sp>
        <p:cxnSp>
          <p:nvCxnSpPr>
            <p:cNvPr id="44" name="直接连接符 43"/>
            <p:cNvCxnSpPr>
              <a:stCxn id="43" idx="0"/>
            </p:cNvCxnSpPr>
            <p:nvPr/>
          </p:nvCxnSpPr>
          <p:spPr>
            <a:xfrm flipV="1">
              <a:off x="2077691" y="4683932"/>
              <a:ext cx="1" cy="648072"/>
            </a:xfrm>
            <a:prstGeom prst="line">
              <a:avLst/>
            </a:prstGeom>
            <a:noFill/>
            <a:ln w="6350" cap="flat" cmpd="sng" algn="ctr">
              <a:solidFill>
                <a:sysClr val="window" lastClr="FFFFFF">
                  <a:lumMod val="50000"/>
                </a:sysClr>
              </a:solidFill>
              <a:prstDash val="sysDot"/>
              <a:miter lim="800000"/>
            </a:ln>
            <a:effectLst/>
          </p:spPr>
        </p:cxnSp>
        <p:graphicFrame>
          <p:nvGraphicFramePr>
            <p:cNvPr id="45" name="图表 44"/>
            <p:cNvGraphicFramePr/>
            <p:nvPr/>
          </p:nvGraphicFramePr>
          <p:xfrm>
            <a:off x="1333885" y="5273941"/>
            <a:ext cx="1487613" cy="991742"/>
          </p:xfrm>
          <a:graphic>
            <a:graphicData uri="http://schemas.openxmlformats.org/drawingml/2006/chart">
              <c:chart xmlns:c="http://schemas.openxmlformats.org/drawingml/2006/chart" xmlns:r="http://schemas.openxmlformats.org/officeDocument/2006/relationships" r:id="rId4"/>
            </a:graphicData>
          </a:graphic>
        </p:graphicFrame>
      </p:grpSp>
      <p:grpSp>
        <p:nvGrpSpPr>
          <p:cNvPr id="46" name="组合 45"/>
          <p:cNvGrpSpPr/>
          <p:nvPr/>
        </p:nvGrpSpPr>
        <p:grpSpPr>
          <a:xfrm>
            <a:off x="8745030" y="1659518"/>
            <a:ext cx="2519183" cy="4607625"/>
            <a:chOff x="817937" y="1659125"/>
            <a:chExt cx="2519511" cy="4606558"/>
          </a:xfrm>
        </p:grpSpPr>
        <p:sp>
          <p:nvSpPr>
            <p:cNvPr id="47" name="圆角矩形 2"/>
            <p:cNvSpPr/>
            <p:nvPr/>
          </p:nvSpPr>
          <p:spPr>
            <a:xfrm>
              <a:off x="817937" y="2883732"/>
              <a:ext cx="2519511" cy="1800200"/>
            </a:xfrm>
            <a:custGeom>
              <a:avLst/>
              <a:gdLst/>
              <a:ahLst/>
              <a:cxnLst/>
              <a:rect l="l" t="t" r="r" b="b"/>
              <a:pathLst>
                <a:path w="2519511" h="1800200">
                  <a:moveTo>
                    <a:pt x="67291" y="0"/>
                  </a:moveTo>
                  <a:lnTo>
                    <a:pt x="831899" y="0"/>
                  </a:lnTo>
                  <a:cubicBezTo>
                    <a:pt x="831899" y="236298"/>
                    <a:pt x="1023457" y="427856"/>
                    <a:pt x="1259755" y="427856"/>
                  </a:cubicBezTo>
                  <a:cubicBezTo>
                    <a:pt x="1496053" y="427856"/>
                    <a:pt x="1687611" y="236298"/>
                    <a:pt x="1687611" y="0"/>
                  </a:cubicBezTo>
                  <a:lnTo>
                    <a:pt x="2452220" y="0"/>
                  </a:lnTo>
                  <a:cubicBezTo>
                    <a:pt x="2489384" y="0"/>
                    <a:pt x="2519511" y="30127"/>
                    <a:pt x="2519511" y="67291"/>
                  </a:cubicBezTo>
                  <a:lnTo>
                    <a:pt x="2519511" y="1732909"/>
                  </a:lnTo>
                  <a:cubicBezTo>
                    <a:pt x="2519511" y="1770073"/>
                    <a:pt x="2489384" y="1800200"/>
                    <a:pt x="2452220" y="1800200"/>
                  </a:cubicBezTo>
                  <a:lnTo>
                    <a:pt x="67291" y="1800200"/>
                  </a:lnTo>
                  <a:cubicBezTo>
                    <a:pt x="30127" y="1800200"/>
                    <a:pt x="0" y="1770073"/>
                    <a:pt x="0" y="1732909"/>
                  </a:cubicBezTo>
                  <a:lnTo>
                    <a:pt x="0" y="67291"/>
                  </a:lnTo>
                  <a:cubicBezTo>
                    <a:pt x="0" y="30127"/>
                    <a:pt x="30127" y="0"/>
                    <a:pt x="67291" y="0"/>
                  </a:cubicBezTo>
                  <a:close/>
                </a:path>
              </a:pathLst>
            </a:custGeom>
            <a:gradFill flip="none" rotWithShape="1">
              <a:gsLst>
                <a:gs pos="0">
                  <a:srgbClr val="C9CBC8"/>
                </a:gs>
                <a:gs pos="100000">
                  <a:srgbClr val="FCFCFC"/>
                </a:gs>
              </a:gsLst>
              <a:lin ang="8100000" scaled="1"/>
              <a:tileRect/>
            </a:gradFill>
            <a:ln w="12700" cap="flat" cmpd="sng" algn="ctr">
              <a:gradFill flip="none" rotWithShape="1">
                <a:gsLst>
                  <a:gs pos="0">
                    <a:srgbClr val="FCFDFD"/>
                  </a:gs>
                  <a:gs pos="100000">
                    <a:srgbClr val="CFD4D0"/>
                  </a:gs>
                </a:gsLst>
                <a:lin ang="8100000" scaled="1"/>
                <a:tileRect/>
              </a:gradFill>
              <a:prstDash val="solid"/>
              <a:miter lim="800000"/>
            </a:ln>
            <a:effectLst>
              <a:outerShdw blurRad="342900" dist="152400" dir="8100000" algn="tr" rotWithShape="0">
                <a:prstClr val="black">
                  <a:alpha val="26000"/>
                </a:prstClr>
              </a:outerShdw>
            </a:effectLst>
          </p:spPr>
          <p:txBody>
            <a:bodyPr rtlCol="0" anchor="ctr"/>
            <a:lstStyle/>
            <a:p>
              <a:pPr algn="ctr">
                <a:defRPr/>
              </a:pPr>
              <a:endParaRPr lang="zh-CN" altLang="en-US" kern="0">
                <a:solidFill>
                  <a:sysClr val="window" lastClr="FFFFFF"/>
                </a:solidFill>
                <a:latin typeface="Calibri" panose="020F0502020204030204"/>
                <a:ea typeface="宋体" panose="02010600030101010101" pitchFamily="2" charset="-122"/>
              </a:endParaRPr>
            </a:p>
          </p:txBody>
        </p:sp>
        <p:sp>
          <p:nvSpPr>
            <p:cNvPr id="48" name="圆角矩形 33"/>
            <p:cNvSpPr/>
            <p:nvPr/>
          </p:nvSpPr>
          <p:spPr>
            <a:xfrm>
              <a:off x="894137" y="2959932"/>
              <a:ext cx="2367111" cy="1647800"/>
            </a:xfrm>
            <a:custGeom>
              <a:avLst/>
              <a:gdLst/>
              <a:ahLst/>
              <a:cxnLst/>
              <a:rect l="l" t="t" r="r" b="b"/>
              <a:pathLst>
                <a:path w="2367111" h="1647800">
                  <a:moveTo>
                    <a:pt x="61595" y="0"/>
                  </a:moveTo>
                  <a:lnTo>
                    <a:pt x="687181" y="0"/>
                  </a:lnTo>
                  <a:cubicBezTo>
                    <a:pt x="722120" y="242374"/>
                    <a:pt x="931177" y="427856"/>
                    <a:pt x="1183555" y="427856"/>
                  </a:cubicBezTo>
                  <a:cubicBezTo>
                    <a:pt x="1435933" y="427856"/>
                    <a:pt x="1644990" y="242374"/>
                    <a:pt x="1679929" y="0"/>
                  </a:cubicBezTo>
                  <a:lnTo>
                    <a:pt x="2305516" y="0"/>
                  </a:lnTo>
                  <a:cubicBezTo>
                    <a:pt x="2339534" y="0"/>
                    <a:pt x="2367111" y="27577"/>
                    <a:pt x="2367111" y="61595"/>
                  </a:cubicBezTo>
                  <a:lnTo>
                    <a:pt x="2367111" y="1586205"/>
                  </a:lnTo>
                  <a:cubicBezTo>
                    <a:pt x="2367111" y="1620223"/>
                    <a:pt x="2339534" y="1647800"/>
                    <a:pt x="2305516" y="1647800"/>
                  </a:cubicBezTo>
                  <a:lnTo>
                    <a:pt x="61595" y="1647800"/>
                  </a:lnTo>
                  <a:cubicBezTo>
                    <a:pt x="27577" y="1647800"/>
                    <a:pt x="0" y="1620223"/>
                    <a:pt x="0" y="1586205"/>
                  </a:cubicBezTo>
                  <a:lnTo>
                    <a:pt x="0" y="61595"/>
                  </a:lnTo>
                  <a:cubicBezTo>
                    <a:pt x="0" y="27577"/>
                    <a:pt x="27577" y="0"/>
                    <a:pt x="61595" y="0"/>
                  </a:cubicBezTo>
                  <a:close/>
                </a:path>
              </a:pathLst>
            </a:custGeom>
            <a:solidFill>
              <a:sysClr val="window" lastClr="FFFFFF"/>
            </a:solidFill>
            <a:ln w="12700" cap="flat" cmpd="sng" algn="ctr">
              <a:noFill/>
              <a:prstDash val="solid"/>
              <a:miter lim="800000"/>
            </a:ln>
            <a:effectLst>
              <a:innerShdw blurRad="63500" dist="50800" dir="18900000">
                <a:prstClr val="black">
                  <a:alpha val="50000"/>
                </a:prstClr>
              </a:innerShdw>
            </a:effectLst>
          </p:spPr>
          <p:txBody>
            <a:bodyPr rtlCol="0" anchor="ctr"/>
            <a:lstStyle/>
            <a:p>
              <a:pPr algn="ctr">
                <a:defRPr/>
              </a:pPr>
              <a:endParaRPr lang="zh-CN" altLang="en-US" kern="0">
                <a:solidFill>
                  <a:sysClr val="window" lastClr="FFFFFF"/>
                </a:solidFill>
                <a:latin typeface="Calibri" panose="020F0502020204030204"/>
                <a:ea typeface="宋体" panose="02010600030101010101" pitchFamily="2" charset="-122"/>
              </a:endParaRPr>
            </a:p>
          </p:txBody>
        </p:sp>
        <p:sp>
          <p:nvSpPr>
            <p:cNvPr id="49" name="圆角矩形 34"/>
            <p:cNvSpPr/>
            <p:nvPr/>
          </p:nvSpPr>
          <p:spPr>
            <a:xfrm>
              <a:off x="1485915" y="1659125"/>
              <a:ext cx="1183555" cy="1008583"/>
            </a:xfrm>
            <a:custGeom>
              <a:avLst/>
              <a:gdLst/>
              <a:ahLst/>
              <a:cxnLst/>
              <a:rect l="l" t="t" r="r" b="b"/>
              <a:pathLst>
                <a:path w="1183555" h="1008583">
                  <a:moveTo>
                    <a:pt x="37701" y="0"/>
                  </a:moveTo>
                  <a:lnTo>
                    <a:pt x="1145854" y="0"/>
                  </a:lnTo>
                  <a:cubicBezTo>
                    <a:pt x="1166676" y="0"/>
                    <a:pt x="1183555" y="16879"/>
                    <a:pt x="1183555" y="37701"/>
                  </a:cubicBezTo>
                  <a:lnTo>
                    <a:pt x="1183555" y="970882"/>
                  </a:lnTo>
                  <a:cubicBezTo>
                    <a:pt x="1183555" y="991704"/>
                    <a:pt x="1166676" y="1008583"/>
                    <a:pt x="1145854" y="1008583"/>
                  </a:cubicBezTo>
                  <a:lnTo>
                    <a:pt x="959151" y="1008583"/>
                  </a:lnTo>
                  <a:cubicBezTo>
                    <a:pt x="886260" y="881458"/>
                    <a:pt x="748910" y="796751"/>
                    <a:pt x="591777" y="796751"/>
                  </a:cubicBezTo>
                  <a:cubicBezTo>
                    <a:pt x="434644" y="796751"/>
                    <a:pt x="297295" y="881458"/>
                    <a:pt x="224403" y="1008583"/>
                  </a:cubicBezTo>
                  <a:lnTo>
                    <a:pt x="37701" y="1008583"/>
                  </a:lnTo>
                  <a:cubicBezTo>
                    <a:pt x="16879" y="1008583"/>
                    <a:pt x="0" y="991704"/>
                    <a:pt x="0" y="970882"/>
                  </a:cubicBezTo>
                  <a:lnTo>
                    <a:pt x="0" y="37701"/>
                  </a:lnTo>
                  <a:cubicBezTo>
                    <a:pt x="0" y="16879"/>
                    <a:pt x="16879" y="0"/>
                    <a:pt x="37701" y="0"/>
                  </a:cubicBezTo>
                  <a:close/>
                </a:path>
              </a:pathLst>
            </a:custGeom>
            <a:gradFill flip="none" rotWithShape="1">
              <a:gsLst>
                <a:gs pos="0">
                  <a:srgbClr val="C9CBC8"/>
                </a:gs>
                <a:gs pos="100000">
                  <a:srgbClr val="FCFCFC"/>
                </a:gs>
              </a:gsLst>
              <a:lin ang="8100000" scaled="1"/>
              <a:tileRect/>
            </a:gradFill>
            <a:ln w="12700" cap="flat" cmpd="sng" algn="ctr">
              <a:gradFill flip="none" rotWithShape="1">
                <a:gsLst>
                  <a:gs pos="0">
                    <a:srgbClr val="FCFDFD"/>
                  </a:gs>
                  <a:gs pos="100000">
                    <a:srgbClr val="CFD4D0"/>
                  </a:gs>
                </a:gsLst>
                <a:lin ang="8100000" scaled="1"/>
                <a:tileRect/>
              </a:gradFill>
              <a:prstDash val="solid"/>
              <a:miter lim="800000"/>
            </a:ln>
            <a:effectLst>
              <a:outerShdw blurRad="342900" dist="152400" dir="8100000" algn="tr" rotWithShape="0">
                <a:prstClr val="black">
                  <a:alpha val="26000"/>
                </a:prstClr>
              </a:outerShdw>
            </a:effectLst>
          </p:spPr>
          <p:txBody>
            <a:bodyPr rtlCol="0" anchor="ctr"/>
            <a:lstStyle/>
            <a:p>
              <a:pPr algn="ctr">
                <a:defRPr/>
              </a:pPr>
              <a:endParaRPr lang="zh-CN" altLang="en-US" kern="0">
                <a:solidFill>
                  <a:sysClr val="window" lastClr="FFFFFF"/>
                </a:solidFill>
                <a:latin typeface="Calibri" panose="020F0502020204030204"/>
                <a:ea typeface="宋体" panose="02010600030101010101" pitchFamily="2" charset="-122"/>
              </a:endParaRPr>
            </a:p>
          </p:txBody>
        </p:sp>
        <p:sp>
          <p:nvSpPr>
            <p:cNvPr id="50" name="圆角矩形 35"/>
            <p:cNvSpPr/>
            <p:nvPr/>
          </p:nvSpPr>
          <p:spPr>
            <a:xfrm>
              <a:off x="1562115" y="1735325"/>
              <a:ext cx="1031155" cy="856183"/>
            </a:xfrm>
            <a:custGeom>
              <a:avLst/>
              <a:gdLst/>
              <a:ahLst/>
              <a:cxnLst/>
              <a:rect l="l" t="t" r="r" b="b"/>
              <a:pathLst>
                <a:path w="1031155" h="856183">
                  <a:moveTo>
                    <a:pt x="32004" y="0"/>
                  </a:moveTo>
                  <a:lnTo>
                    <a:pt x="999151" y="0"/>
                  </a:lnTo>
                  <a:cubicBezTo>
                    <a:pt x="1016826" y="0"/>
                    <a:pt x="1031155" y="14329"/>
                    <a:pt x="1031155" y="32004"/>
                  </a:cubicBezTo>
                  <a:lnTo>
                    <a:pt x="1031155" y="824179"/>
                  </a:lnTo>
                  <a:cubicBezTo>
                    <a:pt x="1031155" y="841854"/>
                    <a:pt x="1016826" y="856183"/>
                    <a:pt x="999151" y="856183"/>
                  </a:cubicBezTo>
                  <a:lnTo>
                    <a:pt x="924966" y="856183"/>
                  </a:lnTo>
                  <a:cubicBezTo>
                    <a:pt x="834442" y="727684"/>
                    <a:pt x="684741" y="644351"/>
                    <a:pt x="515577" y="644351"/>
                  </a:cubicBezTo>
                  <a:cubicBezTo>
                    <a:pt x="346413" y="644351"/>
                    <a:pt x="196712" y="727684"/>
                    <a:pt x="106188" y="856183"/>
                  </a:cubicBezTo>
                  <a:lnTo>
                    <a:pt x="32004" y="856183"/>
                  </a:lnTo>
                  <a:cubicBezTo>
                    <a:pt x="14329" y="856183"/>
                    <a:pt x="0" y="841854"/>
                    <a:pt x="0" y="824179"/>
                  </a:cubicBezTo>
                  <a:lnTo>
                    <a:pt x="0" y="32004"/>
                  </a:lnTo>
                  <a:cubicBezTo>
                    <a:pt x="0" y="14329"/>
                    <a:pt x="14329" y="0"/>
                    <a:pt x="32004" y="0"/>
                  </a:cubicBezTo>
                  <a:close/>
                </a:path>
              </a:pathLst>
            </a:custGeom>
            <a:solidFill>
              <a:srgbClr val="3A3E4A"/>
            </a:solidFill>
            <a:ln w="12700" cap="flat" cmpd="sng" algn="ctr">
              <a:noFill/>
              <a:prstDash val="solid"/>
              <a:miter lim="800000"/>
            </a:ln>
            <a:effectLst>
              <a:innerShdw blurRad="63500" dist="50800" dir="18900000">
                <a:prstClr val="black">
                  <a:alpha val="50000"/>
                </a:prstClr>
              </a:innerShdw>
            </a:effectLst>
          </p:spPr>
          <p:txBody>
            <a:bodyPr rtlCol="0" anchor="ctr"/>
            <a:lstStyle/>
            <a:p>
              <a:pPr algn="ctr">
                <a:defRPr/>
              </a:pPr>
              <a:endParaRPr lang="zh-CN" altLang="en-US" kern="0">
                <a:solidFill>
                  <a:sysClr val="window" lastClr="FFFFFF"/>
                </a:solidFill>
                <a:latin typeface="Calibri" panose="020F0502020204030204"/>
                <a:ea typeface="宋体" panose="02010600030101010101" pitchFamily="2" charset="-122"/>
              </a:endParaRPr>
            </a:p>
          </p:txBody>
        </p:sp>
        <p:sp>
          <p:nvSpPr>
            <p:cNvPr id="51" name="椭圆 50"/>
            <p:cNvSpPr/>
            <p:nvPr/>
          </p:nvSpPr>
          <p:spPr>
            <a:xfrm>
              <a:off x="1827523" y="2633563"/>
              <a:ext cx="500337" cy="500337"/>
            </a:xfrm>
            <a:prstGeom prst="ellipse">
              <a:avLst/>
            </a:prstGeom>
            <a:gradFill flip="none" rotWithShape="1">
              <a:gsLst>
                <a:gs pos="0">
                  <a:srgbClr val="C9CBC8"/>
                </a:gs>
                <a:gs pos="100000">
                  <a:srgbClr val="FCFCFC"/>
                </a:gs>
              </a:gsLst>
              <a:lin ang="8100000" scaled="1"/>
              <a:tileRect/>
            </a:gradFill>
            <a:ln w="12700" cap="flat" cmpd="sng" algn="ctr">
              <a:gradFill flip="none" rotWithShape="1">
                <a:gsLst>
                  <a:gs pos="0">
                    <a:srgbClr val="FCFDFD"/>
                  </a:gs>
                  <a:gs pos="100000">
                    <a:srgbClr val="CFD4D0"/>
                  </a:gs>
                </a:gsLst>
                <a:lin ang="8100000" scaled="1"/>
                <a:tileRect/>
              </a:gradFill>
              <a:prstDash val="solid"/>
              <a:miter lim="800000"/>
            </a:ln>
            <a:effectLst>
              <a:outerShdw blurRad="342900" dist="152400" dir="8100000" algn="tr" rotWithShape="0">
                <a:prstClr val="black">
                  <a:alpha val="26000"/>
                </a:prstClr>
              </a:outerShdw>
            </a:effectLst>
          </p:spPr>
          <p:txBody>
            <a:bodyPr rtlCol="0" anchor="ctr"/>
            <a:lstStyle/>
            <a:p>
              <a:pPr algn="ctr">
                <a:defRPr/>
              </a:pPr>
              <a:endParaRPr lang="zh-CN" altLang="en-US" kern="0">
                <a:solidFill>
                  <a:sysClr val="window" lastClr="FFFFFF"/>
                </a:solidFill>
                <a:latin typeface="Calibri" panose="020F0502020204030204"/>
                <a:ea typeface="宋体" panose="02010600030101010101" pitchFamily="2" charset="-122"/>
              </a:endParaRPr>
            </a:p>
          </p:txBody>
        </p:sp>
        <p:sp>
          <p:nvSpPr>
            <p:cNvPr id="52" name="椭圆 51"/>
            <p:cNvSpPr/>
            <p:nvPr/>
          </p:nvSpPr>
          <p:spPr>
            <a:xfrm>
              <a:off x="1933675" y="2739715"/>
              <a:ext cx="288032" cy="288032"/>
            </a:xfrm>
            <a:prstGeom prst="ellipse">
              <a:avLst/>
            </a:prstGeom>
            <a:solidFill>
              <a:srgbClr val="3A3E4A"/>
            </a:solidFill>
            <a:ln w="12700" cap="flat" cmpd="sng" algn="ctr">
              <a:noFill/>
              <a:prstDash val="solid"/>
              <a:miter lim="800000"/>
            </a:ln>
            <a:effectLst>
              <a:innerShdw blurRad="63500" dist="50800" dir="18900000">
                <a:prstClr val="black">
                  <a:alpha val="50000"/>
                </a:prstClr>
              </a:innerShdw>
            </a:effectLst>
          </p:spPr>
          <p:txBody>
            <a:bodyPr rtlCol="0" anchor="ctr"/>
            <a:lstStyle/>
            <a:p>
              <a:pPr algn="ctr">
                <a:defRPr/>
              </a:pPr>
              <a:endParaRPr lang="zh-CN" altLang="en-US" kern="0">
                <a:solidFill>
                  <a:sysClr val="window" lastClr="FFFFFF"/>
                </a:solidFill>
                <a:latin typeface="Calibri" panose="020F0502020204030204"/>
                <a:ea typeface="宋体" panose="02010600030101010101" pitchFamily="2" charset="-122"/>
              </a:endParaRPr>
            </a:p>
          </p:txBody>
        </p:sp>
        <p:sp>
          <p:nvSpPr>
            <p:cNvPr id="53" name="TextBox 44"/>
            <p:cNvSpPr txBox="1"/>
            <p:nvPr/>
          </p:nvSpPr>
          <p:spPr>
            <a:xfrm>
              <a:off x="1639880" y="1843500"/>
              <a:ext cx="875619" cy="400017"/>
            </a:xfrm>
            <a:prstGeom prst="rect">
              <a:avLst/>
            </a:prstGeom>
            <a:noFill/>
          </p:spPr>
          <p:txBody>
            <a:bodyPr wrap="square" rtlCol="0">
              <a:spAutoFit/>
            </a:bodyPr>
            <a:lstStyle/>
            <a:p>
              <a:pPr algn="ctr">
                <a:defRPr/>
              </a:pPr>
              <a:r>
                <a:rPr lang="en-US" altLang="zh-CN" sz="2000" b="1" kern="0" dirty="0">
                  <a:solidFill>
                    <a:sysClr val="window" lastClr="FFFFFF"/>
                  </a:solidFill>
                  <a:latin typeface="微软雅黑" panose="020B0503020204020204" pitchFamily="34" charset="-122"/>
                  <a:ea typeface="微软雅黑" panose="020B0503020204020204" pitchFamily="34" charset="-122"/>
                </a:rPr>
                <a:t>20XX</a:t>
              </a:r>
              <a:endParaRPr lang="zh-CN" altLang="en-US" sz="2000" b="1" kern="0" dirty="0">
                <a:solidFill>
                  <a:sysClr val="window" lastClr="FFFFFF"/>
                </a:solidFill>
                <a:latin typeface="微软雅黑" panose="020B0503020204020204" pitchFamily="34" charset="-122"/>
                <a:ea typeface="微软雅黑" panose="020B0503020204020204" pitchFamily="34" charset="-122"/>
              </a:endParaRPr>
            </a:p>
          </p:txBody>
        </p:sp>
        <p:sp>
          <p:nvSpPr>
            <p:cNvPr id="54" name="TextBox 45"/>
            <p:cNvSpPr txBox="1"/>
            <p:nvPr/>
          </p:nvSpPr>
          <p:spPr>
            <a:xfrm>
              <a:off x="1047316" y="3501430"/>
              <a:ext cx="2060752" cy="338476"/>
            </a:xfrm>
            <a:prstGeom prst="rect">
              <a:avLst/>
            </a:prstGeom>
            <a:noFill/>
          </p:spPr>
          <p:txBody>
            <a:bodyPr wrap="square" rtlCol="0">
              <a:spAutoFit/>
            </a:bodyPr>
            <a:lstStyle/>
            <a:p>
              <a:pPr algn="ctr">
                <a:defRPr/>
              </a:pPr>
              <a:r>
                <a:rPr lang="en-US" altLang="zh-CN" sz="1600" b="1" kern="0" dirty="0">
                  <a:solidFill>
                    <a:srgbClr val="3A3E4A"/>
                  </a:solidFill>
                  <a:latin typeface="微软雅黑" panose="020B0503020204020204" pitchFamily="34" charset="-122"/>
                  <a:ea typeface="微软雅黑" panose="020B0503020204020204" pitchFamily="34" charset="-122"/>
                </a:rPr>
                <a:t>Tittle text</a:t>
              </a:r>
              <a:endParaRPr lang="zh-CN" altLang="en-US" sz="1600" b="1" kern="0" dirty="0">
                <a:solidFill>
                  <a:srgbClr val="3A3E4A"/>
                </a:solidFill>
                <a:latin typeface="微软雅黑" panose="020B0503020204020204" pitchFamily="34" charset="-122"/>
                <a:ea typeface="微软雅黑" panose="020B0503020204020204" pitchFamily="34" charset="-122"/>
              </a:endParaRPr>
            </a:p>
          </p:txBody>
        </p:sp>
        <p:sp>
          <p:nvSpPr>
            <p:cNvPr id="55" name="TextBox 46"/>
            <p:cNvSpPr txBox="1"/>
            <p:nvPr/>
          </p:nvSpPr>
          <p:spPr>
            <a:xfrm>
              <a:off x="939354" y="3783831"/>
              <a:ext cx="2276668" cy="890487"/>
            </a:xfrm>
            <a:prstGeom prst="rect">
              <a:avLst/>
            </a:prstGeom>
            <a:noFill/>
          </p:spPr>
          <p:txBody>
            <a:bodyPr wrap="square" rtlCol="0">
              <a:spAutoFit/>
            </a:bodyPr>
            <a:lstStyle/>
            <a:p>
              <a:pPr marL="0" marR="0" lvl="0" indent="0" algn="ctr" defTabSz="1216025" rtl="0" eaLnBrk="1" fontAlgn="auto" latinLnBrk="0" hangingPunct="1">
                <a:lnSpc>
                  <a:spcPct val="150000"/>
                </a:lnSpc>
                <a:spcBef>
                  <a:spcPts val="0"/>
                </a:spcBef>
                <a:spcAft>
                  <a:spcPts val="0"/>
                </a:spcAft>
                <a:buClrTx/>
                <a:buSzTx/>
                <a:buFontTx/>
                <a:buNone/>
                <a:defRPr/>
              </a:pPr>
              <a:r>
                <a:rPr kumimoji="0" lang="zh-CN" altLang="en-US" sz="1200" b="0" i="0" u="none" strike="noStrike" kern="1200" cap="none" spc="0" normalizeH="0" baseline="0" noProof="0" dirty="0">
                  <a:ln>
                    <a:noFill/>
                  </a:ln>
                  <a:solidFill>
                    <a:prstClr val="black"/>
                  </a:solidFill>
                  <a:effectLst/>
                  <a:uLnTx/>
                  <a:uFillTx/>
                  <a:latin typeface="+mn-lt"/>
                  <a:ea typeface="+mn-ea"/>
                  <a:cs typeface="+mn-ea"/>
                  <a:sym typeface="+mn-lt"/>
                </a:rPr>
                <a:t>Click here to add content that matches the title.</a:t>
              </a:r>
            </a:p>
            <a:p>
              <a:pPr algn="ctr">
                <a:lnSpc>
                  <a:spcPct val="150000"/>
                </a:lnSpc>
                <a:defRPr/>
              </a:pPr>
              <a:endParaRPr lang="zh-CN" altLang="en-US" sz="1200" kern="0" dirty="0">
                <a:solidFill>
                  <a:sysClr val="windowText" lastClr="000000"/>
                </a:solidFill>
                <a:latin typeface="微软雅黑" panose="020B0503020204020204" pitchFamily="34" charset="-122"/>
                <a:ea typeface="微软雅黑" panose="020B0503020204020204" pitchFamily="34" charset="-122"/>
              </a:endParaRPr>
            </a:p>
          </p:txBody>
        </p:sp>
        <p:sp>
          <p:nvSpPr>
            <p:cNvPr id="56" name="椭圆 55"/>
            <p:cNvSpPr/>
            <p:nvPr/>
          </p:nvSpPr>
          <p:spPr>
            <a:xfrm>
              <a:off x="1639883" y="5332004"/>
              <a:ext cx="875616" cy="875616"/>
            </a:xfrm>
            <a:prstGeom prst="ellipse">
              <a:avLst/>
            </a:prstGeom>
            <a:noFill/>
            <a:ln w="19050" cap="flat" cmpd="sng" algn="ctr">
              <a:solidFill>
                <a:sysClr val="window" lastClr="FFFFFF">
                  <a:lumMod val="50000"/>
                </a:sysClr>
              </a:solidFill>
              <a:prstDash val="sysDot"/>
              <a:miter lim="800000"/>
            </a:ln>
            <a:effectLst/>
          </p:spPr>
          <p:txBody>
            <a:bodyPr rtlCol="0" anchor="ctr"/>
            <a:lstStyle/>
            <a:p>
              <a:pPr algn="ctr">
                <a:defRPr/>
              </a:pPr>
              <a:endParaRPr lang="zh-CN" altLang="en-US" kern="0">
                <a:solidFill>
                  <a:sysClr val="window" lastClr="FFFFFF"/>
                </a:solidFill>
                <a:latin typeface="Calibri" panose="020F0502020204030204"/>
                <a:ea typeface="宋体" panose="02010600030101010101" pitchFamily="2" charset="-122"/>
              </a:endParaRPr>
            </a:p>
          </p:txBody>
        </p:sp>
        <p:cxnSp>
          <p:nvCxnSpPr>
            <p:cNvPr id="57" name="直接连接符 56"/>
            <p:cNvCxnSpPr>
              <a:stCxn id="56" idx="0"/>
            </p:cNvCxnSpPr>
            <p:nvPr/>
          </p:nvCxnSpPr>
          <p:spPr>
            <a:xfrm flipV="1">
              <a:off x="2077691" y="4683932"/>
              <a:ext cx="1" cy="648072"/>
            </a:xfrm>
            <a:prstGeom prst="line">
              <a:avLst/>
            </a:prstGeom>
            <a:noFill/>
            <a:ln w="6350" cap="flat" cmpd="sng" algn="ctr">
              <a:solidFill>
                <a:sysClr val="window" lastClr="FFFFFF">
                  <a:lumMod val="50000"/>
                </a:sysClr>
              </a:solidFill>
              <a:prstDash val="sysDot"/>
              <a:miter lim="800000"/>
            </a:ln>
            <a:effectLst/>
          </p:spPr>
        </p:cxnSp>
        <p:graphicFrame>
          <p:nvGraphicFramePr>
            <p:cNvPr id="58" name="图表 57"/>
            <p:cNvGraphicFramePr/>
            <p:nvPr/>
          </p:nvGraphicFramePr>
          <p:xfrm>
            <a:off x="1333885" y="5273941"/>
            <a:ext cx="1487613" cy="991742"/>
          </p:xfrm>
          <a:graphic>
            <a:graphicData uri="http://schemas.openxmlformats.org/drawingml/2006/chart">
              <c:chart xmlns:c="http://schemas.openxmlformats.org/drawingml/2006/chart" xmlns:r="http://schemas.openxmlformats.org/officeDocument/2006/relationships" r:id="rId5"/>
            </a:graphicData>
          </a:graphic>
        </p:graphicFrame>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2000">
        <p15:prstTrans prst="wind"/>
      </p:transition>
    </mc:Choice>
    <mc:Fallback xmlns="">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barn(inVertical)">
                                      <p:cBhvr>
                                        <p:cTn id="11" dur="500"/>
                                        <p:tgtEl>
                                          <p:spTgt spid="20"/>
                                        </p:tgtEl>
                                      </p:cBhvr>
                                    </p:animEffect>
                                  </p:childTnLst>
                                </p:cTn>
                              </p:par>
                            </p:childTnLst>
                          </p:cTn>
                        </p:par>
                        <p:par>
                          <p:cTn id="12" fill="hold">
                            <p:stCondLst>
                              <p:cond delay="1000"/>
                            </p:stCondLst>
                            <p:childTnLst>
                              <p:par>
                                <p:cTn id="13" presetID="16" presetClass="entr" presetSubtype="21" fill="hold" nodeType="after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barn(inVertical)">
                                      <p:cBhvr>
                                        <p:cTn id="15" dur="500"/>
                                        <p:tgtEl>
                                          <p:spTgt spid="33"/>
                                        </p:tgtEl>
                                      </p:cBhvr>
                                    </p:animEffect>
                                  </p:childTnLst>
                                </p:cTn>
                              </p:par>
                            </p:childTnLst>
                          </p:cTn>
                        </p:par>
                        <p:par>
                          <p:cTn id="16" fill="hold">
                            <p:stCondLst>
                              <p:cond delay="1500"/>
                            </p:stCondLst>
                            <p:childTnLst>
                              <p:par>
                                <p:cTn id="17" presetID="16" presetClass="entr" presetSubtype="21" fill="hold" nodeType="afterEffect">
                                  <p:stCondLst>
                                    <p:cond delay="0"/>
                                  </p:stCondLst>
                                  <p:childTnLst>
                                    <p:set>
                                      <p:cBhvr>
                                        <p:cTn id="18" dur="1" fill="hold">
                                          <p:stCondLst>
                                            <p:cond delay="0"/>
                                          </p:stCondLst>
                                        </p:cTn>
                                        <p:tgtEl>
                                          <p:spTgt spid="46"/>
                                        </p:tgtEl>
                                        <p:attrNameLst>
                                          <p:attrName>style.visibility</p:attrName>
                                        </p:attrNameLst>
                                      </p:cBhvr>
                                      <p:to>
                                        <p:strVal val="visible"/>
                                      </p:to>
                                    </p:set>
                                    <p:animEffect transition="in" filter="barn(inVertical)">
                                      <p:cBhvr>
                                        <p:cTn id="19"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cxnSp>
        <p:nvCxnSpPr>
          <p:cNvPr id="108" name="直接连接符 107"/>
          <p:cNvCxnSpPr/>
          <p:nvPr/>
        </p:nvCxnSpPr>
        <p:spPr>
          <a:xfrm>
            <a:off x="502242" y="837506"/>
            <a:ext cx="10561516"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109" name="组合 108"/>
          <p:cNvGrpSpPr/>
          <p:nvPr/>
        </p:nvGrpSpPr>
        <p:grpSpPr>
          <a:xfrm>
            <a:off x="584925" y="398422"/>
            <a:ext cx="4446461" cy="405971"/>
            <a:chOff x="534571" y="319364"/>
            <a:chExt cx="5928620" cy="541295"/>
          </a:xfrm>
        </p:grpSpPr>
        <p:sp>
          <p:nvSpPr>
            <p:cNvPr id="110" name="文本框 23"/>
            <p:cNvSpPr txBox="1"/>
            <p:nvPr/>
          </p:nvSpPr>
          <p:spPr>
            <a:xfrm>
              <a:off x="665958" y="319364"/>
              <a:ext cx="2609434" cy="533480"/>
            </a:xfrm>
            <a:prstGeom prst="rect">
              <a:avLst/>
            </a:prstGeom>
            <a:noFill/>
          </p:spPr>
          <p:txBody>
            <a:bodyPr wrap="none" rtlCol="0">
              <a:spAutoFit/>
            </a:bodyPr>
            <a:lstStyle/>
            <a:p>
              <a:r>
                <a:rPr lang="en-US" altLang="zh-CN" sz="2000" dirty="0">
                  <a:solidFill>
                    <a:srgbClr val="3A3E4A"/>
                  </a:solidFill>
                  <a:latin typeface="微软雅黑" panose="020B0503020204020204" pitchFamily="34" charset="-122"/>
                  <a:ea typeface="微软雅黑" panose="020B0503020204020204" pitchFamily="34" charset="-122"/>
                </a:rPr>
                <a:t>Add tittle text</a:t>
              </a:r>
              <a:r>
                <a:rPr lang="zh-CN" altLang="en-US" sz="2000" dirty="0">
                  <a:solidFill>
                    <a:srgbClr val="3A3E4A"/>
                  </a:solidFill>
                  <a:latin typeface="微软雅黑" panose="020B0503020204020204" pitchFamily="34" charset="-122"/>
                  <a:ea typeface="微软雅黑" panose="020B0503020204020204" pitchFamily="34" charset="-122"/>
                </a:rPr>
                <a:t> </a:t>
              </a:r>
            </a:p>
          </p:txBody>
        </p:sp>
        <p:sp>
          <p:nvSpPr>
            <p:cNvPr id="111" name="等腰三角形 110"/>
            <p:cNvSpPr/>
            <p:nvPr/>
          </p:nvSpPr>
          <p:spPr>
            <a:xfrm rot="16200000" flipH="1" flipV="1">
              <a:off x="439198" y="481327"/>
              <a:ext cx="382225" cy="191480"/>
            </a:xfrm>
            <a:prstGeom prst="triangle">
              <a:avLst/>
            </a:prstGeom>
            <a:solidFill>
              <a:srgbClr val="3A3E4A"/>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latin typeface="+mj-ea"/>
                <a:ea typeface="+mj-ea"/>
              </a:endParaRPr>
            </a:p>
          </p:txBody>
        </p:sp>
        <p:sp>
          <p:nvSpPr>
            <p:cNvPr id="112" name="文本框 23"/>
            <p:cNvSpPr txBox="1"/>
            <p:nvPr/>
          </p:nvSpPr>
          <p:spPr>
            <a:xfrm>
              <a:off x="3010961" y="429773"/>
              <a:ext cx="3452230" cy="430886"/>
            </a:xfrm>
            <a:prstGeom prst="rect">
              <a:avLst/>
            </a:prstGeom>
            <a:noFill/>
          </p:spPr>
          <p:txBody>
            <a:bodyPr wrap="none" rtlCol="0">
              <a:spAutoFit/>
            </a:bodyPr>
            <a:lstStyle/>
            <a:p>
              <a:r>
                <a:rPr lang="en-US" altLang="zh-CN" sz="1500" dirty="0">
                  <a:solidFill>
                    <a:schemeClr val="tx1">
                      <a:lumMod val="60000"/>
                      <a:lumOff val="40000"/>
                    </a:schemeClr>
                  </a:solidFill>
                  <a:latin typeface="+mj-ea"/>
                  <a:ea typeface="+mj-ea"/>
                </a:rPr>
                <a:t>  Click here to add Title</a:t>
              </a:r>
              <a:endParaRPr lang="zh-CN" altLang="en-US" sz="1500" dirty="0">
                <a:solidFill>
                  <a:schemeClr val="tx1">
                    <a:lumMod val="60000"/>
                    <a:lumOff val="40000"/>
                  </a:schemeClr>
                </a:solidFill>
                <a:latin typeface="+mj-ea"/>
                <a:ea typeface="+mj-ea"/>
              </a:endParaRPr>
            </a:p>
          </p:txBody>
        </p:sp>
      </p:grpSp>
      <p:grpSp>
        <p:nvGrpSpPr>
          <p:cNvPr id="7" name="组合 6"/>
          <p:cNvGrpSpPr/>
          <p:nvPr/>
        </p:nvGrpSpPr>
        <p:grpSpPr>
          <a:xfrm>
            <a:off x="1583293" y="2589684"/>
            <a:ext cx="9282854" cy="2731640"/>
            <a:chOff x="1187624" y="1941813"/>
            <a:chExt cx="6963047" cy="2048256"/>
          </a:xfrm>
        </p:grpSpPr>
        <p:sp>
          <p:nvSpPr>
            <p:cNvPr id="8" name="Freeform 23"/>
            <p:cNvSpPr/>
            <p:nvPr/>
          </p:nvSpPr>
          <p:spPr bwMode="auto">
            <a:xfrm>
              <a:off x="1330882" y="2077028"/>
              <a:ext cx="6680621" cy="1812881"/>
            </a:xfrm>
            <a:custGeom>
              <a:avLst/>
              <a:gdLst>
                <a:gd name="T0" fmla="*/ 0 w 2668"/>
                <a:gd name="T1" fmla="*/ 176 h 724"/>
                <a:gd name="T2" fmla="*/ 264 w 2668"/>
                <a:gd name="T3" fmla="*/ 518 h 724"/>
                <a:gd name="T4" fmla="*/ 528 w 2668"/>
                <a:gd name="T5" fmla="*/ 354 h 724"/>
                <a:gd name="T6" fmla="*/ 792 w 2668"/>
                <a:gd name="T7" fmla="*/ 170 h 724"/>
                <a:gd name="T8" fmla="*/ 1054 w 2668"/>
                <a:gd name="T9" fmla="*/ 724 h 724"/>
                <a:gd name="T10" fmla="*/ 1318 w 2668"/>
                <a:gd name="T11" fmla="*/ 350 h 724"/>
                <a:gd name="T12" fmla="*/ 1582 w 2668"/>
                <a:gd name="T13" fmla="*/ 718 h 724"/>
                <a:gd name="T14" fmla="*/ 1846 w 2668"/>
                <a:gd name="T15" fmla="*/ 532 h 724"/>
                <a:gd name="T16" fmla="*/ 2108 w 2668"/>
                <a:gd name="T17" fmla="*/ 710 h 724"/>
                <a:gd name="T18" fmla="*/ 2372 w 2668"/>
                <a:gd name="T19" fmla="*/ 532 h 724"/>
                <a:gd name="T20" fmla="*/ 2668 w 2668"/>
                <a:gd name="T21" fmla="*/ 0 h 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68" h="724">
                  <a:moveTo>
                    <a:pt x="0" y="176"/>
                  </a:moveTo>
                  <a:lnTo>
                    <a:pt x="264" y="518"/>
                  </a:lnTo>
                  <a:lnTo>
                    <a:pt x="528" y="354"/>
                  </a:lnTo>
                  <a:lnTo>
                    <a:pt x="792" y="170"/>
                  </a:lnTo>
                  <a:lnTo>
                    <a:pt x="1054" y="724"/>
                  </a:lnTo>
                  <a:lnTo>
                    <a:pt x="1318" y="350"/>
                  </a:lnTo>
                  <a:lnTo>
                    <a:pt x="1582" y="718"/>
                  </a:lnTo>
                  <a:lnTo>
                    <a:pt x="1846" y="532"/>
                  </a:lnTo>
                  <a:lnTo>
                    <a:pt x="2108" y="710"/>
                  </a:lnTo>
                  <a:lnTo>
                    <a:pt x="2372" y="532"/>
                  </a:lnTo>
                  <a:lnTo>
                    <a:pt x="2668" y="0"/>
                  </a:lnTo>
                </a:path>
              </a:pathLst>
            </a:custGeom>
            <a:noFill/>
            <a:ln w="12700">
              <a:solidFill>
                <a:sysClr val="windowText" lastClr="000000">
                  <a:lumMod val="85000"/>
                  <a:lumOff val="15000"/>
                </a:sysClr>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pPr defTabSz="913765"/>
              <a:endParaRPr lang="zh-CN" altLang="en-US" sz="1900" kern="0">
                <a:solidFill>
                  <a:sysClr val="windowText" lastClr="000000"/>
                </a:solidFill>
              </a:endParaRPr>
            </a:p>
          </p:txBody>
        </p:sp>
        <p:grpSp>
          <p:nvGrpSpPr>
            <p:cNvPr id="9" name="组合 8"/>
            <p:cNvGrpSpPr/>
            <p:nvPr/>
          </p:nvGrpSpPr>
          <p:grpSpPr>
            <a:xfrm>
              <a:off x="1187624" y="1941813"/>
              <a:ext cx="6963047" cy="2048256"/>
              <a:chOff x="923169" y="1941813"/>
              <a:chExt cx="6963047" cy="2048256"/>
            </a:xfrm>
          </p:grpSpPr>
          <p:sp>
            <p:nvSpPr>
              <p:cNvPr id="10" name="大圆"/>
              <p:cNvSpPr/>
              <p:nvPr/>
            </p:nvSpPr>
            <p:spPr>
              <a:xfrm>
                <a:off x="923169" y="2379618"/>
                <a:ext cx="273328" cy="273326"/>
              </a:xfrm>
              <a:prstGeom prst="ellipse">
                <a:avLst/>
              </a:prstGeom>
              <a:solidFill>
                <a:srgbClr val="3A3E4A"/>
              </a:solidFill>
              <a:ln w="25400" cap="flat" cmpd="sng" algn="ctr">
                <a:solidFill>
                  <a:sysClr val="window" lastClr="FFFFFF"/>
                </a:solidFill>
                <a:prstDash val="solid"/>
              </a:ln>
              <a:effectLst>
                <a:outerShdw blurRad="419100" dist="152400" dir="2520000" sx="90000" sy="90000" algn="tl" rotWithShape="0">
                  <a:sysClr val="windowText" lastClr="000000">
                    <a:lumMod val="50000"/>
                    <a:lumOff val="50000"/>
                    <a:alpha val="52000"/>
                  </a:sysClr>
                </a:outerShdw>
              </a:effectLst>
            </p:spPr>
            <p:txBody>
              <a:bodyPr rtlCol="0" anchor="ctr"/>
              <a:lstStyle/>
              <a:p>
                <a:pPr algn="ctr" defTabSz="913765"/>
                <a:endParaRPr lang="zh-CN" altLang="en-US" sz="1900" kern="0">
                  <a:solidFill>
                    <a:sysClr val="window" lastClr="FFFFFF"/>
                  </a:solidFill>
                  <a:latin typeface="Calibri" panose="020F0502020204030204"/>
                  <a:ea typeface="宋体" panose="02010600030101010101" pitchFamily="2" charset="-122"/>
                </a:endParaRPr>
              </a:p>
            </p:txBody>
          </p:sp>
          <p:sp>
            <p:nvSpPr>
              <p:cNvPr id="11" name="大圆"/>
              <p:cNvSpPr/>
              <p:nvPr/>
            </p:nvSpPr>
            <p:spPr>
              <a:xfrm>
                <a:off x="1592263" y="3245505"/>
                <a:ext cx="273328" cy="273326"/>
              </a:xfrm>
              <a:prstGeom prst="ellipse">
                <a:avLst/>
              </a:prstGeom>
              <a:solidFill>
                <a:srgbClr val="3A3E4A"/>
              </a:solidFill>
              <a:ln w="25400" cap="flat" cmpd="sng" algn="ctr">
                <a:solidFill>
                  <a:sysClr val="window" lastClr="FFFFFF"/>
                </a:solidFill>
                <a:prstDash val="solid"/>
              </a:ln>
              <a:effectLst>
                <a:outerShdw blurRad="419100" dist="152400" dir="2520000" sx="90000" sy="90000" algn="tl" rotWithShape="0">
                  <a:sysClr val="windowText" lastClr="000000">
                    <a:lumMod val="50000"/>
                    <a:lumOff val="50000"/>
                    <a:alpha val="52000"/>
                  </a:sysClr>
                </a:outerShdw>
              </a:effectLst>
            </p:spPr>
            <p:txBody>
              <a:bodyPr rtlCol="0" anchor="ctr"/>
              <a:lstStyle/>
              <a:p>
                <a:pPr algn="ctr" defTabSz="913765"/>
                <a:endParaRPr lang="zh-CN" altLang="en-US" sz="1900" kern="0">
                  <a:solidFill>
                    <a:sysClr val="window" lastClr="FFFFFF"/>
                  </a:solidFill>
                  <a:latin typeface="Calibri" panose="020F0502020204030204"/>
                  <a:ea typeface="宋体" panose="02010600030101010101" pitchFamily="2" charset="-122"/>
                </a:endParaRPr>
              </a:p>
            </p:txBody>
          </p:sp>
          <p:sp>
            <p:nvSpPr>
              <p:cNvPr id="12" name="大圆"/>
              <p:cNvSpPr/>
              <p:nvPr/>
            </p:nvSpPr>
            <p:spPr>
              <a:xfrm>
                <a:off x="2245408" y="2825326"/>
                <a:ext cx="273328" cy="273326"/>
              </a:xfrm>
              <a:prstGeom prst="ellipse">
                <a:avLst/>
              </a:prstGeom>
              <a:solidFill>
                <a:srgbClr val="3A3E4A"/>
              </a:solidFill>
              <a:ln w="25400" cap="flat" cmpd="sng" algn="ctr">
                <a:solidFill>
                  <a:sysClr val="window" lastClr="FFFFFF"/>
                </a:solidFill>
                <a:prstDash val="solid"/>
              </a:ln>
              <a:effectLst>
                <a:outerShdw blurRad="419100" dist="152400" dir="2520000" sx="90000" sy="90000" algn="tl" rotWithShape="0">
                  <a:sysClr val="windowText" lastClr="000000">
                    <a:lumMod val="50000"/>
                    <a:lumOff val="50000"/>
                    <a:alpha val="52000"/>
                  </a:sysClr>
                </a:outerShdw>
              </a:effectLst>
            </p:spPr>
            <p:txBody>
              <a:bodyPr rtlCol="0" anchor="ctr"/>
              <a:lstStyle/>
              <a:p>
                <a:pPr algn="ctr" defTabSz="913765"/>
                <a:endParaRPr lang="zh-CN" altLang="en-US" sz="1900" kern="0">
                  <a:solidFill>
                    <a:sysClr val="window" lastClr="FFFFFF"/>
                  </a:solidFill>
                  <a:latin typeface="Calibri" panose="020F0502020204030204"/>
                  <a:ea typeface="宋体" panose="02010600030101010101" pitchFamily="2" charset="-122"/>
                </a:endParaRPr>
              </a:p>
            </p:txBody>
          </p:sp>
          <p:sp>
            <p:nvSpPr>
              <p:cNvPr id="13" name="大圆"/>
              <p:cNvSpPr/>
              <p:nvPr/>
            </p:nvSpPr>
            <p:spPr>
              <a:xfrm>
                <a:off x="2914365" y="2387522"/>
                <a:ext cx="273328" cy="273326"/>
              </a:xfrm>
              <a:prstGeom prst="ellipse">
                <a:avLst/>
              </a:prstGeom>
              <a:solidFill>
                <a:srgbClr val="3A3E4A"/>
              </a:solidFill>
              <a:ln w="25400" cap="flat" cmpd="sng" algn="ctr">
                <a:solidFill>
                  <a:sysClr val="window" lastClr="FFFFFF"/>
                </a:solidFill>
                <a:prstDash val="solid"/>
              </a:ln>
              <a:effectLst>
                <a:outerShdw blurRad="419100" dist="152400" dir="2520000" sx="90000" sy="90000" algn="tl" rotWithShape="0">
                  <a:sysClr val="windowText" lastClr="000000">
                    <a:lumMod val="50000"/>
                    <a:lumOff val="50000"/>
                    <a:alpha val="52000"/>
                  </a:sysClr>
                </a:outerShdw>
              </a:effectLst>
            </p:spPr>
            <p:txBody>
              <a:bodyPr rtlCol="0" anchor="ctr"/>
              <a:lstStyle/>
              <a:p>
                <a:pPr algn="ctr" defTabSz="913765"/>
                <a:endParaRPr lang="zh-CN" altLang="en-US" sz="1900" kern="0">
                  <a:solidFill>
                    <a:sysClr val="window" lastClr="FFFFFF"/>
                  </a:solidFill>
                  <a:latin typeface="Calibri" panose="020F0502020204030204"/>
                  <a:ea typeface="宋体" panose="02010600030101010101" pitchFamily="2" charset="-122"/>
                </a:endParaRPr>
              </a:p>
            </p:txBody>
          </p:sp>
          <p:sp>
            <p:nvSpPr>
              <p:cNvPr id="14" name="大圆"/>
              <p:cNvSpPr/>
              <p:nvPr/>
            </p:nvSpPr>
            <p:spPr>
              <a:xfrm>
                <a:off x="3566184" y="3716743"/>
                <a:ext cx="273328" cy="273326"/>
              </a:xfrm>
              <a:prstGeom prst="ellipse">
                <a:avLst/>
              </a:prstGeom>
              <a:solidFill>
                <a:srgbClr val="3A3E4A"/>
              </a:solidFill>
              <a:ln w="25400" cap="flat" cmpd="sng" algn="ctr">
                <a:solidFill>
                  <a:sysClr val="window" lastClr="FFFFFF"/>
                </a:solidFill>
                <a:prstDash val="solid"/>
              </a:ln>
              <a:effectLst>
                <a:outerShdw blurRad="419100" dist="152400" dir="2520000" sx="90000" sy="90000" algn="tl" rotWithShape="0">
                  <a:sysClr val="windowText" lastClr="000000">
                    <a:lumMod val="50000"/>
                    <a:lumOff val="50000"/>
                    <a:alpha val="52000"/>
                  </a:sysClr>
                </a:outerShdw>
              </a:effectLst>
            </p:spPr>
            <p:txBody>
              <a:bodyPr rtlCol="0" anchor="ctr"/>
              <a:lstStyle/>
              <a:p>
                <a:pPr algn="ctr" defTabSz="913765"/>
                <a:endParaRPr lang="zh-CN" altLang="en-US" sz="1900" kern="0">
                  <a:solidFill>
                    <a:sysClr val="window" lastClr="FFFFFF"/>
                  </a:solidFill>
                  <a:latin typeface="Calibri" panose="020F0502020204030204"/>
                  <a:ea typeface="宋体" panose="02010600030101010101" pitchFamily="2" charset="-122"/>
                </a:endParaRPr>
              </a:p>
            </p:txBody>
          </p:sp>
          <p:sp>
            <p:nvSpPr>
              <p:cNvPr id="15" name="大圆"/>
              <p:cNvSpPr/>
              <p:nvPr/>
            </p:nvSpPr>
            <p:spPr>
              <a:xfrm>
                <a:off x="4236467" y="2818846"/>
                <a:ext cx="273328" cy="273326"/>
              </a:xfrm>
              <a:prstGeom prst="ellipse">
                <a:avLst/>
              </a:prstGeom>
              <a:solidFill>
                <a:srgbClr val="3A3E4A"/>
              </a:solidFill>
              <a:ln w="25400" cap="flat" cmpd="sng" algn="ctr">
                <a:solidFill>
                  <a:sysClr val="window" lastClr="FFFFFF"/>
                </a:solidFill>
                <a:prstDash val="solid"/>
              </a:ln>
              <a:effectLst>
                <a:outerShdw blurRad="419100" dist="152400" dir="2520000" sx="90000" sy="90000" algn="tl" rotWithShape="0">
                  <a:sysClr val="windowText" lastClr="000000">
                    <a:lumMod val="50000"/>
                    <a:lumOff val="50000"/>
                    <a:alpha val="52000"/>
                  </a:sysClr>
                </a:outerShdw>
              </a:effectLst>
            </p:spPr>
            <p:txBody>
              <a:bodyPr rtlCol="0" anchor="ctr"/>
              <a:lstStyle/>
              <a:p>
                <a:pPr algn="ctr" defTabSz="913765"/>
                <a:endParaRPr lang="zh-CN" altLang="en-US" sz="1900" kern="0">
                  <a:solidFill>
                    <a:sysClr val="window" lastClr="FFFFFF"/>
                  </a:solidFill>
                  <a:latin typeface="Calibri" panose="020F0502020204030204"/>
                  <a:ea typeface="宋体" panose="02010600030101010101" pitchFamily="2" charset="-122"/>
                </a:endParaRPr>
              </a:p>
            </p:txBody>
          </p:sp>
          <p:sp>
            <p:nvSpPr>
              <p:cNvPr id="16" name="大圆"/>
              <p:cNvSpPr/>
              <p:nvPr/>
            </p:nvSpPr>
            <p:spPr>
              <a:xfrm>
                <a:off x="4884604" y="3712743"/>
                <a:ext cx="273328" cy="273326"/>
              </a:xfrm>
              <a:prstGeom prst="ellipse">
                <a:avLst/>
              </a:prstGeom>
              <a:solidFill>
                <a:srgbClr val="3A3E4A"/>
              </a:solidFill>
              <a:ln w="25400" cap="flat" cmpd="sng" algn="ctr">
                <a:solidFill>
                  <a:sysClr val="window" lastClr="FFFFFF"/>
                </a:solidFill>
                <a:prstDash val="solid"/>
              </a:ln>
              <a:effectLst>
                <a:outerShdw blurRad="419100" dist="152400" dir="2520000" sx="90000" sy="90000" algn="tl" rotWithShape="0">
                  <a:sysClr val="windowText" lastClr="000000">
                    <a:lumMod val="50000"/>
                    <a:lumOff val="50000"/>
                    <a:alpha val="52000"/>
                  </a:sysClr>
                </a:outerShdw>
              </a:effectLst>
            </p:spPr>
            <p:txBody>
              <a:bodyPr rtlCol="0" anchor="ctr"/>
              <a:lstStyle/>
              <a:p>
                <a:pPr algn="ctr" defTabSz="913765"/>
                <a:endParaRPr lang="zh-CN" altLang="en-US" sz="1900" kern="0">
                  <a:solidFill>
                    <a:sysClr val="window" lastClr="FFFFFF"/>
                  </a:solidFill>
                  <a:latin typeface="Calibri" panose="020F0502020204030204"/>
                  <a:ea typeface="宋体" panose="02010600030101010101" pitchFamily="2" charset="-122"/>
                </a:endParaRPr>
              </a:p>
            </p:txBody>
          </p:sp>
          <p:sp>
            <p:nvSpPr>
              <p:cNvPr id="17" name="大圆"/>
              <p:cNvSpPr/>
              <p:nvPr/>
            </p:nvSpPr>
            <p:spPr>
              <a:xfrm>
                <a:off x="5549607" y="3278938"/>
                <a:ext cx="273328" cy="273326"/>
              </a:xfrm>
              <a:prstGeom prst="ellipse">
                <a:avLst/>
              </a:prstGeom>
              <a:solidFill>
                <a:srgbClr val="3A3E4A"/>
              </a:solidFill>
              <a:ln w="25400" cap="flat" cmpd="sng" algn="ctr">
                <a:solidFill>
                  <a:sysClr val="window" lastClr="FFFFFF"/>
                </a:solidFill>
                <a:prstDash val="solid"/>
              </a:ln>
              <a:effectLst>
                <a:outerShdw blurRad="419100" dist="152400" dir="2520000" sx="90000" sy="90000" algn="tl" rotWithShape="0">
                  <a:sysClr val="windowText" lastClr="000000">
                    <a:lumMod val="50000"/>
                    <a:lumOff val="50000"/>
                    <a:alpha val="52000"/>
                  </a:sysClr>
                </a:outerShdw>
              </a:effectLst>
            </p:spPr>
            <p:txBody>
              <a:bodyPr rtlCol="0" anchor="ctr"/>
              <a:lstStyle/>
              <a:p>
                <a:pPr algn="ctr" defTabSz="913765"/>
                <a:endParaRPr lang="zh-CN" altLang="en-US" sz="1900" kern="0">
                  <a:solidFill>
                    <a:sysClr val="window" lastClr="FFFFFF"/>
                  </a:solidFill>
                  <a:latin typeface="Calibri" panose="020F0502020204030204"/>
                  <a:ea typeface="宋体" panose="02010600030101010101" pitchFamily="2" charset="-122"/>
                </a:endParaRPr>
              </a:p>
            </p:txBody>
          </p:sp>
          <p:sp>
            <p:nvSpPr>
              <p:cNvPr id="18" name="大圆"/>
              <p:cNvSpPr/>
              <p:nvPr/>
            </p:nvSpPr>
            <p:spPr>
              <a:xfrm>
                <a:off x="6194042" y="3712743"/>
                <a:ext cx="273328" cy="273326"/>
              </a:xfrm>
              <a:prstGeom prst="ellipse">
                <a:avLst/>
              </a:prstGeom>
              <a:solidFill>
                <a:srgbClr val="3A3E4A"/>
              </a:solidFill>
              <a:ln w="25400" cap="flat" cmpd="sng" algn="ctr">
                <a:solidFill>
                  <a:sysClr val="window" lastClr="FFFFFF"/>
                </a:solidFill>
                <a:prstDash val="solid"/>
              </a:ln>
              <a:effectLst>
                <a:outerShdw blurRad="419100" dist="152400" dir="2520000" sx="90000" sy="90000" algn="tl" rotWithShape="0">
                  <a:sysClr val="windowText" lastClr="000000">
                    <a:lumMod val="50000"/>
                    <a:lumOff val="50000"/>
                    <a:alpha val="52000"/>
                  </a:sysClr>
                </a:outerShdw>
              </a:effectLst>
            </p:spPr>
            <p:txBody>
              <a:bodyPr rtlCol="0" anchor="ctr"/>
              <a:lstStyle/>
              <a:p>
                <a:pPr algn="ctr" defTabSz="913765"/>
                <a:endParaRPr lang="zh-CN" altLang="en-US" sz="1900" kern="0">
                  <a:solidFill>
                    <a:sysClr val="window" lastClr="FFFFFF"/>
                  </a:solidFill>
                  <a:latin typeface="Calibri" panose="020F0502020204030204"/>
                  <a:ea typeface="宋体" panose="02010600030101010101" pitchFamily="2" charset="-122"/>
                </a:endParaRPr>
              </a:p>
            </p:txBody>
          </p:sp>
          <p:sp>
            <p:nvSpPr>
              <p:cNvPr id="19" name="大圆"/>
              <p:cNvSpPr/>
              <p:nvPr/>
            </p:nvSpPr>
            <p:spPr>
              <a:xfrm>
                <a:off x="6875662" y="3265045"/>
                <a:ext cx="273328" cy="273326"/>
              </a:xfrm>
              <a:prstGeom prst="ellipse">
                <a:avLst/>
              </a:prstGeom>
              <a:solidFill>
                <a:srgbClr val="3A3E4A"/>
              </a:solidFill>
              <a:ln w="25400" cap="flat" cmpd="sng" algn="ctr">
                <a:solidFill>
                  <a:sysClr val="window" lastClr="FFFFFF"/>
                </a:solidFill>
                <a:prstDash val="solid"/>
              </a:ln>
              <a:effectLst>
                <a:outerShdw blurRad="419100" dist="152400" dir="2520000" sx="90000" sy="90000" algn="tl" rotWithShape="0">
                  <a:sysClr val="windowText" lastClr="000000">
                    <a:lumMod val="50000"/>
                    <a:lumOff val="50000"/>
                    <a:alpha val="52000"/>
                  </a:sysClr>
                </a:outerShdw>
              </a:effectLst>
            </p:spPr>
            <p:txBody>
              <a:bodyPr rtlCol="0" anchor="ctr"/>
              <a:lstStyle/>
              <a:p>
                <a:pPr algn="ctr" defTabSz="913765"/>
                <a:endParaRPr lang="zh-CN" altLang="en-US" sz="1900" kern="0">
                  <a:solidFill>
                    <a:sysClr val="window" lastClr="FFFFFF"/>
                  </a:solidFill>
                  <a:latin typeface="Calibri" panose="020F0502020204030204"/>
                  <a:ea typeface="宋体" panose="02010600030101010101" pitchFamily="2" charset="-122"/>
                </a:endParaRPr>
              </a:p>
            </p:txBody>
          </p:sp>
          <p:sp>
            <p:nvSpPr>
              <p:cNvPr id="20" name="大圆"/>
              <p:cNvSpPr/>
              <p:nvPr/>
            </p:nvSpPr>
            <p:spPr>
              <a:xfrm>
                <a:off x="7612888" y="1941813"/>
                <a:ext cx="273328" cy="273326"/>
              </a:xfrm>
              <a:prstGeom prst="ellipse">
                <a:avLst/>
              </a:prstGeom>
              <a:solidFill>
                <a:srgbClr val="3A3E4A"/>
              </a:solidFill>
              <a:ln w="25400" cap="flat" cmpd="sng" algn="ctr">
                <a:solidFill>
                  <a:sysClr val="window" lastClr="FFFFFF"/>
                </a:solidFill>
                <a:prstDash val="solid"/>
              </a:ln>
              <a:effectLst>
                <a:outerShdw blurRad="419100" dist="152400" dir="2520000" sx="90000" sy="90000" algn="tl" rotWithShape="0">
                  <a:sysClr val="windowText" lastClr="000000">
                    <a:lumMod val="50000"/>
                    <a:lumOff val="50000"/>
                    <a:alpha val="52000"/>
                  </a:sysClr>
                </a:outerShdw>
              </a:effectLst>
            </p:spPr>
            <p:txBody>
              <a:bodyPr rtlCol="0" anchor="ctr"/>
              <a:lstStyle/>
              <a:p>
                <a:pPr algn="ctr" defTabSz="913765"/>
                <a:endParaRPr lang="zh-CN" altLang="en-US" sz="1900" kern="0">
                  <a:solidFill>
                    <a:sysClr val="window" lastClr="FFFFFF"/>
                  </a:solidFill>
                  <a:latin typeface="Calibri" panose="020F0502020204030204"/>
                  <a:ea typeface="宋体" panose="02010600030101010101" pitchFamily="2" charset="-122"/>
                </a:endParaRPr>
              </a:p>
            </p:txBody>
          </p:sp>
        </p:grpSp>
      </p:grpSp>
      <p:sp>
        <p:nvSpPr>
          <p:cNvPr id="21" name="Text Placeholder 2"/>
          <p:cNvSpPr txBox="1"/>
          <p:nvPr/>
        </p:nvSpPr>
        <p:spPr bwMode="auto">
          <a:xfrm>
            <a:off x="1199300" y="6022683"/>
            <a:ext cx="764166" cy="334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798" tIns="60898" rIns="121798" bIns="60898" anchor="ctr"/>
          <a:lstStyle>
            <a:lvl1pPr>
              <a:defRPr sz="2800">
                <a:solidFill>
                  <a:schemeClr val="tx1"/>
                </a:solidFill>
                <a:latin typeface="Calibri" panose="020F0502020204030204" pitchFamily="34" charset="0"/>
              </a:defRPr>
            </a:lvl1pPr>
            <a:lvl2pPr marL="457200">
              <a:defRPr sz="2400">
                <a:solidFill>
                  <a:schemeClr val="tx1"/>
                </a:solidFill>
                <a:latin typeface="Calibri" panose="020F0502020204030204" pitchFamily="34" charset="0"/>
              </a:defRPr>
            </a:lvl2pPr>
            <a:lvl3pPr marL="914400">
              <a:defRPr sz="2000">
                <a:solidFill>
                  <a:schemeClr val="tx1"/>
                </a:solidFill>
                <a:latin typeface="Calibri" panose="020F0502020204030204" pitchFamily="34" charset="0"/>
              </a:defRPr>
            </a:lvl3pPr>
            <a:lvl4pPr marL="1371600">
              <a:defRPr>
                <a:solidFill>
                  <a:schemeClr val="tx1"/>
                </a:solidFill>
                <a:latin typeface="Calibri" panose="020F0502020204030204" pitchFamily="34" charset="0"/>
              </a:defRPr>
            </a:lvl4pPr>
            <a:lvl5pPr marL="1828800">
              <a:defRPr>
                <a:solidFill>
                  <a:schemeClr val="tx1"/>
                </a:solidFill>
                <a:latin typeface="Calibri" panose="020F0502020204030204" pitchFamily="34" charset="0"/>
              </a:defRPr>
            </a:lvl5pPr>
            <a:lvl6pPr marL="2286000" fontAlgn="base">
              <a:spcAft>
                <a:spcPct val="0"/>
              </a:spcAft>
              <a:defRPr>
                <a:solidFill>
                  <a:schemeClr val="tx1"/>
                </a:solidFill>
                <a:latin typeface="Calibri" panose="020F0502020204030204" pitchFamily="34" charset="0"/>
              </a:defRPr>
            </a:lvl6pPr>
            <a:lvl7pPr marL="2743200" fontAlgn="base">
              <a:spcAft>
                <a:spcPct val="0"/>
              </a:spcAft>
              <a:defRPr>
                <a:solidFill>
                  <a:schemeClr val="tx1"/>
                </a:solidFill>
                <a:latin typeface="Calibri" panose="020F0502020204030204" pitchFamily="34" charset="0"/>
              </a:defRPr>
            </a:lvl7pPr>
            <a:lvl8pPr marL="3200400" fontAlgn="base">
              <a:spcAft>
                <a:spcPct val="0"/>
              </a:spcAft>
              <a:defRPr>
                <a:solidFill>
                  <a:schemeClr val="tx1"/>
                </a:solidFill>
                <a:latin typeface="Calibri" panose="020F0502020204030204" pitchFamily="34" charset="0"/>
              </a:defRPr>
            </a:lvl8pPr>
            <a:lvl9pPr marL="3657600" fontAlgn="base">
              <a:spcAft>
                <a:spcPct val="0"/>
              </a:spcAft>
              <a:defRPr>
                <a:solidFill>
                  <a:schemeClr val="tx1"/>
                </a:solidFill>
                <a:latin typeface="Calibri" panose="020F0502020204030204" pitchFamily="34" charset="0"/>
              </a:defRPr>
            </a:lvl9pPr>
          </a:lstStyle>
          <a:p>
            <a:pPr algn="r" defTabSz="913765"/>
            <a:r>
              <a:rPr lang="en-GB" sz="1600" dirty="0">
                <a:solidFill>
                  <a:srgbClr val="292929"/>
                </a:solidFill>
                <a:latin typeface="+mj-ea"/>
                <a:ea typeface="+mj-ea"/>
                <a:cs typeface="Fira Sans SemiBold Italic" pitchFamily="50" charset="0"/>
              </a:rPr>
              <a:t>01</a:t>
            </a:r>
          </a:p>
        </p:txBody>
      </p:sp>
      <p:grpSp>
        <p:nvGrpSpPr>
          <p:cNvPr id="22" name="组合 21"/>
          <p:cNvGrpSpPr/>
          <p:nvPr/>
        </p:nvGrpSpPr>
        <p:grpSpPr>
          <a:xfrm>
            <a:off x="1357482" y="2469465"/>
            <a:ext cx="9680798" cy="3559813"/>
            <a:chOff x="946236" y="1851670"/>
            <a:chExt cx="7261544" cy="2669242"/>
          </a:xfrm>
        </p:grpSpPr>
        <p:sp>
          <p:nvSpPr>
            <p:cNvPr id="23" name="Line 16"/>
            <p:cNvSpPr>
              <a:spLocks noChangeShapeType="1"/>
            </p:cNvSpPr>
            <p:nvPr/>
          </p:nvSpPr>
          <p:spPr bwMode="auto">
            <a:xfrm>
              <a:off x="946236" y="1851670"/>
              <a:ext cx="7261544" cy="0"/>
            </a:xfrm>
            <a:prstGeom prst="line">
              <a:avLst/>
            </a:prstGeom>
            <a:noFill/>
            <a:ln w="4">
              <a:solidFill>
                <a:srgbClr val="4D4D4D"/>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defTabSz="913765"/>
              <a:endParaRPr lang="zh-CN" altLang="en-US" sz="1900" kern="0">
                <a:solidFill>
                  <a:sysClr val="windowText" lastClr="000000"/>
                </a:solidFill>
              </a:endParaRPr>
            </a:p>
          </p:txBody>
        </p:sp>
        <p:sp>
          <p:nvSpPr>
            <p:cNvPr id="24" name="Line 17"/>
            <p:cNvSpPr>
              <a:spLocks noChangeShapeType="1"/>
            </p:cNvSpPr>
            <p:nvPr/>
          </p:nvSpPr>
          <p:spPr bwMode="auto">
            <a:xfrm>
              <a:off x="946236" y="2297378"/>
              <a:ext cx="7261544" cy="0"/>
            </a:xfrm>
            <a:prstGeom prst="line">
              <a:avLst/>
            </a:prstGeom>
            <a:noFill/>
            <a:ln w="4">
              <a:solidFill>
                <a:srgbClr val="4D4D4D"/>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defTabSz="913765"/>
              <a:endParaRPr lang="zh-CN" altLang="en-US" sz="1900" kern="0">
                <a:solidFill>
                  <a:sysClr val="windowText" lastClr="000000"/>
                </a:solidFill>
              </a:endParaRPr>
            </a:p>
          </p:txBody>
        </p:sp>
        <p:sp>
          <p:nvSpPr>
            <p:cNvPr id="25" name="Line 18"/>
            <p:cNvSpPr>
              <a:spLocks noChangeShapeType="1"/>
            </p:cNvSpPr>
            <p:nvPr/>
          </p:nvSpPr>
          <p:spPr bwMode="auto">
            <a:xfrm>
              <a:off x="946236" y="2743087"/>
              <a:ext cx="7261544" cy="0"/>
            </a:xfrm>
            <a:prstGeom prst="line">
              <a:avLst/>
            </a:prstGeom>
            <a:noFill/>
            <a:ln w="4">
              <a:solidFill>
                <a:srgbClr val="4D4D4D"/>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defTabSz="913765"/>
              <a:endParaRPr lang="zh-CN" altLang="en-US" sz="1900" kern="0">
                <a:solidFill>
                  <a:sysClr val="windowText" lastClr="000000"/>
                </a:solidFill>
              </a:endParaRPr>
            </a:p>
          </p:txBody>
        </p:sp>
        <p:sp>
          <p:nvSpPr>
            <p:cNvPr id="26" name="Line 19"/>
            <p:cNvSpPr>
              <a:spLocks noChangeShapeType="1"/>
            </p:cNvSpPr>
            <p:nvPr/>
          </p:nvSpPr>
          <p:spPr bwMode="auto">
            <a:xfrm>
              <a:off x="946236" y="3188795"/>
              <a:ext cx="7261544" cy="0"/>
            </a:xfrm>
            <a:prstGeom prst="line">
              <a:avLst/>
            </a:prstGeom>
            <a:noFill/>
            <a:ln w="4">
              <a:solidFill>
                <a:srgbClr val="4D4D4D"/>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defTabSz="913765"/>
              <a:endParaRPr lang="zh-CN" altLang="en-US" sz="1900" kern="0">
                <a:solidFill>
                  <a:sysClr val="windowText" lastClr="000000"/>
                </a:solidFill>
              </a:endParaRPr>
            </a:p>
          </p:txBody>
        </p:sp>
        <p:sp>
          <p:nvSpPr>
            <p:cNvPr id="27" name="Line 20"/>
            <p:cNvSpPr>
              <a:spLocks noChangeShapeType="1"/>
            </p:cNvSpPr>
            <p:nvPr/>
          </p:nvSpPr>
          <p:spPr bwMode="auto">
            <a:xfrm>
              <a:off x="946236" y="3634503"/>
              <a:ext cx="7261544" cy="0"/>
            </a:xfrm>
            <a:prstGeom prst="line">
              <a:avLst/>
            </a:prstGeom>
            <a:noFill/>
            <a:ln w="4">
              <a:solidFill>
                <a:srgbClr val="4D4D4D"/>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defTabSz="913765"/>
              <a:endParaRPr lang="zh-CN" altLang="en-US" sz="1900" kern="0">
                <a:solidFill>
                  <a:sysClr val="windowText" lastClr="000000"/>
                </a:solidFill>
              </a:endParaRPr>
            </a:p>
          </p:txBody>
        </p:sp>
        <p:sp>
          <p:nvSpPr>
            <p:cNvPr id="28" name="Line 21"/>
            <p:cNvSpPr>
              <a:spLocks noChangeShapeType="1"/>
            </p:cNvSpPr>
            <p:nvPr/>
          </p:nvSpPr>
          <p:spPr bwMode="auto">
            <a:xfrm>
              <a:off x="946236" y="4075204"/>
              <a:ext cx="7261544" cy="0"/>
            </a:xfrm>
            <a:prstGeom prst="line">
              <a:avLst/>
            </a:prstGeom>
            <a:noFill/>
            <a:ln w="4">
              <a:solidFill>
                <a:srgbClr val="4D4D4D"/>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defTabSz="913765"/>
              <a:endParaRPr lang="zh-CN" altLang="en-US" sz="1900" kern="0">
                <a:solidFill>
                  <a:sysClr val="windowText" lastClr="000000"/>
                </a:solidFill>
              </a:endParaRPr>
            </a:p>
          </p:txBody>
        </p:sp>
        <p:sp>
          <p:nvSpPr>
            <p:cNvPr id="29" name="Line 22"/>
            <p:cNvSpPr>
              <a:spLocks noChangeShapeType="1"/>
            </p:cNvSpPr>
            <p:nvPr/>
          </p:nvSpPr>
          <p:spPr bwMode="auto">
            <a:xfrm>
              <a:off x="946236" y="4520912"/>
              <a:ext cx="7261544" cy="0"/>
            </a:xfrm>
            <a:prstGeom prst="line">
              <a:avLst/>
            </a:prstGeom>
            <a:noFill/>
            <a:ln w="4">
              <a:solidFill>
                <a:srgbClr val="4D4D4D"/>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defTabSz="913765"/>
              <a:endParaRPr lang="zh-CN" altLang="en-US" sz="1900" kern="0">
                <a:solidFill>
                  <a:sysClr val="windowText" lastClr="000000"/>
                </a:solidFill>
              </a:endParaRPr>
            </a:p>
          </p:txBody>
        </p:sp>
      </p:grpSp>
      <p:sp>
        <p:nvSpPr>
          <p:cNvPr id="30" name="Text Placeholder 2"/>
          <p:cNvSpPr txBox="1"/>
          <p:nvPr/>
        </p:nvSpPr>
        <p:spPr bwMode="auto">
          <a:xfrm>
            <a:off x="527313" y="2614754"/>
            <a:ext cx="764166" cy="334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798" tIns="60898" rIns="121798" bIns="60898" anchor="ctr"/>
          <a:lstStyle>
            <a:lvl1pPr>
              <a:defRPr sz="2800">
                <a:solidFill>
                  <a:schemeClr val="tx1"/>
                </a:solidFill>
                <a:latin typeface="Calibri" panose="020F0502020204030204" pitchFamily="34" charset="0"/>
              </a:defRPr>
            </a:lvl1pPr>
            <a:lvl2pPr marL="457200">
              <a:defRPr sz="2400">
                <a:solidFill>
                  <a:schemeClr val="tx1"/>
                </a:solidFill>
                <a:latin typeface="Calibri" panose="020F0502020204030204" pitchFamily="34" charset="0"/>
              </a:defRPr>
            </a:lvl2pPr>
            <a:lvl3pPr marL="914400">
              <a:defRPr sz="2000">
                <a:solidFill>
                  <a:schemeClr val="tx1"/>
                </a:solidFill>
                <a:latin typeface="Calibri" panose="020F0502020204030204" pitchFamily="34" charset="0"/>
              </a:defRPr>
            </a:lvl3pPr>
            <a:lvl4pPr marL="1371600">
              <a:defRPr>
                <a:solidFill>
                  <a:schemeClr val="tx1"/>
                </a:solidFill>
                <a:latin typeface="Calibri" panose="020F0502020204030204" pitchFamily="34" charset="0"/>
              </a:defRPr>
            </a:lvl4pPr>
            <a:lvl5pPr marL="1828800">
              <a:defRPr>
                <a:solidFill>
                  <a:schemeClr val="tx1"/>
                </a:solidFill>
                <a:latin typeface="Calibri" panose="020F0502020204030204" pitchFamily="34" charset="0"/>
              </a:defRPr>
            </a:lvl5pPr>
            <a:lvl6pPr marL="2286000" fontAlgn="base">
              <a:spcAft>
                <a:spcPct val="0"/>
              </a:spcAft>
              <a:defRPr>
                <a:solidFill>
                  <a:schemeClr val="tx1"/>
                </a:solidFill>
                <a:latin typeface="Calibri" panose="020F0502020204030204" pitchFamily="34" charset="0"/>
              </a:defRPr>
            </a:lvl6pPr>
            <a:lvl7pPr marL="2743200" fontAlgn="base">
              <a:spcAft>
                <a:spcPct val="0"/>
              </a:spcAft>
              <a:defRPr>
                <a:solidFill>
                  <a:schemeClr val="tx1"/>
                </a:solidFill>
                <a:latin typeface="Calibri" panose="020F0502020204030204" pitchFamily="34" charset="0"/>
              </a:defRPr>
            </a:lvl7pPr>
            <a:lvl8pPr marL="3200400" fontAlgn="base">
              <a:spcAft>
                <a:spcPct val="0"/>
              </a:spcAft>
              <a:defRPr>
                <a:solidFill>
                  <a:schemeClr val="tx1"/>
                </a:solidFill>
                <a:latin typeface="Calibri" panose="020F0502020204030204" pitchFamily="34" charset="0"/>
              </a:defRPr>
            </a:lvl8pPr>
            <a:lvl9pPr marL="3657600" fontAlgn="base">
              <a:spcAft>
                <a:spcPct val="0"/>
              </a:spcAft>
              <a:defRPr>
                <a:solidFill>
                  <a:schemeClr val="tx1"/>
                </a:solidFill>
                <a:latin typeface="Calibri" panose="020F0502020204030204" pitchFamily="34" charset="0"/>
              </a:defRPr>
            </a:lvl9pPr>
          </a:lstStyle>
          <a:p>
            <a:pPr algn="r" defTabSz="913765"/>
            <a:r>
              <a:rPr lang="en-GB" sz="1600" dirty="0">
                <a:solidFill>
                  <a:srgbClr val="292929"/>
                </a:solidFill>
                <a:latin typeface="+mj-ea"/>
                <a:ea typeface="+mj-ea"/>
                <a:cs typeface="Fira Sans SemiBold Italic" pitchFamily="50" charset="0"/>
              </a:rPr>
              <a:t>2017</a:t>
            </a:r>
          </a:p>
        </p:txBody>
      </p:sp>
      <p:sp>
        <p:nvSpPr>
          <p:cNvPr id="31" name="Text Placeholder 2"/>
          <p:cNvSpPr txBox="1"/>
          <p:nvPr/>
        </p:nvSpPr>
        <p:spPr bwMode="auto">
          <a:xfrm>
            <a:off x="527313" y="3210161"/>
            <a:ext cx="764166" cy="334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798" tIns="60898" rIns="121798" bIns="60898" anchor="ctr"/>
          <a:lstStyle>
            <a:lvl1pPr>
              <a:defRPr sz="2800">
                <a:solidFill>
                  <a:schemeClr val="tx1"/>
                </a:solidFill>
                <a:latin typeface="Calibri" panose="020F0502020204030204" pitchFamily="34" charset="0"/>
              </a:defRPr>
            </a:lvl1pPr>
            <a:lvl2pPr marL="457200">
              <a:defRPr sz="2400">
                <a:solidFill>
                  <a:schemeClr val="tx1"/>
                </a:solidFill>
                <a:latin typeface="Calibri" panose="020F0502020204030204" pitchFamily="34" charset="0"/>
              </a:defRPr>
            </a:lvl2pPr>
            <a:lvl3pPr marL="914400">
              <a:defRPr sz="2000">
                <a:solidFill>
                  <a:schemeClr val="tx1"/>
                </a:solidFill>
                <a:latin typeface="Calibri" panose="020F0502020204030204" pitchFamily="34" charset="0"/>
              </a:defRPr>
            </a:lvl3pPr>
            <a:lvl4pPr marL="1371600">
              <a:defRPr>
                <a:solidFill>
                  <a:schemeClr val="tx1"/>
                </a:solidFill>
                <a:latin typeface="Calibri" panose="020F0502020204030204" pitchFamily="34" charset="0"/>
              </a:defRPr>
            </a:lvl4pPr>
            <a:lvl5pPr marL="1828800">
              <a:defRPr>
                <a:solidFill>
                  <a:schemeClr val="tx1"/>
                </a:solidFill>
                <a:latin typeface="Calibri" panose="020F0502020204030204" pitchFamily="34" charset="0"/>
              </a:defRPr>
            </a:lvl5pPr>
            <a:lvl6pPr marL="2286000" fontAlgn="base">
              <a:spcAft>
                <a:spcPct val="0"/>
              </a:spcAft>
              <a:defRPr>
                <a:solidFill>
                  <a:schemeClr val="tx1"/>
                </a:solidFill>
                <a:latin typeface="Calibri" panose="020F0502020204030204" pitchFamily="34" charset="0"/>
              </a:defRPr>
            </a:lvl6pPr>
            <a:lvl7pPr marL="2743200" fontAlgn="base">
              <a:spcAft>
                <a:spcPct val="0"/>
              </a:spcAft>
              <a:defRPr>
                <a:solidFill>
                  <a:schemeClr val="tx1"/>
                </a:solidFill>
                <a:latin typeface="Calibri" panose="020F0502020204030204" pitchFamily="34" charset="0"/>
              </a:defRPr>
            </a:lvl7pPr>
            <a:lvl8pPr marL="3200400" fontAlgn="base">
              <a:spcAft>
                <a:spcPct val="0"/>
              </a:spcAft>
              <a:defRPr>
                <a:solidFill>
                  <a:schemeClr val="tx1"/>
                </a:solidFill>
                <a:latin typeface="Calibri" panose="020F0502020204030204" pitchFamily="34" charset="0"/>
              </a:defRPr>
            </a:lvl8pPr>
            <a:lvl9pPr marL="3657600" fontAlgn="base">
              <a:spcAft>
                <a:spcPct val="0"/>
              </a:spcAft>
              <a:defRPr>
                <a:solidFill>
                  <a:schemeClr val="tx1"/>
                </a:solidFill>
                <a:latin typeface="Calibri" panose="020F0502020204030204" pitchFamily="34" charset="0"/>
              </a:defRPr>
            </a:lvl9pPr>
          </a:lstStyle>
          <a:p>
            <a:pPr algn="r" defTabSz="913765"/>
            <a:r>
              <a:rPr lang="en-GB" sz="1600" dirty="0">
                <a:solidFill>
                  <a:srgbClr val="292929"/>
                </a:solidFill>
                <a:latin typeface="+mj-ea"/>
                <a:ea typeface="+mj-ea"/>
                <a:cs typeface="Fira Sans SemiBold Italic" pitchFamily="50" charset="0"/>
              </a:rPr>
              <a:t>2016</a:t>
            </a:r>
          </a:p>
        </p:txBody>
      </p:sp>
      <p:sp>
        <p:nvSpPr>
          <p:cNvPr id="32" name="Text Placeholder 2"/>
          <p:cNvSpPr txBox="1"/>
          <p:nvPr/>
        </p:nvSpPr>
        <p:spPr bwMode="auto">
          <a:xfrm>
            <a:off x="527313" y="3805563"/>
            <a:ext cx="764166" cy="334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798" tIns="60898" rIns="121798" bIns="60898" anchor="ctr"/>
          <a:lstStyle>
            <a:lvl1pPr>
              <a:defRPr sz="2800">
                <a:solidFill>
                  <a:schemeClr val="tx1"/>
                </a:solidFill>
                <a:latin typeface="Calibri" panose="020F0502020204030204" pitchFamily="34" charset="0"/>
              </a:defRPr>
            </a:lvl1pPr>
            <a:lvl2pPr marL="457200">
              <a:defRPr sz="2400">
                <a:solidFill>
                  <a:schemeClr val="tx1"/>
                </a:solidFill>
                <a:latin typeface="Calibri" panose="020F0502020204030204" pitchFamily="34" charset="0"/>
              </a:defRPr>
            </a:lvl2pPr>
            <a:lvl3pPr marL="914400">
              <a:defRPr sz="2000">
                <a:solidFill>
                  <a:schemeClr val="tx1"/>
                </a:solidFill>
                <a:latin typeface="Calibri" panose="020F0502020204030204" pitchFamily="34" charset="0"/>
              </a:defRPr>
            </a:lvl3pPr>
            <a:lvl4pPr marL="1371600">
              <a:defRPr>
                <a:solidFill>
                  <a:schemeClr val="tx1"/>
                </a:solidFill>
                <a:latin typeface="Calibri" panose="020F0502020204030204" pitchFamily="34" charset="0"/>
              </a:defRPr>
            </a:lvl4pPr>
            <a:lvl5pPr marL="1828800">
              <a:defRPr>
                <a:solidFill>
                  <a:schemeClr val="tx1"/>
                </a:solidFill>
                <a:latin typeface="Calibri" panose="020F0502020204030204" pitchFamily="34" charset="0"/>
              </a:defRPr>
            </a:lvl5pPr>
            <a:lvl6pPr marL="2286000" fontAlgn="base">
              <a:spcAft>
                <a:spcPct val="0"/>
              </a:spcAft>
              <a:defRPr>
                <a:solidFill>
                  <a:schemeClr val="tx1"/>
                </a:solidFill>
                <a:latin typeface="Calibri" panose="020F0502020204030204" pitchFamily="34" charset="0"/>
              </a:defRPr>
            </a:lvl6pPr>
            <a:lvl7pPr marL="2743200" fontAlgn="base">
              <a:spcAft>
                <a:spcPct val="0"/>
              </a:spcAft>
              <a:defRPr>
                <a:solidFill>
                  <a:schemeClr val="tx1"/>
                </a:solidFill>
                <a:latin typeface="Calibri" panose="020F0502020204030204" pitchFamily="34" charset="0"/>
              </a:defRPr>
            </a:lvl7pPr>
            <a:lvl8pPr marL="3200400" fontAlgn="base">
              <a:spcAft>
                <a:spcPct val="0"/>
              </a:spcAft>
              <a:defRPr>
                <a:solidFill>
                  <a:schemeClr val="tx1"/>
                </a:solidFill>
                <a:latin typeface="Calibri" panose="020F0502020204030204" pitchFamily="34" charset="0"/>
              </a:defRPr>
            </a:lvl8pPr>
            <a:lvl9pPr marL="3657600" fontAlgn="base">
              <a:spcAft>
                <a:spcPct val="0"/>
              </a:spcAft>
              <a:defRPr>
                <a:solidFill>
                  <a:schemeClr val="tx1"/>
                </a:solidFill>
                <a:latin typeface="Calibri" panose="020F0502020204030204" pitchFamily="34" charset="0"/>
              </a:defRPr>
            </a:lvl9pPr>
          </a:lstStyle>
          <a:p>
            <a:pPr algn="r" defTabSz="913765"/>
            <a:r>
              <a:rPr lang="en-GB" sz="1600" dirty="0">
                <a:solidFill>
                  <a:srgbClr val="292929"/>
                </a:solidFill>
                <a:latin typeface="+mj-ea"/>
                <a:ea typeface="+mj-ea"/>
                <a:cs typeface="Fira Sans SemiBold Italic" pitchFamily="50" charset="0"/>
              </a:rPr>
              <a:t>2015</a:t>
            </a:r>
          </a:p>
        </p:txBody>
      </p:sp>
      <p:sp>
        <p:nvSpPr>
          <p:cNvPr id="33" name="Text Placeholder 2"/>
          <p:cNvSpPr txBox="1"/>
          <p:nvPr/>
        </p:nvSpPr>
        <p:spPr bwMode="auto">
          <a:xfrm>
            <a:off x="527313" y="4400970"/>
            <a:ext cx="764166" cy="334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798" tIns="60898" rIns="121798" bIns="60898" anchor="ctr"/>
          <a:lstStyle>
            <a:lvl1pPr>
              <a:defRPr sz="2800">
                <a:solidFill>
                  <a:schemeClr val="tx1"/>
                </a:solidFill>
                <a:latin typeface="Calibri" panose="020F0502020204030204" pitchFamily="34" charset="0"/>
              </a:defRPr>
            </a:lvl1pPr>
            <a:lvl2pPr marL="457200">
              <a:defRPr sz="2400">
                <a:solidFill>
                  <a:schemeClr val="tx1"/>
                </a:solidFill>
                <a:latin typeface="Calibri" panose="020F0502020204030204" pitchFamily="34" charset="0"/>
              </a:defRPr>
            </a:lvl2pPr>
            <a:lvl3pPr marL="914400">
              <a:defRPr sz="2000">
                <a:solidFill>
                  <a:schemeClr val="tx1"/>
                </a:solidFill>
                <a:latin typeface="Calibri" panose="020F0502020204030204" pitchFamily="34" charset="0"/>
              </a:defRPr>
            </a:lvl3pPr>
            <a:lvl4pPr marL="1371600">
              <a:defRPr>
                <a:solidFill>
                  <a:schemeClr val="tx1"/>
                </a:solidFill>
                <a:latin typeface="Calibri" panose="020F0502020204030204" pitchFamily="34" charset="0"/>
              </a:defRPr>
            </a:lvl4pPr>
            <a:lvl5pPr marL="1828800">
              <a:defRPr>
                <a:solidFill>
                  <a:schemeClr val="tx1"/>
                </a:solidFill>
                <a:latin typeface="Calibri" panose="020F0502020204030204" pitchFamily="34" charset="0"/>
              </a:defRPr>
            </a:lvl5pPr>
            <a:lvl6pPr marL="2286000" fontAlgn="base">
              <a:spcAft>
                <a:spcPct val="0"/>
              </a:spcAft>
              <a:defRPr>
                <a:solidFill>
                  <a:schemeClr val="tx1"/>
                </a:solidFill>
                <a:latin typeface="Calibri" panose="020F0502020204030204" pitchFamily="34" charset="0"/>
              </a:defRPr>
            </a:lvl6pPr>
            <a:lvl7pPr marL="2743200" fontAlgn="base">
              <a:spcAft>
                <a:spcPct val="0"/>
              </a:spcAft>
              <a:defRPr>
                <a:solidFill>
                  <a:schemeClr val="tx1"/>
                </a:solidFill>
                <a:latin typeface="Calibri" panose="020F0502020204030204" pitchFamily="34" charset="0"/>
              </a:defRPr>
            </a:lvl7pPr>
            <a:lvl8pPr marL="3200400" fontAlgn="base">
              <a:spcAft>
                <a:spcPct val="0"/>
              </a:spcAft>
              <a:defRPr>
                <a:solidFill>
                  <a:schemeClr val="tx1"/>
                </a:solidFill>
                <a:latin typeface="Calibri" panose="020F0502020204030204" pitchFamily="34" charset="0"/>
              </a:defRPr>
            </a:lvl8pPr>
            <a:lvl9pPr marL="3657600" fontAlgn="base">
              <a:spcAft>
                <a:spcPct val="0"/>
              </a:spcAft>
              <a:defRPr>
                <a:solidFill>
                  <a:schemeClr val="tx1"/>
                </a:solidFill>
                <a:latin typeface="Calibri" panose="020F0502020204030204" pitchFamily="34" charset="0"/>
              </a:defRPr>
            </a:lvl9pPr>
          </a:lstStyle>
          <a:p>
            <a:pPr algn="r" defTabSz="913765"/>
            <a:r>
              <a:rPr lang="en-GB" sz="1600" dirty="0">
                <a:solidFill>
                  <a:srgbClr val="292929"/>
                </a:solidFill>
                <a:latin typeface="+mj-ea"/>
                <a:ea typeface="+mj-ea"/>
                <a:cs typeface="Fira Sans SemiBold Italic" pitchFamily="50" charset="0"/>
              </a:rPr>
              <a:t>2014</a:t>
            </a:r>
          </a:p>
        </p:txBody>
      </p:sp>
      <p:sp>
        <p:nvSpPr>
          <p:cNvPr id="34" name="Text Placeholder 2"/>
          <p:cNvSpPr txBox="1"/>
          <p:nvPr/>
        </p:nvSpPr>
        <p:spPr bwMode="auto">
          <a:xfrm>
            <a:off x="527313" y="4996372"/>
            <a:ext cx="764166" cy="334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798" tIns="60898" rIns="121798" bIns="60898" anchor="ctr"/>
          <a:lstStyle>
            <a:lvl1pPr>
              <a:defRPr sz="2800">
                <a:solidFill>
                  <a:schemeClr val="tx1"/>
                </a:solidFill>
                <a:latin typeface="Calibri" panose="020F0502020204030204" pitchFamily="34" charset="0"/>
              </a:defRPr>
            </a:lvl1pPr>
            <a:lvl2pPr marL="457200">
              <a:defRPr sz="2400">
                <a:solidFill>
                  <a:schemeClr val="tx1"/>
                </a:solidFill>
                <a:latin typeface="Calibri" panose="020F0502020204030204" pitchFamily="34" charset="0"/>
              </a:defRPr>
            </a:lvl2pPr>
            <a:lvl3pPr marL="914400">
              <a:defRPr sz="2000">
                <a:solidFill>
                  <a:schemeClr val="tx1"/>
                </a:solidFill>
                <a:latin typeface="Calibri" panose="020F0502020204030204" pitchFamily="34" charset="0"/>
              </a:defRPr>
            </a:lvl3pPr>
            <a:lvl4pPr marL="1371600">
              <a:defRPr>
                <a:solidFill>
                  <a:schemeClr val="tx1"/>
                </a:solidFill>
                <a:latin typeface="Calibri" panose="020F0502020204030204" pitchFamily="34" charset="0"/>
              </a:defRPr>
            </a:lvl4pPr>
            <a:lvl5pPr marL="1828800">
              <a:defRPr>
                <a:solidFill>
                  <a:schemeClr val="tx1"/>
                </a:solidFill>
                <a:latin typeface="Calibri" panose="020F0502020204030204" pitchFamily="34" charset="0"/>
              </a:defRPr>
            </a:lvl5pPr>
            <a:lvl6pPr marL="2286000" fontAlgn="base">
              <a:spcAft>
                <a:spcPct val="0"/>
              </a:spcAft>
              <a:defRPr>
                <a:solidFill>
                  <a:schemeClr val="tx1"/>
                </a:solidFill>
                <a:latin typeface="Calibri" panose="020F0502020204030204" pitchFamily="34" charset="0"/>
              </a:defRPr>
            </a:lvl6pPr>
            <a:lvl7pPr marL="2743200" fontAlgn="base">
              <a:spcAft>
                <a:spcPct val="0"/>
              </a:spcAft>
              <a:defRPr>
                <a:solidFill>
                  <a:schemeClr val="tx1"/>
                </a:solidFill>
                <a:latin typeface="Calibri" panose="020F0502020204030204" pitchFamily="34" charset="0"/>
              </a:defRPr>
            </a:lvl7pPr>
            <a:lvl8pPr marL="3200400" fontAlgn="base">
              <a:spcAft>
                <a:spcPct val="0"/>
              </a:spcAft>
              <a:defRPr>
                <a:solidFill>
                  <a:schemeClr val="tx1"/>
                </a:solidFill>
                <a:latin typeface="Calibri" panose="020F0502020204030204" pitchFamily="34" charset="0"/>
              </a:defRPr>
            </a:lvl8pPr>
            <a:lvl9pPr marL="3657600" fontAlgn="base">
              <a:spcAft>
                <a:spcPct val="0"/>
              </a:spcAft>
              <a:defRPr>
                <a:solidFill>
                  <a:schemeClr val="tx1"/>
                </a:solidFill>
                <a:latin typeface="Calibri" panose="020F0502020204030204" pitchFamily="34" charset="0"/>
              </a:defRPr>
            </a:lvl9pPr>
          </a:lstStyle>
          <a:p>
            <a:pPr algn="r" defTabSz="913765"/>
            <a:r>
              <a:rPr lang="en-GB" sz="1600" dirty="0">
                <a:solidFill>
                  <a:srgbClr val="292929"/>
                </a:solidFill>
                <a:latin typeface="+mj-ea"/>
                <a:ea typeface="+mj-ea"/>
                <a:cs typeface="Fira Sans SemiBold Italic" pitchFamily="50" charset="0"/>
              </a:rPr>
              <a:t>2013</a:t>
            </a:r>
          </a:p>
        </p:txBody>
      </p:sp>
      <p:sp>
        <p:nvSpPr>
          <p:cNvPr id="35" name="Text Placeholder 2"/>
          <p:cNvSpPr txBox="1"/>
          <p:nvPr/>
        </p:nvSpPr>
        <p:spPr bwMode="auto">
          <a:xfrm>
            <a:off x="527313" y="5591775"/>
            <a:ext cx="764166" cy="334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798" tIns="60898" rIns="121798" bIns="60898" anchor="ctr"/>
          <a:lstStyle>
            <a:lvl1pPr>
              <a:defRPr sz="2800">
                <a:solidFill>
                  <a:schemeClr val="tx1"/>
                </a:solidFill>
                <a:latin typeface="Calibri" panose="020F0502020204030204" pitchFamily="34" charset="0"/>
              </a:defRPr>
            </a:lvl1pPr>
            <a:lvl2pPr marL="457200">
              <a:defRPr sz="2400">
                <a:solidFill>
                  <a:schemeClr val="tx1"/>
                </a:solidFill>
                <a:latin typeface="Calibri" panose="020F0502020204030204" pitchFamily="34" charset="0"/>
              </a:defRPr>
            </a:lvl2pPr>
            <a:lvl3pPr marL="914400">
              <a:defRPr sz="2000">
                <a:solidFill>
                  <a:schemeClr val="tx1"/>
                </a:solidFill>
                <a:latin typeface="Calibri" panose="020F0502020204030204" pitchFamily="34" charset="0"/>
              </a:defRPr>
            </a:lvl3pPr>
            <a:lvl4pPr marL="1371600">
              <a:defRPr>
                <a:solidFill>
                  <a:schemeClr val="tx1"/>
                </a:solidFill>
                <a:latin typeface="Calibri" panose="020F0502020204030204" pitchFamily="34" charset="0"/>
              </a:defRPr>
            </a:lvl4pPr>
            <a:lvl5pPr marL="1828800">
              <a:defRPr>
                <a:solidFill>
                  <a:schemeClr val="tx1"/>
                </a:solidFill>
                <a:latin typeface="Calibri" panose="020F0502020204030204" pitchFamily="34" charset="0"/>
              </a:defRPr>
            </a:lvl5pPr>
            <a:lvl6pPr marL="2286000" fontAlgn="base">
              <a:spcAft>
                <a:spcPct val="0"/>
              </a:spcAft>
              <a:defRPr>
                <a:solidFill>
                  <a:schemeClr val="tx1"/>
                </a:solidFill>
                <a:latin typeface="Calibri" panose="020F0502020204030204" pitchFamily="34" charset="0"/>
              </a:defRPr>
            </a:lvl6pPr>
            <a:lvl7pPr marL="2743200" fontAlgn="base">
              <a:spcAft>
                <a:spcPct val="0"/>
              </a:spcAft>
              <a:defRPr>
                <a:solidFill>
                  <a:schemeClr val="tx1"/>
                </a:solidFill>
                <a:latin typeface="Calibri" panose="020F0502020204030204" pitchFamily="34" charset="0"/>
              </a:defRPr>
            </a:lvl7pPr>
            <a:lvl8pPr marL="3200400" fontAlgn="base">
              <a:spcAft>
                <a:spcPct val="0"/>
              </a:spcAft>
              <a:defRPr>
                <a:solidFill>
                  <a:schemeClr val="tx1"/>
                </a:solidFill>
                <a:latin typeface="Calibri" panose="020F0502020204030204" pitchFamily="34" charset="0"/>
              </a:defRPr>
            </a:lvl8pPr>
            <a:lvl9pPr marL="3657600" fontAlgn="base">
              <a:spcAft>
                <a:spcPct val="0"/>
              </a:spcAft>
              <a:defRPr>
                <a:solidFill>
                  <a:schemeClr val="tx1"/>
                </a:solidFill>
                <a:latin typeface="Calibri" panose="020F0502020204030204" pitchFamily="34" charset="0"/>
              </a:defRPr>
            </a:lvl9pPr>
          </a:lstStyle>
          <a:p>
            <a:pPr algn="r" defTabSz="913765"/>
            <a:r>
              <a:rPr lang="en-GB" sz="1600" dirty="0">
                <a:solidFill>
                  <a:srgbClr val="292929"/>
                </a:solidFill>
                <a:latin typeface="+mj-ea"/>
                <a:ea typeface="+mj-ea"/>
                <a:cs typeface="Fira Sans SemiBold Italic" pitchFamily="50" charset="0"/>
              </a:rPr>
              <a:t>2012</a:t>
            </a:r>
          </a:p>
        </p:txBody>
      </p:sp>
      <p:sp>
        <p:nvSpPr>
          <p:cNvPr id="36" name="Text Placeholder 2"/>
          <p:cNvSpPr txBox="1"/>
          <p:nvPr/>
        </p:nvSpPr>
        <p:spPr bwMode="auto">
          <a:xfrm>
            <a:off x="2111664" y="6022683"/>
            <a:ext cx="764166" cy="334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798" tIns="60898" rIns="121798" bIns="60898" anchor="ctr"/>
          <a:lstStyle>
            <a:lvl1pPr>
              <a:defRPr sz="2800">
                <a:solidFill>
                  <a:schemeClr val="tx1"/>
                </a:solidFill>
                <a:latin typeface="Calibri" panose="020F0502020204030204" pitchFamily="34" charset="0"/>
              </a:defRPr>
            </a:lvl1pPr>
            <a:lvl2pPr marL="457200">
              <a:defRPr sz="2400">
                <a:solidFill>
                  <a:schemeClr val="tx1"/>
                </a:solidFill>
                <a:latin typeface="Calibri" panose="020F0502020204030204" pitchFamily="34" charset="0"/>
              </a:defRPr>
            </a:lvl2pPr>
            <a:lvl3pPr marL="914400">
              <a:defRPr sz="2000">
                <a:solidFill>
                  <a:schemeClr val="tx1"/>
                </a:solidFill>
                <a:latin typeface="Calibri" panose="020F0502020204030204" pitchFamily="34" charset="0"/>
              </a:defRPr>
            </a:lvl3pPr>
            <a:lvl4pPr marL="1371600">
              <a:defRPr>
                <a:solidFill>
                  <a:schemeClr val="tx1"/>
                </a:solidFill>
                <a:latin typeface="Calibri" panose="020F0502020204030204" pitchFamily="34" charset="0"/>
              </a:defRPr>
            </a:lvl4pPr>
            <a:lvl5pPr marL="1828800">
              <a:defRPr>
                <a:solidFill>
                  <a:schemeClr val="tx1"/>
                </a:solidFill>
                <a:latin typeface="Calibri" panose="020F0502020204030204" pitchFamily="34" charset="0"/>
              </a:defRPr>
            </a:lvl5pPr>
            <a:lvl6pPr marL="2286000" fontAlgn="base">
              <a:spcAft>
                <a:spcPct val="0"/>
              </a:spcAft>
              <a:defRPr>
                <a:solidFill>
                  <a:schemeClr val="tx1"/>
                </a:solidFill>
                <a:latin typeface="Calibri" panose="020F0502020204030204" pitchFamily="34" charset="0"/>
              </a:defRPr>
            </a:lvl6pPr>
            <a:lvl7pPr marL="2743200" fontAlgn="base">
              <a:spcAft>
                <a:spcPct val="0"/>
              </a:spcAft>
              <a:defRPr>
                <a:solidFill>
                  <a:schemeClr val="tx1"/>
                </a:solidFill>
                <a:latin typeface="Calibri" panose="020F0502020204030204" pitchFamily="34" charset="0"/>
              </a:defRPr>
            </a:lvl7pPr>
            <a:lvl8pPr marL="3200400" fontAlgn="base">
              <a:spcAft>
                <a:spcPct val="0"/>
              </a:spcAft>
              <a:defRPr>
                <a:solidFill>
                  <a:schemeClr val="tx1"/>
                </a:solidFill>
                <a:latin typeface="Calibri" panose="020F0502020204030204" pitchFamily="34" charset="0"/>
              </a:defRPr>
            </a:lvl8pPr>
            <a:lvl9pPr marL="3657600" fontAlgn="base">
              <a:spcAft>
                <a:spcPct val="0"/>
              </a:spcAft>
              <a:defRPr>
                <a:solidFill>
                  <a:schemeClr val="tx1"/>
                </a:solidFill>
                <a:latin typeface="Calibri" panose="020F0502020204030204" pitchFamily="34" charset="0"/>
              </a:defRPr>
            </a:lvl9pPr>
          </a:lstStyle>
          <a:p>
            <a:pPr algn="r" defTabSz="913765"/>
            <a:r>
              <a:rPr lang="en-GB" sz="1600" dirty="0">
                <a:solidFill>
                  <a:srgbClr val="292929"/>
                </a:solidFill>
                <a:latin typeface="+mj-ea"/>
                <a:ea typeface="+mj-ea"/>
                <a:cs typeface="Fira Sans SemiBold Italic" pitchFamily="50" charset="0"/>
              </a:rPr>
              <a:t>02</a:t>
            </a:r>
          </a:p>
        </p:txBody>
      </p:sp>
      <p:sp>
        <p:nvSpPr>
          <p:cNvPr id="37" name="Text Placeholder 2"/>
          <p:cNvSpPr txBox="1"/>
          <p:nvPr/>
        </p:nvSpPr>
        <p:spPr bwMode="auto">
          <a:xfrm>
            <a:off x="3024028" y="6022683"/>
            <a:ext cx="764166" cy="334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798" tIns="60898" rIns="121798" bIns="60898" anchor="ctr"/>
          <a:lstStyle>
            <a:lvl1pPr>
              <a:defRPr sz="2800">
                <a:solidFill>
                  <a:schemeClr val="tx1"/>
                </a:solidFill>
                <a:latin typeface="Calibri" panose="020F0502020204030204" pitchFamily="34" charset="0"/>
              </a:defRPr>
            </a:lvl1pPr>
            <a:lvl2pPr marL="457200">
              <a:defRPr sz="2400">
                <a:solidFill>
                  <a:schemeClr val="tx1"/>
                </a:solidFill>
                <a:latin typeface="Calibri" panose="020F0502020204030204" pitchFamily="34" charset="0"/>
              </a:defRPr>
            </a:lvl2pPr>
            <a:lvl3pPr marL="914400">
              <a:defRPr sz="2000">
                <a:solidFill>
                  <a:schemeClr val="tx1"/>
                </a:solidFill>
                <a:latin typeface="Calibri" panose="020F0502020204030204" pitchFamily="34" charset="0"/>
              </a:defRPr>
            </a:lvl3pPr>
            <a:lvl4pPr marL="1371600">
              <a:defRPr>
                <a:solidFill>
                  <a:schemeClr val="tx1"/>
                </a:solidFill>
                <a:latin typeface="Calibri" panose="020F0502020204030204" pitchFamily="34" charset="0"/>
              </a:defRPr>
            </a:lvl4pPr>
            <a:lvl5pPr marL="1828800">
              <a:defRPr>
                <a:solidFill>
                  <a:schemeClr val="tx1"/>
                </a:solidFill>
                <a:latin typeface="Calibri" panose="020F0502020204030204" pitchFamily="34" charset="0"/>
              </a:defRPr>
            </a:lvl5pPr>
            <a:lvl6pPr marL="2286000" fontAlgn="base">
              <a:spcAft>
                <a:spcPct val="0"/>
              </a:spcAft>
              <a:defRPr>
                <a:solidFill>
                  <a:schemeClr val="tx1"/>
                </a:solidFill>
                <a:latin typeface="Calibri" panose="020F0502020204030204" pitchFamily="34" charset="0"/>
              </a:defRPr>
            </a:lvl6pPr>
            <a:lvl7pPr marL="2743200" fontAlgn="base">
              <a:spcAft>
                <a:spcPct val="0"/>
              </a:spcAft>
              <a:defRPr>
                <a:solidFill>
                  <a:schemeClr val="tx1"/>
                </a:solidFill>
                <a:latin typeface="Calibri" panose="020F0502020204030204" pitchFamily="34" charset="0"/>
              </a:defRPr>
            </a:lvl7pPr>
            <a:lvl8pPr marL="3200400" fontAlgn="base">
              <a:spcAft>
                <a:spcPct val="0"/>
              </a:spcAft>
              <a:defRPr>
                <a:solidFill>
                  <a:schemeClr val="tx1"/>
                </a:solidFill>
                <a:latin typeface="Calibri" panose="020F0502020204030204" pitchFamily="34" charset="0"/>
              </a:defRPr>
            </a:lvl8pPr>
            <a:lvl9pPr marL="3657600" fontAlgn="base">
              <a:spcAft>
                <a:spcPct val="0"/>
              </a:spcAft>
              <a:defRPr>
                <a:solidFill>
                  <a:schemeClr val="tx1"/>
                </a:solidFill>
                <a:latin typeface="Calibri" panose="020F0502020204030204" pitchFamily="34" charset="0"/>
              </a:defRPr>
            </a:lvl9pPr>
          </a:lstStyle>
          <a:p>
            <a:pPr algn="r" defTabSz="913765"/>
            <a:r>
              <a:rPr lang="en-GB" sz="1600" dirty="0">
                <a:solidFill>
                  <a:srgbClr val="292929"/>
                </a:solidFill>
                <a:latin typeface="+mj-ea"/>
                <a:ea typeface="+mj-ea"/>
                <a:cs typeface="Fira Sans SemiBold Italic" pitchFamily="50" charset="0"/>
              </a:rPr>
              <a:t>03</a:t>
            </a:r>
          </a:p>
        </p:txBody>
      </p:sp>
      <p:sp>
        <p:nvSpPr>
          <p:cNvPr id="38" name="Text Placeholder 2"/>
          <p:cNvSpPr txBox="1"/>
          <p:nvPr/>
        </p:nvSpPr>
        <p:spPr bwMode="auto">
          <a:xfrm>
            <a:off x="3936392" y="6022683"/>
            <a:ext cx="764166" cy="334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798" tIns="60898" rIns="121798" bIns="60898" anchor="ctr"/>
          <a:lstStyle>
            <a:lvl1pPr>
              <a:defRPr sz="2800">
                <a:solidFill>
                  <a:schemeClr val="tx1"/>
                </a:solidFill>
                <a:latin typeface="Calibri" panose="020F0502020204030204" pitchFamily="34" charset="0"/>
              </a:defRPr>
            </a:lvl1pPr>
            <a:lvl2pPr marL="457200">
              <a:defRPr sz="2400">
                <a:solidFill>
                  <a:schemeClr val="tx1"/>
                </a:solidFill>
                <a:latin typeface="Calibri" panose="020F0502020204030204" pitchFamily="34" charset="0"/>
              </a:defRPr>
            </a:lvl2pPr>
            <a:lvl3pPr marL="914400">
              <a:defRPr sz="2000">
                <a:solidFill>
                  <a:schemeClr val="tx1"/>
                </a:solidFill>
                <a:latin typeface="Calibri" panose="020F0502020204030204" pitchFamily="34" charset="0"/>
              </a:defRPr>
            </a:lvl3pPr>
            <a:lvl4pPr marL="1371600">
              <a:defRPr>
                <a:solidFill>
                  <a:schemeClr val="tx1"/>
                </a:solidFill>
                <a:latin typeface="Calibri" panose="020F0502020204030204" pitchFamily="34" charset="0"/>
              </a:defRPr>
            </a:lvl4pPr>
            <a:lvl5pPr marL="1828800">
              <a:defRPr>
                <a:solidFill>
                  <a:schemeClr val="tx1"/>
                </a:solidFill>
                <a:latin typeface="Calibri" panose="020F0502020204030204" pitchFamily="34" charset="0"/>
              </a:defRPr>
            </a:lvl5pPr>
            <a:lvl6pPr marL="2286000" fontAlgn="base">
              <a:spcAft>
                <a:spcPct val="0"/>
              </a:spcAft>
              <a:defRPr>
                <a:solidFill>
                  <a:schemeClr val="tx1"/>
                </a:solidFill>
                <a:latin typeface="Calibri" panose="020F0502020204030204" pitchFamily="34" charset="0"/>
              </a:defRPr>
            </a:lvl6pPr>
            <a:lvl7pPr marL="2743200" fontAlgn="base">
              <a:spcAft>
                <a:spcPct val="0"/>
              </a:spcAft>
              <a:defRPr>
                <a:solidFill>
                  <a:schemeClr val="tx1"/>
                </a:solidFill>
                <a:latin typeface="Calibri" panose="020F0502020204030204" pitchFamily="34" charset="0"/>
              </a:defRPr>
            </a:lvl7pPr>
            <a:lvl8pPr marL="3200400" fontAlgn="base">
              <a:spcAft>
                <a:spcPct val="0"/>
              </a:spcAft>
              <a:defRPr>
                <a:solidFill>
                  <a:schemeClr val="tx1"/>
                </a:solidFill>
                <a:latin typeface="Calibri" panose="020F0502020204030204" pitchFamily="34" charset="0"/>
              </a:defRPr>
            </a:lvl8pPr>
            <a:lvl9pPr marL="3657600" fontAlgn="base">
              <a:spcAft>
                <a:spcPct val="0"/>
              </a:spcAft>
              <a:defRPr>
                <a:solidFill>
                  <a:schemeClr val="tx1"/>
                </a:solidFill>
                <a:latin typeface="Calibri" panose="020F0502020204030204" pitchFamily="34" charset="0"/>
              </a:defRPr>
            </a:lvl9pPr>
          </a:lstStyle>
          <a:p>
            <a:pPr algn="r" defTabSz="913765"/>
            <a:r>
              <a:rPr lang="en-GB" sz="1600" dirty="0">
                <a:solidFill>
                  <a:srgbClr val="292929"/>
                </a:solidFill>
                <a:latin typeface="+mj-ea"/>
                <a:ea typeface="+mj-ea"/>
                <a:cs typeface="Fira Sans SemiBold Italic" pitchFamily="50" charset="0"/>
              </a:rPr>
              <a:t>04</a:t>
            </a:r>
          </a:p>
        </p:txBody>
      </p:sp>
      <p:sp>
        <p:nvSpPr>
          <p:cNvPr id="39" name="Text Placeholder 2"/>
          <p:cNvSpPr txBox="1"/>
          <p:nvPr/>
        </p:nvSpPr>
        <p:spPr bwMode="auto">
          <a:xfrm>
            <a:off x="4848756" y="6022683"/>
            <a:ext cx="764166" cy="334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798" tIns="60898" rIns="121798" bIns="60898" anchor="ctr"/>
          <a:lstStyle>
            <a:lvl1pPr>
              <a:defRPr sz="2800">
                <a:solidFill>
                  <a:schemeClr val="tx1"/>
                </a:solidFill>
                <a:latin typeface="Calibri" panose="020F0502020204030204" pitchFamily="34" charset="0"/>
              </a:defRPr>
            </a:lvl1pPr>
            <a:lvl2pPr marL="457200">
              <a:defRPr sz="2400">
                <a:solidFill>
                  <a:schemeClr val="tx1"/>
                </a:solidFill>
                <a:latin typeface="Calibri" panose="020F0502020204030204" pitchFamily="34" charset="0"/>
              </a:defRPr>
            </a:lvl2pPr>
            <a:lvl3pPr marL="914400">
              <a:defRPr sz="2000">
                <a:solidFill>
                  <a:schemeClr val="tx1"/>
                </a:solidFill>
                <a:latin typeface="Calibri" panose="020F0502020204030204" pitchFamily="34" charset="0"/>
              </a:defRPr>
            </a:lvl3pPr>
            <a:lvl4pPr marL="1371600">
              <a:defRPr>
                <a:solidFill>
                  <a:schemeClr val="tx1"/>
                </a:solidFill>
                <a:latin typeface="Calibri" panose="020F0502020204030204" pitchFamily="34" charset="0"/>
              </a:defRPr>
            </a:lvl4pPr>
            <a:lvl5pPr marL="1828800">
              <a:defRPr>
                <a:solidFill>
                  <a:schemeClr val="tx1"/>
                </a:solidFill>
                <a:latin typeface="Calibri" panose="020F0502020204030204" pitchFamily="34" charset="0"/>
              </a:defRPr>
            </a:lvl5pPr>
            <a:lvl6pPr marL="2286000" fontAlgn="base">
              <a:spcAft>
                <a:spcPct val="0"/>
              </a:spcAft>
              <a:defRPr>
                <a:solidFill>
                  <a:schemeClr val="tx1"/>
                </a:solidFill>
                <a:latin typeface="Calibri" panose="020F0502020204030204" pitchFamily="34" charset="0"/>
              </a:defRPr>
            </a:lvl6pPr>
            <a:lvl7pPr marL="2743200" fontAlgn="base">
              <a:spcAft>
                <a:spcPct val="0"/>
              </a:spcAft>
              <a:defRPr>
                <a:solidFill>
                  <a:schemeClr val="tx1"/>
                </a:solidFill>
                <a:latin typeface="Calibri" panose="020F0502020204030204" pitchFamily="34" charset="0"/>
              </a:defRPr>
            </a:lvl7pPr>
            <a:lvl8pPr marL="3200400" fontAlgn="base">
              <a:spcAft>
                <a:spcPct val="0"/>
              </a:spcAft>
              <a:defRPr>
                <a:solidFill>
                  <a:schemeClr val="tx1"/>
                </a:solidFill>
                <a:latin typeface="Calibri" panose="020F0502020204030204" pitchFamily="34" charset="0"/>
              </a:defRPr>
            </a:lvl8pPr>
            <a:lvl9pPr marL="3657600" fontAlgn="base">
              <a:spcAft>
                <a:spcPct val="0"/>
              </a:spcAft>
              <a:defRPr>
                <a:solidFill>
                  <a:schemeClr val="tx1"/>
                </a:solidFill>
                <a:latin typeface="Calibri" panose="020F0502020204030204" pitchFamily="34" charset="0"/>
              </a:defRPr>
            </a:lvl9pPr>
          </a:lstStyle>
          <a:p>
            <a:pPr algn="r" defTabSz="913765"/>
            <a:r>
              <a:rPr lang="en-GB" sz="1600" dirty="0">
                <a:solidFill>
                  <a:srgbClr val="292929"/>
                </a:solidFill>
                <a:latin typeface="+mj-ea"/>
                <a:ea typeface="+mj-ea"/>
                <a:cs typeface="Fira Sans SemiBold Italic" pitchFamily="50" charset="0"/>
              </a:rPr>
              <a:t>05</a:t>
            </a:r>
          </a:p>
        </p:txBody>
      </p:sp>
      <p:sp>
        <p:nvSpPr>
          <p:cNvPr id="40" name="Text Placeholder 2"/>
          <p:cNvSpPr txBox="1"/>
          <p:nvPr/>
        </p:nvSpPr>
        <p:spPr bwMode="auto">
          <a:xfrm>
            <a:off x="5761121" y="6022683"/>
            <a:ext cx="764166" cy="334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798" tIns="60898" rIns="121798" bIns="60898" anchor="ctr"/>
          <a:lstStyle>
            <a:lvl1pPr>
              <a:defRPr sz="2800">
                <a:solidFill>
                  <a:schemeClr val="tx1"/>
                </a:solidFill>
                <a:latin typeface="Calibri" panose="020F0502020204030204" pitchFamily="34" charset="0"/>
              </a:defRPr>
            </a:lvl1pPr>
            <a:lvl2pPr marL="457200">
              <a:defRPr sz="2400">
                <a:solidFill>
                  <a:schemeClr val="tx1"/>
                </a:solidFill>
                <a:latin typeface="Calibri" panose="020F0502020204030204" pitchFamily="34" charset="0"/>
              </a:defRPr>
            </a:lvl2pPr>
            <a:lvl3pPr marL="914400">
              <a:defRPr sz="2000">
                <a:solidFill>
                  <a:schemeClr val="tx1"/>
                </a:solidFill>
                <a:latin typeface="Calibri" panose="020F0502020204030204" pitchFamily="34" charset="0"/>
              </a:defRPr>
            </a:lvl3pPr>
            <a:lvl4pPr marL="1371600">
              <a:defRPr>
                <a:solidFill>
                  <a:schemeClr val="tx1"/>
                </a:solidFill>
                <a:latin typeface="Calibri" panose="020F0502020204030204" pitchFamily="34" charset="0"/>
              </a:defRPr>
            </a:lvl4pPr>
            <a:lvl5pPr marL="1828800">
              <a:defRPr>
                <a:solidFill>
                  <a:schemeClr val="tx1"/>
                </a:solidFill>
                <a:latin typeface="Calibri" panose="020F0502020204030204" pitchFamily="34" charset="0"/>
              </a:defRPr>
            </a:lvl5pPr>
            <a:lvl6pPr marL="2286000" fontAlgn="base">
              <a:spcAft>
                <a:spcPct val="0"/>
              </a:spcAft>
              <a:defRPr>
                <a:solidFill>
                  <a:schemeClr val="tx1"/>
                </a:solidFill>
                <a:latin typeface="Calibri" panose="020F0502020204030204" pitchFamily="34" charset="0"/>
              </a:defRPr>
            </a:lvl6pPr>
            <a:lvl7pPr marL="2743200" fontAlgn="base">
              <a:spcAft>
                <a:spcPct val="0"/>
              </a:spcAft>
              <a:defRPr>
                <a:solidFill>
                  <a:schemeClr val="tx1"/>
                </a:solidFill>
                <a:latin typeface="Calibri" panose="020F0502020204030204" pitchFamily="34" charset="0"/>
              </a:defRPr>
            </a:lvl7pPr>
            <a:lvl8pPr marL="3200400" fontAlgn="base">
              <a:spcAft>
                <a:spcPct val="0"/>
              </a:spcAft>
              <a:defRPr>
                <a:solidFill>
                  <a:schemeClr val="tx1"/>
                </a:solidFill>
                <a:latin typeface="Calibri" panose="020F0502020204030204" pitchFamily="34" charset="0"/>
              </a:defRPr>
            </a:lvl8pPr>
            <a:lvl9pPr marL="3657600" fontAlgn="base">
              <a:spcAft>
                <a:spcPct val="0"/>
              </a:spcAft>
              <a:defRPr>
                <a:solidFill>
                  <a:schemeClr val="tx1"/>
                </a:solidFill>
                <a:latin typeface="Calibri" panose="020F0502020204030204" pitchFamily="34" charset="0"/>
              </a:defRPr>
            </a:lvl9pPr>
          </a:lstStyle>
          <a:p>
            <a:pPr algn="r" defTabSz="913765"/>
            <a:r>
              <a:rPr lang="en-GB" sz="1600" dirty="0">
                <a:solidFill>
                  <a:srgbClr val="292929"/>
                </a:solidFill>
                <a:latin typeface="+mj-ea"/>
                <a:ea typeface="+mj-ea"/>
                <a:cs typeface="Fira Sans SemiBold Italic" pitchFamily="50" charset="0"/>
              </a:rPr>
              <a:t>06</a:t>
            </a:r>
          </a:p>
        </p:txBody>
      </p:sp>
      <p:sp>
        <p:nvSpPr>
          <p:cNvPr id="41" name="Text Placeholder 2"/>
          <p:cNvSpPr txBox="1"/>
          <p:nvPr/>
        </p:nvSpPr>
        <p:spPr bwMode="auto">
          <a:xfrm>
            <a:off x="6673485" y="6022683"/>
            <a:ext cx="764166" cy="334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798" tIns="60898" rIns="121798" bIns="60898" anchor="ctr"/>
          <a:lstStyle>
            <a:lvl1pPr>
              <a:defRPr sz="2800">
                <a:solidFill>
                  <a:schemeClr val="tx1"/>
                </a:solidFill>
                <a:latin typeface="Calibri" panose="020F0502020204030204" pitchFamily="34" charset="0"/>
              </a:defRPr>
            </a:lvl1pPr>
            <a:lvl2pPr marL="457200">
              <a:defRPr sz="2400">
                <a:solidFill>
                  <a:schemeClr val="tx1"/>
                </a:solidFill>
                <a:latin typeface="Calibri" panose="020F0502020204030204" pitchFamily="34" charset="0"/>
              </a:defRPr>
            </a:lvl2pPr>
            <a:lvl3pPr marL="914400">
              <a:defRPr sz="2000">
                <a:solidFill>
                  <a:schemeClr val="tx1"/>
                </a:solidFill>
                <a:latin typeface="Calibri" panose="020F0502020204030204" pitchFamily="34" charset="0"/>
              </a:defRPr>
            </a:lvl3pPr>
            <a:lvl4pPr marL="1371600">
              <a:defRPr>
                <a:solidFill>
                  <a:schemeClr val="tx1"/>
                </a:solidFill>
                <a:latin typeface="Calibri" panose="020F0502020204030204" pitchFamily="34" charset="0"/>
              </a:defRPr>
            </a:lvl4pPr>
            <a:lvl5pPr marL="1828800">
              <a:defRPr>
                <a:solidFill>
                  <a:schemeClr val="tx1"/>
                </a:solidFill>
                <a:latin typeface="Calibri" panose="020F0502020204030204" pitchFamily="34" charset="0"/>
              </a:defRPr>
            </a:lvl5pPr>
            <a:lvl6pPr marL="2286000" fontAlgn="base">
              <a:spcAft>
                <a:spcPct val="0"/>
              </a:spcAft>
              <a:defRPr>
                <a:solidFill>
                  <a:schemeClr val="tx1"/>
                </a:solidFill>
                <a:latin typeface="Calibri" panose="020F0502020204030204" pitchFamily="34" charset="0"/>
              </a:defRPr>
            </a:lvl6pPr>
            <a:lvl7pPr marL="2743200" fontAlgn="base">
              <a:spcAft>
                <a:spcPct val="0"/>
              </a:spcAft>
              <a:defRPr>
                <a:solidFill>
                  <a:schemeClr val="tx1"/>
                </a:solidFill>
                <a:latin typeface="Calibri" panose="020F0502020204030204" pitchFamily="34" charset="0"/>
              </a:defRPr>
            </a:lvl7pPr>
            <a:lvl8pPr marL="3200400" fontAlgn="base">
              <a:spcAft>
                <a:spcPct val="0"/>
              </a:spcAft>
              <a:defRPr>
                <a:solidFill>
                  <a:schemeClr val="tx1"/>
                </a:solidFill>
                <a:latin typeface="Calibri" panose="020F0502020204030204" pitchFamily="34" charset="0"/>
              </a:defRPr>
            </a:lvl8pPr>
            <a:lvl9pPr marL="3657600" fontAlgn="base">
              <a:spcAft>
                <a:spcPct val="0"/>
              </a:spcAft>
              <a:defRPr>
                <a:solidFill>
                  <a:schemeClr val="tx1"/>
                </a:solidFill>
                <a:latin typeface="Calibri" panose="020F0502020204030204" pitchFamily="34" charset="0"/>
              </a:defRPr>
            </a:lvl9pPr>
          </a:lstStyle>
          <a:p>
            <a:pPr algn="r" defTabSz="913765"/>
            <a:r>
              <a:rPr lang="en-GB" sz="1600" dirty="0">
                <a:solidFill>
                  <a:srgbClr val="292929"/>
                </a:solidFill>
                <a:latin typeface="+mj-ea"/>
                <a:ea typeface="+mj-ea"/>
                <a:cs typeface="Fira Sans SemiBold Italic" pitchFamily="50" charset="0"/>
              </a:rPr>
              <a:t>07</a:t>
            </a:r>
          </a:p>
        </p:txBody>
      </p:sp>
      <p:sp>
        <p:nvSpPr>
          <p:cNvPr id="42" name="Text Placeholder 2"/>
          <p:cNvSpPr txBox="1"/>
          <p:nvPr/>
        </p:nvSpPr>
        <p:spPr bwMode="auto">
          <a:xfrm>
            <a:off x="7585849" y="6022683"/>
            <a:ext cx="764166" cy="334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798" tIns="60898" rIns="121798" bIns="60898" anchor="ctr"/>
          <a:lstStyle>
            <a:lvl1pPr>
              <a:defRPr sz="2800">
                <a:solidFill>
                  <a:schemeClr val="tx1"/>
                </a:solidFill>
                <a:latin typeface="Calibri" panose="020F0502020204030204" pitchFamily="34" charset="0"/>
              </a:defRPr>
            </a:lvl1pPr>
            <a:lvl2pPr marL="457200">
              <a:defRPr sz="2400">
                <a:solidFill>
                  <a:schemeClr val="tx1"/>
                </a:solidFill>
                <a:latin typeface="Calibri" panose="020F0502020204030204" pitchFamily="34" charset="0"/>
              </a:defRPr>
            </a:lvl2pPr>
            <a:lvl3pPr marL="914400">
              <a:defRPr sz="2000">
                <a:solidFill>
                  <a:schemeClr val="tx1"/>
                </a:solidFill>
                <a:latin typeface="Calibri" panose="020F0502020204030204" pitchFamily="34" charset="0"/>
              </a:defRPr>
            </a:lvl3pPr>
            <a:lvl4pPr marL="1371600">
              <a:defRPr>
                <a:solidFill>
                  <a:schemeClr val="tx1"/>
                </a:solidFill>
                <a:latin typeface="Calibri" panose="020F0502020204030204" pitchFamily="34" charset="0"/>
              </a:defRPr>
            </a:lvl4pPr>
            <a:lvl5pPr marL="1828800">
              <a:defRPr>
                <a:solidFill>
                  <a:schemeClr val="tx1"/>
                </a:solidFill>
                <a:latin typeface="Calibri" panose="020F0502020204030204" pitchFamily="34" charset="0"/>
              </a:defRPr>
            </a:lvl5pPr>
            <a:lvl6pPr marL="2286000" fontAlgn="base">
              <a:spcAft>
                <a:spcPct val="0"/>
              </a:spcAft>
              <a:defRPr>
                <a:solidFill>
                  <a:schemeClr val="tx1"/>
                </a:solidFill>
                <a:latin typeface="Calibri" panose="020F0502020204030204" pitchFamily="34" charset="0"/>
              </a:defRPr>
            </a:lvl6pPr>
            <a:lvl7pPr marL="2743200" fontAlgn="base">
              <a:spcAft>
                <a:spcPct val="0"/>
              </a:spcAft>
              <a:defRPr>
                <a:solidFill>
                  <a:schemeClr val="tx1"/>
                </a:solidFill>
                <a:latin typeface="Calibri" panose="020F0502020204030204" pitchFamily="34" charset="0"/>
              </a:defRPr>
            </a:lvl7pPr>
            <a:lvl8pPr marL="3200400" fontAlgn="base">
              <a:spcAft>
                <a:spcPct val="0"/>
              </a:spcAft>
              <a:defRPr>
                <a:solidFill>
                  <a:schemeClr val="tx1"/>
                </a:solidFill>
                <a:latin typeface="Calibri" panose="020F0502020204030204" pitchFamily="34" charset="0"/>
              </a:defRPr>
            </a:lvl8pPr>
            <a:lvl9pPr marL="3657600" fontAlgn="base">
              <a:spcAft>
                <a:spcPct val="0"/>
              </a:spcAft>
              <a:defRPr>
                <a:solidFill>
                  <a:schemeClr val="tx1"/>
                </a:solidFill>
                <a:latin typeface="Calibri" panose="020F0502020204030204" pitchFamily="34" charset="0"/>
              </a:defRPr>
            </a:lvl9pPr>
          </a:lstStyle>
          <a:p>
            <a:pPr algn="r" defTabSz="913765"/>
            <a:r>
              <a:rPr lang="en-GB" sz="1600" dirty="0">
                <a:solidFill>
                  <a:srgbClr val="292929"/>
                </a:solidFill>
                <a:latin typeface="+mj-ea"/>
                <a:ea typeface="+mj-ea"/>
                <a:cs typeface="Fira Sans SemiBold Italic" pitchFamily="50" charset="0"/>
              </a:rPr>
              <a:t>08</a:t>
            </a:r>
          </a:p>
        </p:txBody>
      </p:sp>
      <p:sp>
        <p:nvSpPr>
          <p:cNvPr id="43" name="Text Placeholder 2"/>
          <p:cNvSpPr txBox="1"/>
          <p:nvPr/>
        </p:nvSpPr>
        <p:spPr bwMode="auto">
          <a:xfrm>
            <a:off x="8498214" y="6022683"/>
            <a:ext cx="764166" cy="334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798" tIns="60898" rIns="121798" bIns="60898" anchor="ctr"/>
          <a:lstStyle>
            <a:lvl1pPr>
              <a:defRPr sz="2800">
                <a:solidFill>
                  <a:schemeClr val="tx1"/>
                </a:solidFill>
                <a:latin typeface="Calibri" panose="020F0502020204030204" pitchFamily="34" charset="0"/>
              </a:defRPr>
            </a:lvl1pPr>
            <a:lvl2pPr marL="457200">
              <a:defRPr sz="2400">
                <a:solidFill>
                  <a:schemeClr val="tx1"/>
                </a:solidFill>
                <a:latin typeface="Calibri" panose="020F0502020204030204" pitchFamily="34" charset="0"/>
              </a:defRPr>
            </a:lvl2pPr>
            <a:lvl3pPr marL="914400">
              <a:defRPr sz="2000">
                <a:solidFill>
                  <a:schemeClr val="tx1"/>
                </a:solidFill>
                <a:latin typeface="Calibri" panose="020F0502020204030204" pitchFamily="34" charset="0"/>
              </a:defRPr>
            </a:lvl3pPr>
            <a:lvl4pPr marL="1371600">
              <a:defRPr>
                <a:solidFill>
                  <a:schemeClr val="tx1"/>
                </a:solidFill>
                <a:latin typeface="Calibri" panose="020F0502020204030204" pitchFamily="34" charset="0"/>
              </a:defRPr>
            </a:lvl4pPr>
            <a:lvl5pPr marL="1828800">
              <a:defRPr>
                <a:solidFill>
                  <a:schemeClr val="tx1"/>
                </a:solidFill>
                <a:latin typeface="Calibri" panose="020F0502020204030204" pitchFamily="34" charset="0"/>
              </a:defRPr>
            </a:lvl5pPr>
            <a:lvl6pPr marL="2286000" fontAlgn="base">
              <a:spcAft>
                <a:spcPct val="0"/>
              </a:spcAft>
              <a:defRPr>
                <a:solidFill>
                  <a:schemeClr val="tx1"/>
                </a:solidFill>
                <a:latin typeface="Calibri" panose="020F0502020204030204" pitchFamily="34" charset="0"/>
              </a:defRPr>
            </a:lvl6pPr>
            <a:lvl7pPr marL="2743200" fontAlgn="base">
              <a:spcAft>
                <a:spcPct val="0"/>
              </a:spcAft>
              <a:defRPr>
                <a:solidFill>
                  <a:schemeClr val="tx1"/>
                </a:solidFill>
                <a:latin typeface="Calibri" panose="020F0502020204030204" pitchFamily="34" charset="0"/>
              </a:defRPr>
            </a:lvl7pPr>
            <a:lvl8pPr marL="3200400" fontAlgn="base">
              <a:spcAft>
                <a:spcPct val="0"/>
              </a:spcAft>
              <a:defRPr>
                <a:solidFill>
                  <a:schemeClr val="tx1"/>
                </a:solidFill>
                <a:latin typeface="Calibri" panose="020F0502020204030204" pitchFamily="34" charset="0"/>
              </a:defRPr>
            </a:lvl8pPr>
            <a:lvl9pPr marL="3657600" fontAlgn="base">
              <a:spcAft>
                <a:spcPct val="0"/>
              </a:spcAft>
              <a:defRPr>
                <a:solidFill>
                  <a:schemeClr val="tx1"/>
                </a:solidFill>
                <a:latin typeface="Calibri" panose="020F0502020204030204" pitchFamily="34" charset="0"/>
              </a:defRPr>
            </a:lvl9pPr>
          </a:lstStyle>
          <a:p>
            <a:pPr algn="r" defTabSz="913765"/>
            <a:r>
              <a:rPr lang="en-GB" sz="1600" dirty="0">
                <a:solidFill>
                  <a:srgbClr val="292929"/>
                </a:solidFill>
                <a:latin typeface="+mj-ea"/>
                <a:ea typeface="+mj-ea"/>
                <a:cs typeface="Fira Sans SemiBold Italic" pitchFamily="50" charset="0"/>
              </a:rPr>
              <a:t>09</a:t>
            </a:r>
          </a:p>
        </p:txBody>
      </p:sp>
      <p:sp>
        <p:nvSpPr>
          <p:cNvPr id="44" name="Text Placeholder 2"/>
          <p:cNvSpPr txBox="1"/>
          <p:nvPr/>
        </p:nvSpPr>
        <p:spPr bwMode="auto">
          <a:xfrm>
            <a:off x="9410575" y="6022683"/>
            <a:ext cx="764166" cy="334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798" tIns="60898" rIns="121798" bIns="60898" anchor="ctr"/>
          <a:lstStyle>
            <a:lvl1pPr>
              <a:defRPr sz="2800">
                <a:solidFill>
                  <a:schemeClr val="tx1"/>
                </a:solidFill>
                <a:latin typeface="Calibri" panose="020F0502020204030204" pitchFamily="34" charset="0"/>
              </a:defRPr>
            </a:lvl1pPr>
            <a:lvl2pPr marL="457200">
              <a:defRPr sz="2400">
                <a:solidFill>
                  <a:schemeClr val="tx1"/>
                </a:solidFill>
                <a:latin typeface="Calibri" panose="020F0502020204030204" pitchFamily="34" charset="0"/>
              </a:defRPr>
            </a:lvl2pPr>
            <a:lvl3pPr marL="914400">
              <a:defRPr sz="2000">
                <a:solidFill>
                  <a:schemeClr val="tx1"/>
                </a:solidFill>
                <a:latin typeface="Calibri" panose="020F0502020204030204" pitchFamily="34" charset="0"/>
              </a:defRPr>
            </a:lvl3pPr>
            <a:lvl4pPr marL="1371600">
              <a:defRPr>
                <a:solidFill>
                  <a:schemeClr val="tx1"/>
                </a:solidFill>
                <a:latin typeface="Calibri" panose="020F0502020204030204" pitchFamily="34" charset="0"/>
              </a:defRPr>
            </a:lvl4pPr>
            <a:lvl5pPr marL="1828800">
              <a:defRPr>
                <a:solidFill>
                  <a:schemeClr val="tx1"/>
                </a:solidFill>
                <a:latin typeface="Calibri" panose="020F0502020204030204" pitchFamily="34" charset="0"/>
              </a:defRPr>
            </a:lvl5pPr>
            <a:lvl6pPr marL="2286000" fontAlgn="base">
              <a:spcAft>
                <a:spcPct val="0"/>
              </a:spcAft>
              <a:defRPr>
                <a:solidFill>
                  <a:schemeClr val="tx1"/>
                </a:solidFill>
                <a:latin typeface="Calibri" panose="020F0502020204030204" pitchFamily="34" charset="0"/>
              </a:defRPr>
            </a:lvl6pPr>
            <a:lvl7pPr marL="2743200" fontAlgn="base">
              <a:spcAft>
                <a:spcPct val="0"/>
              </a:spcAft>
              <a:defRPr>
                <a:solidFill>
                  <a:schemeClr val="tx1"/>
                </a:solidFill>
                <a:latin typeface="Calibri" panose="020F0502020204030204" pitchFamily="34" charset="0"/>
              </a:defRPr>
            </a:lvl7pPr>
            <a:lvl8pPr marL="3200400" fontAlgn="base">
              <a:spcAft>
                <a:spcPct val="0"/>
              </a:spcAft>
              <a:defRPr>
                <a:solidFill>
                  <a:schemeClr val="tx1"/>
                </a:solidFill>
                <a:latin typeface="Calibri" panose="020F0502020204030204" pitchFamily="34" charset="0"/>
              </a:defRPr>
            </a:lvl8pPr>
            <a:lvl9pPr marL="3657600" fontAlgn="base">
              <a:spcAft>
                <a:spcPct val="0"/>
              </a:spcAft>
              <a:defRPr>
                <a:solidFill>
                  <a:schemeClr val="tx1"/>
                </a:solidFill>
                <a:latin typeface="Calibri" panose="020F0502020204030204" pitchFamily="34" charset="0"/>
              </a:defRPr>
            </a:lvl9pPr>
          </a:lstStyle>
          <a:p>
            <a:pPr algn="r" defTabSz="913765"/>
            <a:r>
              <a:rPr lang="en-GB" sz="1600" dirty="0">
                <a:solidFill>
                  <a:srgbClr val="292929"/>
                </a:solidFill>
                <a:latin typeface="+mj-ea"/>
                <a:ea typeface="+mj-ea"/>
                <a:cs typeface="Fira Sans SemiBold Italic" pitchFamily="50" charset="0"/>
              </a:rPr>
              <a:t>10</a:t>
            </a:r>
          </a:p>
        </p:txBody>
      </p:sp>
      <p:sp>
        <p:nvSpPr>
          <p:cNvPr id="45" name="Text Placeholder 2"/>
          <p:cNvSpPr txBox="1"/>
          <p:nvPr/>
        </p:nvSpPr>
        <p:spPr bwMode="auto">
          <a:xfrm>
            <a:off x="10322946" y="6022683"/>
            <a:ext cx="764166" cy="334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798" tIns="60898" rIns="121798" bIns="60898" anchor="ctr"/>
          <a:lstStyle>
            <a:lvl1pPr>
              <a:defRPr sz="2800">
                <a:solidFill>
                  <a:schemeClr val="tx1"/>
                </a:solidFill>
                <a:latin typeface="Calibri" panose="020F0502020204030204" pitchFamily="34" charset="0"/>
              </a:defRPr>
            </a:lvl1pPr>
            <a:lvl2pPr marL="457200">
              <a:defRPr sz="2400">
                <a:solidFill>
                  <a:schemeClr val="tx1"/>
                </a:solidFill>
                <a:latin typeface="Calibri" panose="020F0502020204030204" pitchFamily="34" charset="0"/>
              </a:defRPr>
            </a:lvl2pPr>
            <a:lvl3pPr marL="914400">
              <a:defRPr sz="2000">
                <a:solidFill>
                  <a:schemeClr val="tx1"/>
                </a:solidFill>
                <a:latin typeface="Calibri" panose="020F0502020204030204" pitchFamily="34" charset="0"/>
              </a:defRPr>
            </a:lvl3pPr>
            <a:lvl4pPr marL="1371600">
              <a:defRPr>
                <a:solidFill>
                  <a:schemeClr val="tx1"/>
                </a:solidFill>
                <a:latin typeface="Calibri" panose="020F0502020204030204" pitchFamily="34" charset="0"/>
              </a:defRPr>
            </a:lvl4pPr>
            <a:lvl5pPr marL="1828800">
              <a:defRPr>
                <a:solidFill>
                  <a:schemeClr val="tx1"/>
                </a:solidFill>
                <a:latin typeface="Calibri" panose="020F0502020204030204" pitchFamily="34" charset="0"/>
              </a:defRPr>
            </a:lvl5pPr>
            <a:lvl6pPr marL="2286000" fontAlgn="base">
              <a:spcAft>
                <a:spcPct val="0"/>
              </a:spcAft>
              <a:defRPr>
                <a:solidFill>
                  <a:schemeClr val="tx1"/>
                </a:solidFill>
                <a:latin typeface="Calibri" panose="020F0502020204030204" pitchFamily="34" charset="0"/>
              </a:defRPr>
            </a:lvl6pPr>
            <a:lvl7pPr marL="2743200" fontAlgn="base">
              <a:spcAft>
                <a:spcPct val="0"/>
              </a:spcAft>
              <a:defRPr>
                <a:solidFill>
                  <a:schemeClr val="tx1"/>
                </a:solidFill>
                <a:latin typeface="Calibri" panose="020F0502020204030204" pitchFamily="34" charset="0"/>
              </a:defRPr>
            </a:lvl7pPr>
            <a:lvl8pPr marL="3200400" fontAlgn="base">
              <a:spcAft>
                <a:spcPct val="0"/>
              </a:spcAft>
              <a:defRPr>
                <a:solidFill>
                  <a:schemeClr val="tx1"/>
                </a:solidFill>
                <a:latin typeface="Calibri" panose="020F0502020204030204" pitchFamily="34" charset="0"/>
              </a:defRPr>
            </a:lvl8pPr>
            <a:lvl9pPr marL="3657600" fontAlgn="base">
              <a:spcAft>
                <a:spcPct val="0"/>
              </a:spcAft>
              <a:defRPr>
                <a:solidFill>
                  <a:schemeClr val="tx1"/>
                </a:solidFill>
                <a:latin typeface="Calibri" panose="020F0502020204030204" pitchFamily="34" charset="0"/>
              </a:defRPr>
            </a:lvl9pPr>
          </a:lstStyle>
          <a:p>
            <a:pPr algn="r" defTabSz="913765"/>
            <a:r>
              <a:rPr lang="en-GB" sz="1600" dirty="0">
                <a:solidFill>
                  <a:srgbClr val="292929"/>
                </a:solidFill>
                <a:latin typeface="+mj-ea"/>
                <a:ea typeface="+mj-ea"/>
                <a:cs typeface="Fira Sans SemiBold Italic" pitchFamily="50" charset="0"/>
              </a:rPr>
              <a:t>11</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2000">
        <p15:prstTrans prst="wind"/>
      </p:transition>
    </mc:Choice>
    <mc:Fallback xmlns="">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par>
                          <p:cTn id="8" fill="hold">
                            <p:stCondLst>
                              <p:cond delay="500"/>
                            </p:stCondLst>
                            <p:childTnLst>
                              <p:par>
                                <p:cTn id="9" presetID="2" presetClass="entr" presetSubtype="1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0-#ppt_w/2"/>
                                          </p:val>
                                        </p:tav>
                                        <p:tav tm="100000">
                                          <p:val>
                                            <p:strVal val="#ppt_x"/>
                                          </p:val>
                                        </p:tav>
                                      </p:tavLst>
                                    </p:anim>
                                    <p:anim calcmode="lin" valueType="num">
                                      <p:cBhvr additive="base">
                                        <p:cTn id="12" dur="500" fill="hold"/>
                                        <p:tgtEl>
                                          <p:spTgt spid="30"/>
                                        </p:tgtEl>
                                        <p:attrNameLst>
                                          <p:attrName>ppt_y</p:attrName>
                                        </p:attrNameLst>
                                      </p:cBhvr>
                                      <p:tavLst>
                                        <p:tav tm="0">
                                          <p:val>
                                            <p:strVal val="1+#ppt_h/2"/>
                                          </p:val>
                                        </p:tav>
                                        <p:tav tm="100000">
                                          <p:val>
                                            <p:strVal val="#ppt_y"/>
                                          </p:val>
                                        </p:tav>
                                      </p:tavLst>
                                    </p:anim>
                                  </p:childTnLst>
                                </p:cTn>
                              </p:par>
                              <p:par>
                                <p:cTn id="13" presetID="2" presetClass="entr" presetSubtype="12" fill="hold" grpId="0" nodeType="withEffect">
                                  <p:stCondLst>
                                    <p:cond delay="20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0-#ppt_w/2"/>
                                          </p:val>
                                        </p:tav>
                                        <p:tav tm="100000">
                                          <p:val>
                                            <p:strVal val="#ppt_x"/>
                                          </p:val>
                                        </p:tav>
                                      </p:tavLst>
                                    </p:anim>
                                    <p:anim calcmode="lin" valueType="num">
                                      <p:cBhvr additive="base">
                                        <p:cTn id="16" dur="500" fill="hold"/>
                                        <p:tgtEl>
                                          <p:spTgt spid="31"/>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stCondLst>
                                    <p:cond delay="40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600"/>
                                  </p:stCondLst>
                                  <p:childTnLst>
                                    <p:set>
                                      <p:cBhvr>
                                        <p:cTn id="22" dur="1" fill="hold">
                                          <p:stCondLst>
                                            <p:cond delay="0"/>
                                          </p:stCondLst>
                                        </p:cTn>
                                        <p:tgtEl>
                                          <p:spTgt spid="33"/>
                                        </p:tgtEl>
                                        <p:attrNameLst>
                                          <p:attrName>style.visibility</p:attrName>
                                        </p:attrNameLst>
                                      </p:cBhvr>
                                      <p:to>
                                        <p:strVal val="visible"/>
                                      </p:to>
                                    </p:set>
                                    <p:anim calcmode="lin" valueType="num">
                                      <p:cBhvr additive="base">
                                        <p:cTn id="23" dur="500" fill="hold"/>
                                        <p:tgtEl>
                                          <p:spTgt spid="33"/>
                                        </p:tgtEl>
                                        <p:attrNameLst>
                                          <p:attrName>ppt_x</p:attrName>
                                        </p:attrNameLst>
                                      </p:cBhvr>
                                      <p:tavLst>
                                        <p:tav tm="0">
                                          <p:val>
                                            <p:strVal val="0-#ppt_w/2"/>
                                          </p:val>
                                        </p:tav>
                                        <p:tav tm="100000">
                                          <p:val>
                                            <p:strVal val="#ppt_x"/>
                                          </p:val>
                                        </p:tav>
                                      </p:tavLst>
                                    </p:anim>
                                    <p:anim calcmode="lin" valueType="num">
                                      <p:cBhvr additive="base">
                                        <p:cTn id="24" dur="500" fill="hold"/>
                                        <p:tgtEl>
                                          <p:spTgt spid="33"/>
                                        </p:tgtEl>
                                        <p:attrNameLst>
                                          <p:attrName>ppt_y</p:attrName>
                                        </p:attrNameLst>
                                      </p:cBhvr>
                                      <p:tavLst>
                                        <p:tav tm="0">
                                          <p:val>
                                            <p:strVal val="1+#ppt_h/2"/>
                                          </p:val>
                                        </p:tav>
                                        <p:tav tm="100000">
                                          <p:val>
                                            <p:strVal val="#ppt_y"/>
                                          </p:val>
                                        </p:tav>
                                      </p:tavLst>
                                    </p:anim>
                                  </p:childTnLst>
                                </p:cTn>
                              </p:par>
                              <p:par>
                                <p:cTn id="25" presetID="2" presetClass="entr" presetSubtype="12" fill="hold" grpId="0" nodeType="withEffect">
                                  <p:stCondLst>
                                    <p:cond delay="800"/>
                                  </p:stCondLst>
                                  <p:childTnLst>
                                    <p:set>
                                      <p:cBhvr>
                                        <p:cTn id="26" dur="1" fill="hold">
                                          <p:stCondLst>
                                            <p:cond delay="0"/>
                                          </p:stCondLst>
                                        </p:cTn>
                                        <p:tgtEl>
                                          <p:spTgt spid="34"/>
                                        </p:tgtEl>
                                        <p:attrNameLst>
                                          <p:attrName>style.visibility</p:attrName>
                                        </p:attrNameLst>
                                      </p:cBhvr>
                                      <p:to>
                                        <p:strVal val="visible"/>
                                      </p:to>
                                    </p:set>
                                    <p:anim calcmode="lin" valueType="num">
                                      <p:cBhvr additive="base">
                                        <p:cTn id="27" dur="500" fill="hold"/>
                                        <p:tgtEl>
                                          <p:spTgt spid="34"/>
                                        </p:tgtEl>
                                        <p:attrNameLst>
                                          <p:attrName>ppt_x</p:attrName>
                                        </p:attrNameLst>
                                      </p:cBhvr>
                                      <p:tavLst>
                                        <p:tav tm="0">
                                          <p:val>
                                            <p:strVal val="0-#ppt_w/2"/>
                                          </p:val>
                                        </p:tav>
                                        <p:tav tm="100000">
                                          <p:val>
                                            <p:strVal val="#ppt_x"/>
                                          </p:val>
                                        </p:tav>
                                      </p:tavLst>
                                    </p:anim>
                                    <p:anim calcmode="lin" valueType="num">
                                      <p:cBhvr additive="base">
                                        <p:cTn id="28" dur="500" fill="hold"/>
                                        <p:tgtEl>
                                          <p:spTgt spid="34"/>
                                        </p:tgtEl>
                                        <p:attrNameLst>
                                          <p:attrName>ppt_y</p:attrName>
                                        </p:attrNameLst>
                                      </p:cBhvr>
                                      <p:tavLst>
                                        <p:tav tm="0">
                                          <p:val>
                                            <p:strVal val="1+#ppt_h/2"/>
                                          </p:val>
                                        </p:tav>
                                        <p:tav tm="100000">
                                          <p:val>
                                            <p:strVal val="#ppt_y"/>
                                          </p:val>
                                        </p:tav>
                                      </p:tavLst>
                                    </p:anim>
                                  </p:childTnLst>
                                </p:cTn>
                              </p:par>
                              <p:par>
                                <p:cTn id="29" presetID="2" presetClass="entr" presetSubtype="12" fill="hold" grpId="0" nodeType="withEffect">
                                  <p:stCondLst>
                                    <p:cond delay="1000"/>
                                  </p:stCondLst>
                                  <p:childTnLst>
                                    <p:set>
                                      <p:cBhvr>
                                        <p:cTn id="30" dur="1" fill="hold">
                                          <p:stCondLst>
                                            <p:cond delay="0"/>
                                          </p:stCondLst>
                                        </p:cTn>
                                        <p:tgtEl>
                                          <p:spTgt spid="35"/>
                                        </p:tgtEl>
                                        <p:attrNameLst>
                                          <p:attrName>style.visibility</p:attrName>
                                        </p:attrNameLst>
                                      </p:cBhvr>
                                      <p:to>
                                        <p:strVal val="visible"/>
                                      </p:to>
                                    </p:set>
                                    <p:anim calcmode="lin" valueType="num">
                                      <p:cBhvr additive="base">
                                        <p:cTn id="31" dur="500" fill="hold"/>
                                        <p:tgtEl>
                                          <p:spTgt spid="35"/>
                                        </p:tgtEl>
                                        <p:attrNameLst>
                                          <p:attrName>ppt_x</p:attrName>
                                        </p:attrNameLst>
                                      </p:cBhvr>
                                      <p:tavLst>
                                        <p:tav tm="0">
                                          <p:val>
                                            <p:strVal val="0-#ppt_w/2"/>
                                          </p:val>
                                        </p:tav>
                                        <p:tav tm="100000">
                                          <p:val>
                                            <p:strVal val="#ppt_x"/>
                                          </p:val>
                                        </p:tav>
                                      </p:tavLst>
                                    </p:anim>
                                    <p:anim calcmode="lin" valueType="num">
                                      <p:cBhvr additive="base">
                                        <p:cTn id="32" dur="500" fill="hold"/>
                                        <p:tgtEl>
                                          <p:spTgt spid="35"/>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42" presetClass="entr" presetSubtype="0" fill="hold" grpId="0" nodeType="after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fade">
                                      <p:cBhvr>
                                        <p:cTn id="36" dur="1000"/>
                                        <p:tgtEl>
                                          <p:spTgt spid="21"/>
                                        </p:tgtEl>
                                      </p:cBhvr>
                                    </p:animEffect>
                                    <p:anim calcmode="lin" valueType="num">
                                      <p:cBhvr>
                                        <p:cTn id="37" dur="1000" fill="hold"/>
                                        <p:tgtEl>
                                          <p:spTgt spid="21"/>
                                        </p:tgtEl>
                                        <p:attrNameLst>
                                          <p:attrName>ppt_x</p:attrName>
                                        </p:attrNameLst>
                                      </p:cBhvr>
                                      <p:tavLst>
                                        <p:tav tm="0">
                                          <p:val>
                                            <p:strVal val="#ppt_x"/>
                                          </p:val>
                                        </p:tav>
                                        <p:tav tm="100000">
                                          <p:val>
                                            <p:strVal val="#ppt_x"/>
                                          </p:val>
                                        </p:tav>
                                      </p:tavLst>
                                    </p:anim>
                                    <p:anim calcmode="lin" valueType="num">
                                      <p:cBhvr>
                                        <p:cTn id="38" dur="1000" fill="hold"/>
                                        <p:tgtEl>
                                          <p:spTgt spid="21"/>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100"/>
                                  </p:stCondLst>
                                  <p:childTnLst>
                                    <p:set>
                                      <p:cBhvr>
                                        <p:cTn id="40" dur="1" fill="hold">
                                          <p:stCondLst>
                                            <p:cond delay="0"/>
                                          </p:stCondLst>
                                        </p:cTn>
                                        <p:tgtEl>
                                          <p:spTgt spid="36"/>
                                        </p:tgtEl>
                                        <p:attrNameLst>
                                          <p:attrName>style.visibility</p:attrName>
                                        </p:attrNameLst>
                                      </p:cBhvr>
                                      <p:to>
                                        <p:strVal val="visible"/>
                                      </p:to>
                                    </p:set>
                                    <p:animEffect transition="in" filter="fade">
                                      <p:cBhvr>
                                        <p:cTn id="41" dur="1000"/>
                                        <p:tgtEl>
                                          <p:spTgt spid="36"/>
                                        </p:tgtEl>
                                      </p:cBhvr>
                                    </p:animEffect>
                                    <p:anim calcmode="lin" valueType="num">
                                      <p:cBhvr>
                                        <p:cTn id="42" dur="1000" fill="hold"/>
                                        <p:tgtEl>
                                          <p:spTgt spid="36"/>
                                        </p:tgtEl>
                                        <p:attrNameLst>
                                          <p:attrName>ppt_x</p:attrName>
                                        </p:attrNameLst>
                                      </p:cBhvr>
                                      <p:tavLst>
                                        <p:tav tm="0">
                                          <p:val>
                                            <p:strVal val="#ppt_x"/>
                                          </p:val>
                                        </p:tav>
                                        <p:tav tm="100000">
                                          <p:val>
                                            <p:strVal val="#ppt_x"/>
                                          </p:val>
                                        </p:tav>
                                      </p:tavLst>
                                    </p:anim>
                                    <p:anim calcmode="lin" valueType="num">
                                      <p:cBhvr>
                                        <p:cTn id="43" dur="1000" fill="hold"/>
                                        <p:tgtEl>
                                          <p:spTgt spid="36"/>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200"/>
                                  </p:stCondLst>
                                  <p:childTnLst>
                                    <p:set>
                                      <p:cBhvr>
                                        <p:cTn id="45" dur="1" fill="hold">
                                          <p:stCondLst>
                                            <p:cond delay="0"/>
                                          </p:stCondLst>
                                        </p:cTn>
                                        <p:tgtEl>
                                          <p:spTgt spid="37"/>
                                        </p:tgtEl>
                                        <p:attrNameLst>
                                          <p:attrName>style.visibility</p:attrName>
                                        </p:attrNameLst>
                                      </p:cBhvr>
                                      <p:to>
                                        <p:strVal val="visible"/>
                                      </p:to>
                                    </p:set>
                                    <p:animEffect transition="in" filter="fade">
                                      <p:cBhvr>
                                        <p:cTn id="46" dur="1000"/>
                                        <p:tgtEl>
                                          <p:spTgt spid="37"/>
                                        </p:tgtEl>
                                      </p:cBhvr>
                                    </p:animEffect>
                                    <p:anim calcmode="lin" valueType="num">
                                      <p:cBhvr>
                                        <p:cTn id="47" dur="1000" fill="hold"/>
                                        <p:tgtEl>
                                          <p:spTgt spid="37"/>
                                        </p:tgtEl>
                                        <p:attrNameLst>
                                          <p:attrName>ppt_x</p:attrName>
                                        </p:attrNameLst>
                                      </p:cBhvr>
                                      <p:tavLst>
                                        <p:tav tm="0">
                                          <p:val>
                                            <p:strVal val="#ppt_x"/>
                                          </p:val>
                                        </p:tav>
                                        <p:tav tm="100000">
                                          <p:val>
                                            <p:strVal val="#ppt_x"/>
                                          </p:val>
                                        </p:tav>
                                      </p:tavLst>
                                    </p:anim>
                                    <p:anim calcmode="lin" valueType="num">
                                      <p:cBhvr>
                                        <p:cTn id="48" dur="1000" fill="hold"/>
                                        <p:tgtEl>
                                          <p:spTgt spid="37"/>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30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1000"/>
                                        <p:tgtEl>
                                          <p:spTgt spid="38"/>
                                        </p:tgtEl>
                                      </p:cBhvr>
                                    </p:animEffect>
                                    <p:anim calcmode="lin" valueType="num">
                                      <p:cBhvr>
                                        <p:cTn id="52" dur="1000" fill="hold"/>
                                        <p:tgtEl>
                                          <p:spTgt spid="38"/>
                                        </p:tgtEl>
                                        <p:attrNameLst>
                                          <p:attrName>ppt_x</p:attrName>
                                        </p:attrNameLst>
                                      </p:cBhvr>
                                      <p:tavLst>
                                        <p:tav tm="0">
                                          <p:val>
                                            <p:strVal val="#ppt_x"/>
                                          </p:val>
                                        </p:tav>
                                        <p:tav tm="100000">
                                          <p:val>
                                            <p:strVal val="#ppt_x"/>
                                          </p:val>
                                        </p:tav>
                                      </p:tavLst>
                                    </p:anim>
                                    <p:anim calcmode="lin" valueType="num">
                                      <p:cBhvr>
                                        <p:cTn id="53" dur="1000" fill="hold"/>
                                        <p:tgtEl>
                                          <p:spTgt spid="38"/>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400"/>
                                  </p:stCondLst>
                                  <p:childTnLst>
                                    <p:set>
                                      <p:cBhvr>
                                        <p:cTn id="55" dur="1" fill="hold">
                                          <p:stCondLst>
                                            <p:cond delay="0"/>
                                          </p:stCondLst>
                                        </p:cTn>
                                        <p:tgtEl>
                                          <p:spTgt spid="39"/>
                                        </p:tgtEl>
                                        <p:attrNameLst>
                                          <p:attrName>style.visibility</p:attrName>
                                        </p:attrNameLst>
                                      </p:cBhvr>
                                      <p:to>
                                        <p:strVal val="visible"/>
                                      </p:to>
                                    </p:set>
                                    <p:animEffect transition="in" filter="fade">
                                      <p:cBhvr>
                                        <p:cTn id="56" dur="1000"/>
                                        <p:tgtEl>
                                          <p:spTgt spid="39"/>
                                        </p:tgtEl>
                                      </p:cBhvr>
                                    </p:animEffect>
                                    <p:anim calcmode="lin" valueType="num">
                                      <p:cBhvr>
                                        <p:cTn id="57" dur="1000" fill="hold"/>
                                        <p:tgtEl>
                                          <p:spTgt spid="39"/>
                                        </p:tgtEl>
                                        <p:attrNameLst>
                                          <p:attrName>ppt_x</p:attrName>
                                        </p:attrNameLst>
                                      </p:cBhvr>
                                      <p:tavLst>
                                        <p:tav tm="0">
                                          <p:val>
                                            <p:strVal val="#ppt_x"/>
                                          </p:val>
                                        </p:tav>
                                        <p:tav tm="100000">
                                          <p:val>
                                            <p:strVal val="#ppt_x"/>
                                          </p:val>
                                        </p:tav>
                                      </p:tavLst>
                                    </p:anim>
                                    <p:anim calcmode="lin" valueType="num">
                                      <p:cBhvr>
                                        <p:cTn id="58" dur="1000" fill="hold"/>
                                        <p:tgtEl>
                                          <p:spTgt spid="39"/>
                                        </p:tgtEl>
                                        <p:attrNameLst>
                                          <p:attrName>ppt_y</p:attrName>
                                        </p:attrNameLst>
                                      </p:cBhvr>
                                      <p:tavLst>
                                        <p:tav tm="0">
                                          <p:val>
                                            <p:strVal val="#ppt_y+.1"/>
                                          </p:val>
                                        </p:tav>
                                        <p:tav tm="100000">
                                          <p:val>
                                            <p:strVal val="#ppt_y"/>
                                          </p:val>
                                        </p:tav>
                                      </p:tavLst>
                                    </p:anim>
                                  </p:childTnLst>
                                </p:cTn>
                              </p:par>
                              <p:par>
                                <p:cTn id="59" presetID="42" presetClass="entr" presetSubtype="0" fill="hold" grpId="0" nodeType="withEffect">
                                  <p:stCondLst>
                                    <p:cond delay="500"/>
                                  </p:stCondLst>
                                  <p:childTnLst>
                                    <p:set>
                                      <p:cBhvr>
                                        <p:cTn id="60" dur="1" fill="hold">
                                          <p:stCondLst>
                                            <p:cond delay="0"/>
                                          </p:stCondLst>
                                        </p:cTn>
                                        <p:tgtEl>
                                          <p:spTgt spid="40"/>
                                        </p:tgtEl>
                                        <p:attrNameLst>
                                          <p:attrName>style.visibility</p:attrName>
                                        </p:attrNameLst>
                                      </p:cBhvr>
                                      <p:to>
                                        <p:strVal val="visible"/>
                                      </p:to>
                                    </p:set>
                                    <p:animEffect transition="in" filter="fade">
                                      <p:cBhvr>
                                        <p:cTn id="61" dur="1000"/>
                                        <p:tgtEl>
                                          <p:spTgt spid="40"/>
                                        </p:tgtEl>
                                      </p:cBhvr>
                                    </p:animEffect>
                                    <p:anim calcmode="lin" valueType="num">
                                      <p:cBhvr>
                                        <p:cTn id="62" dur="1000" fill="hold"/>
                                        <p:tgtEl>
                                          <p:spTgt spid="40"/>
                                        </p:tgtEl>
                                        <p:attrNameLst>
                                          <p:attrName>ppt_x</p:attrName>
                                        </p:attrNameLst>
                                      </p:cBhvr>
                                      <p:tavLst>
                                        <p:tav tm="0">
                                          <p:val>
                                            <p:strVal val="#ppt_x"/>
                                          </p:val>
                                        </p:tav>
                                        <p:tav tm="100000">
                                          <p:val>
                                            <p:strVal val="#ppt_x"/>
                                          </p:val>
                                        </p:tav>
                                      </p:tavLst>
                                    </p:anim>
                                    <p:anim calcmode="lin" valueType="num">
                                      <p:cBhvr>
                                        <p:cTn id="63" dur="1000" fill="hold"/>
                                        <p:tgtEl>
                                          <p:spTgt spid="40"/>
                                        </p:tgtEl>
                                        <p:attrNameLst>
                                          <p:attrName>ppt_y</p:attrName>
                                        </p:attrNameLst>
                                      </p:cBhvr>
                                      <p:tavLst>
                                        <p:tav tm="0">
                                          <p:val>
                                            <p:strVal val="#ppt_y+.1"/>
                                          </p:val>
                                        </p:tav>
                                        <p:tav tm="100000">
                                          <p:val>
                                            <p:strVal val="#ppt_y"/>
                                          </p:val>
                                        </p:tav>
                                      </p:tavLst>
                                    </p:anim>
                                  </p:childTnLst>
                                </p:cTn>
                              </p:par>
                              <p:par>
                                <p:cTn id="64" presetID="42" presetClass="entr" presetSubtype="0" fill="hold" grpId="0" nodeType="withEffect">
                                  <p:stCondLst>
                                    <p:cond delay="600"/>
                                  </p:stCondLst>
                                  <p:childTnLst>
                                    <p:set>
                                      <p:cBhvr>
                                        <p:cTn id="65" dur="1" fill="hold">
                                          <p:stCondLst>
                                            <p:cond delay="0"/>
                                          </p:stCondLst>
                                        </p:cTn>
                                        <p:tgtEl>
                                          <p:spTgt spid="41"/>
                                        </p:tgtEl>
                                        <p:attrNameLst>
                                          <p:attrName>style.visibility</p:attrName>
                                        </p:attrNameLst>
                                      </p:cBhvr>
                                      <p:to>
                                        <p:strVal val="visible"/>
                                      </p:to>
                                    </p:set>
                                    <p:animEffect transition="in" filter="fade">
                                      <p:cBhvr>
                                        <p:cTn id="66" dur="1000"/>
                                        <p:tgtEl>
                                          <p:spTgt spid="41"/>
                                        </p:tgtEl>
                                      </p:cBhvr>
                                    </p:animEffect>
                                    <p:anim calcmode="lin" valueType="num">
                                      <p:cBhvr>
                                        <p:cTn id="67" dur="1000" fill="hold"/>
                                        <p:tgtEl>
                                          <p:spTgt spid="41"/>
                                        </p:tgtEl>
                                        <p:attrNameLst>
                                          <p:attrName>ppt_x</p:attrName>
                                        </p:attrNameLst>
                                      </p:cBhvr>
                                      <p:tavLst>
                                        <p:tav tm="0">
                                          <p:val>
                                            <p:strVal val="#ppt_x"/>
                                          </p:val>
                                        </p:tav>
                                        <p:tav tm="100000">
                                          <p:val>
                                            <p:strVal val="#ppt_x"/>
                                          </p:val>
                                        </p:tav>
                                      </p:tavLst>
                                    </p:anim>
                                    <p:anim calcmode="lin" valueType="num">
                                      <p:cBhvr>
                                        <p:cTn id="68" dur="1000" fill="hold"/>
                                        <p:tgtEl>
                                          <p:spTgt spid="41"/>
                                        </p:tgtEl>
                                        <p:attrNameLst>
                                          <p:attrName>ppt_y</p:attrName>
                                        </p:attrNameLst>
                                      </p:cBhvr>
                                      <p:tavLst>
                                        <p:tav tm="0">
                                          <p:val>
                                            <p:strVal val="#ppt_y+.1"/>
                                          </p:val>
                                        </p:tav>
                                        <p:tav tm="100000">
                                          <p:val>
                                            <p:strVal val="#ppt_y"/>
                                          </p:val>
                                        </p:tav>
                                      </p:tavLst>
                                    </p:anim>
                                  </p:childTnLst>
                                </p:cTn>
                              </p:par>
                              <p:par>
                                <p:cTn id="69" presetID="42" presetClass="entr" presetSubtype="0" fill="hold" grpId="0" nodeType="withEffect">
                                  <p:stCondLst>
                                    <p:cond delay="800"/>
                                  </p:stCondLst>
                                  <p:childTnLst>
                                    <p:set>
                                      <p:cBhvr>
                                        <p:cTn id="70" dur="1" fill="hold">
                                          <p:stCondLst>
                                            <p:cond delay="0"/>
                                          </p:stCondLst>
                                        </p:cTn>
                                        <p:tgtEl>
                                          <p:spTgt spid="42"/>
                                        </p:tgtEl>
                                        <p:attrNameLst>
                                          <p:attrName>style.visibility</p:attrName>
                                        </p:attrNameLst>
                                      </p:cBhvr>
                                      <p:to>
                                        <p:strVal val="visible"/>
                                      </p:to>
                                    </p:set>
                                    <p:animEffect transition="in" filter="fade">
                                      <p:cBhvr>
                                        <p:cTn id="71" dur="1000"/>
                                        <p:tgtEl>
                                          <p:spTgt spid="42"/>
                                        </p:tgtEl>
                                      </p:cBhvr>
                                    </p:animEffect>
                                    <p:anim calcmode="lin" valueType="num">
                                      <p:cBhvr>
                                        <p:cTn id="72" dur="1000" fill="hold"/>
                                        <p:tgtEl>
                                          <p:spTgt spid="42"/>
                                        </p:tgtEl>
                                        <p:attrNameLst>
                                          <p:attrName>ppt_x</p:attrName>
                                        </p:attrNameLst>
                                      </p:cBhvr>
                                      <p:tavLst>
                                        <p:tav tm="0">
                                          <p:val>
                                            <p:strVal val="#ppt_x"/>
                                          </p:val>
                                        </p:tav>
                                        <p:tav tm="100000">
                                          <p:val>
                                            <p:strVal val="#ppt_x"/>
                                          </p:val>
                                        </p:tav>
                                      </p:tavLst>
                                    </p:anim>
                                    <p:anim calcmode="lin" valueType="num">
                                      <p:cBhvr>
                                        <p:cTn id="73" dur="1000" fill="hold"/>
                                        <p:tgtEl>
                                          <p:spTgt spid="42"/>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800"/>
                                  </p:stCondLst>
                                  <p:childTnLst>
                                    <p:set>
                                      <p:cBhvr>
                                        <p:cTn id="75" dur="1" fill="hold">
                                          <p:stCondLst>
                                            <p:cond delay="0"/>
                                          </p:stCondLst>
                                        </p:cTn>
                                        <p:tgtEl>
                                          <p:spTgt spid="43"/>
                                        </p:tgtEl>
                                        <p:attrNameLst>
                                          <p:attrName>style.visibility</p:attrName>
                                        </p:attrNameLst>
                                      </p:cBhvr>
                                      <p:to>
                                        <p:strVal val="visible"/>
                                      </p:to>
                                    </p:set>
                                    <p:animEffect transition="in" filter="fade">
                                      <p:cBhvr>
                                        <p:cTn id="76" dur="1000"/>
                                        <p:tgtEl>
                                          <p:spTgt spid="43"/>
                                        </p:tgtEl>
                                      </p:cBhvr>
                                    </p:animEffect>
                                    <p:anim calcmode="lin" valueType="num">
                                      <p:cBhvr>
                                        <p:cTn id="77" dur="1000" fill="hold"/>
                                        <p:tgtEl>
                                          <p:spTgt spid="43"/>
                                        </p:tgtEl>
                                        <p:attrNameLst>
                                          <p:attrName>ppt_x</p:attrName>
                                        </p:attrNameLst>
                                      </p:cBhvr>
                                      <p:tavLst>
                                        <p:tav tm="0">
                                          <p:val>
                                            <p:strVal val="#ppt_x"/>
                                          </p:val>
                                        </p:tav>
                                        <p:tav tm="100000">
                                          <p:val>
                                            <p:strVal val="#ppt_x"/>
                                          </p:val>
                                        </p:tav>
                                      </p:tavLst>
                                    </p:anim>
                                    <p:anim calcmode="lin" valueType="num">
                                      <p:cBhvr>
                                        <p:cTn id="78" dur="1000" fill="hold"/>
                                        <p:tgtEl>
                                          <p:spTgt spid="43"/>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90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1000"/>
                                  </p:stCondLst>
                                  <p:childTnLst>
                                    <p:set>
                                      <p:cBhvr>
                                        <p:cTn id="85" dur="1" fill="hold">
                                          <p:stCondLst>
                                            <p:cond delay="0"/>
                                          </p:stCondLst>
                                        </p:cTn>
                                        <p:tgtEl>
                                          <p:spTgt spid="45"/>
                                        </p:tgtEl>
                                        <p:attrNameLst>
                                          <p:attrName>style.visibility</p:attrName>
                                        </p:attrNameLst>
                                      </p:cBhvr>
                                      <p:to>
                                        <p:strVal val="visible"/>
                                      </p:to>
                                    </p:set>
                                    <p:animEffect transition="in" filter="fade">
                                      <p:cBhvr>
                                        <p:cTn id="86" dur="1000"/>
                                        <p:tgtEl>
                                          <p:spTgt spid="45"/>
                                        </p:tgtEl>
                                      </p:cBhvr>
                                    </p:animEffect>
                                    <p:anim calcmode="lin" valueType="num">
                                      <p:cBhvr>
                                        <p:cTn id="87" dur="1000" fill="hold"/>
                                        <p:tgtEl>
                                          <p:spTgt spid="45"/>
                                        </p:tgtEl>
                                        <p:attrNameLst>
                                          <p:attrName>ppt_x</p:attrName>
                                        </p:attrNameLst>
                                      </p:cBhvr>
                                      <p:tavLst>
                                        <p:tav tm="0">
                                          <p:val>
                                            <p:strVal val="#ppt_x"/>
                                          </p:val>
                                        </p:tav>
                                        <p:tav tm="100000">
                                          <p:val>
                                            <p:strVal val="#ppt_x"/>
                                          </p:val>
                                        </p:tav>
                                      </p:tavLst>
                                    </p:anim>
                                    <p:anim calcmode="lin" valueType="num">
                                      <p:cBhvr>
                                        <p:cTn id="88" dur="1000" fill="hold"/>
                                        <p:tgtEl>
                                          <p:spTgt spid="45"/>
                                        </p:tgtEl>
                                        <p:attrNameLst>
                                          <p:attrName>ppt_y</p:attrName>
                                        </p:attrNameLst>
                                      </p:cBhvr>
                                      <p:tavLst>
                                        <p:tav tm="0">
                                          <p:val>
                                            <p:strVal val="#ppt_y+.1"/>
                                          </p:val>
                                        </p:tav>
                                        <p:tav tm="100000">
                                          <p:val>
                                            <p:strVal val="#ppt_y"/>
                                          </p:val>
                                        </p:tav>
                                      </p:tavLst>
                                    </p:anim>
                                  </p:childTnLst>
                                </p:cTn>
                              </p:par>
                            </p:childTnLst>
                          </p:cTn>
                        </p:par>
                        <p:par>
                          <p:cTn id="89" fill="hold">
                            <p:stCondLst>
                              <p:cond delay="2000"/>
                            </p:stCondLst>
                            <p:childTnLst>
                              <p:par>
                                <p:cTn id="90" presetID="22" presetClass="entr" presetSubtype="8" fill="hold" nodeType="afterEffect">
                                  <p:stCondLst>
                                    <p:cond delay="0"/>
                                  </p:stCondLst>
                                  <p:childTnLst>
                                    <p:set>
                                      <p:cBhvr>
                                        <p:cTn id="91" dur="1" fill="hold">
                                          <p:stCondLst>
                                            <p:cond delay="0"/>
                                          </p:stCondLst>
                                        </p:cTn>
                                        <p:tgtEl>
                                          <p:spTgt spid="7"/>
                                        </p:tgtEl>
                                        <p:attrNameLst>
                                          <p:attrName>style.visibility</p:attrName>
                                        </p:attrNameLst>
                                      </p:cBhvr>
                                      <p:to>
                                        <p:strVal val="visible"/>
                                      </p:to>
                                    </p:set>
                                    <p:animEffect transition="in" filter="wipe(left)">
                                      <p:cBhvr>
                                        <p:cTn id="9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30" grpId="0"/>
      <p:bldP spid="31" grpId="0"/>
      <p:bldP spid="32" grpId="0"/>
      <p:bldP spid="33" grpId="0"/>
      <p:bldP spid="34" grpId="0"/>
      <p:bldP spid="35" grpId="0"/>
      <p:bldP spid="36" grpId="0"/>
      <p:bldP spid="37" grpId="0"/>
      <p:bldP spid="38" grpId="0"/>
      <p:bldP spid="39" grpId="0"/>
      <p:bldP spid="40" grpId="0"/>
      <p:bldP spid="41" grpId="0"/>
      <p:bldP spid="42" grpId="0"/>
      <p:bldP spid="43" grpId="0"/>
      <p:bldP spid="44" grpId="0"/>
      <p:bldP spid="45"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cxnSp>
        <p:nvCxnSpPr>
          <p:cNvPr id="108" name="直接连接符 107"/>
          <p:cNvCxnSpPr/>
          <p:nvPr/>
        </p:nvCxnSpPr>
        <p:spPr>
          <a:xfrm>
            <a:off x="502242" y="837506"/>
            <a:ext cx="10561516"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109" name="组合 108"/>
          <p:cNvGrpSpPr/>
          <p:nvPr/>
        </p:nvGrpSpPr>
        <p:grpSpPr>
          <a:xfrm>
            <a:off x="584925" y="398422"/>
            <a:ext cx="4446461" cy="405971"/>
            <a:chOff x="534571" y="319364"/>
            <a:chExt cx="5928620" cy="541295"/>
          </a:xfrm>
        </p:grpSpPr>
        <p:sp>
          <p:nvSpPr>
            <p:cNvPr id="110" name="文本框 23"/>
            <p:cNvSpPr txBox="1"/>
            <p:nvPr/>
          </p:nvSpPr>
          <p:spPr>
            <a:xfrm>
              <a:off x="665958" y="319364"/>
              <a:ext cx="2609434" cy="533480"/>
            </a:xfrm>
            <a:prstGeom prst="rect">
              <a:avLst/>
            </a:prstGeom>
            <a:noFill/>
          </p:spPr>
          <p:txBody>
            <a:bodyPr wrap="none" rtlCol="0">
              <a:spAutoFit/>
            </a:bodyPr>
            <a:lstStyle/>
            <a:p>
              <a:r>
                <a:rPr lang="en-US" altLang="zh-CN" sz="2000" dirty="0">
                  <a:solidFill>
                    <a:srgbClr val="3A3E4A"/>
                  </a:solidFill>
                  <a:latin typeface="微软雅黑" panose="020B0503020204020204" pitchFamily="34" charset="-122"/>
                  <a:ea typeface="微软雅黑" panose="020B0503020204020204" pitchFamily="34" charset="-122"/>
                </a:rPr>
                <a:t>Add tittle text</a:t>
              </a:r>
              <a:r>
                <a:rPr lang="zh-CN" altLang="en-US" sz="2000" dirty="0">
                  <a:solidFill>
                    <a:srgbClr val="3A3E4A"/>
                  </a:solidFill>
                  <a:latin typeface="微软雅黑" panose="020B0503020204020204" pitchFamily="34" charset="-122"/>
                  <a:ea typeface="微软雅黑" panose="020B0503020204020204" pitchFamily="34" charset="-122"/>
                </a:rPr>
                <a:t> </a:t>
              </a:r>
            </a:p>
          </p:txBody>
        </p:sp>
        <p:sp>
          <p:nvSpPr>
            <p:cNvPr id="111" name="等腰三角形 110"/>
            <p:cNvSpPr/>
            <p:nvPr/>
          </p:nvSpPr>
          <p:spPr>
            <a:xfrm rot="16200000" flipH="1" flipV="1">
              <a:off x="439198" y="481327"/>
              <a:ext cx="382225" cy="191480"/>
            </a:xfrm>
            <a:prstGeom prst="triangle">
              <a:avLst/>
            </a:prstGeom>
            <a:solidFill>
              <a:srgbClr val="3A3E4A"/>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latin typeface="+mj-ea"/>
                <a:ea typeface="+mj-ea"/>
              </a:endParaRPr>
            </a:p>
          </p:txBody>
        </p:sp>
        <p:sp>
          <p:nvSpPr>
            <p:cNvPr id="112" name="文本框 23"/>
            <p:cNvSpPr txBox="1"/>
            <p:nvPr/>
          </p:nvSpPr>
          <p:spPr>
            <a:xfrm>
              <a:off x="3010961" y="429773"/>
              <a:ext cx="3452230" cy="430886"/>
            </a:xfrm>
            <a:prstGeom prst="rect">
              <a:avLst/>
            </a:prstGeom>
            <a:noFill/>
          </p:spPr>
          <p:txBody>
            <a:bodyPr wrap="none" rtlCol="0">
              <a:spAutoFit/>
            </a:bodyPr>
            <a:lstStyle/>
            <a:p>
              <a:r>
                <a:rPr lang="en-US" altLang="zh-CN" sz="1500" dirty="0">
                  <a:solidFill>
                    <a:schemeClr val="tx1">
                      <a:lumMod val="60000"/>
                      <a:lumOff val="40000"/>
                    </a:schemeClr>
                  </a:solidFill>
                  <a:latin typeface="+mj-ea"/>
                  <a:ea typeface="+mj-ea"/>
                </a:rPr>
                <a:t>  Click here to add Title</a:t>
              </a:r>
              <a:endParaRPr lang="zh-CN" altLang="en-US" sz="1500" dirty="0">
                <a:solidFill>
                  <a:schemeClr val="tx1">
                    <a:lumMod val="60000"/>
                    <a:lumOff val="40000"/>
                  </a:schemeClr>
                </a:solidFill>
                <a:latin typeface="+mj-ea"/>
                <a:ea typeface="+mj-ea"/>
              </a:endParaRPr>
            </a:p>
          </p:txBody>
        </p:sp>
      </p:grpSp>
      <p:grpSp>
        <p:nvGrpSpPr>
          <p:cNvPr id="7" name="组合 6"/>
          <p:cNvGrpSpPr/>
          <p:nvPr/>
        </p:nvGrpSpPr>
        <p:grpSpPr>
          <a:xfrm>
            <a:off x="1718307" y="2277399"/>
            <a:ext cx="1461898" cy="1614862"/>
            <a:chOff x="1288898" y="1707654"/>
            <a:chExt cx="1096566" cy="1210866"/>
          </a:xfrm>
        </p:grpSpPr>
        <p:sp>
          <p:nvSpPr>
            <p:cNvPr id="8" name="Shape 396"/>
            <p:cNvSpPr/>
            <p:nvPr/>
          </p:nvSpPr>
          <p:spPr bwMode="auto">
            <a:xfrm>
              <a:off x="1288898" y="1707654"/>
              <a:ext cx="1096566" cy="1210866"/>
            </a:xfrm>
            <a:prstGeom prst="rect">
              <a:avLst/>
            </a:prstGeom>
            <a:noFill/>
            <a:ln w="12700" cap="flat">
              <a:solidFill>
                <a:srgbClr val="414040"/>
              </a:solidFill>
              <a:prstDash val="sysDash"/>
              <a:miter lim="400000"/>
            </a:ln>
            <a:effectLst/>
          </p:spPr>
          <p:txBody>
            <a:bodyPr lIns="50800" tIns="50800" rIns="50800" bIns="50800" anchor="ctr"/>
            <a:lstStyle/>
            <a:p>
              <a:pPr defTabSz="913765"/>
              <a:endParaRPr lang="zh-CN" altLang="en-US" sz="3200" kern="0">
                <a:solidFill>
                  <a:srgbClr val="FFFFFF"/>
                </a:solidFill>
                <a:sym typeface="Helvetica Light"/>
              </a:endParaRPr>
            </a:p>
          </p:txBody>
        </p:sp>
        <p:sp>
          <p:nvSpPr>
            <p:cNvPr id="9" name="Text Placeholder 2"/>
            <p:cNvSpPr txBox="1"/>
            <p:nvPr/>
          </p:nvSpPr>
          <p:spPr bwMode="auto">
            <a:xfrm>
              <a:off x="1326113" y="1923678"/>
              <a:ext cx="997945" cy="364943"/>
            </a:xfrm>
            <a:prstGeom prst="rect">
              <a:avLst/>
            </a:prstGeom>
            <a:noFill/>
            <a:ln>
              <a:noFill/>
            </a:ln>
          </p:spPr>
          <p:txBody>
            <a:bodyPr/>
            <a:lstStyle>
              <a:lvl1pPr>
                <a:defRPr>
                  <a:solidFill>
                    <a:schemeClr val="tx1"/>
                  </a:solidFill>
                  <a:latin typeface="Open Sans" panose="020B0606030504020204" charset="0"/>
                  <a:ea typeface="MS PGothic" panose="020B0600070205080204" pitchFamily="34" charset="-128"/>
                </a:defRPr>
              </a:lvl1pPr>
              <a:lvl2pPr marL="742950" indent="-285750">
                <a:defRPr>
                  <a:solidFill>
                    <a:schemeClr val="tx1"/>
                  </a:solidFill>
                  <a:latin typeface="Open Sans" panose="020B0606030504020204" charset="0"/>
                  <a:ea typeface="MS PGothic" panose="020B0600070205080204" pitchFamily="34" charset="-128"/>
                </a:defRPr>
              </a:lvl2pPr>
              <a:lvl3pPr marL="1143000" indent="-228600">
                <a:defRPr>
                  <a:solidFill>
                    <a:schemeClr val="tx1"/>
                  </a:solidFill>
                  <a:latin typeface="Open Sans" panose="020B0606030504020204" charset="0"/>
                  <a:ea typeface="MS PGothic" panose="020B0600070205080204" pitchFamily="34" charset="-128"/>
                </a:defRPr>
              </a:lvl3pPr>
              <a:lvl4pPr marL="1600200" indent="-228600">
                <a:defRPr>
                  <a:solidFill>
                    <a:schemeClr val="tx1"/>
                  </a:solidFill>
                  <a:latin typeface="Open Sans" panose="020B0606030504020204" charset="0"/>
                  <a:ea typeface="MS PGothic" panose="020B0600070205080204" pitchFamily="34" charset="-128"/>
                </a:defRPr>
              </a:lvl4pPr>
              <a:lvl5pPr marL="2057400" indent="-228600">
                <a:defRPr>
                  <a:solidFill>
                    <a:schemeClr val="tx1"/>
                  </a:solidFill>
                  <a:latin typeface="Open Sans" panose="020B0606030504020204" charset="0"/>
                  <a:ea typeface="MS PGothic" panose="020B0600070205080204" pitchFamily="34" charset="-128"/>
                </a:defRPr>
              </a:lvl5pPr>
              <a:lvl6pPr marL="2514600" indent="-228600" fontAlgn="base">
                <a:spcBef>
                  <a:spcPct val="0"/>
                </a:spcBef>
                <a:spcAft>
                  <a:spcPct val="0"/>
                </a:spcAft>
                <a:defRPr>
                  <a:solidFill>
                    <a:schemeClr val="tx1"/>
                  </a:solidFill>
                  <a:latin typeface="Open Sans" panose="020B0606030504020204" charset="0"/>
                  <a:ea typeface="MS PGothic" panose="020B0600070205080204" pitchFamily="34" charset="-128"/>
                </a:defRPr>
              </a:lvl6pPr>
              <a:lvl7pPr marL="2971800" indent="-228600" fontAlgn="base">
                <a:spcBef>
                  <a:spcPct val="0"/>
                </a:spcBef>
                <a:spcAft>
                  <a:spcPct val="0"/>
                </a:spcAft>
                <a:defRPr>
                  <a:solidFill>
                    <a:schemeClr val="tx1"/>
                  </a:solidFill>
                  <a:latin typeface="Open Sans" panose="020B0606030504020204" charset="0"/>
                  <a:ea typeface="MS PGothic" panose="020B0600070205080204" pitchFamily="34" charset="-128"/>
                </a:defRPr>
              </a:lvl7pPr>
              <a:lvl8pPr marL="3429000" indent="-228600" fontAlgn="base">
                <a:spcBef>
                  <a:spcPct val="0"/>
                </a:spcBef>
                <a:spcAft>
                  <a:spcPct val="0"/>
                </a:spcAft>
                <a:defRPr>
                  <a:solidFill>
                    <a:schemeClr val="tx1"/>
                  </a:solidFill>
                  <a:latin typeface="Open Sans" panose="020B0606030504020204" charset="0"/>
                  <a:ea typeface="MS PGothic" panose="020B0600070205080204" pitchFamily="34" charset="-128"/>
                </a:defRPr>
              </a:lvl8pPr>
              <a:lvl9pPr marL="3886200" indent="-228600" fontAlgn="base">
                <a:spcBef>
                  <a:spcPct val="0"/>
                </a:spcBef>
                <a:spcAft>
                  <a:spcPct val="0"/>
                </a:spcAft>
                <a:defRPr>
                  <a:solidFill>
                    <a:schemeClr val="tx1"/>
                  </a:solidFill>
                  <a:latin typeface="Open Sans" panose="020B0606030504020204" charset="0"/>
                  <a:ea typeface="MS PGothic" panose="020B0600070205080204" pitchFamily="34" charset="-128"/>
                </a:defRPr>
              </a:lvl9pPr>
            </a:lstStyle>
            <a:p>
              <a:pPr algn="ctr" defTabSz="913765">
                <a:buClr>
                  <a:srgbClr val="C00000"/>
                </a:buClr>
                <a:buSzPct val="80000"/>
              </a:pPr>
              <a:r>
                <a:rPr lang="en-US" altLang="zh-CN" sz="1900" b="1" kern="0" dirty="0">
                  <a:solidFill>
                    <a:srgbClr val="292929"/>
                  </a:solidFill>
                  <a:latin typeface="微软雅黑" panose="020B0503020204020204" pitchFamily="34" charset="-122"/>
                  <a:ea typeface="微软雅黑" panose="020B0503020204020204" pitchFamily="34" charset="-122"/>
                </a:rPr>
                <a:t>2014</a:t>
              </a:r>
              <a:endParaRPr lang="en-AU" sz="1900" b="1" kern="0" dirty="0">
                <a:solidFill>
                  <a:srgbClr val="292929"/>
                </a:solidFill>
                <a:latin typeface="微软雅黑" panose="020B0503020204020204" pitchFamily="34" charset="-122"/>
                <a:ea typeface="微软雅黑" panose="020B0503020204020204" pitchFamily="34" charset="-122"/>
              </a:endParaRPr>
            </a:p>
          </p:txBody>
        </p:sp>
      </p:grpSp>
      <p:grpSp>
        <p:nvGrpSpPr>
          <p:cNvPr id="10" name="组合 9"/>
          <p:cNvGrpSpPr/>
          <p:nvPr/>
        </p:nvGrpSpPr>
        <p:grpSpPr>
          <a:xfrm>
            <a:off x="3541283" y="2277399"/>
            <a:ext cx="1461898" cy="1614862"/>
            <a:chOff x="2656308" y="1707654"/>
            <a:chExt cx="1096566" cy="1210866"/>
          </a:xfrm>
        </p:grpSpPr>
        <p:sp>
          <p:nvSpPr>
            <p:cNvPr id="11" name="Shape 396"/>
            <p:cNvSpPr/>
            <p:nvPr/>
          </p:nvSpPr>
          <p:spPr bwMode="auto">
            <a:xfrm>
              <a:off x="2656308" y="1707654"/>
              <a:ext cx="1096566" cy="1210866"/>
            </a:xfrm>
            <a:prstGeom prst="rect">
              <a:avLst/>
            </a:prstGeom>
            <a:noFill/>
            <a:ln w="12700" cap="flat">
              <a:solidFill>
                <a:srgbClr val="414040"/>
              </a:solidFill>
              <a:prstDash val="sysDash"/>
              <a:miter lim="400000"/>
            </a:ln>
            <a:effectLst/>
          </p:spPr>
          <p:txBody>
            <a:bodyPr lIns="50800" tIns="50800" rIns="50800" bIns="50800" anchor="ctr"/>
            <a:lstStyle/>
            <a:p>
              <a:pPr defTabSz="913765"/>
              <a:endParaRPr lang="zh-CN" altLang="en-US" sz="3200" kern="0">
                <a:solidFill>
                  <a:srgbClr val="FFFFFF"/>
                </a:solidFill>
                <a:sym typeface="Helvetica Light"/>
              </a:endParaRPr>
            </a:p>
          </p:txBody>
        </p:sp>
        <p:sp>
          <p:nvSpPr>
            <p:cNvPr id="12" name="Text Placeholder 2"/>
            <p:cNvSpPr txBox="1"/>
            <p:nvPr/>
          </p:nvSpPr>
          <p:spPr bwMode="auto">
            <a:xfrm>
              <a:off x="2724244" y="1923678"/>
              <a:ext cx="997945" cy="364943"/>
            </a:xfrm>
            <a:prstGeom prst="rect">
              <a:avLst/>
            </a:prstGeom>
            <a:noFill/>
            <a:ln>
              <a:noFill/>
            </a:ln>
          </p:spPr>
          <p:txBody>
            <a:bodyPr/>
            <a:lstStyle>
              <a:lvl1pPr>
                <a:defRPr>
                  <a:solidFill>
                    <a:schemeClr val="tx1"/>
                  </a:solidFill>
                  <a:latin typeface="Open Sans" panose="020B0606030504020204" charset="0"/>
                  <a:ea typeface="MS PGothic" panose="020B0600070205080204" pitchFamily="34" charset="-128"/>
                </a:defRPr>
              </a:lvl1pPr>
              <a:lvl2pPr marL="742950" indent="-285750">
                <a:defRPr>
                  <a:solidFill>
                    <a:schemeClr val="tx1"/>
                  </a:solidFill>
                  <a:latin typeface="Open Sans" panose="020B0606030504020204" charset="0"/>
                  <a:ea typeface="MS PGothic" panose="020B0600070205080204" pitchFamily="34" charset="-128"/>
                </a:defRPr>
              </a:lvl2pPr>
              <a:lvl3pPr marL="1143000" indent="-228600">
                <a:defRPr>
                  <a:solidFill>
                    <a:schemeClr val="tx1"/>
                  </a:solidFill>
                  <a:latin typeface="Open Sans" panose="020B0606030504020204" charset="0"/>
                  <a:ea typeface="MS PGothic" panose="020B0600070205080204" pitchFamily="34" charset="-128"/>
                </a:defRPr>
              </a:lvl3pPr>
              <a:lvl4pPr marL="1600200" indent="-228600">
                <a:defRPr>
                  <a:solidFill>
                    <a:schemeClr val="tx1"/>
                  </a:solidFill>
                  <a:latin typeface="Open Sans" panose="020B0606030504020204" charset="0"/>
                  <a:ea typeface="MS PGothic" panose="020B0600070205080204" pitchFamily="34" charset="-128"/>
                </a:defRPr>
              </a:lvl4pPr>
              <a:lvl5pPr marL="2057400" indent="-228600">
                <a:defRPr>
                  <a:solidFill>
                    <a:schemeClr val="tx1"/>
                  </a:solidFill>
                  <a:latin typeface="Open Sans" panose="020B0606030504020204" charset="0"/>
                  <a:ea typeface="MS PGothic" panose="020B0600070205080204" pitchFamily="34" charset="-128"/>
                </a:defRPr>
              </a:lvl5pPr>
              <a:lvl6pPr marL="2514600" indent="-228600" fontAlgn="base">
                <a:spcBef>
                  <a:spcPct val="0"/>
                </a:spcBef>
                <a:spcAft>
                  <a:spcPct val="0"/>
                </a:spcAft>
                <a:defRPr>
                  <a:solidFill>
                    <a:schemeClr val="tx1"/>
                  </a:solidFill>
                  <a:latin typeface="Open Sans" panose="020B0606030504020204" charset="0"/>
                  <a:ea typeface="MS PGothic" panose="020B0600070205080204" pitchFamily="34" charset="-128"/>
                </a:defRPr>
              </a:lvl6pPr>
              <a:lvl7pPr marL="2971800" indent="-228600" fontAlgn="base">
                <a:spcBef>
                  <a:spcPct val="0"/>
                </a:spcBef>
                <a:spcAft>
                  <a:spcPct val="0"/>
                </a:spcAft>
                <a:defRPr>
                  <a:solidFill>
                    <a:schemeClr val="tx1"/>
                  </a:solidFill>
                  <a:latin typeface="Open Sans" panose="020B0606030504020204" charset="0"/>
                  <a:ea typeface="MS PGothic" panose="020B0600070205080204" pitchFamily="34" charset="-128"/>
                </a:defRPr>
              </a:lvl7pPr>
              <a:lvl8pPr marL="3429000" indent="-228600" fontAlgn="base">
                <a:spcBef>
                  <a:spcPct val="0"/>
                </a:spcBef>
                <a:spcAft>
                  <a:spcPct val="0"/>
                </a:spcAft>
                <a:defRPr>
                  <a:solidFill>
                    <a:schemeClr val="tx1"/>
                  </a:solidFill>
                  <a:latin typeface="Open Sans" panose="020B0606030504020204" charset="0"/>
                  <a:ea typeface="MS PGothic" panose="020B0600070205080204" pitchFamily="34" charset="-128"/>
                </a:defRPr>
              </a:lvl8pPr>
              <a:lvl9pPr marL="3886200" indent="-228600" fontAlgn="base">
                <a:spcBef>
                  <a:spcPct val="0"/>
                </a:spcBef>
                <a:spcAft>
                  <a:spcPct val="0"/>
                </a:spcAft>
                <a:defRPr>
                  <a:solidFill>
                    <a:schemeClr val="tx1"/>
                  </a:solidFill>
                  <a:latin typeface="Open Sans" panose="020B0606030504020204" charset="0"/>
                  <a:ea typeface="MS PGothic" panose="020B0600070205080204" pitchFamily="34" charset="-128"/>
                </a:defRPr>
              </a:lvl9pPr>
            </a:lstStyle>
            <a:p>
              <a:pPr algn="ctr" defTabSz="913765">
                <a:buClr>
                  <a:srgbClr val="C00000"/>
                </a:buClr>
                <a:buSzPct val="80000"/>
              </a:pPr>
              <a:r>
                <a:rPr lang="en-US" altLang="zh-CN" sz="1900" b="1" kern="0" dirty="0">
                  <a:solidFill>
                    <a:srgbClr val="292929"/>
                  </a:solidFill>
                  <a:latin typeface="微软雅黑" panose="020B0503020204020204" pitchFamily="34" charset="-122"/>
                  <a:ea typeface="微软雅黑" panose="020B0503020204020204" pitchFamily="34" charset="-122"/>
                </a:rPr>
                <a:t>2015</a:t>
              </a:r>
              <a:endParaRPr lang="en-AU" sz="1900" b="1" kern="0" dirty="0">
                <a:solidFill>
                  <a:srgbClr val="292929"/>
                </a:solidFill>
                <a:latin typeface="微软雅黑" panose="020B0503020204020204" pitchFamily="34" charset="-122"/>
                <a:ea typeface="微软雅黑" panose="020B0503020204020204" pitchFamily="34" charset="-122"/>
              </a:endParaRPr>
            </a:p>
          </p:txBody>
        </p:sp>
      </p:grpSp>
      <p:grpSp>
        <p:nvGrpSpPr>
          <p:cNvPr id="13" name="组合 12"/>
          <p:cNvGrpSpPr/>
          <p:nvPr/>
        </p:nvGrpSpPr>
        <p:grpSpPr>
          <a:xfrm>
            <a:off x="5364259" y="2277399"/>
            <a:ext cx="1461898" cy="1614862"/>
            <a:chOff x="4023718" y="1707654"/>
            <a:chExt cx="1096566" cy="1210866"/>
          </a:xfrm>
        </p:grpSpPr>
        <p:sp>
          <p:nvSpPr>
            <p:cNvPr id="14" name="Shape 396"/>
            <p:cNvSpPr/>
            <p:nvPr/>
          </p:nvSpPr>
          <p:spPr bwMode="auto">
            <a:xfrm>
              <a:off x="4023718" y="1707654"/>
              <a:ext cx="1096566" cy="1210866"/>
            </a:xfrm>
            <a:prstGeom prst="rect">
              <a:avLst/>
            </a:prstGeom>
            <a:noFill/>
            <a:ln w="12700" cap="flat">
              <a:solidFill>
                <a:srgbClr val="414040"/>
              </a:solidFill>
              <a:prstDash val="sysDash"/>
              <a:miter lim="400000"/>
            </a:ln>
            <a:effectLst/>
          </p:spPr>
          <p:txBody>
            <a:bodyPr lIns="50800" tIns="50800" rIns="50800" bIns="50800" anchor="ctr"/>
            <a:lstStyle/>
            <a:p>
              <a:pPr defTabSz="913765"/>
              <a:endParaRPr lang="zh-CN" altLang="en-US" sz="3200" kern="0">
                <a:solidFill>
                  <a:srgbClr val="FFFFFF"/>
                </a:solidFill>
                <a:sym typeface="Helvetica Light"/>
              </a:endParaRPr>
            </a:p>
          </p:txBody>
        </p:sp>
        <p:sp>
          <p:nvSpPr>
            <p:cNvPr id="15" name="Text Placeholder 2"/>
            <p:cNvSpPr txBox="1"/>
            <p:nvPr/>
          </p:nvSpPr>
          <p:spPr bwMode="auto">
            <a:xfrm>
              <a:off x="4073028" y="1923678"/>
              <a:ext cx="997945" cy="364943"/>
            </a:xfrm>
            <a:prstGeom prst="rect">
              <a:avLst/>
            </a:prstGeom>
            <a:noFill/>
            <a:ln>
              <a:noFill/>
            </a:ln>
          </p:spPr>
          <p:txBody>
            <a:bodyPr/>
            <a:lstStyle>
              <a:lvl1pPr>
                <a:defRPr>
                  <a:solidFill>
                    <a:schemeClr val="tx1"/>
                  </a:solidFill>
                  <a:latin typeface="Open Sans" panose="020B0606030504020204" charset="0"/>
                  <a:ea typeface="MS PGothic" panose="020B0600070205080204" pitchFamily="34" charset="-128"/>
                </a:defRPr>
              </a:lvl1pPr>
              <a:lvl2pPr marL="742950" indent="-285750">
                <a:defRPr>
                  <a:solidFill>
                    <a:schemeClr val="tx1"/>
                  </a:solidFill>
                  <a:latin typeface="Open Sans" panose="020B0606030504020204" charset="0"/>
                  <a:ea typeface="MS PGothic" panose="020B0600070205080204" pitchFamily="34" charset="-128"/>
                </a:defRPr>
              </a:lvl2pPr>
              <a:lvl3pPr marL="1143000" indent="-228600">
                <a:defRPr>
                  <a:solidFill>
                    <a:schemeClr val="tx1"/>
                  </a:solidFill>
                  <a:latin typeface="Open Sans" panose="020B0606030504020204" charset="0"/>
                  <a:ea typeface="MS PGothic" panose="020B0600070205080204" pitchFamily="34" charset="-128"/>
                </a:defRPr>
              </a:lvl3pPr>
              <a:lvl4pPr marL="1600200" indent="-228600">
                <a:defRPr>
                  <a:solidFill>
                    <a:schemeClr val="tx1"/>
                  </a:solidFill>
                  <a:latin typeface="Open Sans" panose="020B0606030504020204" charset="0"/>
                  <a:ea typeface="MS PGothic" panose="020B0600070205080204" pitchFamily="34" charset="-128"/>
                </a:defRPr>
              </a:lvl4pPr>
              <a:lvl5pPr marL="2057400" indent="-228600">
                <a:defRPr>
                  <a:solidFill>
                    <a:schemeClr val="tx1"/>
                  </a:solidFill>
                  <a:latin typeface="Open Sans" panose="020B0606030504020204" charset="0"/>
                  <a:ea typeface="MS PGothic" panose="020B0600070205080204" pitchFamily="34" charset="-128"/>
                </a:defRPr>
              </a:lvl5pPr>
              <a:lvl6pPr marL="2514600" indent="-228600" fontAlgn="base">
                <a:spcBef>
                  <a:spcPct val="0"/>
                </a:spcBef>
                <a:spcAft>
                  <a:spcPct val="0"/>
                </a:spcAft>
                <a:defRPr>
                  <a:solidFill>
                    <a:schemeClr val="tx1"/>
                  </a:solidFill>
                  <a:latin typeface="Open Sans" panose="020B0606030504020204" charset="0"/>
                  <a:ea typeface="MS PGothic" panose="020B0600070205080204" pitchFamily="34" charset="-128"/>
                </a:defRPr>
              </a:lvl6pPr>
              <a:lvl7pPr marL="2971800" indent="-228600" fontAlgn="base">
                <a:spcBef>
                  <a:spcPct val="0"/>
                </a:spcBef>
                <a:spcAft>
                  <a:spcPct val="0"/>
                </a:spcAft>
                <a:defRPr>
                  <a:solidFill>
                    <a:schemeClr val="tx1"/>
                  </a:solidFill>
                  <a:latin typeface="Open Sans" panose="020B0606030504020204" charset="0"/>
                  <a:ea typeface="MS PGothic" panose="020B0600070205080204" pitchFamily="34" charset="-128"/>
                </a:defRPr>
              </a:lvl7pPr>
              <a:lvl8pPr marL="3429000" indent="-228600" fontAlgn="base">
                <a:spcBef>
                  <a:spcPct val="0"/>
                </a:spcBef>
                <a:spcAft>
                  <a:spcPct val="0"/>
                </a:spcAft>
                <a:defRPr>
                  <a:solidFill>
                    <a:schemeClr val="tx1"/>
                  </a:solidFill>
                  <a:latin typeface="Open Sans" panose="020B0606030504020204" charset="0"/>
                  <a:ea typeface="MS PGothic" panose="020B0600070205080204" pitchFamily="34" charset="-128"/>
                </a:defRPr>
              </a:lvl8pPr>
              <a:lvl9pPr marL="3886200" indent="-228600" fontAlgn="base">
                <a:spcBef>
                  <a:spcPct val="0"/>
                </a:spcBef>
                <a:spcAft>
                  <a:spcPct val="0"/>
                </a:spcAft>
                <a:defRPr>
                  <a:solidFill>
                    <a:schemeClr val="tx1"/>
                  </a:solidFill>
                  <a:latin typeface="Open Sans" panose="020B0606030504020204" charset="0"/>
                  <a:ea typeface="MS PGothic" panose="020B0600070205080204" pitchFamily="34" charset="-128"/>
                </a:defRPr>
              </a:lvl9pPr>
            </a:lstStyle>
            <a:p>
              <a:pPr algn="ctr" defTabSz="913765">
                <a:buClr>
                  <a:srgbClr val="C00000"/>
                </a:buClr>
                <a:buSzPct val="80000"/>
              </a:pPr>
              <a:r>
                <a:rPr lang="en-US" altLang="zh-CN" sz="1900" b="1" kern="0" dirty="0">
                  <a:solidFill>
                    <a:srgbClr val="292929"/>
                  </a:solidFill>
                  <a:latin typeface="微软雅黑" panose="020B0503020204020204" pitchFamily="34" charset="-122"/>
                  <a:ea typeface="微软雅黑" panose="020B0503020204020204" pitchFamily="34" charset="-122"/>
                </a:rPr>
                <a:t>2016</a:t>
              </a:r>
              <a:endParaRPr lang="en-AU" sz="1900" b="1" kern="0" dirty="0">
                <a:solidFill>
                  <a:srgbClr val="292929"/>
                </a:solidFill>
                <a:latin typeface="微软雅黑" panose="020B0503020204020204" pitchFamily="34" charset="-122"/>
                <a:ea typeface="微软雅黑" panose="020B0503020204020204" pitchFamily="34" charset="-122"/>
              </a:endParaRPr>
            </a:p>
          </p:txBody>
        </p:sp>
      </p:grpSp>
      <p:grpSp>
        <p:nvGrpSpPr>
          <p:cNvPr id="16" name="组合 15"/>
          <p:cNvGrpSpPr/>
          <p:nvPr/>
        </p:nvGrpSpPr>
        <p:grpSpPr>
          <a:xfrm>
            <a:off x="7187235" y="2277399"/>
            <a:ext cx="1461898" cy="1614862"/>
            <a:chOff x="5391128" y="1707654"/>
            <a:chExt cx="1096566" cy="1210866"/>
          </a:xfrm>
        </p:grpSpPr>
        <p:sp>
          <p:nvSpPr>
            <p:cNvPr id="17" name="Shape 396"/>
            <p:cNvSpPr/>
            <p:nvPr/>
          </p:nvSpPr>
          <p:spPr bwMode="auto">
            <a:xfrm>
              <a:off x="5391128" y="1707654"/>
              <a:ext cx="1096566" cy="1210866"/>
            </a:xfrm>
            <a:prstGeom prst="rect">
              <a:avLst/>
            </a:prstGeom>
            <a:noFill/>
            <a:ln w="12700" cap="flat">
              <a:solidFill>
                <a:srgbClr val="414040"/>
              </a:solidFill>
              <a:prstDash val="sysDash"/>
              <a:miter lim="400000"/>
            </a:ln>
            <a:effectLst/>
          </p:spPr>
          <p:txBody>
            <a:bodyPr lIns="50800" tIns="50800" rIns="50800" bIns="50800" anchor="ctr"/>
            <a:lstStyle/>
            <a:p>
              <a:pPr defTabSz="913765"/>
              <a:endParaRPr lang="zh-CN" altLang="en-US" sz="3200" kern="0">
                <a:solidFill>
                  <a:srgbClr val="FFFFFF"/>
                </a:solidFill>
                <a:sym typeface="Helvetica Light"/>
              </a:endParaRPr>
            </a:p>
          </p:txBody>
        </p:sp>
        <p:sp>
          <p:nvSpPr>
            <p:cNvPr id="18" name="Text Placeholder 2"/>
            <p:cNvSpPr txBox="1"/>
            <p:nvPr/>
          </p:nvSpPr>
          <p:spPr bwMode="auto">
            <a:xfrm>
              <a:off x="5465834" y="1923678"/>
              <a:ext cx="997945" cy="364943"/>
            </a:xfrm>
            <a:prstGeom prst="rect">
              <a:avLst/>
            </a:prstGeom>
            <a:noFill/>
            <a:ln>
              <a:noFill/>
            </a:ln>
          </p:spPr>
          <p:txBody>
            <a:bodyPr/>
            <a:lstStyle>
              <a:lvl1pPr>
                <a:defRPr>
                  <a:solidFill>
                    <a:schemeClr val="tx1"/>
                  </a:solidFill>
                  <a:latin typeface="Open Sans" panose="020B0606030504020204" charset="0"/>
                  <a:ea typeface="MS PGothic" panose="020B0600070205080204" pitchFamily="34" charset="-128"/>
                </a:defRPr>
              </a:lvl1pPr>
              <a:lvl2pPr marL="742950" indent="-285750">
                <a:defRPr>
                  <a:solidFill>
                    <a:schemeClr val="tx1"/>
                  </a:solidFill>
                  <a:latin typeface="Open Sans" panose="020B0606030504020204" charset="0"/>
                  <a:ea typeface="MS PGothic" panose="020B0600070205080204" pitchFamily="34" charset="-128"/>
                </a:defRPr>
              </a:lvl2pPr>
              <a:lvl3pPr marL="1143000" indent="-228600">
                <a:defRPr>
                  <a:solidFill>
                    <a:schemeClr val="tx1"/>
                  </a:solidFill>
                  <a:latin typeface="Open Sans" panose="020B0606030504020204" charset="0"/>
                  <a:ea typeface="MS PGothic" panose="020B0600070205080204" pitchFamily="34" charset="-128"/>
                </a:defRPr>
              </a:lvl3pPr>
              <a:lvl4pPr marL="1600200" indent="-228600">
                <a:defRPr>
                  <a:solidFill>
                    <a:schemeClr val="tx1"/>
                  </a:solidFill>
                  <a:latin typeface="Open Sans" panose="020B0606030504020204" charset="0"/>
                  <a:ea typeface="MS PGothic" panose="020B0600070205080204" pitchFamily="34" charset="-128"/>
                </a:defRPr>
              </a:lvl4pPr>
              <a:lvl5pPr marL="2057400" indent="-228600">
                <a:defRPr>
                  <a:solidFill>
                    <a:schemeClr val="tx1"/>
                  </a:solidFill>
                  <a:latin typeface="Open Sans" panose="020B0606030504020204" charset="0"/>
                  <a:ea typeface="MS PGothic" panose="020B0600070205080204" pitchFamily="34" charset="-128"/>
                </a:defRPr>
              </a:lvl5pPr>
              <a:lvl6pPr marL="2514600" indent="-228600" fontAlgn="base">
                <a:spcBef>
                  <a:spcPct val="0"/>
                </a:spcBef>
                <a:spcAft>
                  <a:spcPct val="0"/>
                </a:spcAft>
                <a:defRPr>
                  <a:solidFill>
                    <a:schemeClr val="tx1"/>
                  </a:solidFill>
                  <a:latin typeface="Open Sans" panose="020B0606030504020204" charset="0"/>
                  <a:ea typeface="MS PGothic" panose="020B0600070205080204" pitchFamily="34" charset="-128"/>
                </a:defRPr>
              </a:lvl6pPr>
              <a:lvl7pPr marL="2971800" indent="-228600" fontAlgn="base">
                <a:spcBef>
                  <a:spcPct val="0"/>
                </a:spcBef>
                <a:spcAft>
                  <a:spcPct val="0"/>
                </a:spcAft>
                <a:defRPr>
                  <a:solidFill>
                    <a:schemeClr val="tx1"/>
                  </a:solidFill>
                  <a:latin typeface="Open Sans" panose="020B0606030504020204" charset="0"/>
                  <a:ea typeface="MS PGothic" panose="020B0600070205080204" pitchFamily="34" charset="-128"/>
                </a:defRPr>
              </a:lvl7pPr>
              <a:lvl8pPr marL="3429000" indent="-228600" fontAlgn="base">
                <a:spcBef>
                  <a:spcPct val="0"/>
                </a:spcBef>
                <a:spcAft>
                  <a:spcPct val="0"/>
                </a:spcAft>
                <a:defRPr>
                  <a:solidFill>
                    <a:schemeClr val="tx1"/>
                  </a:solidFill>
                  <a:latin typeface="Open Sans" panose="020B0606030504020204" charset="0"/>
                  <a:ea typeface="MS PGothic" panose="020B0600070205080204" pitchFamily="34" charset="-128"/>
                </a:defRPr>
              </a:lvl8pPr>
              <a:lvl9pPr marL="3886200" indent="-228600" fontAlgn="base">
                <a:spcBef>
                  <a:spcPct val="0"/>
                </a:spcBef>
                <a:spcAft>
                  <a:spcPct val="0"/>
                </a:spcAft>
                <a:defRPr>
                  <a:solidFill>
                    <a:schemeClr val="tx1"/>
                  </a:solidFill>
                  <a:latin typeface="Open Sans" panose="020B0606030504020204" charset="0"/>
                  <a:ea typeface="MS PGothic" panose="020B0600070205080204" pitchFamily="34" charset="-128"/>
                </a:defRPr>
              </a:lvl9pPr>
            </a:lstStyle>
            <a:p>
              <a:pPr algn="ctr" defTabSz="913765">
                <a:buClr>
                  <a:srgbClr val="C00000"/>
                </a:buClr>
                <a:buSzPct val="80000"/>
              </a:pPr>
              <a:r>
                <a:rPr lang="en-US" altLang="zh-CN" sz="1900" b="1" kern="0" dirty="0">
                  <a:solidFill>
                    <a:srgbClr val="292929"/>
                  </a:solidFill>
                  <a:latin typeface="微软雅黑" panose="020B0503020204020204" pitchFamily="34" charset="-122"/>
                  <a:ea typeface="微软雅黑" panose="020B0503020204020204" pitchFamily="34" charset="-122"/>
                </a:rPr>
                <a:t>2017</a:t>
              </a:r>
              <a:endParaRPr lang="en-AU" sz="1900" b="1" kern="0" dirty="0">
                <a:solidFill>
                  <a:srgbClr val="292929"/>
                </a:solidFill>
                <a:latin typeface="微软雅黑" panose="020B0503020204020204" pitchFamily="34" charset="-122"/>
                <a:ea typeface="微软雅黑" panose="020B0503020204020204" pitchFamily="34" charset="-122"/>
              </a:endParaRPr>
            </a:p>
          </p:txBody>
        </p:sp>
      </p:grpSp>
      <p:grpSp>
        <p:nvGrpSpPr>
          <p:cNvPr id="19" name="组合 18"/>
          <p:cNvGrpSpPr/>
          <p:nvPr/>
        </p:nvGrpSpPr>
        <p:grpSpPr>
          <a:xfrm>
            <a:off x="9010208" y="2277399"/>
            <a:ext cx="1461898" cy="1614862"/>
            <a:chOff x="6758536" y="1707654"/>
            <a:chExt cx="1096566" cy="1210866"/>
          </a:xfrm>
        </p:grpSpPr>
        <p:sp>
          <p:nvSpPr>
            <p:cNvPr id="20" name="Shape 396"/>
            <p:cNvSpPr/>
            <p:nvPr/>
          </p:nvSpPr>
          <p:spPr bwMode="auto">
            <a:xfrm>
              <a:off x="6758536" y="1707654"/>
              <a:ext cx="1096566" cy="1210866"/>
            </a:xfrm>
            <a:prstGeom prst="rect">
              <a:avLst/>
            </a:prstGeom>
            <a:noFill/>
            <a:ln w="12700" cap="flat">
              <a:solidFill>
                <a:srgbClr val="414040"/>
              </a:solidFill>
              <a:prstDash val="sysDash"/>
              <a:miter lim="400000"/>
            </a:ln>
            <a:effectLst/>
          </p:spPr>
          <p:txBody>
            <a:bodyPr lIns="50800" tIns="50800" rIns="50800" bIns="50800" anchor="ctr"/>
            <a:lstStyle/>
            <a:p>
              <a:pPr defTabSz="913765"/>
              <a:endParaRPr lang="zh-CN" altLang="en-US" sz="3200" kern="0">
                <a:solidFill>
                  <a:srgbClr val="FFFFFF"/>
                </a:solidFill>
                <a:sym typeface="Helvetica Light"/>
              </a:endParaRPr>
            </a:p>
          </p:txBody>
        </p:sp>
        <p:sp>
          <p:nvSpPr>
            <p:cNvPr id="21" name="Text Placeholder 2"/>
            <p:cNvSpPr txBox="1"/>
            <p:nvPr/>
          </p:nvSpPr>
          <p:spPr bwMode="auto">
            <a:xfrm>
              <a:off x="6809056" y="1923678"/>
              <a:ext cx="997945" cy="364943"/>
            </a:xfrm>
            <a:prstGeom prst="rect">
              <a:avLst/>
            </a:prstGeom>
            <a:noFill/>
            <a:ln>
              <a:noFill/>
            </a:ln>
          </p:spPr>
          <p:txBody>
            <a:bodyPr/>
            <a:lstStyle>
              <a:lvl1pPr>
                <a:defRPr>
                  <a:solidFill>
                    <a:schemeClr val="tx1"/>
                  </a:solidFill>
                  <a:latin typeface="Open Sans" panose="020B0606030504020204" charset="0"/>
                  <a:ea typeface="MS PGothic" panose="020B0600070205080204" pitchFamily="34" charset="-128"/>
                </a:defRPr>
              </a:lvl1pPr>
              <a:lvl2pPr marL="742950" indent="-285750">
                <a:defRPr>
                  <a:solidFill>
                    <a:schemeClr val="tx1"/>
                  </a:solidFill>
                  <a:latin typeface="Open Sans" panose="020B0606030504020204" charset="0"/>
                  <a:ea typeface="MS PGothic" panose="020B0600070205080204" pitchFamily="34" charset="-128"/>
                </a:defRPr>
              </a:lvl2pPr>
              <a:lvl3pPr marL="1143000" indent="-228600">
                <a:defRPr>
                  <a:solidFill>
                    <a:schemeClr val="tx1"/>
                  </a:solidFill>
                  <a:latin typeface="Open Sans" panose="020B0606030504020204" charset="0"/>
                  <a:ea typeface="MS PGothic" panose="020B0600070205080204" pitchFamily="34" charset="-128"/>
                </a:defRPr>
              </a:lvl3pPr>
              <a:lvl4pPr marL="1600200" indent="-228600">
                <a:defRPr>
                  <a:solidFill>
                    <a:schemeClr val="tx1"/>
                  </a:solidFill>
                  <a:latin typeface="Open Sans" panose="020B0606030504020204" charset="0"/>
                  <a:ea typeface="MS PGothic" panose="020B0600070205080204" pitchFamily="34" charset="-128"/>
                </a:defRPr>
              </a:lvl4pPr>
              <a:lvl5pPr marL="2057400" indent="-228600">
                <a:defRPr>
                  <a:solidFill>
                    <a:schemeClr val="tx1"/>
                  </a:solidFill>
                  <a:latin typeface="Open Sans" panose="020B0606030504020204" charset="0"/>
                  <a:ea typeface="MS PGothic" panose="020B0600070205080204" pitchFamily="34" charset="-128"/>
                </a:defRPr>
              </a:lvl5pPr>
              <a:lvl6pPr marL="2514600" indent="-228600" fontAlgn="base">
                <a:spcBef>
                  <a:spcPct val="0"/>
                </a:spcBef>
                <a:spcAft>
                  <a:spcPct val="0"/>
                </a:spcAft>
                <a:defRPr>
                  <a:solidFill>
                    <a:schemeClr val="tx1"/>
                  </a:solidFill>
                  <a:latin typeface="Open Sans" panose="020B0606030504020204" charset="0"/>
                  <a:ea typeface="MS PGothic" panose="020B0600070205080204" pitchFamily="34" charset="-128"/>
                </a:defRPr>
              </a:lvl6pPr>
              <a:lvl7pPr marL="2971800" indent="-228600" fontAlgn="base">
                <a:spcBef>
                  <a:spcPct val="0"/>
                </a:spcBef>
                <a:spcAft>
                  <a:spcPct val="0"/>
                </a:spcAft>
                <a:defRPr>
                  <a:solidFill>
                    <a:schemeClr val="tx1"/>
                  </a:solidFill>
                  <a:latin typeface="Open Sans" panose="020B0606030504020204" charset="0"/>
                  <a:ea typeface="MS PGothic" panose="020B0600070205080204" pitchFamily="34" charset="-128"/>
                </a:defRPr>
              </a:lvl7pPr>
              <a:lvl8pPr marL="3429000" indent="-228600" fontAlgn="base">
                <a:spcBef>
                  <a:spcPct val="0"/>
                </a:spcBef>
                <a:spcAft>
                  <a:spcPct val="0"/>
                </a:spcAft>
                <a:defRPr>
                  <a:solidFill>
                    <a:schemeClr val="tx1"/>
                  </a:solidFill>
                  <a:latin typeface="Open Sans" panose="020B0606030504020204" charset="0"/>
                  <a:ea typeface="MS PGothic" panose="020B0600070205080204" pitchFamily="34" charset="-128"/>
                </a:defRPr>
              </a:lvl8pPr>
              <a:lvl9pPr marL="3886200" indent="-228600" fontAlgn="base">
                <a:spcBef>
                  <a:spcPct val="0"/>
                </a:spcBef>
                <a:spcAft>
                  <a:spcPct val="0"/>
                </a:spcAft>
                <a:defRPr>
                  <a:solidFill>
                    <a:schemeClr val="tx1"/>
                  </a:solidFill>
                  <a:latin typeface="Open Sans" panose="020B0606030504020204" charset="0"/>
                  <a:ea typeface="MS PGothic" panose="020B0600070205080204" pitchFamily="34" charset="-128"/>
                </a:defRPr>
              </a:lvl9pPr>
            </a:lstStyle>
            <a:p>
              <a:pPr algn="ctr" defTabSz="913765">
                <a:buClr>
                  <a:srgbClr val="C00000"/>
                </a:buClr>
                <a:buSzPct val="80000"/>
              </a:pPr>
              <a:r>
                <a:rPr lang="en-US" altLang="zh-CN" sz="1900" b="1" kern="0" dirty="0">
                  <a:solidFill>
                    <a:srgbClr val="292929"/>
                  </a:solidFill>
                  <a:latin typeface="微软雅黑" panose="020B0503020204020204" pitchFamily="34" charset="-122"/>
                  <a:ea typeface="微软雅黑" panose="020B0503020204020204" pitchFamily="34" charset="-122"/>
                </a:rPr>
                <a:t>2018</a:t>
              </a:r>
              <a:endParaRPr lang="en-AU" sz="1900" b="1" kern="0" dirty="0">
                <a:solidFill>
                  <a:srgbClr val="292929"/>
                </a:solidFill>
                <a:latin typeface="微软雅黑" panose="020B0503020204020204" pitchFamily="34" charset="-122"/>
                <a:ea typeface="微软雅黑" panose="020B0503020204020204" pitchFamily="34" charset="-122"/>
              </a:endParaRPr>
            </a:p>
          </p:txBody>
        </p:sp>
      </p:grpSp>
      <p:grpSp>
        <p:nvGrpSpPr>
          <p:cNvPr id="22" name="组合 21"/>
          <p:cNvGrpSpPr/>
          <p:nvPr/>
        </p:nvGrpSpPr>
        <p:grpSpPr>
          <a:xfrm>
            <a:off x="1822432" y="3237728"/>
            <a:ext cx="1253667" cy="1254114"/>
            <a:chOff x="4641550" y="1440594"/>
            <a:chExt cx="587801" cy="587801"/>
          </a:xfrm>
        </p:grpSpPr>
        <p:grpSp>
          <p:nvGrpSpPr>
            <p:cNvPr id="23" name="组合 22"/>
            <p:cNvGrpSpPr/>
            <p:nvPr/>
          </p:nvGrpSpPr>
          <p:grpSpPr>
            <a:xfrm>
              <a:off x="4641550" y="1440594"/>
              <a:ext cx="587801" cy="587801"/>
              <a:chOff x="304800" y="673100"/>
              <a:chExt cx="4000500" cy="4000500"/>
            </a:xfrm>
            <a:effectLst>
              <a:outerShdw blurRad="444500" dist="254000" dir="8100000" algn="tr" rotWithShape="0">
                <a:prstClr val="black">
                  <a:alpha val="50000"/>
                </a:prstClr>
              </a:outerShdw>
            </a:effectLst>
          </p:grpSpPr>
          <p:sp>
            <p:nvSpPr>
              <p:cNvPr id="29" name="同心圆 28"/>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913765"/>
                <a:endParaRPr lang="zh-CN" altLang="en-US" sz="1900" kern="0">
                  <a:solidFill>
                    <a:sysClr val="windowText" lastClr="000000"/>
                  </a:solidFill>
                  <a:latin typeface="Calibri" panose="020F0502020204030204"/>
                  <a:ea typeface="宋体" panose="02010600030101010101" pitchFamily="2" charset="-122"/>
                </a:endParaRPr>
              </a:p>
            </p:txBody>
          </p:sp>
          <p:sp>
            <p:nvSpPr>
              <p:cNvPr id="30" name="椭圆 29"/>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913765"/>
                <a:endParaRPr lang="zh-CN" altLang="en-US" sz="1900" kern="0">
                  <a:solidFill>
                    <a:sysClr val="window" lastClr="FFFFFF"/>
                  </a:solidFill>
                  <a:latin typeface="Calibri" panose="020F0502020204030204"/>
                  <a:ea typeface="宋体" panose="02010600030101010101" pitchFamily="2" charset="-122"/>
                </a:endParaRPr>
              </a:p>
            </p:txBody>
          </p:sp>
        </p:grpSp>
        <p:grpSp>
          <p:nvGrpSpPr>
            <p:cNvPr id="24" name="组合 23"/>
            <p:cNvGrpSpPr/>
            <p:nvPr/>
          </p:nvGrpSpPr>
          <p:grpSpPr>
            <a:xfrm>
              <a:off x="4795215" y="1597882"/>
              <a:ext cx="286520" cy="248944"/>
              <a:chOff x="2601913" y="584200"/>
              <a:chExt cx="581025" cy="504825"/>
            </a:xfrm>
            <a:solidFill>
              <a:srgbClr val="C00000"/>
            </a:solidFill>
          </p:grpSpPr>
          <p:sp>
            <p:nvSpPr>
              <p:cNvPr id="25" name="Freeform 21"/>
              <p:cNvSpPr/>
              <p:nvPr/>
            </p:nvSpPr>
            <p:spPr bwMode="auto">
              <a:xfrm>
                <a:off x="2601913" y="1054100"/>
                <a:ext cx="581025" cy="34925"/>
              </a:xfrm>
              <a:custGeom>
                <a:avLst/>
                <a:gdLst>
                  <a:gd name="T0" fmla="*/ 352 w 366"/>
                  <a:gd name="T1" fmla="*/ 0 h 22"/>
                  <a:gd name="T2" fmla="*/ 14 w 366"/>
                  <a:gd name="T3" fmla="*/ 0 h 22"/>
                  <a:gd name="T4" fmla="*/ 14 w 366"/>
                  <a:gd name="T5" fmla="*/ 0 h 22"/>
                  <a:gd name="T6" fmla="*/ 8 w 366"/>
                  <a:gd name="T7" fmla="*/ 0 h 22"/>
                  <a:gd name="T8" fmla="*/ 4 w 366"/>
                  <a:gd name="T9" fmla="*/ 2 h 22"/>
                  <a:gd name="T10" fmla="*/ 0 w 366"/>
                  <a:gd name="T11" fmla="*/ 6 h 22"/>
                  <a:gd name="T12" fmla="*/ 0 w 366"/>
                  <a:gd name="T13" fmla="*/ 10 h 22"/>
                  <a:gd name="T14" fmla="*/ 0 w 366"/>
                  <a:gd name="T15" fmla="*/ 12 h 22"/>
                  <a:gd name="T16" fmla="*/ 0 w 366"/>
                  <a:gd name="T17" fmla="*/ 12 h 22"/>
                  <a:gd name="T18" fmla="*/ 0 w 366"/>
                  <a:gd name="T19" fmla="*/ 16 h 22"/>
                  <a:gd name="T20" fmla="*/ 4 w 366"/>
                  <a:gd name="T21" fmla="*/ 20 h 22"/>
                  <a:gd name="T22" fmla="*/ 8 w 366"/>
                  <a:gd name="T23" fmla="*/ 22 h 22"/>
                  <a:gd name="T24" fmla="*/ 14 w 366"/>
                  <a:gd name="T25" fmla="*/ 22 h 22"/>
                  <a:gd name="T26" fmla="*/ 352 w 366"/>
                  <a:gd name="T27" fmla="*/ 22 h 22"/>
                  <a:gd name="T28" fmla="*/ 352 w 366"/>
                  <a:gd name="T29" fmla="*/ 22 h 22"/>
                  <a:gd name="T30" fmla="*/ 358 w 366"/>
                  <a:gd name="T31" fmla="*/ 22 h 22"/>
                  <a:gd name="T32" fmla="*/ 362 w 366"/>
                  <a:gd name="T33" fmla="*/ 20 h 22"/>
                  <a:gd name="T34" fmla="*/ 366 w 366"/>
                  <a:gd name="T35" fmla="*/ 16 h 22"/>
                  <a:gd name="T36" fmla="*/ 366 w 366"/>
                  <a:gd name="T37" fmla="*/ 12 h 22"/>
                  <a:gd name="T38" fmla="*/ 366 w 366"/>
                  <a:gd name="T39" fmla="*/ 10 h 22"/>
                  <a:gd name="T40" fmla="*/ 366 w 366"/>
                  <a:gd name="T41" fmla="*/ 10 h 22"/>
                  <a:gd name="T42" fmla="*/ 366 w 366"/>
                  <a:gd name="T43" fmla="*/ 6 h 22"/>
                  <a:gd name="T44" fmla="*/ 362 w 366"/>
                  <a:gd name="T45" fmla="*/ 2 h 22"/>
                  <a:gd name="T46" fmla="*/ 358 w 366"/>
                  <a:gd name="T47" fmla="*/ 0 h 22"/>
                  <a:gd name="T48" fmla="*/ 352 w 366"/>
                  <a:gd name="T49" fmla="*/ 0 h 22"/>
                  <a:gd name="T50" fmla="*/ 352 w 366"/>
                  <a:gd name="T51"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66" h="22">
                    <a:moveTo>
                      <a:pt x="352" y="0"/>
                    </a:moveTo>
                    <a:lnTo>
                      <a:pt x="14" y="0"/>
                    </a:lnTo>
                    <a:lnTo>
                      <a:pt x="14" y="0"/>
                    </a:lnTo>
                    <a:lnTo>
                      <a:pt x="8" y="0"/>
                    </a:lnTo>
                    <a:lnTo>
                      <a:pt x="4" y="2"/>
                    </a:lnTo>
                    <a:lnTo>
                      <a:pt x="0" y="6"/>
                    </a:lnTo>
                    <a:lnTo>
                      <a:pt x="0" y="10"/>
                    </a:lnTo>
                    <a:lnTo>
                      <a:pt x="0" y="12"/>
                    </a:lnTo>
                    <a:lnTo>
                      <a:pt x="0" y="12"/>
                    </a:lnTo>
                    <a:lnTo>
                      <a:pt x="0" y="16"/>
                    </a:lnTo>
                    <a:lnTo>
                      <a:pt x="4" y="20"/>
                    </a:lnTo>
                    <a:lnTo>
                      <a:pt x="8" y="22"/>
                    </a:lnTo>
                    <a:lnTo>
                      <a:pt x="14" y="22"/>
                    </a:lnTo>
                    <a:lnTo>
                      <a:pt x="352" y="22"/>
                    </a:lnTo>
                    <a:lnTo>
                      <a:pt x="352" y="22"/>
                    </a:lnTo>
                    <a:lnTo>
                      <a:pt x="358" y="22"/>
                    </a:lnTo>
                    <a:lnTo>
                      <a:pt x="362" y="20"/>
                    </a:lnTo>
                    <a:lnTo>
                      <a:pt x="366" y="16"/>
                    </a:lnTo>
                    <a:lnTo>
                      <a:pt x="366" y="12"/>
                    </a:lnTo>
                    <a:lnTo>
                      <a:pt x="366" y="10"/>
                    </a:lnTo>
                    <a:lnTo>
                      <a:pt x="366" y="10"/>
                    </a:lnTo>
                    <a:lnTo>
                      <a:pt x="366" y="6"/>
                    </a:lnTo>
                    <a:lnTo>
                      <a:pt x="362" y="2"/>
                    </a:lnTo>
                    <a:lnTo>
                      <a:pt x="358" y="0"/>
                    </a:lnTo>
                    <a:lnTo>
                      <a:pt x="352" y="0"/>
                    </a:lnTo>
                    <a:lnTo>
                      <a:pt x="352" y="0"/>
                    </a:lnTo>
                    <a:close/>
                  </a:path>
                </a:pathLst>
              </a:custGeom>
              <a:solidFill>
                <a:srgbClr val="3A3E4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3765"/>
                <a:endParaRPr lang="zh-CN" altLang="en-US" sz="1900" kern="0">
                  <a:solidFill>
                    <a:sysClr val="windowText" lastClr="000000"/>
                  </a:solidFill>
                </a:endParaRPr>
              </a:p>
            </p:txBody>
          </p:sp>
          <p:sp>
            <p:nvSpPr>
              <p:cNvPr id="26" name="Freeform 22"/>
              <p:cNvSpPr>
                <a:spLocks noEditPoints="1"/>
              </p:cNvSpPr>
              <p:nvPr/>
            </p:nvSpPr>
            <p:spPr bwMode="auto">
              <a:xfrm>
                <a:off x="2687638" y="752475"/>
                <a:ext cx="409575" cy="206375"/>
              </a:xfrm>
              <a:custGeom>
                <a:avLst/>
                <a:gdLst>
                  <a:gd name="T0" fmla="*/ 118 w 258"/>
                  <a:gd name="T1" fmla="*/ 0 h 130"/>
                  <a:gd name="T2" fmla="*/ 112 w 258"/>
                  <a:gd name="T3" fmla="*/ 2 h 130"/>
                  <a:gd name="T4" fmla="*/ 104 w 258"/>
                  <a:gd name="T5" fmla="*/ 8 h 130"/>
                  <a:gd name="T6" fmla="*/ 104 w 258"/>
                  <a:gd name="T7" fmla="*/ 116 h 130"/>
                  <a:gd name="T8" fmla="*/ 104 w 258"/>
                  <a:gd name="T9" fmla="*/ 122 h 130"/>
                  <a:gd name="T10" fmla="*/ 112 w 258"/>
                  <a:gd name="T11" fmla="*/ 128 h 130"/>
                  <a:gd name="T12" fmla="*/ 140 w 258"/>
                  <a:gd name="T13" fmla="*/ 130 h 130"/>
                  <a:gd name="T14" fmla="*/ 146 w 258"/>
                  <a:gd name="T15" fmla="*/ 128 h 130"/>
                  <a:gd name="T16" fmla="*/ 154 w 258"/>
                  <a:gd name="T17" fmla="*/ 122 h 130"/>
                  <a:gd name="T18" fmla="*/ 154 w 258"/>
                  <a:gd name="T19" fmla="*/ 14 h 130"/>
                  <a:gd name="T20" fmla="*/ 154 w 258"/>
                  <a:gd name="T21" fmla="*/ 8 h 130"/>
                  <a:gd name="T22" fmla="*/ 146 w 258"/>
                  <a:gd name="T23" fmla="*/ 2 h 130"/>
                  <a:gd name="T24" fmla="*/ 140 w 258"/>
                  <a:gd name="T25" fmla="*/ 0 h 130"/>
                  <a:gd name="T26" fmla="*/ 14 w 258"/>
                  <a:gd name="T27" fmla="*/ 0 h 130"/>
                  <a:gd name="T28" fmla="*/ 8 w 258"/>
                  <a:gd name="T29" fmla="*/ 2 h 130"/>
                  <a:gd name="T30" fmla="*/ 2 w 258"/>
                  <a:gd name="T31" fmla="*/ 8 h 130"/>
                  <a:gd name="T32" fmla="*/ 0 w 258"/>
                  <a:gd name="T33" fmla="*/ 116 h 130"/>
                  <a:gd name="T34" fmla="*/ 2 w 258"/>
                  <a:gd name="T35" fmla="*/ 122 h 130"/>
                  <a:gd name="T36" fmla="*/ 8 w 258"/>
                  <a:gd name="T37" fmla="*/ 128 h 130"/>
                  <a:gd name="T38" fmla="*/ 38 w 258"/>
                  <a:gd name="T39" fmla="*/ 130 h 130"/>
                  <a:gd name="T40" fmla="*/ 42 w 258"/>
                  <a:gd name="T41" fmla="*/ 128 h 130"/>
                  <a:gd name="T42" fmla="*/ 50 w 258"/>
                  <a:gd name="T43" fmla="*/ 122 h 130"/>
                  <a:gd name="T44" fmla="*/ 52 w 258"/>
                  <a:gd name="T45" fmla="*/ 14 h 130"/>
                  <a:gd name="T46" fmla="*/ 50 w 258"/>
                  <a:gd name="T47" fmla="*/ 8 h 130"/>
                  <a:gd name="T48" fmla="*/ 42 w 258"/>
                  <a:gd name="T49" fmla="*/ 2 h 130"/>
                  <a:gd name="T50" fmla="*/ 38 w 258"/>
                  <a:gd name="T51" fmla="*/ 0 h 130"/>
                  <a:gd name="T52" fmla="*/ 220 w 258"/>
                  <a:gd name="T53" fmla="*/ 0 h 130"/>
                  <a:gd name="T54" fmla="*/ 216 w 258"/>
                  <a:gd name="T55" fmla="*/ 2 h 130"/>
                  <a:gd name="T56" fmla="*/ 208 w 258"/>
                  <a:gd name="T57" fmla="*/ 8 h 130"/>
                  <a:gd name="T58" fmla="*/ 206 w 258"/>
                  <a:gd name="T59" fmla="*/ 116 h 130"/>
                  <a:gd name="T60" fmla="*/ 208 w 258"/>
                  <a:gd name="T61" fmla="*/ 122 h 130"/>
                  <a:gd name="T62" fmla="*/ 216 w 258"/>
                  <a:gd name="T63" fmla="*/ 128 h 130"/>
                  <a:gd name="T64" fmla="*/ 244 w 258"/>
                  <a:gd name="T65" fmla="*/ 130 h 130"/>
                  <a:gd name="T66" fmla="*/ 250 w 258"/>
                  <a:gd name="T67" fmla="*/ 128 h 130"/>
                  <a:gd name="T68" fmla="*/ 256 w 258"/>
                  <a:gd name="T69" fmla="*/ 122 h 130"/>
                  <a:gd name="T70" fmla="*/ 258 w 258"/>
                  <a:gd name="T71" fmla="*/ 14 h 130"/>
                  <a:gd name="T72" fmla="*/ 256 w 258"/>
                  <a:gd name="T73" fmla="*/ 8 h 130"/>
                  <a:gd name="T74" fmla="*/ 250 w 258"/>
                  <a:gd name="T75" fmla="*/ 2 h 130"/>
                  <a:gd name="T76" fmla="*/ 244 w 258"/>
                  <a:gd name="T77"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58" h="130">
                    <a:moveTo>
                      <a:pt x="140" y="0"/>
                    </a:moveTo>
                    <a:lnTo>
                      <a:pt x="118" y="0"/>
                    </a:lnTo>
                    <a:lnTo>
                      <a:pt x="118" y="0"/>
                    </a:lnTo>
                    <a:lnTo>
                      <a:pt x="112" y="2"/>
                    </a:lnTo>
                    <a:lnTo>
                      <a:pt x="108" y="4"/>
                    </a:lnTo>
                    <a:lnTo>
                      <a:pt x="104" y="8"/>
                    </a:lnTo>
                    <a:lnTo>
                      <a:pt x="104" y="14"/>
                    </a:lnTo>
                    <a:lnTo>
                      <a:pt x="104" y="116"/>
                    </a:lnTo>
                    <a:lnTo>
                      <a:pt x="104" y="116"/>
                    </a:lnTo>
                    <a:lnTo>
                      <a:pt x="104" y="122"/>
                    </a:lnTo>
                    <a:lnTo>
                      <a:pt x="108" y="126"/>
                    </a:lnTo>
                    <a:lnTo>
                      <a:pt x="112" y="128"/>
                    </a:lnTo>
                    <a:lnTo>
                      <a:pt x="118" y="130"/>
                    </a:lnTo>
                    <a:lnTo>
                      <a:pt x="140" y="130"/>
                    </a:lnTo>
                    <a:lnTo>
                      <a:pt x="140" y="130"/>
                    </a:lnTo>
                    <a:lnTo>
                      <a:pt x="146" y="128"/>
                    </a:lnTo>
                    <a:lnTo>
                      <a:pt x="150" y="126"/>
                    </a:lnTo>
                    <a:lnTo>
                      <a:pt x="154" y="122"/>
                    </a:lnTo>
                    <a:lnTo>
                      <a:pt x="154" y="116"/>
                    </a:lnTo>
                    <a:lnTo>
                      <a:pt x="154" y="14"/>
                    </a:lnTo>
                    <a:lnTo>
                      <a:pt x="154" y="14"/>
                    </a:lnTo>
                    <a:lnTo>
                      <a:pt x="154" y="8"/>
                    </a:lnTo>
                    <a:lnTo>
                      <a:pt x="150" y="4"/>
                    </a:lnTo>
                    <a:lnTo>
                      <a:pt x="146" y="2"/>
                    </a:lnTo>
                    <a:lnTo>
                      <a:pt x="140" y="0"/>
                    </a:lnTo>
                    <a:lnTo>
                      <a:pt x="140" y="0"/>
                    </a:lnTo>
                    <a:close/>
                    <a:moveTo>
                      <a:pt x="38" y="0"/>
                    </a:moveTo>
                    <a:lnTo>
                      <a:pt x="14" y="0"/>
                    </a:lnTo>
                    <a:lnTo>
                      <a:pt x="14" y="0"/>
                    </a:lnTo>
                    <a:lnTo>
                      <a:pt x="8" y="2"/>
                    </a:lnTo>
                    <a:lnTo>
                      <a:pt x="4" y="4"/>
                    </a:lnTo>
                    <a:lnTo>
                      <a:pt x="2" y="8"/>
                    </a:lnTo>
                    <a:lnTo>
                      <a:pt x="0" y="14"/>
                    </a:lnTo>
                    <a:lnTo>
                      <a:pt x="0" y="116"/>
                    </a:lnTo>
                    <a:lnTo>
                      <a:pt x="0" y="116"/>
                    </a:lnTo>
                    <a:lnTo>
                      <a:pt x="2" y="122"/>
                    </a:lnTo>
                    <a:lnTo>
                      <a:pt x="4" y="126"/>
                    </a:lnTo>
                    <a:lnTo>
                      <a:pt x="8" y="128"/>
                    </a:lnTo>
                    <a:lnTo>
                      <a:pt x="14" y="130"/>
                    </a:lnTo>
                    <a:lnTo>
                      <a:pt x="38" y="130"/>
                    </a:lnTo>
                    <a:lnTo>
                      <a:pt x="38" y="130"/>
                    </a:lnTo>
                    <a:lnTo>
                      <a:pt x="42" y="128"/>
                    </a:lnTo>
                    <a:lnTo>
                      <a:pt x="48" y="126"/>
                    </a:lnTo>
                    <a:lnTo>
                      <a:pt x="50" y="122"/>
                    </a:lnTo>
                    <a:lnTo>
                      <a:pt x="52" y="116"/>
                    </a:lnTo>
                    <a:lnTo>
                      <a:pt x="52" y="14"/>
                    </a:lnTo>
                    <a:lnTo>
                      <a:pt x="52" y="14"/>
                    </a:lnTo>
                    <a:lnTo>
                      <a:pt x="50" y="8"/>
                    </a:lnTo>
                    <a:lnTo>
                      <a:pt x="48" y="4"/>
                    </a:lnTo>
                    <a:lnTo>
                      <a:pt x="42" y="2"/>
                    </a:lnTo>
                    <a:lnTo>
                      <a:pt x="38" y="0"/>
                    </a:lnTo>
                    <a:lnTo>
                      <a:pt x="38" y="0"/>
                    </a:lnTo>
                    <a:close/>
                    <a:moveTo>
                      <a:pt x="244" y="0"/>
                    </a:moveTo>
                    <a:lnTo>
                      <a:pt x="220" y="0"/>
                    </a:lnTo>
                    <a:lnTo>
                      <a:pt x="220" y="0"/>
                    </a:lnTo>
                    <a:lnTo>
                      <a:pt x="216" y="2"/>
                    </a:lnTo>
                    <a:lnTo>
                      <a:pt x="210" y="4"/>
                    </a:lnTo>
                    <a:lnTo>
                      <a:pt x="208" y="8"/>
                    </a:lnTo>
                    <a:lnTo>
                      <a:pt x="206" y="14"/>
                    </a:lnTo>
                    <a:lnTo>
                      <a:pt x="206" y="116"/>
                    </a:lnTo>
                    <a:lnTo>
                      <a:pt x="206" y="116"/>
                    </a:lnTo>
                    <a:lnTo>
                      <a:pt x="208" y="122"/>
                    </a:lnTo>
                    <a:lnTo>
                      <a:pt x="210" y="126"/>
                    </a:lnTo>
                    <a:lnTo>
                      <a:pt x="216" y="128"/>
                    </a:lnTo>
                    <a:lnTo>
                      <a:pt x="220" y="130"/>
                    </a:lnTo>
                    <a:lnTo>
                      <a:pt x="244" y="130"/>
                    </a:lnTo>
                    <a:lnTo>
                      <a:pt x="244" y="130"/>
                    </a:lnTo>
                    <a:lnTo>
                      <a:pt x="250" y="128"/>
                    </a:lnTo>
                    <a:lnTo>
                      <a:pt x="254" y="126"/>
                    </a:lnTo>
                    <a:lnTo>
                      <a:pt x="256" y="122"/>
                    </a:lnTo>
                    <a:lnTo>
                      <a:pt x="258" y="116"/>
                    </a:lnTo>
                    <a:lnTo>
                      <a:pt x="258" y="14"/>
                    </a:lnTo>
                    <a:lnTo>
                      <a:pt x="258" y="14"/>
                    </a:lnTo>
                    <a:lnTo>
                      <a:pt x="256" y="8"/>
                    </a:lnTo>
                    <a:lnTo>
                      <a:pt x="254" y="4"/>
                    </a:lnTo>
                    <a:lnTo>
                      <a:pt x="250" y="2"/>
                    </a:lnTo>
                    <a:lnTo>
                      <a:pt x="244" y="0"/>
                    </a:lnTo>
                    <a:lnTo>
                      <a:pt x="244" y="0"/>
                    </a:lnTo>
                    <a:close/>
                  </a:path>
                </a:pathLst>
              </a:custGeom>
              <a:solidFill>
                <a:srgbClr val="3A3E4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3765"/>
                <a:endParaRPr lang="zh-CN" altLang="en-US" sz="1900" kern="0">
                  <a:solidFill>
                    <a:sysClr val="windowText" lastClr="000000"/>
                  </a:solidFill>
                </a:endParaRPr>
              </a:p>
            </p:txBody>
          </p:sp>
          <p:sp>
            <p:nvSpPr>
              <p:cNvPr id="27" name="Freeform 23"/>
              <p:cNvSpPr/>
              <p:nvPr/>
            </p:nvSpPr>
            <p:spPr bwMode="auto">
              <a:xfrm>
                <a:off x="2601913" y="584200"/>
                <a:ext cx="581025" cy="136525"/>
              </a:xfrm>
              <a:custGeom>
                <a:avLst/>
                <a:gdLst>
                  <a:gd name="T0" fmla="*/ 358 w 366"/>
                  <a:gd name="T1" fmla="*/ 66 h 86"/>
                  <a:gd name="T2" fmla="*/ 186 w 366"/>
                  <a:gd name="T3" fmla="*/ 0 h 86"/>
                  <a:gd name="T4" fmla="*/ 186 w 366"/>
                  <a:gd name="T5" fmla="*/ 0 h 86"/>
                  <a:gd name="T6" fmla="*/ 180 w 366"/>
                  <a:gd name="T7" fmla="*/ 0 h 86"/>
                  <a:gd name="T8" fmla="*/ 8 w 366"/>
                  <a:gd name="T9" fmla="*/ 66 h 86"/>
                  <a:gd name="T10" fmla="*/ 8 w 366"/>
                  <a:gd name="T11" fmla="*/ 66 h 86"/>
                  <a:gd name="T12" fmla="*/ 4 w 366"/>
                  <a:gd name="T13" fmla="*/ 68 h 86"/>
                  <a:gd name="T14" fmla="*/ 2 w 366"/>
                  <a:gd name="T15" fmla="*/ 70 h 86"/>
                  <a:gd name="T16" fmla="*/ 0 w 366"/>
                  <a:gd name="T17" fmla="*/ 74 h 86"/>
                  <a:gd name="T18" fmla="*/ 0 w 366"/>
                  <a:gd name="T19" fmla="*/ 78 h 86"/>
                  <a:gd name="T20" fmla="*/ 0 w 366"/>
                  <a:gd name="T21" fmla="*/ 78 h 86"/>
                  <a:gd name="T22" fmla="*/ 2 w 366"/>
                  <a:gd name="T23" fmla="*/ 80 h 86"/>
                  <a:gd name="T24" fmla="*/ 4 w 366"/>
                  <a:gd name="T25" fmla="*/ 82 h 86"/>
                  <a:gd name="T26" fmla="*/ 6 w 366"/>
                  <a:gd name="T27" fmla="*/ 84 h 86"/>
                  <a:gd name="T28" fmla="*/ 10 w 366"/>
                  <a:gd name="T29" fmla="*/ 86 h 86"/>
                  <a:gd name="T30" fmla="*/ 356 w 366"/>
                  <a:gd name="T31" fmla="*/ 86 h 86"/>
                  <a:gd name="T32" fmla="*/ 356 w 366"/>
                  <a:gd name="T33" fmla="*/ 86 h 86"/>
                  <a:gd name="T34" fmla="*/ 360 w 366"/>
                  <a:gd name="T35" fmla="*/ 84 h 86"/>
                  <a:gd name="T36" fmla="*/ 362 w 366"/>
                  <a:gd name="T37" fmla="*/ 82 h 86"/>
                  <a:gd name="T38" fmla="*/ 364 w 366"/>
                  <a:gd name="T39" fmla="*/ 80 h 86"/>
                  <a:gd name="T40" fmla="*/ 366 w 366"/>
                  <a:gd name="T41" fmla="*/ 78 h 86"/>
                  <a:gd name="T42" fmla="*/ 366 w 366"/>
                  <a:gd name="T43" fmla="*/ 78 h 86"/>
                  <a:gd name="T44" fmla="*/ 366 w 366"/>
                  <a:gd name="T45" fmla="*/ 74 h 86"/>
                  <a:gd name="T46" fmla="*/ 364 w 366"/>
                  <a:gd name="T47" fmla="*/ 70 h 86"/>
                  <a:gd name="T48" fmla="*/ 362 w 366"/>
                  <a:gd name="T49" fmla="*/ 68 h 86"/>
                  <a:gd name="T50" fmla="*/ 358 w 366"/>
                  <a:gd name="T51" fmla="*/ 66 h 86"/>
                  <a:gd name="T52" fmla="*/ 358 w 366"/>
                  <a:gd name="T53" fmla="*/ 66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66" h="86">
                    <a:moveTo>
                      <a:pt x="358" y="66"/>
                    </a:moveTo>
                    <a:lnTo>
                      <a:pt x="186" y="0"/>
                    </a:lnTo>
                    <a:lnTo>
                      <a:pt x="186" y="0"/>
                    </a:lnTo>
                    <a:lnTo>
                      <a:pt x="180" y="0"/>
                    </a:lnTo>
                    <a:lnTo>
                      <a:pt x="8" y="66"/>
                    </a:lnTo>
                    <a:lnTo>
                      <a:pt x="8" y="66"/>
                    </a:lnTo>
                    <a:lnTo>
                      <a:pt x="4" y="68"/>
                    </a:lnTo>
                    <a:lnTo>
                      <a:pt x="2" y="70"/>
                    </a:lnTo>
                    <a:lnTo>
                      <a:pt x="0" y="74"/>
                    </a:lnTo>
                    <a:lnTo>
                      <a:pt x="0" y="78"/>
                    </a:lnTo>
                    <a:lnTo>
                      <a:pt x="0" y="78"/>
                    </a:lnTo>
                    <a:lnTo>
                      <a:pt x="2" y="80"/>
                    </a:lnTo>
                    <a:lnTo>
                      <a:pt x="4" y="82"/>
                    </a:lnTo>
                    <a:lnTo>
                      <a:pt x="6" y="84"/>
                    </a:lnTo>
                    <a:lnTo>
                      <a:pt x="10" y="86"/>
                    </a:lnTo>
                    <a:lnTo>
                      <a:pt x="356" y="86"/>
                    </a:lnTo>
                    <a:lnTo>
                      <a:pt x="356" y="86"/>
                    </a:lnTo>
                    <a:lnTo>
                      <a:pt x="360" y="84"/>
                    </a:lnTo>
                    <a:lnTo>
                      <a:pt x="362" y="82"/>
                    </a:lnTo>
                    <a:lnTo>
                      <a:pt x="364" y="80"/>
                    </a:lnTo>
                    <a:lnTo>
                      <a:pt x="366" y="78"/>
                    </a:lnTo>
                    <a:lnTo>
                      <a:pt x="366" y="78"/>
                    </a:lnTo>
                    <a:lnTo>
                      <a:pt x="366" y="74"/>
                    </a:lnTo>
                    <a:lnTo>
                      <a:pt x="364" y="70"/>
                    </a:lnTo>
                    <a:lnTo>
                      <a:pt x="362" y="68"/>
                    </a:lnTo>
                    <a:lnTo>
                      <a:pt x="358" y="66"/>
                    </a:lnTo>
                    <a:lnTo>
                      <a:pt x="358" y="66"/>
                    </a:lnTo>
                    <a:close/>
                  </a:path>
                </a:pathLst>
              </a:custGeom>
              <a:solidFill>
                <a:srgbClr val="3A3E4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3765"/>
                <a:endParaRPr lang="zh-CN" altLang="en-US" sz="1900" kern="0">
                  <a:solidFill>
                    <a:sysClr val="windowText" lastClr="000000"/>
                  </a:solidFill>
                </a:endParaRPr>
              </a:p>
            </p:txBody>
          </p:sp>
          <p:sp>
            <p:nvSpPr>
              <p:cNvPr id="28" name="Freeform 84"/>
              <p:cNvSpPr/>
              <p:nvPr/>
            </p:nvSpPr>
            <p:spPr bwMode="auto">
              <a:xfrm>
                <a:off x="2630488" y="987425"/>
                <a:ext cx="523875" cy="38100"/>
              </a:xfrm>
              <a:custGeom>
                <a:avLst/>
                <a:gdLst>
                  <a:gd name="T0" fmla="*/ 330 w 330"/>
                  <a:gd name="T1" fmla="*/ 12 h 24"/>
                  <a:gd name="T2" fmla="*/ 330 w 330"/>
                  <a:gd name="T3" fmla="*/ 12 h 24"/>
                  <a:gd name="T4" fmla="*/ 330 w 330"/>
                  <a:gd name="T5" fmla="*/ 12 h 24"/>
                  <a:gd name="T6" fmla="*/ 330 w 330"/>
                  <a:gd name="T7" fmla="*/ 18 h 24"/>
                  <a:gd name="T8" fmla="*/ 326 w 330"/>
                  <a:gd name="T9" fmla="*/ 20 h 24"/>
                  <a:gd name="T10" fmla="*/ 322 w 330"/>
                  <a:gd name="T11" fmla="*/ 24 h 24"/>
                  <a:gd name="T12" fmla="*/ 316 w 330"/>
                  <a:gd name="T13" fmla="*/ 24 h 24"/>
                  <a:gd name="T14" fmla="*/ 14 w 330"/>
                  <a:gd name="T15" fmla="*/ 24 h 24"/>
                  <a:gd name="T16" fmla="*/ 14 w 330"/>
                  <a:gd name="T17" fmla="*/ 24 h 24"/>
                  <a:gd name="T18" fmla="*/ 8 w 330"/>
                  <a:gd name="T19" fmla="*/ 24 h 24"/>
                  <a:gd name="T20" fmla="*/ 4 w 330"/>
                  <a:gd name="T21" fmla="*/ 20 h 24"/>
                  <a:gd name="T22" fmla="*/ 0 w 330"/>
                  <a:gd name="T23" fmla="*/ 18 h 24"/>
                  <a:gd name="T24" fmla="*/ 0 w 330"/>
                  <a:gd name="T25" fmla="*/ 12 h 24"/>
                  <a:gd name="T26" fmla="*/ 0 w 330"/>
                  <a:gd name="T27" fmla="*/ 12 h 24"/>
                  <a:gd name="T28" fmla="*/ 0 w 330"/>
                  <a:gd name="T29" fmla="*/ 12 h 24"/>
                  <a:gd name="T30" fmla="*/ 0 w 330"/>
                  <a:gd name="T31" fmla="*/ 8 h 24"/>
                  <a:gd name="T32" fmla="*/ 4 w 330"/>
                  <a:gd name="T33" fmla="*/ 4 h 24"/>
                  <a:gd name="T34" fmla="*/ 8 w 330"/>
                  <a:gd name="T35" fmla="*/ 2 h 24"/>
                  <a:gd name="T36" fmla="*/ 14 w 330"/>
                  <a:gd name="T37" fmla="*/ 0 h 24"/>
                  <a:gd name="T38" fmla="*/ 316 w 330"/>
                  <a:gd name="T39" fmla="*/ 0 h 24"/>
                  <a:gd name="T40" fmla="*/ 316 w 330"/>
                  <a:gd name="T41" fmla="*/ 0 h 24"/>
                  <a:gd name="T42" fmla="*/ 322 w 330"/>
                  <a:gd name="T43" fmla="*/ 2 h 24"/>
                  <a:gd name="T44" fmla="*/ 326 w 330"/>
                  <a:gd name="T45" fmla="*/ 4 h 24"/>
                  <a:gd name="T46" fmla="*/ 330 w 330"/>
                  <a:gd name="T47" fmla="*/ 8 h 24"/>
                  <a:gd name="T48" fmla="*/ 330 w 330"/>
                  <a:gd name="T49" fmla="*/ 12 h 24"/>
                  <a:gd name="T50" fmla="*/ 330 w 330"/>
                  <a:gd name="T51"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30" h="24">
                    <a:moveTo>
                      <a:pt x="330" y="12"/>
                    </a:moveTo>
                    <a:lnTo>
                      <a:pt x="330" y="12"/>
                    </a:lnTo>
                    <a:lnTo>
                      <a:pt x="330" y="12"/>
                    </a:lnTo>
                    <a:lnTo>
                      <a:pt x="330" y="18"/>
                    </a:lnTo>
                    <a:lnTo>
                      <a:pt x="326" y="20"/>
                    </a:lnTo>
                    <a:lnTo>
                      <a:pt x="322" y="24"/>
                    </a:lnTo>
                    <a:lnTo>
                      <a:pt x="316" y="24"/>
                    </a:lnTo>
                    <a:lnTo>
                      <a:pt x="14" y="24"/>
                    </a:lnTo>
                    <a:lnTo>
                      <a:pt x="14" y="24"/>
                    </a:lnTo>
                    <a:lnTo>
                      <a:pt x="8" y="24"/>
                    </a:lnTo>
                    <a:lnTo>
                      <a:pt x="4" y="20"/>
                    </a:lnTo>
                    <a:lnTo>
                      <a:pt x="0" y="18"/>
                    </a:lnTo>
                    <a:lnTo>
                      <a:pt x="0" y="12"/>
                    </a:lnTo>
                    <a:lnTo>
                      <a:pt x="0" y="12"/>
                    </a:lnTo>
                    <a:lnTo>
                      <a:pt x="0" y="12"/>
                    </a:lnTo>
                    <a:lnTo>
                      <a:pt x="0" y="8"/>
                    </a:lnTo>
                    <a:lnTo>
                      <a:pt x="4" y="4"/>
                    </a:lnTo>
                    <a:lnTo>
                      <a:pt x="8" y="2"/>
                    </a:lnTo>
                    <a:lnTo>
                      <a:pt x="14" y="0"/>
                    </a:lnTo>
                    <a:lnTo>
                      <a:pt x="316" y="0"/>
                    </a:lnTo>
                    <a:lnTo>
                      <a:pt x="316" y="0"/>
                    </a:lnTo>
                    <a:lnTo>
                      <a:pt x="322" y="2"/>
                    </a:lnTo>
                    <a:lnTo>
                      <a:pt x="326" y="4"/>
                    </a:lnTo>
                    <a:lnTo>
                      <a:pt x="330" y="8"/>
                    </a:lnTo>
                    <a:lnTo>
                      <a:pt x="330" y="12"/>
                    </a:lnTo>
                    <a:lnTo>
                      <a:pt x="330" y="12"/>
                    </a:lnTo>
                    <a:close/>
                  </a:path>
                </a:pathLst>
              </a:custGeom>
              <a:solidFill>
                <a:srgbClr val="3A3E4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3765"/>
                <a:endParaRPr lang="zh-CN" altLang="en-US" sz="1900" kern="0">
                  <a:solidFill>
                    <a:sysClr val="windowText" lastClr="000000"/>
                  </a:solidFill>
                </a:endParaRPr>
              </a:p>
            </p:txBody>
          </p:sp>
        </p:grpSp>
      </p:grpSp>
      <p:grpSp>
        <p:nvGrpSpPr>
          <p:cNvPr id="31" name="组合 30"/>
          <p:cNvGrpSpPr/>
          <p:nvPr/>
        </p:nvGrpSpPr>
        <p:grpSpPr>
          <a:xfrm>
            <a:off x="3645408" y="3237728"/>
            <a:ext cx="1253667" cy="1254114"/>
            <a:chOff x="4641550" y="2233932"/>
            <a:chExt cx="587801" cy="587801"/>
          </a:xfrm>
        </p:grpSpPr>
        <p:grpSp>
          <p:nvGrpSpPr>
            <p:cNvPr id="32" name="组合 31"/>
            <p:cNvGrpSpPr/>
            <p:nvPr/>
          </p:nvGrpSpPr>
          <p:grpSpPr>
            <a:xfrm>
              <a:off x="4641550" y="2233932"/>
              <a:ext cx="587801" cy="587801"/>
              <a:chOff x="304800" y="673100"/>
              <a:chExt cx="4000500" cy="4000500"/>
            </a:xfrm>
            <a:effectLst>
              <a:outerShdw blurRad="444500" dist="254000" dir="8100000" algn="tr" rotWithShape="0">
                <a:prstClr val="black">
                  <a:alpha val="50000"/>
                </a:prstClr>
              </a:outerShdw>
            </a:effectLst>
          </p:grpSpPr>
          <p:sp>
            <p:nvSpPr>
              <p:cNvPr id="36" name="同心圆 35"/>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913765"/>
                <a:endParaRPr lang="zh-CN" altLang="en-US" sz="1900" kern="0">
                  <a:solidFill>
                    <a:sysClr val="windowText" lastClr="000000"/>
                  </a:solidFill>
                  <a:latin typeface="Calibri" panose="020F0502020204030204"/>
                  <a:ea typeface="宋体" panose="02010600030101010101" pitchFamily="2" charset="-122"/>
                </a:endParaRPr>
              </a:p>
            </p:txBody>
          </p:sp>
          <p:sp>
            <p:nvSpPr>
              <p:cNvPr id="37" name="椭圆 36"/>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913765"/>
                <a:endParaRPr lang="zh-CN" altLang="en-US" sz="1900" kern="0">
                  <a:solidFill>
                    <a:sysClr val="window" lastClr="FFFFFF"/>
                  </a:solidFill>
                  <a:latin typeface="Calibri" panose="020F0502020204030204"/>
                  <a:ea typeface="宋体" panose="02010600030101010101" pitchFamily="2" charset="-122"/>
                </a:endParaRPr>
              </a:p>
            </p:txBody>
          </p:sp>
        </p:grpSp>
        <p:grpSp>
          <p:nvGrpSpPr>
            <p:cNvPr id="33" name="组合 32"/>
            <p:cNvGrpSpPr/>
            <p:nvPr/>
          </p:nvGrpSpPr>
          <p:grpSpPr>
            <a:xfrm>
              <a:off x="4817013" y="2396824"/>
              <a:ext cx="253510" cy="262016"/>
              <a:chOff x="2649538" y="2673350"/>
              <a:chExt cx="473075" cy="488950"/>
            </a:xfrm>
            <a:solidFill>
              <a:srgbClr val="262626"/>
            </a:solidFill>
          </p:grpSpPr>
          <p:sp>
            <p:nvSpPr>
              <p:cNvPr id="34" name="Freeform 64"/>
              <p:cNvSpPr>
                <a:spLocks noEditPoints="1"/>
              </p:cNvSpPr>
              <p:nvPr/>
            </p:nvSpPr>
            <p:spPr bwMode="auto">
              <a:xfrm>
                <a:off x="2887663" y="2673350"/>
                <a:ext cx="234950" cy="488950"/>
              </a:xfrm>
              <a:custGeom>
                <a:avLst/>
                <a:gdLst>
                  <a:gd name="T0" fmla="*/ 148 w 148"/>
                  <a:gd name="T1" fmla="*/ 146 h 308"/>
                  <a:gd name="T2" fmla="*/ 146 w 148"/>
                  <a:gd name="T3" fmla="*/ 132 h 308"/>
                  <a:gd name="T4" fmla="*/ 140 w 148"/>
                  <a:gd name="T5" fmla="*/ 102 h 308"/>
                  <a:gd name="T6" fmla="*/ 80 w 148"/>
                  <a:gd name="T7" fmla="*/ 86 h 308"/>
                  <a:gd name="T8" fmla="*/ 86 w 148"/>
                  <a:gd name="T9" fmla="*/ 116 h 308"/>
                  <a:gd name="T10" fmla="*/ 88 w 148"/>
                  <a:gd name="T11" fmla="*/ 146 h 308"/>
                  <a:gd name="T12" fmla="*/ 48 w 148"/>
                  <a:gd name="T13" fmla="*/ 42 h 308"/>
                  <a:gd name="T14" fmla="*/ 26 w 148"/>
                  <a:gd name="T15" fmla="*/ 12 h 308"/>
                  <a:gd name="T16" fmla="*/ 0 w 148"/>
                  <a:gd name="T17" fmla="*/ 0 h 308"/>
                  <a:gd name="T18" fmla="*/ 62 w 148"/>
                  <a:gd name="T19" fmla="*/ 74 h 308"/>
                  <a:gd name="T20" fmla="*/ 56 w 148"/>
                  <a:gd name="T21" fmla="*/ 58 h 308"/>
                  <a:gd name="T22" fmla="*/ 48 w 148"/>
                  <a:gd name="T23" fmla="*/ 42 h 308"/>
                  <a:gd name="T24" fmla="*/ 0 w 148"/>
                  <a:gd name="T25" fmla="*/ 86 h 308"/>
                  <a:gd name="T26" fmla="*/ 72 w 148"/>
                  <a:gd name="T27" fmla="*/ 146 h 308"/>
                  <a:gd name="T28" fmla="*/ 70 w 148"/>
                  <a:gd name="T29" fmla="*/ 116 h 308"/>
                  <a:gd name="T30" fmla="*/ 64 w 148"/>
                  <a:gd name="T31" fmla="*/ 86 h 308"/>
                  <a:gd name="T32" fmla="*/ 126 w 148"/>
                  <a:gd name="T33" fmla="*/ 74 h 308"/>
                  <a:gd name="T34" fmla="*/ 120 w 148"/>
                  <a:gd name="T35" fmla="*/ 64 h 308"/>
                  <a:gd name="T36" fmla="*/ 100 w 148"/>
                  <a:gd name="T37" fmla="*/ 42 h 308"/>
                  <a:gd name="T38" fmla="*/ 80 w 148"/>
                  <a:gd name="T39" fmla="*/ 24 h 308"/>
                  <a:gd name="T40" fmla="*/ 54 w 148"/>
                  <a:gd name="T41" fmla="*/ 12 h 308"/>
                  <a:gd name="T42" fmla="*/ 42 w 148"/>
                  <a:gd name="T43" fmla="*/ 6 h 308"/>
                  <a:gd name="T44" fmla="*/ 62 w 148"/>
                  <a:gd name="T45" fmla="*/ 36 h 308"/>
                  <a:gd name="T46" fmla="*/ 70 w 148"/>
                  <a:gd name="T47" fmla="*/ 54 h 308"/>
                  <a:gd name="T48" fmla="*/ 78 w 148"/>
                  <a:gd name="T49" fmla="*/ 74 h 308"/>
                  <a:gd name="T50" fmla="*/ 62 w 148"/>
                  <a:gd name="T51" fmla="*/ 272 h 308"/>
                  <a:gd name="T52" fmla="*/ 42 w 148"/>
                  <a:gd name="T53" fmla="*/ 302 h 308"/>
                  <a:gd name="T54" fmla="*/ 54 w 148"/>
                  <a:gd name="T55" fmla="*/ 296 h 308"/>
                  <a:gd name="T56" fmla="*/ 80 w 148"/>
                  <a:gd name="T57" fmla="*/ 282 h 308"/>
                  <a:gd name="T58" fmla="*/ 102 w 148"/>
                  <a:gd name="T59" fmla="*/ 264 h 308"/>
                  <a:gd name="T60" fmla="*/ 120 w 148"/>
                  <a:gd name="T61" fmla="*/ 242 h 308"/>
                  <a:gd name="T62" fmla="*/ 78 w 148"/>
                  <a:gd name="T63" fmla="*/ 230 h 308"/>
                  <a:gd name="T64" fmla="*/ 70 w 148"/>
                  <a:gd name="T65" fmla="*/ 252 h 308"/>
                  <a:gd name="T66" fmla="*/ 62 w 148"/>
                  <a:gd name="T67" fmla="*/ 272 h 308"/>
                  <a:gd name="T68" fmla="*/ 88 w 148"/>
                  <a:gd name="T69" fmla="*/ 158 h 308"/>
                  <a:gd name="T70" fmla="*/ 80 w 148"/>
                  <a:gd name="T71" fmla="*/ 218 h 308"/>
                  <a:gd name="T72" fmla="*/ 134 w 148"/>
                  <a:gd name="T73" fmla="*/ 218 h 308"/>
                  <a:gd name="T74" fmla="*/ 144 w 148"/>
                  <a:gd name="T75" fmla="*/ 190 h 308"/>
                  <a:gd name="T76" fmla="*/ 148 w 148"/>
                  <a:gd name="T77" fmla="*/ 158 h 308"/>
                  <a:gd name="T78" fmla="*/ 72 w 148"/>
                  <a:gd name="T79" fmla="*/ 158 h 308"/>
                  <a:gd name="T80" fmla="*/ 0 w 148"/>
                  <a:gd name="T81" fmla="*/ 218 h 308"/>
                  <a:gd name="T82" fmla="*/ 66 w 148"/>
                  <a:gd name="T83" fmla="*/ 218 h 308"/>
                  <a:gd name="T84" fmla="*/ 72 w 148"/>
                  <a:gd name="T85" fmla="*/ 158 h 308"/>
                  <a:gd name="T86" fmla="*/ 62 w 148"/>
                  <a:gd name="T87" fmla="*/ 230 h 308"/>
                  <a:gd name="T88" fmla="*/ 0 w 148"/>
                  <a:gd name="T89" fmla="*/ 308 h 308"/>
                  <a:gd name="T90" fmla="*/ 14 w 148"/>
                  <a:gd name="T91" fmla="*/ 304 h 308"/>
                  <a:gd name="T92" fmla="*/ 38 w 148"/>
                  <a:gd name="T93" fmla="*/ 282 h 308"/>
                  <a:gd name="T94" fmla="*/ 48 w 148"/>
                  <a:gd name="T95" fmla="*/ 266 h 308"/>
                  <a:gd name="T96" fmla="*/ 62 w 148"/>
                  <a:gd name="T97" fmla="*/ 230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48" h="308">
                    <a:moveTo>
                      <a:pt x="88" y="146"/>
                    </a:moveTo>
                    <a:lnTo>
                      <a:pt x="148" y="146"/>
                    </a:lnTo>
                    <a:lnTo>
                      <a:pt x="148" y="146"/>
                    </a:lnTo>
                    <a:lnTo>
                      <a:pt x="146" y="132"/>
                    </a:lnTo>
                    <a:lnTo>
                      <a:pt x="144" y="116"/>
                    </a:lnTo>
                    <a:lnTo>
                      <a:pt x="140" y="102"/>
                    </a:lnTo>
                    <a:lnTo>
                      <a:pt x="134" y="86"/>
                    </a:lnTo>
                    <a:lnTo>
                      <a:pt x="80" y="86"/>
                    </a:lnTo>
                    <a:lnTo>
                      <a:pt x="80" y="86"/>
                    </a:lnTo>
                    <a:lnTo>
                      <a:pt x="86" y="116"/>
                    </a:lnTo>
                    <a:lnTo>
                      <a:pt x="88" y="146"/>
                    </a:lnTo>
                    <a:lnTo>
                      <a:pt x="88" y="146"/>
                    </a:lnTo>
                    <a:close/>
                    <a:moveTo>
                      <a:pt x="48" y="42"/>
                    </a:moveTo>
                    <a:lnTo>
                      <a:pt x="48" y="42"/>
                    </a:lnTo>
                    <a:lnTo>
                      <a:pt x="38" y="26"/>
                    </a:lnTo>
                    <a:lnTo>
                      <a:pt x="26" y="12"/>
                    </a:lnTo>
                    <a:lnTo>
                      <a:pt x="14" y="4"/>
                    </a:lnTo>
                    <a:lnTo>
                      <a:pt x="0" y="0"/>
                    </a:lnTo>
                    <a:lnTo>
                      <a:pt x="0" y="74"/>
                    </a:lnTo>
                    <a:lnTo>
                      <a:pt x="62" y="74"/>
                    </a:lnTo>
                    <a:lnTo>
                      <a:pt x="62" y="74"/>
                    </a:lnTo>
                    <a:lnTo>
                      <a:pt x="56" y="58"/>
                    </a:lnTo>
                    <a:lnTo>
                      <a:pt x="48" y="42"/>
                    </a:lnTo>
                    <a:lnTo>
                      <a:pt x="48" y="42"/>
                    </a:lnTo>
                    <a:close/>
                    <a:moveTo>
                      <a:pt x="64" y="86"/>
                    </a:moveTo>
                    <a:lnTo>
                      <a:pt x="0" y="86"/>
                    </a:lnTo>
                    <a:lnTo>
                      <a:pt x="0" y="146"/>
                    </a:lnTo>
                    <a:lnTo>
                      <a:pt x="72" y="146"/>
                    </a:lnTo>
                    <a:lnTo>
                      <a:pt x="72" y="146"/>
                    </a:lnTo>
                    <a:lnTo>
                      <a:pt x="70" y="116"/>
                    </a:lnTo>
                    <a:lnTo>
                      <a:pt x="64" y="86"/>
                    </a:lnTo>
                    <a:lnTo>
                      <a:pt x="64" y="86"/>
                    </a:lnTo>
                    <a:close/>
                    <a:moveTo>
                      <a:pt x="78" y="74"/>
                    </a:moveTo>
                    <a:lnTo>
                      <a:pt x="126" y="74"/>
                    </a:lnTo>
                    <a:lnTo>
                      <a:pt x="126" y="74"/>
                    </a:lnTo>
                    <a:lnTo>
                      <a:pt x="120" y="64"/>
                    </a:lnTo>
                    <a:lnTo>
                      <a:pt x="110" y="52"/>
                    </a:lnTo>
                    <a:lnTo>
                      <a:pt x="100" y="42"/>
                    </a:lnTo>
                    <a:lnTo>
                      <a:pt x="90" y="32"/>
                    </a:lnTo>
                    <a:lnTo>
                      <a:pt x="80" y="24"/>
                    </a:lnTo>
                    <a:lnTo>
                      <a:pt x="68" y="18"/>
                    </a:lnTo>
                    <a:lnTo>
                      <a:pt x="54" y="12"/>
                    </a:lnTo>
                    <a:lnTo>
                      <a:pt x="42" y="6"/>
                    </a:lnTo>
                    <a:lnTo>
                      <a:pt x="42" y="6"/>
                    </a:lnTo>
                    <a:lnTo>
                      <a:pt x="52" y="20"/>
                    </a:lnTo>
                    <a:lnTo>
                      <a:pt x="62" y="36"/>
                    </a:lnTo>
                    <a:lnTo>
                      <a:pt x="62" y="36"/>
                    </a:lnTo>
                    <a:lnTo>
                      <a:pt x="70" y="54"/>
                    </a:lnTo>
                    <a:lnTo>
                      <a:pt x="78" y="74"/>
                    </a:lnTo>
                    <a:lnTo>
                      <a:pt x="78" y="74"/>
                    </a:lnTo>
                    <a:close/>
                    <a:moveTo>
                      <a:pt x="62" y="272"/>
                    </a:moveTo>
                    <a:lnTo>
                      <a:pt x="62" y="272"/>
                    </a:lnTo>
                    <a:lnTo>
                      <a:pt x="52" y="288"/>
                    </a:lnTo>
                    <a:lnTo>
                      <a:pt x="42" y="302"/>
                    </a:lnTo>
                    <a:lnTo>
                      <a:pt x="42" y="302"/>
                    </a:lnTo>
                    <a:lnTo>
                      <a:pt x="54" y="296"/>
                    </a:lnTo>
                    <a:lnTo>
                      <a:pt x="68" y="290"/>
                    </a:lnTo>
                    <a:lnTo>
                      <a:pt x="80" y="282"/>
                    </a:lnTo>
                    <a:lnTo>
                      <a:pt x="92" y="274"/>
                    </a:lnTo>
                    <a:lnTo>
                      <a:pt x="102" y="264"/>
                    </a:lnTo>
                    <a:lnTo>
                      <a:pt x="112" y="254"/>
                    </a:lnTo>
                    <a:lnTo>
                      <a:pt x="120" y="242"/>
                    </a:lnTo>
                    <a:lnTo>
                      <a:pt x="128" y="230"/>
                    </a:lnTo>
                    <a:lnTo>
                      <a:pt x="78" y="230"/>
                    </a:lnTo>
                    <a:lnTo>
                      <a:pt x="78" y="230"/>
                    </a:lnTo>
                    <a:lnTo>
                      <a:pt x="70" y="252"/>
                    </a:lnTo>
                    <a:lnTo>
                      <a:pt x="62" y="272"/>
                    </a:lnTo>
                    <a:lnTo>
                      <a:pt x="62" y="272"/>
                    </a:lnTo>
                    <a:close/>
                    <a:moveTo>
                      <a:pt x="88" y="158"/>
                    </a:moveTo>
                    <a:lnTo>
                      <a:pt x="88" y="158"/>
                    </a:lnTo>
                    <a:lnTo>
                      <a:pt x="86" y="190"/>
                    </a:lnTo>
                    <a:lnTo>
                      <a:pt x="80" y="218"/>
                    </a:lnTo>
                    <a:lnTo>
                      <a:pt x="134" y="218"/>
                    </a:lnTo>
                    <a:lnTo>
                      <a:pt x="134" y="218"/>
                    </a:lnTo>
                    <a:lnTo>
                      <a:pt x="140" y="204"/>
                    </a:lnTo>
                    <a:lnTo>
                      <a:pt x="144" y="190"/>
                    </a:lnTo>
                    <a:lnTo>
                      <a:pt x="148" y="174"/>
                    </a:lnTo>
                    <a:lnTo>
                      <a:pt x="148" y="158"/>
                    </a:lnTo>
                    <a:lnTo>
                      <a:pt x="88" y="158"/>
                    </a:lnTo>
                    <a:close/>
                    <a:moveTo>
                      <a:pt x="72" y="158"/>
                    </a:moveTo>
                    <a:lnTo>
                      <a:pt x="0" y="158"/>
                    </a:lnTo>
                    <a:lnTo>
                      <a:pt x="0" y="218"/>
                    </a:lnTo>
                    <a:lnTo>
                      <a:pt x="66" y="218"/>
                    </a:lnTo>
                    <a:lnTo>
                      <a:pt x="66" y="218"/>
                    </a:lnTo>
                    <a:lnTo>
                      <a:pt x="70" y="190"/>
                    </a:lnTo>
                    <a:lnTo>
                      <a:pt x="72" y="158"/>
                    </a:lnTo>
                    <a:lnTo>
                      <a:pt x="72" y="158"/>
                    </a:lnTo>
                    <a:close/>
                    <a:moveTo>
                      <a:pt x="62" y="230"/>
                    </a:moveTo>
                    <a:lnTo>
                      <a:pt x="0" y="230"/>
                    </a:lnTo>
                    <a:lnTo>
                      <a:pt x="0" y="308"/>
                    </a:lnTo>
                    <a:lnTo>
                      <a:pt x="0" y="308"/>
                    </a:lnTo>
                    <a:lnTo>
                      <a:pt x="14" y="304"/>
                    </a:lnTo>
                    <a:lnTo>
                      <a:pt x="26" y="296"/>
                    </a:lnTo>
                    <a:lnTo>
                      <a:pt x="38" y="282"/>
                    </a:lnTo>
                    <a:lnTo>
                      <a:pt x="48" y="266"/>
                    </a:lnTo>
                    <a:lnTo>
                      <a:pt x="48" y="266"/>
                    </a:lnTo>
                    <a:lnTo>
                      <a:pt x="56" y="250"/>
                    </a:lnTo>
                    <a:lnTo>
                      <a:pt x="62" y="230"/>
                    </a:lnTo>
                    <a:lnTo>
                      <a:pt x="62" y="230"/>
                    </a:lnTo>
                    <a:close/>
                  </a:path>
                </a:pathLst>
              </a:custGeom>
              <a:solidFill>
                <a:srgbClr val="3A3E4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3765"/>
                <a:endParaRPr lang="zh-CN" altLang="en-US" sz="1900" kern="0">
                  <a:solidFill>
                    <a:sysClr val="windowText" lastClr="000000"/>
                  </a:solidFill>
                </a:endParaRPr>
              </a:p>
            </p:txBody>
          </p:sp>
          <p:sp>
            <p:nvSpPr>
              <p:cNvPr id="35" name="Freeform 65"/>
              <p:cNvSpPr>
                <a:spLocks noEditPoints="1"/>
              </p:cNvSpPr>
              <p:nvPr/>
            </p:nvSpPr>
            <p:spPr bwMode="auto">
              <a:xfrm>
                <a:off x="2649538" y="2673350"/>
                <a:ext cx="203200" cy="488950"/>
              </a:xfrm>
              <a:custGeom>
                <a:avLst/>
                <a:gdLst>
                  <a:gd name="T0" fmla="*/ 128 w 128"/>
                  <a:gd name="T1" fmla="*/ 308 h 308"/>
                  <a:gd name="T2" fmla="*/ 128 w 128"/>
                  <a:gd name="T3" fmla="*/ 0 h 308"/>
                  <a:gd name="T4" fmla="*/ 102 w 128"/>
                  <a:gd name="T5" fmla="*/ 0 h 308"/>
                  <a:gd name="T6" fmla="*/ 102 w 128"/>
                  <a:gd name="T7" fmla="*/ 14 h 308"/>
                  <a:gd name="T8" fmla="*/ 102 w 128"/>
                  <a:gd name="T9" fmla="*/ 14 h 308"/>
                  <a:gd name="T10" fmla="*/ 80 w 128"/>
                  <a:gd name="T11" fmla="*/ 16 h 308"/>
                  <a:gd name="T12" fmla="*/ 62 w 128"/>
                  <a:gd name="T13" fmla="*/ 22 h 308"/>
                  <a:gd name="T14" fmla="*/ 46 w 128"/>
                  <a:gd name="T15" fmla="*/ 30 h 308"/>
                  <a:gd name="T16" fmla="*/ 34 w 128"/>
                  <a:gd name="T17" fmla="*/ 40 h 308"/>
                  <a:gd name="T18" fmla="*/ 34 w 128"/>
                  <a:gd name="T19" fmla="*/ 40 h 308"/>
                  <a:gd name="T20" fmla="*/ 24 w 128"/>
                  <a:gd name="T21" fmla="*/ 50 h 308"/>
                  <a:gd name="T22" fmla="*/ 16 w 128"/>
                  <a:gd name="T23" fmla="*/ 64 h 308"/>
                  <a:gd name="T24" fmla="*/ 12 w 128"/>
                  <a:gd name="T25" fmla="*/ 78 h 308"/>
                  <a:gd name="T26" fmla="*/ 10 w 128"/>
                  <a:gd name="T27" fmla="*/ 94 h 308"/>
                  <a:gd name="T28" fmla="*/ 10 w 128"/>
                  <a:gd name="T29" fmla="*/ 94 h 308"/>
                  <a:gd name="T30" fmla="*/ 12 w 128"/>
                  <a:gd name="T31" fmla="*/ 106 h 308"/>
                  <a:gd name="T32" fmla="*/ 14 w 128"/>
                  <a:gd name="T33" fmla="*/ 116 h 308"/>
                  <a:gd name="T34" fmla="*/ 18 w 128"/>
                  <a:gd name="T35" fmla="*/ 126 h 308"/>
                  <a:gd name="T36" fmla="*/ 22 w 128"/>
                  <a:gd name="T37" fmla="*/ 134 h 308"/>
                  <a:gd name="T38" fmla="*/ 22 w 128"/>
                  <a:gd name="T39" fmla="*/ 134 h 308"/>
                  <a:gd name="T40" fmla="*/ 34 w 128"/>
                  <a:gd name="T41" fmla="*/ 150 h 308"/>
                  <a:gd name="T42" fmla="*/ 42 w 128"/>
                  <a:gd name="T43" fmla="*/ 154 h 308"/>
                  <a:gd name="T44" fmla="*/ 50 w 128"/>
                  <a:gd name="T45" fmla="*/ 158 h 308"/>
                  <a:gd name="T46" fmla="*/ 50 w 128"/>
                  <a:gd name="T47" fmla="*/ 158 h 308"/>
                  <a:gd name="T48" fmla="*/ 70 w 128"/>
                  <a:gd name="T49" fmla="*/ 168 h 308"/>
                  <a:gd name="T50" fmla="*/ 102 w 128"/>
                  <a:gd name="T51" fmla="*/ 176 h 308"/>
                  <a:gd name="T52" fmla="*/ 102 w 128"/>
                  <a:gd name="T53" fmla="*/ 242 h 308"/>
                  <a:gd name="T54" fmla="*/ 102 w 128"/>
                  <a:gd name="T55" fmla="*/ 242 h 308"/>
                  <a:gd name="T56" fmla="*/ 90 w 128"/>
                  <a:gd name="T57" fmla="*/ 236 h 308"/>
                  <a:gd name="T58" fmla="*/ 84 w 128"/>
                  <a:gd name="T59" fmla="*/ 228 h 308"/>
                  <a:gd name="T60" fmla="*/ 84 w 128"/>
                  <a:gd name="T61" fmla="*/ 228 h 308"/>
                  <a:gd name="T62" fmla="*/ 78 w 128"/>
                  <a:gd name="T63" fmla="*/ 218 h 308"/>
                  <a:gd name="T64" fmla="*/ 74 w 128"/>
                  <a:gd name="T65" fmla="*/ 202 h 308"/>
                  <a:gd name="T66" fmla="*/ 0 w 128"/>
                  <a:gd name="T67" fmla="*/ 210 h 308"/>
                  <a:gd name="T68" fmla="*/ 0 w 128"/>
                  <a:gd name="T69" fmla="*/ 210 h 308"/>
                  <a:gd name="T70" fmla="*/ 4 w 128"/>
                  <a:gd name="T71" fmla="*/ 228 h 308"/>
                  <a:gd name="T72" fmla="*/ 10 w 128"/>
                  <a:gd name="T73" fmla="*/ 242 h 308"/>
                  <a:gd name="T74" fmla="*/ 10 w 128"/>
                  <a:gd name="T75" fmla="*/ 242 h 308"/>
                  <a:gd name="T76" fmla="*/ 18 w 128"/>
                  <a:gd name="T77" fmla="*/ 254 h 308"/>
                  <a:gd name="T78" fmla="*/ 28 w 128"/>
                  <a:gd name="T79" fmla="*/ 266 h 308"/>
                  <a:gd name="T80" fmla="*/ 28 w 128"/>
                  <a:gd name="T81" fmla="*/ 266 h 308"/>
                  <a:gd name="T82" fmla="*/ 42 w 128"/>
                  <a:gd name="T83" fmla="*/ 276 h 308"/>
                  <a:gd name="T84" fmla="*/ 58 w 128"/>
                  <a:gd name="T85" fmla="*/ 284 h 308"/>
                  <a:gd name="T86" fmla="*/ 58 w 128"/>
                  <a:gd name="T87" fmla="*/ 284 h 308"/>
                  <a:gd name="T88" fmla="*/ 78 w 128"/>
                  <a:gd name="T89" fmla="*/ 288 h 308"/>
                  <a:gd name="T90" fmla="*/ 102 w 128"/>
                  <a:gd name="T91" fmla="*/ 292 h 308"/>
                  <a:gd name="T92" fmla="*/ 102 w 128"/>
                  <a:gd name="T93" fmla="*/ 308 h 308"/>
                  <a:gd name="T94" fmla="*/ 128 w 128"/>
                  <a:gd name="T95" fmla="*/ 308 h 308"/>
                  <a:gd name="T96" fmla="*/ 86 w 128"/>
                  <a:gd name="T97" fmla="*/ 100 h 308"/>
                  <a:gd name="T98" fmla="*/ 86 w 128"/>
                  <a:gd name="T99" fmla="*/ 100 h 308"/>
                  <a:gd name="T100" fmla="*/ 82 w 128"/>
                  <a:gd name="T101" fmla="*/ 92 h 308"/>
                  <a:gd name="T102" fmla="*/ 80 w 128"/>
                  <a:gd name="T103" fmla="*/ 86 h 308"/>
                  <a:gd name="T104" fmla="*/ 80 w 128"/>
                  <a:gd name="T105" fmla="*/ 86 h 308"/>
                  <a:gd name="T106" fmla="*/ 82 w 128"/>
                  <a:gd name="T107" fmla="*/ 78 h 308"/>
                  <a:gd name="T108" fmla="*/ 86 w 128"/>
                  <a:gd name="T109" fmla="*/ 72 h 308"/>
                  <a:gd name="T110" fmla="*/ 86 w 128"/>
                  <a:gd name="T111" fmla="*/ 72 h 308"/>
                  <a:gd name="T112" fmla="*/ 92 w 128"/>
                  <a:gd name="T113" fmla="*/ 66 h 308"/>
                  <a:gd name="T114" fmla="*/ 102 w 128"/>
                  <a:gd name="T115" fmla="*/ 62 h 308"/>
                  <a:gd name="T116" fmla="*/ 102 w 128"/>
                  <a:gd name="T117" fmla="*/ 110 h 308"/>
                  <a:gd name="T118" fmla="*/ 102 w 128"/>
                  <a:gd name="T119" fmla="*/ 110 h 308"/>
                  <a:gd name="T120" fmla="*/ 92 w 128"/>
                  <a:gd name="T121" fmla="*/ 106 h 308"/>
                  <a:gd name="T122" fmla="*/ 86 w 128"/>
                  <a:gd name="T123" fmla="*/ 100 h 308"/>
                  <a:gd name="T124" fmla="*/ 86 w 128"/>
                  <a:gd name="T125" fmla="*/ 100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8" h="308">
                    <a:moveTo>
                      <a:pt x="128" y="308"/>
                    </a:moveTo>
                    <a:lnTo>
                      <a:pt x="128" y="0"/>
                    </a:lnTo>
                    <a:lnTo>
                      <a:pt x="102" y="0"/>
                    </a:lnTo>
                    <a:lnTo>
                      <a:pt x="102" y="14"/>
                    </a:lnTo>
                    <a:lnTo>
                      <a:pt x="102" y="14"/>
                    </a:lnTo>
                    <a:lnTo>
                      <a:pt x="80" y="16"/>
                    </a:lnTo>
                    <a:lnTo>
                      <a:pt x="62" y="22"/>
                    </a:lnTo>
                    <a:lnTo>
                      <a:pt x="46" y="30"/>
                    </a:lnTo>
                    <a:lnTo>
                      <a:pt x="34" y="40"/>
                    </a:lnTo>
                    <a:lnTo>
                      <a:pt x="34" y="40"/>
                    </a:lnTo>
                    <a:lnTo>
                      <a:pt x="24" y="50"/>
                    </a:lnTo>
                    <a:lnTo>
                      <a:pt x="16" y="64"/>
                    </a:lnTo>
                    <a:lnTo>
                      <a:pt x="12" y="78"/>
                    </a:lnTo>
                    <a:lnTo>
                      <a:pt x="10" y="94"/>
                    </a:lnTo>
                    <a:lnTo>
                      <a:pt x="10" y="94"/>
                    </a:lnTo>
                    <a:lnTo>
                      <a:pt x="12" y="106"/>
                    </a:lnTo>
                    <a:lnTo>
                      <a:pt x="14" y="116"/>
                    </a:lnTo>
                    <a:lnTo>
                      <a:pt x="18" y="126"/>
                    </a:lnTo>
                    <a:lnTo>
                      <a:pt x="22" y="134"/>
                    </a:lnTo>
                    <a:lnTo>
                      <a:pt x="22" y="134"/>
                    </a:lnTo>
                    <a:lnTo>
                      <a:pt x="34" y="150"/>
                    </a:lnTo>
                    <a:lnTo>
                      <a:pt x="42" y="154"/>
                    </a:lnTo>
                    <a:lnTo>
                      <a:pt x="50" y="158"/>
                    </a:lnTo>
                    <a:lnTo>
                      <a:pt x="50" y="158"/>
                    </a:lnTo>
                    <a:lnTo>
                      <a:pt x="70" y="168"/>
                    </a:lnTo>
                    <a:lnTo>
                      <a:pt x="102" y="176"/>
                    </a:lnTo>
                    <a:lnTo>
                      <a:pt x="102" y="242"/>
                    </a:lnTo>
                    <a:lnTo>
                      <a:pt x="102" y="242"/>
                    </a:lnTo>
                    <a:lnTo>
                      <a:pt x="90" y="236"/>
                    </a:lnTo>
                    <a:lnTo>
                      <a:pt x="84" y="228"/>
                    </a:lnTo>
                    <a:lnTo>
                      <a:pt x="84" y="228"/>
                    </a:lnTo>
                    <a:lnTo>
                      <a:pt x="78" y="218"/>
                    </a:lnTo>
                    <a:lnTo>
                      <a:pt x="74" y="202"/>
                    </a:lnTo>
                    <a:lnTo>
                      <a:pt x="0" y="210"/>
                    </a:lnTo>
                    <a:lnTo>
                      <a:pt x="0" y="210"/>
                    </a:lnTo>
                    <a:lnTo>
                      <a:pt x="4" y="228"/>
                    </a:lnTo>
                    <a:lnTo>
                      <a:pt x="10" y="242"/>
                    </a:lnTo>
                    <a:lnTo>
                      <a:pt x="10" y="242"/>
                    </a:lnTo>
                    <a:lnTo>
                      <a:pt x="18" y="254"/>
                    </a:lnTo>
                    <a:lnTo>
                      <a:pt x="28" y="266"/>
                    </a:lnTo>
                    <a:lnTo>
                      <a:pt x="28" y="266"/>
                    </a:lnTo>
                    <a:lnTo>
                      <a:pt x="42" y="276"/>
                    </a:lnTo>
                    <a:lnTo>
                      <a:pt x="58" y="284"/>
                    </a:lnTo>
                    <a:lnTo>
                      <a:pt x="58" y="284"/>
                    </a:lnTo>
                    <a:lnTo>
                      <a:pt x="78" y="288"/>
                    </a:lnTo>
                    <a:lnTo>
                      <a:pt x="102" y="292"/>
                    </a:lnTo>
                    <a:lnTo>
                      <a:pt x="102" y="308"/>
                    </a:lnTo>
                    <a:lnTo>
                      <a:pt x="128" y="308"/>
                    </a:lnTo>
                    <a:close/>
                    <a:moveTo>
                      <a:pt x="86" y="100"/>
                    </a:moveTo>
                    <a:lnTo>
                      <a:pt x="86" y="100"/>
                    </a:lnTo>
                    <a:lnTo>
                      <a:pt x="82" y="92"/>
                    </a:lnTo>
                    <a:lnTo>
                      <a:pt x="80" y="86"/>
                    </a:lnTo>
                    <a:lnTo>
                      <a:pt x="80" y="86"/>
                    </a:lnTo>
                    <a:lnTo>
                      <a:pt x="82" y="78"/>
                    </a:lnTo>
                    <a:lnTo>
                      <a:pt x="86" y="72"/>
                    </a:lnTo>
                    <a:lnTo>
                      <a:pt x="86" y="72"/>
                    </a:lnTo>
                    <a:lnTo>
                      <a:pt x="92" y="66"/>
                    </a:lnTo>
                    <a:lnTo>
                      <a:pt x="102" y="62"/>
                    </a:lnTo>
                    <a:lnTo>
                      <a:pt x="102" y="110"/>
                    </a:lnTo>
                    <a:lnTo>
                      <a:pt x="102" y="110"/>
                    </a:lnTo>
                    <a:lnTo>
                      <a:pt x="92" y="106"/>
                    </a:lnTo>
                    <a:lnTo>
                      <a:pt x="86" y="100"/>
                    </a:lnTo>
                    <a:lnTo>
                      <a:pt x="86" y="100"/>
                    </a:lnTo>
                    <a:close/>
                  </a:path>
                </a:pathLst>
              </a:custGeom>
              <a:solidFill>
                <a:srgbClr val="3A3E4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3765"/>
                <a:endParaRPr lang="zh-CN" altLang="en-US" sz="1900" kern="0">
                  <a:solidFill>
                    <a:sysClr val="windowText" lastClr="000000"/>
                  </a:solidFill>
                </a:endParaRPr>
              </a:p>
            </p:txBody>
          </p:sp>
        </p:grpSp>
      </p:grpSp>
      <p:grpSp>
        <p:nvGrpSpPr>
          <p:cNvPr id="38" name="组合 37"/>
          <p:cNvGrpSpPr/>
          <p:nvPr/>
        </p:nvGrpSpPr>
        <p:grpSpPr>
          <a:xfrm>
            <a:off x="5468384" y="3237728"/>
            <a:ext cx="1253667" cy="1254114"/>
            <a:chOff x="4641550" y="3027270"/>
            <a:chExt cx="587801" cy="587801"/>
          </a:xfrm>
        </p:grpSpPr>
        <p:grpSp>
          <p:nvGrpSpPr>
            <p:cNvPr id="39" name="组合 38"/>
            <p:cNvGrpSpPr/>
            <p:nvPr/>
          </p:nvGrpSpPr>
          <p:grpSpPr>
            <a:xfrm>
              <a:off x="4641550" y="3027270"/>
              <a:ext cx="587801" cy="587801"/>
              <a:chOff x="304800" y="673100"/>
              <a:chExt cx="4000500" cy="4000500"/>
            </a:xfrm>
            <a:effectLst>
              <a:outerShdw blurRad="444500" dist="254000" dir="8100000" algn="tr" rotWithShape="0">
                <a:prstClr val="black">
                  <a:alpha val="50000"/>
                </a:prstClr>
              </a:outerShdw>
            </a:effectLst>
          </p:grpSpPr>
          <p:sp>
            <p:nvSpPr>
              <p:cNvPr id="43" name="同心圆 42"/>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913765"/>
                <a:endParaRPr lang="zh-CN" altLang="en-US" sz="1900" kern="0">
                  <a:solidFill>
                    <a:sysClr val="windowText" lastClr="000000"/>
                  </a:solidFill>
                  <a:latin typeface="Calibri" panose="020F0502020204030204"/>
                  <a:ea typeface="宋体" panose="02010600030101010101" pitchFamily="2" charset="-122"/>
                </a:endParaRPr>
              </a:p>
            </p:txBody>
          </p:sp>
          <p:sp>
            <p:nvSpPr>
              <p:cNvPr id="44" name="椭圆 43"/>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913765"/>
                <a:endParaRPr lang="zh-CN" altLang="en-US" sz="1900" kern="0">
                  <a:solidFill>
                    <a:sysClr val="window" lastClr="FFFFFF"/>
                  </a:solidFill>
                  <a:latin typeface="Calibri" panose="020F0502020204030204"/>
                  <a:ea typeface="宋体" panose="02010600030101010101" pitchFamily="2" charset="-122"/>
                </a:endParaRPr>
              </a:p>
            </p:txBody>
          </p:sp>
        </p:grpSp>
        <p:grpSp>
          <p:nvGrpSpPr>
            <p:cNvPr id="40" name="组合 39"/>
            <p:cNvGrpSpPr/>
            <p:nvPr/>
          </p:nvGrpSpPr>
          <p:grpSpPr>
            <a:xfrm>
              <a:off x="4790609" y="3178517"/>
              <a:ext cx="289682" cy="293110"/>
              <a:chOff x="2627313" y="1546225"/>
              <a:chExt cx="536575" cy="542925"/>
            </a:xfrm>
            <a:solidFill>
              <a:srgbClr val="3F3F3F"/>
            </a:solidFill>
          </p:grpSpPr>
          <p:sp>
            <p:nvSpPr>
              <p:cNvPr id="41" name="Freeform 30"/>
              <p:cNvSpPr>
                <a:spLocks noEditPoints="1"/>
              </p:cNvSpPr>
              <p:nvPr/>
            </p:nvSpPr>
            <p:spPr bwMode="auto">
              <a:xfrm>
                <a:off x="2627313" y="1616075"/>
                <a:ext cx="536575" cy="473075"/>
              </a:xfrm>
              <a:custGeom>
                <a:avLst/>
                <a:gdLst>
                  <a:gd name="T0" fmla="*/ 310 w 338"/>
                  <a:gd name="T1" fmla="*/ 134 h 298"/>
                  <a:gd name="T2" fmla="*/ 296 w 338"/>
                  <a:gd name="T3" fmla="*/ 94 h 298"/>
                  <a:gd name="T4" fmla="*/ 270 w 338"/>
                  <a:gd name="T5" fmla="*/ 62 h 298"/>
                  <a:gd name="T6" fmla="*/ 248 w 338"/>
                  <a:gd name="T7" fmla="*/ 46 h 298"/>
                  <a:gd name="T8" fmla="*/ 208 w 338"/>
                  <a:gd name="T9" fmla="*/ 72 h 298"/>
                  <a:gd name="T10" fmla="*/ 182 w 338"/>
                  <a:gd name="T11" fmla="*/ 72 h 298"/>
                  <a:gd name="T12" fmla="*/ 152 w 338"/>
                  <a:gd name="T13" fmla="*/ 60 h 298"/>
                  <a:gd name="T14" fmla="*/ 132 w 338"/>
                  <a:gd name="T15" fmla="*/ 36 h 298"/>
                  <a:gd name="T16" fmla="*/ 94 w 338"/>
                  <a:gd name="T17" fmla="*/ 2 h 298"/>
                  <a:gd name="T18" fmla="*/ 86 w 338"/>
                  <a:gd name="T19" fmla="*/ 2 h 298"/>
                  <a:gd name="T20" fmla="*/ 80 w 338"/>
                  <a:gd name="T21" fmla="*/ 56 h 298"/>
                  <a:gd name="T22" fmla="*/ 48 w 338"/>
                  <a:gd name="T23" fmla="*/ 92 h 298"/>
                  <a:gd name="T24" fmla="*/ 18 w 338"/>
                  <a:gd name="T25" fmla="*/ 108 h 298"/>
                  <a:gd name="T26" fmla="*/ 2 w 338"/>
                  <a:gd name="T27" fmla="*/ 118 h 298"/>
                  <a:gd name="T28" fmla="*/ 0 w 338"/>
                  <a:gd name="T29" fmla="*/ 174 h 298"/>
                  <a:gd name="T30" fmla="*/ 10 w 338"/>
                  <a:gd name="T31" fmla="*/ 188 h 298"/>
                  <a:gd name="T32" fmla="*/ 36 w 338"/>
                  <a:gd name="T33" fmla="*/ 190 h 298"/>
                  <a:gd name="T34" fmla="*/ 74 w 338"/>
                  <a:gd name="T35" fmla="*/ 246 h 298"/>
                  <a:gd name="T36" fmla="*/ 92 w 338"/>
                  <a:gd name="T37" fmla="*/ 290 h 298"/>
                  <a:gd name="T38" fmla="*/ 136 w 338"/>
                  <a:gd name="T39" fmla="*/ 298 h 298"/>
                  <a:gd name="T40" fmla="*/ 144 w 338"/>
                  <a:gd name="T41" fmla="*/ 290 h 298"/>
                  <a:gd name="T42" fmla="*/ 156 w 338"/>
                  <a:gd name="T43" fmla="*/ 280 h 298"/>
                  <a:gd name="T44" fmla="*/ 184 w 338"/>
                  <a:gd name="T45" fmla="*/ 280 h 298"/>
                  <a:gd name="T46" fmla="*/ 198 w 338"/>
                  <a:gd name="T47" fmla="*/ 290 h 298"/>
                  <a:gd name="T48" fmla="*/ 242 w 338"/>
                  <a:gd name="T49" fmla="*/ 298 h 298"/>
                  <a:gd name="T50" fmla="*/ 248 w 338"/>
                  <a:gd name="T51" fmla="*/ 290 h 298"/>
                  <a:gd name="T52" fmla="*/ 262 w 338"/>
                  <a:gd name="T53" fmla="*/ 250 h 298"/>
                  <a:gd name="T54" fmla="*/ 290 w 338"/>
                  <a:gd name="T55" fmla="*/ 220 h 298"/>
                  <a:gd name="T56" fmla="*/ 308 w 338"/>
                  <a:gd name="T57" fmla="*/ 180 h 298"/>
                  <a:gd name="T58" fmla="*/ 322 w 338"/>
                  <a:gd name="T59" fmla="*/ 166 h 298"/>
                  <a:gd name="T60" fmla="*/ 336 w 338"/>
                  <a:gd name="T61" fmla="*/ 156 h 298"/>
                  <a:gd name="T62" fmla="*/ 336 w 338"/>
                  <a:gd name="T63" fmla="*/ 144 h 298"/>
                  <a:gd name="T64" fmla="*/ 322 w 338"/>
                  <a:gd name="T65" fmla="*/ 134 h 298"/>
                  <a:gd name="T66" fmla="*/ 96 w 338"/>
                  <a:gd name="T67" fmla="*/ 120 h 298"/>
                  <a:gd name="T68" fmla="*/ 78 w 338"/>
                  <a:gd name="T69" fmla="*/ 110 h 298"/>
                  <a:gd name="T70" fmla="*/ 80 w 338"/>
                  <a:gd name="T71" fmla="*/ 108 h 298"/>
                  <a:gd name="T72" fmla="*/ 92 w 338"/>
                  <a:gd name="T73" fmla="*/ 108 h 298"/>
                  <a:gd name="T74" fmla="*/ 102 w 338"/>
                  <a:gd name="T75" fmla="*/ 94 h 298"/>
                  <a:gd name="T76" fmla="*/ 98 w 338"/>
                  <a:gd name="T77" fmla="*/ 84 h 298"/>
                  <a:gd name="T78" fmla="*/ 88 w 338"/>
                  <a:gd name="T79" fmla="*/ 80 h 298"/>
                  <a:gd name="T80" fmla="*/ 90 w 338"/>
                  <a:gd name="T81" fmla="*/ 78 h 298"/>
                  <a:gd name="T82" fmla="*/ 104 w 338"/>
                  <a:gd name="T83" fmla="*/ 78 h 298"/>
                  <a:gd name="T84" fmla="*/ 116 w 338"/>
                  <a:gd name="T85" fmla="*/ 98 h 298"/>
                  <a:gd name="T86" fmla="*/ 110 w 338"/>
                  <a:gd name="T87" fmla="*/ 114 h 298"/>
                  <a:gd name="T88" fmla="*/ 96 w 338"/>
                  <a:gd name="T89" fmla="*/ 120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38" h="298">
                    <a:moveTo>
                      <a:pt x="322" y="134"/>
                    </a:moveTo>
                    <a:lnTo>
                      <a:pt x="310" y="134"/>
                    </a:lnTo>
                    <a:lnTo>
                      <a:pt x="310" y="134"/>
                    </a:lnTo>
                    <a:lnTo>
                      <a:pt x="306" y="120"/>
                    </a:lnTo>
                    <a:lnTo>
                      <a:pt x="302" y="108"/>
                    </a:lnTo>
                    <a:lnTo>
                      <a:pt x="296" y="94"/>
                    </a:lnTo>
                    <a:lnTo>
                      <a:pt x="288" y="84"/>
                    </a:lnTo>
                    <a:lnTo>
                      <a:pt x="280" y="72"/>
                    </a:lnTo>
                    <a:lnTo>
                      <a:pt x="270" y="62"/>
                    </a:lnTo>
                    <a:lnTo>
                      <a:pt x="260" y="54"/>
                    </a:lnTo>
                    <a:lnTo>
                      <a:pt x="248" y="46"/>
                    </a:lnTo>
                    <a:lnTo>
                      <a:pt x="248" y="46"/>
                    </a:lnTo>
                    <a:lnTo>
                      <a:pt x="236" y="58"/>
                    </a:lnTo>
                    <a:lnTo>
                      <a:pt x="224" y="66"/>
                    </a:lnTo>
                    <a:lnTo>
                      <a:pt x="208" y="72"/>
                    </a:lnTo>
                    <a:lnTo>
                      <a:pt x="192" y="74"/>
                    </a:lnTo>
                    <a:lnTo>
                      <a:pt x="192" y="74"/>
                    </a:lnTo>
                    <a:lnTo>
                      <a:pt x="182" y="72"/>
                    </a:lnTo>
                    <a:lnTo>
                      <a:pt x="172" y="70"/>
                    </a:lnTo>
                    <a:lnTo>
                      <a:pt x="162" y="66"/>
                    </a:lnTo>
                    <a:lnTo>
                      <a:pt x="152" y="60"/>
                    </a:lnTo>
                    <a:lnTo>
                      <a:pt x="144" y="54"/>
                    </a:lnTo>
                    <a:lnTo>
                      <a:pt x="138" y="46"/>
                    </a:lnTo>
                    <a:lnTo>
                      <a:pt x="132" y="36"/>
                    </a:lnTo>
                    <a:lnTo>
                      <a:pt x="128" y="28"/>
                    </a:lnTo>
                    <a:lnTo>
                      <a:pt x="94" y="2"/>
                    </a:lnTo>
                    <a:lnTo>
                      <a:pt x="94" y="2"/>
                    </a:lnTo>
                    <a:lnTo>
                      <a:pt x="90" y="0"/>
                    </a:lnTo>
                    <a:lnTo>
                      <a:pt x="88" y="0"/>
                    </a:lnTo>
                    <a:lnTo>
                      <a:pt x="86" y="2"/>
                    </a:lnTo>
                    <a:lnTo>
                      <a:pt x="86" y="6"/>
                    </a:lnTo>
                    <a:lnTo>
                      <a:pt x="80" y="56"/>
                    </a:lnTo>
                    <a:lnTo>
                      <a:pt x="80" y="56"/>
                    </a:lnTo>
                    <a:lnTo>
                      <a:pt x="68" y="66"/>
                    </a:lnTo>
                    <a:lnTo>
                      <a:pt x="56" y="80"/>
                    </a:lnTo>
                    <a:lnTo>
                      <a:pt x="48" y="92"/>
                    </a:lnTo>
                    <a:lnTo>
                      <a:pt x="40" y="108"/>
                    </a:lnTo>
                    <a:lnTo>
                      <a:pt x="18" y="108"/>
                    </a:lnTo>
                    <a:lnTo>
                      <a:pt x="18" y="108"/>
                    </a:lnTo>
                    <a:lnTo>
                      <a:pt x="10" y="108"/>
                    </a:lnTo>
                    <a:lnTo>
                      <a:pt x="6" y="112"/>
                    </a:lnTo>
                    <a:lnTo>
                      <a:pt x="2" y="118"/>
                    </a:lnTo>
                    <a:lnTo>
                      <a:pt x="0" y="124"/>
                    </a:lnTo>
                    <a:lnTo>
                      <a:pt x="0" y="174"/>
                    </a:lnTo>
                    <a:lnTo>
                      <a:pt x="0" y="174"/>
                    </a:lnTo>
                    <a:lnTo>
                      <a:pt x="2" y="180"/>
                    </a:lnTo>
                    <a:lnTo>
                      <a:pt x="6" y="184"/>
                    </a:lnTo>
                    <a:lnTo>
                      <a:pt x="10" y="188"/>
                    </a:lnTo>
                    <a:lnTo>
                      <a:pt x="18" y="190"/>
                    </a:lnTo>
                    <a:lnTo>
                      <a:pt x="36" y="190"/>
                    </a:lnTo>
                    <a:lnTo>
                      <a:pt x="36" y="190"/>
                    </a:lnTo>
                    <a:lnTo>
                      <a:pt x="46" y="210"/>
                    </a:lnTo>
                    <a:lnTo>
                      <a:pt x="58" y="228"/>
                    </a:lnTo>
                    <a:lnTo>
                      <a:pt x="74" y="246"/>
                    </a:lnTo>
                    <a:lnTo>
                      <a:pt x="92" y="258"/>
                    </a:lnTo>
                    <a:lnTo>
                      <a:pt x="92" y="290"/>
                    </a:lnTo>
                    <a:lnTo>
                      <a:pt x="92" y="290"/>
                    </a:lnTo>
                    <a:lnTo>
                      <a:pt x="96" y="296"/>
                    </a:lnTo>
                    <a:lnTo>
                      <a:pt x="100" y="298"/>
                    </a:lnTo>
                    <a:lnTo>
                      <a:pt x="136" y="298"/>
                    </a:lnTo>
                    <a:lnTo>
                      <a:pt x="136" y="298"/>
                    </a:lnTo>
                    <a:lnTo>
                      <a:pt x="142" y="296"/>
                    </a:lnTo>
                    <a:lnTo>
                      <a:pt x="144" y="290"/>
                    </a:lnTo>
                    <a:lnTo>
                      <a:pt x="144" y="278"/>
                    </a:lnTo>
                    <a:lnTo>
                      <a:pt x="144" y="278"/>
                    </a:lnTo>
                    <a:lnTo>
                      <a:pt x="156" y="280"/>
                    </a:lnTo>
                    <a:lnTo>
                      <a:pt x="170" y="280"/>
                    </a:lnTo>
                    <a:lnTo>
                      <a:pt x="170" y="280"/>
                    </a:lnTo>
                    <a:lnTo>
                      <a:pt x="184" y="280"/>
                    </a:lnTo>
                    <a:lnTo>
                      <a:pt x="198" y="278"/>
                    </a:lnTo>
                    <a:lnTo>
                      <a:pt x="198" y="290"/>
                    </a:lnTo>
                    <a:lnTo>
                      <a:pt x="198" y="290"/>
                    </a:lnTo>
                    <a:lnTo>
                      <a:pt x="200" y="296"/>
                    </a:lnTo>
                    <a:lnTo>
                      <a:pt x="206" y="298"/>
                    </a:lnTo>
                    <a:lnTo>
                      <a:pt x="242" y="298"/>
                    </a:lnTo>
                    <a:lnTo>
                      <a:pt x="242" y="298"/>
                    </a:lnTo>
                    <a:lnTo>
                      <a:pt x="246" y="296"/>
                    </a:lnTo>
                    <a:lnTo>
                      <a:pt x="248" y="290"/>
                    </a:lnTo>
                    <a:lnTo>
                      <a:pt x="248" y="258"/>
                    </a:lnTo>
                    <a:lnTo>
                      <a:pt x="248" y="258"/>
                    </a:lnTo>
                    <a:lnTo>
                      <a:pt x="262" y="250"/>
                    </a:lnTo>
                    <a:lnTo>
                      <a:pt x="272" y="242"/>
                    </a:lnTo>
                    <a:lnTo>
                      <a:pt x="282" y="230"/>
                    </a:lnTo>
                    <a:lnTo>
                      <a:pt x="290" y="220"/>
                    </a:lnTo>
                    <a:lnTo>
                      <a:pt x="298" y="208"/>
                    </a:lnTo>
                    <a:lnTo>
                      <a:pt x="304" y="194"/>
                    </a:lnTo>
                    <a:lnTo>
                      <a:pt x="308" y="180"/>
                    </a:lnTo>
                    <a:lnTo>
                      <a:pt x="310" y="166"/>
                    </a:lnTo>
                    <a:lnTo>
                      <a:pt x="322" y="166"/>
                    </a:lnTo>
                    <a:lnTo>
                      <a:pt x="322" y="166"/>
                    </a:lnTo>
                    <a:lnTo>
                      <a:pt x="328" y="166"/>
                    </a:lnTo>
                    <a:lnTo>
                      <a:pt x="332" y="162"/>
                    </a:lnTo>
                    <a:lnTo>
                      <a:pt x="336" y="156"/>
                    </a:lnTo>
                    <a:lnTo>
                      <a:pt x="338" y="150"/>
                    </a:lnTo>
                    <a:lnTo>
                      <a:pt x="338" y="150"/>
                    </a:lnTo>
                    <a:lnTo>
                      <a:pt x="336" y="144"/>
                    </a:lnTo>
                    <a:lnTo>
                      <a:pt x="332" y="138"/>
                    </a:lnTo>
                    <a:lnTo>
                      <a:pt x="328" y="136"/>
                    </a:lnTo>
                    <a:lnTo>
                      <a:pt x="322" y="134"/>
                    </a:lnTo>
                    <a:lnTo>
                      <a:pt x="322" y="134"/>
                    </a:lnTo>
                    <a:close/>
                    <a:moveTo>
                      <a:pt x="96" y="120"/>
                    </a:moveTo>
                    <a:lnTo>
                      <a:pt x="96" y="120"/>
                    </a:lnTo>
                    <a:lnTo>
                      <a:pt x="88" y="118"/>
                    </a:lnTo>
                    <a:lnTo>
                      <a:pt x="82" y="114"/>
                    </a:lnTo>
                    <a:lnTo>
                      <a:pt x="78" y="110"/>
                    </a:lnTo>
                    <a:lnTo>
                      <a:pt x="76" y="104"/>
                    </a:lnTo>
                    <a:lnTo>
                      <a:pt x="76" y="104"/>
                    </a:lnTo>
                    <a:lnTo>
                      <a:pt x="80" y="108"/>
                    </a:lnTo>
                    <a:lnTo>
                      <a:pt x="88" y="110"/>
                    </a:lnTo>
                    <a:lnTo>
                      <a:pt x="88" y="110"/>
                    </a:lnTo>
                    <a:lnTo>
                      <a:pt x="92" y="108"/>
                    </a:lnTo>
                    <a:lnTo>
                      <a:pt x="98" y="106"/>
                    </a:lnTo>
                    <a:lnTo>
                      <a:pt x="100" y="100"/>
                    </a:lnTo>
                    <a:lnTo>
                      <a:pt x="102" y="94"/>
                    </a:lnTo>
                    <a:lnTo>
                      <a:pt x="102" y="94"/>
                    </a:lnTo>
                    <a:lnTo>
                      <a:pt x="100" y="88"/>
                    </a:lnTo>
                    <a:lnTo>
                      <a:pt x="98" y="84"/>
                    </a:lnTo>
                    <a:lnTo>
                      <a:pt x="92" y="82"/>
                    </a:lnTo>
                    <a:lnTo>
                      <a:pt x="88" y="80"/>
                    </a:lnTo>
                    <a:lnTo>
                      <a:pt x="88" y="80"/>
                    </a:lnTo>
                    <a:lnTo>
                      <a:pt x="86" y="80"/>
                    </a:lnTo>
                    <a:lnTo>
                      <a:pt x="86" y="80"/>
                    </a:lnTo>
                    <a:lnTo>
                      <a:pt x="90" y="78"/>
                    </a:lnTo>
                    <a:lnTo>
                      <a:pt x="96" y="78"/>
                    </a:lnTo>
                    <a:lnTo>
                      <a:pt x="96" y="78"/>
                    </a:lnTo>
                    <a:lnTo>
                      <a:pt x="104" y="78"/>
                    </a:lnTo>
                    <a:lnTo>
                      <a:pt x="110" y="84"/>
                    </a:lnTo>
                    <a:lnTo>
                      <a:pt x="116" y="90"/>
                    </a:lnTo>
                    <a:lnTo>
                      <a:pt x="116" y="98"/>
                    </a:lnTo>
                    <a:lnTo>
                      <a:pt x="116" y="98"/>
                    </a:lnTo>
                    <a:lnTo>
                      <a:pt x="116" y="106"/>
                    </a:lnTo>
                    <a:lnTo>
                      <a:pt x="110" y="114"/>
                    </a:lnTo>
                    <a:lnTo>
                      <a:pt x="104" y="118"/>
                    </a:lnTo>
                    <a:lnTo>
                      <a:pt x="96" y="120"/>
                    </a:lnTo>
                    <a:lnTo>
                      <a:pt x="96" y="120"/>
                    </a:lnTo>
                    <a:close/>
                  </a:path>
                </a:pathLst>
              </a:custGeom>
              <a:solidFill>
                <a:srgbClr val="3A3E4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3765"/>
                <a:endParaRPr lang="zh-CN" altLang="en-US" sz="1900" kern="0">
                  <a:solidFill>
                    <a:sysClr val="windowText" lastClr="000000"/>
                  </a:solidFill>
                </a:endParaRPr>
              </a:p>
            </p:txBody>
          </p:sp>
          <p:sp>
            <p:nvSpPr>
              <p:cNvPr id="42" name="Freeform 31"/>
              <p:cNvSpPr>
                <a:spLocks noEditPoints="1"/>
              </p:cNvSpPr>
              <p:nvPr/>
            </p:nvSpPr>
            <p:spPr bwMode="auto">
              <a:xfrm>
                <a:off x="2855913" y="1546225"/>
                <a:ext cx="155575" cy="155575"/>
              </a:xfrm>
              <a:custGeom>
                <a:avLst/>
                <a:gdLst>
                  <a:gd name="T0" fmla="*/ 48 w 98"/>
                  <a:gd name="T1" fmla="*/ 0 h 98"/>
                  <a:gd name="T2" fmla="*/ 30 w 98"/>
                  <a:gd name="T3" fmla="*/ 4 h 98"/>
                  <a:gd name="T4" fmla="*/ 14 w 98"/>
                  <a:gd name="T5" fmla="*/ 16 h 98"/>
                  <a:gd name="T6" fmla="*/ 4 w 98"/>
                  <a:gd name="T7" fmla="*/ 30 h 98"/>
                  <a:gd name="T8" fmla="*/ 0 w 98"/>
                  <a:gd name="T9" fmla="*/ 50 h 98"/>
                  <a:gd name="T10" fmla="*/ 0 w 98"/>
                  <a:gd name="T11" fmla="*/ 60 h 98"/>
                  <a:gd name="T12" fmla="*/ 8 w 98"/>
                  <a:gd name="T13" fmla="*/ 78 h 98"/>
                  <a:gd name="T14" fmla="*/ 22 w 98"/>
                  <a:gd name="T15" fmla="*/ 90 h 98"/>
                  <a:gd name="T16" fmla="*/ 38 w 98"/>
                  <a:gd name="T17" fmla="*/ 98 h 98"/>
                  <a:gd name="T18" fmla="*/ 48 w 98"/>
                  <a:gd name="T19" fmla="*/ 98 h 98"/>
                  <a:gd name="T20" fmla="*/ 68 w 98"/>
                  <a:gd name="T21" fmla="*/ 94 h 98"/>
                  <a:gd name="T22" fmla="*/ 84 w 98"/>
                  <a:gd name="T23" fmla="*/ 84 h 98"/>
                  <a:gd name="T24" fmla="*/ 94 w 98"/>
                  <a:gd name="T25" fmla="*/ 68 h 98"/>
                  <a:gd name="T26" fmla="*/ 98 w 98"/>
                  <a:gd name="T27" fmla="*/ 50 h 98"/>
                  <a:gd name="T28" fmla="*/ 96 w 98"/>
                  <a:gd name="T29" fmla="*/ 40 h 98"/>
                  <a:gd name="T30" fmla="*/ 90 w 98"/>
                  <a:gd name="T31" fmla="*/ 22 h 98"/>
                  <a:gd name="T32" fmla="*/ 76 w 98"/>
                  <a:gd name="T33" fmla="*/ 10 h 98"/>
                  <a:gd name="T34" fmla="*/ 58 w 98"/>
                  <a:gd name="T35" fmla="*/ 2 h 98"/>
                  <a:gd name="T36" fmla="*/ 48 w 98"/>
                  <a:gd name="T37" fmla="*/ 0 h 98"/>
                  <a:gd name="T38" fmla="*/ 52 w 98"/>
                  <a:gd name="T39" fmla="*/ 82 h 98"/>
                  <a:gd name="T40" fmla="*/ 42 w 98"/>
                  <a:gd name="T41" fmla="*/ 74 h 98"/>
                  <a:gd name="T42" fmla="*/ 34 w 98"/>
                  <a:gd name="T43" fmla="*/ 74 h 98"/>
                  <a:gd name="T44" fmla="*/ 30 w 98"/>
                  <a:gd name="T45" fmla="*/ 60 h 98"/>
                  <a:gd name="T46" fmla="*/ 36 w 98"/>
                  <a:gd name="T47" fmla="*/ 62 h 98"/>
                  <a:gd name="T48" fmla="*/ 46 w 98"/>
                  <a:gd name="T49" fmla="*/ 64 h 98"/>
                  <a:gd name="T50" fmla="*/ 52 w 98"/>
                  <a:gd name="T51" fmla="*/ 60 h 98"/>
                  <a:gd name="T52" fmla="*/ 50 w 98"/>
                  <a:gd name="T53" fmla="*/ 56 h 98"/>
                  <a:gd name="T54" fmla="*/ 44 w 98"/>
                  <a:gd name="T55" fmla="*/ 54 h 98"/>
                  <a:gd name="T56" fmla="*/ 32 w 98"/>
                  <a:gd name="T57" fmla="*/ 48 h 98"/>
                  <a:gd name="T58" fmla="*/ 28 w 98"/>
                  <a:gd name="T59" fmla="*/ 38 h 98"/>
                  <a:gd name="T60" fmla="*/ 28 w 98"/>
                  <a:gd name="T61" fmla="*/ 34 h 98"/>
                  <a:gd name="T62" fmla="*/ 36 w 98"/>
                  <a:gd name="T63" fmla="*/ 26 h 98"/>
                  <a:gd name="T64" fmla="*/ 42 w 98"/>
                  <a:gd name="T65" fmla="*/ 16 h 98"/>
                  <a:gd name="T66" fmla="*/ 52 w 98"/>
                  <a:gd name="T67" fmla="*/ 22 h 98"/>
                  <a:gd name="T68" fmla="*/ 60 w 98"/>
                  <a:gd name="T69" fmla="*/ 24 h 98"/>
                  <a:gd name="T70" fmla="*/ 64 w 98"/>
                  <a:gd name="T71" fmla="*/ 36 h 98"/>
                  <a:gd name="T72" fmla="*/ 58 w 98"/>
                  <a:gd name="T73" fmla="*/ 34 h 98"/>
                  <a:gd name="T74" fmla="*/ 50 w 98"/>
                  <a:gd name="T75" fmla="*/ 34 h 98"/>
                  <a:gd name="T76" fmla="*/ 44 w 98"/>
                  <a:gd name="T77" fmla="*/ 38 h 98"/>
                  <a:gd name="T78" fmla="*/ 46 w 98"/>
                  <a:gd name="T79" fmla="*/ 40 h 98"/>
                  <a:gd name="T80" fmla="*/ 54 w 98"/>
                  <a:gd name="T81" fmla="*/ 44 h 98"/>
                  <a:gd name="T82" fmla="*/ 66 w 98"/>
                  <a:gd name="T83" fmla="*/ 50 h 98"/>
                  <a:gd name="T84" fmla="*/ 70 w 98"/>
                  <a:gd name="T85" fmla="*/ 58 h 98"/>
                  <a:gd name="T86" fmla="*/ 68 w 98"/>
                  <a:gd name="T87" fmla="*/ 64 h 98"/>
                  <a:gd name="T88" fmla="*/ 60 w 98"/>
                  <a:gd name="T89" fmla="*/ 72 h 98"/>
                  <a:gd name="T90" fmla="*/ 52 w 98"/>
                  <a:gd name="T91" fmla="*/ 74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8" h="98">
                    <a:moveTo>
                      <a:pt x="48" y="0"/>
                    </a:moveTo>
                    <a:lnTo>
                      <a:pt x="48" y="0"/>
                    </a:lnTo>
                    <a:lnTo>
                      <a:pt x="38" y="2"/>
                    </a:lnTo>
                    <a:lnTo>
                      <a:pt x="30" y="4"/>
                    </a:lnTo>
                    <a:lnTo>
                      <a:pt x="22" y="10"/>
                    </a:lnTo>
                    <a:lnTo>
                      <a:pt x="14" y="16"/>
                    </a:lnTo>
                    <a:lnTo>
                      <a:pt x="8" y="22"/>
                    </a:lnTo>
                    <a:lnTo>
                      <a:pt x="4" y="30"/>
                    </a:lnTo>
                    <a:lnTo>
                      <a:pt x="0" y="40"/>
                    </a:lnTo>
                    <a:lnTo>
                      <a:pt x="0" y="50"/>
                    </a:lnTo>
                    <a:lnTo>
                      <a:pt x="0" y="50"/>
                    </a:lnTo>
                    <a:lnTo>
                      <a:pt x="0" y="60"/>
                    </a:lnTo>
                    <a:lnTo>
                      <a:pt x="4" y="68"/>
                    </a:lnTo>
                    <a:lnTo>
                      <a:pt x="8" y="78"/>
                    </a:lnTo>
                    <a:lnTo>
                      <a:pt x="14" y="84"/>
                    </a:lnTo>
                    <a:lnTo>
                      <a:pt x="22" y="90"/>
                    </a:lnTo>
                    <a:lnTo>
                      <a:pt x="30" y="94"/>
                    </a:lnTo>
                    <a:lnTo>
                      <a:pt x="38" y="98"/>
                    </a:lnTo>
                    <a:lnTo>
                      <a:pt x="48" y="98"/>
                    </a:lnTo>
                    <a:lnTo>
                      <a:pt x="48" y="98"/>
                    </a:lnTo>
                    <a:lnTo>
                      <a:pt x="58" y="98"/>
                    </a:lnTo>
                    <a:lnTo>
                      <a:pt x="68" y="94"/>
                    </a:lnTo>
                    <a:lnTo>
                      <a:pt x="76" y="90"/>
                    </a:lnTo>
                    <a:lnTo>
                      <a:pt x="84" y="84"/>
                    </a:lnTo>
                    <a:lnTo>
                      <a:pt x="90" y="78"/>
                    </a:lnTo>
                    <a:lnTo>
                      <a:pt x="94" y="68"/>
                    </a:lnTo>
                    <a:lnTo>
                      <a:pt x="96" y="60"/>
                    </a:lnTo>
                    <a:lnTo>
                      <a:pt x="98" y="50"/>
                    </a:lnTo>
                    <a:lnTo>
                      <a:pt x="98" y="50"/>
                    </a:lnTo>
                    <a:lnTo>
                      <a:pt x="96" y="40"/>
                    </a:lnTo>
                    <a:lnTo>
                      <a:pt x="94" y="30"/>
                    </a:lnTo>
                    <a:lnTo>
                      <a:pt x="90" y="22"/>
                    </a:lnTo>
                    <a:lnTo>
                      <a:pt x="84" y="16"/>
                    </a:lnTo>
                    <a:lnTo>
                      <a:pt x="76" y="10"/>
                    </a:lnTo>
                    <a:lnTo>
                      <a:pt x="68" y="4"/>
                    </a:lnTo>
                    <a:lnTo>
                      <a:pt x="58" y="2"/>
                    </a:lnTo>
                    <a:lnTo>
                      <a:pt x="48" y="0"/>
                    </a:lnTo>
                    <a:lnTo>
                      <a:pt x="48" y="0"/>
                    </a:lnTo>
                    <a:close/>
                    <a:moveTo>
                      <a:pt x="52" y="74"/>
                    </a:moveTo>
                    <a:lnTo>
                      <a:pt x="52" y="82"/>
                    </a:lnTo>
                    <a:lnTo>
                      <a:pt x="42" y="82"/>
                    </a:lnTo>
                    <a:lnTo>
                      <a:pt x="42" y="74"/>
                    </a:lnTo>
                    <a:lnTo>
                      <a:pt x="42" y="74"/>
                    </a:lnTo>
                    <a:lnTo>
                      <a:pt x="34" y="74"/>
                    </a:lnTo>
                    <a:lnTo>
                      <a:pt x="26" y="72"/>
                    </a:lnTo>
                    <a:lnTo>
                      <a:pt x="30" y="60"/>
                    </a:lnTo>
                    <a:lnTo>
                      <a:pt x="30" y="60"/>
                    </a:lnTo>
                    <a:lnTo>
                      <a:pt x="36" y="62"/>
                    </a:lnTo>
                    <a:lnTo>
                      <a:pt x="46" y="64"/>
                    </a:lnTo>
                    <a:lnTo>
                      <a:pt x="46" y="64"/>
                    </a:lnTo>
                    <a:lnTo>
                      <a:pt x="50" y="62"/>
                    </a:lnTo>
                    <a:lnTo>
                      <a:pt x="52" y="60"/>
                    </a:lnTo>
                    <a:lnTo>
                      <a:pt x="52" y="60"/>
                    </a:lnTo>
                    <a:lnTo>
                      <a:pt x="50" y="56"/>
                    </a:lnTo>
                    <a:lnTo>
                      <a:pt x="44" y="54"/>
                    </a:lnTo>
                    <a:lnTo>
                      <a:pt x="44" y="54"/>
                    </a:lnTo>
                    <a:lnTo>
                      <a:pt x="38" y="52"/>
                    </a:lnTo>
                    <a:lnTo>
                      <a:pt x="32" y="48"/>
                    </a:lnTo>
                    <a:lnTo>
                      <a:pt x="28" y="44"/>
                    </a:lnTo>
                    <a:lnTo>
                      <a:pt x="28" y="38"/>
                    </a:lnTo>
                    <a:lnTo>
                      <a:pt x="28" y="38"/>
                    </a:lnTo>
                    <a:lnTo>
                      <a:pt x="28" y="34"/>
                    </a:lnTo>
                    <a:lnTo>
                      <a:pt x="32" y="28"/>
                    </a:lnTo>
                    <a:lnTo>
                      <a:pt x="36" y="26"/>
                    </a:lnTo>
                    <a:lnTo>
                      <a:pt x="42" y="24"/>
                    </a:lnTo>
                    <a:lnTo>
                      <a:pt x="42" y="16"/>
                    </a:lnTo>
                    <a:lnTo>
                      <a:pt x="52" y="16"/>
                    </a:lnTo>
                    <a:lnTo>
                      <a:pt x="52" y="22"/>
                    </a:lnTo>
                    <a:lnTo>
                      <a:pt x="52" y="22"/>
                    </a:lnTo>
                    <a:lnTo>
                      <a:pt x="60" y="24"/>
                    </a:lnTo>
                    <a:lnTo>
                      <a:pt x="66" y="26"/>
                    </a:lnTo>
                    <a:lnTo>
                      <a:pt x="64" y="36"/>
                    </a:lnTo>
                    <a:lnTo>
                      <a:pt x="64" y="36"/>
                    </a:lnTo>
                    <a:lnTo>
                      <a:pt x="58" y="34"/>
                    </a:lnTo>
                    <a:lnTo>
                      <a:pt x="50" y="34"/>
                    </a:lnTo>
                    <a:lnTo>
                      <a:pt x="50" y="34"/>
                    </a:lnTo>
                    <a:lnTo>
                      <a:pt x="44" y="34"/>
                    </a:lnTo>
                    <a:lnTo>
                      <a:pt x="44" y="38"/>
                    </a:lnTo>
                    <a:lnTo>
                      <a:pt x="44" y="38"/>
                    </a:lnTo>
                    <a:lnTo>
                      <a:pt x="46" y="40"/>
                    </a:lnTo>
                    <a:lnTo>
                      <a:pt x="54" y="44"/>
                    </a:lnTo>
                    <a:lnTo>
                      <a:pt x="54" y="44"/>
                    </a:lnTo>
                    <a:lnTo>
                      <a:pt x="60" y="46"/>
                    </a:lnTo>
                    <a:lnTo>
                      <a:pt x="66" y="50"/>
                    </a:lnTo>
                    <a:lnTo>
                      <a:pt x="68" y="54"/>
                    </a:lnTo>
                    <a:lnTo>
                      <a:pt x="70" y="58"/>
                    </a:lnTo>
                    <a:lnTo>
                      <a:pt x="70" y="58"/>
                    </a:lnTo>
                    <a:lnTo>
                      <a:pt x="68" y="64"/>
                    </a:lnTo>
                    <a:lnTo>
                      <a:pt x="64" y="68"/>
                    </a:lnTo>
                    <a:lnTo>
                      <a:pt x="60" y="72"/>
                    </a:lnTo>
                    <a:lnTo>
                      <a:pt x="52" y="74"/>
                    </a:lnTo>
                    <a:lnTo>
                      <a:pt x="52" y="7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3765"/>
                <a:endParaRPr lang="zh-CN" altLang="en-US" sz="1900" kern="0">
                  <a:solidFill>
                    <a:sysClr val="windowText" lastClr="000000"/>
                  </a:solidFill>
                </a:endParaRPr>
              </a:p>
            </p:txBody>
          </p:sp>
        </p:grpSp>
      </p:grpSp>
      <p:grpSp>
        <p:nvGrpSpPr>
          <p:cNvPr id="45" name="组合 44"/>
          <p:cNvGrpSpPr/>
          <p:nvPr/>
        </p:nvGrpSpPr>
        <p:grpSpPr>
          <a:xfrm>
            <a:off x="7291360" y="3237728"/>
            <a:ext cx="1253667" cy="1254114"/>
            <a:chOff x="4641550" y="3820609"/>
            <a:chExt cx="587801" cy="587801"/>
          </a:xfrm>
        </p:grpSpPr>
        <p:grpSp>
          <p:nvGrpSpPr>
            <p:cNvPr id="46" name="组合 45"/>
            <p:cNvGrpSpPr/>
            <p:nvPr/>
          </p:nvGrpSpPr>
          <p:grpSpPr>
            <a:xfrm>
              <a:off x="4641550" y="3820609"/>
              <a:ext cx="587801" cy="587801"/>
              <a:chOff x="304800" y="673100"/>
              <a:chExt cx="4000500" cy="4000500"/>
            </a:xfrm>
            <a:effectLst>
              <a:outerShdw blurRad="444500" dist="254000" dir="8100000" algn="tr" rotWithShape="0">
                <a:prstClr val="black">
                  <a:alpha val="50000"/>
                </a:prstClr>
              </a:outerShdw>
            </a:effectLst>
          </p:grpSpPr>
          <p:sp>
            <p:nvSpPr>
              <p:cNvPr id="52" name="同心圆 51"/>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913765"/>
                <a:endParaRPr lang="zh-CN" altLang="en-US" sz="1900" kern="0">
                  <a:solidFill>
                    <a:sysClr val="windowText" lastClr="000000"/>
                  </a:solidFill>
                  <a:latin typeface="Calibri" panose="020F0502020204030204"/>
                  <a:ea typeface="宋体" panose="02010600030101010101" pitchFamily="2" charset="-122"/>
                </a:endParaRPr>
              </a:p>
            </p:txBody>
          </p:sp>
          <p:sp>
            <p:nvSpPr>
              <p:cNvPr id="53" name="椭圆 52"/>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913765"/>
                <a:endParaRPr lang="zh-CN" altLang="en-US" sz="1900" kern="0">
                  <a:solidFill>
                    <a:sysClr val="window" lastClr="FFFFFF"/>
                  </a:solidFill>
                  <a:latin typeface="Calibri" panose="020F0502020204030204"/>
                  <a:ea typeface="宋体" panose="02010600030101010101" pitchFamily="2" charset="-122"/>
                </a:endParaRPr>
              </a:p>
            </p:txBody>
          </p:sp>
        </p:grpSp>
        <p:grpSp>
          <p:nvGrpSpPr>
            <p:cNvPr id="47" name="组合 46"/>
            <p:cNvGrpSpPr/>
            <p:nvPr/>
          </p:nvGrpSpPr>
          <p:grpSpPr>
            <a:xfrm>
              <a:off x="4767685" y="3993961"/>
              <a:ext cx="335530" cy="285698"/>
              <a:chOff x="2570163" y="3632200"/>
              <a:chExt cx="641350" cy="546100"/>
            </a:xfrm>
            <a:solidFill>
              <a:srgbClr val="595959"/>
            </a:solidFill>
          </p:grpSpPr>
          <p:sp>
            <p:nvSpPr>
              <p:cNvPr id="48" name="Freeform 80"/>
              <p:cNvSpPr/>
              <p:nvPr/>
            </p:nvSpPr>
            <p:spPr bwMode="auto">
              <a:xfrm>
                <a:off x="2970213" y="3632200"/>
                <a:ext cx="241300" cy="241300"/>
              </a:xfrm>
              <a:custGeom>
                <a:avLst/>
                <a:gdLst>
                  <a:gd name="T0" fmla="*/ 122 w 152"/>
                  <a:gd name="T1" fmla="*/ 148 h 152"/>
                  <a:gd name="T2" fmla="*/ 122 w 152"/>
                  <a:gd name="T3" fmla="*/ 148 h 152"/>
                  <a:gd name="T4" fmla="*/ 120 w 152"/>
                  <a:gd name="T5" fmla="*/ 150 h 152"/>
                  <a:gd name="T6" fmla="*/ 116 w 152"/>
                  <a:gd name="T7" fmla="*/ 152 h 152"/>
                  <a:gd name="T8" fmla="*/ 112 w 152"/>
                  <a:gd name="T9" fmla="*/ 150 h 152"/>
                  <a:gd name="T10" fmla="*/ 108 w 152"/>
                  <a:gd name="T11" fmla="*/ 148 h 152"/>
                  <a:gd name="T12" fmla="*/ 2 w 152"/>
                  <a:gd name="T13" fmla="*/ 42 h 152"/>
                  <a:gd name="T14" fmla="*/ 2 w 152"/>
                  <a:gd name="T15" fmla="*/ 42 h 152"/>
                  <a:gd name="T16" fmla="*/ 0 w 152"/>
                  <a:gd name="T17" fmla="*/ 40 h 152"/>
                  <a:gd name="T18" fmla="*/ 0 w 152"/>
                  <a:gd name="T19" fmla="*/ 36 h 152"/>
                  <a:gd name="T20" fmla="*/ 0 w 152"/>
                  <a:gd name="T21" fmla="*/ 32 h 152"/>
                  <a:gd name="T22" fmla="*/ 2 w 152"/>
                  <a:gd name="T23" fmla="*/ 28 h 152"/>
                  <a:gd name="T24" fmla="*/ 28 w 152"/>
                  <a:gd name="T25" fmla="*/ 2 h 152"/>
                  <a:gd name="T26" fmla="*/ 28 w 152"/>
                  <a:gd name="T27" fmla="*/ 2 h 152"/>
                  <a:gd name="T28" fmla="*/ 32 w 152"/>
                  <a:gd name="T29" fmla="*/ 0 h 152"/>
                  <a:gd name="T30" fmla="*/ 36 w 152"/>
                  <a:gd name="T31" fmla="*/ 0 h 152"/>
                  <a:gd name="T32" fmla="*/ 40 w 152"/>
                  <a:gd name="T33" fmla="*/ 0 h 152"/>
                  <a:gd name="T34" fmla="*/ 42 w 152"/>
                  <a:gd name="T35" fmla="*/ 2 h 152"/>
                  <a:gd name="T36" fmla="*/ 148 w 152"/>
                  <a:gd name="T37" fmla="*/ 108 h 152"/>
                  <a:gd name="T38" fmla="*/ 148 w 152"/>
                  <a:gd name="T39" fmla="*/ 108 h 152"/>
                  <a:gd name="T40" fmla="*/ 152 w 152"/>
                  <a:gd name="T41" fmla="*/ 112 h 152"/>
                  <a:gd name="T42" fmla="*/ 152 w 152"/>
                  <a:gd name="T43" fmla="*/ 116 h 152"/>
                  <a:gd name="T44" fmla="*/ 152 w 152"/>
                  <a:gd name="T45" fmla="*/ 118 h 152"/>
                  <a:gd name="T46" fmla="*/ 148 w 152"/>
                  <a:gd name="T47" fmla="*/ 122 h 152"/>
                  <a:gd name="T48" fmla="*/ 122 w 152"/>
                  <a:gd name="T49" fmla="*/ 148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52" h="152">
                    <a:moveTo>
                      <a:pt x="122" y="148"/>
                    </a:moveTo>
                    <a:lnTo>
                      <a:pt x="122" y="148"/>
                    </a:lnTo>
                    <a:lnTo>
                      <a:pt x="120" y="150"/>
                    </a:lnTo>
                    <a:lnTo>
                      <a:pt x="116" y="152"/>
                    </a:lnTo>
                    <a:lnTo>
                      <a:pt x="112" y="150"/>
                    </a:lnTo>
                    <a:lnTo>
                      <a:pt x="108" y="148"/>
                    </a:lnTo>
                    <a:lnTo>
                      <a:pt x="2" y="42"/>
                    </a:lnTo>
                    <a:lnTo>
                      <a:pt x="2" y="42"/>
                    </a:lnTo>
                    <a:lnTo>
                      <a:pt x="0" y="40"/>
                    </a:lnTo>
                    <a:lnTo>
                      <a:pt x="0" y="36"/>
                    </a:lnTo>
                    <a:lnTo>
                      <a:pt x="0" y="32"/>
                    </a:lnTo>
                    <a:lnTo>
                      <a:pt x="2" y="28"/>
                    </a:lnTo>
                    <a:lnTo>
                      <a:pt x="28" y="2"/>
                    </a:lnTo>
                    <a:lnTo>
                      <a:pt x="28" y="2"/>
                    </a:lnTo>
                    <a:lnTo>
                      <a:pt x="32" y="0"/>
                    </a:lnTo>
                    <a:lnTo>
                      <a:pt x="36" y="0"/>
                    </a:lnTo>
                    <a:lnTo>
                      <a:pt x="40" y="0"/>
                    </a:lnTo>
                    <a:lnTo>
                      <a:pt x="42" y="2"/>
                    </a:lnTo>
                    <a:lnTo>
                      <a:pt x="148" y="108"/>
                    </a:lnTo>
                    <a:lnTo>
                      <a:pt x="148" y="108"/>
                    </a:lnTo>
                    <a:lnTo>
                      <a:pt x="152" y="112"/>
                    </a:lnTo>
                    <a:lnTo>
                      <a:pt x="152" y="116"/>
                    </a:lnTo>
                    <a:lnTo>
                      <a:pt x="152" y="118"/>
                    </a:lnTo>
                    <a:lnTo>
                      <a:pt x="148" y="122"/>
                    </a:lnTo>
                    <a:lnTo>
                      <a:pt x="122" y="148"/>
                    </a:lnTo>
                    <a:close/>
                  </a:path>
                </a:pathLst>
              </a:custGeom>
              <a:solidFill>
                <a:srgbClr val="3A3E4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3765"/>
                <a:endParaRPr lang="zh-CN" altLang="en-US" sz="1900" kern="0">
                  <a:solidFill>
                    <a:sysClr val="windowText" lastClr="000000"/>
                  </a:solidFill>
                </a:endParaRPr>
              </a:p>
            </p:txBody>
          </p:sp>
          <p:sp>
            <p:nvSpPr>
              <p:cNvPr id="49" name="Freeform 81"/>
              <p:cNvSpPr/>
              <p:nvPr/>
            </p:nvSpPr>
            <p:spPr bwMode="auto">
              <a:xfrm>
                <a:off x="2671763" y="3794125"/>
                <a:ext cx="428625" cy="384175"/>
              </a:xfrm>
              <a:custGeom>
                <a:avLst/>
                <a:gdLst>
                  <a:gd name="T0" fmla="*/ 168 w 270"/>
                  <a:gd name="T1" fmla="*/ 24 h 242"/>
                  <a:gd name="T2" fmla="*/ 136 w 270"/>
                  <a:gd name="T3" fmla="*/ 54 h 242"/>
                  <a:gd name="T4" fmla="*/ 134 w 270"/>
                  <a:gd name="T5" fmla="*/ 60 h 242"/>
                  <a:gd name="T6" fmla="*/ 124 w 270"/>
                  <a:gd name="T7" fmla="*/ 70 h 242"/>
                  <a:gd name="T8" fmla="*/ 118 w 270"/>
                  <a:gd name="T9" fmla="*/ 74 h 242"/>
                  <a:gd name="T10" fmla="*/ 106 w 270"/>
                  <a:gd name="T11" fmla="*/ 78 h 242"/>
                  <a:gd name="T12" fmla="*/ 92 w 270"/>
                  <a:gd name="T13" fmla="*/ 76 h 242"/>
                  <a:gd name="T14" fmla="*/ 84 w 270"/>
                  <a:gd name="T15" fmla="*/ 72 h 242"/>
                  <a:gd name="T16" fmla="*/ 78 w 270"/>
                  <a:gd name="T17" fmla="*/ 68 h 242"/>
                  <a:gd name="T18" fmla="*/ 70 w 270"/>
                  <a:gd name="T19" fmla="*/ 50 h 242"/>
                  <a:gd name="T20" fmla="*/ 70 w 270"/>
                  <a:gd name="T21" fmla="*/ 32 h 242"/>
                  <a:gd name="T22" fmla="*/ 4 w 270"/>
                  <a:gd name="T23" fmla="*/ 78 h 242"/>
                  <a:gd name="T24" fmla="*/ 2 w 270"/>
                  <a:gd name="T25" fmla="*/ 80 h 242"/>
                  <a:gd name="T26" fmla="*/ 2 w 270"/>
                  <a:gd name="T27" fmla="*/ 86 h 242"/>
                  <a:gd name="T28" fmla="*/ 10 w 270"/>
                  <a:gd name="T29" fmla="*/ 98 h 242"/>
                  <a:gd name="T30" fmla="*/ 26 w 270"/>
                  <a:gd name="T31" fmla="*/ 82 h 242"/>
                  <a:gd name="T32" fmla="*/ 42 w 270"/>
                  <a:gd name="T33" fmla="*/ 76 h 242"/>
                  <a:gd name="T34" fmla="*/ 60 w 270"/>
                  <a:gd name="T35" fmla="*/ 82 h 242"/>
                  <a:gd name="T36" fmla="*/ 66 w 270"/>
                  <a:gd name="T37" fmla="*/ 90 h 242"/>
                  <a:gd name="T38" fmla="*/ 66 w 270"/>
                  <a:gd name="T39" fmla="*/ 100 h 242"/>
                  <a:gd name="T40" fmla="*/ 84 w 270"/>
                  <a:gd name="T41" fmla="*/ 108 h 242"/>
                  <a:gd name="T42" fmla="*/ 90 w 270"/>
                  <a:gd name="T43" fmla="*/ 116 h 242"/>
                  <a:gd name="T44" fmla="*/ 92 w 270"/>
                  <a:gd name="T45" fmla="*/ 124 h 242"/>
                  <a:gd name="T46" fmla="*/ 108 w 270"/>
                  <a:gd name="T47" fmla="*/ 132 h 242"/>
                  <a:gd name="T48" fmla="*/ 114 w 270"/>
                  <a:gd name="T49" fmla="*/ 140 h 242"/>
                  <a:gd name="T50" fmla="*/ 116 w 270"/>
                  <a:gd name="T51" fmla="*/ 148 h 242"/>
                  <a:gd name="T52" fmla="*/ 132 w 270"/>
                  <a:gd name="T53" fmla="*/ 156 h 242"/>
                  <a:gd name="T54" fmla="*/ 138 w 270"/>
                  <a:gd name="T55" fmla="*/ 164 h 242"/>
                  <a:gd name="T56" fmla="*/ 138 w 270"/>
                  <a:gd name="T57" fmla="*/ 182 h 242"/>
                  <a:gd name="T58" fmla="*/ 118 w 270"/>
                  <a:gd name="T59" fmla="*/ 204 h 242"/>
                  <a:gd name="T60" fmla="*/ 150 w 270"/>
                  <a:gd name="T61" fmla="*/ 236 h 242"/>
                  <a:gd name="T62" fmla="*/ 162 w 270"/>
                  <a:gd name="T63" fmla="*/ 242 h 242"/>
                  <a:gd name="T64" fmla="*/ 172 w 270"/>
                  <a:gd name="T65" fmla="*/ 236 h 242"/>
                  <a:gd name="T66" fmla="*/ 176 w 270"/>
                  <a:gd name="T67" fmla="*/ 232 h 242"/>
                  <a:gd name="T68" fmla="*/ 176 w 270"/>
                  <a:gd name="T69" fmla="*/ 218 h 242"/>
                  <a:gd name="T70" fmla="*/ 148 w 270"/>
                  <a:gd name="T71" fmla="*/ 188 h 242"/>
                  <a:gd name="T72" fmla="*/ 146 w 270"/>
                  <a:gd name="T73" fmla="*/ 184 h 242"/>
                  <a:gd name="T74" fmla="*/ 148 w 270"/>
                  <a:gd name="T75" fmla="*/ 180 h 242"/>
                  <a:gd name="T76" fmla="*/ 156 w 270"/>
                  <a:gd name="T77" fmla="*/ 180 h 242"/>
                  <a:gd name="T78" fmla="*/ 180 w 270"/>
                  <a:gd name="T79" fmla="*/ 206 h 242"/>
                  <a:gd name="T80" fmla="*/ 192 w 270"/>
                  <a:gd name="T81" fmla="*/ 210 h 242"/>
                  <a:gd name="T82" fmla="*/ 204 w 270"/>
                  <a:gd name="T83" fmla="*/ 206 h 242"/>
                  <a:gd name="T84" fmla="*/ 208 w 270"/>
                  <a:gd name="T85" fmla="*/ 200 h 242"/>
                  <a:gd name="T86" fmla="*/ 208 w 270"/>
                  <a:gd name="T87" fmla="*/ 188 h 242"/>
                  <a:gd name="T88" fmla="*/ 178 w 270"/>
                  <a:gd name="T89" fmla="*/ 158 h 242"/>
                  <a:gd name="T90" fmla="*/ 176 w 270"/>
                  <a:gd name="T91" fmla="*/ 154 h 242"/>
                  <a:gd name="T92" fmla="*/ 178 w 270"/>
                  <a:gd name="T93" fmla="*/ 150 h 242"/>
                  <a:gd name="T94" fmla="*/ 186 w 270"/>
                  <a:gd name="T95" fmla="*/ 150 h 242"/>
                  <a:gd name="T96" fmla="*/ 212 w 270"/>
                  <a:gd name="T97" fmla="*/ 174 h 242"/>
                  <a:gd name="T98" fmla="*/ 224 w 270"/>
                  <a:gd name="T99" fmla="*/ 180 h 242"/>
                  <a:gd name="T100" fmla="*/ 234 w 270"/>
                  <a:gd name="T101" fmla="*/ 174 h 242"/>
                  <a:gd name="T102" fmla="*/ 238 w 270"/>
                  <a:gd name="T103" fmla="*/ 170 h 242"/>
                  <a:gd name="T104" fmla="*/ 238 w 270"/>
                  <a:gd name="T105" fmla="*/ 158 h 242"/>
                  <a:gd name="T106" fmla="*/ 210 w 270"/>
                  <a:gd name="T107" fmla="*/ 126 h 242"/>
                  <a:gd name="T108" fmla="*/ 208 w 270"/>
                  <a:gd name="T109" fmla="*/ 122 h 242"/>
                  <a:gd name="T110" fmla="*/ 210 w 270"/>
                  <a:gd name="T111" fmla="*/ 118 h 242"/>
                  <a:gd name="T112" fmla="*/ 218 w 270"/>
                  <a:gd name="T113" fmla="*/ 118 h 242"/>
                  <a:gd name="T114" fmla="*/ 242 w 270"/>
                  <a:gd name="T115" fmla="*/ 144 h 242"/>
                  <a:gd name="T116" fmla="*/ 254 w 270"/>
                  <a:gd name="T117" fmla="*/ 148 h 242"/>
                  <a:gd name="T118" fmla="*/ 266 w 270"/>
                  <a:gd name="T119" fmla="*/ 144 h 242"/>
                  <a:gd name="T120" fmla="*/ 270 w 270"/>
                  <a:gd name="T121" fmla="*/ 138 h 242"/>
                  <a:gd name="T122" fmla="*/ 270 w 270"/>
                  <a:gd name="T123" fmla="*/ 126 h 242"/>
                  <a:gd name="T124" fmla="*/ 266 w 270"/>
                  <a:gd name="T125" fmla="*/ 12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0" h="242">
                    <a:moveTo>
                      <a:pt x="266" y="120"/>
                    </a:moveTo>
                    <a:lnTo>
                      <a:pt x="168" y="24"/>
                    </a:lnTo>
                    <a:lnTo>
                      <a:pt x="144" y="34"/>
                    </a:lnTo>
                    <a:lnTo>
                      <a:pt x="136" y="54"/>
                    </a:lnTo>
                    <a:lnTo>
                      <a:pt x="136" y="54"/>
                    </a:lnTo>
                    <a:lnTo>
                      <a:pt x="134" y="60"/>
                    </a:lnTo>
                    <a:lnTo>
                      <a:pt x="130" y="66"/>
                    </a:lnTo>
                    <a:lnTo>
                      <a:pt x="124" y="70"/>
                    </a:lnTo>
                    <a:lnTo>
                      <a:pt x="118" y="74"/>
                    </a:lnTo>
                    <a:lnTo>
                      <a:pt x="118" y="74"/>
                    </a:lnTo>
                    <a:lnTo>
                      <a:pt x="112" y="76"/>
                    </a:lnTo>
                    <a:lnTo>
                      <a:pt x="106" y="78"/>
                    </a:lnTo>
                    <a:lnTo>
                      <a:pt x="98" y="78"/>
                    </a:lnTo>
                    <a:lnTo>
                      <a:pt x="92" y="76"/>
                    </a:lnTo>
                    <a:lnTo>
                      <a:pt x="92" y="76"/>
                    </a:lnTo>
                    <a:lnTo>
                      <a:pt x="84" y="72"/>
                    </a:lnTo>
                    <a:lnTo>
                      <a:pt x="78" y="68"/>
                    </a:lnTo>
                    <a:lnTo>
                      <a:pt x="78" y="68"/>
                    </a:lnTo>
                    <a:lnTo>
                      <a:pt x="72" y="60"/>
                    </a:lnTo>
                    <a:lnTo>
                      <a:pt x="70" y="50"/>
                    </a:lnTo>
                    <a:lnTo>
                      <a:pt x="68" y="42"/>
                    </a:lnTo>
                    <a:lnTo>
                      <a:pt x="70" y="32"/>
                    </a:lnTo>
                    <a:lnTo>
                      <a:pt x="82" y="0"/>
                    </a:lnTo>
                    <a:lnTo>
                      <a:pt x="4" y="78"/>
                    </a:lnTo>
                    <a:lnTo>
                      <a:pt x="4" y="78"/>
                    </a:lnTo>
                    <a:lnTo>
                      <a:pt x="2" y="80"/>
                    </a:lnTo>
                    <a:lnTo>
                      <a:pt x="0" y="84"/>
                    </a:lnTo>
                    <a:lnTo>
                      <a:pt x="2" y="86"/>
                    </a:lnTo>
                    <a:lnTo>
                      <a:pt x="4" y="90"/>
                    </a:lnTo>
                    <a:lnTo>
                      <a:pt x="10" y="98"/>
                    </a:lnTo>
                    <a:lnTo>
                      <a:pt x="26" y="82"/>
                    </a:lnTo>
                    <a:lnTo>
                      <a:pt x="26" y="82"/>
                    </a:lnTo>
                    <a:lnTo>
                      <a:pt x="34" y="78"/>
                    </a:lnTo>
                    <a:lnTo>
                      <a:pt x="42" y="76"/>
                    </a:lnTo>
                    <a:lnTo>
                      <a:pt x="52" y="78"/>
                    </a:lnTo>
                    <a:lnTo>
                      <a:pt x="60" y="82"/>
                    </a:lnTo>
                    <a:lnTo>
                      <a:pt x="60" y="82"/>
                    </a:lnTo>
                    <a:lnTo>
                      <a:pt x="66" y="90"/>
                    </a:lnTo>
                    <a:lnTo>
                      <a:pt x="66" y="100"/>
                    </a:lnTo>
                    <a:lnTo>
                      <a:pt x="66" y="100"/>
                    </a:lnTo>
                    <a:lnTo>
                      <a:pt x="76" y="102"/>
                    </a:lnTo>
                    <a:lnTo>
                      <a:pt x="84" y="108"/>
                    </a:lnTo>
                    <a:lnTo>
                      <a:pt x="84" y="108"/>
                    </a:lnTo>
                    <a:lnTo>
                      <a:pt x="90" y="116"/>
                    </a:lnTo>
                    <a:lnTo>
                      <a:pt x="92" y="124"/>
                    </a:lnTo>
                    <a:lnTo>
                      <a:pt x="92" y="124"/>
                    </a:lnTo>
                    <a:lnTo>
                      <a:pt x="100" y="126"/>
                    </a:lnTo>
                    <a:lnTo>
                      <a:pt x="108" y="132"/>
                    </a:lnTo>
                    <a:lnTo>
                      <a:pt x="108" y="132"/>
                    </a:lnTo>
                    <a:lnTo>
                      <a:pt x="114" y="140"/>
                    </a:lnTo>
                    <a:lnTo>
                      <a:pt x="116" y="148"/>
                    </a:lnTo>
                    <a:lnTo>
                      <a:pt x="116" y="148"/>
                    </a:lnTo>
                    <a:lnTo>
                      <a:pt x="124" y="150"/>
                    </a:lnTo>
                    <a:lnTo>
                      <a:pt x="132" y="156"/>
                    </a:lnTo>
                    <a:lnTo>
                      <a:pt x="132" y="156"/>
                    </a:lnTo>
                    <a:lnTo>
                      <a:pt x="138" y="164"/>
                    </a:lnTo>
                    <a:lnTo>
                      <a:pt x="140" y="174"/>
                    </a:lnTo>
                    <a:lnTo>
                      <a:pt x="138" y="182"/>
                    </a:lnTo>
                    <a:lnTo>
                      <a:pt x="132" y="190"/>
                    </a:lnTo>
                    <a:lnTo>
                      <a:pt x="118" y="204"/>
                    </a:lnTo>
                    <a:lnTo>
                      <a:pt x="150" y="236"/>
                    </a:lnTo>
                    <a:lnTo>
                      <a:pt x="150" y="236"/>
                    </a:lnTo>
                    <a:lnTo>
                      <a:pt x="156" y="240"/>
                    </a:lnTo>
                    <a:lnTo>
                      <a:pt x="162" y="242"/>
                    </a:lnTo>
                    <a:lnTo>
                      <a:pt x="168" y="240"/>
                    </a:lnTo>
                    <a:lnTo>
                      <a:pt x="172" y="236"/>
                    </a:lnTo>
                    <a:lnTo>
                      <a:pt x="172" y="236"/>
                    </a:lnTo>
                    <a:lnTo>
                      <a:pt x="176" y="232"/>
                    </a:lnTo>
                    <a:lnTo>
                      <a:pt x="178" y="224"/>
                    </a:lnTo>
                    <a:lnTo>
                      <a:pt x="176" y="218"/>
                    </a:lnTo>
                    <a:lnTo>
                      <a:pt x="172" y="214"/>
                    </a:lnTo>
                    <a:lnTo>
                      <a:pt x="148" y="188"/>
                    </a:lnTo>
                    <a:lnTo>
                      <a:pt x="148" y="188"/>
                    </a:lnTo>
                    <a:lnTo>
                      <a:pt x="146" y="184"/>
                    </a:lnTo>
                    <a:lnTo>
                      <a:pt x="148" y="180"/>
                    </a:lnTo>
                    <a:lnTo>
                      <a:pt x="148" y="180"/>
                    </a:lnTo>
                    <a:lnTo>
                      <a:pt x="152" y="178"/>
                    </a:lnTo>
                    <a:lnTo>
                      <a:pt x="156" y="180"/>
                    </a:lnTo>
                    <a:lnTo>
                      <a:pt x="180" y="206"/>
                    </a:lnTo>
                    <a:lnTo>
                      <a:pt x="180" y="206"/>
                    </a:lnTo>
                    <a:lnTo>
                      <a:pt x="186" y="210"/>
                    </a:lnTo>
                    <a:lnTo>
                      <a:pt x="192" y="210"/>
                    </a:lnTo>
                    <a:lnTo>
                      <a:pt x="198" y="210"/>
                    </a:lnTo>
                    <a:lnTo>
                      <a:pt x="204" y="206"/>
                    </a:lnTo>
                    <a:lnTo>
                      <a:pt x="204" y="206"/>
                    </a:lnTo>
                    <a:lnTo>
                      <a:pt x="208" y="200"/>
                    </a:lnTo>
                    <a:lnTo>
                      <a:pt x="208" y="194"/>
                    </a:lnTo>
                    <a:lnTo>
                      <a:pt x="208" y="188"/>
                    </a:lnTo>
                    <a:lnTo>
                      <a:pt x="204" y="182"/>
                    </a:lnTo>
                    <a:lnTo>
                      <a:pt x="178" y="158"/>
                    </a:lnTo>
                    <a:lnTo>
                      <a:pt x="178" y="158"/>
                    </a:lnTo>
                    <a:lnTo>
                      <a:pt x="176" y="154"/>
                    </a:lnTo>
                    <a:lnTo>
                      <a:pt x="178" y="150"/>
                    </a:lnTo>
                    <a:lnTo>
                      <a:pt x="178" y="150"/>
                    </a:lnTo>
                    <a:lnTo>
                      <a:pt x="182" y="148"/>
                    </a:lnTo>
                    <a:lnTo>
                      <a:pt x="186" y="150"/>
                    </a:lnTo>
                    <a:lnTo>
                      <a:pt x="212" y="174"/>
                    </a:lnTo>
                    <a:lnTo>
                      <a:pt x="212" y="174"/>
                    </a:lnTo>
                    <a:lnTo>
                      <a:pt x="218" y="178"/>
                    </a:lnTo>
                    <a:lnTo>
                      <a:pt x="224" y="180"/>
                    </a:lnTo>
                    <a:lnTo>
                      <a:pt x="230" y="178"/>
                    </a:lnTo>
                    <a:lnTo>
                      <a:pt x="234" y="174"/>
                    </a:lnTo>
                    <a:lnTo>
                      <a:pt x="234" y="174"/>
                    </a:lnTo>
                    <a:lnTo>
                      <a:pt x="238" y="170"/>
                    </a:lnTo>
                    <a:lnTo>
                      <a:pt x="240" y="164"/>
                    </a:lnTo>
                    <a:lnTo>
                      <a:pt x="238" y="158"/>
                    </a:lnTo>
                    <a:lnTo>
                      <a:pt x="234" y="152"/>
                    </a:lnTo>
                    <a:lnTo>
                      <a:pt x="210" y="126"/>
                    </a:lnTo>
                    <a:lnTo>
                      <a:pt x="210" y="126"/>
                    </a:lnTo>
                    <a:lnTo>
                      <a:pt x="208" y="122"/>
                    </a:lnTo>
                    <a:lnTo>
                      <a:pt x="210" y="118"/>
                    </a:lnTo>
                    <a:lnTo>
                      <a:pt x="210" y="118"/>
                    </a:lnTo>
                    <a:lnTo>
                      <a:pt x="214" y="116"/>
                    </a:lnTo>
                    <a:lnTo>
                      <a:pt x="218" y="118"/>
                    </a:lnTo>
                    <a:lnTo>
                      <a:pt x="242" y="144"/>
                    </a:lnTo>
                    <a:lnTo>
                      <a:pt x="242" y="144"/>
                    </a:lnTo>
                    <a:lnTo>
                      <a:pt x="248" y="148"/>
                    </a:lnTo>
                    <a:lnTo>
                      <a:pt x="254" y="148"/>
                    </a:lnTo>
                    <a:lnTo>
                      <a:pt x="260" y="148"/>
                    </a:lnTo>
                    <a:lnTo>
                      <a:pt x="266" y="144"/>
                    </a:lnTo>
                    <a:lnTo>
                      <a:pt x="266" y="144"/>
                    </a:lnTo>
                    <a:lnTo>
                      <a:pt x="270" y="138"/>
                    </a:lnTo>
                    <a:lnTo>
                      <a:pt x="270" y="132"/>
                    </a:lnTo>
                    <a:lnTo>
                      <a:pt x="270" y="126"/>
                    </a:lnTo>
                    <a:lnTo>
                      <a:pt x="266" y="120"/>
                    </a:lnTo>
                    <a:lnTo>
                      <a:pt x="266" y="120"/>
                    </a:lnTo>
                    <a:close/>
                  </a:path>
                </a:pathLst>
              </a:custGeom>
              <a:solidFill>
                <a:srgbClr val="3A3E4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3765"/>
                <a:endParaRPr lang="zh-CN" altLang="en-US" sz="1900" kern="0">
                  <a:solidFill>
                    <a:sysClr val="windowText" lastClr="000000"/>
                  </a:solidFill>
                </a:endParaRPr>
              </a:p>
            </p:txBody>
          </p:sp>
          <p:sp>
            <p:nvSpPr>
              <p:cNvPr id="50" name="Freeform 82"/>
              <p:cNvSpPr/>
              <p:nvPr/>
            </p:nvSpPr>
            <p:spPr bwMode="auto">
              <a:xfrm>
                <a:off x="2570163" y="3663950"/>
                <a:ext cx="260350" cy="260350"/>
              </a:xfrm>
              <a:custGeom>
                <a:avLst/>
                <a:gdLst>
                  <a:gd name="T0" fmla="*/ 160 w 164"/>
                  <a:gd name="T1" fmla="*/ 32 h 164"/>
                  <a:gd name="T2" fmla="*/ 160 w 164"/>
                  <a:gd name="T3" fmla="*/ 32 h 164"/>
                  <a:gd name="T4" fmla="*/ 162 w 164"/>
                  <a:gd name="T5" fmla="*/ 34 h 164"/>
                  <a:gd name="T6" fmla="*/ 164 w 164"/>
                  <a:gd name="T7" fmla="*/ 38 h 164"/>
                  <a:gd name="T8" fmla="*/ 162 w 164"/>
                  <a:gd name="T9" fmla="*/ 42 h 164"/>
                  <a:gd name="T10" fmla="*/ 160 w 164"/>
                  <a:gd name="T11" fmla="*/ 46 h 164"/>
                  <a:gd name="T12" fmla="*/ 44 w 164"/>
                  <a:gd name="T13" fmla="*/ 162 h 164"/>
                  <a:gd name="T14" fmla="*/ 44 w 164"/>
                  <a:gd name="T15" fmla="*/ 162 h 164"/>
                  <a:gd name="T16" fmla="*/ 42 w 164"/>
                  <a:gd name="T17" fmla="*/ 164 h 164"/>
                  <a:gd name="T18" fmla="*/ 38 w 164"/>
                  <a:gd name="T19" fmla="*/ 164 h 164"/>
                  <a:gd name="T20" fmla="*/ 34 w 164"/>
                  <a:gd name="T21" fmla="*/ 164 h 164"/>
                  <a:gd name="T22" fmla="*/ 30 w 164"/>
                  <a:gd name="T23" fmla="*/ 162 h 164"/>
                  <a:gd name="T24" fmla="*/ 2 w 164"/>
                  <a:gd name="T25" fmla="*/ 132 h 164"/>
                  <a:gd name="T26" fmla="*/ 2 w 164"/>
                  <a:gd name="T27" fmla="*/ 132 h 164"/>
                  <a:gd name="T28" fmla="*/ 0 w 164"/>
                  <a:gd name="T29" fmla="*/ 130 h 164"/>
                  <a:gd name="T30" fmla="*/ 0 w 164"/>
                  <a:gd name="T31" fmla="*/ 126 h 164"/>
                  <a:gd name="T32" fmla="*/ 0 w 164"/>
                  <a:gd name="T33" fmla="*/ 122 h 164"/>
                  <a:gd name="T34" fmla="*/ 2 w 164"/>
                  <a:gd name="T35" fmla="*/ 118 h 164"/>
                  <a:gd name="T36" fmla="*/ 118 w 164"/>
                  <a:gd name="T37" fmla="*/ 2 h 164"/>
                  <a:gd name="T38" fmla="*/ 118 w 164"/>
                  <a:gd name="T39" fmla="*/ 2 h 164"/>
                  <a:gd name="T40" fmla="*/ 122 w 164"/>
                  <a:gd name="T41" fmla="*/ 0 h 164"/>
                  <a:gd name="T42" fmla="*/ 124 w 164"/>
                  <a:gd name="T43" fmla="*/ 0 h 164"/>
                  <a:gd name="T44" fmla="*/ 128 w 164"/>
                  <a:gd name="T45" fmla="*/ 0 h 164"/>
                  <a:gd name="T46" fmla="*/ 132 w 164"/>
                  <a:gd name="T47" fmla="*/ 2 h 164"/>
                  <a:gd name="T48" fmla="*/ 160 w 164"/>
                  <a:gd name="T49" fmla="*/ 32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4" h="164">
                    <a:moveTo>
                      <a:pt x="160" y="32"/>
                    </a:moveTo>
                    <a:lnTo>
                      <a:pt x="160" y="32"/>
                    </a:lnTo>
                    <a:lnTo>
                      <a:pt x="162" y="34"/>
                    </a:lnTo>
                    <a:lnTo>
                      <a:pt x="164" y="38"/>
                    </a:lnTo>
                    <a:lnTo>
                      <a:pt x="162" y="42"/>
                    </a:lnTo>
                    <a:lnTo>
                      <a:pt x="160" y="46"/>
                    </a:lnTo>
                    <a:lnTo>
                      <a:pt x="44" y="162"/>
                    </a:lnTo>
                    <a:lnTo>
                      <a:pt x="44" y="162"/>
                    </a:lnTo>
                    <a:lnTo>
                      <a:pt x="42" y="164"/>
                    </a:lnTo>
                    <a:lnTo>
                      <a:pt x="38" y="164"/>
                    </a:lnTo>
                    <a:lnTo>
                      <a:pt x="34" y="164"/>
                    </a:lnTo>
                    <a:lnTo>
                      <a:pt x="30" y="162"/>
                    </a:lnTo>
                    <a:lnTo>
                      <a:pt x="2" y="132"/>
                    </a:lnTo>
                    <a:lnTo>
                      <a:pt x="2" y="132"/>
                    </a:lnTo>
                    <a:lnTo>
                      <a:pt x="0" y="130"/>
                    </a:lnTo>
                    <a:lnTo>
                      <a:pt x="0" y="126"/>
                    </a:lnTo>
                    <a:lnTo>
                      <a:pt x="0" y="122"/>
                    </a:lnTo>
                    <a:lnTo>
                      <a:pt x="2" y="118"/>
                    </a:lnTo>
                    <a:lnTo>
                      <a:pt x="118" y="2"/>
                    </a:lnTo>
                    <a:lnTo>
                      <a:pt x="118" y="2"/>
                    </a:lnTo>
                    <a:lnTo>
                      <a:pt x="122" y="0"/>
                    </a:lnTo>
                    <a:lnTo>
                      <a:pt x="124" y="0"/>
                    </a:lnTo>
                    <a:lnTo>
                      <a:pt x="128" y="0"/>
                    </a:lnTo>
                    <a:lnTo>
                      <a:pt x="132" y="2"/>
                    </a:lnTo>
                    <a:lnTo>
                      <a:pt x="160" y="32"/>
                    </a:lnTo>
                    <a:close/>
                  </a:path>
                </a:pathLst>
              </a:custGeom>
              <a:solidFill>
                <a:srgbClr val="3A3E4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3765"/>
                <a:endParaRPr lang="zh-CN" altLang="en-US" sz="1900" kern="0">
                  <a:solidFill>
                    <a:sysClr val="windowText" lastClr="000000"/>
                  </a:solidFill>
                </a:endParaRPr>
              </a:p>
            </p:txBody>
          </p:sp>
          <p:sp>
            <p:nvSpPr>
              <p:cNvPr id="51" name="Freeform 83"/>
              <p:cNvSpPr>
                <a:spLocks noEditPoints="1"/>
              </p:cNvSpPr>
              <p:nvPr/>
            </p:nvSpPr>
            <p:spPr bwMode="auto">
              <a:xfrm>
                <a:off x="2687638" y="3724275"/>
                <a:ext cx="406400" cy="396875"/>
              </a:xfrm>
              <a:custGeom>
                <a:avLst/>
                <a:gdLst>
                  <a:gd name="T0" fmla="*/ 186 w 256"/>
                  <a:gd name="T1" fmla="*/ 8 h 250"/>
                  <a:gd name="T2" fmla="*/ 166 w 256"/>
                  <a:gd name="T3" fmla="*/ 0 h 250"/>
                  <a:gd name="T4" fmla="*/ 100 w 256"/>
                  <a:gd name="T5" fmla="*/ 30 h 250"/>
                  <a:gd name="T6" fmla="*/ 86 w 256"/>
                  <a:gd name="T7" fmla="*/ 44 h 250"/>
                  <a:gd name="T8" fmla="*/ 72 w 256"/>
                  <a:gd name="T9" fmla="*/ 86 h 250"/>
                  <a:gd name="T10" fmla="*/ 80 w 256"/>
                  <a:gd name="T11" fmla="*/ 104 h 250"/>
                  <a:gd name="T12" fmla="*/ 88 w 256"/>
                  <a:gd name="T13" fmla="*/ 108 h 250"/>
                  <a:gd name="T14" fmla="*/ 112 w 256"/>
                  <a:gd name="T15" fmla="*/ 102 h 250"/>
                  <a:gd name="T16" fmla="*/ 162 w 256"/>
                  <a:gd name="T17" fmla="*/ 56 h 250"/>
                  <a:gd name="T18" fmla="*/ 250 w 256"/>
                  <a:gd name="T19" fmla="*/ 106 h 250"/>
                  <a:gd name="T20" fmla="*/ 254 w 256"/>
                  <a:gd name="T21" fmla="*/ 78 h 250"/>
                  <a:gd name="T22" fmla="*/ 42 w 256"/>
                  <a:gd name="T23" fmla="*/ 136 h 250"/>
                  <a:gd name="T24" fmla="*/ 32 w 256"/>
                  <a:gd name="T25" fmla="*/ 132 h 250"/>
                  <a:gd name="T26" fmla="*/ 4 w 256"/>
                  <a:gd name="T27" fmla="*/ 156 h 250"/>
                  <a:gd name="T28" fmla="*/ 0 w 256"/>
                  <a:gd name="T29" fmla="*/ 164 h 250"/>
                  <a:gd name="T30" fmla="*/ 4 w 256"/>
                  <a:gd name="T31" fmla="*/ 174 h 250"/>
                  <a:gd name="T32" fmla="*/ 18 w 256"/>
                  <a:gd name="T33" fmla="*/ 176 h 250"/>
                  <a:gd name="T34" fmla="*/ 42 w 256"/>
                  <a:gd name="T35" fmla="*/ 154 h 250"/>
                  <a:gd name="T36" fmla="*/ 44 w 256"/>
                  <a:gd name="T37" fmla="*/ 140 h 250"/>
                  <a:gd name="T38" fmla="*/ 66 w 256"/>
                  <a:gd name="T39" fmla="*/ 160 h 250"/>
                  <a:gd name="T40" fmla="*/ 56 w 256"/>
                  <a:gd name="T41" fmla="*/ 156 h 250"/>
                  <a:gd name="T42" fmla="*/ 28 w 256"/>
                  <a:gd name="T43" fmla="*/ 180 h 250"/>
                  <a:gd name="T44" fmla="*/ 24 w 256"/>
                  <a:gd name="T45" fmla="*/ 188 h 250"/>
                  <a:gd name="T46" fmla="*/ 28 w 256"/>
                  <a:gd name="T47" fmla="*/ 198 h 250"/>
                  <a:gd name="T48" fmla="*/ 42 w 256"/>
                  <a:gd name="T49" fmla="*/ 200 h 250"/>
                  <a:gd name="T50" fmla="*/ 66 w 256"/>
                  <a:gd name="T51" fmla="*/ 178 h 250"/>
                  <a:gd name="T52" fmla="*/ 68 w 256"/>
                  <a:gd name="T53" fmla="*/ 164 h 250"/>
                  <a:gd name="T54" fmla="*/ 96 w 256"/>
                  <a:gd name="T55" fmla="*/ 208 h 250"/>
                  <a:gd name="T56" fmla="*/ 74 w 256"/>
                  <a:gd name="T57" fmla="*/ 232 h 250"/>
                  <a:gd name="T58" fmla="*/ 76 w 256"/>
                  <a:gd name="T59" fmla="*/ 246 h 250"/>
                  <a:gd name="T60" fmla="*/ 86 w 256"/>
                  <a:gd name="T61" fmla="*/ 250 h 250"/>
                  <a:gd name="T62" fmla="*/ 114 w 256"/>
                  <a:gd name="T63" fmla="*/ 226 h 250"/>
                  <a:gd name="T64" fmla="*/ 118 w 256"/>
                  <a:gd name="T65" fmla="*/ 218 h 250"/>
                  <a:gd name="T66" fmla="*/ 114 w 256"/>
                  <a:gd name="T67" fmla="*/ 208 h 250"/>
                  <a:gd name="T68" fmla="*/ 100 w 256"/>
                  <a:gd name="T69" fmla="*/ 206 h 250"/>
                  <a:gd name="T70" fmla="*/ 90 w 256"/>
                  <a:gd name="T71" fmla="*/ 184 h 250"/>
                  <a:gd name="T72" fmla="*/ 82 w 256"/>
                  <a:gd name="T73" fmla="*/ 180 h 250"/>
                  <a:gd name="T74" fmla="*/ 52 w 256"/>
                  <a:gd name="T75" fmla="*/ 204 h 250"/>
                  <a:gd name="T76" fmla="*/ 48 w 256"/>
                  <a:gd name="T77" fmla="*/ 212 h 250"/>
                  <a:gd name="T78" fmla="*/ 52 w 256"/>
                  <a:gd name="T79" fmla="*/ 222 h 250"/>
                  <a:gd name="T80" fmla="*/ 66 w 256"/>
                  <a:gd name="T81" fmla="*/ 224 h 250"/>
                  <a:gd name="T82" fmla="*/ 90 w 256"/>
                  <a:gd name="T83" fmla="*/ 202 h 250"/>
                  <a:gd name="T84" fmla="*/ 92 w 256"/>
                  <a:gd name="T85" fmla="*/ 188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56" h="250">
                    <a:moveTo>
                      <a:pt x="250" y="70"/>
                    </a:moveTo>
                    <a:lnTo>
                      <a:pt x="186" y="8"/>
                    </a:lnTo>
                    <a:lnTo>
                      <a:pt x="186" y="8"/>
                    </a:lnTo>
                    <a:lnTo>
                      <a:pt x="180" y="4"/>
                    </a:lnTo>
                    <a:lnTo>
                      <a:pt x="174" y="0"/>
                    </a:lnTo>
                    <a:lnTo>
                      <a:pt x="166" y="0"/>
                    </a:lnTo>
                    <a:lnTo>
                      <a:pt x="158" y="4"/>
                    </a:lnTo>
                    <a:lnTo>
                      <a:pt x="158" y="4"/>
                    </a:lnTo>
                    <a:lnTo>
                      <a:pt x="100" y="30"/>
                    </a:lnTo>
                    <a:lnTo>
                      <a:pt x="100" y="30"/>
                    </a:lnTo>
                    <a:lnTo>
                      <a:pt x="92" y="36"/>
                    </a:lnTo>
                    <a:lnTo>
                      <a:pt x="86" y="44"/>
                    </a:lnTo>
                    <a:lnTo>
                      <a:pt x="74" y="80"/>
                    </a:lnTo>
                    <a:lnTo>
                      <a:pt x="74" y="80"/>
                    </a:lnTo>
                    <a:lnTo>
                      <a:pt x="72" y="86"/>
                    </a:lnTo>
                    <a:lnTo>
                      <a:pt x="74" y="92"/>
                    </a:lnTo>
                    <a:lnTo>
                      <a:pt x="76" y="98"/>
                    </a:lnTo>
                    <a:lnTo>
                      <a:pt x="80" y="104"/>
                    </a:lnTo>
                    <a:lnTo>
                      <a:pt x="80" y="104"/>
                    </a:lnTo>
                    <a:lnTo>
                      <a:pt x="88" y="108"/>
                    </a:lnTo>
                    <a:lnTo>
                      <a:pt x="88" y="108"/>
                    </a:lnTo>
                    <a:lnTo>
                      <a:pt x="96" y="110"/>
                    </a:lnTo>
                    <a:lnTo>
                      <a:pt x="104" y="108"/>
                    </a:lnTo>
                    <a:lnTo>
                      <a:pt x="112" y="102"/>
                    </a:lnTo>
                    <a:lnTo>
                      <a:pt x="116" y="94"/>
                    </a:lnTo>
                    <a:lnTo>
                      <a:pt x="126" y="68"/>
                    </a:lnTo>
                    <a:lnTo>
                      <a:pt x="162" y="56"/>
                    </a:lnTo>
                    <a:lnTo>
                      <a:pt x="232" y="124"/>
                    </a:lnTo>
                    <a:lnTo>
                      <a:pt x="250" y="106"/>
                    </a:lnTo>
                    <a:lnTo>
                      <a:pt x="250" y="106"/>
                    </a:lnTo>
                    <a:lnTo>
                      <a:pt x="254" y="98"/>
                    </a:lnTo>
                    <a:lnTo>
                      <a:pt x="256" y="88"/>
                    </a:lnTo>
                    <a:lnTo>
                      <a:pt x="254" y="78"/>
                    </a:lnTo>
                    <a:lnTo>
                      <a:pt x="250" y="70"/>
                    </a:lnTo>
                    <a:lnTo>
                      <a:pt x="250" y="70"/>
                    </a:lnTo>
                    <a:close/>
                    <a:moveTo>
                      <a:pt x="42" y="136"/>
                    </a:moveTo>
                    <a:lnTo>
                      <a:pt x="42" y="136"/>
                    </a:lnTo>
                    <a:lnTo>
                      <a:pt x="38" y="132"/>
                    </a:lnTo>
                    <a:lnTo>
                      <a:pt x="32" y="132"/>
                    </a:lnTo>
                    <a:lnTo>
                      <a:pt x="28" y="132"/>
                    </a:lnTo>
                    <a:lnTo>
                      <a:pt x="24" y="136"/>
                    </a:lnTo>
                    <a:lnTo>
                      <a:pt x="4" y="156"/>
                    </a:lnTo>
                    <a:lnTo>
                      <a:pt x="4" y="156"/>
                    </a:lnTo>
                    <a:lnTo>
                      <a:pt x="0" y="160"/>
                    </a:lnTo>
                    <a:lnTo>
                      <a:pt x="0" y="164"/>
                    </a:lnTo>
                    <a:lnTo>
                      <a:pt x="0" y="170"/>
                    </a:lnTo>
                    <a:lnTo>
                      <a:pt x="4" y="174"/>
                    </a:lnTo>
                    <a:lnTo>
                      <a:pt x="4" y="174"/>
                    </a:lnTo>
                    <a:lnTo>
                      <a:pt x="8" y="176"/>
                    </a:lnTo>
                    <a:lnTo>
                      <a:pt x="12" y="178"/>
                    </a:lnTo>
                    <a:lnTo>
                      <a:pt x="18" y="176"/>
                    </a:lnTo>
                    <a:lnTo>
                      <a:pt x="22" y="174"/>
                    </a:lnTo>
                    <a:lnTo>
                      <a:pt x="42" y="154"/>
                    </a:lnTo>
                    <a:lnTo>
                      <a:pt x="42" y="154"/>
                    </a:lnTo>
                    <a:lnTo>
                      <a:pt x="44" y="150"/>
                    </a:lnTo>
                    <a:lnTo>
                      <a:pt x="46" y="144"/>
                    </a:lnTo>
                    <a:lnTo>
                      <a:pt x="44" y="140"/>
                    </a:lnTo>
                    <a:lnTo>
                      <a:pt x="42" y="136"/>
                    </a:lnTo>
                    <a:lnTo>
                      <a:pt x="42" y="136"/>
                    </a:lnTo>
                    <a:close/>
                    <a:moveTo>
                      <a:pt x="66" y="160"/>
                    </a:moveTo>
                    <a:lnTo>
                      <a:pt x="66" y="160"/>
                    </a:lnTo>
                    <a:lnTo>
                      <a:pt x="62" y="156"/>
                    </a:lnTo>
                    <a:lnTo>
                      <a:pt x="56" y="156"/>
                    </a:lnTo>
                    <a:lnTo>
                      <a:pt x="52" y="156"/>
                    </a:lnTo>
                    <a:lnTo>
                      <a:pt x="48" y="160"/>
                    </a:lnTo>
                    <a:lnTo>
                      <a:pt x="28" y="180"/>
                    </a:lnTo>
                    <a:lnTo>
                      <a:pt x="28" y="180"/>
                    </a:lnTo>
                    <a:lnTo>
                      <a:pt x="24" y="184"/>
                    </a:lnTo>
                    <a:lnTo>
                      <a:pt x="24" y="188"/>
                    </a:lnTo>
                    <a:lnTo>
                      <a:pt x="24" y="194"/>
                    </a:lnTo>
                    <a:lnTo>
                      <a:pt x="28" y="198"/>
                    </a:lnTo>
                    <a:lnTo>
                      <a:pt x="28" y="198"/>
                    </a:lnTo>
                    <a:lnTo>
                      <a:pt x="32" y="200"/>
                    </a:lnTo>
                    <a:lnTo>
                      <a:pt x="36" y="202"/>
                    </a:lnTo>
                    <a:lnTo>
                      <a:pt x="42" y="200"/>
                    </a:lnTo>
                    <a:lnTo>
                      <a:pt x="46" y="198"/>
                    </a:lnTo>
                    <a:lnTo>
                      <a:pt x="66" y="178"/>
                    </a:lnTo>
                    <a:lnTo>
                      <a:pt x="66" y="178"/>
                    </a:lnTo>
                    <a:lnTo>
                      <a:pt x="68" y="174"/>
                    </a:lnTo>
                    <a:lnTo>
                      <a:pt x="70" y="168"/>
                    </a:lnTo>
                    <a:lnTo>
                      <a:pt x="68" y="164"/>
                    </a:lnTo>
                    <a:lnTo>
                      <a:pt x="66" y="160"/>
                    </a:lnTo>
                    <a:lnTo>
                      <a:pt x="66" y="160"/>
                    </a:lnTo>
                    <a:close/>
                    <a:moveTo>
                      <a:pt x="96" y="208"/>
                    </a:moveTo>
                    <a:lnTo>
                      <a:pt x="76" y="228"/>
                    </a:lnTo>
                    <a:lnTo>
                      <a:pt x="76" y="228"/>
                    </a:lnTo>
                    <a:lnTo>
                      <a:pt x="74" y="232"/>
                    </a:lnTo>
                    <a:lnTo>
                      <a:pt x="72" y="238"/>
                    </a:lnTo>
                    <a:lnTo>
                      <a:pt x="74" y="242"/>
                    </a:lnTo>
                    <a:lnTo>
                      <a:pt x="76" y="246"/>
                    </a:lnTo>
                    <a:lnTo>
                      <a:pt x="76" y="246"/>
                    </a:lnTo>
                    <a:lnTo>
                      <a:pt x="80" y="250"/>
                    </a:lnTo>
                    <a:lnTo>
                      <a:pt x="86" y="250"/>
                    </a:lnTo>
                    <a:lnTo>
                      <a:pt x="90" y="250"/>
                    </a:lnTo>
                    <a:lnTo>
                      <a:pt x="94" y="246"/>
                    </a:lnTo>
                    <a:lnTo>
                      <a:pt x="114" y="226"/>
                    </a:lnTo>
                    <a:lnTo>
                      <a:pt x="114" y="226"/>
                    </a:lnTo>
                    <a:lnTo>
                      <a:pt x="118" y="222"/>
                    </a:lnTo>
                    <a:lnTo>
                      <a:pt x="118" y="218"/>
                    </a:lnTo>
                    <a:lnTo>
                      <a:pt x="118" y="212"/>
                    </a:lnTo>
                    <a:lnTo>
                      <a:pt x="114" y="208"/>
                    </a:lnTo>
                    <a:lnTo>
                      <a:pt x="114" y="208"/>
                    </a:lnTo>
                    <a:lnTo>
                      <a:pt x="110" y="206"/>
                    </a:lnTo>
                    <a:lnTo>
                      <a:pt x="106" y="204"/>
                    </a:lnTo>
                    <a:lnTo>
                      <a:pt x="100" y="206"/>
                    </a:lnTo>
                    <a:lnTo>
                      <a:pt x="96" y="208"/>
                    </a:lnTo>
                    <a:lnTo>
                      <a:pt x="96" y="208"/>
                    </a:lnTo>
                    <a:close/>
                    <a:moveTo>
                      <a:pt x="90" y="184"/>
                    </a:moveTo>
                    <a:lnTo>
                      <a:pt x="90" y="184"/>
                    </a:lnTo>
                    <a:lnTo>
                      <a:pt x="86" y="180"/>
                    </a:lnTo>
                    <a:lnTo>
                      <a:pt x="82" y="180"/>
                    </a:lnTo>
                    <a:lnTo>
                      <a:pt x="76" y="180"/>
                    </a:lnTo>
                    <a:lnTo>
                      <a:pt x="72" y="184"/>
                    </a:lnTo>
                    <a:lnTo>
                      <a:pt x="52" y="204"/>
                    </a:lnTo>
                    <a:lnTo>
                      <a:pt x="52" y="204"/>
                    </a:lnTo>
                    <a:lnTo>
                      <a:pt x="50" y="208"/>
                    </a:lnTo>
                    <a:lnTo>
                      <a:pt x="48" y="212"/>
                    </a:lnTo>
                    <a:lnTo>
                      <a:pt x="50" y="218"/>
                    </a:lnTo>
                    <a:lnTo>
                      <a:pt x="52" y="222"/>
                    </a:lnTo>
                    <a:lnTo>
                      <a:pt x="52" y="222"/>
                    </a:lnTo>
                    <a:lnTo>
                      <a:pt x="56" y="224"/>
                    </a:lnTo>
                    <a:lnTo>
                      <a:pt x="60" y="226"/>
                    </a:lnTo>
                    <a:lnTo>
                      <a:pt x="66" y="224"/>
                    </a:lnTo>
                    <a:lnTo>
                      <a:pt x="70" y="222"/>
                    </a:lnTo>
                    <a:lnTo>
                      <a:pt x="90" y="202"/>
                    </a:lnTo>
                    <a:lnTo>
                      <a:pt x="90" y="202"/>
                    </a:lnTo>
                    <a:lnTo>
                      <a:pt x="92" y="198"/>
                    </a:lnTo>
                    <a:lnTo>
                      <a:pt x="94" y="192"/>
                    </a:lnTo>
                    <a:lnTo>
                      <a:pt x="92" y="188"/>
                    </a:lnTo>
                    <a:lnTo>
                      <a:pt x="90" y="184"/>
                    </a:lnTo>
                    <a:lnTo>
                      <a:pt x="90" y="184"/>
                    </a:lnTo>
                    <a:close/>
                  </a:path>
                </a:pathLst>
              </a:custGeom>
              <a:solidFill>
                <a:srgbClr val="3A3E4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3765"/>
                <a:endParaRPr lang="zh-CN" altLang="en-US" sz="1900" kern="0">
                  <a:solidFill>
                    <a:sysClr val="windowText" lastClr="000000"/>
                  </a:solidFill>
                </a:endParaRPr>
              </a:p>
            </p:txBody>
          </p:sp>
        </p:grpSp>
      </p:grpSp>
      <p:grpSp>
        <p:nvGrpSpPr>
          <p:cNvPr id="54" name="组合 53"/>
          <p:cNvGrpSpPr/>
          <p:nvPr/>
        </p:nvGrpSpPr>
        <p:grpSpPr>
          <a:xfrm>
            <a:off x="9114333" y="3237728"/>
            <a:ext cx="1253667" cy="1254114"/>
            <a:chOff x="7062319" y="4078969"/>
            <a:chExt cx="940373" cy="940368"/>
          </a:xfrm>
        </p:grpSpPr>
        <p:grpSp>
          <p:nvGrpSpPr>
            <p:cNvPr id="55" name="组合 54"/>
            <p:cNvGrpSpPr/>
            <p:nvPr/>
          </p:nvGrpSpPr>
          <p:grpSpPr>
            <a:xfrm>
              <a:off x="7062319" y="4078969"/>
              <a:ext cx="940373" cy="940368"/>
              <a:chOff x="304800" y="673100"/>
              <a:chExt cx="4000500" cy="4000500"/>
            </a:xfrm>
            <a:effectLst>
              <a:outerShdw blurRad="444500" dist="254000" dir="8100000" algn="tr" rotWithShape="0">
                <a:prstClr val="black">
                  <a:alpha val="50000"/>
                </a:prstClr>
              </a:outerShdw>
            </a:effectLst>
          </p:grpSpPr>
          <p:sp>
            <p:nvSpPr>
              <p:cNvPr id="63" name="同心圆 62"/>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913765"/>
                <a:endParaRPr lang="zh-CN" altLang="en-US" sz="1900" kern="0">
                  <a:solidFill>
                    <a:sysClr val="windowText" lastClr="000000"/>
                  </a:solidFill>
                  <a:latin typeface="Calibri" panose="020F0502020204030204"/>
                  <a:ea typeface="宋体" panose="02010600030101010101" pitchFamily="2" charset="-122"/>
                </a:endParaRPr>
              </a:p>
            </p:txBody>
          </p:sp>
          <p:sp>
            <p:nvSpPr>
              <p:cNvPr id="64" name="椭圆 63"/>
              <p:cNvSpPr/>
              <p:nvPr/>
            </p:nvSpPr>
            <p:spPr>
              <a:xfrm>
                <a:off x="392107" y="760411"/>
                <a:ext cx="3825871" cy="3825875"/>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913765"/>
                <a:endParaRPr lang="zh-CN" altLang="en-US" sz="1900" kern="0">
                  <a:solidFill>
                    <a:sysClr val="window" lastClr="FFFFFF"/>
                  </a:solidFill>
                  <a:latin typeface="Calibri" panose="020F0502020204030204"/>
                  <a:ea typeface="宋体" panose="02010600030101010101" pitchFamily="2" charset="-122"/>
                </a:endParaRPr>
              </a:p>
            </p:txBody>
          </p:sp>
        </p:grpSp>
        <p:grpSp>
          <p:nvGrpSpPr>
            <p:cNvPr id="56" name="组合 55"/>
            <p:cNvGrpSpPr/>
            <p:nvPr/>
          </p:nvGrpSpPr>
          <p:grpSpPr>
            <a:xfrm>
              <a:off x="7259991" y="4339991"/>
              <a:ext cx="520413" cy="358206"/>
              <a:chOff x="5840413" y="590550"/>
              <a:chExt cx="733425" cy="504825"/>
            </a:xfrm>
            <a:solidFill>
              <a:srgbClr val="7F7F7F"/>
            </a:solidFill>
          </p:grpSpPr>
          <p:sp>
            <p:nvSpPr>
              <p:cNvPr id="57" name="Freeform 24"/>
              <p:cNvSpPr>
                <a:spLocks noEditPoints="1"/>
              </p:cNvSpPr>
              <p:nvPr/>
            </p:nvSpPr>
            <p:spPr bwMode="auto">
              <a:xfrm>
                <a:off x="5840413" y="590550"/>
                <a:ext cx="568325" cy="438150"/>
              </a:xfrm>
              <a:custGeom>
                <a:avLst/>
                <a:gdLst>
                  <a:gd name="T0" fmla="*/ 334 w 358"/>
                  <a:gd name="T1" fmla="*/ 8 h 276"/>
                  <a:gd name="T2" fmla="*/ 334 w 358"/>
                  <a:gd name="T3" fmla="*/ 8 h 276"/>
                  <a:gd name="T4" fmla="*/ 332 w 358"/>
                  <a:gd name="T5" fmla="*/ 4 h 276"/>
                  <a:gd name="T6" fmla="*/ 328 w 358"/>
                  <a:gd name="T7" fmla="*/ 0 h 276"/>
                  <a:gd name="T8" fmla="*/ 324 w 358"/>
                  <a:gd name="T9" fmla="*/ 0 h 276"/>
                  <a:gd name="T10" fmla="*/ 320 w 358"/>
                  <a:gd name="T11" fmla="*/ 0 h 276"/>
                  <a:gd name="T12" fmla="*/ 84 w 358"/>
                  <a:gd name="T13" fmla="*/ 78 h 276"/>
                  <a:gd name="T14" fmla="*/ 154 w 358"/>
                  <a:gd name="T15" fmla="*/ 78 h 276"/>
                  <a:gd name="T16" fmla="*/ 284 w 358"/>
                  <a:gd name="T17" fmla="*/ 34 h 276"/>
                  <a:gd name="T18" fmla="*/ 284 w 358"/>
                  <a:gd name="T19" fmla="*/ 34 h 276"/>
                  <a:gd name="T20" fmla="*/ 292 w 358"/>
                  <a:gd name="T21" fmla="*/ 44 h 276"/>
                  <a:gd name="T22" fmla="*/ 302 w 358"/>
                  <a:gd name="T23" fmla="*/ 52 h 276"/>
                  <a:gd name="T24" fmla="*/ 314 w 358"/>
                  <a:gd name="T25" fmla="*/ 56 h 276"/>
                  <a:gd name="T26" fmla="*/ 328 w 358"/>
                  <a:gd name="T27" fmla="*/ 56 h 276"/>
                  <a:gd name="T28" fmla="*/ 334 w 358"/>
                  <a:gd name="T29" fmla="*/ 78 h 276"/>
                  <a:gd name="T30" fmla="*/ 358 w 358"/>
                  <a:gd name="T31" fmla="*/ 78 h 276"/>
                  <a:gd name="T32" fmla="*/ 334 w 358"/>
                  <a:gd name="T33" fmla="*/ 8 h 276"/>
                  <a:gd name="T34" fmla="*/ 2 w 358"/>
                  <a:gd name="T35" fmla="*/ 118 h 276"/>
                  <a:gd name="T36" fmla="*/ 54 w 358"/>
                  <a:gd name="T37" fmla="*/ 276 h 276"/>
                  <a:gd name="T38" fmla="*/ 54 w 358"/>
                  <a:gd name="T39" fmla="*/ 208 h 276"/>
                  <a:gd name="T40" fmla="*/ 36 w 358"/>
                  <a:gd name="T41" fmla="*/ 152 h 276"/>
                  <a:gd name="T42" fmla="*/ 36 w 358"/>
                  <a:gd name="T43" fmla="*/ 152 h 276"/>
                  <a:gd name="T44" fmla="*/ 42 w 358"/>
                  <a:gd name="T45" fmla="*/ 148 h 276"/>
                  <a:gd name="T46" fmla="*/ 46 w 358"/>
                  <a:gd name="T47" fmla="*/ 142 h 276"/>
                  <a:gd name="T48" fmla="*/ 50 w 358"/>
                  <a:gd name="T49" fmla="*/ 136 h 276"/>
                  <a:gd name="T50" fmla="*/ 54 w 358"/>
                  <a:gd name="T51" fmla="*/ 130 h 276"/>
                  <a:gd name="T52" fmla="*/ 54 w 358"/>
                  <a:gd name="T53" fmla="*/ 102 h 276"/>
                  <a:gd name="T54" fmla="*/ 54 w 358"/>
                  <a:gd name="T55" fmla="*/ 102 h 276"/>
                  <a:gd name="T56" fmla="*/ 56 w 358"/>
                  <a:gd name="T57" fmla="*/ 92 h 276"/>
                  <a:gd name="T58" fmla="*/ 62 w 358"/>
                  <a:gd name="T59" fmla="*/ 84 h 276"/>
                  <a:gd name="T60" fmla="*/ 10 w 358"/>
                  <a:gd name="T61" fmla="*/ 102 h 276"/>
                  <a:gd name="T62" fmla="*/ 10 w 358"/>
                  <a:gd name="T63" fmla="*/ 102 h 276"/>
                  <a:gd name="T64" fmla="*/ 4 w 358"/>
                  <a:gd name="T65" fmla="*/ 104 h 276"/>
                  <a:gd name="T66" fmla="*/ 2 w 358"/>
                  <a:gd name="T67" fmla="*/ 108 h 276"/>
                  <a:gd name="T68" fmla="*/ 0 w 358"/>
                  <a:gd name="T69" fmla="*/ 112 h 276"/>
                  <a:gd name="T70" fmla="*/ 2 w 358"/>
                  <a:gd name="T71" fmla="*/ 118 h 276"/>
                  <a:gd name="T72" fmla="*/ 2 w 358"/>
                  <a:gd name="T73" fmla="*/ 118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58" h="276">
                    <a:moveTo>
                      <a:pt x="334" y="8"/>
                    </a:moveTo>
                    <a:lnTo>
                      <a:pt x="334" y="8"/>
                    </a:lnTo>
                    <a:lnTo>
                      <a:pt x="332" y="4"/>
                    </a:lnTo>
                    <a:lnTo>
                      <a:pt x="328" y="0"/>
                    </a:lnTo>
                    <a:lnTo>
                      <a:pt x="324" y="0"/>
                    </a:lnTo>
                    <a:lnTo>
                      <a:pt x="320" y="0"/>
                    </a:lnTo>
                    <a:lnTo>
                      <a:pt x="84" y="78"/>
                    </a:lnTo>
                    <a:lnTo>
                      <a:pt x="154" y="78"/>
                    </a:lnTo>
                    <a:lnTo>
                      <a:pt x="284" y="34"/>
                    </a:lnTo>
                    <a:lnTo>
                      <a:pt x="284" y="34"/>
                    </a:lnTo>
                    <a:lnTo>
                      <a:pt x="292" y="44"/>
                    </a:lnTo>
                    <a:lnTo>
                      <a:pt x="302" y="52"/>
                    </a:lnTo>
                    <a:lnTo>
                      <a:pt x="314" y="56"/>
                    </a:lnTo>
                    <a:lnTo>
                      <a:pt x="328" y="56"/>
                    </a:lnTo>
                    <a:lnTo>
                      <a:pt x="334" y="78"/>
                    </a:lnTo>
                    <a:lnTo>
                      <a:pt x="358" y="78"/>
                    </a:lnTo>
                    <a:lnTo>
                      <a:pt x="334" y="8"/>
                    </a:lnTo>
                    <a:close/>
                    <a:moveTo>
                      <a:pt x="2" y="118"/>
                    </a:moveTo>
                    <a:lnTo>
                      <a:pt x="54" y="276"/>
                    </a:lnTo>
                    <a:lnTo>
                      <a:pt x="54" y="208"/>
                    </a:lnTo>
                    <a:lnTo>
                      <a:pt x="36" y="152"/>
                    </a:lnTo>
                    <a:lnTo>
                      <a:pt x="36" y="152"/>
                    </a:lnTo>
                    <a:lnTo>
                      <a:pt x="42" y="148"/>
                    </a:lnTo>
                    <a:lnTo>
                      <a:pt x="46" y="142"/>
                    </a:lnTo>
                    <a:lnTo>
                      <a:pt x="50" y="136"/>
                    </a:lnTo>
                    <a:lnTo>
                      <a:pt x="54" y="130"/>
                    </a:lnTo>
                    <a:lnTo>
                      <a:pt x="54" y="102"/>
                    </a:lnTo>
                    <a:lnTo>
                      <a:pt x="54" y="102"/>
                    </a:lnTo>
                    <a:lnTo>
                      <a:pt x="56" y="92"/>
                    </a:lnTo>
                    <a:lnTo>
                      <a:pt x="62" y="84"/>
                    </a:lnTo>
                    <a:lnTo>
                      <a:pt x="10" y="102"/>
                    </a:lnTo>
                    <a:lnTo>
                      <a:pt x="10" y="102"/>
                    </a:lnTo>
                    <a:lnTo>
                      <a:pt x="4" y="104"/>
                    </a:lnTo>
                    <a:lnTo>
                      <a:pt x="2" y="108"/>
                    </a:lnTo>
                    <a:lnTo>
                      <a:pt x="0" y="112"/>
                    </a:lnTo>
                    <a:lnTo>
                      <a:pt x="2" y="118"/>
                    </a:lnTo>
                    <a:lnTo>
                      <a:pt x="2" y="118"/>
                    </a:lnTo>
                    <a:close/>
                  </a:path>
                </a:pathLst>
              </a:custGeom>
              <a:solidFill>
                <a:srgbClr val="3A3E4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3765"/>
                <a:endParaRPr lang="zh-CN" altLang="en-US" sz="1900" kern="0">
                  <a:solidFill>
                    <a:sysClr val="windowText" lastClr="000000"/>
                  </a:solidFill>
                </a:endParaRPr>
              </a:p>
            </p:txBody>
          </p:sp>
          <p:sp>
            <p:nvSpPr>
              <p:cNvPr id="58" name="Freeform 25"/>
              <p:cNvSpPr>
                <a:spLocks noEditPoints="1"/>
              </p:cNvSpPr>
              <p:nvPr/>
            </p:nvSpPr>
            <p:spPr bwMode="auto">
              <a:xfrm>
                <a:off x="6024563" y="793750"/>
                <a:ext cx="403225" cy="234950"/>
              </a:xfrm>
              <a:custGeom>
                <a:avLst/>
                <a:gdLst>
                  <a:gd name="T0" fmla="*/ 226 w 254"/>
                  <a:gd name="T1" fmla="*/ 56 h 148"/>
                  <a:gd name="T2" fmla="*/ 214 w 254"/>
                  <a:gd name="T3" fmla="*/ 74 h 148"/>
                  <a:gd name="T4" fmla="*/ 220 w 254"/>
                  <a:gd name="T5" fmla="*/ 88 h 148"/>
                  <a:gd name="T6" fmla="*/ 234 w 254"/>
                  <a:gd name="T7" fmla="*/ 94 h 148"/>
                  <a:gd name="T8" fmla="*/ 252 w 254"/>
                  <a:gd name="T9" fmla="*/ 82 h 148"/>
                  <a:gd name="T10" fmla="*/ 252 w 254"/>
                  <a:gd name="T11" fmla="*/ 66 h 148"/>
                  <a:gd name="T12" fmla="*/ 234 w 254"/>
                  <a:gd name="T13" fmla="*/ 54 h 148"/>
                  <a:gd name="T14" fmla="*/ 20 w 254"/>
                  <a:gd name="T15" fmla="*/ 54 h 148"/>
                  <a:gd name="T16" fmla="*/ 2 w 254"/>
                  <a:gd name="T17" fmla="*/ 66 h 148"/>
                  <a:gd name="T18" fmla="*/ 2 w 254"/>
                  <a:gd name="T19" fmla="*/ 82 h 148"/>
                  <a:gd name="T20" fmla="*/ 20 w 254"/>
                  <a:gd name="T21" fmla="*/ 94 h 148"/>
                  <a:gd name="T22" fmla="*/ 34 w 254"/>
                  <a:gd name="T23" fmla="*/ 88 h 148"/>
                  <a:gd name="T24" fmla="*/ 40 w 254"/>
                  <a:gd name="T25" fmla="*/ 74 h 148"/>
                  <a:gd name="T26" fmla="*/ 28 w 254"/>
                  <a:gd name="T27" fmla="*/ 56 h 148"/>
                  <a:gd name="T28" fmla="*/ 126 w 254"/>
                  <a:gd name="T29" fmla="*/ 0 h 148"/>
                  <a:gd name="T30" fmla="*/ 102 w 254"/>
                  <a:gd name="T31" fmla="*/ 6 h 148"/>
                  <a:gd name="T32" fmla="*/ 72 w 254"/>
                  <a:gd name="T33" fmla="*/ 32 h 148"/>
                  <a:gd name="T34" fmla="*/ 62 w 254"/>
                  <a:gd name="T35" fmla="*/ 74 h 148"/>
                  <a:gd name="T36" fmla="*/ 66 w 254"/>
                  <a:gd name="T37" fmla="*/ 104 h 148"/>
                  <a:gd name="T38" fmla="*/ 90 w 254"/>
                  <a:gd name="T39" fmla="*/ 136 h 148"/>
                  <a:gd name="T40" fmla="*/ 126 w 254"/>
                  <a:gd name="T41" fmla="*/ 148 h 148"/>
                  <a:gd name="T42" fmla="*/ 152 w 254"/>
                  <a:gd name="T43" fmla="*/ 142 h 148"/>
                  <a:gd name="T44" fmla="*/ 182 w 254"/>
                  <a:gd name="T45" fmla="*/ 116 h 148"/>
                  <a:gd name="T46" fmla="*/ 192 w 254"/>
                  <a:gd name="T47" fmla="*/ 74 h 148"/>
                  <a:gd name="T48" fmla="*/ 188 w 254"/>
                  <a:gd name="T49" fmla="*/ 46 h 148"/>
                  <a:gd name="T50" fmla="*/ 164 w 254"/>
                  <a:gd name="T51" fmla="*/ 12 h 148"/>
                  <a:gd name="T52" fmla="*/ 126 w 254"/>
                  <a:gd name="T53" fmla="*/ 0 h 148"/>
                  <a:gd name="T54" fmla="*/ 134 w 254"/>
                  <a:gd name="T55" fmla="*/ 118 h 148"/>
                  <a:gd name="T56" fmla="*/ 120 w 254"/>
                  <a:gd name="T57" fmla="*/ 108 h 148"/>
                  <a:gd name="T58" fmla="*/ 102 w 254"/>
                  <a:gd name="T59" fmla="*/ 88 h 148"/>
                  <a:gd name="T60" fmla="*/ 122 w 254"/>
                  <a:gd name="T61" fmla="*/ 94 h 148"/>
                  <a:gd name="T62" fmla="*/ 132 w 254"/>
                  <a:gd name="T63" fmla="*/ 90 h 148"/>
                  <a:gd name="T64" fmla="*/ 132 w 254"/>
                  <a:gd name="T65" fmla="*/ 86 h 148"/>
                  <a:gd name="T66" fmla="*/ 120 w 254"/>
                  <a:gd name="T67" fmla="*/ 80 h 148"/>
                  <a:gd name="T68" fmla="*/ 100 w 254"/>
                  <a:gd name="T69" fmla="*/ 68 h 148"/>
                  <a:gd name="T70" fmla="*/ 100 w 254"/>
                  <a:gd name="T71" fmla="*/ 54 h 148"/>
                  <a:gd name="T72" fmla="*/ 120 w 254"/>
                  <a:gd name="T73" fmla="*/ 40 h 148"/>
                  <a:gd name="T74" fmla="*/ 134 w 254"/>
                  <a:gd name="T75" fmla="*/ 40 h 148"/>
                  <a:gd name="T76" fmla="*/ 152 w 254"/>
                  <a:gd name="T77" fmla="*/ 42 h 148"/>
                  <a:gd name="T78" fmla="*/ 142 w 254"/>
                  <a:gd name="T79" fmla="*/ 54 h 148"/>
                  <a:gd name="T80" fmla="*/ 122 w 254"/>
                  <a:gd name="T81" fmla="*/ 54 h 148"/>
                  <a:gd name="T82" fmla="*/ 122 w 254"/>
                  <a:gd name="T83" fmla="*/ 60 h 148"/>
                  <a:gd name="T84" fmla="*/ 134 w 254"/>
                  <a:gd name="T85" fmla="*/ 66 h 148"/>
                  <a:gd name="T86" fmla="*/ 154 w 254"/>
                  <a:gd name="T87" fmla="*/ 80 h 148"/>
                  <a:gd name="T88" fmla="*/ 154 w 254"/>
                  <a:gd name="T89" fmla="*/ 94 h 148"/>
                  <a:gd name="T90" fmla="*/ 134 w 254"/>
                  <a:gd name="T91" fmla="*/ 108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54" h="148">
                    <a:moveTo>
                      <a:pt x="234" y="54"/>
                    </a:moveTo>
                    <a:lnTo>
                      <a:pt x="234" y="54"/>
                    </a:lnTo>
                    <a:lnTo>
                      <a:pt x="226" y="56"/>
                    </a:lnTo>
                    <a:lnTo>
                      <a:pt x="220" y="60"/>
                    </a:lnTo>
                    <a:lnTo>
                      <a:pt x="216" y="66"/>
                    </a:lnTo>
                    <a:lnTo>
                      <a:pt x="214" y="74"/>
                    </a:lnTo>
                    <a:lnTo>
                      <a:pt x="214" y="74"/>
                    </a:lnTo>
                    <a:lnTo>
                      <a:pt x="216" y="82"/>
                    </a:lnTo>
                    <a:lnTo>
                      <a:pt x="220" y="88"/>
                    </a:lnTo>
                    <a:lnTo>
                      <a:pt x="226" y="92"/>
                    </a:lnTo>
                    <a:lnTo>
                      <a:pt x="234" y="94"/>
                    </a:lnTo>
                    <a:lnTo>
                      <a:pt x="234" y="94"/>
                    </a:lnTo>
                    <a:lnTo>
                      <a:pt x="242" y="92"/>
                    </a:lnTo>
                    <a:lnTo>
                      <a:pt x="248" y="88"/>
                    </a:lnTo>
                    <a:lnTo>
                      <a:pt x="252" y="82"/>
                    </a:lnTo>
                    <a:lnTo>
                      <a:pt x="254" y="74"/>
                    </a:lnTo>
                    <a:lnTo>
                      <a:pt x="254" y="74"/>
                    </a:lnTo>
                    <a:lnTo>
                      <a:pt x="252" y="66"/>
                    </a:lnTo>
                    <a:lnTo>
                      <a:pt x="248" y="60"/>
                    </a:lnTo>
                    <a:lnTo>
                      <a:pt x="242" y="56"/>
                    </a:lnTo>
                    <a:lnTo>
                      <a:pt x="234" y="54"/>
                    </a:lnTo>
                    <a:lnTo>
                      <a:pt x="234" y="54"/>
                    </a:lnTo>
                    <a:close/>
                    <a:moveTo>
                      <a:pt x="20" y="54"/>
                    </a:moveTo>
                    <a:lnTo>
                      <a:pt x="20" y="54"/>
                    </a:lnTo>
                    <a:lnTo>
                      <a:pt x="12" y="56"/>
                    </a:lnTo>
                    <a:lnTo>
                      <a:pt x="6" y="60"/>
                    </a:lnTo>
                    <a:lnTo>
                      <a:pt x="2" y="66"/>
                    </a:lnTo>
                    <a:lnTo>
                      <a:pt x="0" y="74"/>
                    </a:lnTo>
                    <a:lnTo>
                      <a:pt x="0" y="74"/>
                    </a:lnTo>
                    <a:lnTo>
                      <a:pt x="2" y="82"/>
                    </a:lnTo>
                    <a:lnTo>
                      <a:pt x="6" y="88"/>
                    </a:lnTo>
                    <a:lnTo>
                      <a:pt x="12" y="92"/>
                    </a:lnTo>
                    <a:lnTo>
                      <a:pt x="20" y="94"/>
                    </a:lnTo>
                    <a:lnTo>
                      <a:pt x="20" y="94"/>
                    </a:lnTo>
                    <a:lnTo>
                      <a:pt x="28" y="92"/>
                    </a:lnTo>
                    <a:lnTo>
                      <a:pt x="34" y="88"/>
                    </a:lnTo>
                    <a:lnTo>
                      <a:pt x="38" y="82"/>
                    </a:lnTo>
                    <a:lnTo>
                      <a:pt x="40" y="74"/>
                    </a:lnTo>
                    <a:lnTo>
                      <a:pt x="40" y="74"/>
                    </a:lnTo>
                    <a:lnTo>
                      <a:pt x="38" y="66"/>
                    </a:lnTo>
                    <a:lnTo>
                      <a:pt x="34" y="60"/>
                    </a:lnTo>
                    <a:lnTo>
                      <a:pt x="28" y="56"/>
                    </a:lnTo>
                    <a:lnTo>
                      <a:pt x="20" y="54"/>
                    </a:lnTo>
                    <a:lnTo>
                      <a:pt x="20" y="54"/>
                    </a:lnTo>
                    <a:close/>
                    <a:moveTo>
                      <a:pt x="126" y="0"/>
                    </a:moveTo>
                    <a:lnTo>
                      <a:pt x="126" y="0"/>
                    </a:lnTo>
                    <a:lnTo>
                      <a:pt x="114" y="2"/>
                    </a:lnTo>
                    <a:lnTo>
                      <a:pt x="102" y="6"/>
                    </a:lnTo>
                    <a:lnTo>
                      <a:pt x="90" y="12"/>
                    </a:lnTo>
                    <a:lnTo>
                      <a:pt x="80" y="22"/>
                    </a:lnTo>
                    <a:lnTo>
                      <a:pt x="72" y="32"/>
                    </a:lnTo>
                    <a:lnTo>
                      <a:pt x="66" y="46"/>
                    </a:lnTo>
                    <a:lnTo>
                      <a:pt x="62" y="60"/>
                    </a:lnTo>
                    <a:lnTo>
                      <a:pt x="62" y="74"/>
                    </a:lnTo>
                    <a:lnTo>
                      <a:pt x="62" y="74"/>
                    </a:lnTo>
                    <a:lnTo>
                      <a:pt x="62" y="90"/>
                    </a:lnTo>
                    <a:lnTo>
                      <a:pt x="66" y="104"/>
                    </a:lnTo>
                    <a:lnTo>
                      <a:pt x="72" y="116"/>
                    </a:lnTo>
                    <a:lnTo>
                      <a:pt x="80" y="126"/>
                    </a:lnTo>
                    <a:lnTo>
                      <a:pt x="90" y="136"/>
                    </a:lnTo>
                    <a:lnTo>
                      <a:pt x="102" y="142"/>
                    </a:lnTo>
                    <a:lnTo>
                      <a:pt x="114" y="146"/>
                    </a:lnTo>
                    <a:lnTo>
                      <a:pt x="126" y="148"/>
                    </a:lnTo>
                    <a:lnTo>
                      <a:pt x="126" y="148"/>
                    </a:lnTo>
                    <a:lnTo>
                      <a:pt x="140" y="146"/>
                    </a:lnTo>
                    <a:lnTo>
                      <a:pt x="152" y="142"/>
                    </a:lnTo>
                    <a:lnTo>
                      <a:pt x="164" y="136"/>
                    </a:lnTo>
                    <a:lnTo>
                      <a:pt x="174" y="126"/>
                    </a:lnTo>
                    <a:lnTo>
                      <a:pt x="182" y="116"/>
                    </a:lnTo>
                    <a:lnTo>
                      <a:pt x="188" y="104"/>
                    </a:lnTo>
                    <a:lnTo>
                      <a:pt x="192" y="90"/>
                    </a:lnTo>
                    <a:lnTo>
                      <a:pt x="192" y="74"/>
                    </a:lnTo>
                    <a:lnTo>
                      <a:pt x="192" y="74"/>
                    </a:lnTo>
                    <a:lnTo>
                      <a:pt x="192" y="60"/>
                    </a:lnTo>
                    <a:lnTo>
                      <a:pt x="188" y="46"/>
                    </a:lnTo>
                    <a:lnTo>
                      <a:pt x="182" y="32"/>
                    </a:lnTo>
                    <a:lnTo>
                      <a:pt x="174" y="22"/>
                    </a:lnTo>
                    <a:lnTo>
                      <a:pt x="164" y="12"/>
                    </a:lnTo>
                    <a:lnTo>
                      <a:pt x="152" y="6"/>
                    </a:lnTo>
                    <a:lnTo>
                      <a:pt x="140" y="2"/>
                    </a:lnTo>
                    <a:lnTo>
                      <a:pt x="126" y="0"/>
                    </a:lnTo>
                    <a:lnTo>
                      <a:pt x="126" y="0"/>
                    </a:lnTo>
                    <a:close/>
                    <a:moveTo>
                      <a:pt x="134" y="108"/>
                    </a:moveTo>
                    <a:lnTo>
                      <a:pt x="134" y="118"/>
                    </a:lnTo>
                    <a:lnTo>
                      <a:pt x="120" y="118"/>
                    </a:lnTo>
                    <a:lnTo>
                      <a:pt x="120" y="108"/>
                    </a:lnTo>
                    <a:lnTo>
                      <a:pt x="120" y="108"/>
                    </a:lnTo>
                    <a:lnTo>
                      <a:pt x="106" y="106"/>
                    </a:lnTo>
                    <a:lnTo>
                      <a:pt x="98" y="104"/>
                    </a:lnTo>
                    <a:lnTo>
                      <a:pt x="102" y="88"/>
                    </a:lnTo>
                    <a:lnTo>
                      <a:pt x="102" y="88"/>
                    </a:lnTo>
                    <a:lnTo>
                      <a:pt x="112" y="92"/>
                    </a:lnTo>
                    <a:lnTo>
                      <a:pt x="122" y="94"/>
                    </a:lnTo>
                    <a:lnTo>
                      <a:pt x="122" y="94"/>
                    </a:lnTo>
                    <a:lnTo>
                      <a:pt x="130" y="92"/>
                    </a:lnTo>
                    <a:lnTo>
                      <a:pt x="132" y="90"/>
                    </a:lnTo>
                    <a:lnTo>
                      <a:pt x="134" y="88"/>
                    </a:lnTo>
                    <a:lnTo>
                      <a:pt x="134" y="88"/>
                    </a:lnTo>
                    <a:lnTo>
                      <a:pt x="132" y="86"/>
                    </a:lnTo>
                    <a:lnTo>
                      <a:pt x="130" y="84"/>
                    </a:lnTo>
                    <a:lnTo>
                      <a:pt x="120" y="80"/>
                    </a:lnTo>
                    <a:lnTo>
                      <a:pt x="120" y="80"/>
                    </a:lnTo>
                    <a:lnTo>
                      <a:pt x="112" y="78"/>
                    </a:lnTo>
                    <a:lnTo>
                      <a:pt x="104" y="74"/>
                    </a:lnTo>
                    <a:lnTo>
                      <a:pt x="100" y="68"/>
                    </a:lnTo>
                    <a:lnTo>
                      <a:pt x="98" y="60"/>
                    </a:lnTo>
                    <a:lnTo>
                      <a:pt x="98" y="60"/>
                    </a:lnTo>
                    <a:lnTo>
                      <a:pt x="100" y="54"/>
                    </a:lnTo>
                    <a:lnTo>
                      <a:pt x="104" y="48"/>
                    </a:lnTo>
                    <a:lnTo>
                      <a:pt x="110" y="42"/>
                    </a:lnTo>
                    <a:lnTo>
                      <a:pt x="120" y="40"/>
                    </a:lnTo>
                    <a:lnTo>
                      <a:pt x="120" y="30"/>
                    </a:lnTo>
                    <a:lnTo>
                      <a:pt x="134" y="30"/>
                    </a:lnTo>
                    <a:lnTo>
                      <a:pt x="134" y="40"/>
                    </a:lnTo>
                    <a:lnTo>
                      <a:pt x="134" y="40"/>
                    </a:lnTo>
                    <a:lnTo>
                      <a:pt x="144" y="40"/>
                    </a:lnTo>
                    <a:lnTo>
                      <a:pt x="152" y="42"/>
                    </a:lnTo>
                    <a:lnTo>
                      <a:pt x="148" y="58"/>
                    </a:lnTo>
                    <a:lnTo>
                      <a:pt x="148" y="58"/>
                    </a:lnTo>
                    <a:lnTo>
                      <a:pt x="142" y="54"/>
                    </a:lnTo>
                    <a:lnTo>
                      <a:pt x="130" y="54"/>
                    </a:lnTo>
                    <a:lnTo>
                      <a:pt x="130" y="54"/>
                    </a:lnTo>
                    <a:lnTo>
                      <a:pt x="122" y="54"/>
                    </a:lnTo>
                    <a:lnTo>
                      <a:pt x="120" y="58"/>
                    </a:lnTo>
                    <a:lnTo>
                      <a:pt x="120" y="58"/>
                    </a:lnTo>
                    <a:lnTo>
                      <a:pt x="122" y="60"/>
                    </a:lnTo>
                    <a:lnTo>
                      <a:pt x="124" y="62"/>
                    </a:lnTo>
                    <a:lnTo>
                      <a:pt x="134" y="66"/>
                    </a:lnTo>
                    <a:lnTo>
                      <a:pt x="134" y="66"/>
                    </a:lnTo>
                    <a:lnTo>
                      <a:pt x="144" y="70"/>
                    </a:lnTo>
                    <a:lnTo>
                      <a:pt x="150" y="74"/>
                    </a:lnTo>
                    <a:lnTo>
                      <a:pt x="154" y="80"/>
                    </a:lnTo>
                    <a:lnTo>
                      <a:pt x="156" y="86"/>
                    </a:lnTo>
                    <a:lnTo>
                      <a:pt x="156" y="86"/>
                    </a:lnTo>
                    <a:lnTo>
                      <a:pt x="154" y="94"/>
                    </a:lnTo>
                    <a:lnTo>
                      <a:pt x="150" y="100"/>
                    </a:lnTo>
                    <a:lnTo>
                      <a:pt x="142" y="104"/>
                    </a:lnTo>
                    <a:lnTo>
                      <a:pt x="134" y="108"/>
                    </a:lnTo>
                    <a:lnTo>
                      <a:pt x="134" y="108"/>
                    </a:lnTo>
                    <a:close/>
                  </a:path>
                </a:pathLst>
              </a:custGeom>
              <a:solidFill>
                <a:srgbClr val="3A3E4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3765"/>
                <a:endParaRPr lang="zh-CN" altLang="en-US" sz="1900" kern="0">
                  <a:solidFill>
                    <a:sysClr val="windowText" lastClr="000000"/>
                  </a:solidFill>
                </a:endParaRPr>
              </a:p>
            </p:txBody>
          </p:sp>
          <p:sp>
            <p:nvSpPr>
              <p:cNvPr id="59" name="Freeform 26"/>
              <p:cNvSpPr/>
              <p:nvPr/>
            </p:nvSpPr>
            <p:spPr bwMode="auto">
              <a:xfrm>
                <a:off x="5948363" y="733425"/>
                <a:ext cx="555625" cy="358775"/>
              </a:xfrm>
              <a:custGeom>
                <a:avLst/>
                <a:gdLst>
                  <a:gd name="T0" fmla="*/ 254 w 350"/>
                  <a:gd name="T1" fmla="*/ 218 h 226"/>
                  <a:gd name="T2" fmla="*/ 254 w 350"/>
                  <a:gd name="T3" fmla="*/ 218 h 226"/>
                  <a:gd name="T4" fmla="*/ 254 w 350"/>
                  <a:gd name="T5" fmla="*/ 210 h 226"/>
                  <a:gd name="T6" fmla="*/ 258 w 350"/>
                  <a:gd name="T7" fmla="*/ 204 h 226"/>
                  <a:gd name="T8" fmla="*/ 54 w 350"/>
                  <a:gd name="T9" fmla="*/ 204 h 226"/>
                  <a:gd name="T10" fmla="*/ 54 w 350"/>
                  <a:gd name="T11" fmla="*/ 204 h 226"/>
                  <a:gd name="T12" fmla="*/ 50 w 350"/>
                  <a:gd name="T13" fmla="*/ 192 h 226"/>
                  <a:gd name="T14" fmla="*/ 42 w 350"/>
                  <a:gd name="T15" fmla="*/ 182 h 226"/>
                  <a:gd name="T16" fmla="*/ 34 w 350"/>
                  <a:gd name="T17" fmla="*/ 176 h 226"/>
                  <a:gd name="T18" fmla="*/ 22 w 350"/>
                  <a:gd name="T19" fmla="*/ 172 h 226"/>
                  <a:gd name="T20" fmla="*/ 22 w 350"/>
                  <a:gd name="T21" fmla="*/ 56 h 226"/>
                  <a:gd name="T22" fmla="*/ 22 w 350"/>
                  <a:gd name="T23" fmla="*/ 56 h 226"/>
                  <a:gd name="T24" fmla="*/ 34 w 350"/>
                  <a:gd name="T25" fmla="*/ 52 h 226"/>
                  <a:gd name="T26" fmla="*/ 44 w 350"/>
                  <a:gd name="T27" fmla="*/ 44 h 226"/>
                  <a:gd name="T28" fmla="*/ 50 w 350"/>
                  <a:gd name="T29" fmla="*/ 34 h 226"/>
                  <a:gd name="T30" fmla="*/ 54 w 350"/>
                  <a:gd name="T31" fmla="*/ 22 h 226"/>
                  <a:gd name="T32" fmla="*/ 294 w 350"/>
                  <a:gd name="T33" fmla="*/ 22 h 226"/>
                  <a:gd name="T34" fmla="*/ 294 w 350"/>
                  <a:gd name="T35" fmla="*/ 22 h 226"/>
                  <a:gd name="T36" fmla="*/ 300 w 350"/>
                  <a:gd name="T37" fmla="*/ 34 h 226"/>
                  <a:gd name="T38" fmla="*/ 306 w 350"/>
                  <a:gd name="T39" fmla="*/ 44 h 226"/>
                  <a:gd name="T40" fmla="*/ 316 w 350"/>
                  <a:gd name="T41" fmla="*/ 52 h 226"/>
                  <a:gd name="T42" fmla="*/ 328 w 350"/>
                  <a:gd name="T43" fmla="*/ 56 h 226"/>
                  <a:gd name="T44" fmla="*/ 328 w 350"/>
                  <a:gd name="T45" fmla="*/ 134 h 226"/>
                  <a:gd name="T46" fmla="*/ 350 w 350"/>
                  <a:gd name="T47" fmla="*/ 134 h 226"/>
                  <a:gd name="T48" fmla="*/ 350 w 350"/>
                  <a:gd name="T49" fmla="*/ 12 h 226"/>
                  <a:gd name="T50" fmla="*/ 350 w 350"/>
                  <a:gd name="T51" fmla="*/ 12 h 226"/>
                  <a:gd name="T52" fmla="*/ 350 w 350"/>
                  <a:gd name="T53" fmla="*/ 8 h 226"/>
                  <a:gd name="T54" fmla="*/ 346 w 350"/>
                  <a:gd name="T55" fmla="*/ 4 h 226"/>
                  <a:gd name="T56" fmla="*/ 342 w 350"/>
                  <a:gd name="T57" fmla="*/ 2 h 226"/>
                  <a:gd name="T58" fmla="*/ 338 w 350"/>
                  <a:gd name="T59" fmla="*/ 0 h 226"/>
                  <a:gd name="T60" fmla="*/ 12 w 350"/>
                  <a:gd name="T61" fmla="*/ 0 h 226"/>
                  <a:gd name="T62" fmla="*/ 12 w 350"/>
                  <a:gd name="T63" fmla="*/ 0 h 226"/>
                  <a:gd name="T64" fmla="*/ 8 w 350"/>
                  <a:gd name="T65" fmla="*/ 2 h 226"/>
                  <a:gd name="T66" fmla="*/ 4 w 350"/>
                  <a:gd name="T67" fmla="*/ 4 h 226"/>
                  <a:gd name="T68" fmla="*/ 0 w 350"/>
                  <a:gd name="T69" fmla="*/ 8 h 226"/>
                  <a:gd name="T70" fmla="*/ 0 w 350"/>
                  <a:gd name="T71" fmla="*/ 12 h 226"/>
                  <a:gd name="T72" fmla="*/ 0 w 350"/>
                  <a:gd name="T73" fmla="*/ 214 h 226"/>
                  <a:gd name="T74" fmla="*/ 0 w 350"/>
                  <a:gd name="T75" fmla="*/ 214 h 226"/>
                  <a:gd name="T76" fmla="*/ 0 w 350"/>
                  <a:gd name="T77" fmla="*/ 218 h 226"/>
                  <a:gd name="T78" fmla="*/ 4 w 350"/>
                  <a:gd name="T79" fmla="*/ 222 h 226"/>
                  <a:gd name="T80" fmla="*/ 8 w 350"/>
                  <a:gd name="T81" fmla="*/ 226 h 226"/>
                  <a:gd name="T82" fmla="*/ 12 w 350"/>
                  <a:gd name="T83" fmla="*/ 226 h 226"/>
                  <a:gd name="T84" fmla="*/ 256 w 350"/>
                  <a:gd name="T85" fmla="*/ 226 h 226"/>
                  <a:gd name="T86" fmla="*/ 256 w 350"/>
                  <a:gd name="T87" fmla="*/ 226 h 226"/>
                  <a:gd name="T88" fmla="*/ 254 w 350"/>
                  <a:gd name="T89" fmla="*/ 218 h 226"/>
                  <a:gd name="T90" fmla="*/ 254 w 350"/>
                  <a:gd name="T91" fmla="*/ 218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50" h="226">
                    <a:moveTo>
                      <a:pt x="254" y="218"/>
                    </a:moveTo>
                    <a:lnTo>
                      <a:pt x="254" y="218"/>
                    </a:lnTo>
                    <a:lnTo>
                      <a:pt x="254" y="210"/>
                    </a:lnTo>
                    <a:lnTo>
                      <a:pt x="258" y="204"/>
                    </a:lnTo>
                    <a:lnTo>
                      <a:pt x="54" y="204"/>
                    </a:lnTo>
                    <a:lnTo>
                      <a:pt x="54" y="204"/>
                    </a:lnTo>
                    <a:lnTo>
                      <a:pt x="50" y="192"/>
                    </a:lnTo>
                    <a:lnTo>
                      <a:pt x="42" y="182"/>
                    </a:lnTo>
                    <a:lnTo>
                      <a:pt x="34" y="176"/>
                    </a:lnTo>
                    <a:lnTo>
                      <a:pt x="22" y="172"/>
                    </a:lnTo>
                    <a:lnTo>
                      <a:pt x="22" y="56"/>
                    </a:lnTo>
                    <a:lnTo>
                      <a:pt x="22" y="56"/>
                    </a:lnTo>
                    <a:lnTo>
                      <a:pt x="34" y="52"/>
                    </a:lnTo>
                    <a:lnTo>
                      <a:pt x="44" y="44"/>
                    </a:lnTo>
                    <a:lnTo>
                      <a:pt x="50" y="34"/>
                    </a:lnTo>
                    <a:lnTo>
                      <a:pt x="54" y="22"/>
                    </a:lnTo>
                    <a:lnTo>
                      <a:pt x="294" y="22"/>
                    </a:lnTo>
                    <a:lnTo>
                      <a:pt x="294" y="22"/>
                    </a:lnTo>
                    <a:lnTo>
                      <a:pt x="300" y="34"/>
                    </a:lnTo>
                    <a:lnTo>
                      <a:pt x="306" y="44"/>
                    </a:lnTo>
                    <a:lnTo>
                      <a:pt x="316" y="52"/>
                    </a:lnTo>
                    <a:lnTo>
                      <a:pt x="328" y="56"/>
                    </a:lnTo>
                    <a:lnTo>
                      <a:pt x="328" y="134"/>
                    </a:lnTo>
                    <a:lnTo>
                      <a:pt x="350" y="134"/>
                    </a:lnTo>
                    <a:lnTo>
                      <a:pt x="350" y="12"/>
                    </a:lnTo>
                    <a:lnTo>
                      <a:pt x="350" y="12"/>
                    </a:lnTo>
                    <a:lnTo>
                      <a:pt x="350" y="8"/>
                    </a:lnTo>
                    <a:lnTo>
                      <a:pt x="346" y="4"/>
                    </a:lnTo>
                    <a:lnTo>
                      <a:pt x="342" y="2"/>
                    </a:lnTo>
                    <a:lnTo>
                      <a:pt x="338" y="0"/>
                    </a:lnTo>
                    <a:lnTo>
                      <a:pt x="12" y="0"/>
                    </a:lnTo>
                    <a:lnTo>
                      <a:pt x="12" y="0"/>
                    </a:lnTo>
                    <a:lnTo>
                      <a:pt x="8" y="2"/>
                    </a:lnTo>
                    <a:lnTo>
                      <a:pt x="4" y="4"/>
                    </a:lnTo>
                    <a:lnTo>
                      <a:pt x="0" y="8"/>
                    </a:lnTo>
                    <a:lnTo>
                      <a:pt x="0" y="12"/>
                    </a:lnTo>
                    <a:lnTo>
                      <a:pt x="0" y="214"/>
                    </a:lnTo>
                    <a:lnTo>
                      <a:pt x="0" y="214"/>
                    </a:lnTo>
                    <a:lnTo>
                      <a:pt x="0" y="218"/>
                    </a:lnTo>
                    <a:lnTo>
                      <a:pt x="4" y="222"/>
                    </a:lnTo>
                    <a:lnTo>
                      <a:pt x="8" y="226"/>
                    </a:lnTo>
                    <a:lnTo>
                      <a:pt x="12" y="226"/>
                    </a:lnTo>
                    <a:lnTo>
                      <a:pt x="256" y="226"/>
                    </a:lnTo>
                    <a:lnTo>
                      <a:pt x="256" y="226"/>
                    </a:lnTo>
                    <a:lnTo>
                      <a:pt x="254" y="218"/>
                    </a:lnTo>
                    <a:lnTo>
                      <a:pt x="254" y="218"/>
                    </a:lnTo>
                    <a:close/>
                  </a:path>
                </a:pathLst>
              </a:custGeom>
              <a:solidFill>
                <a:srgbClr val="3A3E4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3765"/>
                <a:endParaRPr lang="zh-CN" altLang="en-US" sz="1900" kern="0">
                  <a:solidFill>
                    <a:sysClr val="windowText" lastClr="000000"/>
                  </a:solidFill>
                </a:endParaRPr>
              </a:p>
            </p:txBody>
          </p:sp>
          <p:sp>
            <p:nvSpPr>
              <p:cNvPr id="60" name="Freeform 27"/>
              <p:cNvSpPr/>
              <p:nvPr/>
            </p:nvSpPr>
            <p:spPr bwMode="auto">
              <a:xfrm>
                <a:off x="6373813" y="965200"/>
                <a:ext cx="200025" cy="34925"/>
              </a:xfrm>
              <a:custGeom>
                <a:avLst/>
                <a:gdLst>
                  <a:gd name="T0" fmla="*/ 12 w 126"/>
                  <a:gd name="T1" fmla="*/ 22 h 22"/>
                  <a:gd name="T2" fmla="*/ 12 w 126"/>
                  <a:gd name="T3" fmla="*/ 22 h 22"/>
                  <a:gd name="T4" fmla="*/ 8 w 126"/>
                  <a:gd name="T5" fmla="*/ 20 h 22"/>
                  <a:gd name="T6" fmla="*/ 4 w 126"/>
                  <a:gd name="T7" fmla="*/ 18 h 22"/>
                  <a:gd name="T8" fmla="*/ 2 w 126"/>
                  <a:gd name="T9" fmla="*/ 16 h 22"/>
                  <a:gd name="T10" fmla="*/ 0 w 126"/>
                  <a:gd name="T11" fmla="*/ 10 h 22"/>
                  <a:gd name="T12" fmla="*/ 0 w 126"/>
                  <a:gd name="T13" fmla="*/ 10 h 22"/>
                  <a:gd name="T14" fmla="*/ 0 w 126"/>
                  <a:gd name="T15" fmla="*/ 10 h 22"/>
                  <a:gd name="T16" fmla="*/ 2 w 126"/>
                  <a:gd name="T17" fmla="*/ 6 h 22"/>
                  <a:gd name="T18" fmla="*/ 4 w 126"/>
                  <a:gd name="T19" fmla="*/ 4 h 22"/>
                  <a:gd name="T20" fmla="*/ 8 w 126"/>
                  <a:gd name="T21" fmla="*/ 2 h 22"/>
                  <a:gd name="T22" fmla="*/ 12 w 126"/>
                  <a:gd name="T23" fmla="*/ 0 h 22"/>
                  <a:gd name="T24" fmla="*/ 12 w 126"/>
                  <a:gd name="T25" fmla="*/ 0 h 22"/>
                  <a:gd name="T26" fmla="*/ 116 w 126"/>
                  <a:gd name="T27" fmla="*/ 0 h 22"/>
                  <a:gd name="T28" fmla="*/ 116 w 126"/>
                  <a:gd name="T29" fmla="*/ 0 h 22"/>
                  <a:gd name="T30" fmla="*/ 120 w 126"/>
                  <a:gd name="T31" fmla="*/ 2 h 22"/>
                  <a:gd name="T32" fmla="*/ 124 w 126"/>
                  <a:gd name="T33" fmla="*/ 4 h 22"/>
                  <a:gd name="T34" fmla="*/ 126 w 126"/>
                  <a:gd name="T35" fmla="*/ 6 h 22"/>
                  <a:gd name="T36" fmla="*/ 126 w 126"/>
                  <a:gd name="T37" fmla="*/ 10 h 22"/>
                  <a:gd name="T38" fmla="*/ 126 w 126"/>
                  <a:gd name="T39" fmla="*/ 10 h 22"/>
                  <a:gd name="T40" fmla="*/ 126 w 126"/>
                  <a:gd name="T41" fmla="*/ 10 h 22"/>
                  <a:gd name="T42" fmla="*/ 126 w 126"/>
                  <a:gd name="T43" fmla="*/ 16 h 22"/>
                  <a:gd name="T44" fmla="*/ 124 w 126"/>
                  <a:gd name="T45" fmla="*/ 18 h 22"/>
                  <a:gd name="T46" fmla="*/ 120 w 126"/>
                  <a:gd name="T47" fmla="*/ 20 h 22"/>
                  <a:gd name="T48" fmla="*/ 116 w 126"/>
                  <a:gd name="T49" fmla="*/ 22 h 22"/>
                  <a:gd name="T50" fmla="*/ 116 w 126"/>
                  <a:gd name="T51" fmla="*/ 22 h 22"/>
                  <a:gd name="T52" fmla="*/ 12 w 126"/>
                  <a:gd name="T53" fmla="*/ 22 h 22"/>
                  <a:gd name="T54" fmla="*/ 12 w 126"/>
                  <a:gd name="T55"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6" h="22">
                    <a:moveTo>
                      <a:pt x="12" y="22"/>
                    </a:moveTo>
                    <a:lnTo>
                      <a:pt x="12" y="22"/>
                    </a:lnTo>
                    <a:lnTo>
                      <a:pt x="8" y="20"/>
                    </a:lnTo>
                    <a:lnTo>
                      <a:pt x="4" y="18"/>
                    </a:lnTo>
                    <a:lnTo>
                      <a:pt x="2" y="16"/>
                    </a:lnTo>
                    <a:lnTo>
                      <a:pt x="0" y="10"/>
                    </a:lnTo>
                    <a:lnTo>
                      <a:pt x="0" y="10"/>
                    </a:lnTo>
                    <a:lnTo>
                      <a:pt x="0" y="10"/>
                    </a:lnTo>
                    <a:lnTo>
                      <a:pt x="2" y="6"/>
                    </a:lnTo>
                    <a:lnTo>
                      <a:pt x="4" y="4"/>
                    </a:lnTo>
                    <a:lnTo>
                      <a:pt x="8" y="2"/>
                    </a:lnTo>
                    <a:lnTo>
                      <a:pt x="12" y="0"/>
                    </a:lnTo>
                    <a:lnTo>
                      <a:pt x="12" y="0"/>
                    </a:lnTo>
                    <a:lnTo>
                      <a:pt x="116" y="0"/>
                    </a:lnTo>
                    <a:lnTo>
                      <a:pt x="116" y="0"/>
                    </a:lnTo>
                    <a:lnTo>
                      <a:pt x="120" y="2"/>
                    </a:lnTo>
                    <a:lnTo>
                      <a:pt x="124" y="4"/>
                    </a:lnTo>
                    <a:lnTo>
                      <a:pt x="126" y="6"/>
                    </a:lnTo>
                    <a:lnTo>
                      <a:pt x="126" y="10"/>
                    </a:lnTo>
                    <a:lnTo>
                      <a:pt x="126" y="10"/>
                    </a:lnTo>
                    <a:lnTo>
                      <a:pt x="126" y="10"/>
                    </a:lnTo>
                    <a:lnTo>
                      <a:pt x="126" y="16"/>
                    </a:lnTo>
                    <a:lnTo>
                      <a:pt x="124" y="18"/>
                    </a:lnTo>
                    <a:lnTo>
                      <a:pt x="120" y="20"/>
                    </a:lnTo>
                    <a:lnTo>
                      <a:pt x="116" y="22"/>
                    </a:lnTo>
                    <a:lnTo>
                      <a:pt x="116" y="22"/>
                    </a:lnTo>
                    <a:lnTo>
                      <a:pt x="12" y="22"/>
                    </a:lnTo>
                    <a:lnTo>
                      <a:pt x="12" y="22"/>
                    </a:lnTo>
                    <a:close/>
                  </a:path>
                </a:pathLst>
              </a:custGeom>
              <a:solidFill>
                <a:srgbClr val="3A3E4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3765"/>
                <a:endParaRPr lang="zh-CN" altLang="en-US" sz="1900" kern="0">
                  <a:solidFill>
                    <a:sysClr val="windowText" lastClr="000000"/>
                  </a:solidFill>
                </a:endParaRPr>
              </a:p>
            </p:txBody>
          </p:sp>
          <p:sp>
            <p:nvSpPr>
              <p:cNvPr id="61" name="Freeform 28"/>
              <p:cNvSpPr/>
              <p:nvPr/>
            </p:nvSpPr>
            <p:spPr bwMode="auto">
              <a:xfrm>
                <a:off x="6367463" y="1012825"/>
                <a:ext cx="200025" cy="34925"/>
              </a:xfrm>
              <a:custGeom>
                <a:avLst/>
                <a:gdLst>
                  <a:gd name="T0" fmla="*/ 10 w 126"/>
                  <a:gd name="T1" fmla="*/ 22 h 22"/>
                  <a:gd name="T2" fmla="*/ 10 w 126"/>
                  <a:gd name="T3" fmla="*/ 22 h 22"/>
                  <a:gd name="T4" fmla="*/ 6 w 126"/>
                  <a:gd name="T5" fmla="*/ 20 h 22"/>
                  <a:gd name="T6" fmla="*/ 4 w 126"/>
                  <a:gd name="T7" fmla="*/ 18 h 22"/>
                  <a:gd name="T8" fmla="*/ 0 w 126"/>
                  <a:gd name="T9" fmla="*/ 16 h 22"/>
                  <a:gd name="T10" fmla="*/ 0 w 126"/>
                  <a:gd name="T11" fmla="*/ 12 h 22"/>
                  <a:gd name="T12" fmla="*/ 0 w 126"/>
                  <a:gd name="T13" fmla="*/ 12 h 22"/>
                  <a:gd name="T14" fmla="*/ 0 w 126"/>
                  <a:gd name="T15" fmla="*/ 12 h 22"/>
                  <a:gd name="T16" fmla="*/ 0 w 126"/>
                  <a:gd name="T17" fmla="*/ 6 h 22"/>
                  <a:gd name="T18" fmla="*/ 4 w 126"/>
                  <a:gd name="T19" fmla="*/ 4 h 22"/>
                  <a:gd name="T20" fmla="*/ 6 w 126"/>
                  <a:gd name="T21" fmla="*/ 2 h 22"/>
                  <a:gd name="T22" fmla="*/ 10 w 126"/>
                  <a:gd name="T23" fmla="*/ 0 h 22"/>
                  <a:gd name="T24" fmla="*/ 10 w 126"/>
                  <a:gd name="T25" fmla="*/ 0 h 22"/>
                  <a:gd name="T26" fmla="*/ 116 w 126"/>
                  <a:gd name="T27" fmla="*/ 0 h 22"/>
                  <a:gd name="T28" fmla="*/ 116 w 126"/>
                  <a:gd name="T29" fmla="*/ 0 h 22"/>
                  <a:gd name="T30" fmla="*/ 120 w 126"/>
                  <a:gd name="T31" fmla="*/ 2 h 22"/>
                  <a:gd name="T32" fmla="*/ 122 w 126"/>
                  <a:gd name="T33" fmla="*/ 4 h 22"/>
                  <a:gd name="T34" fmla="*/ 124 w 126"/>
                  <a:gd name="T35" fmla="*/ 6 h 22"/>
                  <a:gd name="T36" fmla="*/ 126 w 126"/>
                  <a:gd name="T37" fmla="*/ 12 h 22"/>
                  <a:gd name="T38" fmla="*/ 126 w 126"/>
                  <a:gd name="T39" fmla="*/ 12 h 22"/>
                  <a:gd name="T40" fmla="*/ 126 w 126"/>
                  <a:gd name="T41" fmla="*/ 12 h 22"/>
                  <a:gd name="T42" fmla="*/ 124 w 126"/>
                  <a:gd name="T43" fmla="*/ 16 h 22"/>
                  <a:gd name="T44" fmla="*/ 122 w 126"/>
                  <a:gd name="T45" fmla="*/ 18 h 22"/>
                  <a:gd name="T46" fmla="*/ 120 w 126"/>
                  <a:gd name="T47" fmla="*/ 20 h 22"/>
                  <a:gd name="T48" fmla="*/ 116 w 126"/>
                  <a:gd name="T49" fmla="*/ 22 h 22"/>
                  <a:gd name="T50" fmla="*/ 116 w 126"/>
                  <a:gd name="T51" fmla="*/ 22 h 22"/>
                  <a:gd name="T52" fmla="*/ 10 w 126"/>
                  <a:gd name="T53" fmla="*/ 22 h 22"/>
                  <a:gd name="T54" fmla="*/ 10 w 126"/>
                  <a:gd name="T55"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6" h="22">
                    <a:moveTo>
                      <a:pt x="10" y="22"/>
                    </a:moveTo>
                    <a:lnTo>
                      <a:pt x="10" y="22"/>
                    </a:lnTo>
                    <a:lnTo>
                      <a:pt x="6" y="20"/>
                    </a:lnTo>
                    <a:lnTo>
                      <a:pt x="4" y="18"/>
                    </a:lnTo>
                    <a:lnTo>
                      <a:pt x="0" y="16"/>
                    </a:lnTo>
                    <a:lnTo>
                      <a:pt x="0" y="12"/>
                    </a:lnTo>
                    <a:lnTo>
                      <a:pt x="0" y="12"/>
                    </a:lnTo>
                    <a:lnTo>
                      <a:pt x="0" y="12"/>
                    </a:lnTo>
                    <a:lnTo>
                      <a:pt x="0" y="6"/>
                    </a:lnTo>
                    <a:lnTo>
                      <a:pt x="4" y="4"/>
                    </a:lnTo>
                    <a:lnTo>
                      <a:pt x="6" y="2"/>
                    </a:lnTo>
                    <a:lnTo>
                      <a:pt x="10" y="0"/>
                    </a:lnTo>
                    <a:lnTo>
                      <a:pt x="10" y="0"/>
                    </a:lnTo>
                    <a:lnTo>
                      <a:pt x="116" y="0"/>
                    </a:lnTo>
                    <a:lnTo>
                      <a:pt x="116" y="0"/>
                    </a:lnTo>
                    <a:lnTo>
                      <a:pt x="120" y="2"/>
                    </a:lnTo>
                    <a:lnTo>
                      <a:pt x="122" y="4"/>
                    </a:lnTo>
                    <a:lnTo>
                      <a:pt x="124" y="6"/>
                    </a:lnTo>
                    <a:lnTo>
                      <a:pt x="126" y="12"/>
                    </a:lnTo>
                    <a:lnTo>
                      <a:pt x="126" y="12"/>
                    </a:lnTo>
                    <a:lnTo>
                      <a:pt x="126" y="12"/>
                    </a:lnTo>
                    <a:lnTo>
                      <a:pt x="124" y="16"/>
                    </a:lnTo>
                    <a:lnTo>
                      <a:pt x="122" y="18"/>
                    </a:lnTo>
                    <a:lnTo>
                      <a:pt x="120" y="20"/>
                    </a:lnTo>
                    <a:lnTo>
                      <a:pt x="116" y="22"/>
                    </a:lnTo>
                    <a:lnTo>
                      <a:pt x="116" y="22"/>
                    </a:lnTo>
                    <a:lnTo>
                      <a:pt x="10" y="22"/>
                    </a:lnTo>
                    <a:lnTo>
                      <a:pt x="10" y="22"/>
                    </a:lnTo>
                    <a:close/>
                  </a:path>
                </a:pathLst>
              </a:custGeom>
              <a:solidFill>
                <a:srgbClr val="3A3E4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3765"/>
                <a:endParaRPr lang="zh-CN" altLang="en-US" sz="1900" kern="0">
                  <a:solidFill>
                    <a:sysClr val="windowText" lastClr="000000"/>
                  </a:solidFill>
                </a:endParaRPr>
              </a:p>
            </p:txBody>
          </p:sp>
          <p:sp>
            <p:nvSpPr>
              <p:cNvPr id="62" name="Freeform 29"/>
              <p:cNvSpPr/>
              <p:nvPr/>
            </p:nvSpPr>
            <p:spPr bwMode="auto">
              <a:xfrm>
                <a:off x="6370638" y="1060450"/>
                <a:ext cx="200025" cy="34925"/>
              </a:xfrm>
              <a:custGeom>
                <a:avLst/>
                <a:gdLst>
                  <a:gd name="T0" fmla="*/ 12 w 126"/>
                  <a:gd name="T1" fmla="*/ 22 h 22"/>
                  <a:gd name="T2" fmla="*/ 12 w 126"/>
                  <a:gd name="T3" fmla="*/ 22 h 22"/>
                  <a:gd name="T4" fmla="*/ 8 w 126"/>
                  <a:gd name="T5" fmla="*/ 20 h 22"/>
                  <a:gd name="T6" fmla="*/ 4 w 126"/>
                  <a:gd name="T7" fmla="*/ 18 h 22"/>
                  <a:gd name="T8" fmla="*/ 2 w 126"/>
                  <a:gd name="T9" fmla="*/ 16 h 22"/>
                  <a:gd name="T10" fmla="*/ 0 w 126"/>
                  <a:gd name="T11" fmla="*/ 12 h 22"/>
                  <a:gd name="T12" fmla="*/ 0 w 126"/>
                  <a:gd name="T13" fmla="*/ 12 h 22"/>
                  <a:gd name="T14" fmla="*/ 0 w 126"/>
                  <a:gd name="T15" fmla="*/ 12 h 22"/>
                  <a:gd name="T16" fmla="*/ 2 w 126"/>
                  <a:gd name="T17" fmla="*/ 8 h 22"/>
                  <a:gd name="T18" fmla="*/ 4 w 126"/>
                  <a:gd name="T19" fmla="*/ 4 h 22"/>
                  <a:gd name="T20" fmla="*/ 8 w 126"/>
                  <a:gd name="T21" fmla="*/ 2 h 22"/>
                  <a:gd name="T22" fmla="*/ 12 w 126"/>
                  <a:gd name="T23" fmla="*/ 0 h 22"/>
                  <a:gd name="T24" fmla="*/ 12 w 126"/>
                  <a:gd name="T25" fmla="*/ 0 h 22"/>
                  <a:gd name="T26" fmla="*/ 116 w 126"/>
                  <a:gd name="T27" fmla="*/ 0 h 22"/>
                  <a:gd name="T28" fmla="*/ 116 w 126"/>
                  <a:gd name="T29" fmla="*/ 0 h 22"/>
                  <a:gd name="T30" fmla="*/ 120 w 126"/>
                  <a:gd name="T31" fmla="*/ 2 h 22"/>
                  <a:gd name="T32" fmla="*/ 124 w 126"/>
                  <a:gd name="T33" fmla="*/ 4 h 22"/>
                  <a:gd name="T34" fmla="*/ 126 w 126"/>
                  <a:gd name="T35" fmla="*/ 8 h 22"/>
                  <a:gd name="T36" fmla="*/ 126 w 126"/>
                  <a:gd name="T37" fmla="*/ 12 h 22"/>
                  <a:gd name="T38" fmla="*/ 126 w 126"/>
                  <a:gd name="T39" fmla="*/ 12 h 22"/>
                  <a:gd name="T40" fmla="*/ 126 w 126"/>
                  <a:gd name="T41" fmla="*/ 12 h 22"/>
                  <a:gd name="T42" fmla="*/ 126 w 126"/>
                  <a:gd name="T43" fmla="*/ 16 h 22"/>
                  <a:gd name="T44" fmla="*/ 124 w 126"/>
                  <a:gd name="T45" fmla="*/ 18 h 22"/>
                  <a:gd name="T46" fmla="*/ 120 w 126"/>
                  <a:gd name="T47" fmla="*/ 20 h 22"/>
                  <a:gd name="T48" fmla="*/ 116 w 126"/>
                  <a:gd name="T49" fmla="*/ 22 h 22"/>
                  <a:gd name="T50" fmla="*/ 116 w 126"/>
                  <a:gd name="T51" fmla="*/ 22 h 22"/>
                  <a:gd name="T52" fmla="*/ 12 w 126"/>
                  <a:gd name="T53" fmla="*/ 22 h 22"/>
                  <a:gd name="T54" fmla="*/ 12 w 126"/>
                  <a:gd name="T55"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6" h="22">
                    <a:moveTo>
                      <a:pt x="12" y="22"/>
                    </a:moveTo>
                    <a:lnTo>
                      <a:pt x="12" y="22"/>
                    </a:lnTo>
                    <a:lnTo>
                      <a:pt x="8" y="20"/>
                    </a:lnTo>
                    <a:lnTo>
                      <a:pt x="4" y="18"/>
                    </a:lnTo>
                    <a:lnTo>
                      <a:pt x="2" y="16"/>
                    </a:lnTo>
                    <a:lnTo>
                      <a:pt x="0" y="12"/>
                    </a:lnTo>
                    <a:lnTo>
                      <a:pt x="0" y="12"/>
                    </a:lnTo>
                    <a:lnTo>
                      <a:pt x="0" y="12"/>
                    </a:lnTo>
                    <a:lnTo>
                      <a:pt x="2" y="8"/>
                    </a:lnTo>
                    <a:lnTo>
                      <a:pt x="4" y="4"/>
                    </a:lnTo>
                    <a:lnTo>
                      <a:pt x="8" y="2"/>
                    </a:lnTo>
                    <a:lnTo>
                      <a:pt x="12" y="0"/>
                    </a:lnTo>
                    <a:lnTo>
                      <a:pt x="12" y="0"/>
                    </a:lnTo>
                    <a:lnTo>
                      <a:pt x="116" y="0"/>
                    </a:lnTo>
                    <a:lnTo>
                      <a:pt x="116" y="0"/>
                    </a:lnTo>
                    <a:lnTo>
                      <a:pt x="120" y="2"/>
                    </a:lnTo>
                    <a:lnTo>
                      <a:pt x="124" y="4"/>
                    </a:lnTo>
                    <a:lnTo>
                      <a:pt x="126" y="8"/>
                    </a:lnTo>
                    <a:lnTo>
                      <a:pt x="126" y="12"/>
                    </a:lnTo>
                    <a:lnTo>
                      <a:pt x="126" y="12"/>
                    </a:lnTo>
                    <a:lnTo>
                      <a:pt x="126" y="12"/>
                    </a:lnTo>
                    <a:lnTo>
                      <a:pt x="126" y="16"/>
                    </a:lnTo>
                    <a:lnTo>
                      <a:pt x="124" y="18"/>
                    </a:lnTo>
                    <a:lnTo>
                      <a:pt x="120" y="20"/>
                    </a:lnTo>
                    <a:lnTo>
                      <a:pt x="116" y="22"/>
                    </a:lnTo>
                    <a:lnTo>
                      <a:pt x="116" y="22"/>
                    </a:lnTo>
                    <a:lnTo>
                      <a:pt x="12" y="22"/>
                    </a:lnTo>
                    <a:lnTo>
                      <a:pt x="12" y="22"/>
                    </a:lnTo>
                    <a:close/>
                  </a:path>
                </a:pathLst>
              </a:custGeom>
              <a:solidFill>
                <a:srgbClr val="3A3E4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3765"/>
                <a:endParaRPr lang="zh-CN" altLang="en-US" sz="1900" kern="0">
                  <a:solidFill>
                    <a:sysClr val="windowText" lastClr="000000"/>
                  </a:solidFill>
                </a:endParaRPr>
              </a:p>
            </p:txBody>
          </p:sp>
        </p:grpSp>
      </p:grpSp>
      <p:grpSp>
        <p:nvGrpSpPr>
          <p:cNvPr id="65" name="组合 64"/>
          <p:cNvGrpSpPr/>
          <p:nvPr/>
        </p:nvGrpSpPr>
        <p:grpSpPr>
          <a:xfrm>
            <a:off x="1375934" y="4678222"/>
            <a:ext cx="2031325" cy="819702"/>
            <a:chOff x="3638480" y="1770394"/>
            <a:chExt cx="1523692" cy="614634"/>
          </a:xfrm>
        </p:grpSpPr>
        <p:sp>
          <p:nvSpPr>
            <p:cNvPr id="66" name="Text Placeholder 2"/>
            <p:cNvSpPr txBox="1"/>
            <p:nvPr/>
          </p:nvSpPr>
          <p:spPr bwMode="auto">
            <a:xfrm>
              <a:off x="3638480" y="1770394"/>
              <a:ext cx="1523692" cy="268421"/>
            </a:xfrm>
            <a:prstGeom prst="rect">
              <a:avLst/>
            </a:prstGeom>
            <a:noFill/>
            <a:ln>
              <a:noFill/>
            </a:ln>
          </p:spPr>
          <p:txBody>
            <a:bodyPr/>
            <a:lstStyle>
              <a:lvl1pPr>
                <a:defRPr>
                  <a:solidFill>
                    <a:schemeClr val="tx1"/>
                  </a:solidFill>
                  <a:latin typeface="Open Sans" panose="020B0606030504020204" charset="0"/>
                  <a:ea typeface="MS PGothic" panose="020B0600070205080204" pitchFamily="34" charset="-128"/>
                </a:defRPr>
              </a:lvl1pPr>
              <a:lvl2pPr marL="742950" indent="-285750">
                <a:defRPr>
                  <a:solidFill>
                    <a:schemeClr val="tx1"/>
                  </a:solidFill>
                  <a:latin typeface="Open Sans" panose="020B0606030504020204" charset="0"/>
                  <a:ea typeface="MS PGothic" panose="020B0600070205080204" pitchFamily="34" charset="-128"/>
                </a:defRPr>
              </a:lvl2pPr>
              <a:lvl3pPr marL="1143000" indent="-228600">
                <a:defRPr>
                  <a:solidFill>
                    <a:schemeClr val="tx1"/>
                  </a:solidFill>
                  <a:latin typeface="Open Sans" panose="020B0606030504020204" charset="0"/>
                  <a:ea typeface="MS PGothic" panose="020B0600070205080204" pitchFamily="34" charset="-128"/>
                </a:defRPr>
              </a:lvl3pPr>
              <a:lvl4pPr marL="1600200" indent="-228600">
                <a:defRPr>
                  <a:solidFill>
                    <a:schemeClr val="tx1"/>
                  </a:solidFill>
                  <a:latin typeface="Open Sans" panose="020B0606030504020204" charset="0"/>
                  <a:ea typeface="MS PGothic" panose="020B0600070205080204" pitchFamily="34" charset="-128"/>
                </a:defRPr>
              </a:lvl4pPr>
              <a:lvl5pPr marL="2057400" indent="-228600">
                <a:defRPr>
                  <a:solidFill>
                    <a:schemeClr val="tx1"/>
                  </a:solidFill>
                  <a:latin typeface="Open Sans" panose="020B0606030504020204" charset="0"/>
                  <a:ea typeface="MS PGothic" panose="020B0600070205080204" pitchFamily="34" charset="-128"/>
                </a:defRPr>
              </a:lvl5pPr>
              <a:lvl6pPr marL="2514600" indent="-228600" fontAlgn="base">
                <a:spcBef>
                  <a:spcPct val="0"/>
                </a:spcBef>
                <a:spcAft>
                  <a:spcPct val="0"/>
                </a:spcAft>
                <a:defRPr>
                  <a:solidFill>
                    <a:schemeClr val="tx1"/>
                  </a:solidFill>
                  <a:latin typeface="Open Sans" panose="020B0606030504020204" charset="0"/>
                  <a:ea typeface="MS PGothic" panose="020B0600070205080204" pitchFamily="34" charset="-128"/>
                </a:defRPr>
              </a:lvl6pPr>
              <a:lvl7pPr marL="2971800" indent="-228600" fontAlgn="base">
                <a:spcBef>
                  <a:spcPct val="0"/>
                </a:spcBef>
                <a:spcAft>
                  <a:spcPct val="0"/>
                </a:spcAft>
                <a:defRPr>
                  <a:solidFill>
                    <a:schemeClr val="tx1"/>
                  </a:solidFill>
                  <a:latin typeface="Open Sans" panose="020B0606030504020204" charset="0"/>
                  <a:ea typeface="MS PGothic" panose="020B0600070205080204" pitchFamily="34" charset="-128"/>
                </a:defRPr>
              </a:lvl7pPr>
              <a:lvl8pPr marL="3429000" indent="-228600" fontAlgn="base">
                <a:spcBef>
                  <a:spcPct val="0"/>
                </a:spcBef>
                <a:spcAft>
                  <a:spcPct val="0"/>
                </a:spcAft>
                <a:defRPr>
                  <a:solidFill>
                    <a:schemeClr val="tx1"/>
                  </a:solidFill>
                  <a:latin typeface="Open Sans" panose="020B0606030504020204" charset="0"/>
                  <a:ea typeface="MS PGothic" panose="020B0600070205080204" pitchFamily="34" charset="-128"/>
                </a:defRPr>
              </a:lvl8pPr>
              <a:lvl9pPr marL="3886200" indent="-228600" fontAlgn="base">
                <a:spcBef>
                  <a:spcPct val="0"/>
                </a:spcBef>
                <a:spcAft>
                  <a:spcPct val="0"/>
                </a:spcAft>
                <a:defRPr>
                  <a:solidFill>
                    <a:schemeClr val="tx1"/>
                  </a:solidFill>
                  <a:latin typeface="Open Sans" panose="020B0606030504020204" charset="0"/>
                  <a:ea typeface="MS PGothic" panose="020B0600070205080204" pitchFamily="34" charset="-128"/>
                </a:defRPr>
              </a:lvl9pPr>
            </a:lstStyle>
            <a:p>
              <a:pPr algn="ctr">
                <a:buClr>
                  <a:schemeClr val="accent1"/>
                </a:buClr>
                <a:buSzPct val="80000"/>
                <a:buFont typeface="Corbel" panose="020B0503020204020204" pitchFamily="34" charset="0"/>
                <a:buNone/>
              </a:pPr>
              <a:r>
                <a:rPr lang="en-US" altLang="zh-CN" sz="1600" dirty="0">
                  <a:solidFill>
                    <a:srgbClr val="292929"/>
                  </a:solidFill>
                  <a:latin typeface="微软雅黑" panose="020B0503020204020204" pitchFamily="34" charset="-122"/>
                  <a:ea typeface="微软雅黑" panose="020B0503020204020204" pitchFamily="34" charset="-122"/>
                </a:rPr>
                <a:t>Add tittle text</a:t>
              </a:r>
              <a:endParaRPr lang="en-AU" sz="1600" dirty="0">
                <a:solidFill>
                  <a:srgbClr val="292929"/>
                </a:solidFill>
                <a:latin typeface="微软雅黑" panose="020B0503020204020204" pitchFamily="34" charset="-122"/>
                <a:ea typeface="微软雅黑" panose="020B0503020204020204" pitchFamily="34" charset="-122"/>
              </a:endParaRPr>
            </a:p>
          </p:txBody>
        </p:sp>
        <p:sp>
          <p:nvSpPr>
            <p:cNvPr id="67" name="Text Placeholder 2"/>
            <p:cNvSpPr txBox="1"/>
            <p:nvPr/>
          </p:nvSpPr>
          <p:spPr bwMode="auto">
            <a:xfrm>
              <a:off x="3697191" y="1963110"/>
              <a:ext cx="1371005" cy="421918"/>
            </a:xfrm>
            <a:prstGeom prst="rect">
              <a:avLst/>
            </a:prstGeom>
            <a:noFill/>
            <a:ln>
              <a:noFill/>
            </a:ln>
          </p:spPr>
          <p:txBody>
            <a:bodyPr/>
            <a:lstStyle>
              <a:lvl1pPr>
                <a:defRPr>
                  <a:solidFill>
                    <a:schemeClr val="tx1"/>
                  </a:solidFill>
                  <a:latin typeface="Open Sans" panose="020B0606030504020204" charset="0"/>
                  <a:ea typeface="MS PGothic" panose="020B0600070205080204" pitchFamily="34" charset="-128"/>
                </a:defRPr>
              </a:lvl1pPr>
              <a:lvl2pPr marL="742950" indent="-285750">
                <a:defRPr>
                  <a:solidFill>
                    <a:schemeClr val="tx1"/>
                  </a:solidFill>
                  <a:latin typeface="Open Sans" panose="020B0606030504020204" charset="0"/>
                  <a:ea typeface="MS PGothic" panose="020B0600070205080204" pitchFamily="34" charset="-128"/>
                </a:defRPr>
              </a:lvl2pPr>
              <a:lvl3pPr marL="1143000" indent="-228600">
                <a:defRPr>
                  <a:solidFill>
                    <a:schemeClr val="tx1"/>
                  </a:solidFill>
                  <a:latin typeface="Open Sans" panose="020B0606030504020204" charset="0"/>
                  <a:ea typeface="MS PGothic" panose="020B0600070205080204" pitchFamily="34" charset="-128"/>
                </a:defRPr>
              </a:lvl3pPr>
              <a:lvl4pPr marL="1600200" indent="-228600">
                <a:defRPr>
                  <a:solidFill>
                    <a:schemeClr val="tx1"/>
                  </a:solidFill>
                  <a:latin typeface="Open Sans" panose="020B0606030504020204" charset="0"/>
                  <a:ea typeface="MS PGothic" panose="020B0600070205080204" pitchFamily="34" charset="-128"/>
                </a:defRPr>
              </a:lvl4pPr>
              <a:lvl5pPr marL="2057400" indent="-228600">
                <a:defRPr>
                  <a:solidFill>
                    <a:schemeClr val="tx1"/>
                  </a:solidFill>
                  <a:latin typeface="Open Sans" panose="020B0606030504020204" charset="0"/>
                  <a:ea typeface="MS PGothic" panose="020B0600070205080204" pitchFamily="34" charset="-128"/>
                </a:defRPr>
              </a:lvl5pPr>
              <a:lvl6pPr marL="2514600" indent="-228600" fontAlgn="base">
                <a:spcBef>
                  <a:spcPct val="0"/>
                </a:spcBef>
                <a:spcAft>
                  <a:spcPct val="0"/>
                </a:spcAft>
                <a:defRPr>
                  <a:solidFill>
                    <a:schemeClr val="tx1"/>
                  </a:solidFill>
                  <a:latin typeface="Open Sans" panose="020B0606030504020204" charset="0"/>
                  <a:ea typeface="MS PGothic" panose="020B0600070205080204" pitchFamily="34" charset="-128"/>
                </a:defRPr>
              </a:lvl6pPr>
              <a:lvl7pPr marL="2971800" indent="-228600" fontAlgn="base">
                <a:spcBef>
                  <a:spcPct val="0"/>
                </a:spcBef>
                <a:spcAft>
                  <a:spcPct val="0"/>
                </a:spcAft>
                <a:defRPr>
                  <a:solidFill>
                    <a:schemeClr val="tx1"/>
                  </a:solidFill>
                  <a:latin typeface="Open Sans" panose="020B0606030504020204" charset="0"/>
                  <a:ea typeface="MS PGothic" panose="020B0600070205080204" pitchFamily="34" charset="-128"/>
                </a:defRPr>
              </a:lvl7pPr>
              <a:lvl8pPr marL="3429000" indent="-228600" fontAlgn="base">
                <a:spcBef>
                  <a:spcPct val="0"/>
                </a:spcBef>
                <a:spcAft>
                  <a:spcPct val="0"/>
                </a:spcAft>
                <a:defRPr>
                  <a:solidFill>
                    <a:schemeClr val="tx1"/>
                  </a:solidFill>
                  <a:latin typeface="Open Sans" panose="020B0606030504020204" charset="0"/>
                  <a:ea typeface="MS PGothic" panose="020B0600070205080204" pitchFamily="34" charset="-128"/>
                </a:defRPr>
              </a:lvl8pPr>
              <a:lvl9pPr marL="3886200" indent="-228600" fontAlgn="base">
                <a:spcBef>
                  <a:spcPct val="0"/>
                </a:spcBef>
                <a:spcAft>
                  <a:spcPct val="0"/>
                </a:spcAft>
                <a:defRPr>
                  <a:solidFill>
                    <a:schemeClr val="tx1"/>
                  </a:solidFill>
                  <a:latin typeface="Open Sans" panose="020B0606030504020204" charset="0"/>
                  <a:ea typeface="MS PGothic" panose="020B0600070205080204" pitchFamily="34" charset="-128"/>
                </a:defRPr>
              </a:lvl9pPr>
            </a:lstStyle>
            <a:p>
              <a:pPr algn="ctr"/>
              <a:r>
                <a:rPr lang="en-US" altLang="zh-CN" sz="1200" dirty="0">
                  <a:solidFill>
                    <a:srgbClr val="292929"/>
                  </a:solidFill>
                  <a:latin typeface="微软雅黑" panose="020B0503020204020204" pitchFamily="34" charset="-122"/>
                  <a:ea typeface="微软雅黑" panose="020B0503020204020204" pitchFamily="34" charset="-122"/>
                </a:rPr>
                <a:t>Click here to add content that matches the title.</a:t>
              </a:r>
            </a:p>
            <a:p>
              <a:pPr algn="ctr">
                <a:buNone/>
              </a:pPr>
              <a:endParaRPr lang="en-US" altLang="zh-CN" sz="1200" dirty="0">
                <a:solidFill>
                  <a:srgbClr val="292929"/>
                </a:solidFill>
                <a:latin typeface="微软雅黑" panose="020B0503020204020204" pitchFamily="34" charset="-122"/>
                <a:ea typeface="微软雅黑" panose="020B0503020204020204" pitchFamily="34" charset="-122"/>
              </a:endParaRPr>
            </a:p>
          </p:txBody>
        </p:sp>
      </p:grpSp>
      <p:grpSp>
        <p:nvGrpSpPr>
          <p:cNvPr id="68" name="组合 67"/>
          <p:cNvGrpSpPr/>
          <p:nvPr/>
        </p:nvGrpSpPr>
        <p:grpSpPr>
          <a:xfrm>
            <a:off x="3227738" y="4678222"/>
            <a:ext cx="2031325" cy="819702"/>
            <a:chOff x="3638480" y="1770394"/>
            <a:chExt cx="1523692" cy="614634"/>
          </a:xfrm>
        </p:grpSpPr>
        <p:sp>
          <p:nvSpPr>
            <p:cNvPr id="69" name="Text Placeholder 2"/>
            <p:cNvSpPr txBox="1"/>
            <p:nvPr/>
          </p:nvSpPr>
          <p:spPr bwMode="auto">
            <a:xfrm>
              <a:off x="3638480" y="1770394"/>
              <a:ext cx="1523692" cy="268421"/>
            </a:xfrm>
            <a:prstGeom prst="rect">
              <a:avLst/>
            </a:prstGeom>
            <a:noFill/>
            <a:ln>
              <a:noFill/>
            </a:ln>
          </p:spPr>
          <p:txBody>
            <a:bodyPr/>
            <a:lstStyle>
              <a:lvl1pPr>
                <a:defRPr>
                  <a:solidFill>
                    <a:schemeClr val="tx1"/>
                  </a:solidFill>
                  <a:latin typeface="Open Sans" panose="020B0606030504020204" charset="0"/>
                  <a:ea typeface="MS PGothic" panose="020B0600070205080204" pitchFamily="34" charset="-128"/>
                </a:defRPr>
              </a:lvl1pPr>
              <a:lvl2pPr marL="742950" indent="-285750">
                <a:defRPr>
                  <a:solidFill>
                    <a:schemeClr val="tx1"/>
                  </a:solidFill>
                  <a:latin typeface="Open Sans" panose="020B0606030504020204" charset="0"/>
                  <a:ea typeface="MS PGothic" panose="020B0600070205080204" pitchFamily="34" charset="-128"/>
                </a:defRPr>
              </a:lvl2pPr>
              <a:lvl3pPr marL="1143000" indent="-228600">
                <a:defRPr>
                  <a:solidFill>
                    <a:schemeClr val="tx1"/>
                  </a:solidFill>
                  <a:latin typeface="Open Sans" panose="020B0606030504020204" charset="0"/>
                  <a:ea typeface="MS PGothic" panose="020B0600070205080204" pitchFamily="34" charset="-128"/>
                </a:defRPr>
              </a:lvl3pPr>
              <a:lvl4pPr marL="1600200" indent="-228600">
                <a:defRPr>
                  <a:solidFill>
                    <a:schemeClr val="tx1"/>
                  </a:solidFill>
                  <a:latin typeface="Open Sans" panose="020B0606030504020204" charset="0"/>
                  <a:ea typeface="MS PGothic" panose="020B0600070205080204" pitchFamily="34" charset="-128"/>
                </a:defRPr>
              </a:lvl4pPr>
              <a:lvl5pPr marL="2057400" indent="-228600">
                <a:defRPr>
                  <a:solidFill>
                    <a:schemeClr val="tx1"/>
                  </a:solidFill>
                  <a:latin typeface="Open Sans" panose="020B0606030504020204" charset="0"/>
                  <a:ea typeface="MS PGothic" panose="020B0600070205080204" pitchFamily="34" charset="-128"/>
                </a:defRPr>
              </a:lvl5pPr>
              <a:lvl6pPr marL="2514600" indent="-228600" fontAlgn="base">
                <a:spcBef>
                  <a:spcPct val="0"/>
                </a:spcBef>
                <a:spcAft>
                  <a:spcPct val="0"/>
                </a:spcAft>
                <a:defRPr>
                  <a:solidFill>
                    <a:schemeClr val="tx1"/>
                  </a:solidFill>
                  <a:latin typeface="Open Sans" panose="020B0606030504020204" charset="0"/>
                  <a:ea typeface="MS PGothic" panose="020B0600070205080204" pitchFamily="34" charset="-128"/>
                </a:defRPr>
              </a:lvl6pPr>
              <a:lvl7pPr marL="2971800" indent="-228600" fontAlgn="base">
                <a:spcBef>
                  <a:spcPct val="0"/>
                </a:spcBef>
                <a:spcAft>
                  <a:spcPct val="0"/>
                </a:spcAft>
                <a:defRPr>
                  <a:solidFill>
                    <a:schemeClr val="tx1"/>
                  </a:solidFill>
                  <a:latin typeface="Open Sans" panose="020B0606030504020204" charset="0"/>
                  <a:ea typeface="MS PGothic" panose="020B0600070205080204" pitchFamily="34" charset="-128"/>
                </a:defRPr>
              </a:lvl7pPr>
              <a:lvl8pPr marL="3429000" indent="-228600" fontAlgn="base">
                <a:spcBef>
                  <a:spcPct val="0"/>
                </a:spcBef>
                <a:spcAft>
                  <a:spcPct val="0"/>
                </a:spcAft>
                <a:defRPr>
                  <a:solidFill>
                    <a:schemeClr val="tx1"/>
                  </a:solidFill>
                  <a:latin typeface="Open Sans" panose="020B0606030504020204" charset="0"/>
                  <a:ea typeface="MS PGothic" panose="020B0600070205080204" pitchFamily="34" charset="-128"/>
                </a:defRPr>
              </a:lvl8pPr>
              <a:lvl9pPr marL="3886200" indent="-228600" fontAlgn="base">
                <a:spcBef>
                  <a:spcPct val="0"/>
                </a:spcBef>
                <a:spcAft>
                  <a:spcPct val="0"/>
                </a:spcAft>
                <a:defRPr>
                  <a:solidFill>
                    <a:schemeClr val="tx1"/>
                  </a:solidFill>
                  <a:latin typeface="Open Sans" panose="020B0606030504020204" charset="0"/>
                  <a:ea typeface="MS PGothic" panose="020B0600070205080204" pitchFamily="34" charset="-128"/>
                </a:defRPr>
              </a:lvl9pPr>
            </a:lstStyle>
            <a:p>
              <a:pPr algn="ctr">
                <a:buClr>
                  <a:schemeClr val="accent1"/>
                </a:buClr>
                <a:buSzPct val="80000"/>
                <a:buFont typeface="Corbel" panose="020B0503020204020204" pitchFamily="34" charset="0"/>
                <a:buNone/>
              </a:pPr>
              <a:r>
                <a:rPr lang="en-US" altLang="zh-CN" sz="1600" dirty="0">
                  <a:solidFill>
                    <a:srgbClr val="292929"/>
                  </a:solidFill>
                  <a:latin typeface="微软雅黑" panose="020B0503020204020204" pitchFamily="34" charset="-122"/>
                  <a:ea typeface="微软雅黑" panose="020B0503020204020204" pitchFamily="34" charset="-122"/>
                </a:rPr>
                <a:t>Add tittle text</a:t>
              </a:r>
              <a:endParaRPr lang="en-AU" sz="1600" dirty="0">
                <a:solidFill>
                  <a:srgbClr val="292929"/>
                </a:solidFill>
                <a:latin typeface="微软雅黑" panose="020B0503020204020204" pitchFamily="34" charset="-122"/>
                <a:ea typeface="微软雅黑" panose="020B0503020204020204" pitchFamily="34" charset="-122"/>
              </a:endParaRPr>
            </a:p>
          </p:txBody>
        </p:sp>
        <p:sp>
          <p:nvSpPr>
            <p:cNvPr id="70" name="Text Placeholder 2"/>
            <p:cNvSpPr txBox="1"/>
            <p:nvPr/>
          </p:nvSpPr>
          <p:spPr bwMode="auto">
            <a:xfrm>
              <a:off x="3697191" y="1963110"/>
              <a:ext cx="1371005" cy="421918"/>
            </a:xfrm>
            <a:prstGeom prst="rect">
              <a:avLst/>
            </a:prstGeom>
            <a:noFill/>
            <a:ln>
              <a:noFill/>
            </a:ln>
          </p:spPr>
          <p:txBody>
            <a:bodyPr/>
            <a:lstStyle>
              <a:lvl1pPr>
                <a:defRPr>
                  <a:solidFill>
                    <a:schemeClr val="tx1"/>
                  </a:solidFill>
                  <a:latin typeface="Open Sans" panose="020B0606030504020204" charset="0"/>
                  <a:ea typeface="MS PGothic" panose="020B0600070205080204" pitchFamily="34" charset="-128"/>
                </a:defRPr>
              </a:lvl1pPr>
              <a:lvl2pPr marL="742950" indent="-285750">
                <a:defRPr>
                  <a:solidFill>
                    <a:schemeClr val="tx1"/>
                  </a:solidFill>
                  <a:latin typeface="Open Sans" panose="020B0606030504020204" charset="0"/>
                  <a:ea typeface="MS PGothic" panose="020B0600070205080204" pitchFamily="34" charset="-128"/>
                </a:defRPr>
              </a:lvl2pPr>
              <a:lvl3pPr marL="1143000" indent="-228600">
                <a:defRPr>
                  <a:solidFill>
                    <a:schemeClr val="tx1"/>
                  </a:solidFill>
                  <a:latin typeface="Open Sans" panose="020B0606030504020204" charset="0"/>
                  <a:ea typeface="MS PGothic" panose="020B0600070205080204" pitchFamily="34" charset="-128"/>
                </a:defRPr>
              </a:lvl3pPr>
              <a:lvl4pPr marL="1600200" indent="-228600">
                <a:defRPr>
                  <a:solidFill>
                    <a:schemeClr val="tx1"/>
                  </a:solidFill>
                  <a:latin typeface="Open Sans" panose="020B0606030504020204" charset="0"/>
                  <a:ea typeface="MS PGothic" panose="020B0600070205080204" pitchFamily="34" charset="-128"/>
                </a:defRPr>
              </a:lvl4pPr>
              <a:lvl5pPr marL="2057400" indent="-228600">
                <a:defRPr>
                  <a:solidFill>
                    <a:schemeClr val="tx1"/>
                  </a:solidFill>
                  <a:latin typeface="Open Sans" panose="020B0606030504020204" charset="0"/>
                  <a:ea typeface="MS PGothic" panose="020B0600070205080204" pitchFamily="34" charset="-128"/>
                </a:defRPr>
              </a:lvl5pPr>
              <a:lvl6pPr marL="2514600" indent="-228600" fontAlgn="base">
                <a:spcBef>
                  <a:spcPct val="0"/>
                </a:spcBef>
                <a:spcAft>
                  <a:spcPct val="0"/>
                </a:spcAft>
                <a:defRPr>
                  <a:solidFill>
                    <a:schemeClr val="tx1"/>
                  </a:solidFill>
                  <a:latin typeface="Open Sans" panose="020B0606030504020204" charset="0"/>
                  <a:ea typeface="MS PGothic" panose="020B0600070205080204" pitchFamily="34" charset="-128"/>
                </a:defRPr>
              </a:lvl6pPr>
              <a:lvl7pPr marL="2971800" indent="-228600" fontAlgn="base">
                <a:spcBef>
                  <a:spcPct val="0"/>
                </a:spcBef>
                <a:spcAft>
                  <a:spcPct val="0"/>
                </a:spcAft>
                <a:defRPr>
                  <a:solidFill>
                    <a:schemeClr val="tx1"/>
                  </a:solidFill>
                  <a:latin typeface="Open Sans" panose="020B0606030504020204" charset="0"/>
                  <a:ea typeface="MS PGothic" panose="020B0600070205080204" pitchFamily="34" charset="-128"/>
                </a:defRPr>
              </a:lvl7pPr>
              <a:lvl8pPr marL="3429000" indent="-228600" fontAlgn="base">
                <a:spcBef>
                  <a:spcPct val="0"/>
                </a:spcBef>
                <a:spcAft>
                  <a:spcPct val="0"/>
                </a:spcAft>
                <a:defRPr>
                  <a:solidFill>
                    <a:schemeClr val="tx1"/>
                  </a:solidFill>
                  <a:latin typeface="Open Sans" panose="020B0606030504020204" charset="0"/>
                  <a:ea typeface="MS PGothic" panose="020B0600070205080204" pitchFamily="34" charset="-128"/>
                </a:defRPr>
              </a:lvl8pPr>
              <a:lvl9pPr marL="3886200" indent="-228600" fontAlgn="base">
                <a:spcBef>
                  <a:spcPct val="0"/>
                </a:spcBef>
                <a:spcAft>
                  <a:spcPct val="0"/>
                </a:spcAft>
                <a:defRPr>
                  <a:solidFill>
                    <a:schemeClr val="tx1"/>
                  </a:solidFill>
                  <a:latin typeface="Open Sans" panose="020B0606030504020204" charset="0"/>
                  <a:ea typeface="MS PGothic" panose="020B0600070205080204" pitchFamily="34" charset="-128"/>
                </a:defRPr>
              </a:lvl9pPr>
            </a:lstStyle>
            <a:p>
              <a:pPr algn="ctr">
                <a:buNone/>
              </a:pPr>
              <a:r>
                <a:rPr lang="en-US" altLang="zh-CN" sz="1200" dirty="0">
                  <a:solidFill>
                    <a:srgbClr val="292929"/>
                  </a:solidFill>
                  <a:latin typeface="微软雅黑" panose="020B0503020204020204" pitchFamily="34" charset="-122"/>
                  <a:ea typeface="微软雅黑" panose="020B0503020204020204" pitchFamily="34" charset="-122"/>
                </a:rPr>
                <a:t>Click here to add content that matches the title.</a:t>
              </a:r>
            </a:p>
          </p:txBody>
        </p:sp>
      </p:grpSp>
      <p:grpSp>
        <p:nvGrpSpPr>
          <p:cNvPr id="71" name="组合 70"/>
          <p:cNvGrpSpPr/>
          <p:nvPr/>
        </p:nvGrpSpPr>
        <p:grpSpPr>
          <a:xfrm>
            <a:off x="5079544" y="4678222"/>
            <a:ext cx="2031325" cy="819702"/>
            <a:chOff x="3638480" y="1770394"/>
            <a:chExt cx="1523692" cy="614634"/>
          </a:xfrm>
        </p:grpSpPr>
        <p:sp>
          <p:nvSpPr>
            <p:cNvPr id="72" name="Text Placeholder 2"/>
            <p:cNvSpPr txBox="1"/>
            <p:nvPr/>
          </p:nvSpPr>
          <p:spPr bwMode="auto">
            <a:xfrm>
              <a:off x="3638480" y="1770394"/>
              <a:ext cx="1523692" cy="268421"/>
            </a:xfrm>
            <a:prstGeom prst="rect">
              <a:avLst/>
            </a:prstGeom>
            <a:noFill/>
            <a:ln>
              <a:noFill/>
            </a:ln>
          </p:spPr>
          <p:txBody>
            <a:bodyPr/>
            <a:lstStyle>
              <a:lvl1pPr>
                <a:defRPr>
                  <a:solidFill>
                    <a:schemeClr val="tx1"/>
                  </a:solidFill>
                  <a:latin typeface="Open Sans" panose="020B0606030504020204" charset="0"/>
                  <a:ea typeface="MS PGothic" panose="020B0600070205080204" pitchFamily="34" charset="-128"/>
                </a:defRPr>
              </a:lvl1pPr>
              <a:lvl2pPr marL="742950" indent="-285750">
                <a:defRPr>
                  <a:solidFill>
                    <a:schemeClr val="tx1"/>
                  </a:solidFill>
                  <a:latin typeface="Open Sans" panose="020B0606030504020204" charset="0"/>
                  <a:ea typeface="MS PGothic" panose="020B0600070205080204" pitchFamily="34" charset="-128"/>
                </a:defRPr>
              </a:lvl2pPr>
              <a:lvl3pPr marL="1143000" indent="-228600">
                <a:defRPr>
                  <a:solidFill>
                    <a:schemeClr val="tx1"/>
                  </a:solidFill>
                  <a:latin typeface="Open Sans" panose="020B0606030504020204" charset="0"/>
                  <a:ea typeface="MS PGothic" panose="020B0600070205080204" pitchFamily="34" charset="-128"/>
                </a:defRPr>
              </a:lvl3pPr>
              <a:lvl4pPr marL="1600200" indent="-228600">
                <a:defRPr>
                  <a:solidFill>
                    <a:schemeClr val="tx1"/>
                  </a:solidFill>
                  <a:latin typeface="Open Sans" panose="020B0606030504020204" charset="0"/>
                  <a:ea typeface="MS PGothic" panose="020B0600070205080204" pitchFamily="34" charset="-128"/>
                </a:defRPr>
              </a:lvl4pPr>
              <a:lvl5pPr marL="2057400" indent="-228600">
                <a:defRPr>
                  <a:solidFill>
                    <a:schemeClr val="tx1"/>
                  </a:solidFill>
                  <a:latin typeface="Open Sans" panose="020B0606030504020204" charset="0"/>
                  <a:ea typeface="MS PGothic" panose="020B0600070205080204" pitchFamily="34" charset="-128"/>
                </a:defRPr>
              </a:lvl5pPr>
              <a:lvl6pPr marL="2514600" indent="-228600" fontAlgn="base">
                <a:spcBef>
                  <a:spcPct val="0"/>
                </a:spcBef>
                <a:spcAft>
                  <a:spcPct val="0"/>
                </a:spcAft>
                <a:defRPr>
                  <a:solidFill>
                    <a:schemeClr val="tx1"/>
                  </a:solidFill>
                  <a:latin typeface="Open Sans" panose="020B0606030504020204" charset="0"/>
                  <a:ea typeface="MS PGothic" panose="020B0600070205080204" pitchFamily="34" charset="-128"/>
                </a:defRPr>
              </a:lvl6pPr>
              <a:lvl7pPr marL="2971800" indent="-228600" fontAlgn="base">
                <a:spcBef>
                  <a:spcPct val="0"/>
                </a:spcBef>
                <a:spcAft>
                  <a:spcPct val="0"/>
                </a:spcAft>
                <a:defRPr>
                  <a:solidFill>
                    <a:schemeClr val="tx1"/>
                  </a:solidFill>
                  <a:latin typeface="Open Sans" panose="020B0606030504020204" charset="0"/>
                  <a:ea typeface="MS PGothic" panose="020B0600070205080204" pitchFamily="34" charset="-128"/>
                </a:defRPr>
              </a:lvl7pPr>
              <a:lvl8pPr marL="3429000" indent="-228600" fontAlgn="base">
                <a:spcBef>
                  <a:spcPct val="0"/>
                </a:spcBef>
                <a:spcAft>
                  <a:spcPct val="0"/>
                </a:spcAft>
                <a:defRPr>
                  <a:solidFill>
                    <a:schemeClr val="tx1"/>
                  </a:solidFill>
                  <a:latin typeface="Open Sans" panose="020B0606030504020204" charset="0"/>
                  <a:ea typeface="MS PGothic" panose="020B0600070205080204" pitchFamily="34" charset="-128"/>
                </a:defRPr>
              </a:lvl8pPr>
              <a:lvl9pPr marL="3886200" indent="-228600" fontAlgn="base">
                <a:spcBef>
                  <a:spcPct val="0"/>
                </a:spcBef>
                <a:spcAft>
                  <a:spcPct val="0"/>
                </a:spcAft>
                <a:defRPr>
                  <a:solidFill>
                    <a:schemeClr val="tx1"/>
                  </a:solidFill>
                  <a:latin typeface="Open Sans" panose="020B0606030504020204" charset="0"/>
                  <a:ea typeface="MS PGothic" panose="020B0600070205080204" pitchFamily="34" charset="-128"/>
                </a:defRPr>
              </a:lvl9pPr>
            </a:lstStyle>
            <a:p>
              <a:pPr algn="ctr">
                <a:buClr>
                  <a:schemeClr val="accent1"/>
                </a:buClr>
                <a:buSzPct val="80000"/>
                <a:buFont typeface="Corbel" panose="020B0503020204020204" pitchFamily="34" charset="0"/>
                <a:buNone/>
              </a:pPr>
              <a:r>
                <a:rPr lang="en-US" altLang="zh-CN" sz="1600" dirty="0">
                  <a:solidFill>
                    <a:srgbClr val="292929"/>
                  </a:solidFill>
                  <a:latin typeface="微软雅黑" panose="020B0503020204020204" pitchFamily="34" charset="-122"/>
                  <a:ea typeface="微软雅黑" panose="020B0503020204020204" pitchFamily="34" charset="-122"/>
                </a:rPr>
                <a:t>Add tittle text</a:t>
              </a:r>
              <a:endParaRPr lang="en-AU" sz="1600" dirty="0">
                <a:solidFill>
                  <a:srgbClr val="292929"/>
                </a:solidFill>
                <a:latin typeface="微软雅黑" panose="020B0503020204020204" pitchFamily="34" charset="-122"/>
                <a:ea typeface="微软雅黑" panose="020B0503020204020204" pitchFamily="34" charset="-122"/>
              </a:endParaRPr>
            </a:p>
          </p:txBody>
        </p:sp>
        <p:sp>
          <p:nvSpPr>
            <p:cNvPr id="73" name="Text Placeholder 2"/>
            <p:cNvSpPr txBox="1"/>
            <p:nvPr/>
          </p:nvSpPr>
          <p:spPr bwMode="auto">
            <a:xfrm>
              <a:off x="3697191" y="1963110"/>
              <a:ext cx="1371005" cy="421918"/>
            </a:xfrm>
            <a:prstGeom prst="rect">
              <a:avLst/>
            </a:prstGeom>
            <a:noFill/>
            <a:ln>
              <a:noFill/>
            </a:ln>
          </p:spPr>
          <p:txBody>
            <a:bodyPr/>
            <a:lstStyle>
              <a:lvl1pPr>
                <a:defRPr>
                  <a:solidFill>
                    <a:schemeClr val="tx1"/>
                  </a:solidFill>
                  <a:latin typeface="Open Sans" panose="020B0606030504020204" charset="0"/>
                  <a:ea typeface="MS PGothic" panose="020B0600070205080204" pitchFamily="34" charset="-128"/>
                </a:defRPr>
              </a:lvl1pPr>
              <a:lvl2pPr marL="742950" indent="-285750">
                <a:defRPr>
                  <a:solidFill>
                    <a:schemeClr val="tx1"/>
                  </a:solidFill>
                  <a:latin typeface="Open Sans" panose="020B0606030504020204" charset="0"/>
                  <a:ea typeface="MS PGothic" panose="020B0600070205080204" pitchFamily="34" charset="-128"/>
                </a:defRPr>
              </a:lvl2pPr>
              <a:lvl3pPr marL="1143000" indent="-228600">
                <a:defRPr>
                  <a:solidFill>
                    <a:schemeClr val="tx1"/>
                  </a:solidFill>
                  <a:latin typeface="Open Sans" panose="020B0606030504020204" charset="0"/>
                  <a:ea typeface="MS PGothic" panose="020B0600070205080204" pitchFamily="34" charset="-128"/>
                </a:defRPr>
              </a:lvl3pPr>
              <a:lvl4pPr marL="1600200" indent="-228600">
                <a:defRPr>
                  <a:solidFill>
                    <a:schemeClr val="tx1"/>
                  </a:solidFill>
                  <a:latin typeface="Open Sans" panose="020B0606030504020204" charset="0"/>
                  <a:ea typeface="MS PGothic" panose="020B0600070205080204" pitchFamily="34" charset="-128"/>
                </a:defRPr>
              </a:lvl4pPr>
              <a:lvl5pPr marL="2057400" indent="-228600">
                <a:defRPr>
                  <a:solidFill>
                    <a:schemeClr val="tx1"/>
                  </a:solidFill>
                  <a:latin typeface="Open Sans" panose="020B0606030504020204" charset="0"/>
                  <a:ea typeface="MS PGothic" panose="020B0600070205080204" pitchFamily="34" charset="-128"/>
                </a:defRPr>
              </a:lvl5pPr>
              <a:lvl6pPr marL="2514600" indent="-228600" fontAlgn="base">
                <a:spcBef>
                  <a:spcPct val="0"/>
                </a:spcBef>
                <a:spcAft>
                  <a:spcPct val="0"/>
                </a:spcAft>
                <a:defRPr>
                  <a:solidFill>
                    <a:schemeClr val="tx1"/>
                  </a:solidFill>
                  <a:latin typeface="Open Sans" panose="020B0606030504020204" charset="0"/>
                  <a:ea typeface="MS PGothic" panose="020B0600070205080204" pitchFamily="34" charset="-128"/>
                </a:defRPr>
              </a:lvl6pPr>
              <a:lvl7pPr marL="2971800" indent="-228600" fontAlgn="base">
                <a:spcBef>
                  <a:spcPct val="0"/>
                </a:spcBef>
                <a:spcAft>
                  <a:spcPct val="0"/>
                </a:spcAft>
                <a:defRPr>
                  <a:solidFill>
                    <a:schemeClr val="tx1"/>
                  </a:solidFill>
                  <a:latin typeface="Open Sans" panose="020B0606030504020204" charset="0"/>
                  <a:ea typeface="MS PGothic" panose="020B0600070205080204" pitchFamily="34" charset="-128"/>
                </a:defRPr>
              </a:lvl7pPr>
              <a:lvl8pPr marL="3429000" indent="-228600" fontAlgn="base">
                <a:spcBef>
                  <a:spcPct val="0"/>
                </a:spcBef>
                <a:spcAft>
                  <a:spcPct val="0"/>
                </a:spcAft>
                <a:defRPr>
                  <a:solidFill>
                    <a:schemeClr val="tx1"/>
                  </a:solidFill>
                  <a:latin typeface="Open Sans" panose="020B0606030504020204" charset="0"/>
                  <a:ea typeface="MS PGothic" panose="020B0600070205080204" pitchFamily="34" charset="-128"/>
                </a:defRPr>
              </a:lvl8pPr>
              <a:lvl9pPr marL="3886200" indent="-228600" fontAlgn="base">
                <a:spcBef>
                  <a:spcPct val="0"/>
                </a:spcBef>
                <a:spcAft>
                  <a:spcPct val="0"/>
                </a:spcAft>
                <a:defRPr>
                  <a:solidFill>
                    <a:schemeClr val="tx1"/>
                  </a:solidFill>
                  <a:latin typeface="Open Sans" panose="020B0606030504020204" charset="0"/>
                  <a:ea typeface="MS PGothic" panose="020B0600070205080204" pitchFamily="34" charset="-128"/>
                </a:defRPr>
              </a:lvl9pPr>
            </a:lstStyle>
            <a:p>
              <a:pPr algn="ctr">
                <a:buNone/>
              </a:pPr>
              <a:r>
                <a:rPr lang="en-US" altLang="zh-CN" sz="1200" dirty="0">
                  <a:solidFill>
                    <a:srgbClr val="292929"/>
                  </a:solidFill>
                  <a:latin typeface="微软雅黑" panose="020B0503020204020204" pitchFamily="34" charset="-122"/>
                  <a:ea typeface="微软雅黑" panose="020B0503020204020204" pitchFamily="34" charset="-122"/>
                </a:rPr>
                <a:t>Click here to add content that matches the title.</a:t>
              </a:r>
            </a:p>
          </p:txBody>
        </p:sp>
      </p:grpSp>
      <p:grpSp>
        <p:nvGrpSpPr>
          <p:cNvPr id="74" name="组合 73"/>
          <p:cNvGrpSpPr/>
          <p:nvPr/>
        </p:nvGrpSpPr>
        <p:grpSpPr>
          <a:xfrm>
            <a:off x="6931351" y="4678222"/>
            <a:ext cx="2031325" cy="819702"/>
            <a:chOff x="3638480" y="1770394"/>
            <a:chExt cx="1523692" cy="614634"/>
          </a:xfrm>
        </p:grpSpPr>
        <p:sp>
          <p:nvSpPr>
            <p:cNvPr id="75" name="Text Placeholder 2"/>
            <p:cNvSpPr txBox="1"/>
            <p:nvPr/>
          </p:nvSpPr>
          <p:spPr bwMode="auto">
            <a:xfrm>
              <a:off x="3638480" y="1770394"/>
              <a:ext cx="1523692" cy="268421"/>
            </a:xfrm>
            <a:prstGeom prst="rect">
              <a:avLst/>
            </a:prstGeom>
            <a:noFill/>
            <a:ln>
              <a:noFill/>
            </a:ln>
          </p:spPr>
          <p:txBody>
            <a:bodyPr/>
            <a:lstStyle>
              <a:lvl1pPr>
                <a:defRPr>
                  <a:solidFill>
                    <a:schemeClr val="tx1"/>
                  </a:solidFill>
                  <a:latin typeface="Open Sans" panose="020B0606030504020204" charset="0"/>
                  <a:ea typeface="MS PGothic" panose="020B0600070205080204" pitchFamily="34" charset="-128"/>
                </a:defRPr>
              </a:lvl1pPr>
              <a:lvl2pPr marL="742950" indent="-285750">
                <a:defRPr>
                  <a:solidFill>
                    <a:schemeClr val="tx1"/>
                  </a:solidFill>
                  <a:latin typeface="Open Sans" panose="020B0606030504020204" charset="0"/>
                  <a:ea typeface="MS PGothic" panose="020B0600070205080204" pitchFamily="34" charset="-128"/>
                </a:defRPr>
              </a:lvl2pPr>
              <a:lvl3pPr marL="1143000" indent="-228600">
                <a:defRPr>
                  <a:solidFill>
                    <a:schemeClr val="tx1"/>
                  </a:solidFill>
                  <a:latin typeface="Open Sans" panose="020B0606030504020204" charset="0"/>
                  <a:ea typeface="MS PGothic" panose="020B0600070205080204" pitchFamily="34" charset="-128"/>
                </a:defRPr>
              </a:lvl3pPr>
              <a:lvl4pPr marL="1600200" indent="-228600">
                <a:defRPr>
                  <a:solidFill>
                    <a:schemeClr val="tx1"/>
                  </a:solidFill>
                  <a:latin typeface="Open Sans" panose="020B0606030504020204" charset="0"/>
                  <a:ea typeface="MS PGothic" panose="020B0600070205080204" pitchFamily="34" charset="-128"/>
                </a:defRPr>
              </a:lvl4pPr>
              <a:lvl5pPr marL="2057400" indent="-228600">
                <a:defRPr>
                  <a:solidFill>
                    <a:schemeClr val="tx1"/>
                  </a:solidFill>
                  <a:latin typeface="Open Sans" panose="020B0606030504020204" charset="0"/>
                  <a:ea typeface="MS PGothic" panose="020B0600070205080204" pitchFamily="34" charset="-128"/>
                </a:defRPr>
              </a:lvl5pPr>
              <a:lvl6pPr marL="2514600" indent="-228600" fontAlgn="base">
                <a:spcBef>
                  <a:spcPct val="0"/>
                </a:spcBef>
                <a:spcAft>
                  <a:spcPct val="0"/>
                </a:spcAft>
                <a:defRPr>
                  <a:solidFill>
                    <a:schemeClr val="tx1"/>
                  </a:solidFill>
                  <a:latin typeface="Open Sans" panose="020B0606030504020204" charset="0"/>
                  <a:ea typeface="MS PGothic" panose="020B0600070205080204" pitchFamily="34" charset="-128"/>
                </a:defRPr>
              </a:lvl6pPr>
              <a:lvl7pPr marL="2971800" indent="-228600" fontAlgn="base">
                <a:spcBef>
                  <a:spcPct val="0"/>
                </a:spcBef>
                <a:spcAft>
                  <a:spcPct val="0"/>
                </a:spcAft>
                <a:defRPr>
                  <a:solidFill>
                    <a:schemeClr val="tx1"/>
                  </a:solidFill>
                  <a:latin typeface="Open Sans" panose="020B0606030504020204" charset="0"/>
                  <a:ea typeface="MS PGothic" panose="020B0600070205080204" pitchFamily="34" charset="-128"/>
                </a:defRPr>
              </a:lvl7pPr>
              <a:lvl8pPr marL="3429000" indent="-228600" fontAlgn="base">
                <a:spcBef>
                  <a:spcPct val="0"/>
                </a:spcBef>
                <a:spcAft>
                  <a:spcPct val="0"/>
                </a:spcAft>
                <a:defRPr>
                  <a:solidFill>
                    <a:schemeClr val="tx1"/>
                  </a:solidFill>
                  <a:latin typeface="Open Sans" panose="020B0606030504020204" charset="0"/>
                  <a:ea typeface="MS PGothic" panose="020B0600070205080204" pitchFamily="34" charset="-128"/>
                </a:defRPr>
              </a:lvl8pPr>
              <a:lvl9pPr marL="3886200" indent="-228600" fontAlgn="base">
                <a:spcBef>
                  <a:spcPct val="0"/>
                </a:spcBef>
                <a:spcAft>
                  <a:spcPct val="0"/>
                </a:spcAft>
                <a:defRPr>
                  <a:solidFill>
                    <a:schemeClr val="tx1"/>
                  </a:solidFill>
                  <a:latin typeface="Open Sans" panose="020B0606030504020204" charset="0"/>
                  <a:ea typeface="MS PGothic" panose="020B0600070205080204" pitchFamily="34" charset="-128"/>
                </a:defRPr>
              </a:lvl9pPr>
            </a:lstStyle>
            <a:p>
              <a:pPr algn="ctr">
                <a:buClr>
                  <a:schemeClr val="accent1"/>
                </a:buClr>
                <a:buSzPct val="80000"/>
                <a:buFont typeface="Corbel" panose="020B0503020204020204" pitchFamily="34" charset="0"/>
                <a:buNone/>
              </a:pPr>
              <a:r>
                <a:rPr lang="en-US" altLang="zh-CN" sz="1600" dirty="0">
                  <a:solidFill>
                    <a:srgbClr val="292929"/>
                  </a:solidFill>
                  <a:latin typeface="微软雅黑" panose="020B0503020204020204" pitchFamily="34" charset="-122"/>
                  <a:ea typeface="微软雅黑" panose="020B0503020204020204" pitchFamily="34" charset="-122"/>
                </a:rPr>
                <a:t>Add tittle text</a:t>
              </a:r>
              <a:endParaRPr lang="en-AU" sz="1600" dirty="0">
                <a:solidFill>
                  <a:srgbClr val="292929"/>
                </a:solidFill>
                <a:latin typeface="微软雅黑" panose="020B0503020204020204" pitchFamily="34" charset="-122"/>
                <a:ea typeface="微软雅黑" panose="020B0503020204020204" pitchFamily="34" charset="-122"/>
              </a:endParaRPr>
            </a:p>
          </p:txBody>
        </p:sp>
        <p:sp>
          <p:nvSpPr>
            <p:cNvPr id="76" name="Text Placeholder 2"/>
            <p:cNvSpPr txBox="1"/>
            <p:nvPr/>
          </p:nvSpPr>
          <p:spPr bwMode="auto">
            <a:xfrm>
              <a:off x="3697191" y="1963110"/>
              <a:ext cx="1371005" cy="421918"/>
            </a:xfrm>
            <a:prstGeom prst="rect">
              <a:avLst/>
            </a:prstGeom>
            <a:noFill/>
            <a:ln>
              <a:noFill/>
            </a:ln>
          </p:spPr>
          <p:txBody>
            <a:bodyPr/>
            <a:lstStyle>
              <a:lvl1pPr>
                <a:defRPr>
                  <a:solidFill>
                    <a:schemeClr val="tx1"/>
                  </a:solidFill>
                  <a:latin typeface="Open Sans" panose="020B0606030504020204" charset="0"/>
                  <a:ea typeface="MS PGothic" panose="020B0600070205080204" pitchFamily="34" charset="-128"/>
                </a:defRPr>
              </a:lvl1pPr>
              <a:lvl2pPr marL="742950" indent="-285750">
                <a:defRPr>
                  <a:solidFill>
                    <a:schemeClr val="tx1"/>
                  </a:solidFill>
                  <a:latin typeface="Open Sans" panose="020B0606030504020204" charset="0"/>
                  <a:ea typeface="MS PGothic" panose="020B0600070205080204" pitchFamily="34" charset="-128"/>
                </a:defRPr>
              </a:lvl2pPr>
              <a:lvl3pPr marL="1143000" indent="-228600">
                <a:defRPr>
                  <a:solidFill>
                    <a:schemeClr val="tx1"/>
                  </a:solidFill>
                  <a:latin typeface="Open Sans" panose="020B0606030504020204" charset="0"/>
                  <a:ea typeface="MS PGothic" panose="020B0600070205080204" pitchFamily="34" charset="-128"/>
                </a:defRPr>
              </a:lvl3pPr>
              <a:lvl4pPr marL="1600200" indent="-228600">
                <a:defRPr>
                  <a:solidFill>
                    <a:schemeClr val="tx1"/>
                  </a:solidFill>
                  <a:latin typeface="Open Sans" panose="020B0606030504020204" charset="0"/>
                  <a:ea typeface="MS PGothic" panose="020B0600070205080204" pitchFamily="34" charset="-128"/>
                </a:defRPr>
              </a:lvl4pPr>
              <a:lvl5pPr marL="2057400" indent="-228600">
                <a:defRPr>
                  <a:solidFill>
                    <a:schemeClr val="tx1"/>
                  </a:solidFill>
                  <a:latin typeface="Open Sans" panose="020B0606030504020204" charset="0"/>
                  <a:ea typeface="MS PGothic" panose="020B0600070205080204" pitchFamily="34" charset="-128"/>
                </a:defRPr>
              </a:lvl5pPr>
              <a:lvl6pPr marL="2514600" indent="-228600" fontAlgn="base">
                <a:spcBef>
                  <a:spcPct val="0"/>
                </a:spcBef>
                <a:spcAft>
                  <a:spcPct val="0"/>
                </a:spcAft>
                <a:defRPr>
                  <a:solidFill>
                    <a:schemeClr val="tx1"/>
                  </a:solidFill>
                  <a:latin typeface="Open Sans" panose="020B0606030504020204" charset="0"/>
                  <a:ea typeface="MS PGothic" panose="020B0600070205080204" pitchFamily="34" charset="-128"/>
                </a:defRPr>
              </a:lvl6pPr>
              <a:lvl7pPr marL="2971800" indent="-228600" fontAlgn="base">
                <a:spcBef>
                  <a:spcPct val="0"/>
                </a:spcBef>
                <a:spcAft>
                  <a:spcPct val="0"/>
                </a:spcAft>
                <a:defRPr>
                  <a:solidFill>
                    <a:schemeClr val="tx1"/>
                  </a:solidFill>
                  <a:latin typeface="Open Sans" panose="020B0606030504020204" charset="0"/>
                  <a:ea typeface="MS PGothic" panose="020B0600070205080204" pitchFamily="34" charset="-128"/>
                </a:defRPr>
              </a:lvl7pPr>
              <a:lvl8pPr marL="3429000" indent="-228600" fontAlgn="base">
                <a:spcBef>
                  <a:spcPct val="0"/>
                </a:spcBef>
                <a:spcAft>
                  <a:spcPct val="0"/>
                </a:spcAft>
                <a:defRPr>
                  <a:solidFill>
                    <a:schemeClr val="tx1"/>
                  </a:solidFill>
                  <a:latin typeface="Open Sans" panose="020B0606030504020204" charset="0"/>
                  <a:ea typeface="MS PGothic" panose="020B0600070205080204" pitchFamily="34" charset="-128"/>
                </a:defRPr>
              </a:lvl8pPr>
              <a:lvl9pPr marL="3886200" indent="-228600" fontAlgn="base">
                <a:spcBef>
                  <a:spcPct val="0"/>
                </a:spcBef>
                <a:spcAft>
                  <a:spcPct val="0"/>
                </a:spcAft>
                <a:defRPr>
                  <a:solidFill>
                    <a:schemeClr val="tx1"/>
                  </a:solidFill>
                  <a:latin typeface="Open Sans" panose="020B0606030504020204" charset="0"/>
                  <a:ea typeface="MS PGothic" panose="020B0600070205080204" pitchFamily="34" charset="-128"/>
                </a:defRPr>
              </a:lvl9pPr>
            </a:lstStyle>
            <a:p>
              <a:pPr algn="ctr">
                <a:buNone/>
              </a:pPr>
              <a:r>
                <a:rPr lang="en-US" altLang="zh-CN" sz="1200" dirty="0">
                  <a:solidFill>
                    <a:srgbClr val="292929"/>
                  </a:solidFill>
                  <a:latin typeface="微软雅黑" panose="020B0503020204020204" pitchFamily="34" charset="-122"/>
                  <a:ea typeface="微软雅黑" panose="020B0503020204020204" pitchFamily="34" charset="-122"/>
                </a:rPr>
                <a:t>Click here to add content that matches the title.</a:t>
              </a:r>
            </a:p>
          </p:txBody>
        </p:sp>
      </p:grpSp>
      <p:grpSp>
        <p:nvGrpSpPr>
          <p:cNvPr id="77" name="组合 76"/>
          <p:cNvGrpSpPr/>
          <p:nvPr/>
        </p:nvGrpSpPr>
        <p:grpSpPr>
          <a:xfrm>
            <a:off x="8783155" y="4678222"/>
            <a:ext cx="2031325" cy="819702"/>
            <a:chOff x="3638480" y="1770394"/>
            <a:chExt cx="1523692" cy="614634"/>
          </a:xfrm>
        </p:grpSpPr>
        <p:sp>
          <p:nvSpPr>
            <p:cNvPr id="78" name="Text Placeholder 2"/>
            <p:cNvSpPr txBox="1"/>
            <p:nvPr/>
          </p:nvSpPr>
          <p:spPr bwMode="auto">
            <a:xfrm>
              <a:off x="3638480" y="1770394"/>
              <a:ext cx="1523692" cy="268421"/>
            </a:xfrm>
            <a:prstGeom prst="rect">
              <a:avLst/>
            </a:prstGeom>
            <a:noFill/>
            <a:ln>
              <a:noFill/>
            </a:ln>
          </p:spPr>
          <p:txBody>
            <a:bodyPr/>
            <a:lstStyle>
              <a:lvl1pPr>
                <a:defRPr>
                  <a:solidFill>
                    <a:schemeClr val="tx1"/>
                  </a:solidFill>
                  <a:latin typeface="Open Sans" panose="020B0606030504020204" charset="0"/>
                  <a:ea typeface="MS PGothic" panose="020B0600070205080204" pitchFamily="34" charset="-128"/>
                </a:defRPr>
              </a:lvl1pPr>
              <a:lvl2pPr marL="742950" indent="-285750">
                <a:defRPr>
                  <a:solidFill>
                    <a:schemeClr val="tx1"/>
                  </a:solidFill>
                  <a:latin typeface="Open Sans" panose="020B0606030504020204" charset="0"/>
                  <a:ea typeface="MS PGothic" panose="020B0600070205080204" pitchFamily="34" charset="-128"/>
                </a:defRPr>
              </a:lvl2pPr>
              <a:lvl3pPr marL="1143000" indent="-228600">
                <a:defRPr>
                  <a:solidFill>
                    <a:schemeClr val="tx1"/>
                  </a:solidFill>
                  <a:latin typeface="Open Sans" panose="020B0606030504020204" charset="0"/>
                  <a:ea typeface="MS PGothic" panose="020B0600070205080204" pitchFamily="34" charset="-128"/>
                </a:defRPr>
              </a:lvl3pPr>
              <a:lvl4pPr marL="1600200" indent="-228600">
                <a:defRPr>
                  <a:solidFill>
                    <a:schemeClr val="tx1"/>
                  </a:solidFill>
                  <a:latin typeface="Open Sans" panose="020B0606030504020204" charset="0"/>
                  <a:ea typeface="MS PGothic" panose="020B0600070205080204" pitchFamily="34" charset="-128"/>
                </a:defRPr>
              </a:lvl4pPr>
              <a:lvl5pPr marL="2057400" indent="-228600">
                <a:defRPr>
                  <a:solidFill>
                    <a:schemeClr val="tx1"/>
                  </a:solidFill>
                  <a:latin typeface="Open Sans" panose="020B0606030504020204" charset="0"/>
                  <a:ea typeface="MS PGothic" panose="020B0600070205080204" pitchFamily="34" charset="-128"/>
                </a:defRPr>
              </a:lvl5pPr>
              <a:lvl6pPr marL="2514600" indent="-228600" fontAlgn="base">
                <a:spcBef>
                  <a:spcPct val="0"/>
                </a:spcBef>
                <a:spcAft>
                  <a:spcPct val="0"/>
                </a:spcAft>
                <a:defRPr>
                  <a:solidFill>
                    <a:schemeClr val="tx1"/>
                  </a:solidFill>
                  <a:latin typeface="Open Sans" panose="020B0606030504020204" charset="0"/>
                  <a:ea typeface="MS PGothic" panose="020B0600070205080204" pitchFamily="34" charset="-128"/>
                </a:defRPr>
              </a:lvl6pPr>
              <a:lvl7pPr marL="2971800" indent="-228600" fontAlgn="base">
                <a:spcBef>
                  <a:spcPct val="0"/>
                </a:spcBef>
                <a:spcAft>
                  <a:spcPct val="0"/>
                </a:spcAft>
                <a:defRPr>
                  <a:solidFill>
                    <a:schemeClr val="tx1"/>
                  </a:solidFill>
                  <a:latin typeface="Open Sans" panose="020B0606030504020204" charset="0"/>
                  <a:ea typeface="MS PGothic" panose="020B0600070205080204" pitchFamily="34" charset="-128"/>
                </a:defRPr>
              </a:lvl7pPr>
              <a:lvl8pPr marL="3429000" indent="-228600" fontAlgn="base">
                <a:spcBef>
                  <a:spcPct val="0"/>
                </a:spcBef>
                <a:spcAft>
                  <a:spcPct val="0"/>
                </a:spcAft>
                <a:defRPr>
                  <a:solidFill>
                    <a:schemeClr val="tx1"/>
                  </a:solidFill>
                  <a:latin typeface="Open Sans" panose="020B0606030504020204" charset="0"/>
                  <a:ea typeface="MS PGothic" panose="020B0600070205080204" pitchFamily="34" charset="-128"/>
                </a:defRPr>
              </a:lvl8pPr>
              <a:lvl9pPr marL="3886200" indent="-228600" fontAlgn="base">
                <a:spcBef>
                  <a:spcPct val="0"/>
                </a:spcBef>
                <a:spcAft>
                  <a:spcPct val="0"/>
                </a:spcAft>
                <a:defRPr>
                  <a:solidFill>
                    <a:schemeClr val="tx1"/>
                  </a:solidFill>
                  <a:latin typeface="Open Sans" panose="020B0606030504020204" charset="0"/>
                  <a:ea typeface="MS PGothic" panose="020B0600070205080204" pitchFamily="34" charset="-128"/>
                </a:defRPr>
              </a:lvl9pPr>
            </a:lstStyle>
            <a:p>
              <a:pPr algn="ctr">
                <a:buClr>
                  <a:schemeClr val="accent1"/>
                </a:buClr>
                <a:buSzPct val="80000"/>
                <a:buFont typeface="Corbel" panose="020B0503020204020204" pitchFamily="34" charset="0"/>
                <a:buNone/>
              </a:pPr>
              <a:r>
                <a:rPr lang="en-US" altLang="zh-CN" sz="1600" dirty="0">
                  <a:solidFill>
                    <a:srgbClr val="292929"/>
                  </a:solidFill>
                  <a:latin typeface="微软雅黑" panose="020B0503020204020204" pitchFamily="34" charset="-122"/>
                  <a:ea typeface="微软雅黑" panose="020B0503020204020204" pitchFamily="34" charset="-122"/>
                </a:rPr>
                <a:t>Add tittle text</a:t>
              </a:r>
              <a:endParaRPr lang="en-AU" sz="1600" dirty="0">
                <a:solidFill>
                  <a:srgbClr val="292929"/>
                </a:solidFill>
                <a:latin typeface="微软雅黑" panose="020B0503020204020204" pitchFamily="34" charset="-122"/>
                <a:ea typeface="微软雅黑" panose="020B0503020204020204" pitchFamily="34" charset="-122"/>
              </a:endParaRPr>
            </a:p>
          </p:txBody>
        </p:sp>
        <p:sp>
          <p:nvSpPr>
            <p:cNvPr id="79" name="Text Placeholder 2"/>
            <p:cNvSpPr txBox="1"/>
            <p:nvPr/>
          </p:nvSpPr>
          <p:spPr bwMode="auto">
            <a:xfrm>
              <a:off x="3697191" y="1963110"/>
              <a:ext cx="1371005" cy="421918"/>
            </a:xfrm>
            <a:prstGeom prst="rect">
              <a:avLst/>
            </a:prstGeom>
            <a:noFill/>
            <a:ln>
              <a:noFill/>
            </a:ln>
          </p:spPr>
          <p:txBody>
            <a:bodyPr/>
            <a:lstStyle>
              <a:lvl1pPr>
                <a:defRPr>
                  <a:solidFill>
                    <a:schemeClr val="tx1"/>
                  </a:solidFill>
                  <a:latin typeface="Open Sans" panose="020B0606030504020204" charset="0"/>
                  <a:ea typeface="MS PGothic" panose="020B0600070205080204" pitchFamily="34" charset="-128"/>
                </a:defRPr>
              </a:lvl1pPr>
              <a:lvl2pPr marL="742950" indent="-285750">
                <a:defRPr>
                  <a:solidFill>
                    <a:schemeClr val="tx1"/>
                  </a:solidFill>
                  <a:latin typeface="Open Sans" panose="020B0606030504020204" charset="0"/>
                  <a:ea typeface="MS PGothic" panose="020B0600070205080204" pitchFamily="34" charset="-128"/>
                </a:defRPr>
              </a:lvl2pPr>
              <a:lvl3pPr marL="1143000" indent="-228600">
                <a:defRPr>
                  <a:solidFill>
                    <a:schemeClr val="tx1"/>
                  </a:solidFill>
                  <a:latin typeface="Open Sans" panose="020B0606030504020204" charset="0"/>
                  <a:ea typeface="MS PGothic" panose="020B0600070205080204" pitchFamily="34" charset="-128"/>
                </a:defRPr>
              </a:lvl3pPr>
              <a:lvl4pPr marL="1600200" indent="-228600">
                <a:defRPr>
                  <a:solidFill>
                    <a:schemeClr val="tx1"/>
                  </a:solidFill>
                  <a:latin typeface="Open Sans" panose="020B0606030504020204" charset="0"/>
                  <a:ea typeface="MS PGothic" panose="020B0600070205080204" pitchFamily="34" charset="-128"/>
                </a:defRPr>
              </a:lvl4pPr>
              <a:lvl5pPr marL="2057400" indent="-228600">
                <a:defRPr>
                  <a:solidFill>
                    <a:schemeClr val="tx1"/>
                  </a:solidFill>
                  <a:latin typeface="Open Sans" panose="020B0606030504020204" charset="0"/>
                  <a:ea typeface="MS PGothic" panose="020B0600070205080204" pitchFamily="34" charset="-128"/>
                </a:defRPr>
              </a:lvl5pPr>
              <a:lvl6pPr marL="2514600" indent="-228600" fontAlgn="base">
                <a:spcBef>
                  <a:spcPct val="0"/>
                </a:spcBef>
                <a:spcAft>
                  <a:spcPct val="0"/>
                </a:spcAft>
                <a:defRPr>
                  <a:solidFill>
                    <a:schemeClr val="tx1"/>
                  </a:solidFill>
                  <a:latin typeface="Open Sans" panose="020B0606030504020204" charset="0"/>
                  <a:ea typeface="MS PGothic" panose="020B0600070205080204" pitchFamily="34" charset="-128"/>
                </a:defRPr>
              </a:lvl6pPr>
              <a:lvl7pPr marL="2971800" indent="-228600" fontAlgn="base">
                <a:spcBef>
                  <a:spcPct val="0"/>
                </a:spcBef>
                <a:spcAft>
                  <a:spcPct val="0"/>
                </a:spcAft>
                <a:defRPr>
                  <a:solidFill>
                    <a:schemeClr val="tx1"/>
                  </a:solidFill>
                  <a:latin typeface="Open Sans" panose="020B0606030504020204" charset="0"/>
                  <a:ea typeface="MS PGothic" panose="020B0600070205080204" pitchFamily="34" charset="-128"/>
                </a:defRPr>
              </a:lvl7pPr>
              <a:lvl8pPr marL="3429000" indent="-228600" fontAlgn="base">
                <a:spcBef>
                  <a:spcPct val="0"/>
                </a:spcBef>
                <a:spcAft>
                  <a:spcPct val="0"/>
                </a:spcAft>
                <a:defRPr>
                  <a:solidFill>
                    <a:schemeClr val="tx1"/>
                  </a:solidFill>
                  <a:latin typeface="Open Sans" panose="020B0606030504020204" charset="0"/>
                  <a:ea typeface="MS PGothic" panose="020B0600070205080204" pitchFamily="34" charset="-128"/>
                </a:defRPr>
              </a:lvl8pPr>
              <a:lvl9pPr marL="3886200" indent="-228600" fontAlgn="base">
                <a:spcBef>
                  <a:spcPct val="0"/>
                </a:spcBef>
                <a:spcAft>
                  <a:spcPct val="0"/>
                </a:spcAft>
                <a:defRPr>
                  <a:solidFill>
                    <a:schemeClr val="tx1"/>
                  </a:solidFill>
                  <a:latin typeface="Open Sans" panose="020B0606030504020204" charset="0"/>
                  <a:ea typeface="MS PGothic" panose="020B0600070205080204" pitchFamily="34" charset="-128"/>
                </a:defRPr>
              </a:lvl9pPr>
            </a:lstStyle>
            <a:p>
              <a:pPr algn="ctr">
                <a:buNone/>
              </a:pPr>
              <a:r>
                <a:rPr lang="en-US" altLang="zh-CN" sz="1200" dirty="0">
                  <a:solidFill>
                    <a:srgbClr val="292929"/>
                  </a:solidFill>
                  <a:latin typeface="微软雅黑" panose="020B0503020204020204" pitchFamily="34" charset="-122"/>
                  <a:ea typeface="微软雅黑" panose="020B0503020204020204" pitchFamily="34" charset="-122"/>
                </a:rPr>
                <a:t>Click here to add content that matches the title.</a:t>
              </a: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2000">
        <p15:prstTrans prst="wind"/>
      </p:transition>
    </mc:Choice>
    <mc:Fallback xmlns="">
      <p:transition spd="slow" advTm="2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nodeType="withEffect">
                                      <p:stCondLst>
                                        <p:cond delay="200"/>
                                      </p:stCondLst>
                                      <p:childTnLst>
                                        <p:set>
                                          <p:cBhvr>
                                            <p:cTn id="9" dur="1" fill="hold">
                                              <p:stCondLst>
                                                <p:cond delay="0"/>
                                              </p:stCondLst>
                                            </p:cTn>
                                            <p:tgtEl>
                                              <p:spTgt spid="10"/>
                                            </p:tgtEl>
                                            <p:attrNameLst>
                                              <p:attrName>style.visibility</p:attrName>
                                            </p:attrNameLst>
                                          </p:cBhvr>
                                          <p:to>
                                            <p:strVal val="visible"/>
                                          </p:to>
                                        </p:set>
                                        <p:animEffect transition="in" filter="barn(inVertical)">
                                          <p:cBhvr>
                                            <p:cTn id="10" dur="500"/>
                                            <p:tgtEl>
                                              <p:spTgt spid="10"/>
                                            </p:tgtEl>
                                          </p:cBhvr>
                                        </p:animEffect>
                                      </p:childTnLst>
                                    </p:cTn>
                                  </p:par>
                                  <p:par>
                                    <p:cTn id="11" presetID="16" presetClass="entr" presetSubtype="21" fill="hold" nodeType="withEffect">
                                      <p:stCondLst>
                                        <p:cond delay="400"/>
                                      </p:stCondLst>
                                      <p:childTnLst>
                                        <p:set>
                                          <p:cBhvr>
                                            <p:cTn id="12" dur="1" fill="hold">
                                              <p:stCondLst>
                                                <p:cond delay="0"/>
                                              </p:stCondLst>
                                            </p:cTn>
                                            <p:tgtEl>
                                              <p:spTgt spid="13"/>
                                            </p:tgtEl>
                                            <p:attrNameLst>
                                              <p:attrName>style.visibility</p:attrName>
                                            </p:attrNameLst>
                                          </p:cBhvr>
                                          <p:to>
                                            <p:strVal val="visible"/>
                                          </p:to>
                                        </p:set>
                                        <p:animEffect transition="in" filter="barn(inVertical)">
                                          <p:cBhvr>
                                            <p:cTn id="13" dur="500"/>
                                            <p:tgtEl>
                                              <p:spTgt spid="13"/>
                                            </p:tgtEl>
                                          </p:cBhvr>
                                        </p:animEffect>
                                      </p:childTnLst>
                                    </p:cTn>
                                  </p:par>
                                  <p:par>
                                    <p:cTn id="14" presetID="16" presetClass="entr" presetSubtype="21" fill="hold" nodeType="withEffect">
                                      <p:stCondLst>
                                        <p:cond delay="400"/>
                                      </p:stCondLst>
                                      <p:childTnLst>
                                        <p:set>
                                          <p:cBhvr>
                                            <p:cTn id="15" dur="1" fill="hold">
                                              <p:stCondLst>
                                                <p:cond delay="0"/>
                                              </p:stCondLst>
                                            </p:cTn>
                                            <p:tgtEl>
                                              <p:spTgt spid="16"/>
                                            </p:tgtEl>
                                            <p:attrNameLst>
                                              <p:attrName>style.visibility</p:attrName>
                                            </p:attrNameLst>
                                          </p:cBhvr>
                                          <p:to>
                                            <p:strVal val="visible"/>
                                          </p:to>
                                        </p:set>
                                        <p:animEffect transition="in" filter="barn(inVertical)">
                                          <p:cBhvr>
                                            <p:cTn id="16" dur="500"/>
                                            <p:tgtEl>
                                              <p:spTgt spid="16"/>
                                            </p:tgtEl>
                                          </p:cBhvr>
                                        </p:animEffect>
                                      </p:childTnLst>
                                    </p:cTn>
                                  </p:par>
                                  <p:par>
                                    <p:cTn id="17" presetID="16" presetClass="entr" presetSubtype="21" fill="hold" nodeType="withEffect">
                                      <p:stCondLst>
                                        <p:cond delay="800"/>
                                      </p:stCondLst>
                                      <p:childTnLst>
                                        <p:set>
                                          <p:cBhvr>
                                            <p:cTn id="18" dur="1" fill="hold">
                                              <p:stCondLst>
                                                <p:cond delay="0"/>
                                              </p:stCondLst>
                                            </p:cTn>
                                            <p:tgtEl>
                                              <p:spTgt spid="19"/>
                                            </p:tgtEl>
                                            <p:attrNameLst>
                                              <p:attrName>style.visibility</p:attrName>
                                            </p:attrNameLst>
                                          </p:cBhvr>
                                          <p:to>
                                            <p:strVal val="visible"/>
                                          </p:to>
                                        </p:set>
                                        <p:animEffect transition="in" filter="barn(inVertical)">
                                          <p:cBhvr>
                                            <p:cTn id="19" dur="500"/>
                                            <p:tgtEl>
                                              <p:spTgt spid="19"/>
                                            </p:tgtEl>
                                          </p:cBhvr>
                                        </p:animEffect>
                                      </p:childTnLst>
                                    </p:cTn>
                                  </p:par>
                                </p:childTnLst>
                              </p:cTn>
                            </p:par>
                            <p:par>
                              <p:cTn id="20" fill="hold">
                                <p:stCondLst>
                                  <p:cond delay="500"/>
                                </p:stCondLst>
                                <p:childTnLst>
                                  <p:par>
                                    <p:cTn id="21" presetID="2" presetClass="entr" presetSubtype="4" fill="hold" nodeType="afterEffect" p14:presetBounceEnd="32000">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14:bounceEnd="32000">
                                          <p:cBhvr additive="base">
                                            <p:cTn id="23" dur="500" fill="hold"/>
                                            <p:tgtEl>
                                              <p:spTgt spid="22"/>
                                            </p:tgtEl>
                                            <p:attrNameLst>
                                              <p:attrName>ppt_x</p:attrName>
                                            </p:attrNameLst>
                                          </p:cBhvr>
                                          <p:tavLst>
                                            <p:tav tm="0">
                                              <p:val>
                                                <p:strVal val="#ppt_x"/>
                                              </p:val>
                                            </p:tav>
                                            <p:tav tm="100000">
                                              <p:val>
                                                <p:strVal val="#ppt_x"/>
                                              </p:val>
                                            </p:tav>
                                          </p:tavLst>
                                        </p:anim>
                                        <p:anim calcmode="lin" valueType="num" p14:bounceEnd="32000">
                                          <p:cBhvr additive="base">
                                            <p:cTn id="24" dur="500" fill="hold"/>
                                            <p:tgtEl>
                                              <p:spTgt spid="22"/>
                                            </p:tgtEl>
                                            <p:attrNameLst>
                                              <p:attrName>ppt_y</p:attrName>
                                            </p:attrNameLst>
                                          </p:cBhvr>
                                          <p:tavLst>
                                            <p:tav tm="0">
                                              <p:val>
                                                <p:strVal val="1+#ppt_h/2"/>
                                              </p:val>
                                            </p:tav>
                                            <p:tav tm="100000">
                                              <p:val>
                                                <p:strVal val="#ppt_y"/>
                                              </p:val>
                                            </p:tav>
                                          </p:tavLst>
                                        </p:anim>
                                      </p:childTnLst>
                                    </p:cTn>
                                  </p:par>
                                </p:childTnLst>
                              </p:cTn>
                            </p:par>
                            <p:par>
                              <p:cTn id="25" fill="hold">
                                <p:stCondLst>
                                  <p:cond delay="1000"/>
                                </p:stCondLst>
                                <p:childTnLst>
                                  <p:par>
                                    <p:cTn id="26" presetID="12" presetClass="entr" presetSubtype="1" fill="hold" nodeType="afterEffect">
                                      <p:stCondLst>
                                        <p:cond delay="0"/>
                                      </p:stCondLst>
                                      <p:childTnLst>
                                        <p:set>
                                          <p:cBhvr>
                                            <p:cTn id="27" dur="1" fill="hold">
                                              <p:stCondLst>
                                                <p:cond delay="0"/>
                                              </p:stCondLst>
                                            </p:cTn>
                                            <p:tgtEl>
                                              <p:spTgt spid="65"/>
                                            </p:tgtEl>
                                            <p:attrNameLst>
                                              <p:attrName>style.visibility</p:attrName>
                                            </p:attrNameLst>
                                          </p:cBhvr>
                                          <p:to>
                                            <p:strVal val="visible"/>
                                          </p:to>
                                        </p:set>
                                        <p:anim calcmode="lin" valueType="num">
                                          <p:cBhvr additive="base">
                                            <p:cTn id="28" dur="500"/>
                                            <p:tgtEl>
                                              <p:spTgt spid="65"/>
                                            </p:tgtEl>
                                            <p:attrNameLst>
                                              <p:attrName>ppt_y</p:attrName>
                                            </p:attrNameLst>
                                          </p:cBhvr>
                                          <p:tavLst>
                                            <p:tav tm="0">
                                              <p:val>
                                                <p:strVal val="#ppt_y-#ppt_h*1.125000"/>
                                              </p:val>
                                            </p:tav>
                                            <p:tav tm="100000">
                                              <p:val>
                                                <p:strVal val="#ppt_y"/>
                                              </p:val>
                                            </p:tav>
                                          </p:tavLst>
                                        </p:anim>
                                        <p:animEffect transition="in" filter="wipe(down)">
                                          <p:cBhvr>
                                            <p:cTn id="29" dur="500"/>
                                            <p:tgtEl>
                                              <p:spTgt spid="65"/>
                                            </p:tgtEl>
                                          </p:cBhvr>
                                        </p:animEffect>
                                      </p:childTnLst>
                                    </p:cTn>
                                  </p:par>
                                  <p:par>
                                    <p:cTn id="30" presetID="2" presetClass="entr" presetSubtype="4" fill="hold" nodeType="withEffect" p14:presetBounceEnd="32000">
                                      <p:stCondLst>
                                        <p:cond delay="200"/>
                                      </p:stCondLst>
                                      <p:childTnLst>
                                        <p:set>
                                          <p:cBhvr>
                                            <p:cTn id="31" dur="1" fill="hold">
                                              <p:stCondLst>
                                                <p:cond delay="0"/>
                                              </p:stCondLst>
                                            </p:cTn>
                                            <p:tgtEl>
                                              <p:spTgt spid="31"/>
                                            </p:tgtEl>
                                            <p:attrNameLst>
                                              <p:attrName>style.visibility</p:attrName>
                                            </p:attrNameLst>
                                          </p:cBhvr>
                                          <p:to>
                                            <p:strVal val="visible"/>
                                          </p:to>
                                        </p:set>
                                        <p:anim calcmode="lin" valueType="num" p14:bounceEnd="32000">
                                          <p:cBhvr additive="base">
                                            <p:cTn id="32" dur="500" fill="hold"/>
                                            <p:tgtEl>
                                              <p:spTgt spid="31"/>
                                            </p:tgtEl>
                                            <p:attrNameLst>
                                              <p:attrName>ppt_x</p:attrName>
                                            </p:attrNameLst>
                                          </p:cBhvr>
                                          <p:tavLst>
                                            <p:tav tm="0">
                                              <p:val>
                                                <p:strVal val="#ppt_x"/>
                                              </p:val>
                                            </p:tav>
                                            <p:tav tm="100000">
                                              <p:val>
                                                <p:strVal val="#ppt_x"/>
                                              </p:val>
                                            </p:tav>
                                          </p:tavLst>
                                        </p:anim>
                                        <p:anim calcmode="lin" valueType="num" p14:bounceEnd="32000">
                                          <p:cBhvr additive="base">
                                            <p:cTn id="33" dur="500" fill="hold"/>
                                            <p:tgtEl>
                                              <p:spTgt spid="31"/>
                                            </p:tgtEl>
                                            <p:attrNameLst>
                                              <p:attrName>ppt_y</p:attrName>
                                            </p:attrNameLst>
                                          </p:cBhvr>
                                          <p:tavLst>
                                            <p:tav tm="0">
                                              <p:val>
                                                <p:strVal val="1+#ppt_h/2"/>
                                              </p:val>
                                            </p:tav>
                                            <p:tav tm="100000">
                                              <p:val>
                                                <p:strVal val="#ppt_y"/>
                                              </p:val>
                                            </p:tav>
                                          </p:tavLst>
                                        </p:anim>
                                      </p:childTnLst>
                                    </p:cTn>
                                  </p:par>
                                </p:childTnLst>
                              </p:cTn>
                            </p:par>
                            <p:par>
                              <p:cTn id="34" fill="hold">
                                <p:stCondLst>
                                  <p:cond delay="1500"/>
                                </p:stCondLst>
                                <p:childTnLst>
                                  <p:par>
                                    <p:cTn id="35" presetID="12" presetClass="entr" presetSubtype="1" fill="hold" nodeType="afterEffect">
                                      <p:stCondLst>
                                        <p:cond delay="0"/>
                                      </p:stCondLst>
                                      <p:childTnLst>
                                        <p:set>
                                          <p:cBhvr>
                                            <p:cTn id="36" dur="1" fill="hold">
                                              <p:stCondLst>
                                                <p:cond delay="0"/>
                                              </p:stCondLst>
                                            </p:cTn>
                                            <p:tgtEl>
                                              <p:spTgt spid="68"/>
                                            </p:tgtEl>
                                            <p:attrNameLst>
                                              <p:attrName>style.visibility</p:attrName>
                                            </p:attrNameLst>
                                          </p:cBhvr>
                                          <p:to>
                                            <p:strVal val="visible"/>
                                          </p:to>
                                        </p:set>
                                        <p:anim calcmode="lin" valueType="num">
                                          <p:cBhvr additive="base">
                                            <p:cTn id="37" dur="500"/>
                                            <p:tgtEl>
                                              <p:spTgt spid="68"/>
                                            </p:tgtEl>
                                            <p:attrNameLst>
                                              <p:attrName>ppt_y</p:attrName>
                                            </p:attrNameLst>
                                          </p:cBhvr>
                                          <p:tavLst>
                                            <p:tav tm="0">
                                              <p:val>
                                                <p:strVal val="#ppt_y-#ppt_h*1.125000"/>
                                              </p:val>
                                            </p:tav>
                                            <p:tav tm="100000">
                                              <p:val>
                                                <p:strVal val="#ppt_y"/>
                                              </p:val>
                                            </p:tav>
                                          </p:tavLst>
                                        </p:anim>
                                        <p:animEffect transition="in" filter="wipe(down)">
                                          <p:cBhvr>
                                            <p:cTn id="38" dur="500"/>
                                            <p:tgtEl>
                                              <p:spTgt spid="68"/>
                                            </p:tgtEl>
                                          </p:cBhvr>
                                        </p:animEffect>
                                      </p:childTnLst>
                                    </p:cTn>
                                  </p:par>
                                  <p:par>
                                    <p:cTn id="39" presetID="2" presetClass="entr" presetSubtype="4" fill="hold" nodeType="withEffect" p14:presetBounceEnd="32000">
                                      <p:stCondLst>
                                        <p:cond delay="400"/>
                                      </p:stCondLst>
                                      <p:childTnLst>
                                        <p:set>
                                          <p:cBhvr>
                                            <p:cTn id="40" dur="1" fill="hold">
                                              <p:stCondLst>
                                                <p:cond delay="0"/>
                                              </p:stCondLst>
                                            </p:cTn>
                                            <p:tgtEl>
                                              <p:spTgt spid="38"/>
                                            </p:tgtEl>
                                            <p:attrNameLst>
                                              <p:attrName>style.visibility</p:attrName>
                                            </p:attrNameLst>
                                          </p:cBhvr>
                                          <p:to>
                                            <p:strVal val="visible"/>
                                          </p:to>
                                        </p:set>
                                        <p:anim calcmode="lin" valueType="num" p14:bounceEnd="32000">
                                          <p:cBhvr additive="base">
                                            <p:cTn id="41" dur="500" fill="hold"/>
                                            <p:tgtEl>
                                              <p:spTgt spid="38"/>
                                            </p:tgtEl>
                                            <p:attrNameLst>
                                              <p:attrName>ppt_x</p:attrName>
                                            </p:attrNameLst>
                                          </p:cBhvr>
                                          <p:tavLst>
                                            <p:tav tm="0">
                                              <p:val>
                                                <p:strVal val="#ppt_x"/>
                                              </p:val>
                                            </p:tav>
                                            <p:tav tm="100000">
                                              <p:val>
                                                <p:strVal val="#ppt_x"/>
                                              </p:val>
                                            </p:tav>
                                          </p:tavLst>
                                        </p:anim>
                                        <p:anim calcmode="lin" valueType="num" p14:bounceEnd="32000">
                                          <p:cBhvr additive="base">
                                            <p:cTn id="42" dur="500" fill="hold"/>
                                            <p:tgtEl>
                                              <p:spTgt spid="38"/>
                                            </p:tgtEl>
                                            <p:attrNameLst>
                                              <p:attrName>ppt_y</p:attrName>
                                            </p:attrNameLst>
                                          </p:cBhvr>
                                          <p:tavLst>
                                            <p:tav tm="0">
                                              <p:val>
                                                <p:strVal val="1+#ppt_h/2"/>
                                              </p:val>
                                            </p:tav>
                                            <p:tav tm="100000">
                                              <p:val>
                                                <p:strVal val="#ppt_y"/>
                                              </p:val>
                                            </p:tav>
                                          </p:tavLst>
                                        </p:anim>
                                      </p:childTnLst>
                                    </p:cTn>
                                  </p:par>
                                </p:childTnLst>
                              </p:cTn>
                            </p:par>
                            <p:par>
                              <p:cTn id="43" fill="hold">
                                <p:stCondLst>
                                  <p:cond delay="2000"/>
                                </p:stCondLst>
                                <p:childTnLst>
                                  <p:par>
                                    <p:cTn id="44" presetID="12" presetClass="entr" presetSubtype="1" fill="hold" nodeType="afterEffect">
                                      <p:stCondLst>
                                        <p:cond delay="0"/>
                                      </p:stCondLst>
                                      <p:childTnLst>
                                        <p:set>
                                          <p:cBhvr>
                                            <p:cTn id="45" dur="1" fill="hold">
                                              <p:stCondLst>
                                                <p:cond delay="0"/>
                                              </p:stCondLst>
                                            </p:cTn>
                                            <p:tgtEl>
                                              <p:spTgt spid="71"/>
                                            </p:tgtEl>
                                            <p:attrNameLst>
                                              <p:attrName>style.visibility</p:attrName>
                                            </p:attrNameLst>
                                          </p:cBhvr>
                                          <p:to>
                                            <p:strVal val="visible"/>
                                          </p:to>
                                        </p:set>
                                        <p:anim calcmode="lin" valueType="num">
                                          <p:cBhvr additive="base">
                                            <p:cTn id="46" dur="500"/>
                                            <p:tgtEl>
                                              <p:spTgt spid="71"/>
                                            </p:tgtEl>
                                            <p:attrNameLst>
                                              <p:attrName>ppt_y</p:attrName>
                                            </p:attrNameLst>
                                          </p:cBhvr>
                                          <p:tavLst>
                                            <p:tav tm="0">
                                              <p:val>
                                                <p:strVal val="#ppt_y-#ppt_h*1.125000"/>
                                              </p:val>
                                            </p:tav>
                                            <p:tav tm="100000">
                                              <p:val>
                                                <p:strVal val="#ppt_y"/>
                                              </p:val>
                                            </p:tav>
                                          </p:tavLst>
                                        </p:anim>
                                        <p:animEffect transition="in" filter="wipe(down)">
                                          <p:cBhvr>
                                            <p:cTn id="47" dur="500"/>
                                            <p:tgtEl>
                                              <p:spTgt spid="71"/>
                                            </p:tgtEl>
                                          </p:cBhvr>
                                        </p:animEffect>
                                      </p:childTnLst>
                                    </p:cTn>
                                  </p:par>
                                  <p:par>
                                    <p:cTn id="48" presetID="2" presetClass="entr" presetSubtype="4" fill="hold" nodeType="withEffect" p14:presetBounceEnd="32000">
                                      <p:stCondLst>
                                        <p:cond delay="600"/>
                                      </p:stCondLst>
                                      <p:childTnLst>
                                        <p:set>
                                          <p:cBhvr>
                                            <p:cTn id="49" dur="1" fill="hold">
                                              <p:stCondLst>
                                                <p:cond delay="0"/>
                                              </p:stCondLst>
                                            </p:cTn>
                                            <p:tgtEl>
                                              <p:spTgt spid="45"/>
                                            </p:tgtEl>
                                            <p:attrNameLst>
                                              <p:attrName>style.visibility</p:attrName>
                                            </p:attrNameLst>
                                          </p:cBhvr>
                                          <p:to>
                                            <p:strVal val="visible"/>
                                          </p:to>
                                        </p:set>
                                        <p:anim calcmode="lin" valueType="num" p14:bounceEnd="32000">
                                          <p:cBhvr additive="base">
                                            <p:cTn id="50" dur="500" fill="hold"/>
                                            <p:tgtEl>
                                              <p:spTgt spid="45"/>
                                            </p:tgtEl>
                                            <p:attrNameLst>
                                              <p:attrName>ppt_x</p:attrName>
                                            </p:attrNameLst>
                                          </p:cBhvr>
                                          <p:tavLst>
                                            <p:tav tm="0">
                                              <p:val>
                                                <p:strVal val="#ppt_x"/>
                                              </p:val>
                                            </p:tav>
                                            <p:tav tm="100000">
                                              <p:val>
                                                <p:strVal val="#ppt_x"/>
                                              </p:val>
                                            </p:tav>
                                          </p:tavLst>
                                        </p:anim>
                                        <p:anim calcmode="lin" valueType="num" p14:bounceEnd="32000">
                                          <p:cBhvr additive="base">
                                            <p:cTn id="51" dur="500" fill="hold"/>
                                            <p:tgtEl>
                                              <p:spTgt spid="45"/>
                                            </p:tgtEl>
                                            <p:attrNameLst>
                                              <p:attrName>ppt_y</p:attrName>
                                            </p:attrNameLst>
                                          </p:cBhvr>
                                          <p:tavLst>
                                            <p:tav tm="0">
                                              <p:val>
                                                <p:strVal val="1+#ppt_h/2"/>
                                              </p:val>
                                            </p:tav>
                                            <p:tav tm="100000">
                                              <p:val>
                                                <p:strVal val="#ppt_y"/>
                                              </p:val>
                                            </p:tav>
                                          </p:tavLst>
                                        </p:anim>
                                      </p:childTnLst>
                                    </p:cTn>
                                  </p:par>
                                </p:childTnLst>
                              </p:cTn>
                            </p:par>
                            <p:par>
                              <p:cTn id="52" fill="hold">
                                <p:stCondLst>
                                  <p:cond delay="2500"/>
                                </p:stCondLst>
                                <p:childTnLst>
                                  <p:par>
                                    <p:cTn id="53" presetID="12" presetClass="entr" presetSubtype="1" fill="hold" nodeType="afterEffect">
                                      <p:stCondLst>
                                        <p:cond delay="0"/>
                                      </p:stCondLst>
                                      <p:childTnLst>
                                        <p:set>
                                          <p:cBhvr>
                                            <p:cTn id="54" dur="1" fill="hold">
                                              <p:stCondLst>
                                                <p:cond delay="0"/>
                                              </p:stCondLst>
                                            </p:cTn>
                                            <p:tgtEl>
                                              <p:spTgt spid="74"/>
                                            </p:tgtEl>
                                            <p:attrNameLst>
                                              <p:attrName>style.visibility</p:attrName>
                                            </p:attrNameLst>
                                          </p:cBhvr>
                                          <p:to>
                                            <p:strVal val="visible"/>
                                          </p:to>
                                        </p:set>
                                        <p:anim calcmode="lin" valueType="num">
                                          <p:cBhvr additive="base">
                                            <p:cTn id="55" dur="500"/>
                                            <p:tgtEl>
                                              <p:spTgt spid="74"/>
                                            </p:tgtEl>
                                            <p:attrNameLst>
                                              <p:attrName>ppt_y</p:attrName>
                                            </p:attrNameLst>
                                          </p:cBhvr>
                                          <p:tavLst>
                                            <p:tav tm="0">
                                              <p:val>
                                                <p:strVal val="#ppt_y-#ppt_h*1.125000"/>
                                              </p:val>
                                            </p:tav>
                                            <p:tav tm="100000">
                                              <p:val>
                                                <p:strVal val="#ppt_y"/>
                                              </p:val>
                                            </p:tav>
                                          </p:tavLst>
                                        </p:anim>
                                        <p:animEffect transition="in" filter="wipe(down)">
                                          <p:cBhvr>
                                            <p:cTn id="56" dur="500"/>
                                            <p:tgtEl>
                                              <p:spTgt spid="74"/>
                                            </p:tgtEl>
                                          </p:cBhvr>
                                        </p:animEffect>
                                      </p:childTnLst>
                                    </p:cTn>
                                  </p:par>
                                  <p:par>
                                    <p:cTn id="57" presetID="2" presetClass="entr" presetSubtype="4" fill="hold" nodeType="withEffect" p14:presetBounceEnd="32000">
                                      <p:stCondLst>
                                        <p:cond delay="800"/>
                                      </p:stCondLst>
                                      <p:childTnLst>
                                        <p:set>
                                          <p:cBhvr>
                                            <p:cTn id="58" dur="1" fill="hold">
                                              <p:stCondLst>
                                                <p:cond delay="0"/>
                                              </p:stCondLst>
                                            </p:cTn>
                                            <p:tgtEl>
                                              <p:spTgt spid="54"/>
                                            </p:tgtEl>
                                            <p:attrNameLst>
                                              <p:attrName>style.visibility</p:attrName>
                                            </p:attrNameLst>
                                          </p:cBhvr>
                                          <p:to>
                                            <p:strVal val="visible"/>
                                          </p:to>
                                        </p:set>
                                        <p:anim calcmode="lin" valueType="num" p14:bounceEnd="32000">
                                          <p:cBhvr additive="base">
                                            <p:cTn id="59" dur="500" fill="hold"/>
                                            <p:tgtEl>
                                              <p:spTgt spid="54"/>
                                            </p:tgtEl>
                                            <p:attrNameLst>
                                              <p:attrName>ppt_x</p:attrName>
                                            </p:attrNameLst>
                                          </p:cBhvr>
                                          <p:tavLst>
                                            <p:tav tm="0">
                                              <p:val>
                                                <p:strVal val="#ppt_x"/>
                                              </p:val>
                                            </p:tav>
                                            <p:tav tm="100000">
                                              <p:val>
                                                <p:strVal val="#ppt_x"/>
                                              </p:val>
                                            </p:tav>
                                          </p:tavLst>
                                        </p:anim>
                                        <p:anim calcmode="lin" valueType="num" p14:bounceEnd="32000">
                                          <p:cBhvr additive="base">
                                            <p:cTn id="60" dur="500" fill="hold"/>
                                            <p:tgtEl>
                                              <p:spTgt spid="54"/>
                                            </p:tgtEl>
                                            <p:attrNameLst>
                                              <p:attrName>ppt_y</p:attrName>
                                            </p:attrNameLst>
                                          </p:cBhvr>
                                          <p:tavLst>
                                            <p:tav tm="0">
                                              <p:val>
                                                <p:strVal val="1+#ppt_h/2"/>
                                              </p:val>
                                            </p:tav>
                                            <p:tav tm="100000">
                                              <p:val>
                                                <p:strVal val="#ppt_y"/>
                                              </p:val>
                                            </p:tav>
                                          </p:tavLst>
                                        </p:anim>
                                      </p:childTnLst>
                                    </p:cTn>
                                  </p:par>
                                </p:childTnLst>
                              </p:cTn>
                            </p:par>
                            <p:par>
                              <p:cTn id="61" fill="hold">
                                <p:stCondLst>
                                  <p:cond delay="3000"/>
                                </p:stCondLst>
                                <p:childTnLst>
                                  <p:par>
                                    <p:cTn id="62" presetID="12" presetClass="entr" presetSubtype="1" fill="hold" nodeType="afterEffect">
                                      <p:stCondLst>
                                        <p:cond delay="0"/>
                                      </p:stCondLst>
                                      <p:childTnLst>
                                        <p:set>
                                          <p:cBhvr>
                                            <p:cTn id="63" dur="1" fill="hold">
                                              <p:stCondLst>
                                                <p:cond delay="0"/>
                                              </p:stCondLst>
                                            </p:cTn>
                                            <p:tgtEl>
                                              <p:spTgt spid="77"/>
                                            </p:tgtEl>
                                            <p:attrNameLst>
                                              <p:attrName>style.visibility</p:attrName>
                                            </p:attrNameLst>
                                          </p:cBhvr>
                                          <p:to>
                                            <p:strVal val="visible"/>
                                          </p:to>
                                        </p:set>
                                        <p:anim calcmode="lin" valueType="num">
                                          <p:cBhvr additive="base">
                                            <p:cTn id="64" dur="500"/>
                                            <p:tgtEl>
                                              <p:spTgt spid="77"/>
                                            </p:tgtEl>
                                            <p:attrNameLst>
                                              <p:attrName>ppt_y</p:attrName>
                                            </p:attrNameLst>
                                          </p:cBhvr>
                                          <p:tavLst>
                                            <p:tav tm="0">
                                              <p:val>
                                                <p:strVal val="#ppt_y-#ppt_h*1.125000"/>
                                              </p:val>
                                            </p:tav>
                                            <p:tav tm="100000">
                                              <p:val>
                                                <p:strVal val="#ppt_y"/>
                                              </p:val>
                                            </p:tav>
                                          </p:tavLst>
                                        </p:anim>
                                        <p:animEffect transition="in" filter="wipe(down)">
                                          <p:cBhvr>
                                            <p:cTn id="65" dur="5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nodeType="withEffect">
                                      <p:stCondLst>
                                        <p:cond delay="200"/>
                                      </p:stCondLst>
                                      <p:childTnLst>
                                        <p:set>
                                          <p:cBhvr>
                                            <p:cTn id="9" dur="1" fill="hold">
                                              <p:stCondLst>
                                                <p:cond delay="0"/>
                                              </p:stCondLst>
                                            </p:cTn>
                                            <p:tgtEl>
                                              <p:spTgt spid="10"/>
                                            </p:tgtEl>
                                            <p:attrNameLst>
                                              <p:attrName>style.visibility</p:attrName>
                                            </p:attrNameLst>
                                          </p:cBhvr>
                                          <p:to>
                                            <p:strVal val="visible"/>
                                          </p:to>
                                        </p:set>
                                        <p:animEffect transition="in" filter="barn(inVertical)">
                                          <p:cBhvr>
                                            <p:cTn id="10" dur="500"/>
                                            <p:tgtEl>
                                              <p:spTgt spid="10"/>
                                            </p:tgtEl>
                                          </p:cBhvr>
                                        </p:animEffect>
                                      </p:childTnLst>
                                    </p:cTn>
                                  </p:par>
                                  <p:par>
                                    <p:cTn id="11" presetID="16" presetClass="entr" presetSubtype="21" fill="hold" nodeType="withEffect">
                                      <p:stCondLst>
                                        <p:cond delay="400"/>
                                      </p:stCondLst>
                                      <p:childTnLst>
                                        <p:set>
                                          <p:cBhvr>
                                            <p:cTn id="12" dur="1" fill="hold">
                                              <p:stCondLst>
                                                <p:cond delay="0"/>
                                              </p:stCondLst>
                                            </p:cTn>
                                            <p:tgtEl>
                                              <p:spTgt spid="13"/>
                                            </p:tgtEl>
                                            <p:attrNameLst>
                                              <p:attrName>style.visibility</p:attrName>
                                            </p:attrNameLst>
                                          </p:cBhvr>
                                          <p:to>
                                            <p:strVal val="visible"/>
                                          </p:to>
                                        </p:set>
                                        <p:animEffect transition="in" filter="barn(inVertical)">
                                          <p:cBhvr>
                                            <p:cTn id="13" dur="500"/>
                                            <p:tgtEl>
                                              <p:spTgt spid="13"/>
                                            </p:tgtEl>
                                          </p:cBhvr>
                                        </p:animEffect>
                                      </p:childTnLst>
                                    </p:cTn>
                                  </p:par>
                                  <p:par>
                                    <p:cTn id="14" presetID="16" presetClass="entr" presetSubtype="21" fill="hold" nodeType="withEffect">
                                      <p:stCondLst>
                                        <p:cond delay="400"/>
                                      </p:stCondLst>
                                      <p:childTnLst>
                                        <p:set>
                                          <p:cBhvr>
                                            <p:cTn id="15" dur="1" fill="hold">
                                              <p:stCondLst>
                                                <p:cond delay="0"/>
                                              </p:stCondLst>
                                            </p:cTn>
                                            <p:tgtEl>
                                              <p:spTgt spid="16"/>
                                            </p:tgtEl>
                                            <p:attrNameLst>
                                              <p:attrName>style.visibility</p:attrName>
                                            </p:attrNameLst>
                                          </p:cBhvr>
                                          <p:to>
                                            <p:strVal val="visible"/>
                                          </p:to>
                                        </p:set>
                                        <p:animEffect transition="in" filter="barn(inVertical)">
                                          <p:cBhvr>
                                            <p:cTn id="16" dur="500"/>
                                            <p:tgtEl>
                                              <p:spTgt spid="16"/>
                                            </p:tgtEl>
                                          </p:cBhvr>
                                        </p:animEffect>
                                      </p:childTnLst>
                                    </p:cTn>
                                  </p:par>
                                  <p:par>
                                    <p:cTn id="17" presetID="16" presetClass="entr" presetSubtype="21" fill="hold" nodeType="withEffect">
                                      <p:stCondLst>
                                        <p:cond delay="800"/>
                                      </p:stCondLst>
                                      <p:childTnLst>
                                        <p:set>
                                          <p:cBhvr>
                                            <p:cTn id="18" dur="1" fill="hold">
                                              <p:stCondLst>
                                                <p:cond delay="0"/>
                                              </p:stCondLst>
                                            </p:cTn>
                                            <p:tgtEl>
                                              <p:spTgt spid="19"/>
                                            </p:tgtEl>
                                            <p:attrNameLst>
                                              <p:attrName>style.visibility</p:attrName>
                                            </p:attrNameLst>
                                          </p:cBhvr>
                                          <p:to>
                                            <p:strVal val="visible"/>
                                          </p:to>
                                        </p:set>
                                        <p:animEffect transition="in" filter="barn(inVertical)">
                                          <p:cBhvr>
                                            <p:cTn id="19" dur="500"/>
                                            <p:tgtEl>
                                              <p:spTgt spid="19"/>
                                            </p:tgtEl>
                                          </p:cBhvr>
                                        </p:animEffect>
                                      </p:childTnLst>
                                    </p:cTn>
                                  </p:par>
                                </p:childTnLst>
                              </p:cTn>
                            </p:par>
                            <p:par>
                              <p:cTn id="20" fill="hold">
                                <p:stCondLst>
                                  <p:cond delay="500"/>
                                </p:stCondLst>
                                <p:childTnLst>
                                  <p:par>
                                    <p:cTn id="21" presetID="2" presetClass="entr" presetSubtype="4"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additive="base">
                                            <p:cTn id="23" dur="500" fill="hold"/>
                                            <p:tgtEl>
                                              <p:spTgt spid="22"/>
                                            </p:tgtEl>
                                            <p:attrNameLst>
                                              <p:attrName>ppt_x</p:attrName>
                                            </p:attrNameLst>
                                          </p:cBhvr>
                                          <p:tavLst>
                                            <p:tav tm="0">
                                              <p:val>
                                                <p:strVal val="#ppt_x"/>
                                              </p:val>
                                            </p:tav>
                                            <p:tav tm="100000">
                                              <p:val>
                                                <p:strVal val="#ppt_x"/>
                                              </p:val>
                                            </p:tav>
                                          </p:tavLst>
                                        </p:anim>
                                        <p:anim calcmode="lin" valueType="num">
                                          <p:cBhvr additive="base">
                                            <p:cTn id="24" dur="500" fill="hold"/>
                                            <p:tgtEl>
                                              <p:spTgt spid="22"/>
                                            </p:tgtEl>
                                            <p:attrNameLst>
                                              <p:attrName>ppt_y</p:attrName>
                                            </p:attrNameLst>
                                          </p:cBhvr>
                                          <p:tavLst>
                                            <p:tav tm="0">
                                              <p:val>
                                                <p:strVal val="1+#ppt_h/2"/>
                                              </p:val>
                                            </p:tav>
                                            <p:tav tm="100000">
                                              <p:val>
                                                <p:strVal val="#ppt_y"/>
                                              </p:val>
                                            </p:tav>
                                          </p:tavLst>
                                        </p:anim>
                                      </p:childTnLst>
                                    </p:cTn>
                                  </p:par>
                                </p:childTnLst>
                              </p:cTn>
                            </p:par>
                            <p:par>
                              <p:cTn id="25" fill="hold">
                                <p:stCondLst>
                                  <p:cond delay="1000"/>
                                </p:stCondLst>
                                <p:childTnLst>
                                  <p:par>
                                    <p:cTn id="26" presetID="12" presetClass="entr" presetSubtype="1" fill="hold" nodeType="afterEffect">
                                      <p:stCondLst>
                                        <p:cond delay="0"/>
                                      </p:stCondLst>
                                      <p:childTnLst>
                                        <p:set>
                                          <p:cBhvr>
                                            <p:cTn id="27" dur="1" fill="hold">
                                              <p:stCondLst>
                                                <p:cond delay="0"/>
                                              </p:stCondLst>
                                            </p:cTn>
                                            <p:tgtEl>
                                              <p:spTgt spid="65"/>
                                            </p:tgtEl>
                                            <p:attrNameLst>
                                              <p:attrName>style.visibility</p:attrName>
                                            </p:attrNameLst>
                                          </p:cBhvr>
                                          <p:to>
                                            <p:strVal val="visible"/>
                                          </p:to>
                                        </p:set>
                                        <p:anim calcmode="lin" valueType="num">
                                          <p:cBhvr additive="base">
                                            <p:cTn id="28" dur="500"/>
                                            <p:tgtEl>
                                              <p:spTgt spid="65"/>
                                            </p:tgtEl>
                                            <p:attrNameLst>
                                              <p:attrName>ppt_y</p:attrName>
                                            </p:attrNameLst>
                                          </p:cBhvr>
                                          <p:tavLst>
                                            <p:tav tm="0">
                                              <p:val>
                                                <p:strVal val="#ppt_y-#ppt_h*1.125000"/>
                                              </p:val>
                                            </p:tav>
                                            <p:tav tm="100000">
                                              <p:val>
                                                <p:strVal val="#ppt_y"/>
                                              </p:val>
                                            </p:tav>
                                          </p:tavLst>
                                        </p:anim>
                                        <p:animEffect transition="in" filter="wipe(down)">
                                          <p:cBhvr>
                                            <p:cTn id="29" dur="500"/>
                                            <p:tgtEl>
                                              <p:spTgt spid="65"/>
                                            </p:tgtEl>
                                          </p:cBhvr>
                                        </p:animEffect>
                                      </p:childTnLst>
                                    </p:cTn>
                                  </p:par>
                                  <p:par>
                                    <p:cTn id="30" presetID="2" presetClass="entr" presetSubtype="4" fill="hold" nodeType="withEffect">
                                      <p:stCondLst>
                                        <p:cond delay="200"/>
                                      </p:stCondLst>
                                      <p:childTnLst>
                                        <p:set>
                                          <p:cBhvr>
                                            <p:cTn id="31" dur="1" fill="hold">
                                              <p:stCondLst>
                                                <p:cond delay="0"/>
                                              </p:stCondLst>
                                            </p:cTn>
                                            <p:tgtEl>
                                              <p:spTgt spid="31"/>
                                            </p:tgtEl>
                                            <p:attrNameLst>
                                              <p:attrName>style.visibility</p:attrName>
                                            </p:attrNameLst>
                                          </p:cBhvr>
                                          <p:to>
                                            <p:strVal val="visible"/>
                                          </p:to>
                                        </p:set>
                                        <p:anim calcmode="lin" valueType="num">
                                          <p:cBhvr additive="base">
                                            <p:cTn id="32" dur="500" fill="hold"/>
                                            <p:tgtEl>
                                              <p:spTgt spid="31"/>
                                            </p:tgtEl>
                                            <p:attrNameLst>
                                              <p:attrName>ppt_x</p:attrName>
                                            </p:attrNameLst>
                                          </p:cBhvr>
                                          <p:tavLst>
                                            <p:tav tm="0">
                                              <p:val>
                                                <p:strVal val="#ppt_x"/>
                                              </p:val>
                                            </p:tav>
                                            <p:tav tm="100000">
                                              <p:val>
                                                <p:strVal val="#ppt_x"/>
                                              </p:val>
                                            </p:tav>
                                          </p:tavLst>
                                        </p:anim>
                                        <p:anim calcmode="lin" valueType="num">
                                          <p:cBhvr additive="base">
                                            <p:cTn id="33" dur="500" fill="hold"/>
                                            <p:tgtEl>
                                              <p:spTgt spid="31"/>
                                            </p:tgtEl>
                                            <p:attrNameLst>
                                              <p:attrName>ppt_y</p:attrName>
                                            </p:attrNameLst>
                                          </p:cBhvr>
                                          <p:tavLst>
                                            <p:tav tm="0">
                                              <p:val>
                                                <p:strVal val="1+#ppt_h/2"/>
                                              </p:val>
                                            </p:tav>
                                            <p:tav tm="100000">
                                              <p:val>
                                                <p:strVal val="#ppt_y"/>
                                              </p:val>
                                            </p:tav>
                                          </p:tavLst>
                                        </p:anim>
                                      </p:childTnLst>
                                    </p:cTn>
                                  </p:par>
                                </p:childTnLst>
                              </p:cTn>
                            </p:par>
                            <p:par>
                              <p:cTn id="34" fill="hold">
                                <p:stCondLst>
                                  <p:cond delay="1500"/>
                                </p:stCondLst>
                                <p:childTnLst>
                                  <p:par>
                                    <p:cTn id="35" presetID="12" presetClass="entr" presetSubtype="1" fill="hold" nodeType="afterEffect">
                                      <p:stCondLst>
                                        <p:cond delay="0"/>
                                      </p:stCondLst>
                                      <p:childTnLst>
                                        <p:set>
                                          <p:cBhvr>
                                            <p:cTn id="36" dur="1" fill="hold">
                                              <p:stCondLst>
                                                <p:cond delay="0"/>
                                              </p:stCondLst>
                                            </p:cTn>
                                            <p:tgtEl>
                                              <p:spTgt spid="68"/>
                                            </p:tgtEl>
                                            <p:attrNameLst>
                                              <p:attrName>style.visibility</p:attrName>
                                            </p:attrNameLst>
                                          </p:cBhvr>
                                          <p:to>
                                            <p:strVal val="visible"/>
                                          </p:to>
                                        </p:set>
                                        <p:anim calcmode="lin" valueType="num">
                                          <p:cBhvr additive="base">
                                            <p:cTn id="37" dur="500"/>
                                            <p:tgtEl>
                                              <p:spTgt spid="68"/>
                                            </p:tgtEl>
                                            <p:attrNameLst>
                                              <p:attrName>ppt_y</p:attrName>
                                            </p:attrNameLst>
                                          </p:cBhvr>
                                          <p:tavLst>
                                            <p:tav tm="0">
                                              <p:val>
                                                <p:strVal val="#ppt_y-#ppt_h*1.125000"/>
                                              </p:val>
                                            </p:tav>
                                            <p:tav tm="100000">
                                              <p:val>
                                                <p:strVal val="#ppt_y"/>
                                              </p:val>
                                            </p:tav>
                                          </p:tavLst>
                                        </p:anim>
                                        <p:animEffect transition="in" filter="wipe(down)">
                                          <p:cBhvr>
                                            <p:cTn id="38" dur="500"/>
                                            <p:tgtEl>
                                              <p:spTgt spid="68"/>
                                            </p:tgtEl>
                                          </p:cBhvr>
                                        </p:animEffect>
                                      </p:childTnLst>
                                    </p:cTn>
                                  </p:par>
                                  <p:par>
                                    <p:cTn id="39" presetID="2" presetClass="entr" presetSubtype="4" fill="hold" nodeType="withEffect">
                                      <p:stCondLst>
                                        <p:cond delay="400"/>
                                      </p:stCondLst>
                                      <p:childTnLst>
                                        <p:set>
                                          <p:cBhvr>
                                            <p:cTn id="40" dur="1" fill="hold">
                                              <p:stCondLst>
                                                <p:cond delay="0"/>
                                              </p:stCondLst>
                                            </p:cTn>
                                            <p:tgtEl>
                                              <p:spTgt spid="38"/>
                                            </p:tgtEl>
                                            <p:attrNameLst>
                                              <p:attrName>style.visibility</p:attrName>
                                            </p:attrNameLst>
                                          </p:cBhvr>
                                          <p:to>
                                            <p:strVal val="visible"/>
                                          </p:to>
                                        </p:set>
                                        <p:anim calcmode="lin" valueType="num">
                                          <p:cBhvr additive="base">
                                            <p:cTn id="41" dur="500" fill="hold"/>
                                            <p:tgtEl>
                                              <p:spTgt spid="38"/>
                                            </p:tgtEl>
                                            <p:attrNameLst>
                                              <p:attrName>ppt_x</p:attrName>
                                            </p:attrNameLst>
                                          </p:cBhvr>
                                          <p:tavLst>
                                            <p:tav tm="0">
                                              <p:val>
                                                <p:strVal val="#ppt_x"/>
                                              </p:val>
                                            </p:tav>
                                            <p:tav tm="100000">
                                              <p:val>
                                                <p:strVal val="#ppt_x"/>
                                              </p:val>
                                            </p:tav>
                                          </p:tavLst>
                                        </p:anim>
                                        <p:anim calcmode="lin" valueType="num">
                                          <p:cBhvr additive="base">
                                            <p:cTn id="42" dur="500" fill="hold"/>
                                            <p:tgtEl>
                                              <p:spTgt spid="38"/>
                                            </p:tgtEl>
                                            <p:attrNameLst>
                                              <p:attrName>ppt_y</p:attrName>
                                            </p:attrNameLst>
                                          </p:cBhvr>
                                          <p:tavLst>
                                            <p:tav tm="0">
                                              <p:val>
                                                <p:strVal val="1+#ppt_h/2"/>
                                              </p:val>
                                            </p:tav>
                                            <p:tav tm="100000">
                                              <p:val>
                                                <p:strVal val="#ppt_y"/>
                                              </p:val>
                                            </p:tav>
                                          </p:tavLst>
                                        </p:anim>
                                      </p:childTnLst>
                                    </p:cTn>
                                  </p:par>
                                </p:childTnLst>
                              </p:cTn>
                            </p:par>
                            <p:par>
                              <p:cTn id="43" fill="hold">
                                <p:stCondLst>
                                  <p:cond delay="2000"/>
                                </p:stCondLst>
                                <p:childTnLst>
                                  <p:par>
                                    <p:cTn id="44" presetID="12" presetClass="entr" presetSubtype="1" fill="hold" nodeType="afterEffect">
                                      <p:stCondLst>
                                        <p:cond delay="0"/>
                                      </p:stCondLst>
                                      <p:childTnLst>
                                        <p:set>
                                          <p:cBhvr>
                                            <p:cTn id="45" dur="1" fill="hold">
                                              <p:stCondLst>
                                                <p:cond delay="0"/>
                                              </p:stCondLst>
                                            </p:cTn>
                                            <p:tgtEl>
                                              <p:spTgt spid="71"/>
                                            </p:tgtEl>
                                            <p:attrNameLst>
                                              <p:attrName>style.visibility</p:attrName>
                                            </p:attrNameLst>
                                          </p:cBhvr>
                                          <p:to>
                                            <p:strVal val="visible"/>
                                          </p:to>
                                        </p:set>
                                        <p:anim calcmode="lin" valueType="num">
                                          <p:cBhvr additive="base">
                                            <p:cTn id="46" dur="500"/>
                                            <p:tgtEl>
                                              <p:spTgt spid="71"/>
                                            </p:tgtEl>
                                            <p:attrNameLst>
                                              <p:attrName>ppt_y</p:attrName>
                                            </p:attrNameLst>
                                          </p:cBhvr>
                                          <p:tavLst>
                                            <p:tav tm="0">
                                              <p:val>
                                                <p:strVal val="#ppt_y-#ppt_h*1.125000"/>
                                              </p:val>
                                            </p:tav>
                                            <p:tav tm="100000">
                                              <p:val>
                                                <p:strVal val="#ppt_y"/>
                                              </p:val>
                                            </p:tav>
                                          </p:tavLst>
                                        </p:anim>
                                        <p:animEffect transition="in" filter="wipe(down)">
                                          <p:cBhvr>
                                            <p:cTn id="47" dur="500"/>
                                            <p:tgtEl>
                                              <p:spTgt spid="71"/>
                                            </p:tgtEl>
                                          </p:cBhvr>
                                        </p:animEffect>
                                      </p:childTnLst>
                                    </p:cTn>
                                  </p:par>
                                  <p:par>
                                    <p:cTn id="48" presetID="2" presetClass="entr" presetSubtype="4" fill="hold" nodeType="withEffect">
                                      <p:stCondLst>
                                        <p:cond delay="600"/>
                                      </p:stCondLst>
                                      <p:childTnLst>
                                        <p:set>
                                          <p:cBhvr>
                                            <p:cTn id="49" dur="1" fill="hold">
                                              <p:stCondLst>
                                                <p:cond delay="0"/>
                                              </p:stCondLst>
                                            </p:cTn>
                                            <p:tgtEl>
                                              <p:spTgt spid="45"/>
                                            </p:tgtEl>
                                            <p:attrNameLst>
                                              <p:attrName>style.visibility</p:attrName>
                                            </p:attrNameLst>
                                          </p:cBhvr>
                                          <p:to>
                                            <p:strVal val="visible"/>
                                          </p:to>
                                        </p:set>
                                        <p:anim calcmode="lin" valueType="num">
                                          <p:cBhvr additive="base">
                                            <p:cTn id="50" dur="500" fill="hold"/>
                                            <p:tgtEl>
                                              <p:spTgt spid="45"/>
                                            </p:tgtEl>
                                            <p:attrNameLst>
                                              <p:attrName>ppt_x</p:attrName>
                                            </p:attrNameLst>
                                          </p:cBhvr>
                                          <p:tavLst>
                                            <p:tav tm="0">
                                              <p:val>
                                                <p:strVal val="#ppt_x"/>
                                              </p:val>
                                            </p:tav>
                                            <p:tav tm="100000">
                                              <p:val>
                                                <p:strVal val="#ppt_x"/>
                                              </p:val>
                                            </p:tav>
                                          </p:tavLst>
                                        </p:anim>
                                        <p:anim calcmode="lin" valueType="num">
                                          <p:cBhvr additive="base">
                                            <p:cTn id="51" dur="500" fill="hold"/>
                                            <p:tgtEl>
                                              <p:spTgt spid="45"/>
                                            </p:tgtEl>
                                            <p:attrNameLst>
                                              <p:attrName>ppt_y</p:attrName>
                                            </p:attrNameLst>
                                          </p:cBhvr>
                                          <p:tavLst>
                                            <p:tav tm="0">
                                              <p:val>
                                                <p:strVal val="1+#ppt_h/2"/>
                                              </p:val>
                                            </p:tav>
                                            <p:tav tm="100000">
                                              <p:val>
                                                <p:strVal val="#ppt_y"/>
                                              </p:val>
                                            </p:tav>
                                          </p:tavLst>
                                        </p:anim>
                                      </p:childTnLst>
                                    </p:cTn>
                                  </p:par>
                                </p:childTnLst>
                              </p:cTn>
                            </p:par>
                            <p:par>
                              <p:cTn id="52" fill="hold">
                                <p:stCondLst>
                                  <p:cond delay="2500"/>
                                </p:stCondLst>
                                <p:childTnLst>
                                  <p:par>
                                    <p:cTn id="53" presetID="12" presetClass="entr" presetSubtype="1" fill="hold" nodeType="afterEffect">
                                      <p:stCondLst>
                                        <p:cond delay="0"/>
                                      </p:stCondLst>
                                      <p:childTnLst>
                                        <p:set>
                                          <p:cBhvr>
                                            <p:cTn id="54" dur="1" fill="hold">
                                              <p:stCondLst>
                                                <p:cond delay="0"/>
                                              </p:stCondLst>
                                            </p:cTn>
                                            <p:tgtEl>
                                              <p:spTgt spid="74"/>
                                            </p:tgtEl>
                                            <p:attrNameLst>
                                              <p:attrName>style.visibility</p:attrName>
                                            </p:attrNameLst>
                                          </p:cBhvr>
                                          <p:to>
                                            <p:strVal val="visible"/>
                                          </p:to>
                                        </p:set>
                                        <p:anim calcmode="lin" valueType="num">
                                          <p:cBhvr additive="base">
                                            <p:cTn id="55" dur="500"/>
                                            <p:tgtEl>
                                              <p:spTgt spid="74"/>
                                            </p:tgtEl>
                                            <p:attrNameLst>
                                              <p:attrName>ppt_y</p:attrName>
                                            </p:attrNameLst>
                                          </p:cBhvr>
                                          <p:tavLst>
                                            <p:tav tm="0">
                                              <p:val>
                                                <p:strVal val="#ppt_y-#ppt_h*1.125000"/>
                                              </p:val>
                                            </p:tav>
                                            <p:tav tm="100000">
                                              <p:val>
                                                <p:strVal val="#ppt_y"/>
                                              </p:val>
                                            </p:tav>
                                          </p:tavLst>
                                        </p:anim>
                                        <p:animEffect transition="in" filter="wipe(down)">
                                          <p:cBhvr>
                                            <p:cTn id="56" dur="500"/>
                                            <p:tgtEl>
                                              <p:spTgt spid="74"/>
                                            </p:tgtEl>
                                          </p:cBhvr>
                                        </p:animEffect>
                                      </p:childTnLst>
                                    </p:cTn>
                                  </p:par>
                                  <p:par>
                                    <p:cTn id="57" presetID="2" presetClass="entr" presetSubtype="4" fill="hold" nodeType="withEffect">
                                      <p:stCondLst>
                                        <p:cond delay="800"/>
                                      </p:stCondLst>
                                      <p:childTnLst>
                                        <p:set>
                                          <p:cBhvr>
                                            <p:cTn id="58" dur="1" fill="hold">
                                              <p:stCondLst>
                                                <p:cond delay="0"/>
                                              </p:stCondLst>
                                            </p:cTn>
                                            <p:tgtEl>
                                              <p:spTgt spid="54"/>
                                            </p:tgtEl>
                                            <p:attrNameLst>
                                              <p:attrName>style.visibility</p:attrName>
                                            </p:attrNameLst>
                                          </p:cBhvr>
                                          <p:to>
                                            <p:strVal val="visible"/>
                                          </p:to>
                                        </p:set>
                                        <p:anim calcmode="lin" valueType="num">
                                          <p:cBhvr additive="base">
                                            <p:cTn id="59" dur="500" fill="hold"/>
                                            <p:tgtEl>
                                              <p:spTgt spid="54"/>
                                            </p:tgtEl>
                                            <p:attrNameLst>
                                              <p:attrName>ppt_x</p:attrName>
                                            </p:attrNameLst>
                                          </p:cBhvr>
                                          <p:tavLst>
                                            <p:tav tm="0">
                                              <p:val>
                                                <p:strVal val="#ppt_x"/>
                                              </p:val>
                                            </p:tav>
                                            <p:tav tm="100000">
                                              <p:val>
                                                <p:strVal val="#ppt_x"/>
                                              </p:val>
                                            </p:tav>
                                          </p:tavLst>
                                        </p:anim>
                                        <p:anim calcmode="lin" valueType="num">
                                          <p:cBhvr additive="base">
                                            <p:cTn id="60" dur="500" fill="hold"/>
                                            <p:tgtEl>
                                              <p:spTgt spid="54"/>
                                            </p:tgtEl>
                                            <p:attrNameLst>
                                              <p:attrName>ppt_y</p:attrName>
                                            </p:attrNameLst>
                                          </p:cBhvr>
                                          <p:tavLst>
                                            <p:tav tm="0">
                                              <p:val>
                                                <p:strVal val="1+#ppt_h/2"/>
                                              </p:val>
                                            </p:tav>
                                            <p:tav tm="100000">
                                              <p:val>
                                                <p:strVal val="#ppt_y"/>
                                              </p:val>
                                            </p:tav>
                                          </p:tavLst>
                                        </p:anim>
                                      </p:childTnLst>
                                    </p:cTn>
                                  </p:par>
                                </p:childTnLst>
                              </p:cTn>
                            </p:par>
                            <p:par>
                              <p:cTn id="61" fill="hold">
                                <p:stCondLst>
                                  <p:cond delay="3000"/>
                                </p:stCondLst>
                                <p:childTnLst>
                                  <p:par>
                                    <p:cTn id="62" presetID="12" presetClass="entr" presetSubtype="1" fill="hold" nodeType="afterEffect">
                                      <p:stCondLst>
                                        <p:cond delay="0"/>
                                      </p:stCondLst>
                                      <p:childTnLst>
                                        <p:set>
                                          <p:cBhvr>
                                            <p:cTn id="63" dur="1" fill="hold">
                                              <p:stCondLst>
                                                <p:cond delay="0"/>
                                              </p:stCondLst>
                                            </p:cTn>
                                            <p:tgtEl>
                                              <p:spTgt spid="77"/>
                                            </p:tgtEl>
                                            <p:attrNameLst>
                                              <p:attrName>style.visibility</p:attrName>
                                            </p:attrNameLst>
                                          </p:cBhvr>
                                          <p:to>
                                            <p:strVal val="visible"/>
                                          </p:to>
                                        </p:set>
                                        <p:anim calcmode="lin" valueType="num">
                                          <p:cBhvr additive="base">
                                            <p:cTn id="64" dur="500"/>
                                            <p:tgtEl>
                                              <p:spTgt spid="77"/>
                                            </p:tgtEl>
                                            <p:attrNameLst>
                                              <p:attrName>ppt_y</p:attrName>
                                            </p:attrNameLst>
                                          </p:cBhvr>
                                          <p:tavLst>
                                            <p:tav tm="0">
                                              <p:val>
                                                <p:strVal val="#ppt_y-#ppt_h*1.125000"/>
                                              </p:val>
                                            </p:tav>
                                            <p:tav tm="100000">
                                              <p:val>
                                                <p:strVal val="#ppt_y"/>
                                              </p:val>
                                            </p:tav>
                                          </p:tavLst>
                                        </p:anim>
                                        <p:animEffect transition="in" filter="wipe(down)">
                                          <p:cBhvr>
                                            <p:cTn id="65" dur="5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cxnSp>
        <p:nvCxnSpPr>
          <p:cNvPr id="108" name="直接连接符 107"/>
          <p:cNvCxnSpPr/>
          <p:nvPr/>
        </p:nvCxnSpPr>
        <p:spPr>
          <a:xfrm>
            <a:off x="502242" y="837506"/>
            <a:ext cx="10561516"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109" name="组合 108"/>
          <p:cNvGrpSpPr/>
          <p:nvPr/>
        </p:nvGrpSpPr>
        <p:grpSpPr>
          <a:xfrm>
            <a:off x="584925" y="398422"/>
            <a:ext cx="4446461" cy="405971"/>
            <a:chOff x="534571" y="319364"/>
            <a:chExt cx="5928620" cy="541295"/>
          </a:xfrm>
        </p:grpSpPr>
        <p:sp>
          <p:nvSpPr>
            <p:cNvPr id="110" name="文本框 23"/>
            <p:cNvSpPr txBox="1"/>
            <p:nvPr/>
          </p:nvSpPr>
          <p:spPr>
            <a:xfrm>
              <a:off x="665958" y="319364"/>
              <a:ext cx="2609434" cy="533480"/>
            </a:xfrm>
            <a:prstGeom prst="rect">
              <a:avLst/>
            </a:prstGeom>
            <a:noFill/>
          </p:spPr>
          <p:txBody>
            <a:bodyPr wrap="none" rtlCol="0">
              <a:spAutoFit/>
            </a:bodyPr>
            <a:lstStyle/>
            <a:p>
              <a:r>
                <a:rPr lang="en-US" altLang="zh-CN" sz="2000" dirty="0">
                  <a:solidFill>
                    <a:srgbClr val="3A3E4A"/>
                  </a:solidFill>
                  <a:latin typeface="微软雅黑" panose="020B0503020204020204" pitchFamily="34" charset="-122"/>
                  <a:ea typeface="微软雅黑" panose="020B0503020204020204" pitchFamily="34" charset="-122"/>
                </a:rPr>
                <a:t>Add tittle text</a:t>
              </a:r>
              <a:r>
                <a:rPr lang="zh-CN" altLang="en-US" sz="2000" dirty="0">
                  <a:solidFill>
                    <a:srgbClr val="3A3E4A"/>
                  </a:solidFill>
                  <a:latin typeface="微软雅黑" panose="020B0503020204020204" pitchFamily="34" charset="-122"/>
                  <a:ea typeface="微软雅黑" panose="020B0503020204020204" pitchFamily="34" charset="-122"/>
                </a:rPr>
                <a:t> </a:t>
              </a:r>
            </a:p>
          </p:txBody>
        </p:sp>
        <p:sp>
          <p:nvSpPr>
            <p:cNvPr id="111" name="等腰三角形 110"/>
            <p:cNvSpPr/>
            <p:nvPr/>
          </p:nvSpPr>
          <p:spPr>
            <a:xfrm rot="16200000" flipH="1" flipV="1">
              <a:off x="439198" y="481327"/>
              <a:ext cx="382225" cy="191480"/>
            </a:xfrm>
            <a:prstGeom prst="triangle">
              <a:avLst/>
            </a:prstGeom>
            <a:solidFill>
              <a:srgbClr val="3A3E4A"/>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latin typeface="+mj-ea"/>
                <a:ea typeface="+mj-ea"/>
              </a:endParaRPr>
            </a:p>
          </p:txBody>
        </p:sp>
        <p:sp>
          <p:nvSpPr>
            <p:cNvPr id="112" name="文本框 23"/>
            <p:cNvSpPr txBox="1"/>
            <p:nvPr/>
          </p:nvSpPr>
          <p:spPr>
            <a:xfrm>
              <a:off x="3010961" y="429773"/>
              <a:ext cx="3452230" cy="430886"/>
            </a:xfrm>
            <a:prstGeom prst="rect">
              <a:avLst/>
            </a:prstGeom>
            <a:noFill/>
          </p:spPr>
          <p:txBody>
            <a:bodyPr wrap="none" rtlCol="0">
              <a:spAutoFit/>
            </a:bodyPr>
            <a:lstStyle/>
            <a:p>
              <a:r>
                <a:rPr lang="en-US" altLang="zh-CN" sz="1500" dirty="0">
                  <a:solidFill>
                    <a:schemeClr val="tx1">
                      <a:lumMod val="60000"/>
                      <a:lumOff val="40000"/>
                    </a:schemeClr>
                  </a:solidFill>
                  <a:latin typeface="+mj-ea"/>
                  <a:ea typeface="+mj-ea"/>
                </a:rPr>
                <a:t>  Click here to add Title</a:t>
              </a:r>
              <a:endParaRPr lang="zh-CN" altLang="en-US" sz="1500" dirty="0">
                <a:solidFill>
                  <a:schemeClr val="tx1">
                    <a:lumMod val="60000"/>
                    <a:lumOff val="40000"/>
                  </a:schemeClr>
                </a:solidFill>
                <a:latin typeface="+mj-ea"/>
                <a:ea typeface="+mj-ea"/>
              </a:endParaRPr>
            </a:p>
          </p:txBody>
        </p:sp>
      </p:grpSp>
      <p:grpSp>
        <p:nvGrpSpPr>
          <p:cNvPr id="7" name="组合 6"/>
          <p:cNvGrpSpPr/>
          <p:nvPr/>
        </p:nvGrpSpPr>
        <p:grpSpPr>
          <a:xfrm>
            <a:off x="704452" y="4505768"/>
            <a:ext cx="10857693" cy="1302281"/>
            <a:chOff x="3034288" y="947682"/>
            <a:chExt cx="8144330" cy="976485"/>
          </a:xfrm>
        </p:grpSpPr>
        <p:sp>
          <p:nvSpPr>
            <p:cNvPr id="8" name="AutoShape 9"/>
            <p:cNvSpPr>
              <a:spLocks noChangeArrowheads="1"/>
            </p:cNvSpPr>
            <p:nvPr/>
          </p:nvSpPr>
          <p:spPr bwMode="auto">
            <a:xfrm>
              <a:off x="3034288" y="1378849"/>
              <a:ext cx="8144330" cy="545318"/>
            </a:xfrm>
            <a:prstGeom prst="roundRect">
              <a:avLst>
                <a:gd name="adj" fmla="val 5630"/>
              </a:avLst>
            </a:prstGeom>
            <a:gradFill rotWithShape="1">
              <a:gsLst>
                <a:gs pos="0">
                  <a:srgbClr val="FFFFFF"/>
                </a:gs>
                <a:gs pos="100000">
                  <a:srgbClr val="D8D8D8"/>
                </a:gs>
              </a:gsLst>
              <a:lin ang="5400000" scaled="1"/>
            </a:gradFill>
            <a:ln w="6350">
              <a:solidFill>
                <a:srgbClr val="C0C0C0"/>
              </a:solidFill>
              <a:round/>
            </a:ln>
          </p:spPr>
          <p:txBody>
            <a:bodyPr wrap="none" anchor="ctr"/>
            <a:lstStyle/>
            <a:p>
              <a:pPr>
                <a:lnSpc>
                  <a:spcPts val="1940"/>
                </a:lnSpc>
                <a:spcBef>
                  <a:spcPct val="20000"/>
                </a:spcBef>
                <a:buClr>
                  <a:srgbClr val="E1B40C"/>
                </a:buClr>
                <a:defRPr/>
              </a:pPr>
              <a:endParaRPr lang="zh-CN" altLang="en-US" sz="1700" b="1" kern="0" dirty="0">
                <a:solidFill>
                  <a:sysClr val="windowText" lastClr="000000"/>
                </a:solidFill>
                <a:latin typeface="微软雅黑" panose="020B0503020204020204" pitchFamily="34" charset="-122"/>
              </a:endParaRPr>
            </a:p>
          </p:txBody>
        </p:sp>
        <p:sp>
          <p:nvSpPr>
            <p:cNvPr id="9" name="Oval 8"/>
            <p:cNvSpPr>
              <a:spLocks noChangeAspect="1" noChangeArrowheads="1"/>
            </p:cNvSpPr>
            <p:nvPr/>
          </p:nvSpPr>
          <p:spPr bwMode="auto">
            <a:xfrm>
              <a:off x="3132342" y="1329150"/>
              <a:ext cx="482207" cy="233716"/>
            </a:xfrm>
            <a:prstGeom prst="ellipse">
              <a:avLst/>
            </a:prstGeom>
            <a:gradFill rotWithShape="1">
              <a:gsLst>
                <a:gs pos="0">
                  <a:srgbClr val="000000">
                    <a:alpha val="59998"/>
                  </a:srgbClr>
                </a:gs>
                <a:gs pos="100000">
                  <a:srgbClr val="FFFFFF">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vert="eaVert" wrap="none" anchor="ctr"/>
            <a:lstStyle/>
            <a:p>
              <a:pPr>
                <a:defRPr/>
              </a:pPr>
              <a:endParaRPr lang="zh-CN" altLang="en-US" sz="1500" kern="0">
                <a:solidFill>
                  <a:sysClr val="windowText" lastClr="000000"/>
                </a:solidFill>
                <a:ea typeface="PMingLiU" panose="02020500000000000000" pitchFamily="18" charset="-120"/>
              </a:endParaRPr>
            </a:p>
          </p:txBody>
        </p:sp>
        <p:sp>
          <p:nvSpPr>
            <p:cNvPr id="10" name="Arc 9"/>
            <p:cNvSpPr/>
            <p:nvPr/>
          </p:nvSpPr>
          <p:spPr bwMode="auto">
            <a:xfrm>
              <a:off x="3141744" y="1229753"/>
              <a:ext cx="466090" cy="256550"/>
            </a:xfrm>
            <a:custGeom>
              <a:avLst/>
              <a:gdLst>
                <a:gd name="T0" fmla="*/ 550850 w 43195"/>
                <a:gd name="T1" fmla="*/ 33244 h 23732"/>
                <a:gd name="T2" fmla="*/ 275463 w 43195"/>
                <a:gd name="T3" fmla="*/ 303212 h 23732"/>
                <a:gd name="T4" fmla="*/ 0 w 43195"/>
                <a:gd name="T5" fmla="*/ 27240 h 23732"/>
                <a:gd name="T6" fmla="*/ 1339 w 43195"/>
                <a:gd name="T7" fmla="*/ 0 h 23732"/>
                <a:gd name="T8" fmla="*/ 550850 w 43195"/>
                <a:gd name="T9" fmla="*/ 33244 h 23732"/>
                <a:gd name="T10" fmla="*/ 275463 w 43195"/>
                <a:gd name="T11" fmla="*/ 303212 h 23732"/>
                <a:gd name="T12" fmla="*/ 0 w 43195"/>
                <a:gd name="T13" fmla="*/ 27240 h 23732"/>
                <a:gd name="T14" fmla="*/ 1339 w 43195"/>
                <a:gd name="T15" fmla="*/ 0 h 23732"/>
                <a:gd name="T16" fmla="*/ 275463 w 43195"/>
                <a:gd name="T17" fmla="*/ 27240 h 23732"/>
                <a:gd name="T18" fmla="*/ 550850 w 43195"/>
                <a:gd name="T19" fmla="*/ 33244 h 2373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3195"/>
                <a:gd name="T31" fmla="*/ 0 h 23732"/>
                <a:gd name="T32" fmla="*/ 43195 w 43195"/>
                <a:gd name="T33" fmla="*/ 23732 h 2373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3195" h="23732" fill="none" extrusionOk="0">
                  <a:moveTo>
                    <a:pt x="43194" y="2602"/>
                  </a:moveTo>
                  <a:cubicBezTo>
                    <a:pt x="42938" y="14346"/>
                    <a:pt x="33345" y="23731"/>
                    <a:pt x="21600" y="23732"/>
                  </a:cubicBezTo>
                  <a:cubicBezTo>
                    <a:pt x="9670" y="23732"/>
                    <a:pt x="0" y="14061"/>
                    <a:pt x="0" y="2132"/>
                  </a:cubicBezTo>
                  <a:cubicBezTo>
                    <a:pt x="-1" y="1420"/>
                    <a:pt x="35" y="708"/>
                    <a:pt x="105" y="0"/>
                  </a:cubicBezTo>
                </a:path>
                <a:path w="43195" h="23732" stroke="0" extrusionOk="0">
                  <a:moveTo>
                    <a:pt x="43194" y="2602"/>
                  </a:moveTo>
                  <a:cubicBezTo>
                    <a:pt x="42938" y="14346"/>
                    <a:pt x="33345" y="23731"/>
                    <a:pt x="21600" y="23732"/>
                  </a:cubicBezTo>
                  <a:cubicBezTo>
                    <a:pt x="9670" y="23732"/>
                    <a:pt x="0" y="14061"/>
                    <a:pt x="0" y="2132"/>
                  </a:cubicBezTo>
                  <a:cubicBezTo>
                    <a:pt x="-1" y="1420"/>
                    <a:pt x="35" y="708"/>
                    <a:pt x="105" y="0"/>
                  </a:cubicBezTo>
                  <a:lnTo>
                    <a:pt x="21600" y="2132"/>
                  </a:lnTo>
                  <a:lnTo>
                    <a:pt x="43194" y="2602"/>
                  </a:lnTo>
                  <a:close/>
                </a:path>
              </a:pathLst>
            </a:custGeom>
            <a:solidFill>
              <a:srgbClr val="3A3E4A"/>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defRPr/>
              </a:pPr>
              <a:endParaRPr lang="zh-CN" altLang="en-US" sz="1900" kern="0">
                <a:solidFill>
                  <a:sysClr val="windowText" lastClr="000000"/>
                </a:solidFill>
              </a:endParaRPr>
            </a:p>
          </p:txBody>
        </p:sp>
        <p:sp>
          <p:nvSpPr>
            <p:cNvPr id="11" name="Oval 10"/>
            <p:cNvSpPr>
              <a:spLocks noChangeAspect="1" noChangeArrowheads="1"/>
            </p:cNvSpPr>
            <p:nvPr/>
          </p:nvSpPr>
          <p:spPr bwMode="auto">
            <a:xfrm>
              <a:off x="3132342" y="1134386"/>
              <a:ext cx="482207" cy="235060"/>
            </a:xfrm>
            <a:prstGeom prst="ellipse">
              <a:avLst/>
            </a:prstGeom>
            <a:solidFill>
              <a:srgbClr val="012039"/>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defRPr/>
              </a:pPr>
              <a:endParaRPr lang="zh-CN" altLang="en-US" sz="1900" kern="0">
                <a:solidFill>
                  <a:sysClr val="windowText" lastClr="000000"/>
                </a:solidFill>
              </a:endParaRPr>
            </a:p>
          </p:txBody>
        </p:sp>
        <p:grpSp>
          <p:nvGrpSpPr>
            <p:cNvPr id="12" name="Group 10"/>
            <p:cNvGrpSpPr/>
            <p:nvPr/>
          </p:nvGrpSpPr>
          <p:grpSpPr bwMode="auto">
            <a:xfrm>
              <a:off x="3321732" y="947682"/>
              <a:ext cx="108799" cy="300876"/>
              <a:chOff x="0" y="0"/>
              <a:chExt cx="203" cy="567"/>
            </a:xfrm>
          </p:grpSpPr>
          <p:grpSp>
            <p:nvGrpSpPr>
              <p:cNvPr id="14" name="Group 11"/>
              <p:cNvGrpSpPr/>
              <p:nvPr/>
            </p:nvGrpSpPr>
            <p:grpSpPr bwMode="auto">
              <a:xfrm>
                <a:off x="47" y="245"/>
                <a:ext cx="108" cy="322"/>
                <a:chOff x="0" y="0"/>
                <a:chExt cx="567" cy="1701"/>
              </a:xfrm>
            </p:grpSpPr>
            <p:sp>
              <p:nvSpPr>
                <p:cNvPr id="17" name="AutoShape 13"/>
                <p:cNvSpPr>
                  <a:spLocks noChangeArrowheads="1"/>
                </p:cNvSpPr>
                <p:nvPr/>
              </p:nvSpPr>
              <p:spPr bwMode="auto">
                <a:xfrm rot="5400000">
                  <a:off x="-726" y="726"/>
                  <a:ext cx="1701" cy="250"/>
                </a:xfrm>
                <a:prstGeom prst="roundRect">
                  <a:avLst>
                    <a:gd name="adj" fmla="val 16667"/>
                  </a:avLst>
                </a:pr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wrap="none" anchor="ctr"/>
                <a:lstStyle/>
                <a:p>
                  <a:pPr algn="ctr" latinLnBrk="1">
                    <a:defRPr/>
                  </a:pPr>
                  <a:endParaRPr lang="zh-CN" altLang="en-US" sz="1500" kern="0">
                    <a:solidFill>
                      <a:sysClr val="windowText" lastClr="000000"/>
                    </a:solidFill>
                    <a:latin typeface="Gulim" panose="020B0600000101010101" pitchFamily="34" charset="-127"/>
                    <a:ea typeface="Gulim" panose="020B0600000101010101" pitchFamily="34" charset="-127"/>
                  </a:endParaRPr>
                </a:p>
              </p:txBody>
            </p:sp>
            <p:sp>
              <p:nvSpPr>
                <p:cNvPr id="18" name="AutoShape 14"/>
                <p:cNvSpPr>
                  <a:spLocks noChangeArrowheads="1"/>
                </p:cNvSpPr>
                <p:nvPr/>
              </p:nvSpPr>
              <p:spPr bwMode="auto">
                <a:xfrm rot="5400000">
                  <a:off x="-409" y="726"/>
                  <a:ext cx="1701" cy="250"/>
                </a:xfrm>
                <a:prstGeom prst="roundRect">
                  <a:avLst>
                    <a:gd name="adj" fmla="val 16667"/>
                  </a:avLst>
                </a:pr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wrap="none" anchor="ctr"/>
                <a:lstStyle/>
                <a:p>
                  <a:pPr algn="ctr" latinLnBrk="1">
                    <a:defRPr/>
                  </a:pPr>
                  <a:endParaRPr lang="zh-CN" altLang="en-US" sz="1500" kern="0">
                    <a:solidFill>
                      <a:sysClr val="windowText" lastClr="000000"/>
                    </a:solidFill>
                    <a:latin typeface="Gulim" panose="020B0600000101010101" pitchFamily="34" charset="-127"/>
                    <a:ea typeface="Gulim" panose="020B0600000101010101" pitchFamily="34" charset="-127"/>
                  </a:endParaRPr>
                </a:p>
              </p:txBody>
            </p:sp>
          </p:grpSp>
          <p:sp>
            <p:nvSpPr>
              <p:cNvPr id="15" name="AutoShape 15"/>
              <p:cNvSpPr>
                <a:spLocks noChangeArrowheads="1"/>
              </p:cNvSpPr>
              <p:nvPr/>
            </p:nvSpPr>
            <p:spPr bwMode="auto">
              <a:xfrm rot="10800000">
                <a:off x="0" y="125"/>
                <a:ext cx="203" cy="206"/>
              </a:xfrm>
              <a:prstGeom prst="roundRect">
                <a:avLst>
                  <a:gd name="adj" fmla="val 16667"/>
                </a:avLst>
              </a:pr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rot="10800000" wrap="none" anchor="ctr"/>
              <a:lstStyle/>
              <a:p>
                <a:pPr algn="ctr" latinLnBrk="1">
                  <a:defRPr/>
                </a:pPr>
                <a:endParaRPr lang="zh-CN" altLang="en-US" sz="1500" kern="0">
                  <a:solidFill>
                    <a:sysClr val="windowText" lastClr="000000"/>
                  </a:solidFill>
                  <a:latin typeface="Gulim" panose="020B0600000101010101" pitchFamily="34" charset="-127"/>
                  <a:ea typeface="Gulim" panose="020B0600000101010101" pitchFamily="34" charset="-127"/>
                </a:endParaRPr>
              </a:p>
            </p:txBody>
          </p:sp>
          <p:sp>
            <p:nvSpPr>
              <p:cNvPr id="16" name="AutoShape 16"/>
              <p:cNvSpPr>
                <a:spLocks noChangeArrowheads="1"/>
              </p:cNvSpPr>
              <p:nvPr/>
            </p:nvSpPr>
            <p:spPr bwMode="auto">
              <a:xfrm rot="8100000">
                <a:off x="49" y="0"/>
                <a:ext cx="105" cy="107"/>
              </a:xfrm>
              <a:prstGeom prst="roundRect">
                <a:avLst>
                  <a:gd name="adj" fmla="val 50000"/>
                </a:avLst>
              </a:pr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rot="10800000" wrap="none" anchor="ctr"/>
              <a:lstStyle/>
              <a:p>
                <a:pPr algn="ctr" latinLnBrk="1">
                  <a:defRPr/>
                </a:pPr>
                <a:endParaRPr lang="zh-CN" altLang="en-US" sz="1500" kern="0">
                  <a:solidFill>
                    <a:sysClr val="windowText" lastClr="000000"/>
                  </a:solidFill>
                  <a:latin typeface="Gulim" panose="020B0600000101010101" pitchFamily="34" charset="-127"/>
                  <a:ea typeface="Gulim" panose="020B0600000101010101" pitchFamily="34" charset="-127"/>
                </a:endParaRPr>
              </a:p>
            </p:txBody>
          </p:sp>
        </p:grpSp>
        <p:sp>
          <p:nvSpPr>
            <p:cNvPr id="13" name="AutoShape 19"/>
            <p:cNvSpPr>
              <a:spLocks noChangeArrowheads="1"/>
            </p:cNvSpPr>
            <p:nvPr/>
          </p:nvSpPr>
          <p:spPr bwMode="auto">
            <a:xfrm>
              <a:off x="3750212" y="1201546"/>
              <a:ext cx="1681682" cy="253865"/>
            </a:xfrm>
            <a:prstGeom prst="roundRect">
              <a:avLst>
                <a:gd name="adj" fmla="val 5630"/>
              </a:avLst>
            </a:prstGeom>
            <a:solidFill>
              <a:srgbClr val="3A3E4A"/>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defRPr/>
              </a:pPr>
              <a:endParaRPr lang="zh-CN" altLang="en-US" sz="1300" kern="0" dirty="0">
                <a:solidFill>
                  <a:srgbClr val="FFFFFF"/>
                </a:solidFill>
              </a:endParaRPr>
            </a:p>
          </p:txBody>
        </p:sp>
      </p:grpSp>
      <p:sp>
        <p:nvSpPr>
          <p:cNvPr id="19" name="矩形 18"/>
          <p:cNvSpPr/>
          <p:nvPr/>
        </p:nvSpPr>
        <p:spPr>
          <a:xfrm>
            <a:off x="847708" y="5304708"/>
            <a:ext cx="10714437" cy="373539"/>
          </a:xfrm>
          <a:prstGeom prst="rect">
            <a:avLst/>
          </a:prstGeom>
        </p:spPr>
        <p:txBody>
          <a:bodyPr wrap="square" lIns="110840" tIns="55423" rIns="110840" bIns="55423">
            <a:spAutoFit/>
          </a:bodyPr>
          <a:lstStyle/>
          <a:p>
            <a:r>
              <a:rPr lang="en-US" altLang="zh-CN" sz="1700" b="1" dirty="0"/>
              <a:t>Click here to add content, content to match the title, you can copy and paste directly, to select useful keyword entry.</a:t>
            </a:r>
          </a:p>
        </p:txBody>
      </p:sp>
      <p:graphicFrame>
        <p:nvGraphicFramePr>
          <p:cNvPr id="20" name="表格 19"/>
          <p:cNvGraphicFramePr>
            <a:graphicFrameLocks noGrp="1"/>
          </p:cNvGraphicFramePr>
          <p:nvPr>
            <p:extLst>
              <p:ext uri="{D42A27DB-BD31-4B8C-83A1-F6EECF244321}">
                <p14:modId xmlns:p14="http://schemas.microsoft.com/office/powerpoint/2010/main" val="2767614119"/>
              </p:ext>
            </p:extLst>
          </p:nvPr>
        </p:nvGraphicFramePr>
        <p:xfrm>
          <a:off x="623312" y="1427461"/>
          <a:ext cx="10971372" cy="3001458"/>
        </p:xfrm>
        <a:graphic>
          <a:graphicData uri="http://schemas.openxmlformats.org/drawingml/2006/table">
            <a:tbl>
              <a:tblPr>
                <a:tableStyleId>{5C22544A-7EE6-4342-B048-85BDC9FD1C3A}</a:tableStyleId>
              </a:tblPr>
              <a:tblGrid>
                <a:gridCol w="1656056">
                  <a:extLst>
                    <a:ext uri="{9D8B030D-6E8A-4147-A177-3AD203B41FA5}">
                      <a16:colId xmlns:a16="http://schemas.microsoft.com/office/drawing/2014/main" val="20000"/>
                    </a:ext>
                  </a:extLst>
                </a:gridCol>
                <a:gridCol w="1081778">
                  <a:extLst>
                    <a:ext uri="{9D8B030D-6E8A-4147-A177-3AD203B41FA5}">
                      <a16:colId xmlns:a16="http://schemas.microsoft.com/office/drawing/2014/main" val="20001"/>
                    </a:ext>
                  </a:extLst>
                </a:gridCol>
                <a:gridCol w="1028357">
                  <a:extLst>
                    <a:ext uri="{9D8B030D-6E8A-4147-A177-3AD203B41FA5}">
                      <a16:colId xmlns:a16="http://schemas.microsoft.com/office/drawing/2014/main" val="20002"/>
                    </a:ext>
                  </a:extLst>
                </a:gridCol>
                <a:gridCol w="948226">
                  <a:extLst>
                    <a:ext uri="{9D8B030D-6E8A-4147-A177-3AD203B41FA5}">
                      <a16:colId xmlns:a16="http://schemas.microsoft.com/office/drawing/2014/main" val="20003"/>
                    </a:ext>
                  </a:extLst>
                </a:gridCol>
                <a:gridCol w="911499">
                  <a:extLst>
                    <a:ext uri="{9D8B030D-6E8A-4147-A177-3AD203B41FA5}">
                      <a16:colId xmlns:a16="http://schemas.microsoft.com/office/drawing/2014/main" val="20004"/>
                    </a:ext>
                  </a:extLst>
                </a:gridCol>
                <a:gridCol w="921515">
                  <a:extLst>
                    <a:ext uri="{9D8B030D-6E8A-4147-A177-3AD203B41FA5}">
                      <a16:colId xmlns:a16="http://schemas.microsoft.com/office/drawing/2014/main" val="20005"/>
                    </a:ext>
                  </a:extLst>
                </a:gridCol>
                <a:gridCol w="921515">
                  <a:extLst>
                    <a:ext uri="{9D8B030D-6E8A-4147-A177-3AD203B41FA5}">
                      <a16:colId xmlns:a16="http://schemas.microsoft.com/office/drawing/2014/main" val="20006"/>
                    </a:ext>
                  </a:extLst>
                </a:gridCol>
                <a:gridCol w="921515">
                  <a:extLst>
                    <a:ext uri="{9D8B030D-6E8A-4147-A177-3AD203B41FA5}">
                      <a16:colId xmlns:a16="http://schemas.microsoft.com/office/drawing/2014/main" val="20007"/>
                    </a:ext>
                  </a:extLst>
                </a:gridCol>
                <a:gridCol w="921515">
                  <a:extLst>
                    <a:ext uri="{9D8B030D-6E8A-4147-A177-3AD203B41FA5}">
                      <a16:colId xmlns:a16="http://schemas.microsoft.com/office/drawing/2014/main" val="20008"/>
                    </a:ext>
                  </a:extLst>
                </a:gridCol>
                <a:gridCol w="828028">
                  <a:extLst>
                    <a:ext uri="{9D8B030D-6E8A-4147-A177-3AD203B41FA5}">
                      <a16:colId xmlns:a16="http://schemas.microsoft.com/office/drawing/2014/main" val="20009"/>
                    </a:ext>
                  </a:extLst>
                </a:gridCol>
                <a:gridCol w="831368">
                  <a:extLst>
                    <a:ext uri="{9D8B030D-6E8A-4147-A177-3AD203B41FA5}">
                      <a16:colId xmlns:a16="http://schemas.microsoft.com/office/drawing/2014/main" val="20010"/>
                    </a:ext>
                  </a:extLst>
                </a:gridCol>
              </a:tblGrid>
              <a:tr h="553368">
                <a:tc gridSpan="11">
                  <a:txBody>
                    <a:bodyPr/>
                    <a:lstStyle/>
                    <a:p>
                      <a:pPr algn="ctr" fontAlgn="ctr"/>
                      <a:r>
                        <a:rPr lang="en-US" altLang="zh-CN" sz="1600" b="1" u="none" strike="noStrike" dirty="0">
                          <a:solidFill>
                            <a:schemeClr val="bg1"/>
                          </a:solidFill>
                          <a:effectLst/>
                          <a:latin typeface="微软雅黑" panose="020B0503020204020204" pitchFamily="34" charset="-122"/>
                          <a:ea typeface="微软雅黑" panose="020B0503020204020204" pitchFamily="34" charset="-122"/>
                        </a:rPr>
                        <a:t>Procurement method and statistical analysis       (ten thousand yuan)</a:t>
                      </a:r>
                      <a:endParaRPr lang="zh-CN" altLang="en-US" sz="1600" b="1" i="0" u="none" strike="noStrike" dirty="0">
                        <a:solidFill>
                          <a:schemeClr val="bg1"/>
                        </a:solidFill>
                        <a:effectLst/>
                        <a:latin typeface="微软雅黑" panose="020B0503020204020204" pitchFamily="34" charset="-122"/>
                        <a:ea typeface="微软雅黑" panose="020B0503020204020204" pitchFamily="34" charset="-122"/>
                      </a:endParaRPr>
                    </a:p>
                  </a:txBody>
                  <a:tcPr marL="10171" marR="10171" marT="10174" marB="0" anchor="ctr">
                    <a:solidFill>
                      <a:srgbClr val="3A3E4A"/>
                    </a:solidFill>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extLst>
                  <a:ext uri="{0D108BD9-81ED-4DB2-BD59-A6C34878D82A}">
                    <a16:rowId xmlns:a16="http://schemas.microsoft.com/office/drawing/2014/main" val="10000"/>
                  </a:ext>
                </a:extLst>
              </a:tr>
              <a:tr h="307449">
                <a:tc rowSpan="2">
                  <a:txBody>
                    <a:bodyPr/>
                    <a:lstStyle/>
                    <a:p>
                      <a:pPr algn="ctr" fontAlgn="ctr"/>
                      <a:r>
                        <a:rPr lang="en-US" altLang="zh-CN" sz="1300" b="1" u="none" strike="noStrike" dirty="0">
                          <a:solidFill>
                            <a:schemeClr val="bg1"/>
                          </a:solidFill>
                          <a:effectLst/>
                        </a:rPr>
                        <a:t>purchase time</a:t>
                      </a:r>
                      <a:endParaRPr lang="zh-CN" altLang="en-US" sz="1300" b="1" i="0" u="none" strike="noStrike" dirty="0">
                        <a:solidFill>
                          <a:schemeClr val="bg1"/>
                        </a:solidFill>
                        <a:effectLst/>
                        <a:latin typeface="宋体" panose="02010600030101010101" pitchFamily="2" charset="-122"/>
                      </a:endParaRPr>
                    </a:p>
                  </a:txBody>
                  <a:tcPr marL="10171" marR="10171" marT="10174" marB="0" anchor="ctr">
                    <a:solidFill>
                      <a:schemeClr val="tx1">
                        <a:lumMod val="65000"/>
                        <a:lumOff val="35000"/>
                      </a:schemeClr>
                    </a:solidFill>
                  </a:tcPr>
                </a:tc>
                <a:tc gridSpan="2">
                  <a:txBody>
                    <a:bodyPr/>
                    <a:lstStyle/>
                    <a:p>
                      <a:pPr algn="ctr" fontAlgn="ctr"/>
                      <a:r>
                        <a:rPr lang="en-US" altLang="zh-CN" sz="1300" b="1" u="none" strike="noStrike" dirty="0">
                          <a:solidFill>
                            <a:schemeClr val="bg1"/>
                          </a:solidFill>
                          <a:effectLst/>
                        </a:rPr>
                        <a:t>Bidding</a:t>
                      </a:r>
                      <a:endParaRPr lang="zh-CN" altLang="en-US" sz="1300" b="1" i="0" u="none" strike="noStrike" dirty="0">
                        <a:solidFill>
                          <a:schemeClr val="bg1"/>
                        </a:solidFill>
                        <a:effectLst/>
                        <a:latin typeface="宋体" panose="02010600030101010101" pitchFamily="2" charset="-122"/>
                      </a:endParaRPr>
                    </a:p>
                  </a:txBody>
                  <a:tcPr marL="10171" marR="10171" marT="10174" marB="0" anchor="ctr">
                    <a:solidFill>
                      <a:schemeClr val="tx1">
                        <a:lumMod val="65000"/>
                        <a:lumOff val="35000"/>
                      </a:schemeClr>
                    </a:solidFill>
                  </a:tcPr>
                </a:tc>
                <a:tc hMerge="1">
                  <a:txBody>
                    <a:bodyPr/>
                    <a:lstStyle/>
                    <a:p>
                      <a:endParaRPr lang="zh-CN"/>
                    </a:p>
                  </a:txBody>
                  <a:tcPr/>
                </a:tc>
                <a:tc gridSpan="2">
                  <a:txBody>
                    <a:bodyPr/>
                    <a:lstStyle/>
                    <a:p>
                      <a:pPr algn="ctr" fontAlgn="ctr"/>
                      <a:r>
                        <a:rPr lang="en-US" altLang="zh-CN" sz="1300" b="1" u="none" strike="noStrike" dirty="0">
                          <a:solidFill>
                            <a:schemeClr val="bg1"/>
                          </a:solidFill>
                          <a:effectLst/>
                        </a:rPr>
                        <a:t>Inquiry</a:t>
                      </a:r>
                      <a:endParaRPr lang="zh-CN" altLang="en-US" sz="1300" b="1" i="0" u="none" strike="noStrike" dirty="0">
                        <a:solidFill>
                          <a:schemeClr val="bg1"/>
                        </a:solidFill>
                        <a:effectLst/>
                        <a:latin typeface="宋体" panose="02010600030101010101" pitchFamily="2" charset="-122"/>
                      </a:endParaRPr>
                    </a:p>
                  </a:txBody>
                  <a:tcPr marL="10171" marR="10171" marT="10174" marB="0" anchor="ctr">
                    <a:solidFill>
                      <a:schemeClr val="tx1">
                        <a:lumMod val="65000"/>
                        <a:lumOff val="35000"/>
                      </a:schemeClr>
                    </a:solidFill>
                  </a:tcPr>
                </a:tc>
                <a:tc hMerge="1">
                  <a:txBody>
                    <a:bodyPr/>
                    <a:lstStyle/>
                    <a:p>
                      <a:endParaRPr lang="zh-CN"/>
                    </a:p>
                  </a:txBody>
                  <a:tcPr/>
                </a:tc>
                <a:tc gridSpan="2">
                  <a:txBody>
                    <a:bodyPr/>
                    <a:lstStyle/>
                    <a:p>
                      <a:pPr algn="ctr" fontAlgn="ctr"/>
                      <a:r>
                        <a:rPr lang="en-US" altLang="zh-CN" sz="1300" b="1" u="none" strike="noStrike" dirty="0">
                          <a:solidFill>
                            <a:schemeClr val="bg1"/>
                          </a:solidFill>
                          <a:effectLst/>
                        </a:rPr>
                        <a:t>Frame purchase</a:t>
                      </a:r>
                      <a:endParaRPr lang="zh-CN" altLang="en-US" sz="1300" b="1" i="0" u="none" strike="noStrike" dirty="0">
                        <a:solidFill>
                          <a:schemeClr val="bg1"/>
                        </a:solidFill>
                        <a:effectLst/>
                        <a:latin typeface="宋体" panose="02010600030101010101" pitchFamily="2" charset="-122"/>
                      </a:endParaRPr>
                    </a:p>
                  </a:txBody>
                  <a:tcPr marL="10171" marR="10171" marT="10174" marB="0" anchor="ctr">
                    <a:solidFill>
                      <a:schemeClr val="tx1">
                        <a:lumMod val="65000"/>
                        <a:lumOff val="35000"/>
                      </a:schemeClr>
                    </a:solidFill>
                  </a:tcPr>
                </a:tc>
                <a:tc hMerge="1">
                  <a:txBody>
                    <a:bodyPr/>
                    <a:lstStyle/>
                    <a:p>
                      <a:endParaRPr lang="zh-CN"/>
                    </a:p>
                  </a:txBody>
                  <a:tcPr/>
                </a:tc>
                <a:tc gridSpan="2">
                  <a:txBody>
                    <a:bodyPr/>
                    <a:lstStyle/>
                    <a:p>
                      <a:pPr algn="ctr" fontAlgn="ctr"/>
                      <a:r>
                        <a:rPr lang="en-US" altLang="zh-CN" sz="1300" b="1" u="none" strike="noStrike" dirty="0">
                          <a:solidFill>
                            <a:schemeClr val="bg1"/>
                          </a:solidFill>
                          <a:effectLst/>
                        </a:rPr>
                        <a:t>Direct purchase</a:t>
                      </a:r>
                      <a:endParaRPr lang="zh-CN" altLang="en-US" sz="1300" b="1" i="0" u="none" strike="noStrike" dirty="0">
                        <a:solidFill>
                          <a:schemeClr val="bg1"/>
                        </a:solidFill>
                        <a:effectLst/>
                        <a:latin typeface="宋体" panose="02010600030101010101" pitchFamily="2" charset="-122"/>
                      </a:endParaRPr>
                    </a:p>
                  </a:txBody>
                  <a:tcPr marL="10171" marR="10171" marT="10174" marB="0" anchor="ctr">
                    <a:solidFill>
                      <a:schemeClr val="tx1">
                        <a:lumMod val="65000"/>
                        <a:lumOff val="35000"/>
                      </a:schemeClr>
                    </a:solidFill>
                  </a:tcPr>
                </a:tc>
                <a:tc hMerge="1">
                  <a:txBody>
                    <a:bodyPr/>
                    <a:lstStyle/>
                    <a:p>
                      <a:endParaRPr lang="zh-CN"/>
                    </a:p>
                  </a:txBody>
                  <a:tcPr/>
                </a:tc>
                <a:tc gridSpan="2">
                  <a:txBody>
                    <a:bodyPr/>
                    <a:lstStyle/>
                    <a:p>
                      <a:pPr algn="ctr" fontAlgn="ctr"/>
                      <a:r>
                        <a:rPr lang="en-US" altLang="zh-CN" sz="1300" b="1" u="none" strike="noStrike" dirty="0">
                          <a:solidFill>
                            <a:schemeClr val="bg1"/>
                          </a:solidFill>
                          <a:effectLst/>
                        </a:rPr>
                        <a:t>total</a:t>
                      </a:r>
                      <a:endParaRPr lang="zh-CN" altLang="en-US" sz="1300" b="1" i="0" u="none" strike="noStrike" dirty="0">
                        <a:solidFill>
                          <a:schemeClr val="bg1"/>
                        </a:solidFill>
                        <a:effectLst/>
                        <a:latin typeface="宋体" panose="02010600030101010101" pitchFamily="2" charset="-122"/>
                      </a:endParaRPr>
                    </a:p>
                  </a:txBody>
                  <a:tcPr marL="10171" marR="10171" marT="10174" marB="0" anchor="ctr">
                    <a:solidFill>
                      <a:schemeClr val="tx1">
                        <a:lumMod val="65000"/>
                        <a:lumOff val="35000"/>
                      </a:schemeClr>
                    </a:solidFill>
                  </a:tcPr>
                </a:tc>
                <a:tc hMerge="1">
                  <a:txBody>
                    <a:bodyPr/>
                    <a:lstStyle/>
                    <a:p>
                      <a:endParaRPr lang="zh-CN"/>
                    </a:p>
                  </a:txBody>
                  <a:tcPr/>
                </a:tc>
                <a:extLst>
                  <a:ext uri="{0D108BD9-81ED-4DB2-BD59-A6C34878D82A}">
                    <a16:rowId xmlns:a16="http://schemas.microsoft.com/office/drawing/2014/main" val="10001"/>
                  </a:ext>
                </a:extLst>
              </a:tr>
              <a:tr h="307449">
                <a:tc vMerge="1">
                  <a:txBody>
                    <a:bodyPr/>
                    <a:lstStyle/>
                    <a:p>
                      <a:endParaRPr lang="zh-CN"/>
                    </a:p>
                  </a:txBody>
                  <a:tcPr/>
                </a:tc>
                <a:tc>
                  <a:txBody>
                    <a:bodyPr/>
                    <a:lstStyle/>
                    <a:p>
                      <a:pPr algn="ctr" fontAlgn="ctr"/>
                      <a:r>
                        <a:rPr lang="en-US" altLang="zh-CN" sz="1300" b="1" u="none" strike="noStrike" dirty="0">
                          <a:solidFill>
                            <a:schemeClr val="bg1"/>
                          </a:solidFill>
                          <a:effectLst/>
                        </a:rPr>
                        <a:t>Order</a:t>
                      </a:r>
                      <a:endParaRPr lang="zh-CN" altLang="en-US" sz="1300" b="1" i="0" u="none" strike="noStrike" dirty="0">
                        <a:solidFill>
                          <a:schemeClr val="bg1"/>
                        </a:solidFill>
                        <a:effectLst/>
                        <a:latin typeface="宋体" panose="02010600030101010101" pitchFamily="2" charset="-122"/>
                      </a:endParaRPr>
                    </a:p>
                  </a:txBody>
                  <a:tcPr marL="10171" marR="10171" marT="10174" marB="0" anchor="ctr">
                    <a:solidFill>
                      <a:schemeClr val="tx1">
                        <a:lumMod val="65000"/>
                        <a:lumOff val="35000"/>
                      </a:schemeClr>
                    </a:solidFill>
                  </a:tcPr>
                </a:tc>
                <a:tc>
                  <a:txBody>
                    <a:bodyPr/>
                    <a:lstStyle/>
                    <a:p>
                      <a:pPr algn="ctr" fontAlgn="ctr"/>
                      <a:r>
                        <a:rPr lang="en-US" altLang="zh-CN" sz="1300" b="1" u="none" strike="noStrike" dirty="0">
                          <a:solidFill>
                            <a:schemeClr val="bg1"/>
                          </a:solidFill>
                          <a:effectLst/>
                        </a:rPr>
                        <a:t>Amount</a:t>
                      </a:r>
                      <a:endParaRPr lang="zh-CN" altLang="en-US" sz="1300" b="1" i="0" u="none" strike="noStrike" dirty="0">
                        <a:solidFill>
                          <a:schemeClr val="bg1"/>
                        </a:solidFill>
                        <a:effectLst/>
                        <a:latin typeface="宋体" panose="02010600030101010101" pitchFamily="2" charset="-122"/>
                      </a:endParaRPr>
                    </a:p>
                  </a:txBody>
                  <a:tcPr marL="10171" marR="10171" marT="10174" marB="0" anchor="ctr">
                    <a:solidFill>
                      <a:schemeClr val="tx1">
                        <a:lumMod val="65000"/>
                        <a:lumOff val="35000"/>
                      </a:schemeClr>
                    </a:solidFill>
                  </a:tcPr>
                </a:tc>
                <a:tc>
                  <a:txBody>
                    <a:bodyPr/>
                    <a:lstStyle/>
                    <a:p>
                      <a:pPr algn="ctr" fontAlgn="ctr"/>
                      <a:r>
                        <a:rPr lang="en-US" altLang="zh-CN" sz="1300" b="1" u="none" strike="noStrike" dirty="0">
                          <a:solidFill>
                            <a:schemeClr val="bg1"/>
                          </a:solidFill>
                          <a:effectLst/>
                        </a:rPr>
                        <a:t>Order</a:t>
                      </a:r>
                      <a:endParaRPr lang="zh-CN" altLang="en-US" sz="1300" b="1" i="0" u="none" strike="noStrike" dirty="0">
                        <a:solidFill>
                          <a:schemeClr val="bg1"/>
                        </a:solidFill>
                        <a:effectLst/>
                        <a:latin typeface="宋体" panose="02010600030101010101" pitchFamily="2" charset="-122"/>
                      </a:endParaRPr>
                    </a:p>
                  </a:txBody>
                  <a:tcPr marL="10171" marR="10171" marT="10174" marB="0" anchor="ctr">
                    <a:solidFill>
                      <a:schemeClr val="tx1">
                        <a:lumMod val="65000"/>
                        <a:lumOff val="35000"/>
                      </a:schemeClr>
                    </a:solidFill>
                  </a:tcPr>
                </a:tc>
                <a:tc>
                  <a:txBody>
                    <a:bodyPr/>
                    <a:lstStyle/>
                    <a:p>
                      <a:pPr algn="ctr" fontAlgn="ctr"/>
                      <a:r>
                        <a:rPr lang="en-US" altLang="zh-CN" sz="1300" b="1" u="none" strike="noStrike" dirty="0">
                          <a:solidFill>
                            <a:schemeClr val="bg1"/>
                          </a:solidFill>
                          <a:effectLst/>
                        </a:rPr>
                        <a:t>Amount</a:t>
                      </a:r>
                      <a:endParaRPr lang="zh-CN" altLang="en-US" sz="1300" b="1" i="0" u="none" strike="noStrike" dirty="0">
                        <a:solidFill>
                          <a:schemeClr val="bg1"/>
                        </a:solidFill>
                        <a:effectLst/>
                        <a:latin typeface="宋体" panose="02010600030101010101" pitchFamily="2" charset="-122"/>
                      </a:endParaRPr>
                    </a:p>
                  </a:txBody>
                  <a:tcPr marL="10171" marR="10171" marT="10174" marB="0" anchor="ctr">
                    <a:solidFill>
                      <a:schemeClr val="tx1">
                        <a:lumMod val="65000"/>
                        <a:lumOff val="35000"/>
                      </a:schemeClr>
                    </a:solidFill>
                  </a:tcPr>
                </a:tc>
                <a:tc>
                  <a:txBody>
                    <a:bodyPr/>
                    <a:lstStyle/>
                    <a:p>
                      <a:pPr algn="ctr" fontAlgn="ctr"/>
                      <a:r>
                        <a:rPr lang="en-US" altLang="zh-CN" sz="1300" b="1" u="none" strike="noStrike" dirty="0">
                          <a:solidFill>
                            <a:schemeClr val="bg1"/>
                          </a:solidFill>
                          <a:effectLst/>
                        </a:rPr>
                        <a:t>Order</a:t>
                      </a:r>
                      <a:endParaRPr lang="zh-CN" altLang="en-US" sz="1300" b="1" i="0" u="none" strike="noStrike" dirty="0">
                        <a:solidFill>
                          <a:schemeClr val="bg1"/>
                        </a:solidFill>
                        <a:effectLst/>
                        <a:latin typeface="宋体" panose="02010600030101010101" pitchFamily="2" charset="-122"/>
                      </a:endParaRPr>
                    </a:p>
                  </a:txBody>
                  <a:tcPr marL="10171" marR="10171" marT="10174" marB="0" anchor="ctr">
                    <a:solidFill>
                      <a:schemeClr val="tx1">
                        <a:lumMod val="65000"/>
                        <a:lumOff val="35000"/>
                      </a:schemeClr>
                    </a:solidFill>
                  </a:tcPr>
                </a:tc>
                <a:tc>
                  <a:txBody>
                    <a:bodyPr/>
                    <a:lstStyle/>
                    <a:p>
                      <a:pPr algn="ctr" fontAlgn="ctr"/>
                      <a:r>
                        <a:rPr lang="en-US" altLang="zh-CN" sz="1300" b="1" u="none" strike="noStrike" dirty="0">
                          <a:solidFill>
                            <a:schemeClr val="bg1"/>
                          </a:solidFill>
                          <a:effectLst/>
                        </a:rPr>
                        <a:t>Amount</a:t>
                      </a:r>
                      <a:endParaRPr lang="zh-CN" altLang="en-US" sz="1300" b="1" i="0" u="none" strike="noStrike" dirty="0">
                        <a:solidFill>
                          <a:schemeClr val="bg1"/>
                        </a:solidFill>
                        <a:effectLst/>
                        <a:latin typeface="宋体" panose="02010600030101010101" pitchFamily="2" charset="-122"/>
                      </a:endParaRPr>
                    </a:p>
                  </a:txBody>
                  <a:tcPr marL="10171" marR="10171" marT="10174" marB="0" anchor="ctr">
                    <a:solidFill>
                      <a:schemeClr val="tx1">
                        <a:lumMod val="65000"/>
                        <a:lumOff val="35000"/>
                      </a:schemeClr>
                    </a:solidFill>
                  </a:tcPr>
                </a:tc>
                <a:tc>
                  <a:txBody>
                    <a:bodyPr/>
                    <a:lstStyle/>
                    <a:p>
                      <a:pPr algn="ctr" fontAlgn="ctr"/>
                      <a:r>
                        <a:rPr lang="en-US" altLang="zh-CN" sz="1300" b="1" u="none" strike="noStrike" dirty="0">
                          <a:solidFill>
                            <a:schemeClr val="bg1"/>
                          </a:solidFill>
                          <a:effectLst/>
                        </a:rPr>
                        <a:t>Order</a:t>
                      </a:r>
                      <a:endParaRPr lang="zh-CN" altLang="en-US" sz="1300" b="1" i="0" u="none" strike="noStrike" dirty="0">
                        <a:solidFill>
                          <a:schemeClr val="bg1"/>
                        </a:solidFill>
                        <a:effectLst/>
                        <a:latin typeface="宋体" panose="02010600030101010101" pitchFamily="2" charset="-122"/>
                      </a:endParaRPr>
                    </a:p>
                  </a:txBody>
                  <a:tcPr marL="10171" marR="10171" marT="10174" marB="0" anchor="ctr">
                    <a:solidFill>
                      <a:schemeClr val="tx1">
                        <a:lumMod val="65000"/>
                        <a:lumOff val="35000"/>
                      </a:schemeClr>
                    </a:solidFill>
                  </a:tcPr>
                </a:tc>
                <a:tc>
                  <a:txBody>
                    <a:bodyPr/>
                    <a:lstStyle/>
                    <a:p>
                      <a:pPr algn="ctr" fontAlgn="ctr"/>
                      <a:r>
                        <a:rPr lang="en-US" altLang="zh-CN" sz="1300" b="1" u="none" strike="noStrike" dirty="0">
                          <a:solidFill>
                            <a:schemeClr val="bg1"/>
                          </a:solidFill>
                          <a:effectLst/>
                        </a:rPr>
                        <a:t>Amount</a:t>
                      </a:r>
                      <a:endParaRPr lang="zh-CN" altLang="en-US" sz="1300" b="1" i="0" u="none" strike="noStrike" dirty="0">
                        <a:solidFill>
                          <a:schemeClr val="bg1"/>
                        </a:solidFill>
                        <a:effectLst/>
                        <a:latin typeface="宋体" panose="02010600030101010101" pitchFamily="2" charset="-122"/>
                      </a:endParaRPr>
                    </a:p>
                  </a:txBody>
                  <a:tcPr marL="10171" marR="10171" marT="10174" marB="0" anchor="ctr">
                    <a:solidFill>
                      <a:schemeClr val="tx1">
                        <a:lumMod val="65000"/>
                        <a:lumOff val="35000"/>
                      </a:schemeClr>
                    </a:solidFill>
                  </a:tcPr>
                </a:tc>
                <a:tc>
                  <a:txBody>
                    <a:bodyPr/>
                    <a:lstStyle/>
                    <a:p>
                      <a:pPr algn="ctr" fontAlgn="ctr"/>
                      <a:r>
                        <a:rPr lang="en-US" altLang="zh-CN" sz="1300" b="1" u="none" strike="noStrike" dirty="0">
                          <a:solidFill>
                            <a:schemeClr val="bg1"/>
                          </a:solidFill>
                          <a:effectLst/>
                        </a:rPr>
                        <a:t>Order</a:t>
                      </a:r>
                      <a:endParaRPr lang="zh-CN" altLang="en-US" sz="1300" b="1" i="0" u="none" strike="noStrike" dirty="0">
                        <a:solidFill>
                          <a:schemeClr val="bg1"/>
                        </a:solidFill>
                        <a:effectLst/>
                        <a:latin typeface="宋体" panose="02010600030101010101" pitchFamily="2" charset="-122"/>
                      </a:endParaRPr>
                    </a:p>
                  </a:txBody>
                  <a:tcPr marL="10171" marR="10171" marT="10174" marB="0" anchor="ctr">
                    <a:solidFill>
                      <a:schemeClr val="tx1">
                        <a:lumMod val="65000"/>
                        <a:lumOff val="35000"/>
                      </a:schemeClr>
                    </a:solidFill>
                  </a:tcPr>
                </a:tc>
                <a:tc>
                  <a:txBody>
                    <a:bodyPr/>
                    <a:lstStyle/>
                    <a:p>
                      <a:pPr algn="ctr" fontAlgn="ctr"/>
                      <a:r>
                        <a:rPr lang="en-US" altLang="zh-CN" sz="1300" b="1" u="none" strike="noStrike" dirty="0">
                          <a:solidFill>
                            <a:schemeClr val="bg1"/>
                          </a:solidFill>
                          <a:effectLst/>
                        </a:rPr>
                        <a:t>Amount</a:t>
                      </a:r>
                      <a:endParaRPr lang="zh-CN" altLang="en-US" sz="1300" b="1" i="0" u="none" strike="noStrike" dirty="0">
                        <a:solidFill>
                          <a:schemeClr val="bg1"/>
                        </a:solidFill>
                        <a:effectLst/>
                        <a:latin typeface="宋体" panose="02010600030101010101" pitchFamily="2" charset="-122"/>
                      </a:endParaRPr>
                    </a:p>
                  </a:txBody>
                  <a:tcPr marL="10171" marR="10171" marT="10174" marB="0" anchor="ctr">
                    <a:solidFill>
                      <a:schemeClr val="tx1">
                        <a:lumMod val="65000"/>
                        <a:lumOff val="35000"/>
                      </a:schemeClr>
                    </a:solidFill>
                  </a:tcPr>
                </a:tc>
                <a:extLst>
                  <a:ext uri="{0D108BD9-81ED-4DB2-BD59-A6C34878D82A}">
                    <a16:rowId xmlns:a16="http://schemas.microsoft.com/office/drawing/2014/main" val="10002"/>
                  </a:ext>
                </a:extLst>
              </a:tr>
              <a:tr h="370352">
                <a:tc>
                  <a:txBody>
                    <a:bodyPr/>
                    <a:lstStyle/>
                    <a:p>
                      <a:pPr algn="ctr" fontAlgn="ctr"/>
                      <a:r>
                        <a:rPr lang="en-US" altLang="zh-CN" sz="1300" u="none" strike="noStrike" dirty="0">
                          <a:effectLst/>
                        </a:rPr>
                        <a:t>The first quarter</a:t>
                      </a:r>
                      <a:endParaRPr lang="zh-CN" altLang="en-US" sz="1300" b="0" i="0" u="none" strike="noStrike" dirty="0">
                        <a:effectLst/>
                        <a:latin typeface="宋体" panose="02010600030101010101" pitchFamily="2" charset="-122"/>
                      </a:endParaRPr>
                    </a:p>
                  </a:txBody>
                  <a:tcPr marL="10171" marR="10171" marT="10174" marB="0" anchor="ctr">
                    <a:solidFill>
                      <a:schemeClr val="bg1">
                        <a:lumMod val="75000"/>
                      </a:schemeClr>
                    </a:solidFill>
                  </a:tcPr>
                </a:tc>
                <a:tc>
                  <a:txBody>
                    <a:bodyPr/>
                    <a:lstStyle/>
                    <a:p>
                      <a:pPr algn="ctr" fontAlgn="ctr"/>
                      <a:r>
                        <a:rPr lang="en-US" altLang="zh-CN" sz="1300" u="none" strike="noStrike">
                          <a:effectLst/>
                        </a:rPr>
                        <a:t>12</a:t>
                      </a:r>
                      <a:endParaRPr lang="en-US" altLang="zh-CN" sz="1300" b="0" i="0" u="none" strike="noStrike">
                        <a:effectLst/>
                        <a:latin typeface="宋体" panose="02010600030101010101" pitchFamily="2" charset="-122"/>
                      </a:endParaRPr>
                    </a:p>
                  </a:txBody>
                  <a:tcPr marL="10171" marR="10171" marT="10174" marB="0" anchor="ctr">
                    <a:solidFill>
                      <a:schemeClr val="bg1">
                        <a:lumMod val="75000"/>
                      </a:schemeClr>
                    </a:solidFill>
                  </a:tcPr>
                </a:tc>
                <a:tc>
                  <a:txBody>
                    <a:bodyPr/>
                    <a:lstStyle/>
                    <a:p>
                      <a:pPr algn="ctr" fontAlgn="ctr"/>
                      <a:r>
                        <a:rPr lang="en-US" altLang="zh-CN" sz="1300" u="none" strike="noStrike" dirty="0">
                          <a:effectLst/>
                        </a:rPr>
                        <a:t>628.52</a:t>
                      </a:r>
                      <a:endParaRPr lang="en-US" altLang="zh-CN" sz="1300" b="0" i="0" u="none" strike="noStrike" dirty="0">
                        <a:effectLst/>
                        <a:latin typeface="宋体" panose="02010600030101010101" pitchFamily="2" charset="-122"/>
                      </a:endParaRPr>
                    </a:p>
                  </a:txBody>
                  <a:tcPr marL="10171" marR="10171" marT="10174" marB="0" anchor="ctr">
                    <a:solidFill>
                      <a:schemeClr val="bg1">
                        <a:lumMod val="75000"/>
                      </a:schemeClr>
                    </a:solidFill>
                  </a:tcPr>
                </a:tc>
                <a:tc>
                  <a:txBody>
                    <a:bodyPr/>
                    <a:lstStyle/>
                    <a:p>
                      <a:pPr algn="ctr" fontAlgn="ctr"/>
                      <a:r>
                        <a:rPr lang="en-US" altLang="zh-CN" sz="1300" u="none" strike="noStrike">
                          <a:effectLst/>
                        </a:rPr>
                        <a:t>11</a:t>
                      </a:r>
                      <a:endParaRPr lang="en-US" altLang="zh-CN" sz="1300" b="0" i="0" u="none" strike="noStrike">
                        <a:effectLst/>
                        <a:latin typeface="宋体" panose="02010600030101010101" pitchFamily="2" charset="-122"/>
                      </a:endParaRPr>
                    </a:p>
                  </a:txBody>
                  <a:tcPr marL="10171" marR="10171" marT="10174" marB="0" anchor="ctr">
                    <a:solidFill>
                      <a:schemeClr val="bg1">
                        <a:lumMod val="75000"/>
                      </a:schemeClr>
                    </a:solidFill>
                  </a:tcPr>
                </a:tc>
                <a:tc>
                  <a:txBody>
                    <a:bodyPr/>
                    <a:lstStyle/>
                    <a:p>
                      <a:pPr algn="ctr" fontAlgn="ctr"/>
                      <a:r>
                        <a:rPr lang="en-US" altLang="zh-CN" sz="1200" u="none" strike="noStrike">
                          <a:effectLst/>
                        </a:rPr>
                        <a:t>3902.75</a:t>
                      </a:r>
                      <a:endParaRPr lang="en-US" altLang="zh-CN" sz="1200" b="0" i="0" u="none" strike="noStrike">
                        <a:solidFill>
                          <a:srgbClr val="000000"/>
                        </a:solidFill>
                        <a:effectLst/>
                        <a:latin typeface="宋体" panose="02010600030101010101" pitchFamily="2" charset="-122"/>
                      </a:endParaRPr>
                    </a:p>
                  </a:txBody>
                  <a:tcPr marL="10171" marR="10171" marT="10174" marB="0" anchor="ctr">
                    <a:solidFill>
                      <a:schemeClr val="bg1">
                        <a:lumMod val="75000"/>
                      </a:schemeClr>
                    </a:solidFill>
                  </a:tcPr>
                </a:tc>
                <a:tc>
                  <a:txBody>
                    <a:bodyPr/>
                    <a:lstStyle/>
                    <a:p>
                      <a:pPr algn="ctr" fontAlgn="ctr"/>
                      <a:r>
                        <a:rPr lang="en-US" altLang="zh-CN" sz="1300" u="none" strike="noStrike">
                          <a:effectLst/>
                        </a:rPr>
                        <a:t>8</a:t>
                      </a:r>
                      <a:endParaRPr lang="en-US" altLang="zh-CN" sz="1300" b="0" i="0" u="none" strike="noStrike">
                        <a:effectLst/>
                        <a:latin typeface="宋体" panose="02010600030101010101" pitchFamily="2" charset="-122"/>
                      </a:endParaRPr>
                    </a:p>
                  </a:txBody>
                  <a:tcPr marL="10171" marR="10171" marT="10174" marB="0" anchor="ctr">
                    <a:solidFill>
                      <a:schemeClr val="bg1">
                        <a:lumMod val="75000"/>
                      </a:schemeClr>
                    </a:solidFill>
                  </a:tcPr>
                </a:tc>
                <a:tc>
                  <a:txBody>
                    <a:bodyPr/>
                    <a:lstStyle/>
                    <a:p>
                      <a:pPr algn="ctr" fontAlgn="ctr"/>
                      <a:r>
                        <a:rPr lang="en-US" altLang="zh-CN" sz="1200" u="none" strike="noStrike">
                          <a:effectLst/>
                        </a:rPr>
                        <a:t>116.18</a:t>
                      </a:r>
                      <a:endParaRPr lang="en-US" altLang="zh-CN" sz="1200" b="0" i="0" u="none" strike="noStrike">
                        <a:solidFill>
                          <a:srgbClr val="000000"/>
                        </a:solidFill>
                        <a:effectLst/>
                        <a:latin typeface="宋体" panose="02010600030101010101" pitchFamily="2" charset="-122"/>
                      </a:endParaRPr>
                    </a:p>
                  </a:txBody>
                  <a:tcPr marL="10171" marR="10171" marT="10174" marB="0" anchor="ctr">
                    <a:solidFill>
                      <a:schemeClr val="bg1">
                        <a:lumMod val="75000"/>
                      </a:schemeClr>
                    </a:solidFill>
                  </a:tcPr>
                </a:tc>
                <a:tc>
                  <a:txBody>
                    <a:bodyPr/>
                    <a:lstStyle/>
                    <a:p>
                      <a:pPr algn="ctr" fontAlgn="ctr"/>
                      <a:r>
                        <a:rPr lang="en-US" altLang="zh-CN" sz="1300" u="none" strike="noStrike">
                          <a:effectLst/>
                        </a:rPr>
                        <a:t>0</a:t>
                      </a:r>
                      <a:endParaRPr lang="en-US" altLang="zh-CN" sz="1300" b="0" i="0" u="none" strike="noStrike">
                        <a:effectLst/>
                        <a:latin typeface="宋体" panose="02010600030101010101" pitchFamily="2" charset="-122"/>
                      </a:endParaRPr>
                    </a:p>
                  </a:txBody>
                  <a:tcPr marL="10171" marR="10171" marT="10174" marB="0" anchor="ctr">
                    <a:solidFill>
                      <a:schemeClr val="bg1">
                        <a:lumMod val="75000"/>
                      </a:schemeClr>
                    </a:solidFill>
                  </a:tcPr>
                </a:tc>
                <a:tc>
                  <a:txBody>
                    <a:bodyPr/>
                    <a:lstStyle/>
                    <a:p>
                      <a:pPr algn="ctr" fontAlgn="ctr"/>
                      <a:r>
                        <a:rPr lang="en-US" altLang="zh-CN" sz="1300" u="none" strike="noStrike">
                          <a:effectLst/>
                        </a:rPr>
                        <a:t>0</a:t>
                      </a:r>
                      <a:endParaRPr lang="en-US" altLang="zh-CN" sz="1300" b="0" i="0" u="none" strike="noStrike">
                        <a:effectLst/>
                        <a:latin typeface="宋体" panose="02010600030101010101" pitchFamily="2" charset="-122"/>
                      </a:endParaRPr>
                    </a:p>
                  </a:txBody>
                  <a:tcPr marL="10171" marR="10171" marT="10174" marB="0" anchor="ctr">
                    <a:solidFill>
                      <a:schemeClr val="bg1">
                        <a:lumMod val="75000"/>
                      </a:schemeClr>
                    </a:solidFill>
                  </a:tcPr>
                </a:tc>
                <a:tc>
                  <a:txBody>
                    <a:bodyPr/>
                    <a:lstStyle/>
                    <a:p>
                      <a:pPr algn="ctr" fontAlgn="ctr"/>
                      <a:r>
                        <a:rPr lang="en-US" altLang="zh-CN" sz="1300" u="none" strike="noStrike">
                          <a:effectLst/>
                        </a:rPr>
                        <a:t>31</a:t>
                      </a:r>
                      <a:endParaRPr lang="en-US" altLang="zh-CN" sz="1300" b="0" i="0" u="none" strike="noStrike">
                        <a:effectLst/>
                        <a:latin typeface="宋体" panose="02010600030101010101" pitchFamily="2" charset="-122"/>
                      </a:endParaRPr>
                    </a:p>
                  </a:txBody>
                  <a:tcPr marL="10171" marR="10171" marT="10174" marB="0" anchor="ctr">
                    <a:solidFill>
                      <a:schemeClr val="bg1">
                        <a:lumMod val="75000"/>
                      </a:schemeClr>
                    </a:solidFill>
                  </a:tcPr>
                </a:tc>
                <a:tc>
                  <a:txBody>
                    <a:bodyPr/>
                    <a:lstStyle/>
                    <a:p>
                      <a:pPr algn="ctr" fontAlgn="ctr"/>
                      <a:r>
                        <a:rPr lang="en-US" altLang="zh-CN" sz="1300" u="none" strike="noStrike">
                          <a:effectLst/>
                        </a:rPr>
                        <a:t>4647.45</a:t>
                      </a:r>
                      <a:endParaRPr lang="en-US" altLang="zh-CN" sz="1300" b="0" i="0" u="none" strike="noStrike">
                        <a:effectLst/>
                        <a:latin typeface="宋体" panose="02010600030101010101" pitchFamily="2" charset="-122"/>
                      </a:endParaRPr>
                    </a:p>
                  </a:txBody>
                  <a:tcPr marL="10171" marR="10171" marT="10174" marB="0" anchor="ctr">
                    <a:solidFill>
                      <a:schemeClr val="bg1">
                        <a:lumMod val="75000"/>
                      </a:schemeClr>
                    </a:solidFill>
                  </a:tcPr>
                </a:tc>
                <a:extLst>
                  <a:ext uri="{0D108BD9-81ED-4DB2-BD59-A6C34878D82A}">
                    <a16:rowId xmlns:a16="http://schemas.microsoft.com/office/drawing/2014/main" val="10003"/>
                  </a:ext>
                </a:extLst>
              </a:tr>
              <a:tr h="370352">
                <a:tc>
                  <a:txBody>
                    <a:bodyPr/>
                    <a:lstStyle/>
                    <a:p>
                      <a:pPr algn="ctr" fontAlgn="ctr"/>
                      <a:r>
                        <a:rPr lang="en-US" altLang="zh-CN" sz="1300" u="none" strike="noStrike" dirty="0">
                          <a:effectLst/>
                        </a:rPr>
                        <a:t>Second quarter</a:t>
                      </a:r>
                      <a:endParaRPr lang="zh-CN" altLang="en-US" sz="1300" b="0" i="0" u="none" strike="noStrike" dirty="0">
                        <a:effectLst/>
                        <a:latin typeface="宋体" panose="02010600030101010101" pitchFamily="2" charset="-122"/>
                      </a:endParaRPr>
                    </a:p>
                  </a:txBody>
                  <a:tcPr marL="10171" marR="10171" marT="10174" marB="0" anchor="ctr">
                    <a:solidFill>
                      <a:schemeClr val="bg1">
                        <a:lumMod val="75000"/>
                      </a:schemeClr>
                    </a:solidFill>
                  </a:tcPr>
                </a:tc>
                <a:tc>
                  <a:txBody>
                    <a:bodyPr/>
                    <a:lstStyle/>
                    <a:p>
                      <a:pPr algn="ctr" fontAlgn="ctr"/>
                      <a:r>
                        <a:rPr lang="en-US" altLang="zh-CN" sz="1300" u="none" strike="noStrike" dirty="0">
                          <a:effectLst/>
                        </a:rPr>
                        <a:t>3</a:t>
                      </a:r>
                      <a:endParaRPr lang="en-US" altLang="zh-CN" sz="1300" b="0" i="0" u="none" strike="noStrike" dirty="0">
                        <a:effectLst/>
                        <a:latin typeface="宋体" panose="02010600030101010101" pitchFamily="2" charset="-122"/>
                      </a:endParaRPr>
                    </a:p>
                  </a:txBody>
                  <a:tcPr marL="10171" marR="10171" marT="10174" marB="0" anchor="ctr">
                    <a:solidFill>
                      <a:schemeClr val="bg1">
                        <a:lumMod val="75000"/>
                      </a:schemeClr>
                    </a:solidFill>
                  </a:tcPr>
                </a:tc>
                <a:tc>
                  <a:txBody>
                    <a:bodyPr/>
                    <a:lstStyle/>
                    <a:p>
                      <a:pPr algn="ctr" fontAlgn="ctr"/>
                      <a:r>
                        <a:rPr lang="en-US" altLang="zh-CN" sz="1300" u="none" strike="noStrike" dirty="0">
                          <a:effectLst/>
                        </a:rPr>
                        <a:t>374.69</a:t>
                      </a:r>
                      <a:endParaRPr lang="en-US" altLang="zh-CN" sz="1300" b="0" i="0" u="none" strike="noStrike" dirty="0">
                        <a:effectLst/>
                        <a:latin typeface="宋体" panose="02010600030101010101" pitchFamily="2" charset="-122"/>
                      </a:endParaRPr>
                    </a:p>
                  </a:txBody>
                  <a:tcPr marL="10171" marR="10171" marT="10174" marB="0" anchor="ctr">
                    <a:solidFill>
                      <a:schemeClr val="bg1">
                        <a:lumMod val="75000"/>
                      </a:schemeClr>
                    </a:solidFill>
                  </a:tcPr>
                </a:tc>
                <a:tc>
                  <a:txBody>
                    <a:bodyPr/>
                    <a:lstStyle/>
                    <a:p>
                      <a:pPr algn="ctr" fontAlgn="ctr"/>
                      <a:r>
                        <a:rPr lang="en-US" altLang="zh-CN" sz="1300" u="none" strike="noStrike">
                          <a:effectLst/>
                        </a:rPr>
                        <a:t>26</a:t>
                      </a:r>
                      <a:endParaRPr lang="en-US" altLang="zh-CN" sz="1300" b="0" i="0" u="none" strike="noStrike">
                        <a:effectLst/>
                        <a:latin typeface="宋体" panose="02010600030101010101" pitchFamily="2" charset="-122"/>
                      </a:endParaRPr>
                    </a:p>
                  </a:txBody>
                  <a:tcPr marL="10171" marR="10171" marT="10174" marB="0" anchor="ctr">
                    <a:solidFill>
                      <a:schemeClr val="bg1">
                        <a:lumMod val="75000"/>
                      </a:schemeClr>
                    </a:solidFill>
                  </a:tcPr>
                </a:tc>
                <a:tc>
                  <a:txBody>
                    <a:bodyPr/>
                    <a:lstStyle/>
                    <a:p>
                      <a:pPr algn="ctr" fontAlgn="ctr"/>
                      <a:r>
                        <a:rPr lang="en-US" altLang="zh-CN" sz="1200" u="none" strike="noStrike">
                          <a:effectLst/>
                        </a:rPr>
                        <a:t>1005.7</a:t>
                      </a:r>
                      <a:endParaRPr lang="en-US" altLang="zh-CN" sz="1200" b="0" i="0" u="none" strike="noStrike">
                        <a:solidFill>
                          <a:srgbClr val="000000"/>
                        </a:solidFill>
                        <a:effectLst/>
                        <a:latin typeface="宋体" panose="02010600030101010101" pitchFamily="2" charset="-122"/>
                      </a:endParaRPr>
                    </a:p>
                  </a:txBody>
                  <a:tcPr marL="10171" marR="10171" marT="10174" marB="0" anchor="ctr">
                    <a:solidFill>
                      <a:schemeClr val="bg1">
                        <a:lumMod val="75000"/>
                      </a:schemeClr>
                    </a:solidFill>
                  </a:tcPr>
                </a:tc>
                <a:tc>
                  <a:txBody>
                    <a:bodyPr/>
                    <a:lstStyle/>
                    <a:p>
                      <a:pPr algn="ctr" fontAlgn="ctr"/>
                      <a:r>
                        <a:rPr lang="en-US" altLang="zh-CN" sz="1300" u="none" strike="noStrike">
                          <a:effectLst/>
                        </a:rPr>
                        <a:t>5</a:t>
                      </a:r>
                      <a:endParaRPr lang="en-US" altLang="zh-CN" sz="1300" b="0" i="0" u="none" strike="noStrike">
                        <a:effectLst/>
                        <a:latin typeface="宋体" panose="02010600030101010101" pitchFamily="2" charset="-122"/>
                      </a:endParaRPr>
                    </a:p>
                  </a:txBody>
                  <a:tcPr marL="10171" marR="10171" marT="10174" marB="0" anchor="ctr">
                    <a:solidFill>
                      <a:schemeClr val="bg1">
                        <a:lumMod val="75000"/>
                      </a:schemeClr>
                    </a:solidFill>
                  </a:tcPr>
                </a:tc>
                <a:tc>
                  <a:txBody>
                    <a:bodyPr/>
                    <a:lstStyle/>
                    <a:p>
                      <a:pPr algn="ctr" fontAlgn="ctr"/>
                      <a:r>
                        <a:rPr lang="en-US" altLang="zh-CN" sz="1300" u="none" strike="noStrike">
                          <a:effectLst/>
                        </a:rPr>
                        <a:t>59</a:t>
                      </a:r>
                      <a:endParaRPr lang="en-US" altLang="zh-CN" sz="1300" b="0" i="0" u="none" strike="noStrike">
                        <a:effectLst/>
                        <a:latin typeface="宋体" panose="02010600030101010101" pitchFamily="2" charset="-122"/>
                      </a:endParaRPr>
                    </a:p>
                  </a:txBody>
                  <a:tcPr marL="10171" marR="10171" marT="10174" marB="0" anchor="ctr">
                    <a:solidFill>
                      <a:schemeClr val="bg1">
                        <a:lumMod val="75000"/>
                      </a:schemeClr>
                    </a:solidFill>
                  </a:tcPr>
                </a:tc>
                <a:tc>
                  <a:txBody>
                    <a:bodyPr/>
                    <a:lstStyle/>
                    <a:p>
                      <a:pPr algn="ctr" fontAlgn="ctr"/>
                      <a:r>
                        <a:rPr lang="en-US" altLang="zh-CN" sz="1300" u="none" strike="noStrike">
                          <a:effectLst/>
                        </a:rPr>
                        <a:t>3</a:t>
                      </a:r>
                      <a:endParaRPr lang="en-US" altLang="zh-CN" sz="1300" b="0" i="0" u="none" strike="noStrike">
                        <a:effectLst/>
                        <a:latin typeface="宋体" panose="02010600030101010101" pitchFamily="2" charset="-122"/>
                      </a:endParaRPr>
                    </a:p>
                  </a:txBody>
                  <a:tcPr marL="10171" marR="10171" marT="10174" marB="0" anchor="ctr">
                    <a:solidFill>
                      <a:schemeClr val="bg1">
                        <a:lumMod val="75000"/>
                      </a:schemeClr>
                    </a:solidFill>
                  </a:tcPr>
                </a:tc>
                <a:tc>
                  <a:txBody>
                    <a:bodyPr/>
                    <a:lstStyle/>
                    <a:p>
                      <a:pPr algn="ctr" fontAlgn="ctr"/>
                      <a:r>
                        <a:rPr lang="en-US" altLang="zh-CN" sz="1200" u="none" strike="noStrike">
                          <a:effectLst/>
                        </a:rPr>
                        <a:t>1818.17 </a:t>
                      </a:r>
                      <a:endParaRPr lang="en-US" altLang="zh-CN" sz="1200" b="0" i="0" u="none" strike="noStrike">
                        <a:solidFill>
                          <a:srgbClr val="000000"/>
                        </a:solidFill>
                        <a:effectLst/>
                        <a:latin typeface="宋体" panose="02010600030101010101" pitchFamily="2" charset="-122"/>
                      </a:endParaRPr>
                    </a:p>
                  </a:txBody>
                  <a:tcPr marL="10171" marR="10171" marT="10174" marB="0" anchor="ctr">
                    <a:solidFill>
                      <a:schemeClr val="bg1">
                        <a:lumMod val="75000"/>
                      </a:schemeClr>
                    </a:solidFill>
                  </a:tcPr>
                </a:tc>
                <a:tc>
                  <a:txBody>
                    <a:bodyPr/>
                    <a:lstStyle/>
                    <a:p>
                      <a:pPr algn="ctr" fontAlgn="ctr"/>
                      <a:r>
                        <a:rPr lang="en-US" altLang="zh-CN" sz="1300" u="none" strike="noStrike">
                          <a:effectLst/>
                        </a:rPr>
                        <a:t>37</a:t>
                      </a:r>
                      <a:endParaRPr lang="en-US" altLang="zh-CN" sz="1300" b="0" i="0" u="none" strike="noStrike">
                        <a:effectLst/>
                        <a:latin typeface="宋体" panose="02010600030101010101" pitchFamily="2" charset="-122"/>
                      </a:endParaRPr>
                    </a:p>
                  </a:txBody>
                  <a:tcPr marL="10171" marR="10171" marT="10174" marB="0" anchor="ctr">
                    <a:solidFill>
                      <a:schemeClr val="bg1">
                        <a:lumMod val="75000"/>
                      </a:schemeClr>
                    </a:solidFill>
                  </a:tcPr>
                </a:tc>
                <a:tc>
                  <a:txBody>
                    <a:bodyPr/>
                    <a:lstStyle/>
                    <a:p>
                      <a:pPr algn="ctr" fontAlgn="ctr"/>
                      <a:r>
                        <a:rPr lang="en-US" altLang="zh-CN" sz="1300" u="none" strike="noStrike">
                          <a:effectLst/>
                        </a:rPr>
                        <a:t>3257.56</a:t>
                      </a:r>
                      <a:endParaRPr lang="en-US" altLang="zh-CN" sz="1300" b="0" i="0" u="none" strike="noStrike">
                        <a:effectLst/>
                        <a:latin typeface="宋体" panose="02010600030101010101" pitchFamily="2" charset="-122"/>
                      </a:endParaRPr>
                    </a:p>
                  </a:txBody>
                  <a:tcPr marL="10171" marR="10171" marT="10174" marB="0" anchor="ctr">
                    <a:solidFill>
                      <a:schemeClr val="bg1">
                        <a:lumMod val="75000"/>
                      </a:schemeClr>
                    </a:solidFill>
                  </a:tcPr>
                </a:tc>
                <a:extLst>
                  <a:ext uri="{0D108BD9-81ED-4DB2-BD59-A6C34878D82A}">
                    <a16:rowId xmlns:a16="http://schemas.microsoft.com/office/drawing/2014/main" val="10004"/>
                  </a:ext>
                </a:extLst>
              </a:tr>
              <a:tr h="370352">
                <a:tc>
                  <a:txBody>
                    <a:bodyPr/>
                    <a:lstStyle/>
                    <a:p>
                      <a:pPr algn="ctr" fontAlgn="ctr"/>
                      <a:r>
                        <a:rPr lang="en-US" altLang="zh-CN" sz="1300" u="none" strike="noStrike" dirty="0">
                          <a:effectLst/>
                        </a:rPr>
                        <a:t>third </a:t>
                      </a:r>
                      <a:r>
                        <a:rPr lang="en-US" altLang="zh-CN" sz="1300" u="none" strike="noStrike" dirty="0" err="1">
                          <a:effectLst/>
                        </a:rPr>
                        <a:t>quater</a:t>
                      </a:r>
                      <a:endParaRPr lang="zh-CN" altLang="en-US" sz="1300" b="0" i="0" u="none" strike="noStrike" dirty="0">
                        <a:effectLst/>
                        <a:latin typeface="宋体" panose="02010600030101010101" pitchFamily="2" charset="-122"/>
                      </a:endParaRPr>
                    </a:p>
                  </a:txBody>
                  <a:tcPr marL="10171" marR="10171" marT="10174" marB="0" anchor="ctr">
                    <a:solidFill>
                      <a:schemeClr val="bg1">
                        <a:lumMod val="75000"/>
                      </a:schemeClr>
                    </a:solidFill>
                  </a:tcPr>
                </a:tc>
                <a:tc>
                  <a:txBody>
                    <a:bodyPr/>
                    <a:lstStyle/>
                    <a:p>
                      <a:pPr algn="ctr" fontAlgn="ctr"/>
                      <a:r>
                        <a:rPr lang="en-US" altLang="zh-CN" sz="1300" u="none" strike="noStrike">
                          <a:effectLst/>
                        </a:rPr>
                        <a:t>0</a:t>
                      </a:r>
                      <a:endParaRPr lang="en-US" altLang="zh-CN" sz="1300" b="0" i="0" u="none" strike="noStrike">
                        <a:effectLst/>
                        <a:latin typeface="宋体" panose="02010600030101010101" pitchFamily="2" charset="-122"/>
                      </a:endParaRPr>
                    </a:p>
                  </a:txBody>
                  <a:tcPr marL="10171" marR="10171" marT="10174" marB="0" anchor="ctr">
                    <a:solidFill>
                      <a:schemeClr val="bg1">
                        <a:lumMod val="75000"/>
                      </a:schemeClr>
                    </a:solidFill>
                  </a:tcPr>
                </a:tc>
                <a:tc>
                  <a:txBody>
                    <a:bodyPr/>
                    <a:lstStyle/>
                    <a:p>
                      <a:pPr algn="ctr" fontAlgn="ctr"/>
                      <a:r>
                        <a:rPr lang="en-US" altLang="zh-CN" sz="1300" u="none" strike="noStrike" dirty="0">
                          <a:effectLst/>
                        </a:rPr>
                        <a:t>0</a:t>
                      </a:r>
                      <a:endParaRPr lang="en-US" altLang="zh-CN" sz="1300" b="0" i="0" u="none" strike="noStrike" dirty="0">
                        <a:effectLst/>
                        <a:latin typeface="宋体" panose="02010600030101010101" pitchFamily="2" charset="-122"/>
                      </a:endParaRPr>
                    </a:p>
                  </a:txBody>
                  <a:tcPr marL="10171" marR="10171" marT="10174" marB="0" anchor="ctr">
                    <a:solidFill>
                      <a:schemeClr val="bg1">
                        <a:lumMod val="75000"/>
                      </a:schemeClr>
                    </a:solidFill>
                  </a:tcPr>
                </a:tc>
                <a:tc>
                  <a:txBody>
                    <a:bodyPr/>
                    <a:lstStyle/>
                    <a:p>
                      <a:pPr algn="ctr" fontAlgn="ctr"/>
                      <a:r>
                        <a:rPr lang="en-US" altLang="zh-CN" sz="1300" u="none" strike="noStrike" dirty="0">
                          <a:effectLst/>
                        </a:rPr>
                        <a:t>7</a:t>
                      </a:r>
                      <a:endParaRPr lang="en-US" altLang="zh-CN" sz="1300" b="0" i="0" u="none" strike="noStrike" dirty="0">
                        <a:effectLst/>
                        <a:latin typeface="宋体" panose="02010600030101010101" pitchFamily="2" charset="-122"/>
                      </a:endParaRPr>
                    </a:p>
                  </a:txBody>
                  <a:tcPr marL="10171" marR="10171" marT="10174" marB="0" anchor="ctr">
                    <a:solidFill>
                      <a:schemeClr val="bg1">
                        <a:lumMod val="75000"/>
                      </a:schemeClr>
                    </a:solidFill>
                  </a:tcPr>
                </a:tc>
                <a:tc>
                  <a:txBody>
                    <a:bodyPr/>
                    <a:lstStyle/>
                    <a:p>
                      <a:pPr algn="ctr" fontAlgn="ctr"/>
                      <a:r>
                        <a:rPr lang="en-US" altLang="zh-CN" sz="1200" u="none" strike="noStrike" dirty="0">
                          <a:effectLst/>
                        </a:rPr>
                        <a:t>139.88</a:t>
                      </a:r>
                      <a:endParaRPr lang="en-US" altLang="zh-CN" sz="1200" b="0" i="0" u="none" strike="noStrike" dirty="0">
                        <a:solidFill>
                          <a:srgbClr val="000000"/>
                        </a:solidFill>
                        <a:effectLst/>
                        <a:latin typeface="宋体" panose="02010600030101010101" pitchFamily="2" charset="-122"/>
                      </a:endParaRPr>
                    </a:p>
                  </a:txBody>
                  <a:tcPr marL="10171" marR="10171" marT="10174" marB="0" anchor="ctr">
                    <a:solidFill>
                      <a:schemeClr val="bg1">
                        <a:lumMod val="75000"/>
                      </a:schemeClr>
                    </a:solidFill>
                  </a:tcPr>
                </a:tc>
                <a:tc>
                  <a:txBody>
                    <a:bodyPr/>
                    <a:lstStyle/>
                    <a:p>
                      <a:pPr algn="ctr" fontAlgn="ctr"/>
                      <a:r>
                        <a:rPr lang="en-US" altLang="zh-CN" sz="1300" u="none" strike="noStrike">
                          <a:effectLst/>
                        </a:rPr>
                        <a:t>9</a:t>
                      </a:r>
                      <a:endParaRPr lang="en-US" altLang="zh-CN" sz="1300" b="0" i="0" u="none" strike="noStrike">
                        <a:effectLst/>
                        <a:latin typeface="宋体" panose="02010600030101010101" pitchFamily="2" charset="-122"/>
                      </a:endParaRPr>
                    </a:p>
                  </a:txBody>
                  <a:tcPr marL="10171" marR="10171" marT="10174" marB="0" anchor="ctr">
                    <a:solidFill>
                      <a:schemeClr val="bg1">
                        <a:lumMod val="75000"/>
                      </a:schemeClr>
                    </a:solidFill>
                  </a:tcPr>
                </a:tc>
                <a:tc>
                  <a:txBody>
                    <a:bodyPr/>
                    <a:lstStyle/>
                    <a:p>
                      <a:pPr algn="ctr" fontAlgn="ctr"/>
                      <a:r>
                        <a:rPr lang="en-US" altLang="zh-CN" sz="1300" u="none" strike="noStrike">
                          <a:effectLst/>
                        </a:rPr>
                        <a:t>8.27</a:t>
                      </a:r>
                      <a:endParaRPr lang="en-US" altLang="zh-CN" sz="1300" b="0" i="0" u="none" strike="noStrike">
                        <a:effectLst/>
                        <a:latin typeface="宋体" panose="02010600030101010101" pitchFamily="2" charset="-122"/>
                      </a:endParaRPr>
                    </a:p>
                  </a:txBody>
                  <a:tcPr marL="10171" marR="10171" marT="10174" marB="0" anchor="ctr">
                    <a:solidFill>
                      <a:schemeClr val="bg1">
                        <a:lumMod val="75000"/>
                      </a:schemeClr>
                    </a:solidFill>
                  </a:tcPr>
                </a:tc>
                <a:tc>
                  <a:txBody>
                    <a:bodyPr/>
                    <a:lstStyle/>
                    <a:p>
                      <a:pPr algn="ctr" fontAlgn="ctr"/>
                      <a:r>
                        <a:rPr lang="en-US" altLang="zh-CN" sz="1300" u="none" strike="noStrike">
                          <a:effectLst/>
                        </a:rPr>
                        <a:t>2</a:t>
                      </a:r>
                      <a:endParaRPr lang="en-US" altLang="zh-CN" sz="1300" b="0" i="0" u="none" strike="noStrike">
                        <a:effectLst/>
                        <a:latin typeface="宋体" panose="02010600030101010101" pitchFamily="2" charset="-122"/>
                      </a:endParaRPr>
                    </a:p>
                  </a:txBody>
                  <a:tcPr marL="10171" marR="10171" marT="10174" marB="0" anchor="ctr">
                    <a:solidFill>
                      <a:schemeClr val="bg1">
                        <a:lumMod val="75000"/>
                      </a:schemeClr>
                    </a:solidFill>
                  </a:tcPr>
                </a:tc>
                <a:tc>
                  <a:txBody>
                    <a:bodyPr/>
                    <a:lstStyle/>
                    <a:p>
                      <a:pPr algn="ctr" fontAlgn="ctr"/>
                      <a:r>
                        <a:rPr lang="en-US" altLang="zh-CN" sz="1200" u="none" strike="noStrike">
                          <a:effectLst/>
                        </a:rPr>
                        <a:t>3502.24 </a:t>
                      </a:r>
                      <a:endParaRPr lang="en-US" altLang="zh-CN" sz="1200" b="0" i="0" u="none" strike="noStrike">
                        <a:solidFill>
                          <a:srgbClr val="000000"/>
                        </a:solidFill>
                        <a:effectLst/>
                        <a:latin typeface="宋体" panose="02010600030101010101" pitchFamily="2" charset="-122"/>
                      </a:endParaRPr>
                    </a:p>
                  </a:txBody>
                  <a:tcPr marL="10171" marR="10171" marT="10174" marB="0" anchor="ctr">
                    <a:solidFill>
                      <a:schemeClr val="bg1">
                        <a:lumMod val="75000"/>
                      </a:schemeClr>
                    </a:solidFill>
                  </a:tcPr>
                </a:tc>
                <a:tc>
                  <a:txBody>
                    <a:bodyPr/>
                    <a:lstStyle/>
                    <a:p>
                      <a:pPr algn="ctr" fontAlgn="ctr"/>
                      <a:r>
                        <a:rPr lang="en-US" altLang="zh-CN" sz="1300" u="none" strike="noStrike">
                          <a:effectLst/>
                        </a:rPr>
                        <a:t>18</a:t>
                      </a:r>
                      <a:endParaRPr lang="en-US" altLang="zh-CN" sz="1300" b="0" i="0" u="none" strike="noStrike">
                        <a:effectLst/>
                        <a:latin typeface="宋体" panose="02010600030101010101" pitchFamily="2" charset="-122"/>
                      </a:endParaRPr>
                    </a:p>
                  </a:txBody>
                  <a:tcPr marL="10171" marR="10171" marT="10174" marB="0" anchor="ctr">
                    <a:solidFill>
                      <a:schemeClr val="bg1">
                        <a:lumMod val="75000"/>
                      </a:schemeClr>
                    </a:solidFill>
                  </a:tcPr>
                </a:tc>
                <a:tc>
                  <a:txBody>
                    <a:bodyPr/>
                    <a:lstStyle/>
                    <a:p>
                      <a:pPr algn="ctr" fontAlgn="ctr"/>
                      <a:r>
                        <a:rPr lang="en-US" altLang="zh-CN" sz="1300" u="none" strike="noStrike">
                          <a:effectLst/>
                        </a:rPr>
                        <a:t>3650.39</a:t>
                      </a:r>
                      <a:endParaRPr lang="en-US" altLang="zh-CN" sz="1300" b="0" i="0" u="none" strike="noStrike">
                        <a:effectLst/>
                        <a:latin typeface="宋体" panose="02010600030101010101" pitchFamily="2" charset="-122"/>
                      </a:endParaRPr>
                    </a:p>
                  </a:txBody>
                  <a:tcPr marL="10171" marR="10171" marT="10174" marB="0" anchor="ctr">
                    <a:solidFill>
                      <a:schemeClr val="bg1">
                        <a:lumMod val="75000"/>
                      </a:schemeClr>
                    </a:solidFill>
                  </a:tcPr>
                </a:tc>
                <a:extLst>
                  <a:ext uri="{0D108BD9-81ED-4DB2-BD59-A6C34878D82A}">
                    <a16:rowId xmlns:a16="http://schemas.microsoft.com/office/drawing/2014/main" val="10005"/>
                  </a:ext>
                </a:extLst>
              </a:tr>
              <a:tr h="370352">
                <a:tc>
                  <a:txBody>
                    <a:bodyPr/>
                    <a:lstStyle/>
                    <a:p>
                      <a:pPr algn="ctr" fontAlgn="ctr"/>
                      <a:r>
                        <a:rPr lang="en-US" altLang="zh-CN" sz="1300" u="none" strike="noStrike" dirty="0">
                          <a:effectLst/>
                        </a:rPr>
                        <a:t>Fourth quarter</a:t>
                      </a:r>
                      <a:endParaRPr lang="zh-CN" altLang="en-US" sz="1300" b="0" i="0" u="none" strike="noStrike" dirty="0">
                        <a:effectLst/>
                        <a:latin typeface="宋体" panose="02010600030101010101" pitchFamily="2" charset="-122"/>
                      </a:endParaRPr>
                    </a:p>
                  </a:txBody>
                  <a:tcPr marL="10171" marR="10171" marT="10174" marB="0" anchor="ctr">
                    <a:solidFill>
                      <a:schemeClr val="bg1">
                        <a:lumMod val="75000"/>
                      </a:schemeClr>
                    </a:solidFill>
                  </a:tcPr>
                </a:tc>
                <a:tc>
                  <a:txBody>
                    <a:bodyPr/>
                    <a:lstStyle/>
                    <a:p>
                      <a:pPr algn="ctr" fontAlgn="ctr"/>
                      <a:r>
                        <a:rPr lang="en-US" altLang="zh-CN" sz="1300" u="none" strike="noStrike">
                          <a:effectLst/>
                        </a:rPr>
                        <a:t>1</a:t>
                      </a:r>
                      <a:endParaRPr lang="en-US" altLang="zh-CN" sz="1300" b="0" i="0" u="none" strike="noStrike">
                        <a:effectLst/>
                        <a:latin typeface="宋体" panose="02010600030101010101" pitchFamily="2" charset="-122"/>
                      </a:endParaRPr>
                    </a:p>
                  </a:txBody>
                  <a:tcPr marL="10171" marR="10171" marT="10174" marB="0" anchor="ctr">
                    <a:solidFill>
                      <a:schemeClr val="bg1">
                        <a:lumMod val="75000"/>
                      </a:schemeClr>
                    </a:solidFill>
                  </a:tcPr>
                </a:tc>
                <a:tc>
                  <a:txBody>
                    <a:bodyPr/>
                    <a:lstStyle/>
                    <a:p>
                      <a:pPr algn="ctr" fontAlgn="ctr"/>
                      <a:r>
                        <a:rPr lang="en-US" altLang="zh-CN" sz="1300" u="none" strike="noStrike" dirty="0">
                          <a:effectLst/>
                        </a:rPr>
                        <a:t>80</a:t>
                      </a:r>
                      <a:endParaRPr lang="en-US" altLang="zh-CN" sz="1300" b="0" i="0" u="none" strike="noStrike" dirty="0">
                        <a:effectLst/>
                        <a:latin typeface="宋体" panose="02010600030101010101" pitchFamily="2" charset="-122"/>
                      </a:endParaRPr>
                    </a:p>
                  </a:txBody>
                  <a:tcPr marL="10171" marR="10171" marT="10174" marB="0" anchor="ctr">
                    <a:solidFill>
                      <a:schemeClr val="bg1">
                        <a:lumMod val="75000"/>
                      </a:schemeClr>
                    </a:solidFill>
                  </a:tcPr>
                </a:tc>
                <a:tc>
                  <a:txBody>
                    <a:bodyPr/>
                    <a:lstStyle/>
                    <a:p>
                      <a:pPr algn="ctr" fontAlgn="ctr"/>
                      <a:r>
                        <a:rPr lang="en-US" altLang="zh-CN" sz="1300" u="none" strike="noStrike" dirty="0">
                          <a:effectLst/>
                        </a:rPr>
                        <a:t>26</a:t>
                      </a:r>
                      <a:endParaRPr lang="en-US" altLang="zh-CN" sz="1300" b="0" i="0" u="none" strike="noStrike" dirty="0">
                        <a:effectLst/>
                        <a:latin typeface="宋体" panose="02010600030101010101" pitchFamily="2" charset="-122"/>
                      </a:endParaRPr>
                    </a:p>
                  </a:txBody>
                  <a:tcPr marL="10171" marR="10171" marT="10174" marB="0" anchor="ctr">
                    <a:solidFill>
                      <a:schemeClr val="bg1">
                        <a:lumMod val="75000"/>
                      </a:schemeClr>
                    </a:solidFill>
                  </a:tcPr>
                </a:tc>
                <a:tc>
                  <a:txBody>
                    <a:bodyPr/>
                    <a:lstStyle/>
                    <a:p>
                      <a:pPr algn="ctr" fontAlgn="ctr"/>
                      <a:r>
                        <a:rPr lang="en-US" altLang="zh-CN" sz="1200" u="none" strike="noStrike" dirty="0">
                          <a:effectLst/>
                        </a:rPr>
                        <a:t>141.742</a:t>
                      </a:r>
                      <a:endParaRPr lang="en-US" altLang="zh-CN" sz="1200" b="0" i="0" u="none" strike="noStrike" dirty="0">
                        <a:solidFill>
                          <a:srgbClr val="000000"/>
                        </a:solidFill>
                        <a:effectLst/>
                        <a:latin typeface="宋体" panose="02010600030101010101" pitchFamily="2" charset="-122"/>
                      </a:endParaRPr>
                    </a:p>
                  </a:txBody>
                  <a:tcPr marL="10171" marR="10171" marT="10174" marB="0" anchor="ctr">
                    <a:solidFill>
                      <a:schemeClr val="bg1">
                        <a:lumMod val="75000"/>
                      </a:schemeClr>
                    </a:solidFill>
                  </a:tcPr>
                </a:tc>
                <a:tc>
                  <a:txBody>
                    <a:bodyPr/>
                    <a:lstStyle/>
                    <a:p>
                      <a:pPr algn="ctr" fontAlgn="ctr"/>
                      <a:r>
                        <a:rPr lang="en-US" altLang="zh-CN" sz="1300" u="none" strike="noStrike" dirty="0">
                          <a:effectLst/>
                        </a:rPr>
                        <a:t>14</a:t>
                      </a:r>
                      <a:endParaRPr lang="en-US" altLang="zh-CN" sz="1300" b="0" i="0" u="none" strike="noStrike" dirty="0">
                        <a:effectLst/>
                        <a:latin typeface="宋体" panose="02010600030101010101" pitchFamily="2" charset="-122"/>
                      </a:endParaRPr>
                    </a:p>
                  </a:txBody>
                  <a:tcPr marL="10171" marR="10171" marT="10174" marB="0" anchor="ctr">
                    <a:solidFill>
                      <a:schemeClr val="bg1">
                        <a:lumMod val="75000"/>
                      </a:schemeClr>
                    </a:solidFill>
                  </a:tcPr>
                </a:tc>
                <a:tc>
                  <a:txBody>
                    <a:bodyPr/>
                    <a:lstStyle/>
                    <a:p>
                      <a:pPr algn="ctr" fontAlgn="ctr"/>
                      <a:r>
                        <a:rPr lang="en-US" altLang="zh-CN" sz="1100" u="none" strike="noStrike" dirty="0">
                          <a:effectLst/>
                        </a:rPr>
                        <a:t>102.081</a:t>
                      </a:r>
                      <a:endParaRPr lang="en-US" altLang="zh-CN" sz="1100" b="0" i="0" u="none" strike="noStrike" dirty="0">
                        <a:solidFill>
                          <a:srgbClr val="000000"/>
                        </a:solidFill>
                        <a:effectLst/>
                        <a:latin typeface="宋体" panose="02010600030101010101" pitchFamily="2" charset="-122"/>
                      </a:endParaRPr>
                    </a:p>
                  </a:txBody>
                  <a:tcPr marL="10171" marR="10171" marT="10174" marB="0" anchor="ctr">
                    <a:solidFill>
                      <a:schemeClr val="bg1">
                        <a:lumMod val="75000"/>
                      </a:schemeClr>
                    </a:solidFill>
                  </a:tcPr>
                </a:tc>
                <a:tc>
                  <a:txBody>
                    <a:bodyPr/>
                    <a:lstStyle/>
                    <a:p>
                      <a:pPr algn="ctr" fontAlgn="ctr"/>
                      <a:r>
                        <a:rPr lang="en-US" altLang="zh-CN" sz="1300" u="none" strike="noStrike">
                          <a:effectLst/>
                        </a:rPr>
                        <a:t>4</a:t>
                      </a:r>
                      <a:endParaRPr lang="en-US" altLang="zh-CN" sz="1300" b="0" i="0" u="none" strike="noStrike">
                        <a:effectLst/>
                        <a:latin typeface="宋体" panose="02010600030101010101" pitchFamily="2" charset="-122"/>
                      </a:endParaRPr>
                    </a:p>
                  </a:txBody>
                  <a:tcPr marL="10171" marR="10171" marT="10174" marB="0" anchor="ctr">
                    <a:solidFill>
                      <a:schemeClr val="bg1">
                        <a:lumMod val="75000"/>
                      </a:schemeClr>
                    </a:solidFill>
                  </a:tcPr>
                </a:tc>
                <a:tc>
                  <a:txBody>
                    <a:bodyPr/>
                    <a:lstStyle/>
                    <a:p>
                      <a:pPr algn="ctr" fontAlgn="ctr"/>
                      <a:r>
                        <a:rPr lang="en-US" altLang="zh-CN" sz="1200" u="none" strike="noStrike">
                          <a:effectLst/>
                        </a:rPr>
                        <a:t>3107.26 </a:t>
                      </a:r>
                      <a:endParaRPr lang="en-US" altLang="zh-CN" sz="1200" b="0" i="0" u="none" strike="noStrike">
                        <a:solidFill>
                          <a:srgbClr val="000000"/>
                        </a:solidFill>
                        <a:effectLst/>
                        <a:latin typeface="宋体" panose="02010600030101010101" pitchFamily="2" charset="-122"/>
                      </a:endParaRPr>
                    </a:p>
                  </a:txBody>
                  <a:tcPr marL="10171" marR="10171" marT="10174" marB="0" anchor="ctr">
                    <a:solidFill>
                      <a:schemeClr val="bg1">
                        <a:lumMod val="75000"/>
                      </a:schemeClr>
                    </a:solidFill>
                  </a:tcPr>
                </a:tc>
                <a:tc>
                  <a:txBody>
                    <a:bodyPr/>
                    <a:lstStyle/>
                    <a:p>
                      <a:pPr algn="ctr" fontAlgn="ctr"/>
                      <a:r>
                        <a:rPr lang="en-US" altLang="zh-CN" sz="1300" u="none" strike="noStrike">
                          <a:effectLst/>
                        </a:rPr>
                        <a:t>45</a:t>
                      </a:r>
                      <a:endParaRPr lang="en-US" altLang="zh-CN" sz="1300" b="0" i="0" u="none" strike="noStrike">
                        <a:effectLst/>
                        <a:latin typeface="宋体" panose="02010600030101010101" pitchFamily="2" charset="-122"/>
                      </a:endParaRPr>
                    </a:p>
                  </a:txBody>
                  <a:tcPr marL="10171" marR="10171" marT="10174" marB="0" anchor="ctr">
                    <a:solidFill>
                      <a:schemeClr val="bg1">
                        <a:lumMod val="75000"/>
                      </a:schemeClr>
                    </a:solidFill>
                  </a:tcPr>
                </a:tc>
                <a:tc>
                  <a:txBody>
                    <a:bodyPr/>
                    <a:lstStyle/>
                    <a:p>
                      <a:pPr algn="ctr" fontAlgn="ctr"/>
                      <a:r>
                        <a:rPr lang="en-US" altLang="zh-CN" sz="1300" u="none" strike="noStrike">
                          <a:effectLst/>
                        </a:rPr>
                        <a:t>3431.083</a:t>
                      </a:r>
                      <a:endParaRPr lang="en-US" altLang="zh-CN" sz="1300" b="0" i="0" u="none" strike="noStrike">
                        <a:effectLst/>
                        <a:latin typeface="宋体" panose="02010600030101010101" pitchFamily="2" charset="-122"/>
                      </a:endParaRPr>
                    </a:p>
                  </a:txBody>
                  <a:tcPr marL="10171" marR="10171" marT="10174" marB="0" anchor="ctr">
                    <a:solidFill>
                      <a:schemeClr val="bg1">
                        <a:lumMod val="75000"/>
                      </a:schemeClr>
                    </a:solidFill>
                  </a:tcPr>
                </a:tc>
                <a:extLst>
                  <a:ext uri="{0D108BD9-81ED-4DB2-BD59-A6C34878D82A}">
                    <a16:rowId xmlns:a16="http://schemas.microsoft.com/office/drawing/2014/main" val="10006"/>
                  </a:ext>
                </a:extLst>
              </a:tr>
              <a:tr h="351784">
                <a:tc>
                  <a:txBody>
                    <a:bodyPr/>
                    <a:lstStyle/>
                    <a:p>
                      <a:pPr algn="ctr" fontAlgn="ctr"/>
                      <a:r>
                        <a:rPr lang="en-US" altLang="zh-CN" sz="1300" u="none" strike="noStrike" dirty="0">
                          <a:effectLst/>
                        </a:rPr>
                        <a:t>annual</a:t>
                      </a:r>
                      <a:endParaRPr lang="zh-CN" altLang="en-US" sz="1300" b="0" i="0" u="none" strike="noStrike" dirty="0">
                        <a:effectLst/>
                        <a:latin typeface="宋体" panose="02010600030101010101" pitchFamily="2" charset="-122"/>
                      </a:endParaRPr>
                    </a:p>
                  </a:txBody>
                  <a:tcPr marL="10171" marR="10171" marT="10174" marB="0" anchor="ctr">
                    <a:solidFill>
                      <a:schemeClr val="bg1">
                        <a:lumMod val="75000"/>
                      </a:schemeClr>
                    </a:solidFill>
                  </a:tcPr>
                </a:tc>
                <a:tc>
                  <a:txBody>
                    <a:bodyPr/>
                    <a:lstStyle/>
                    <a:p>
                      <a:pPr algn="ctr" fontAlgn="ctr"/>
                      <a:r>
                        <a:rPr lang="en-US" altLang="zh-CN" sz="1300" u="none" strike="noStrike">
                          <a:effectLst/>
                        </a:rPr>
                        <a:t>16</a:t>
                      </a:r>
                      <a:endParaRPr lang="en-US" altLang="zh-CN" sz="1300" b="0" i="0" u="none" strike="noStrike">
                        <a:effectLst/>
                        <a:latin typeface="宋体" panose="02010600030101010101" pitchFamily="2" charset="-122"/>
                      </a:endParaRPr>
                    </a:p>
                  </a:txBody>
                  <a:tcPr marL="10171" marR="10171" marT="10174" marB="0" anchor="ctr">
                    <a:solidFill>
                      <a:schemeClr val="bg1">
                        <a:lumMod val="75000"/>
                      </a:schemeClr>
                    </a:solidFill>
                  </a:tcPr>
                </a:tc>
                <a:tc>
                  <a:txBody>
                    <a:bodyPr/>
                    <a:lstStyle/>
                    <a:p>
                      <a:pPr algn="ctr" fontAlgn="ctr"/>
                      <a:r>
                        <a:rPr lang="en-US" altLang="zh-CN" sz="1300" u="none" strike="noStrike" dirty="0">
                          <a:effectLst/>
                        </a:rPr>
                        <a:t>1003.22</a:t>
                      </a:r>
                      <a:endParaRPr lang="en-US" altLang="zh-CN" sz="1300" b="0" i="0" u="none" strike="noStrike" dirty="0">
                        <a:effectLst/>
                        <a:latin typeface="宋体" panose="02010600030101010101" pitchFamily="2" charset="-122"/>
                      </a:endParaRPr>
                    </a:p>
                  </a:txBody>
                  <a:tcPr marL="10171" marR="10171" marT="10174" marB="0" anchor="ctr">
                    <a:solidFill>
                      <a:schemeClr val="bg1">
                        <a:lumMod val="75000"/>
                      </a:schemeClr>
                    </a:solidFill>
                  </a:tcPr>
                </a:tc>
                <a:tc>
                  <a:txBody>
                    <a:bodyPr/>
                    <a:lstStyle/>
                    <a:p>
                      <a:pPr algn="ctr" fontAlgn="ctr"/>
                      <a:r>
                        <a:rPr lang="en-US" altLang="zh-CN" sz="1300" u="none" strike="noStrike">
                          <a:effectLst/>
                        </a:rPr>
                        <a:t>37</a:t>
                      </a:r>
                      <a:endParaRPr lang="en-US" altLang="zh-CN" sz="1300" b="0" i="0" u="none" strike="noStrike">
                        <a:effectLst/>
                        <a:latin typeface="宋体" panose="02010600030101010101" pitchFamily="2" charset="-122"/>
                      </a:endParaRPr>
                    </a:p>
                  </a:txBody>
                  <a:tcPr marL="10171" marR="10171" marT="10174" marB="0" anchor="ctr">
                    <a:solidFill>
                      <a:schemeClr val="bg1">
                        <a:lumMod val="75000"/>
                      </a:schemeClr>
                    </a:solidFill>
                  </a:tcPr>
                </a:tc>
                <a:tc>
                  <a:txBody>
                    <a:bodyPr/>
                    <a:lstStyle/>
                    <a:p>
                      <a:pPr algn="ctr" fontAlgn="ctr"/>
                      <a:r>
                        <a:rPr lang="en-US" altLang="zh-CN" sz="1300" u="none" strike="noStrike" dirty="0">
                          <a:effectLst/>
                        </a:rPr>
                        <a:t>5054.19</a:t>
                      </a:r>
                      <a:endParaRPr lang="en-US" altLang="zh-CN" sz="1300" b="0" i="0" u="none" strike="noStrike" dirty="0">
                        <a:effectLst/>
                        <a:latin typeface="宋体" panose="02010600030101010101" pitchFamily="2" charset="-122"/>
                      </a:endParaRPr>
                    </a:p>
                  </a:txBody>
                  <a:tcPr marL="10171" marR="10171" marT="10174" marB="0" anchor="ctr">
                    <a:solidFill>
                      <a:schemeClr val="bg1">
                        <a:lumMod val="75000"/>
                      </a:schemeClr>
                    </a:solidFill>
                  </a:tcPr>
                </a:tc>
                <a:tc>
                  <a:txBody>
                    <a:bodyPr/>
                    <a:lstStyle/>
                    <a:p>
                      <a:pPr algn="ctr" fontAlgn="ctr"/>
                      <a:r>
                        <a:rPr lang="en-US" altLang="zh-CN" sz="1300" u="none" strike="noStrike" dirty="0">
                          <a:effectLst/>
                        </a:rPr>
                        <a:t>13</a:t>
                      </a:r>
                      <a:endParaRPr lang="en-US" altLang="zh-CN" sz="1300" b="0" i="0" u="none" strike="noStrike" dirty="0">
                        <a:effectLst/>
                        <a:latin typeface="宋体" panose="02010600030101010101" pitchFamily="2" charset="-122"/>
                      </a:endParaRPr>
                    </a:p>
                  </a:txBody>
                  <a:tcPr marL="10171" marR="10171" marT="10174" marB="0" anchor="ctr">
                    <a:solidFill>
                      <a:schemeClr val="bg1">
                        <a:lumMod val="75000"/>
                      </a:schemeClr>
                    </a:solidFill>
                  </a:tcPr>
                </a:tc>
                <a:tc>
                  <a:txBody>
                    <a:bodyPr/>
                    <a:lstStyle/>
                    <a:p>
                      <a:pPr algn="ctr" fontAlgn="ctr"/>
                      <a:r>
                        <a:rPr lang="en-US" altLang="zh-CN" sz="1300" u="none" strike="noStrike" dirty="0">
                          <a:effectLst/>
                        </a:rPr>
                        <a:t>183.45</a:t>
                      </a:r>
                      <a:endParaRPr lang="en-US" altLang="zh-CN" sz="1300" b="0" i="0" u="none" strike="noStrike" dirty="0">
                        <a:effectLst/>
                        <a:latin typeface="宋体" panose="02010600030101010101" pitchFamily="2" charset="-122"/>
                      </a:endParaRPr>
                    </a:p>
                  </a:txBody>
                  <a:tcPr marL="10171" marR="10171" marT="10174" marB="0" anchor="ctr">
                    <a:solidFill>
                      <a:schemeClr val="bg1">
                        <a:lumMod val="75000"/>
                      </a:schemeClr>
                    </a:solidFill>
                  </a:tcPr>
                </a:tc>
                <a:tc>
                  <a:txBody>
                    <a:bodyPr/>
                    <a:lstStyle/>
                    <a:p>
                      <a:pPr algn="ctr" fontAlgn="ctr"/>
                      <a:r>
                        <a:rPr lang="en-US" altLang="zh-CN" sz="1300" u="none" strike="noStrike" dirty="0">
                          <a:effectLst/>
                        </a:rPr>
                        <a:t>3</a:t>
                      </a:r>
                      <a:endParaRPr lang="en-US" altLang="zh-CN" sz="1300" b="0" i="0" u="none" strike="noStrike" dirty="0">
                        <a:effectLst/>
                        <a:latin typeface="宋体" panose="02010600030101010101" pitchFamily="2" charset="-122"/>
                      </a:endParaRPr>
                    </a:p>
                  </a:txBody>
                  <a:tcPr marL="10171" marR="10171" marT="10174" marB="0" anchor="ctr">
                    <a:solidFill>
                      <a:schemeClr val="bg1">
                        <a:lumMod val="75000"/>
                      </a:schemeClr>
                    </a:solidFill>
                  </a:tcPr>
                </a:tc>
                <a:tc>
                  <a:txBody>
                    <a:bodyPr/>
                    <a:lstStyle/>
                    <a:p>
                      <a:pPr algn="ctr" fontAlgn="ctr"/>
                      <a:r>
                        <a:rPr lang="en-US" altLang="zh-CN" sz="1200" u="none" strike="noStrike" dirty="0">
                          <a:effectLst/>
                        </a:rPr>
                        <a:t>7153.39 </a:t>
                      </a:r>
                      <a:endParaRPr lang="en-US" altLang="zh-CN" sz="1200" b="0" i="0" u="none" strike="noStrike" dirty="0">
                        <a:solidFill>
                          <a:srgbClr val="000000"/>
                        </a:solidFill>
                        <a:effectLst/>
                        <a:latin typeface="宋体" panose="02010600030101010101" pitchFamily="2" charset="-122"/>
                      </a:endParaRPr>
                    </a:p>
                  </a:txBody>
                  <a:tcPr marL="10171" marR="10171" marT="10174" marB="0" anchor="ctr">
                    <a:solidFill>
                      <a:schemeClr val="bg1">
                        <a:lumMod val="75000"/>
                      </a:schemeClr>
                    </a:solidFill>
                  </a:tcPr>
                </a:tc>
                <a:tc>
                  <a:txBody>
                    <a:bodyPr/>
                    <a:lstStyle/>
                    <a:p>
                      <a:pPr algn="ctr" fontAlgn="ctr"/>
                      <a:r>
                        <a:rPr lang="en-US" altLang="zh-CN" sz="1300" u="none" strike="noStrike" dirty="0">
                          <a:effectLst/>
                        </a:rPr>
                        <a:t>131</a:t>
                      </a:r>
                      <a:endParaRPr lang="en-US" altLang="zh-CN" sz="1300" b="0" i="0" u="none" strike="noStrike" dirty="0">
                        <a:effectLst/>
                        <a:latin typeface="宋体" panose="02010600030101010101" pitchFamily="2" charset="-122"/>
                      </a:endParaRPr>
                    </a:p>
                  </a:txBody>
                  <a:tcPr marL="10171" marR="10171" marT="10174" marB="0" anchor="ctr">
                    <a:solidFill>
                      <a:schemeClr val="bg1">
                        <a:lumMod val="75000"/>
                      </a:schemeClr>
                    </a:solidFill>
                  </a:tcPr>
                </a:tc>
                <a:tc>
                  <a:txBody>
                    <a:bodyPr/>
                    <a:lstStyle/>
                    <a:p>
                      <a:pPr algn="ctr" fontAlgn="ctr"/>
                      <a:r>
                        <a:rPr lang="en-US" altLang="zh-CN" sz="1300" u="none" strike="noStrike" dirty="0">
                          <a:effectLst/>
                        </a:rPr>
                        <a:t>13394.25</a:t>
                      </a:r>
                      <a:endParaRPr lang="en-US" altLang="zh-CN" sz="1300" b="0" i="0" u="none" strike="noStrike" dirty="0">
                        <a:effectLst/>
                        <a:latin typeface="宋体" panose="02010600030101010101" pitchFamily="2" charset="-122"/>
                      </a:endParaRPr>
                    </a:p>
                  </a:txBody>
                  <a:tcPr marL="10171" marR="10171" marT="10174" marB="0" anchor="ctr">
                    <a:solidFill>
                      <a:schemeClr val="bg1">
                        <a:lumMod val="75000"/>
                      </a:schemeClr>
                    </a:solidFill>
                  </a:tcPr>
                </a:tc>
                <a:extLst>
                  <a:ext uri="{0D108BD9-81ED-4DB2-BD59-A6C34878D82A}">
                    <a16:rowId xmlns:a16="http://schemas.microsoft.com/office/drawing/2014/main" val="10007"/>
                  </a:ext>
                </a:extLst>
              </a:tr>
            </a:tbl>
          </a:graphicData>
        </a:graphic>
      </p:graphicFrame>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2000">
        <p15:prstTrans prst="wind"/>
      </p:transition>
    </mc:Choice>
    <mc:Fallback xmlns="">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1750"/>
                                        <p:tgtEl>
                                          <p:spTgt spid="20"/>
                                        </p:tgtEl>
                                      </p:cBhvr>
                                    </p:animEffect>
                                  </p:childTnLst>
                                </p:cTn>
                              </p:par>
                            </p:childTnLst>
                          </p:cTn>
                        </p:par>
                        <p:par>
                          <p:cTn id="8" fill="hold">
                            <p:stCondLst>
                              <p:cond delay="2000"/>
                            </p:stCondLst>
                            <p:childTnLst>
                              <p:par>
                                <p:cTn id="9" presetID="42"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1000" fill="hold"/>
                                        <p:tgtEl>
                                          <p:spTgt spid="7"/>
                                        </p:tgtEl>
                                        <p:attrNameLst>
                                          <p:attrName>ppt_y</p:attrName>
                                        </p:attrNameLst>
                                      </p:cBhvr>
                                      <p:tavLst>
                                        <p:tav tm="0">
                                          <p:val>
                                            <p:strVal val="#ppt_y+.1"/>
                                          </p:val>
                                        </p:tav>
                                        <p:tav tm="100000">
                                          <p:val>
                                            <p:strVal val="#ppt_y"/>
                                          </p:val>
                                        </p:tav>
                                      </p:tavLst>
                                    </p:anim>
                                  </p:childTnLst>
                                </p:cTn>
                              </p:par>
                            </p:childTnLst>
                          </p:cTn>
                        </p:par>
                        <p:par>
                          <p:cTn id="14" fill="hold">
                            <p:stCondLst>
                              <p:cond delay="3000"/>
                            </p:stCondLst>
                            <p:childTnLst>
                              <p:par>
                                <p:cTn id="15" presetID="2" presetClass="entr" presetSubtype="1" fill="hold" grpId="0" nodeType="afterEffect">
                                  <p:stCondLst>
                                    <p:cond delay="0"/>
                                  </p:stCondLst>
                                  <p:iterate type="lt">
                                    <p:tmPct val="10000"/>
                                  </p:iterate>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ppt_x"/>
                                          </p:val>
                                        </p:tav>
                                        <p:tav tm="100000">
                                          <p:val>
                                            <p:strVal val="#ppt_x"/>
                                          </p:val>
                                        </p:tav>
                                      </p:tavLst>
                                    </p:anim>
                                    <p:anim calcmode="lin" valueType="num">
                                      <p:cBhvr additive="base">
                                        <p:cTn id="18" dur="500" fill="hold"/>
                                        <p:tgtEl>
                                          <p:spTgt spid="1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cxnSp>
        <p:nvCxnSpPr>
          <p:cNvPr id="108" name="直接连接符 107"/>
          <p:cNvCxnSpPr/>
          <p:nvPr/>
        </p:nvCxnSpPr>
        <p:spPr>
          <a:xfrm>
            <a:off x="502242" y="837506"/>
            <a:ext cx="10561516"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109" name="组合 108"/>
          <p:cNvGrpSpPr/>
          <p:nvPr/>
        </p:nvGrpSpPr>
        <p:grpSpPr>
          <a:xfrm>
            <a:off x="584925" y="398422"/>
            <a:ext cx="4446461" cy="405971"/>
            <a:chOff x="534571" y="319364"/>
            <a:chExt cx="5928620" cy="541295"/>
          </a:xfrm>
        </p:grpSpPr>
        <p:sp>
          <p:nvSpPr>
            <p:cNvPr id="110" name="文本框 23"/>
            <p:cNvSpPr txBox="1"/>
            <p:nvPr/>
          </p:nvSpPr>
          <p:spPr>
            <a:xfrm>
              <a:off x="665958" y="319364"/>
              <a:ext cx="2609434" cy="533480"/>
            </a:xfrm>
            <a:prstGeom prst="rect">
              <a:avLst/>
            </a:prstGeom>
            <a:noFill/>
          </p:spPr>
          <p:txBody>
            <a:bodyPr wrap="none" rtlCol="0">
              <a:spAutoFit/>
            </a:bodyPr>
            <a:lstStyle/>
            <a:p>
              <a:r>
                <a:rPr lang="en-US" altLang="zh-CN" sz="2000" dirty="0">
                  <a:solidFill>
                    <a:srgbClr val="3A3E4A"/>
                  </a:solidFill>
                  <a:latin typeface="微软雅黑" panose="020B0503020204020204" pitchFamily="34" charset="-122"/>
                  <a:ea typeface="微软雅黑" panose="020B0503020204020204" pitchFamily="34" charset="-122"/>
                </a:rPr>
                <a:t>Add tittle text</a:t>
              </a:r>
              <a:r>
                <a:rPr lang="zh-CN" altLang="en-US" sz="2000" dirty="0">
                  <a:solidFill>
                    <a:srgbClr val="3A3E4A"/>
                  </a:solidFill>
                  <a:latin typeface="微软雅黑" panose="020B0503020204020204" pitchFamily="34" charset="-122"/>
                  <a:ea typeface="微软雅黑" panose="020B0503020204020204" pitchFamily="34" charset="-122"/>
                </a:rPr>
                <a:t> </a:t>
              </a:r>
            </a:p>
          </p:txBody>
        </p:sp>
        <p:sp>
          <p:nvSpPr>
            <p:cNvPr id="111" name="等腰三角形 110"/>
            <p:cNvSpPr/>
            <p:nvPr/>
          </p:nvSpPr>
          <p:spPr>
            <a:xfrm rot="16200000" flipH="1" flipV="1">
              <a:off x="439198" y="481327"/>
              <a:ext cx="382225" cy="191480"/>
            </a:xfrm>
            <a:prstGeom prst="triangle">
              <a:avLst/>
            </a:prstGeom>
            <a:solidFill>
              <a:srgbClr val="3A3E4A"/>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latin typeface="+mj-ea"/>
                <a:ea typeface="+mj-ea"/>
              </a:endParaRPr>
            </a:p>
          </p:txBody>
        </p:sp>
        <p:sp>
          <p:nvSpPr>
            <p:cNvPr id="112" name="文本框 23"/>
            <p:cNvSpPr txBox="1"/>
            <p:nvPr/>
          </p:nvSpPr>
          <p:spPr>
            <a:xfrm>
              <a:off x="3010961" y="429773"/>
              <a:ext cx="3452230" cy="430886"/>
            </a:xfrm>
            <a:prstGeom prst="rect">
              <a:avLst/>
            </a:prstGeom>
            <a:noFill/>
          </p:spPr>
          <p:txBody>
            <a:bodyPr wrap="none" rtlCol="0">
              <a:spAutoFit/>
            </a:bodyPr>
            <a:lstStyle/>
            <a:p>
              <a:r>
                <a:rPr lang="en-US" altLang="zh-CN" sz="1500" dirty="0">
                  <a:solidFill>
                    <a:schemeClr val="tx1">
                      <a:lumMod val="60000"/>
                      <a:lumOff val="40000"/>
                    </a:schemeClr>
                  </a:solidFill>
                  <a:latin typeface="+mj-ea"/>
                  <a:ea typeface="+mj-ea"/>
                </a:rPr>
                <a:t>  Click here to add Title</a:t>
              </a:r>
              <a:endParaRPr lang="zh-CN" altLang="en-US" sz="1500" dirty="0">
                <a:solidFill>
                  <a:schemeClr val="tx1">
                    <a:lumMod val="60000"/>
                    <a:lumOff val="40000"/>
                  </a:schemeClr>
                </a:solidFill>
                <a:latin typeface="+mj-ea"/>
                <a:ea typeface="+mj-ea"/>
              </a:endParaRPr>
            </a:p>
          </p:txBody>
        </p:sp>
      </p:grpSp>
      <p:graphicFrame>
        <p:nvGraphicFramePr>
          <p:cNvPr id="7" name="图表 6"/>
          <p:cNvGraphicFramePr/>
          <p:nvPr>
            <p:extLst>
              <p:ext uri="{D42A27DB-BD31-4B8C-83A1-F6EECF244321}">
                <p14:modId xmlns:p14="http://schemas.microsoft.com/office/powerpoint/2010/main" val="2849794913"/>
              </p:ext>
            </p:extLst>
          </p:nvPr>
        </p:nvGraphicFramePr>
        <p:xfrm>
          <a:off x="198929" y="1103003"/>
          <a:ext cx="6728468" cy="448726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图表 7"/>
          <p:cNvGraphicFramePr/>
          <p:nvPr/>
        </p:nvGraphicFramePr>
        <p:xfrm>
          <a:off x="5154714" y="1199039"/>
          <a:ext cx="6728468" cy="4583301"/>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2824086" y="5122301"/>
            <a:ext cx="1315490" cy="373539"/>
          </a:xfrm>
          <a:prstGeom prst="rect">
            <a:avLst/>
          </a:prstGeom>
          <a:noFill/>
        </p:spPr>
        <p:txBody>
          <a:bodyPr wrap="none" lIns="110840" tIns="55423" rIns="110840" bIns="55423" rtlCol="0">
            <a:spAutoFit/>
          </a:bodyPr>
          <a:lstStyle/>
          <a:p>
            <a:pPr>
              <a:defRPr/>
            </a:pPr>
            <a:r>
              <a:rPr lang="en-US" altLang="zh-CN" sz="1700" b="1" kern="0" dirty="0">
                <a:solidFill>
                  <a:schemeClr val="tx1">
                    <a:lumMod val="50000"/>
                    <a:lumOff val="50000"/>
                  </a:schemeClr>
                </a:solidFill>
                <a:latin typeface="微软雅黑" panose="020B0503020204020204" pitchFamily="34" charset="-122"/>
                <a:ea typeface="微软雅黑" panose="020B0503020204020204" pitchFamily="34" charset="-122"/>
              </a:rPr>
              <a:t>Total: 131</a:t>
            </a:r>
            <a:endParaRPr lang="zh-CN" altLang="en-US" sz="1700" b="1"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0" name="TextBox 9"/>
          <p:cNvSpPr txBox="1"/>
          <p:nvPr/>
        </p:nvSpPr>
        <p:spPr>
          <a:xfrm>
            <a:off x="7045319" y="5253482"/>
            <a:ext cx="3336878" cy="373539"/>
          </a:xfrm>
          <a:prstGeom prst="rect">
            <a:avLst/>
          </a:prstGeom>
          <a:noFill/>
        </p:spPr>
        <p:txBody>
          <a:bodyPr wrap="none" lIns="110840" tIns="55423" rIns="110840" bIns="55423" rtlCol="0">
            <a:spAutoFit/>
          </a:bodyPr>
          <a:lstStyle/>
          <a:p>
            <a:pPr algn="ctr" fontAlgn="ctr">
              <a:defRPr/>
            </a:pPr>
            <a:r>
              <a:rPr lang="en-US" altLang="zh-CN" sz="1700" b="1" kern="0" dirty="0">
                <a:solidFill>
                  <a:schemeClr val="tx1">
                    <a:lumMod val="50000"/>
                    <a:lumOff val="50000"/>
                  </a:schemeClr>
                </a:solidFill>
                <a:latin typeface="微软雅黑" panose="020B0503020204020204" pitchFamily="34" charset="-122"/>
                <a:ea typeface="微软雅黑" panose="020B0503020204020204" pitchFamily="34" charset="-122"/>
              </a:rPr>
              <a:t>Total: 133.9425 million yuan</a:t>
            </a:r>
          </a:p>
        </p:txBody>
      </p:sp>
      <p:sp>
        <p:nvSpPr>
          <p:cNvPr id="11" name="TextBox 10"/>
          <p:cNvSpPr txBox="1"/>
          <p:nvPr/>
        </p:nvSpPr>
        <p:spPr>
          <a:xfrm>
            <a:off x="1997024" y="5673252"/>
            <a:ext cx="7157794" cy="311983"/>
          </a:xfrm>
          <a:prstGeom prst="rect">
            <a:avLst/>
          </a:prstGeom>
          <a:noFill/>
        </p:spPr>
        <p:txBody>
          <a:bodyPr wrap="none" lIns="110840" tIns="55423" rIns="110840" bIns="55423" rtlCol="0">
            <a:spAutoFit/>
          </a:bodyPr>
          <a:lstStyle/>
          <a:p>
            <a:r>
              <a:rPr lang="en-US" altLang="zh-CN" sz="1300" dirty="0">
                <a:solidFill>
                  <a:schemeClr val="tx1">
                    <a:lumMod val="50000"/>
                    <a:lumOff val="50000"/>
                  </a:schemeClr>
                </a:solidFill>
              </a:rPr>
              <a:t>Data editing method: right-click the pie chart, left-click-edit the data, enter the data in the EXCEL table</a:t>
            </a:r>
            <a:endParaRPr lang="zh-CN" altLang="en-US" sz="1300" dirty="0">
              <a:solidFill>
                <a:schemeClr val="tx1">
                  <a:lumMod val="50000"/>
                  <a:lumOff val="50000"/>
                </a:schemeClr>
              </a:solidFill>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2000">
        <p15:prstTrans prst="wind"/>
      </p:transition>
    </mc:Choice>
    <mc:Fallback xmlns="">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5" presetClass="entr" presetSubtype="0"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1000" fill="hold"/>
                                        <p:tgtEl>
                                          <p:spTgt spid="9"/>
                                        </p:tgtEl>
                                        <p:attrNameLst>
                                          <p:attrName>ppt_w</p:attrName>
                                        </p:attrNameLst>
                                      </p:cBhvr>
                                      <p:tavLst>
                                        <p:tav tm="0">
                                          <p:val>
                                            <p:strVal val="#ppt_w*0.70"/>
                                          </p:val>
                                        </p:tav>
                                        <p:tav tm="100000">
                                          <p:val>
                                            <p:strVal val="#ppt_w"/>
                                          </p:val>
                                        </p:tav>
                                      </p:tavLst>
                                    </p:anim>
                                    <p:anim calcmode="lin" valueType="num">
                                      <p:cBhvr>
                                        <p:cTn id="14" dur="1000" fill="hold"/>
                                        <p:tgtEl>
                                          <p:spTgt spid="9"/>
                                        </p:tgtEl>
                                        <p:attrNameLst>
                                          <p:attrName>ppt_h</p:attrName>
                                        </p:attrNameLst>
                                      </p:cBhvr>
                                      <p:tavLst>
                                        <p:tav tm="0">
                                          <p:val>
                                            <p:strVal val="#ppt_h"/>
                                          </p:val>
                                        </p:tav>
                                        <p:tav tm="100000">
                                          <p:val>
                                            <p:strVal val="#ppt_h"/>
                                          </p:val>
                                        </p:tav>
                                      </p:tavLst>
                                    </p:anim>
                                    <p:animEffect transition="in" filter="fade">
                                      <p:cBhvr>
                                        <p:cTn id="15" dur="10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strVal val="#ppt_x"/>
                                          </p:val>
                                        </p:tav>
                                        <p:tav tm="100000">
                                          <p:val>
                                            <p:strVal val="#ppt_x"/>
                                          </p:val>
                                        </p:tav>
                                      </p:tavLst>
                                    </p:anim>
                                    <p:anim calcmode="lin" valueType="num">
                                      <p:cBhvr>
                                        <p:cTn id="22" dur="1000" fill="hold"/>
                                        <p:tgtEl>
                                          <p:spTgt spid="8"/>
                                        </p:tgtEl>
                                        <p:attrNameLst>
                                          <p:attrName>ppt_y</p:attrName>
                                        </p:attrNameLst>
                                      </p:cBhvr>
                                      <p:tavLst>
                                        <p:tav tm="0">
                                          <p:val>
                                            <p:strVal val="#ppt_y+.1"/>
                                          </p:val>
                                        </p:tav>
                                        <p:tav tm="100000">
                                          <p:val>
                                            <p:strVal val="#ppt_y"/>
                                          </p:val>
                                        </p:tav>
                                      </p:tavLst>
                                    </p:anim>
                                  </p:childTnLst>
                                </p:cTn>
                              </p:par>
                            </p:childTnLst>
                          </p:cTn>
                        </p:par>
                        <p:par>
                          <p:cTn id="23" fill="hold">
                            <p:stCondLst>
                              <p:cond delay="1000"/>
                            </p:stCondLst>
                            <p:childTnLst>
                              <p:par>
                                <p:cTn id="24" presetID="55"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p:cTn id="26" dur="1000" fill="hold"/>
                                        <p:tgtEl>
                                          <p:spTgt spid="10"/>
                                        </p:tgtEl>
                                        <p:attrNameLst>
                                          <p:attrName>ppt_w</p:attrName>
                                        </p:attrNameLst>
                                      </p:cBhvr>
                                      <p:tavLst>
                                        <p:tav tm="0">
                                          <p:val>
                                            <p:strVal val="#ppt_w*0.70"/>
                                          </p:val>
                                        </p:tav>
                                        <p:tav tm="100000">
                                          <p:val>
                                            <p:strVal val="#ppt_w"/>
                                          </p:val>
                                        </p:tav>
                                      </p:tavLst>
                                    </p:anim>
                                    <p:anim calcmode="lin" valueType="num">
                                      <p:cBhvr>
                                        <p:cTn id="27" dur="1000" fill="hold"/>
                                        <p:tgtEl>
                                          <p:spTgt spid="10"/>
                                        </p:tgtEl>
                                        <p:attrNameLst>
                                          <p:attrName>ppt_h</p:attrName>
                                        </p:attrNameLst>
                                      </p:cBhvr>
                                      <p:tavLst>
                                        <p:tav tm="0">
                                          <p:val>
                                            <p:strVal val="#ppt_h"/>
                                          </p:val>
                                        </p:tav>
                                        <p:tav tm="100000">
                                          <p:val>
                                            <p:strVal val="#ppt_h"/>
                                          </p:val>
                                        </p:tav>
                                      </p:tavLst>
                                    </p:anim>
                                    <p:animEffect transition="in" filter="fade">
                                      <p:cBhvr>
                                        <p:cTn id="28" dur="1000"/>
                                        <p:tgtEl>
                                          <p:spTgt spid="10"/>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left)">
                                      <p:cBhvr>
                                        <p:cTn id="3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Graphic spid="8" grpId="0">
        <p:bldAsOne/>
      </p:bldGraphic>
      <p:bldP spid="9" grpId="0"/>
      <p:bldP spid="10" grpId="0"/>
      <p:bldP spid="1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cxnSp>
        <p:nvCxnSpPr>
          <p:cNvPr id="108" name="直接连接符 107"/>
          <p:cNvCxnSpPr/>
          <p:nvPr/>
        </p:nvCxnSpPr>
        <p:spPr>
          <a:xfrm>
            <a:off x="502242" y="837506"/>
            <a:ext cx="10561516"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109" name="组合 108"/>
          <p:cNvGrpSpPr/>
          <p:nvPr/>
        </p:nvGrpSpPr>
        <p:grpSpPr>
          <a:xfrm>
            <a:off x="584925" y="398422"/>
            <a:ext cx="4446461" cy="405971"/>
            <a:chOff x="534571" y="319364"/>
            <a:chExt cx="5928620" cy="541295"/>
          </a:xfrm>
        </p:grpSpPr>
        <p:sp>
          <p:nvSpPr>
            <p:cNvPr id="110" name="文本框 23"/>
            <p:cNvSpPr txBox="1"/>
            <p:nvPr/>
          </p:nvSpPr>
          <p:spPr>
            <a:xfrm>
              <a:off x="665958" y="319364"/>
              <a:ext cx="2609434" cy="533480"/>
            </a:xfrm>
            <a:prstGeom prst="rect">
              <a:avLst/>
            </a:prstGeom>
            <a:noFill/>
          </p:spPr>
          <p:txBody>
            <a:bodyPr wrap="none" rtlCol="0">
              <a:spAutoFit/>
            </a:bodyPr>
            <a:lstStyle/>
            <a:p>
              <a:r>
                <a:rPr lang="en-US" altLang="zh-CN" sz="2000" dirty="0">
                  <a:solidFill>
                    <a:srgbClr val="3A3E4A"/>
                  </a:solidFill>
                  <a:latin typeface="微软雅黑" panose="020B0503020204020204" pitchFamily="34" charset="-122"/>
                  <a:ea typeface="微软雅黑" panose="020B0503020204020204" pitchFamily="34" charset="-122"/>
                </a:rPr>
                <a:t>Add tittle text</a:t>
              </a:r>
              <a:r>
                <a:rPr lang="zh-CN" altLang="en-US" sz="2000" dirty="0">
                  <a:solidFill>
                    <a:srgbClr val="3A3E4A"/>
                  </a:solidFill>
                  <a:latin typeface="微软雅黑" panose="020B0503020204020204" pitchFamily="34" charset="-122"/>
                  <a:ea typeface="微软雅黑" panose="020B0503020204020204" pitchFamily="34" charset="-122"/>
                </a:rPr>
                <a:t> </a:t>
              </a:r>
            </a:p>
          </p:txBody>
        </p:sp>
        <p:sp>
          <p:nvSpPr>
            <p:cNvPr id="111" name="等腰三角形 110"/>
            <p:cNvSpPr/>
            <p:nvPr/>
          </p:nvSpPr>
          <p:spPr>
            <a:xfrm rot="16200000" flipH="1" flipV="1">
              <a:off x="439198" y="481327"/>
              <a:ext cx="382225" cy="191480"/>
            </a:xfrm>
            <a:prstGeom prst="triangle">
              <a:avLst/>
            </a:prstGeom>
            <a:solidFill>
              <a:srgbClr val="3A3E4A"/>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latin typeface="+mj-ea"/>
                <a:ea typeface="+mj-ea"/>
              </a:endParaRPr>
            </a:p>
          </p:txBody>
        </p:sp>
        <p:sp>
          <p:nvSpPr>
            <p:cNvPr id="112" name="文本框 23"/>
            <p:cNvSpPr txBox="1"/>
            <p:nvPr/>
          </p:nvSpPr>
          <p:spPr>
            <a:xfrm>
              <a:off x="3010961" y="429773"/>
              <a:ext cx="3452230" cy="430886"/>
            </a:xfrm>
            <a:prstGeom prst="rect">
              <a:avLst/>
            </a:prstGeom>
            <a:noFill/>
          </p:spPr>
          <p:txBody>
            <a:bodyPr wrap="none" rtlCol="0">
              <a:spAutoFit/>
            </a:bodyPr>
            <a:lstStyle/>
            <a:p>
              <a:r>
                <a:rPr lang="en-US" altLang="zh-CN" sz="1500" dirty="0">
                  <a:solidFill>
                    <a:schemeClr val="tx1">
                      <a:lumMod val="60000"/>
                      <a:lumOff val="40000"/>
                    </a:schemeClr>
                  </a:solidFill>
                  <a:latin typeface="+mj-ea"/>
                  <a:ea typeface="+mj-ea"/>
                </a:rPr>
                <a:t>  Click here to add Title</a:t>
              </a:r>
              <a:endParaRPr lang="zh-CN" altLang="en-US" sz="1500" dirty="0">
                <a:solidFill>
                  <a:schemeClr val="tx1">
                    <a:lumMod val="60000"/>
                    <a:lumOff val="40000"/>
                  </a:schemeClr>
                </a:solidFill>
                <a:latin typeface="+mj-ea"/>
                <a:ea typeface="+mj-ea"/>
              </a:endParaRPr>
            </a:p>
          </p:txBody>
        </p:sp>
      </p:grpSp>
      <p:graphicFrame>
        <p:nvGraphicFramePr>
          <p:cNvPr id="7" name="图表 6"/>
          <p:cNvGraphicFramePr/>
          <p:nvPr/>
        </p:nvGraphicFramePr>
        <p:xfrm>
          <a:off x="719311" y="3429794"/>
          <a:ext cx="5200396" cy="268892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图表 7"/>
          <p:cNvGraphicFramePr/>
          <p:nvPr/>
        </p:nvGraphicFramePr>
        <p:xfrm>
          <a:off x="6191205" y="3429795"/>
          <a:ext cx="5200396" cy="278495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表格 8"/>
          <p:cNvGraphicFramePr>
            <a:graphicFrameLocks noGrp="1"/>
          </p:cNvGraphicFramePr>
          <p:nvPr>
            <p:extLst>
              <p:ext uri="{D42A27DB-BD31-4B8C-83A1-F6EECF244321}">
                <p14:modId xmlns:p14="http://schemas.microsoft.com/office/powerpoint/2010/main" val="3695242703"/>
              </p:ext>
            </p:extLst>
          </p:nvPr>
        </p:nvGraphicFramePr>
        <p:xfrm>
          <a:off x="727234" y="1701209"/>
          <a:ext cx="10971371" cy="1632558"/>
        </p:xfrm>
        <a:graphic>
          <a:graphicData uri="http://schemas.openxmlformats.org/drawingml/2006/table">
            <a:tbl>
              <a:tblPr/>
              <a:tblGrid>
                <a:gridCol w="1474743">
                  <a:extLst>
                    <a:ext uri="{9D8B030D-6E8A-4147-A177-3AD203B41FA5}">
                      <a16:colId xmlns:a16="http://schemas.microsoft.com/office/drawing/2014/main" val="20000"/>
                    </a:ext>
                  </a:extLst>
                </a:gridCol>
                <a:gridCol w="963340">
                  <a:extLst>
                    <a:ext uri="{9D8B030D-6E8A-4147-A177-3AD203B41FA5}">
                      <a16:colId xmlns:a16="http://schemas.microsoft.com/office/drawing/2014/main" val="20001"/>
                    </a:ext>
                  </a:extLst>
                </a:gridCol>
                <a:gridCol w="915767">
                  <a:extLst>
                    <a:ext uri="{9D8B030D-6E8A-4147-A177-3AD203B41FA5}">
                      <a16:colId xmlns:a16="http://schemas.microsoft.com/office/drawing/2014/main" val="20002"/>
                    </a:ext>
                  </a:extLst>
                </a:gridCol>
                <a:gridCol w="844409">
                  <a:extLst>
                    <a:ext uri="{9D8B030D-6E8A-4147-A177-3AD203B41FA5}">
                      <a16:colId xmlns:a16="http://schemas.microsoft.com/office/drawing/2014/main" val="20003"/>
                    </a:ext>
                  </a:extLst>
                </a:gridCol>
                <a:gridCol w="811702">
                  <a:extLst>
                    <a:ext uri="{9D8B030D-6E8A-4147-A177-3AD203B41FA5}">
                      <a16:colId xmlns:a16="http://schemas.microsoft.com/office/drawing/2014/main" val="20004"/>
                    </a:ext>
                  </a:extLst>
                </a:gridCol>
                <a:gridCol w="808729">
                  <a:extLst>
                    <a:ext uri="{9D8B030D-6E8A-4147-A177-3AD203B41FA5}">
                      <a16:colId xmlns:a16="http://schemas.microsoft.com/office/drawing/2014/main" val="20005"/>
                    </a:ext>
                  </a:extLst>
                </a:gridCol>
                <a:gridCol w="820623">
                  <a:extLst>
                    <a:ext uri="{9D8B030D-6E8A-4147-A177-3AD203B41FA5}">
                      <a16:colId xmlns:a16="http://schemas.microsoft.com/office/drawing/2014/main" val="20006"/>
                    </a:ext>
                  </a:extLst>
                </a:gridCol>
                <a:gridCol w="749264">
                  <a:extLst>
                    <a:ext uri="{9D8B030D-6E8A-4147-A177-3AD203B41FA5}">
                      <a16:colId xmlns:a16="http://schemas.microsoft.com/office/drawing/2014/main" val="20007"/>
                    </a:ext>
                  </a:extLst>
                </a:gridCol>
                <a:gridCol w="820623">
                  <a:extLst>
                    <a:ext uri="{9D8B030D-6E8A-4147-A177-3AD203B41FA5}">
                      <a16:colId xmlns:a16="http://schemas.microsoft.com/office/drawing/2014/main" val="20008"/>
                    </a:ext>
                  </a:extLst>
                </a:gridCol>
                <a:gridCol w="677906">
                  <a:extLst>
                    <a:ext uri="{9D8B030D-6E8A-4147-A177-3AD203B41FA5}">
                      <a16:colId xmlns:a16="http://schemas.microsoft.com/office/drawing/2014/main" val="20009"/>
                    </a:ext>
                  </a:extLst>
                </a:gridCol>
                <a:gridCol w="740345">
                  <a:extLst>
                    <a:ext uri="{9D8B030D-6E8A-4147-A177-3AD203B41FA5}">
                      <a16:colId xmlns:a16="http://schemas.microsoft.com/office/drawing/2014/main" val="20010"/>
                    </a:ext>
                  </a:extLst>
                </a:gridCol>
                <a:gridCol w="642227">
                  <a:extLst>
                    <a:ext uri="{9D8B030D-6E8A-4147-A177-3AD203B41FA5}">
                      <a16:colId xmlns:a16="http://schemas.microsoft.com/office/drawing/2014/main" val="20011"/>
                    </a:ext>
                  </a:extLst>
                </a:gridCol>
                <a:gridCol w="701693">
                  <a:extLst>
                    <a:ext uri="{9D8B030D-6E8A-4147-A177-3AD203B41FA5}">
                      <a16:colId xmlns:a16="http://schemas.microsoft.com/office/drawing/2014/main" val="20012"/>
                    </a:ext>
                  </a:extLst>
                </a:gridCol>
              </a:tblGrid>
              <a:tr h="342091">
                <a:tc gridSpan="13">
                  <a:txBody>
                    <a:bodyPr/>
                    <a:lstStyle>
                      <a:lvl1pPr marL="0" algn="l" defTabSz="685165" rtl="0" eaLnBrk="1" latinLnBrk="0" hangingPunct="1">
                        <a:defRPr sz="1400" kern="1200">
                          <a:solidFill>
                            <a:schemeClr val="dk1"/>
                          </a:solidFill>
                          <a:latin typeface="Calibri" panose="020F0502020204030204"/>
                        </a:defRPr>
                      </a:lvl1pPr>
                      <a:lvl2pPr marL="342900" algn="l" defTabSz="685165" rtl="0" eaLnBrk="1" latinLnBrk="0" hangingPunct="1">
                        <a:defRPr sz="1400" kern="1200">
                          <a:solidFill>
                            <a:schemeClr val="dk1"/>
                          </a:solidFill>
                          <a:latin typeface="Calibri" panose="020F0502020204030204"/>
                        </a:defRPr>
                      </a:lvl2pPr>
                      <a:lvl3pPr marL="685800" algn="l" defTabSz="685165" rtl="0" eaLnBrk="1" latinLnBrk="0" hangingPunct="1">
                        <a:defRPr sz="1400" kern="1200">
                          <a:solidFill>
                            <a:schemeClr val="dk1"/>
                          </a:solidFill>
                          <a:latin typeface="Calibri" panose="020F0502020204030204"/>
                        </a:defRPr>
                      </a:lvl3pPr>
                      <a:lvl4pPr marL="1028700" algn="l" defTabSz="685165" rtl="0" eaLnBrk="1" latinLnBrk="0" hangingPunct="1">
                        <a:defRPr sz="1400" kern="1200">
                          <a:solidFill>
                            <a:schemeClr val="dk1"/>
                          </a:solidFill>
                          <a:latin typeface="Calibri" panose="020F0502020204030204"/>
                        </a:defRPr>
                      </a:lvl4pPr>
                      <a:lvl5pPr marL="1371600" algn="l" defTabSz="685165" rtl="0" eaLnBrk="1" latinLnBrk="0" hangingPunct="1">
                        <a:defRPr sz="1400" kern="1200">
                          <a:solidFill>
                            <a:schemeClr val="dk1"/>
                          </a:solidFill>
                          <a:latin typeface="Calibri" panose="020F0502020204030204"/>
                        </a:defRPr>
                      </a:lvl5pPr>
                      <a:lvl6pPr marL="1714500" algn="l" defTabSz="685165" rtl="0" eaLnBrk="1" latinLnBrk="0" hangingPunct="1">
                        <a:defRPr sz="1400" kern="1200">
                          <a:solidFill>
                            <a:schemeClr val="dk1"/>
                          </a:solidFill>
                          <a:latin typeface="Calibri" panose="020F0502020204030204"/>
                        </a:defRPr>
                      </a:lvl6pPr>
                      <a:lvl7pPr marL="2057400" algn="l" defTabSz="685165" rtl="0" eaLnBrk="1" latinLnBrk="0" hangingPunct="1">
                        <a:defRPr sz="1400" kern="1200">
                          <a:solidFill>
                            <a:schemeClr val="dk1"/>
                          </a:solidFill>
                          <a:latin typeface="Calibri" panose="020F0502020204030204"/>
                        </a:defRPr>
                      </a:lvl7pPr>
                      <a:lvl8pPr marL="2400300" algn="l" defTabSz="685165" rtl="0" eaLnBrk="1" latinLnBrk="0" hangingPunct="1">
                        <a:defRPr sz="1400" kern="1200">
                          <a:solidFill>
                            <a:schemeClr val="dk1"/>
                          </a:solidFill>
                          <a:latin typeface="Calibri" panose="020F0502020204030204"/>
                        </a:defRPr>
                      </a:lvl8pPr>
                      <a:lvl9pPr marL="2743200" algn="l" defTabSz="685165" rtl="0" eaLnBrk="1" latinLnBrk="0" hangingPunct="1">
                        <a:defRPr sz="1400" kern="1200">
                          <a:solidFill>
                            <a:schemeClr val="dk1"/>
                          </a:solidFill>
                          <a:latin typeface="Calibri" panose="020F0502020204030204"/>
                        </a:defRPr>
                      </a:lvl9pPr>
                    </a:lstStyle>
                    <a:p>
                      <a:pPr algn="ctr" fontAlgn="ctr"/>
                      <a:r>
                        <a:rPr lang="en-US" altLang="zh-CN" sz="1500" b="1" u="none" strike="noStrike" dirty="0">
                          <a:solidFill>
                            <a:schemeClr val="bg1"/>
                          </a:solidFill>
                          <a:effectLst/>
                          <a:latin typeface="微软雅黑" panose="020B0503020204020204" pitchFamily="34" charset="-122"/>
                          <a:ea typeface="微软雅黑" panose="020B0503020204020204" pitchFamily="34" charset="-122"/>
                        </a:rPr>
                        <a:t>Coal price trend (offshore closing price)</a:t>
                      </a:r>
                      <a:endParaRPr lang="zh-CN" altLang="en-US" sz="1500" b="1" i="0" u="none" strike="noStrike" dirty="0">
                        <a:solidFill>
                          <a:schemeClr val="bg1"/>
                        </a:solidFill>
                        <a:effectLst/>
                        <a:latin typeface="微软雅黑" panose="020B0503020204020204" pitchFamily="34" charset="-122"/>
                        <a:ea typeface="微软雅黑" panose="020B0503020204020204" pitchFamily="34" charset="-122"/>
                      </a:endParaRPr>
                    </a:p>
                  </a:txBody>
                  <a:tcPr marL="8924" marR="8924" marT="8927"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A3E4A"/>
                    </a:solidFill>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extLst>
                  <a:ext uri="{0D108BD9-81ED-4DB2-BD59-A6C34878D82A}">
                    <a16:rowId xmlns:a16="http://schemas.microsoft.com/office/drawing/2014/main" val="10000"/>
                  </a:ext>
                </a:extLst>
              </a:tr>
              <a:tr h="342091">
                <a:tc>
                  <a:txBody>
                    <a:bodyPr/>
                    <a:lstStyle>
                      <a:lvl1pPr marL="0" algn="l" defTabSz="685165" rtl="0" eaLnBrk="1" latinLnBrk="0" hangingPunct="1">
                        <a:defRPr sz="1400" kern="1200">
                          <a:solidFill>
                            <a:schemeClr val="dk1"/>
                          </a:solidFill>
                          <a:latin typeface="Calibri" panose="020F0502020204030204"/>
                        </a:defRPr>
                      </a:lvl1pPr>
                      <a:lvl2pPr marL="342900" algn="l" defTabSz="685165" rtl="0" eaLnBrk="1" latinLnBrk="0" hangingPunct="1">
                        <a:defRPr sz="1400" kern="1200">
                          <a:solidFill>
                            <a:schemeClr val="dk1"/>
                          </a:solidFill>
                          <a:latin typeface="Calibri" panose="020F0502020204030204"/>
                        </a:defRPr>
                      </a:lvl2pPr>
                      <a:lvl3pPr marL="685800" algn="l" defTabSz="685165" rtl="0" eaLnBrk="1" latinLnBrk="0" hangingPunct="1">
                        <a:defRPr sz="1400" kern="1200">
                          <a:solidFill>
                            <a:schemeClr val="dk1"/>
                          </a:solidFill>
                          <a:latin typeface="Calibri" panose="020F0502020204030204"/>
                        </a:defRPr>
                      </a:lvl3pPr>
                      <a:lvl4pPr marL="1028700" algn="l" defTabSz="685165" rtl="0" eaLnBrk="1" latinLnBrk="0" hangingPunct="1">
                        <a:defRPr sz="1400" kern="1200">
                          <a:solidFill>
                            <a:schemeClr val="dk1"/>
                          </a:solidFill>
                          <a:latin typeface="Calibri" panose="020F0502020204030204"/>
                        </a:defRPr>
                      </a:lvl4pPr>
                      <a:lvl5pPr marL="1371600" algn="l" defTabSz="685165" rtl="0" eaLnBrk="1" latinLnBrk="0" hangingPunct="1">
                        <a:defRPr sz="1400" kern="1200">
                          <a:solidFill>
                            <a:schemeClr val="dk1"/>
                          </a:solidFill>
                          <a:latin typeface="Calibri" panose="020F0502020204030204"/>
                        </a:defRPr>
                      </a:lvl5pPr>
                      <a:lvl6pPr marL="1714500" algn="l" defTabSz="685165" rtl="0" eaLnBrk="1" latinLnBrk="0" hangingPunct="1">
                        <a:defRPr sz="1400" kern="1200">
                          <a:solidFill>
                            <a:schemeClr val="dk1"/>
                          </a:solidFill>
                          <a:latin typeface="Calibri" panose="020F0502020204030204"/>
                        </a:defRPr>
                      </a:lvl6pPr>
                      <a:lvl7pPr marL="2057400" algn="l" defTabSz="685165" rtl="0" eaLnBrk="1" latinLnBrk="0" hangingPunct="1">
                        <a:defRPr sz="1400" kern="1200">
                          <a:solidFill>
                            <a:schemeClr val="dk1"/>
                          </a:solidFill>
                          <a:latin typeface="Calibri" panose="020F0502020204030204"/>
                        </a:defRPr>
                      </a:lvl7pPr>
                      <a:lvl8pPr marL="2400300" algn="l" defTabSz="685165" rtl="0" eaLnBrk="1" latinLnBrk="0" hangingPunct="1">
                        <a:defRPr sz="1400" kern="1200">
                          <a:solidFill>
                            <a:schemeClr val="dk1"/>
                          </a:solidFill>
                          <a:latin typeface="Calibri" panose="020F0502020204030204"/>
                        </a:defRPr>
                      </a:lvl8pPr>
                      <a:lvl9pPr marL="2743200" algn="l" defTabSz="685165" rtl="0" eaLnBrk="1" latinLnBrk="0" hangingPunct="1">
                        <a:defRPr sz="1400" kern="1200">
                          <a:solidFill>
                            <a:schemeClr val="dk1"/>
                          </a:solidFill>
                          <a:latin typeface="Calibri" panose="020F0502020204030204"/>
                        </a:defRPr>
                      </a:lvl9pPr>
                    </a:lstStyle>
                    <a:p>
                      <a:pPr algn="ctr" fontAlgn="ctr"/>
                      <a:r>
                        <a:rPr lang="en-US" altLang="zh-CN" sz="1100" b="1" u="none" strike="noStrike" dirty="0">
                          <a:effectLst/>
                        </a:rPr>
                        <a:t>month</a:t>
                      </a:r>
                      <a:endParaRPr lang="zh-CN" altLang="en-US" sz="1100" b="1" i="0" u="none" strike="noStrike" dirty="0">
                        <a:effectLst/>
                        <a:latin typeface="宋体" panose="02010600030101010101" pitchFamily="2" charset="-122"/>
                      </a:endParaRPr>
                    </a:p>
                  </a:txBody>
                  <a:tcPr marL="8924" marR="8924" marT="8927"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1">
                        <a:lumMod val="85000"/>
                      </a:schemeClr>
                    </a:solidFill>
                  </a:tcPr>
                </a:tc>
                <a:tc>
                  <a:txBody>
                    <a:bodyPr/>
                    <a:lstStyle>
                      <a:lvl1pPr marL="0" algn="l" defTabSz="685165" rtl="0" eaLnBrk="1" latinLnBrk="0" hangingPunct="1">
                        <a:defRPr sz="1400" kern="1200">
                          <a:solidFill>
                            <a:schemeClr val="dk1"/>
                          </a:solidFill>
                          <a:latin typeface="Calibri" panose="020F0502020204030204"/>
                        </a:defRPr>
                      </a:lvl1pPr>
                      <a:lvl2pPr marL="342900" algn="l" defTabSz="685165" rtl="0" eaLnBrk="1" latinLnBrk="0" hangingPunct="1">
                        <a:defRPr sz="1400" kern="1200">
                          <a:solidFill>
                            <a:schemeClr val="dk1"/>
                          </a:solidFill>
                          <a:latin typeface="Calibri" panose="020F0502020204030204"/>
                        </a:defRPr>
                      </a:lvl2pPr>
                      <a:lvl3pPr marL="685800" algn="l" defTabSz="685165" rtl="0" eaLnBrk="1" latinLnBrk="0" hangingPunct="1">
                        <a:defRPr sz="1400" kern="1200">
                          <a:solidFill>
                            <a:schemeClr val="dk1"/>
                          </a:solidFill>
                          <a:latin typeface="Calibri" panose="020F0502020204030204"/>
                        </a:defRPr>
                      </a:lvl3pPr>
                      <a:lvl4pPr marL="1028700" algn="l" defTabSz="685165" rtl="0" eaLnBrk="1" latinLnBrk="0" hangingPunct="1">
                        <a:defRPr sz="1400" kern="1200">
                          <a:solidFill>
                            <a:schemeClr val="dk1"/>
                          </a:solidFill>
                          <a:latin typeface="Calibri" panose="020F0502020204030204"/>
                        </a:defRPr>
                      </a:lvl4pPr>
                      <a:lvl5pPr marL="1371600" algn="l" defTabSz="685165" rtl="0" eaLnBrk="1" latinLnBrk="0" hangingPunct="1">
                        <a:defRPr sz="1400" kern="1200">
                          <a:solidFill>
                            <a:schemeClr val="dk1"/>
                          </a:solidFill>
                          <a:latin typeface="Calibri" panose="020F0502020204030204"/>
                        </a:defRPr>
                      </a:lvl5pPr>
                      <a:lvl6pPr marL="1714500" algn="l" defTabSz="685165" rtl="0" eaLnBrk="1" latinLnBrk="0" hangingPunct="1">
                        <a:defRPr sz="1400" kern="1200">
                          <a:solidFill>
                            <a:schemeClr val="dk1"/>
                          </a:solidFill>
                          <a:latin typeface="Calibri" panose="020F0502020204030204"/>
                        </a:defRPr>
                      </a:lvl6pPr>
                      <a:lvl7pPr marL="2057400" algn="l" defTabSz="685165" rtl="0" eaLnBrk="1" latinLnBrk="0" hangingPunct="1">
                        <a:defRPr sz="1400" kern="1200">
                          <a:solidFill>
                            <a:schemeClr val="dk1"/>
                          </a:solidFill>
                          <a:latin typeface="Calibri" panose="020F0502020204030204"/>
                        </a:defRPr>
                      </a:lvl7pPr>
                      <a:lvl8pPr marL="2400300" algn="l" defTabSz="685165" rtl="0" eaLnBrk="1" latinLnBrk="0" hangingPunct="1">
                        <a:defRPr sz="1400" kern="1200">
                          <a:solidFill>
                            <a:schemeClr val="dk1"/>
                          </a:solidFill>
                          <a:latin typeface="Calibri" panose="020F0502020204030204"/>
                        </a:defRPr>
                      </a:lvl8pPr>
                      <a:lvl9pPr marL="2743200" algn="l" defTabSz="685165" rtl="0" eaLnBrk="1" latinLnBrk="0" hangingPunct="1">
                        <a:defRPr sz="1400" kern="1200">
                          <a:solidFill>
                            <a:schemeClr val="dk1"/>
                          </a:solidFill>
                          <a:latin typeface="Calibri" panose="020F0502020204030204"/>
                        </a:defRPr>
                      </a:lvl9pPr>
                    </a:lstStyle>
                    <a:p>
                      <a:pPr algn="ctr" fontAlgn="ctr"/>
                      <a:r>
                        <a:rPr lang="en-US" altLang="zh-CN" sz="1100" b="1" u="none" strike="noStrike" dirty="0">
                          <a:effectLst/>
                        </a:rPr>
                        <a:t>January</a:t>
                      </a:r>
                      <a:endParaRPr lang="zh-CN" altLang="en-US" sz="1100" b="1" i="0" u="none" strike="noStrike" dirty="0">
                        <a:effectLst/>
                        <a:latin typeface="宋体" panose="02010600030101010101" pitchFamily="2" charset="-122"/>
                      </a:endParaRPr>
                    </a:p>
                  </a:txBody>
                  <a:tcPr marL="8924" marR="8924" marT="8927"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1">
                        <a:lumMod val="85000"/>
                      </a:schemeClr>
                    </a:solidFill>
                  </a:tcPr>
                </a:tc>
                <a:tc>
                  <a:txBody>
                    <a:bodyPr/>
                    <a:lstStyle>
                      <a:lvl1pPr marL="0" algn="l" defTabSz="685165" rtl="0" eaLnBrk="1" latinLnBrk="0" hangingPunct="1">
                        <a:defRPr sz="1400" kern="1200">
                          <a:solidFill>
                            <a:schemeClr val="dk1"/>
                          </a:solidFill>
                          <a:latin typeface="Calibri" panose="020F0502020204030204"/>
                        </a:defRPr>
                      </a:lvl1pPr>
                      <a:lvl2pPr marL="342900" algn="l" defTabSz="685165" rtl="0" eaLnBrk="1" latinLnBrk="0" hangingPunct="1">
                        <a:defRPr sz="1400" kern="1200">
                          <a:solidFill>
                            <a:schemeClr val="dk1"/>
                          </a:solidFill>
                          <a:latin typeface="Calibri" panose="020F0502020204030204"/>
                        </a:defRPr>
                      </a:lvl2pPr>
                      <a:lvl3pPr marL="685800" algn="l" defTabSz="685165" rtl="0" eaLnBrk="1" latinLnBrk="0" hangingPunct="1">
                        <a:defRPr sz="1400" kern="1200">
                          <a:solidFill>
                            <a:schemeClr val="dk1"/>
                          </a:solidFill>
                          <a:latin typeface="Calibri" panose="020F0502020204030204"/>
                        </a:defRPr>
                      </a:lvl3pPr>
                      <a:lvl4pPr marL="1028700" algn="l" defTabSz="685165" rtl="0" eaLnBrk="1" latinLnBrk="0" hangingPunct="1">
                        <a:defRPr sz="1400" kern="1200">
                          <a:solidFill>
                            <a:schemeClr val="dk1"/>
                          </a:solidFill>
                          <a:latin typeface="Calibri" panose="020F0502020204030204"/>
                        </a:defRPr>
                      </a:lvl4pPr>
                      <a:lvl5pPr marL="1371600" algn="l" defTabSz="685165" rtl="0" eaLnBrk="1" latinLnBrk="0" hangingPunct="1">
                        <a:defRPr sz="1400" kern="1200">
                          <a:solidFill>
                            <a:schemeClr val="dk1"/>
                          </a:solidFill>
                          <a:latin typeface="Calibri" panose="020F0502020204030204"/>
                        </a:defRPr>
                      </a:lvl5pPr>
                      <a:lvl6pPr marL="1714500" algn="l" defTabSz="685165" rtl="0" eaLnBrk="1" latinLnBrk="0" hangingPunct="1">
                        <a:defRPr sz="1400" kern="1200">
                          <a:solidFill>
                            <a:schemeClr val="dk1"/>
                          </a:solidFill>
                          <a:latin typeface="Calibri" panose="020F0502020204030204"/>
                        </a:defRPr>
                      </a:lvl6pPr>
                      <a:lvl7pPr marL="2057400" algn="l" defTabSz="685165" rtl="0" eaLnBrk="1" latinLnBrk="0" hangingPunct="1">
                        <a:defRPr sz="1400" kern="1200">
                          <a:solidFill>
                            <a:schemeClr val="dk1"/>
                          </a:solidFill>
                          <a:latin typeface="Calibri" panose="020F0502020204030204"/>
                        </a:defRPr>
                      </a:lvl7pPr>
                      <a:lvl8pPr marL="2400300" algn="l" defTabSz="685165" rtl="0" eaLnBrk="1" latinLnBrk="0" hangingPunct="1">
                        <a:defRPr sz="1400" kern="1200">
                          <a:solidFill>
                            <a:schemeClr val="dk1"/>
                          </a:solidFill>
                          <a:latin typeface="Calibri" panose="020F0502020204030204"/>
                        </a:defRPr>
                      </a:lvl8pPr>
                      <a:lvl9pPr marL="2743200" algn="l" defTabSz="685165" rtl="0" eaLnBrk="1" latinLnBrk="0" hangingPunct="1">
                        <a:defRPr sz="1400" kern="1200">
                          <a:solidFill>
                            <a:schemeClr val="dk1"/>
                          </a:solidFill>
                          <a:latin typeface="Calibri" panose="020F0502020204030204"/>
                        </a:defRPr>
                      </a:lvl9pPr>
                    </a:lstStyle>
                    <a:p>
                      <a:pPr algn="ctr" fontAlgn="ctr"/>
                      <a:r>
                        <a:rPr lang="en-US" altLang="zh-CN" sz="1100" b="1" u="none" strike="noStrike" dirty="0">
                          <a:effectLst/>
                        </a:rPr>
                        <a:t>February</a:t>
                      </a:r>
                      <a:endParaRPr lang="zh-CN" altLang="en-US" sz="1100" b="1" i="0" u="none" strike="noStrike" dirty="0">
                        <a:effectLst/>
                        <a:latin typeface="宋体" panose="02010600030101010101" pitchFamily="2" charset="-122"/>
                      </a:endParaRPr>
                    </a:p>
                  </a:txBody>
                  <a:tcPr marL="8924" marR="8924" marT="8927"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1">
                        <a:lumMod val="85000"/>
                      </a:schemeClr>
                    </a:solidFill>
                  </a:tcPr>
                </a:tc>
                <a:tc>
                  <a:txBody>
                    <a:bodyPr/>
                    <a:lstStyle>
                      <a:lvl1pPr marL="0" algn="l" defTabSz="685165" rtl="0" eaLnBrk="1" latinLnBrk="0" hangingPunct="1">
                        <a:defRPr sz="1400" kern="1200">
                          <a:solidFill>
                            <a:schemeClr val="dk1"/>
                          </a:solidFill>
                          <a:latin typeface="Calibri" panose="020F0502020204030204"/>
                        </a:defRPr>
                      </a:lvl1pPr>
                      <a:lvl2pPr marL="342900" algn="l" defTabSz="685165" rtl="0" eaLnBrk="1" latinLnBrk="0" hangingPunct="1">
                        <a:defRPr sz="1400" kern="1200">
                          <a:solidFill>
                            <a:schemeClr val="dk1"/>
                          </a:solidFill>
                          <a:latin typeface="Calibri" panose="020F0502020204030204"/>
                        </a:defRPr>
                      </a:lvl2pPr>
                      <a:lvl3pPr marL="685800" algn="l" defTabSz="685165" rtl="0" eaLnBrk="1" latinLnBrk="0" hangingPunct="1">
                        <a:defRPr sz="1400" kern="1200">
                          <a:solidFill>
                            <a:schemeClr val="dk1"/>
                          </a:solidFill>
                          <a:latin typeface="Calibri" panose="020F0502020204030204"/>
                        </a:defRPr>
                      </a:lvl3pPr>
                      <a:lvl4pPr marL="1028700" algn="l" defTabSz="685165" rtl="0" eaLnBrk="1" latinLnBrk="0" hangingPunct="1">
                        <a:defRPr sz="1400" kern="1200">
                          <a:solidFill>
                            <a:schemeClr val="dk1"/>
                          </a:solidFill>
                          <a:latin typeface="Calibri" panose="020F0502020204030204"/>
                        </a:defRPr>
                      </a:lvl4pPr>
                      <a:lvl5pPr marL="1371600" algn="l" defTabSz="685165" rtl="0" eaLnBrk="1" latinLnBrk="0" hangingPunct="1">
                        <a:defRPr sz="1400" kern="1200">
                          <a:solidFill>
                            <a:schemeClr val="dk1"/>
                          </a:solidFill>
                          <a:latin typeface="Calibri" panose="020F0502020204030204"/>
                        </a:defRPr>
                      </a:lvl5pPr>
                      <a:lvl6pPr marL="1714500" algn="l" defTabSz="685165" rtl="0" eaLnBrk="1" latinLnBrk="0" hangingPunct="1">
                        <a:defRPr sz="1400" kern="1200">
                          <a:solidFill>
                            <a:schemeClr val="dk1"/>
                          </a:solidFill>
                          <a:latin typeface="Calibri" panose="020F0502020204030204"/>
                        </a:defRPr>
                      </a:lvl6pPr>
                      <a:lvl7pPr marL="2057400" algn="l" defTabSz="685165" rtl="0" eaLnBrk="1" latinLnBrk="0" hangingPunct="1">
                        <a:defRPr sz="1400" kern="1200">
                          <a:solidFill>
                            <a:schemeClr val="dk1"/>
                          </a:solidFill>
                          <a:latin typeface="Calibri" panose="020F0502020204030204"/>
                        </a:defRPr>
                      </a:lvl7pPr>
                      <a:lvl8pPr marL="2400300" algn="l" defTabSz="685165" rtl="0" eaLnBrk="1" latinLnBrk="0" hangingPunct="1">
                        <a:defRPr sz="1400" kern="1200">
                          <a:solidFill>
                            <a:schemeClr val="dk1"/>
                          </a:solidFill>
                          <a:latin typeface="Calibri" panose="020F0502020204030204"/>
                        </a:defRPr>
                      </a:lvl8pPr>
                      <a:lvl9pPr marL="2743200" algn="l" defTabSz="685165" rtl="0" eaLnBrk="1" latinLnBrk="0" hangingPunct="1">
                        <a:defRPr sz="1400" kern="1200">
                          <a:solidFill>
                            <a:schemeClr val="dk1"/>
                          </a:solidFill>
                          <a:latin typeface="Calibri" panose="020F0502020204030204"/>
                        </a:defRPr>
                      </a:lvl9pPr>
                    </a:lstStyle>
                    <a:p>
                      <a:pPr algn="ctr" fontAlgn="ctr"/>
                      <a:r>
                        <a:rPr lang="en-US" altLang="zh-CN" sz="1100" b="1" u="none" strike="noStrike" dirty="0">
                          <a:effectLst/>
                        </a:rPr>
                        <a:t>March</a:t>
                      </a:r>
                      <a:endParaRPr lang="zh-CN" altLang="en-US" sz="1100" b="1" i="0" u="none" strike="noStrike" dirty="0">
                        <a:effectLst/>
                        <a:latin typeface="宋体" panose="02010600030101010101" pitchFamily="2" charset="-122"/>
                      </a:endParaRPr>
                    </a:p>
                  </a:txBody>
                  <a:tcPr marL="8924" marR="8924" marT="8927"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1">
                        <a:lumMod val="85000"/>
                      </a:schemeClr>
                    </a:solidFill>
                  </a:tcPr>
                </a:tc>
                <a:tc>
                  <a:txBody>
                    <a:bodyPr/>
                    <a:lstStyle>
                      <a:lvl1pPr marL="0" algn="l" defTabSz="685165" rtl="0" eaLnBrk="1" latinLnBrk="0" hangingPunct="1">
                        <a:defRPr sz="1400" kern="1200">
                          <a:solidFill>
                            <a:schemeClr val="dk1"/>
                          </a:solidFill>
                          <a:latin typeface="Calibri" panose="020F0502020204030204"/>
                        </a:defRPr>
                      </a:lvl1pPr>
                      <a:lvl2pPr marL="342900" algn="l" defTabSz="685165" rtl="0" eaLnBrk="1" latinLnBrk="0" hangingPunct="1">
                        <a:defRPr sz="1400" kern="1200">
                          <a:solidFill>
                            <a:schemeClr val="dk1"/>
                          </a:solidFill>
                          <a:latin typeface="Calibri" panose="020F0502020204030204"/>
                        </a:defRPr>
                      </a:lvl2pPr>
                      <a:lvl3pPr marL="685800" algn="l" defTabSz="685165" rtl="0" eaLnBrk="1" latinLnBrk="0" hangingPunct="1">
                        <a:defRPr sz="1400" kern="1200">
                          <a:solidFill>
                            <a:schemeClr val="dk1"/>
                          </a:solidFill>
                          <a:latin typeface="Calibri" panose="020F0502020204030204"/>
                        </a:defRPr>
                      </a:lvl3pPr>
                      <a:lvl4pPr marL="1028700" algn="l" defTabSz="685165" rtl="0" eaLnBrk="1" latinLnBrk="0" hangingPunct="1">
                        <a:defRPr sz="1400" kern="1200">
                          <a:solidFill>
                            <a:schemeClr val="dk1"/>
                          </a:solidFill>
                          <a:latin typeface="Calibri" panose="020F0502020204030204"/>
                        </a:defRPr>
                      </a:lvl4pPr>
                      <a:lvl5pPr marL="1371600" algn="l" defTabSz="685165" rtl="0" eaLnBrk="1" latinLnBrk="0" hangingPunct="1">
                        <a:defRPr sz="1400" kern="1200">
                          <a:solidFill>
                            <a:schemeClr val="dk1"/>
                          </a:solidFill>
                          <a:latin typeface="Calibri" panose="020F0502020204030204"/>
                        </a:defRPr>
                      </a:lvl5pPr>
                      <a:lvl6pPr marL="1714500" algn="l" defTabSz="685165" rtl="0" eaLnBrk="1" latinLnBrk="0" hangingPunct="1">
                        <a:defRPr sz="1400" kern="1200">
                          <a:solidFill>
                            <a:schemeClr val="dk1"/>
                          </a:solidFill>
                          <a:latin typeface="Calibri" panose="020F0502020204030204"/>
                        </a:defRPr>
                      </a:lvl6pPr>
                      <a:lvl7pPr marL="2057400" algn="l" defTabSz="685165" rtl="0" eaLnBrk="1" latinLnBrk="0" hangingPunct="1">
                        <a:defRPr sz="1400" kern="1200">
                          <a:solidFill>
                            <a:schemeClr val="dk1"/>
                          </a:solidFill>
                          <a:latin typeface="Calibri" panose="020F0502020204030204"/>
                        </a:defRPr>
                      </a:lvl7pPr>
                      <a:lvl8pPr marL="2400300" algn="l" defTabSz="685165" rtl="0" eaLnBrk="1" latinLnBrk="0" hangingPunct="1">
                        <a:defRPr sz="1400" kern="1200">
                          <a:solidFill>
                            <a:schemeClr val="dk1"/>
                          </a:solidFill>
                          <a:latin typeface="Calibri" panose="020F0502020204030204"/>
                        </a:defRPr>
                      </a:lvl8pPr>
                      <a:lvl9pPr marL="2743200" algn="l" defTabSz="685165" rtl="0" eaLnBrk="1" latinLnBrk="0" hangingPunct="1">
                        <a:defRPr sz="1400" kern="1200">
                          <a:solidFill>
                            <a:schemeClr val="dk1"/>
                          </a:solidFill>
                          <a:latin typeface="Calibri" panose="020F0502020204030204"/>
                        </a:defRPr>
                      </a:lvl9pPr>
                    </a:lstStyle>
                    <a:p>
                      <a:pPr algn="ctr" fontAlgn="ctr"/>
                      <a:r>
                        <a:rPr lang="en-US" altLang="zh-CN" sz="1100" b="1" u="none" strike="noStrike" dirty="0">
                          <a:effectLst/>
                        </a:rPr>
                        <a:t>April</a:t>
                      </a:r>
                      <a:endParaRPr lang="zh-CN" altLang="en-US" sz="1100" b="1" i="0" u="none" strike="noStrike" dirty="0">
                        <a:effectLst/>
                        <a:latin typeface="宋体" panose="02010600030101010101" pitchFamily="2" charset="-122"/>
                      </a:endParaRPr>
                    </a:p>
                  </a:txBody>
                  <a:tcPr marL="8924" marR="8924" marT="8927"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1">
                        <a:lumMod val="85000"/>
                      </a:schemeClr>
                    </a:solidFill>
                  </a:tcPr>
                </a:tc>
                <a:tc>
                  <a:txBody>
                    <a:bodyPr/>
                    <a:lstStyle>
                      <a:lvl1pPr marL="0" algn="l" defTabSz="685165" rtl="0" eaLnBrk="1" latinLnBrk="0" hangingPunct="1">
                        <a:defRPr sz="1400" kern="1200">
                          <a:solidFill>
                            <a:schemeClr val="dk1"/>
                          </a:solidFill>
                          <a:latin typeface="Calibri" panose="020F0502020204030204"/>
                        </a:defRPr>
                      </a:lvl1pPr>
                      <a:lvl2pPr marL="342900" algn="l" defTabSz="685165" rtl="0" eaLnBrk="1" latinLnBrk="0" hangingPunct="1">
                        <a:defRPr sz="1400" kern="1200">
                          <a:solidFill>
                            <a:schemeClr val="dk1"/>
                          </a:solidFill>
                          <a:latin typeface="Calibri" panose="020F0502020204030204"/>
                        </a:defRPr>
                      </a:lvl2pPr>
                      <a:lvl3pPr marL="685800" algn="l" defTabSz="685165" rtl="0" eaLnBrk="1" latinLnBrk="0" hangingPunct="1">
                        <a:defRPr sz="1400" kern="1200">
                          <a:solidFill>
                            <a:schemeClr val="dk1"/>
                          </a:solidFill>
                          <a:latin typeface="Calibri" panose="020F0502020204030204"/>
                        </a:defRPr>
                      </a:lvl3pPr>
                      <a:lvl4pPr marL="1028700" algn="l" defTabSz="685165" rtl="0" eaLnBrk="1" latinLnBrk="0" hangingPunct="1">
                        <a:defRPr sz="1400" kern="1200">
                          <a:solidFill>
                            <a:schemeClr val="dk1"/>
                          </a:solidFill>
                          <a:latin typeface="Calibri" panose="020F0502020204030204"/>
                        </a:defRPr>
                      </a:lvl4pPr>
                      <a:lvl5pPr marL="1371600" algn="l" defTabSz="685165" rtl="0" eaLnBrk="1" latinLnBrk="0" hangingPunct="1">
                        <a:defRPr sz="1400" kern="1200">
                          <a:solidFill>
                            <a:schemeClr val="dk1"/>
                          </a:solidFill>
                          <a:latin typeface="Calibri" panose="020F0502020204030204"/>
                        </a:defRPr>
                      </a:lvl5pPr>
                      <a:lvl6pPr marL="1714500" algn="l" defTabSz="685165" rtl="0" eaLnBrk="1" latinLnBrk="0" hangingPunct="1">
                        <a:defRPr sz="1400" kern="1200">
                          <a:solidFill>
                            <a:schemeClr val="dk1"/>
                          </a:solidFill>
                          <a:latin typeface="Calibri" panose="020F0502020204030204"/>
                        </a:defRPr>
                      </a:lvl6pPr>
                      <a:lvl7pPr marL="2057400" algn="l" defTabSz="685165" rtl="0" eaLnBrk="1" latinLnBrk="0" hangingPunct="1">
                        <a:defRPr sz="1400" kern="1200">
                          <a:solidFill>
                            <a:schemeClr val="dk1"/>
                          </a:solidFill>
                          <a:latin typeface="Calibri" panose="020F0502020204030204"/>
                        </a:defRPr>
                      </a:lvl7pPr>
                      <a:lvl8pPr marL="2400300" algn="l" defTabSz="685165" rtl="0" eaLnBrk="1" latinLnBrk="0" hangingPunct="1">
                        <a:defRPr sz="1400" kern="1200">
                          <a:solidFill>
                            <a:schemeClr val="dk1"/>
                          </a:solidFill>
                          <a:latin typeface="Calibri" panose="020F0502020204030204"/>
                        </a:defRPr>
                      </a:lvl8pPr>
                      <a:lvl9pPr marL="2743200" algn="l" defTabSz="685165" rtl="0" eaLnBrk="1" latinLnBrk="0" hangingPunct="1">
                        <a:defRPr sz="1400" kern="1200">
                          <a:solidFill>
                            <a:schemeClr val="dk1"/>
                          </a:solidFill>
                          <a:latin typeface="Calibri" panose="020F0502020204030204"/>
                        </a:defRPr>
                      </a:lvl9pPr>
                    </a:lstStyle>
                    <a:p>
                      <a:pPr algn="ctr" fontAlgn="ctr"/>
                      <a:r>
                        <a:rPr lang="en-US" altLang="zh-CN" sz="1100" b="1" u="none" strike="noStrike" dirty="0">
                          <a:effectLst/>
                        </a:rPr>
                        <a:t>May</a:t>
                      </a:r>
                      <a:endParaRPr lang="zh-CN" altLang="en-US" sz="1100" b="1" i="0" u="none" strike="noStrike" dirty="0">
                        <a:effectLst/>
                        <a:latin typeface="宋体" panose="02010600030101010101" pitchFamily="2" charset="-122"/>
                      </a:endParaRPr>
                    </a:p>
                  </a:txBody>
                  <a:tcPr marL="8924" marR="8924" marT="8927"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1">
                        <a:lumMod val="85000"/>
                      </a:schemeClr>
                    </a:solidFill>
                  </a:tcPr>
                </a:tc>
                <a:tc>
                  <a:txBody>
                    <a:bodyPr/>
                    <a:lstStyle>
                      <a:lvl1pPr marL="0" algn="l" defTabSz="685165" rtl="0" eaLnBrk="1" latinLnBrk="0" hangingPunct="1">
                        <a:defRPr sz="1400" kern="1200">
                          <a:solidFill>
                            <a:schemeClr val="dk1"/>
                          </a:solidFill>
                          <a:latin typeface="Calibri" panose="020F0502020204030204"/>
                        </a:defRPr>
                      </a:lvl1pPr>
                      <a:lvl2pPr marL="342900" algn="l" defTabSz="685165" rtl="0" eaLnBrk="1" latinLnBrk="0" hangingPunct="1">
                        <a:defRPr sz="1400" kern="1200">
                          <a:solidFill>
                            <a:schemeClr val="dk1"/>
                          </a:solidFill>
                          <a:latin typeface="Calibri" panose="020F0502020204030204"/>
                        </a:defRPr>
                      </a:lvl2pPr>
                      <a:lvl3pPr marL="685800" algn="l" defTabSz="685165" rtl="0" eaLnBrk="1" latinLnBrk="0" hangingPunct="1">
                        <a:defRPr sz="1400" kern="1200">
                          <a:solidFill>
                            <a:schemeClr val="dk1"/>
                          </a:solidFill>
                          <a:latin typeface="Calibri" panose="020F0502020204030204"/>
                        </a:defRPr>
                      </a:lvl3pPr>
                      <a:lvl4pPr marL="1028700" algn="l" defTabSz="685165" rtl="0" eaLnBrk="1" latinLnBrk="0" hangingPunct="1">
                        <a:defRPr sz="1400" kern="1200">
                          <a:solidFill>
                            <a:schemeClr val="dk1"/>
                          </a:solidFill>
                          <a:latin typeface="Calibri" panose="020F0502020204030204"/>
                        </a:defRPr>
                      </a:lvl4pPr>
                      <a:lvl5pPr marL="1371600" algn="l" defTabSz="685165" rtl="0" eaLnBrk="1" latinLnBrk="0" hangingPunct="1">
                        <a:defRPr sz="1400" kern="1200">
                          <a:solidFill>
                            <a:schemeClr val="dk1"/>
                          </a:solidFill>
                          <a:latin typeface="Calibri" panose="020F0502020204030204"/>
                        </a:defRPr>
                      </a:lvl5pPr>
                      <a:lvl6pPr marL="1714500" algn="l" defTabSz="685165" rtl="0" eaLnBrk="1" latinLnBrk="0" hangingPunct="1">
                        <a:defRPr sz="1400" kern="1200">
                          <a:solidFill>
                            <a:schemeClr val="dk1"/>
                          </a:solidFill>
                          <a:latin typeface="Calibri" panose="020F0502020204030204"/>
                        </a:defRPr>
                      </a:lvl6pPr>
                      <a:lvl7pPr marL="2057400" algn="l" defTabSz="685165" rtl="0" eaLnBrk="1" latinLnBrk="0" hangingPunct="1">
                        <a:defRPr sz="1400" kern="1200">
                          <a:solidFill>
                            <a:schemeClr val="dk1"/>
                          </a:solidFill>
                          <a:latin typeface="Calibri" panose="020F0502020204030204"/>
                        </a:defRPr>
                      </a:lvl7pPr>
                      <a:lvl8pPr marL="2400300" algn="l" defTabSz="685165" rtl="0" eaLnBrk="1" latinLnBrk="0" hangingPunct="1">
                        <a:defRPr sz="1400" kern="1200">
                          <a:solidFill>
                            <a:schemeClr val="dk1"/>
                          </a:solidFill>
                          <a:latin typeface="Calibri" panose="020F0502020204030204"/>
                        </a:defRPr>
                      </a:lvl8pPr>
                      <a:lvl9pPr marL="2743200" algn="l" defTabSz="685165" rtl="0" eaLnBrk="1" latinLnBrk="0" hangingPunct="1">
                        <a:defRPr sz="1400" kern="1200">
                          <a:solidFill>
                            <a:schemeClr val="dk1"/>
                          </a:solidFill>
                          <a:latin typeface="Calibri" panose="020F0502020204030204"/>
                        </a:defRPr>
                      </a:lvl9pPr>
                    </a:lstStyle>
                    <a:p>
                      <a:pPr algn="ctr" fontAlgn="ctr"/>
                      <a:r>
                        <a:rPr lang="en-US" altLang="zh-CN" sz="1100" b="1" u="none" strike="noStrike" dirty="0">
                          <a:effectLst/>
                        </a:rPr>
                        <a:t>June</a:t>
                      </a:r>
                      <a:endParaRPr lang="zh-CN" altLang="en-US" sz="1100" b="1" i="0" u="none" strike="noStrike" dirty="0">
                        <a:effectLst/>
                        <a:latin typeface="宋体" panose="02010600030101010101" pitchFamily="2" charset="-122"/>
                      </a:endParaRPr>
                    </a:p>
                  </a:txBody>
                  <a:tcPr marL="8924" marR="8924" marT="8927"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1">
                        <a:lumMod val="85000"/>
                      </a:schemeClr>
                    </a:solidFill>
                  </a:tcPr>
                </a:tc>
                <a:tc>
                  <a:txBody>
                    <a:bodyPr/>
                    <a:lstStyle>
                      <a:lvl1pPr marL="0" algn="l" defTabSz="685165" rtl="0" eaLnBrk="1" latinLnBrk="0" hangingPunct="1">
                        <a:defRPr sz="1400" kern="1200">
                          <a:solidFill>
                            <a:schemeClr val="dk1"/>
                          </a:solidFill>
                          <a:latin typeface="Calibri" panose="020F0502020204030204"/>
                        </a:defRPr>
                      </a:lvl1pPr>
                      <a:lvl2pPr marL="342900" algn="l" defTabSz="685165" rtl="0" eaLnBrk="1" latinLnBrk="0" hangingPunct="1">
                        <a:defRPr sz="1400" kern="1200">
                          <a:solidFill>
                            <a:schemeClr val="dk1"/>
                          </a:solidFill>
                          <a:latin typeface="Calibri" panose="020F0502020204030204"/>
                        </a:defRPr>
                      </a:lvl2pPr>
                      <a:lvl3pPr marL="685800" algn="l" defTabSz="685165" rtl="0" eaLnBrk="1" latinLnBrk="0" hangingPunct="1">
                        <a:defRPr sz="1400" kern="1200">
                          <a:solidFill>
                            <a:schemeClr val="dk1"/>
                          </a:solidFill>
                          <a:latin typeface="Calibri" panose="020F0502020204030204"/>
                        </a:defRPr>
                      </a:lvl3pPr>
                      <a:lvl4pPr marL="1028700" algn="l" defTabSz="685165" rtl="0" eaLnBrk="1" latinLnBrk="0" hangingPunct="1">
                        <a:defRPr sz="1400" kern="1200">
                          <a:solidFill>
                            <a:schemeClr val="dk1"/>
                          </a:solidFill>
                          <a:latin typeface="Calibri" panose="020F0502020204030204"/>
                        </a:defRPr>
                      </a:lvl4pPr>
                      <a:lvl5pPr marL="1371600" algn="l" defTabSz="685165" rtl="0" eaLnBrk="1" latinLnBrk="0" hangingPunct="1">
                        <a:defRPr sz="1400" kern="1200">
                          <a:solidFill>
                            <a:schemeClr val="dk1"/>
                          </a:solidFill>
                          <a:latin typeface="Calibri" panose="020F0502020204030204"/>
                        </a:defRPr>
                      </a:lvl5pPr>
                      <a:lvl6pPr marL="1714500" algn="l" defTabSz="685165" rtl="0" eaLnBrk="1" latinLnBrk="0" hangingPunct="1">
                        <a:defRPr sz="1400" kern="1200">
                          <a:solidFill>
                            <a:schemeClr val="dk1"/>
                          </a:solidFill>
                          <a:latin typeface="Calibri" panose="020F0502020204030204"/>
                        </a:defRPr>
                      </a:lvl6pPr>
                      <a:lvl7pPr marL="2057400" algn="l" defTabSz="685165" rtl="0" eaLnBrk="1" latinLnBrk="0" hangingPunct="1">
                        <a:defRPr sz="1400" kern="1200">
                          <a:solidFill>
                            <a:schemeClr val="dk1"/>
                          </a:solidFill>
                          <a:latin typeface="Calibri" panose="020F0502020204030204"/>
                        </a:defRPr>
                      </a:lvl7pPr>
                      <a:lvl8pPr marL="2400300" algn="l" defTabSz="685165" rtl="0" eaLnBrk="1" latinLnBrk="0" hangingPunct="1">
                        <a:defRPr sz="1400" kern="1200">
                          <a:solidFill>
                            <a:schemeClr val="dk1"/>
                          </a:solidFill>
                          <a:latin typeface="Calibri" panose="020F0502020204030204"/>
                        </a:defRPr>
                      </a:lvl8pPr>
                      <a:lvl9pPr marL="2743200" algn="l" defTabSz="685165" rtl="0" eaLnBrk="1" latinLnBrk="0" hangingPunct="1">
                        <a:defRPr sz="1400" kern="1200">
                          <a:solidFill>
                            <a:schemeClr val="dk1"/>
                          </a:solidFill>
                          <a:latin typeface="Calibri" panose="020F0502020204030204"/>
                        </a:defRPr>
                      </a:lvl9pPr>
                    </a:lstStyle>
                    <a:p>
                      <a:pPr algn="ctr" fontAlgn="ctr"/>
                      <a:r>
                        <a:rPr lang="en-US" altLang="zh-CN" sz="1100" b="1" u="none" strike="noStrike" dirty="0">
                          <a:effectLst/>
                        </a:rPr>
                        <a:t>July</a:t>
                      </a:r>
                      <a:endParaRPr lang="zh-CN" altLang="en-US" sz="1100" b="1" i="0" u="none" strike="noStrike" dirty="0">
                        <a:effectLst/>
                        <a:latin typeface="宋体" panose="02010600030101010101" pitchFamily="2" charset="-122"/>
                      </a:endParaRPr>
                    </a:p>
                  </a:txBody>
                  <a:tcPr marL="8924" marR="8924" marT="8927"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1">
                        <a:lumMod val="85000"/>
                      </a:schemeClr>
                    </a:solidFill>
                  </a:tcPr>
                </a:tc>
                <a:tc>
                  <a:txBody>
                    <a:bodyPr/>
                    <a:lstStyle>
                      <a:lvl1pPr marL="0" algn="l" defTabSz="685165" rtl="0" eaLnBrk="1" latinLnBrk="0" hangingPunct="1">
                        <a:defRPr sz="1400" kern="1200">
                          <a:solidFill>
                            <a:schemeClr val="dk1"/>
                          </a:solidFill>
                          <a:latin typeface="Calibri" panose="020F0502020204030204"/>
                        </a:defRPr>
                      </a:lvl1pPr>
                      <a:lvl2pPr marL="342900" algn="l" defTabSz="685165" rtl="0" eaLnBrk="1" latinLnBrk="0" hangingPunct="1">
                        <a:defRPr sz="1400" kern="1200">
                          <a:solidFill>
                            <a:schemeClr val="dk1"/>
                          </a:solidFill>
                          <a:latin typeface="Calibri" panose="020F0502020204030204"/>
                        </a:defRPr>
                      </a:lvl2pPr>
                      <a:lvl3pPr marL="685800" algn="l" defTabSz="685165" rtl="0" eaLnBrk="1" latinLnBrk="0" hangingPunct="1">
                        <a:defRPr sz="1400" kern="1200">
                          <a:solidFill>
                            <a:schemeClr val="dk1"/>
                          </a:solidFill>
                          <a:latin typeface="Calibri" panose="020F0502020204030204"/>
                        </a:defRPr>
                      </a:lvl3pPr>
                      <a:lvl4pPr marL="1028700" algn="l" defTabSz="685165" rtl="0" eaLnBrk="1" latinLnBrk="0" hangingPunct="1">
                        <a:defRPr sz="1400" kern="1200">
                          <a:solidFill>
                            <a:schemeClr val="dk1"/>
                          </a:solidFill>
                          <a:latin typeface="Calibri" panose="020F0502020204030204"/>
                        </a:defRPr>
                      </a:lvl4pPr>
                      <a:lvl5pPr marL="1371600" algn="l" defTabSz="685165" rtl="0" eaLnBrk="1" latinLnBrk="0" hangingPunct="1">
                        <a:defRPr sz="1400" kern="1200">
                          <a:solidFill>
                            <a:schemeClr val="dk1"/>
                          </a:solidFill>
                          <a:latin typeface="Calibri" panose="020F0502020204030204"/>
                        </a:defRPr>
                      </a:lvl5pPr>
                      <a:lvl6pPr marL="1714500" algn="l" defTabSz="685165" rtl="0" eaLnBrk="1" latinLnBrk="0" hangingPunct="1">
                        <a:defRPr sz="1400" kern="1200">
                          <a:solidFill>
                            <a:schemeClr val="dk1"/>
                          </a:solidFill>
                          <a:latin typeface="Calibri" panose="020F0502020204030204"/>
                        </a:defRPr>
                      </a:lvl6pPr>
                      <a:lvl7pPr marL="2057400" algn="l" defTabSz="685165" rtl="0" eaLnBrk="1" latinLnBrk="0" hangingPunct="1">
                        <a:defRPr sz="1400" kern="1200">
                          <a:solidFill>
                            <a:schemeClr val="dk1"/>
                          </a:solidFill>
                          <a:latin typeface="Calibri" panose="020F0502020204030204"/>
                        </a:defRPr>
                      </a:lvl7pPr>
                      <a:lvl8pPr marL="2400300" algn="l" defTabSz="685165" rtl="0" eaLnBrk="1" latinLnBrk="0" hangingPunct="1">
                        <a:defRPr sz="1400" kern="1200">
                          <a:solidFill>
                            <a:schemeClr val="dk1"/>
                          </a:solidFill>
                          <a:latin typeface="Calibri" panose="020F0502020204030204"/>
                        </a:defRPr>
                      </a:lvl8pPr>
                      <a:lvl9pPr marL="2743200" algn="l" defTabSz="685165" rtl="0" eaLnBrk="1" latinLnBrk="0" hangingPunct="1">
                        <a:defRPr sz="1400" kern="1200">
                          <a:solidFill>
                            <a:schemeClr val="dk1"/>
                          </a:solidFill>
                          <a:latin typeface="Calibri" panose="020F0502020204030204"/>
                        </a:defRPr>
                      </a:lvl9pPr>
                    </a:lstStyle>
                    <a:p>
                      <a:pPr algn="ctr" fontAlgn="ctr"/>
                      <a:r>
                        <a:rPr lang="en-US" altLang="zh-CN" sz="1100" b="1" u="none" strike="noStrike" dirty="0">
                          <a:effectLst/>
                        </a:rPr>
                        <a:t>August</a:t>
                      </a:r>
                      <a:endParaRPr lang="zh-CN" altLang="en-US" sz="1100" b="1" i="0" u="none" strike="noStrike" dirty="0">
                        <a:effectLst/>
                        <a:latin typeface="宋体" panose="02010600030101010101" pitchFamily="2" charset="-122"/>
                      </a:endParaRPr>
                    </a:p>
                  </a:txBody>
                  <a:tcPr marL="8924" marR="8924" marT="8927"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1">
                        <a:lumMod val="85000"/>
                      </a:schemeClr>
                    </a:solidFill>
                  </a:tcPr>
                </a:tc>
                <a:tc>
                  <a:txBody>
                    <a:bodyPr/>
                    <a:lstStyle>
                      <a:lvl1pPr marL="0" algn="l" defTabSz="685165" rtl="0" eaLnBrk="1" latinLnBrk="0" hangingPunct="1">
                        <a:defRPr sz="1400" kern="1200">
                          <a:solidFill>
                            <a:schemeClr val="dk1"/>
                          </a:solidFill>
                          <a:latin typeface="Calibri" panose="020F0502020204030204"/>
                        </a:defRPr>
                      </a:lvl1pPr>
                      <a:lvl2pPr marL="342900" algn="l" defTabSz="685165" rtl="0" eaLnBrk="1" latinLnBrk="0" hangingPunct="1">
                        <a:defRPr sz="1400" kern="1200">
                          <a:solidFill>
                            <a:schemeClr val="dk1"/>
                          </a:solidFill>
                          <a:latin typeface="Calibri" panose="020F0502020204030204"/>
                        </a:defRPr>
                      </a:lvl2pPr>
                      <a:lvl3pPr marL="685800" algn="l" defTabSz="685165" rtl="0" eaLnBrk="1" latinLnBrk="0" hangingPunct="1">
                        <a:defRPr sz="1400" kern="1200">
                          <a:solidFill>
                            <a:schemeClr val="dk1"/>
                          </a:solidFill>
                          <a:latin typeface="Calibri" panose="020F0502020204030204"/>
                        </a:defRPr>
                      </a:lvl3pPr>
                      <a:lvl4pPr marL="1028700" algn="l" defTabSz="685165" rtl="0" eaLnBrk="1" latinLnBrk="0" hangingPunct="1">
                        <a:defRPr sz="1400" kern="1200">
                          <a:solidFill>
                            <a:schemeClr val="dk1"/>
                          </a:solidFill>
                          <a:latin typeface="Calibri" panose="020F0502020204030204"/>
                        </a:defRPr>
                      </a:lvl4pPr>
                      <a:lvl5pPr marL="1371600" algn="l" defTabSz="685165" rtl="0" eaLnBrk="1" latinLnBrk="0" hangingPunct="1">
                        <a:defRPr sz="1400" kern="1200">
                          <a:solidFill>
                            <a:schemeClr val="dk1"/>
                          </a:solidFill>
                          <a:latin typeface="Calibri" panose="020F0502020204030204"/>
                        </a:defRPr>
                      </a:lvl5pPr>
                      <a:lvl6pPr marL="1714500" algn="l" defTabSz="685165" rtl="0" eaLnBrk="1" latinLnBrk="0" hangingPunct="1">
                        <a:defRPr sz="1400" kern="1200">
                          <a:solidFill>
                            <a:schemeClr val="dk1"/>
                          </a:solidFill>
                          <a:latin typeface="Calibri" panose="020F0502020204030204"/>
                        </a:defRPr>
                      </a:lvl6pPr>
                      <a:lvl7pPr marL="2057400" algn="l" defTabSz="685165" rtl="0" eaLnBrk="1" latinLnBrk="0" hangingPunct="1">
                        <a:defRPr sz="1400" kern="1200">
                          <a:solidFill>
                            <a:schemeClr val="dk1"/>
                          </a:solidFill>
                          <a:latin typeface="Calibri" panose="020F0502020204030204"/>
                        </a:defRPr>
                      </a:lvl7pPr>
                      <a:lvl8pPr marL="2400300" algn="l" defTabSz="685165" rtl="0" eaLnBrk="1" latinLnBrk="0" hangingPunct="1">
                        <a:defRPr sz="1400" kern="1200">
                          <a:solidFill>
                            <a:schemeClr val="dk1"/>
                          </a:solidFill>
                          <a:latin typeface="Calibri" panose="020F0502020204030204"/>
                        </a:defRPr>
                      </a:lvl8pPr>
                      <a:lvl9pPr marL="2743200" algn="l" defTabSz="685165" rtl="0" eaLnBrk="1" latinLnBrk="0" hangingPunct="1">
                        <a:defRPr sz="1400" kern="1200">
                          <a:solidFill>
                            <a:schemeClr val="dk1"/>
                          </a:solidFill>
                          <a:latin typeface="Calibri" panose="020F0502020204030204"/>
                        </a:defRPr>
                      </a:lvl9pPr>
                    </a:lstStyle>
                    <a:p>
                      <a:pPr algn="ctr" fontAlgn="ctr"/>
                      <a:r>
                        <a:rPr lang="en-US" altLang="zh-CN" sz="1100" b="1" u="none" strike="noStrike" dirty="0">
                          <a:effectLst/>
                        </a:rPr>
                        <a:t>September</a:t>
                      </a:r>
                      <a:endParaRPr lang="zh-CN" altLang="en-US" sz="1100" b="1" i="0" u="none" strike="noStrike" dirty="0">
                        <a:effectLst/>
                        <a:latin typeface="宋体" panose="02010600030101010101" pitchFamily="2" charset="-122"/>
                      </a:endParaRPr>
                    </a:p>
                  </a:txBody>
                  <a:tcPr marL="8924" marR="8924" marT="8927"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1">
                        <a:lumMod val="85000"/>
                      </a:schemeClr>
                    </a:solidFill>
                  </a:tcPr>
                </a:tc>
                <a:tc>
                  <a:txBody>
                    <a:bodyPr/>
                    <a:lstStyle>
                      <a:lvl1pPr marL="0" algn="l" defTabSz="685165" rtl="0" eaLnBrk="1" latinLnBrk="0" hangingPunct="1">
                        <a:defRPr sz="1400" kern="1200">
                          <a:solidFill>
                            <a:schemeClr val="dk1"/>
                          </a:solidFill>
                          <a:latin typeface="Calibri" panose="020F0502020204030204"/>
                        </a:defRPr>
                      </a:lvl1pPr>
                      <a:lvl2pPr marL="342900" algn="l" defTabSz="685165" rtl="0" eaLnBrk="1" latinLnBrk="0" hangingPunct="1">
                        <a:defRPr sz="1400" kern="1200">
                          <a:solidFill>
                            <a:schemeClr val="dk1"/>
                          </a:solidFill>
                          <a:latin typeface="Calibri" panose="020F0502020204030204"/>
                        </a:defRPr>
                      </a:lvl2pPr>
                      <a:lvl3pPr marL="685800" algn="l" defTabSz="685165" rtl="0" eaLnBrk="1" latinLnBrk="0" hangingPunct="1">
                        <a:defRPr sz="1400" kern="1200">
                          <a:solidFill>
                            <a:schemeClr val="dk1"/>
                          </a:solidFill>
                          <a:latin typeface="Calibri" panose="020F0502020204030204"/>
                        </a:defRPr>
                      </a:lvl3pPr>
                      <a:lvl4pPr marL="1028700" algn="l" defTabSz="685165" rtl="0" eaLnBrk="1" latinLnBrk="0" hangingPunct="1">
                        <a:defRPr sz="1400" kern="1200">
                          <a:solidFill>
                            <a:schemeClr val="dk1"/>
                          </a:solidFill>
                          <a:latin typeface="Calibri" panose="020F0502020204030204"/>
                        </a:defRPr>
                      </a:lvl4pPr>
                      <a:lvl5pPr marL="1371600" algn="l" defTabSz="685165" rtl="0" eaLnBrk="1" latinLnBrk="0" hangingPunct="1">
                        <a:defRPr sz="1400" kern="1200">
                          <a:solidFill>
                            <a:schemeClr val="dk1"/>
                          </a:solidFill>
                          <a:latin typeface="Calibri" panose="020F0502020204030204"/>
                        </a:defRPr>
                      </a:lvl5pPr>
                      <a:lvl6pPr marL="1714500" algn="l" defTabSz="685165" rtl="0" eaLnBrk="1" latinLnBrk="0" hangingPunct="1">
                        <a:defRPr sz="1400" kern="1200">
                          <a:solidFill>
                            <a:schemeClr val="dk1"/>
                          </a:solidFill>
                          <a:latin typeface="Calibri" panose="020F0502020204030204"/>
                        </a:defRPr>
                      </a:lvl6pPr>
                      <a:lvl7pPr marL="2057400" algn="l" defTabSz="685165" rtl="0" eaLnBrk="1" latinLnBrk="0" hangingPunct="1">
                        <a:defRPr sz="1400" kern="1200">
                          <a:solidFill>
                            <a:schemeClr val="dk1"/>
                          </a:solidFill>
                          <a:latin typeface="Calibri" panose="020F0502020204030204"/>
                        </a:defRPr>
                      </a:lvl7pPr>
                      <a:lvl8pPr marL="2400300" algn="l" defTabSz="685165" rtl="0" eaLnBrk="1" latinLnBrk="0" hangingPunct="1">
                        <a:defRPr sz="1400" kern="1200">
                          <a:solidFill>
                            <a:schemeClr val="dk1"/>
                          </a:solidFill>
                          <a:latin typeface="Calibri" panose="020F0502020204030204"/>
                        </a:defRPr>
                      </a:lvl8pPr>
                      <a:lvl9pPr marL="2743200" algn="l" defTabSz="685165" rtl="0" eaLnBrk="1" latinLnBrk="0" hangingPunct="1">
                        <a:defRPr sz="1400" kern="1200">
                          <a:solidFill>
                            <a:schemeClr val="dk1"/>
                          </a:solidFill>
                          <a:latin typeface="Calibri" panose="020F0502020204030204"/>
                        </a:defRPr>
                      </a:lvl9pPr>
                    </a:lstStyle>
                    <a:p>
                      <a:pPr algn="ctr" fontAlgn="ctr"/>
                      <a:r>
                        <a:rPr lang="en-US" altLang="zh-CN" sz="1100" b="1" u="none" strike="noStrike" dirty="0">
                          <a:effectLst/>
                        </a:rPr>
                        <a:t>October</a:t>
                      </a:r>
                      <a:endParaRPr lang="zh-CN" altLang="en-US" sz="1100" b="1" i="0" u="none" strike="noStrike" dirty="0">
                        <a:effectLst/>
                        <a:latin typeface="宋体" panose="02010600030101010101" pitchFamily="2" charset="-122"/>
                      </a:endParaRPr>
                    </a:p>
                  </a:txBody>
                  <a:tcPr marL="8924" marR="8924" marT="8927"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1">
                        <a:lumMod val="85000"/>
                      </a:schemeClr>
                    </a:solidFill>
                  </a:tcPr>
                </a:tc>
                <a:tc>
                  <a:txBody>
                    <a:bodyPr/>
                    <a:lstStyle>
                      <a:lvl1pPr marL="0" algn="l" defTabSz="685165" rtl="0" eaLnBrk="1" latinLnBrk="0" hangingPunct="1">
                        <a:defRPr sz="1400" kern="1200">
                          <a:solidFill>
                            <a:schemeClr val="dk1"/>
                          </a:solidFill>
                          <a:latin typeface="Calibri" panose="020F0502020204030204"/>
                        </a:defRPr>
                      </a:lvl1pPr>
                      <a:lvl2pPr marL="342900" algn="l" defTabSz="685165" rtl="0" eaLnBrk="1" latinLnBrk="0" hangingPunct="1">
                        <a:defRPr sz="1400" kern="1200">
                          <a:solidFill>
                            <a:schemeClr val="dk1"/>
                          </a:solidFill>
                          <a:latin typeface="Calibri" panose="020F0502020204030204"/>
                        </a:defRPr>
                      </a:lvl2pPr>
                      <a:lvl3pPr marL="685800" algn="l" defTabSz="685165" rtl="0" eaLnBrk="1" latinLnBrk="0" hangingPunct="1">
                        <a:defRPr sz="1400" kern="1200">
                          <a:solidFill>
                            <a:schemeClr val="dk1"/>
                          </a:solidFill>
                          <a:latin typeface="Calibri" panose="020F0502020204030204"/>
                        </a:defRPr>
                      </a:lvl3pPr>
                      <a:lvl4pPr marL="1028700" algn="l" defTabSz="685165" rtl="0" eaLnBrk="1" latinLnBrk="0" hangingPunct="1">
                        <a:defRPr sz="1400" kern="1200">
                          <a:solidFill>
                            <a:schemeClr val="dk1"/>
                          </a:solidFill>
                          <a:latin typeface="Calibri" panose="020F0502020204030204"/>
                        </a:defRPr>
                      </a:lvl4pPr>
                      <a:lvl5pPr marL="1371600" algn="l" defTabSz="685165" rtl="0" eaLnBrk="1" latinLnBrk="0" hangingPunct="1">
                        <a:defRPr sz="1400" kern="1200">
                          <a:solidFill>
                            <a:schemeClr val="dk1"/>
                          </a:solidFill>
                          <a:latin typeface="Calibri" panose="020F0502020204030204"/>
                        </a:defRPr>
                      </a:lvl5pPr>
                      <a:lvl6pPr marL="1714500" algn="l" defTabSz="685165" rtl="0" eaLnBrk="1" latinLnBrk="0" hangingPunct="1">
                        <a:defRPr sz="1400" kern="1200">
                          <a:solidFill>
                            <a:schemeClr val="dk1"/>
                          </a:solidFill>
                          <a:latin typeface="Calibri" panose="020F0502020204030204"/>
                        </a:defRPr>
                      </a:lvl6pPr>
                      <a:lvl7pPr marL="2057400" algn="l" defTabSz="685165" rtl="0" eaLnBrk="1" latinLnBrk="0" hangingPunct="1">
                        <a:defRPr sz="1400" kern="1200">
                          <a:solidFill>
                            <a:schemeClr val="dk1"/>
                          </a:solidFill>
                          <a:latin typeface="Calibri" panose="020F0502020204030204"/>
                        </a:defRPr>
                      </a:lvl7pPr>
                      <a:lvl8pPr marL="2400300" algn="l" defTabSz="685165" rtl="0" eaLnBrk="1" latinLnBrk="0" hangingPunct="1">
                        <a:defRPr sz="1400" kern="1200">
                          <a:solidFill>
                            <a:schemeClr val="dk1"/>
                          </a:solidFill>
                          <a:latin typeface="Calibri" panose="020F0502020204030204"/>
                        </a:defRPr>
                      </a:lvl8pPr>
                      <a:lvl9pPr marL="2743200" algn="l" defTabSz="685165" rtl="0" eaLnBrk="1" latinLnBrk="0" hangingPunct="1">
                        <a:defRPr sz="1400" kern="1200">
                          <a:solidFill>
                            <a:schemeClr val="dk1"/>
                          </a:solidFill>
                          <a:latin typeface="Calibri" panose="020F0502020204030204"/>
                        </a:defRPr>
                      </a:lvl9pPr>
                    </a:lstStyle>
                    <a:p>
                      <a:pPr algn="ctr" fontAlgn="ctr"/>
                      <a:r>
                        <a:rPr lang="en-US" altLang="zh-CN" sz="1100" b="1" u="none" strike="noStrike" dirty="0">
                          <a:effectLst/>
                        </a:rPr>
                        <a:t>November</a:t>
                      </a:r>
                      <a:endParaRPr lang="zh-CN" altLang="en-US" sz="1100" b="1" i="0" u="none" strike="noStrike" dirty="0">
                        <a:effectLst/>
                        <a:latin typeface="宋体" panose="02010600030101010101" pitchFamily="2" charset="-122"/>
                      </a:endParaRPr>
                    </a:p>
                  </a:txBody>
                  <a:tcPr marL="8924" marR="8924" marT="8927"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1">
                        <a:lumMod val="85000"/>
                      </a:schemeClr>
                    </a:solidFill>
                  </a:tcPr>
                </a:tc>
                <a:tc>
                  <a:txBody>
                    <a:bodyPr/>
                    <a:lstStyle>
                      <a:lvl1pPr marL="0" algn="l" defTabSz="685165" rtl="0" eaLnBrk="1" latinLnBrk="0" hangingPunct="1">
                        <a:defRPr sz="1400" kern="1200">
                          <a:solidFill>
                            <a:schemeClr val="dk1"/>
                          </a:solidFill>
                          <a:latin typeface="Calibri" panose="020F0502020204030204"/>
                        </a:defRPr>
                      </a:lvl1pPr>
                      <a:lvl2pPr marL="342900" algn="l" defTabSz="685165" rtl="0" eaLnBrk="1" latinLnBrk="0" hangingPunct="1">
                        <a:defRPr sz="1400" kern="1200">
                          <a:solidFill>
                            <a:schemeClr val="dk1"/>
                          </a:solidFill>
                          <a:latin typeface="Calibri" panose="020F0502020204030204"/>
                        </a:defRPr>
                      </a:lvl2pPr>
                      <a:lvl3pPr marL="685800" algn="l" defTabSz="685165" rtl="0" eaLnBrk="1" latinLnBrk="0" hangingPunct="1">
                        <a:defRPr sz="1400" kern="1200">
                          <a:solidFill>
                            <a:schemeClr val="dk1"/>
                          </a:solidFill>
                          <a:latin typeface="Calibri" panose="020F0502020204030204"/>
                        </a:defRPr>
                      </a:lvl3pPr>
                      <a:lvl4pPr marL="1028700" algn="l" defTabSz="685165" rtl="0" eaLnBrk="1" latinLnBrk="0" hangingPunct="1">
                        <a:defRPr sz="1400" kern="1200">
                          <a:solidFill>
                            <a:schemeClr val="dk1"/>
                          </a:solidFill>
                          <a:latin typeface="Calibri" panose="020F0502020204030204"/>
                        </a:defRPr>
                      </a:lvl4pPr>
                      <a:lvl5pPr marL="1371600" algn="l" defTabSz="685165" rtl="0" eaLnBrk="1" latinLnBrk="0" hangingPunct="1">
                        <a:defRPr sz="1400" kern="1200">
                          <a:solidFill>
                            <a:schemeClr val="dk1"/>
                          </a:solidFill>
                          <a:latin typeface="Calibri" panose="020F0502020204030204"/>
                        </a:defRPr>
                      </a:lvl5pPr>
                      <a:lvl6pPr marL="1714500" algn="l" defTabSz="685165" rtl="0" eaLnBrk="1" latinLnBrk="0" hangingPunct="1">
                        <a:defRPr sz="1400" kern="1200">
                          <a:solidFill>
                            <a:schemeClr val="dk1"/>
                          </a:solidFill>
                          <a:latin typeface="Calibri" panose="020F0502020204030204"/>
                        </a:defRPr>
                      </a:lvl6pPr>
                      <a:lvl7pPr marL="2057400" algn="l" defTabSz="685165" rtl="0" eaLnBrk="1" latinLnBrk="0" hangingPunct="1">
                        <a:defRPr sz="1400" kern="1200">
                          <a:solidFill>
                            <a:schemeClr val="dk1"/>
                          </a:solidFill>
                          <a:latin typeface="Calibri" panose="020F0502020204030204"/>
                        </a:defRPr>
                      </a:lvl7pPr>
                      <a:lvl8pPr marL="2400300" algn="l" defTabSz="685165" rtl="0" eaLnBrk="1" latinLnBrk="0" hangingPunct="1">
                        <a:defRPr sz="1400" kern="1200">
                          <a:solidFill>
                            <a:schemeClr val="dk1"/>
                          </a:solidFill>
                          <a:latin typeface="Calibri" panose="020F0502020204030204"/>
                        </a:defRPr>
                      </a:lvl8pPr>
                      <a:lvl9pPr marL="2743200" algn="l" defTabSz="685165" rtl="0" eaLnBrk="1" latinLnBrk="0" hangingPunct="1">
                        <a:defRPr sz="1400" kern="1200">
                          <a:solidFill>
                            <a:schemeClr val="dk1"/>
                          </a:solidFill>
                          <a:latin typeface="Calibri" panose="020F0502020204030204"/>
                        </a:defRPr>
                      </a:lvl9pPr>
                    </a:lstStyle>
                    <a:p>
                      <a:pPr algn="ctr" fontAlgn="ctr"/>
                      <a:r>
                        <a:rPr lang="en-US" altLang="zh-CN" sz="1100" b="1" u="none" strike="noStrike" dirty="0">
                          <a:effectLst/>
                        </a:rPr>
                        <a:t>December</a:t>
                      </a:r>
                      <a:endParaRPr lang="zh-CN" altLang="en-US" sz="1100" b="1" i="0" u="none" strike="noStrike" dirty="0">
                        <a:effectLst/>
                        <a:latin typeface="宋体" panose="02010600030101010101" pitchFamily="2" charset="-122"/>
                      </a:endParaRPr>
                    </a:p>
                  </a:txBody>
                  <a:tcPr marL="8924" marR="8924" marT="8927"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1"/>
                  </a:ext>
                </a:extLst>
              </a:tr>
              <a:tr h="474188">
                <a:tc>
                  <a:txBody>
                    <a:bodyPr/>
                    <a:lstStyle>
                      <a:lvl1pPr marL="0" algn="l" defTabSz="685165" rtl="0" eaLnBrk="1" latinLnBrk="0" hangingPunct="1">
                        <a:defRPr sz="1400" kern="1200">
                          <a:solidFill>
                            <a:schemeClr val="dk1"/>
                          </a:solidFill>
                          <a:latin typeface="Calibri" panose="020F0502020204030204"/>
                        </a:defRPr>
                      </a:lvl1pPr>
                      <a:lvl2pPr marL="342900" algn="l" defTabSz="685165" rtl="0" eaLnBrk="1" latinLnBrk="0" hangingPunct="1">
                        <a:defRPr sz="1400" kern="1200">
                          <a:solidFill>
                            <a:schemeClr val="dk1"/>
                          </a:solidFill>
                          <a:latin typeface="Calibri" panose="020F0502020204030204"/>
                        </a:defRPr>
                      </a:lvl2pPr>
                      <a:lvl3pPr marL="685800" algn="l" defTabSz="685165" rtl="0" eaLnBrk="1" latinLnBrk="0" hangingPunct="1">
                        <a:defRPr sz="1400" kern="1200">
                          <a:solidFill>
                            <a:schemeClr val="dk1"/>
                          </a:solidFill>
                          <a:latin typeface="Calibri" panose="020F0502020204030204"/>
                        </a:defRPr>
                      </a:lvl3pPr>
                      <a:lvl4pPr marL="1028700" algn="l" defTabSz="685165" rtl="0" eaLnBrk="1" latinLnBrk="0" hangingPunct="1">
                        <a:defRPr sz="1400" kern="1200">
                          <a:solidFill>
                            <a:schemeClr val="dk1"/>
                          </a:solidFill>
                          <a:latin typeface="Calibri" panose="020F0502020204030204"/>
                        </a:defRPr>
                      </a:lvl4pPr>
                      <a:lvl5pPr marL="1371600" algn="l" defTabSz="685165" rtl="0" eaLnBrk="1" latinLnBrk="0" hangingPunct="1">
                        <a:defRPr sz="1400" kern="1200">
                          <a:solidFill>
                            <a:schemeClr val="dk1"/>
                          </a:solidFill>
                          <a:latin typeface="Calibri" panose="020F0502020204030204"/>
                        </a:defRPr>
                      </a:lvl5pPr>
                      <a:lvl6pPr marL="1714500" algn="l" defTabSz="685165" rtl="0" eaLnBrk="1" latinLnBrk="0" hangingPunct="1">
                        <a:defRPr sz="1400" kern="1200">
                          <a:solidFill>
                            <a:schemeClr val="dk1"/>
                          </a:solidFill>
                          <a:latin typeface="Calibri" panose="020F0502020204030204"/>
                        </a:defRPr>
                      </a:lvl6pPr>
                      <a:lvl7pPr marL="2057400" algn="l" defTabSz="685165" rtl="0" eaLnBrk="1" latinLnBrk="0" hangingPunct="1">
                        <a:defRPr sz="1400" kern="1200">
                          <a:solidFill>
                            <a:schemeClr val="dk1"/>
                          </a:solidFill>
                          <a:latin typeface="Calibri" panose="020F0502020204030204"/>
                        </a:defRPr>
                      </a:lvl7pPr>
                      <a:lvl8pPr marL="2400300" algn="l" defTabSz="685165" rtl="0" eaLnBrk="1" latinLnBrk="0" hangingPunct="1">
                        <a:defRPr sz="1400" kern="1200">
                          <a:solidFill>
                            <a:schemeClr val="dk1"/>
                          </a:solidFill>
                          <a:latin typeface="Calibri" panose="020F0502020204030204"/>
                        </a:defRPr>
                      </a:lvl8pPr>
                      <a:lvl9pPr marL="2743200" algn="l" defTabSz="685165" rtl="0" eaLnBrk="1" latinLnBrk="0" hangingPunct="1">
                        <a:defRPr sz="1400" kern="1200">
                          <a:solidFill>
                            <a:schemeClr val="dk1"/>
                          </a:solidFill>
                          <a:latin typeface="Calibri" panose="020F0502020204030204"/>
                        </a:defRPr>
                      </a:lvl9pPr>
                    </a:lstStyle>
                    <a:p>
                      <a:pPr algn="ctr" fontAlgn="ctr"/>
                      <a:r>
                        <a:rPr lang="en-US" altLang="zh-CN" sz="1100" b="1" u="none" strike="noStrike" dirty="0">
                          <a:effectLst/>
                        </a:rPr>
                        <a:t>Offshore closing price (yuan/ton)</a:t>
                      </a:r>
                      <a:endParaRPr lang="zh-CN" altLang="en-US" sz="1100" b="1" i="0" u="none" strike="noStrike" dirty="0">
                        <a:effectLst/>
                        <a:latin typeface="宋体" panose="02010600030101010101" pitchFamily="2" charset="-122"/>
                      </a:endParaRPr>
                    </a:p>
                  </a:txBody>
                  <a:tcPr marL="8924" marR="8924" marT="8927"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1">
                        <a:lumMod val="85000"/>
                      </a:schemeClr>
                    </a:solidFill>
                  </a:tcPr>
                </a:tc>
                <a:tc>
                  <a:txBody>
                    <a:bodyPr/>
                    <a:lstStyle>
                      <a:lvl1pPr marL="0" algn="l" defTabSz="685165" rtl="0" eaLnBrk="1" latinLnBrk="0" hangingPunct="1">
                        <a:defRPr sz="1400" kern="1200">
                          <a:solidFill>
                            <a:schemeClr val="dk1"/>
                          </a:solidFill>
                          <a:latin typeface="Calibri" panose="020F0502020204030204"/>
                        </a:defRPr>
                      </a:lvl1pPr>
                      <a:lvl2pPr marL="342900" algn="l" defTabSz="685165" rtl="0" eaLnBrk="1" latinLnBrk="0" hangingPunct="1">
                        <a:defRPr sz="1400" kern="1200">
                          <a:solidFill>
                            <a:schemeClr val="dk1"/>
                          </a:solidFill>
                          <a:latin typeface="Calibri" panose="020F0502020204030204"/>
                        </a:defRPr>
                      </a:lvl2pPr>
                      <a:lvl3pPr marL="685800" algn="l" defTabSz="685165" rtl="0" eaLnBrk="1" latinLnBrk="0" hangingPunct="1">
                        <a:defRPr sz="1400" kern="1200">
                          <a:solidFill>
                            <a:schemeClr val="dk1"/>
                          </a:solidFill>
                          <a:latin typeface="Calibri" panose="020F0502020204030204"/>
                        </a:defRPr>
                      </a:lvl3pPr>
                      <a:lvl4pPr marL="1028700" algn="l" defTabSz="685165" rtl="0" eaLnBrk="1" latinLnBrk="0" hangingPunct="1">
                        <a:defRPr sz="1400" kern="1200">
                          <a:solidFill>
                            <a:schemeClr val="dk1"/>
                          </a:solidFill>
                          <a:latin typeface="Calibri" panose="020F0502020204030204"/>
                        </a:defRPr>
                      </a:lvl4pPr>
                      <a:lvl5pPr marL="1371600" algn="l" defTabSz="685165" rtl="0" eaLnBrk="1" latinLnBrk="0" hangingPunct="1">
                        <a:defRPr sz="1400" kern="1200">
                          <a:solidFill>
                            <a:schemeClr val="dk1"/>
                          </a:solidFill>
                          <a:latin typeface="Calibri" panose="020F0502020204030204"/>
                        </a:defRPr>
                      </a:lvl5pPr>
                      <a:lvl6pPr marL="1714500" algn="l" defTabSz="685165" rtl="0" eaLnBrk="1" latinLnBrk="0" hangingPunct="1">
                        <a:defRPr sz="1400" kern="1200">
                          <a:solidFill>
                            <a:schemeClr val="dk1"/>
                          </a:solidFill>
                          <a:latin typeface="Calibri" panose="020F0502020204030204"/>
                        </a:defRPr>
                      </a:lvl6pPr>
                      <a:lvl7pPr marL="2057400" algn="l" defTabSz="685165" rtl="0" eaLnBrk="1" latinLnBrk="0" hangingPunct="1">
                        <a:defRPr sz="1400" kern="1200">
                          <a:solidFill>
                            <a:schemeClr val="dk1"/>
                          </a:solidFill>
                          <a:latin typeface="Calibri" panose="020F0502020204030204"/>
                        </a:defRPr>
                      </a:lvl7pPr>
                      <a:lvl8pPr marL="2400300" algn="l" defTabSz="685165" rtl="0" eaLnBrk="1" latinLnBrk="0" hangingPunct="1">
                        <a:defRPr sz="1400" kern="1200">
                          <a:solidFill>
                            <a:schemeClr val="dk1"/>
                          </a:solidFill>
                          <a:latin typeface="Calibri" panose="020F0502020204030204"/>
                        </a:defRPr>
                      </a:lvl8pPr>
                      <a:lvl9pPr marL="2743200" algn="l" defTabSz="685165" rtl="0" eaLnBrk="1" latinLnBrk="0" hangingPunct="1">
                        <a:defRPr sz="1400" kern="1200">
                          <a:solidFill>
                            <a:schemeClr val="dk1"/>
                          </a:solidFill>
                          <a:latin typeface="Calibri" panose="020F0502020204030204"/>
                        </a:defRPr>
                      </a:lvl9pPr>
                    </a:lstStyle>
                    <a:p>
                      <a:pPr algn="ctr" fontAlgn="ctr"/>
                      <a:r>
                        <a:rPr lang="en-US" altLang="zh-CN" sz="1100" b="1" u="none" strike="noStrike" dirty="0">
                          <a:effectLst/>
                        </a:rPr>
                        <a:t>468.8</a:t>
                      </a:r>
                      <a:endParaRPr lang="en-US" altLang="zh-CN" sz="1100" b="1" i="0" u="none" strike="noStrike" dirty="0">
                        <a:solidFill>
                          <a:srgbClr val="000000"/>
                        </a:solidFill>
                        <a:effectLst/>
                        <a:latin typeface="宋体" panose="02010600030101010101" pitchFamily="2" charset="-122"/>
                      </a:endParaRPr>
                    </a:p>
                  </a:txBody>
                  <a:tcPr marL="8924" marR="8924" marT="8927"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1">
                        <a:lumMod val="85000"/>
                      </a:schemeClr>
                    </a:solidFill>
                  </a:tcPr>
                </a:tc>
                <a:tc>
                  <a:txBody>
                    <a:bodyPr/>
                    <a:lstStyle>
                      <a:lvl1pPr marL="0" algn="l" defTabSz="685165" rtl="0" eaLnBrk="1" latinLnBrk="0" hangingPunct="1">
                        <a:defRPr sz="1400" kern="1200">
                          <a:solidFill>
                            <a:schemeClr val="dk1"/>
                          </a:solidFill>
                          <a:latin typeface="Calibri" panose="020F0502020204030204"/>
                        </a:defRPr>
                      </a:lvl1pPr>
                      <a:lvl2pPr marL="342900" algn="l" defTabSz="685165" rtl="0" eaLnBrk="1" latinLnBrk="0" hangingPunct="1">
                        <a:defRPr sz="1400" kern="1200">
                          <a:solidFill>
                            <a:schemeClr val="dk1"/>
                          </a:solidFill>
                          <a:latin typeface="Calibri" panose="020F0502020204030204"/>
                        </a:defRPr>
                      </a:lvl2pPr>
                      <a:lvl3pPr marL="685800" algn="l" defTabSz="685165" rtl="0" eaLnBrk="1" latinLnBrk="0" hangingPunct="1">
                        <a:defRPr sz="1400" kern="1200">
                          <a:solidFill>
                            <a:schemeClr val="dk1"/>
                          </a:solidFill>
                          <a:latin typeface="Calibri" panose="020F0502020204030204"/>
                        </a:defRPr>
                      </a:lvl3pPr>
                      <a:lvl4pPr marL="1028700" algn="l" defTabSz="685165" rtl="0" eaLnBrk="1" latinLnBrk="0" hangingPunct="1">
                        <a:defRPr sz="1400" kern="1200">
                          <a:solidFill>
                            <a:schemeClr val="dk1"/>
                          </a:solidFill>
                          <a:latin typeface="Calibri" panose="020F0502020204030204"/>
                        </a:defRPr>
                      </a:lvl4pPr>
                      <a:lvl5pPr marL="1371600" algn="l" defTabSz="685165" rtl="0" eaLnBrk="1" latinLnBrk="0" hangingPunct="1">
                        <a:defRPr sz="1400" kern="1200">
                          <a:solidFill>
                            <a:schemeClr val="dk1"/>
                          </a:solidFill>
                          <a:latin typeface="Calibri" panose="020F0502020204030204"/>
                        </a:defRPr>
                      </a:lvl5pPr>
                      <a:lvl6pPr marL="1714500" algn="l" defTabSz="685165" rtl="0" eaLnBrk="1" latinLnBrk="0" hangingPunct="1">
                        <a:defRPr sz="1400" kern="1200">
                          <a:solidFill>
                            <a:schemeClr val="dk1"/>
                          </a:solidFill>
                          <a:latin typeface="Calibri" panose="020F0502020204030204"/>
                        </a:defRPr>
                      </a:lvl6pPr>
                      <a:lvl7pPr marL="2057400" algn="l" defTabSz="685165" rtl="0" eaLnBrk="1" latinLnBrk="0" hangingPunct="1">
                        <a:defRPr sz="1400" kern="1200">
                          <a:solidFill>
                            <a:schemeClr val="dk1"/>
                          </a:solidFill>
                          <a:latin typeface="Calibri" panose="020F0502020204030204"/>
                        </a:defRPr>
                      </a:lvl7pPr>
                      <a:lvl8pPr marL="2400300" algn="l" defTabSz="685165" rtl="0" eaLnBrk="1" latinLnBrk="0" hangingPunct="1">
                        <a:defRPr sz="1400" kern="1200">
                          <a:solidFill>
                            <a:schemeClr val="dk1"/>
                          </a:solidFill>
                          <a:latin typeface="Calibri" panose="020F0502020204030204"/>
                        </a:defRPr>
                      </a:lvl8pPr>
                      <a:lvl9pPr marL="2743200" algn="l" defTabSz="685165" rtl="0" eaLnBrk="1" latinLnBrk="0" hangingPunct="1">
                        <a:defRPr sz="1400" kern="1200">
                          <a:solidFill>
                            <a:schemeClr val="dk1"/>
                          </a:solidFill>
                          <a:latin typeface="Calibri" panose="020F0502020204030204"/>
                        </a:defRPr>
                      </a:lvl9pPr>
                    </a:lstStyle>
                    <a:p>
                      <a:pPr algn="ctr" fontAlgn="ctr"/>
                      <a:r>
                        <a:rPr lang="en-US" altLang="zh-CN" sz="1100" b="1" u="none" strike="noStrike">
                          <a:effectLst/>
                        </a:rPr>
                        <a:t>468.8</a:t>
                      </a:r>
                      <a:endParaRPr lang="en-US" altLang="zh-CN" sz="1100" b="1" i="0" u="none" strike="noStrike">
                        <a:solidFill>
                          <a:srgbClr val="000000"/>
                        </a:solidFill>
                        <a:effectLst/>
                        <a:latin typeface="宋体" panose="02010600030101010101" pitchFamily="2" charset="-122"/>
                      </a:endParaRPr>
                    </a:p>
                  </a:txBody>
                  <a:tcPr marL="8924" marR="8924" marT="8927"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1">
                        <a:lumMod val="85000"/>
                      </a:schemeClr>
                    </a:solidFill>
                  </a:tcPr>
                </a:tc>
                <a:tc>
                  <a:txBody>
                    <a:bodyPr/>
                    <a:lstStyle>
                      <a:lvl1pPr marL="0" algn="l" defTabSz="685165" rtl="0" eaLnBrk="1" latinLnBrk="0" hangingPunct="1">
                        <a:defRPr sz="1400" kern="1200">
                          <a:solidFill>
                            <a:schemeClr val="dk1"/>
                          </a:solidFill>
                          <a:latin typeface="Calibri" panose="020F0502020204030204"/>
                        </a:defRPr>
                      </a:lvl1pPr>
                      <a:lvl2pPr marL="342900" algn="l" defTabSz="685165" rtl="0" eaLnBrk="1" latinLnBrk="0" hangingPunct="1">
                        <a:defRPr sz="1400" kern="1200">
                          <a:solidFill>
                            <a:schemeClr val="dk1"/>
                          </a:solidFill>
                          <a:latin typeface="Calibri" panose="020F0502020204030204"/>
                        </a:defRPr>
                      </a:lvl2pPr>
                      <a:lvl3pPr marL="685800" algn="l" defTabSz="685165" rtl="0" eaLnBrk="1" latinLnBrk="0" hangingPunct="1">
                        <a:defRPr sz="1400" kern="1200">
                          <a:solidFill>
                            <a:schemeClr val="dk1"/>
                          </a:solidFill>
                          <a:latin typeface="Calibri" panose="020F0502020204030204"/>
                        </a:defRPr>
                      </a:lvl3pPr>
                      <a:lvl4pPr marL="1028700" algn="l" defTabSz="685165" rtl="0" eaLnBrk="1" latinLnBrk="0" hangingPunct="1">
                        <a:defRPr sz="1400" kern="1200">
                          <a:solidFill>
                            <a:schemeClr val="dk1"/>
                          </a:solidFill>
                          <a:latin typeface="Calibri" panose="020F0502020204030204"/>
                        </a:defRPr>
                      </a:lvl4pPr>
                      <a:lvl5pPr marL="1371600" algn="l" defTabSz="685165" rtl="0" eaLnBrk="1" latinLnBrk="0" hangingPunct="1">
                        <a:defRPr sz="1400" kern="1200">
                          <a:solidFill>
                            <a:schemeClr val="dk1"/>
                          </a:solidFill>
                          <a:latin typeface="Calibri" panose="020F0502020204030204"/>
                        </a:defRPr>
                      </a:lvl5pPr>
                      <a:lvl6pPr marL="1714500" algn="l" defTabSz="685165" rtl="0" eaLnBrk="1" latinLnBrk="0" hangingPunct="1">
                        <a:defRPr sz="1400" kern="1200">
                          <a:solidFill>
                            <a:schemeClr val="dk1"/>
                          </a:solidFill>
                          <a:latin typeface="Calibri" panose="020F0502020204030204"/>
                        </a:defRPr>
                      </a:lvl6pPr>
                      <a:lvl7pPr marL="2057400" algn="l" defTabSz="685165" rtl="0" eaLnBrk="1" latinLnBrk="0" hangingPunct="1">
                        <a:defRPr sz="1400" kern="1200">
                          <a:solidFill>
                            <a:schemeClr val="dk1"/>
                          </a:solidFill>
                          <a:latin typeface="Calibri" panose="020F0502020204030204"/>
                        </a:defRPr>
                      </a:lvl7pPr>
                      <a:lvl8pPr marL="2400300" algn="l" defTabSz="685165" rtl="0" eaLnBrk="1" latinLnBrk="0" hangingPunct="1">
                        <a:defRPr sz="1400" kern="1200">
                          <a:solidFill>
                            <a:schemeClr val="dk1"/>
                          </a:solidFill>
                          <a:latin typeface="Calibri" panose="020F0502020204030204"/>
                        </a:defRPr>
                      </a:lvl8pPr>
                      <a:lvl9pPr marL="2743200" algn="l" defTabSz="685165" rtl="0" eaLnBrk="1" latinLnBrk="0" hangingPunct="1">
                        <a:defRPr sz="1400" kern="1200">
                          <a:solidFill>
                            <a:schemeClr val="dk1"/>
                          </a:solidFill>
                          <a:latin typeface="Calibri" panose="020F0502020204030204"/>
                        </a:defRPr>
                      </a:lvl9pPr>
                    </a:lstStyle>
                    <a:p>
                      <a:pPr algn="ctr" fontAlgn="ctr"/>
                      <a:r>
                        <a:rPr lang="en-US" altLang="zh-CN" sz="1100" b="1" u="none" strike="noStrike" dirty="0">
                          <a:effectLst/>
                        </a:rPr>
                        <a:t>440</a:t>
                      </a:r>
                      <a:endParaRPr lang="en-US" altLang="zh-CN" sz="1100" b="1" i="0" u="none" strike="noStrike" dirty="0">
                        <a:solidFill>
                          <a:srgbClr val="000000"/>
                        </a:solidFill>
                        <a:effectLst/>
                        <a:latin typeface="宋体" panose="02010600030101010101" pitchFamily="2" charset="-122"/>
                      </a:endParaRPr>
                    </a:p>
                  </a:txBody>
                  <a:tcPr marL="8924" marR="8924" marT="8927"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1">
                        <a:lumMod val="85000"/>
                      </a:schemeClr>
                    </a:solidFill>
                  </a:tcPr>
                </a:tc>
                <a:tc>
                  <a:txBody>
                    <a:bodyPr/>
                    <a:lstStyle>
                      <a:lvl1pPr marL="0" algn="l" defTabSz="685165" rtl="0" eaLnBrk="1" latinLnBrk="0" hangingPunct="1">
                        <a:defRPr sz="1400" kern="1200">
                          <a:solidFill>
                            <a:schemeClr val="dk1"/>
                          </a:solidFill>
                          <a:latin typeface="Calibri" panose="020F0502020204030204"/>
                        </a:defRPr>
                      </a:lvl1pPr>
                      <a:lvl2pPr marL="342900" algn="l" defTabSz="685165" rtl="0" eaLnBrk="1" latinLnBrk="0" hangingPunct="1">
                        <a:defRPr sz="1400" kern="1200">
                          <a:solidFill>
                            <a:schemeClr val="dk1"/>
                          </a:solidFill>
                          <a:latin typeface="Calibri" panose="020F0502020204030204"/>
                        </a:defRPr>
                      </a:lvl2pPr>
                      <a:lvl3pPr marL="685800" algn="l" defTabSz="685165" rtl="0" eaLnBrk="1" latinLnBrk="0" hangingPunct="1">
                        <a:defRPr sz="1400" kern="1200">
                          <a:solidFill>
                            <a:schemeClr val="dk1"/>
                          </a:solidFill>
                          <a:latin typeface="Calibri" panose="020F0502020204030204"/>
                        </a:defRPr>
                      </a:lvl3pPr>
                      <a:lvl4pPr marL="1028700" algn="l" defTabSz="685165" rtl="0" eaLnBrk="1" latinLnBrk="0" hangingPunct="1">
                        <a:defRPr sz="1400" kern="1200">
                          <a:solidFill>
                            <a:schemeClr val="dk1"/>
                          </a:solidFill>
                          <a:latin typeface="Calibri" panose="020F0502020204030204"/>
                        </a:defRPr>
                      </a:lvl4pPr>
                      <a:lvl5pPr marL="1371600" algn="l" defTabSz="685165" rtl="0" eaLnBrk="1" latinLnBrk="0" hangingPunct="1">
                        <a:defRPr sz="1400" kern="1200">
                          <a:solidFill>
                            <a:schemeClr val="dk1"/>
                          </a:solidFill>
                          <a:latin typeface="Calibri" panose="020F0502020204030204"/>
                        </a:defRPr>
                      </a:lvl5pPr>
                      <a:lvl6pPr marL="1714500" algn="l" defTabSz="685165" rtl="0" eaLnBrk="1" latinLnBrk="0" hangingPunct="1">
                        <a:defRPr sz="1400" kern="1200">
                          <a:solidFill>
                            <a:schemeClr val="dk1"/>
                          </a:solidFill>
                          <a:latin typeface="Calibri" panose="020F0502020204030204"/>
                        </a:defRPr>
                      </a:lvl6pPr>
                      <a:lvl7pPr marL="2057400" algn="l" defTabSz="685165" rtl="0" eaLnBrk="1" latinLnBrk="0" hangingPunct="1">
                        <a:defRPr sz="1400" kern="1200">
                          <a:solidFill>
                            <a:schemeClr val="dk1"/>
                          </a:solidFill>
                          <a:latin typeface="Calibri" panose="020F0502020204030204"/>
                        </a:defRPr>
                      </a:lvl7pPr>
                      <a:lvl8pPr marL="2400300" algn="l" defTabSz="685165" rtl="0" eaLnBrk="1" latinLnBrk="0" hangingPunct="1">
                        <a:defRPr sz="1400" kern="1200">
                          <a:solidFill>
                            <a:schemeClr val="dk1"/>
                          </a:solidFill>
                          <a:latin typeface="Calibri" panose="020F0502020204030204"/>
                        </a:defRPr>
                      </a:lvl8pPr>
                      <a:lvl9pPr marL="2743200" algn="l" defTabSz="685165" rtl="0" eaLnBrk="1" latinLnBrk="0" hangingPunct="1">
                        <a:defRPr sz="1400" kern="1200">
                          <a:solidFill>
                            <a:schemeClr val="dk1"/>
                          </a:solidFill>
                          <a:latin typeface="Calibri" panose="020F0502020204030204"/>
                        </a:defRPr>
                      </a:lvl9pPr>
                    </a:lstStyle>
                    <a:p>
                      <a:pPr algn="ctr" fontAlgn="ctr"/>
                      <a:r>
                        <a:rPr lang="en-US" altLang="zh-CN" sz="1100" b="1" u="none" strike="noStrike" dirty="0">
                          <a:effectLst/>
                        </a:rPr>
                        <a:t>431.96</a:t>
                      </a:r>
                      <a:endParaRPr lang="en-US" altLang="zh-CN" sz="1100" b="1" i="0" u="none" strike="noStrike" dirty="0">
                        <a:effectLst/>
                        <a:latin typeface="宋体" panose="02010600030101010101" pitchFamily="2" charset="-122"/>
                      </a:endParaRPr>
                    </a:p>
                  </a:txBody>
                  <a:tcPr marL="8924" marR="8924" marT="8927"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1">
                        <a:lumMod val="85000"/>
                      </a:schemeClr>
                    </a:solidFill>
                  </a:tcPr>
                </a:tc>
                <a:tc>
                  <a:txBody>
                    <a:bodyPr/>
                    <a:lstStyle>
                      <a:lvl1pPr marL="0" algn="l" defTabSz="685165" rtl="0" eaLnBrk="1" latinLnBrk="0" hangingPunct="1">
                        <a:defRPr sz="1400" kern="1200">
                          <a:solidFill>
                            <a:schemeClr val="dk1"/>
                          </a:solidFill>
                          <a:latin typeface="Calibri" panose="020F0502020204030204"/>
                        </a:defRPr>
                      </a:lvl1pPr>
                      <a:lvl2pPr marL="342900" algn="l" defTabSz="685165" rtl="0" eaLnBrk="1" latinLnBrk="0" hangingPunct="1">
                        <a:defRPr sz="1400" kern="1200">
                          <a:solidFill>
                            <a:schemeClr val="dk1"/>
                          </a:solidFill>
                          <a:latin typeface="Calibri" panose="020F0502020204030204"/>
                        </a:defRPr>
                      </a:lvl2pPr>
                      <a:lvl3pPr marL="685800" algn="l" defTabSz="685165" rtl="0" eaLnBrk="1" latinLnBrk="0" hangingPunct="1">
                        <a:defRPr sz="1400" kern="1200">
                          <a:solidFill>
                            <a:schemeClr val="dk1"/>
                          </a:solidFill>
                          <a:latin typeface="Calibri" panose="020F0502020204030204"/>
                        </a:defRPr>
                      </a:lvl3pPr>
                      <a:lvl4pPr marL="1028700" algn="l" defTabSz="685165" rtl="0" eaLnBrk="1" latinLnBrk="0" hangingPunct="1">
                        <a:defRPr sz="1400" kern="1200">
                          <a:solidFill>
                            <a:schemeClr val="dk1"/>
                          </a:solidFill>
                          <a:latin typeface="Calibri" panose="020F0502020204030204"/>
                        </a:defRPr>
                      </a:lvl4pPr>
                      <a:lvl5pPr marL="1371600" algn="l" defTabSz="685165" rtl="0" eaLnBrk="1" latinLnBrk="0" hangingPunct="1">
                        <a:defRPr sz="1400" kern="1200">
                          <a:solidFill>
                            <a:schemeClr val="dk1"/>
                          </a:solidFill>
                          <a:latin typeface="Calibri" panose="020F0502020204030204"/>
                        </a:defRPr>
                      </a:lvl5pPr>
                      <a:lvl6pPr marL="1714500" algn="l" defTabSz="685165" rtl="0" eaLnBrk="1" latinLnBrk="0" hangingPunct="1">
                        <a:defRPr sz="1400" kern="1200">
                          <a:solidFill>
                            <a:schemeClr val="dk1"/>
                          </a:solidFill>
                          <a:latin typeface="Calibri" panose="020F0502020204030204"/>
                        </a:defRPr>
                      </a:lvl6pPr>
                      <a:lvl7pPr marL="2057400" algn="l" defTabSz="685165" rtl="0" eaLnBrk="1" latinLnBrk="0" hangingPunct="1">
                        <a:defRPr sz="1400" kern="1200">
                          <a:solidFill>
                            <a:schemeClr val="dk1"/>
                          </a:solidFill>
                          <a:latin typeface="Calibri" panose="020F0502020204030204"/>
                        </a:defRPr>
                      </a:lvl7pPr>
                      <a:lvl8pPr marL="2400300" algn="l" defTabSz="685165" rtl="0" eaLnBrk="1" latinLnBrk="0" hangingPunct="1">
                        <a:defRPr sz="1400" kern="1200">
                          <a:solidFill>
                            <a:schemeClr val="dk1"/>
                          </a:solidFill>
                          <a:latin typeface="Calibri" panose="020F0502020204030204"/>
                        </a:defRPr>
                      </a:lvl8pPr>
                      <a:lvl9pPr marL="2743200" algn="l" defTabSz="685165" rtl="0" eaLnBrk="1" latinLnBrk="0" hangingPunct="1">
                        <a:defRPr sz="1400" kern="1200">
                          <a:solidFill>
                            <a:schemeClr val="dk1"/>
                          </a:solidFill>
                          <a:latin typeface="Calibri" panose="020F0502020204030204"/>
                        </a:defRPr>
                      </a:lvl9pPr>
                    </a:lstStyle>
                    <a:p>
                      <a:pPr algn="ctr" fontAlgn="ctr"/>
                      <a:r>
                        <a:rPr lang="en-US" altLang="zh-CN" sz="1100" b="1" u="none" strike="noStrike" dirty="0">
                          <a:effectLst/>
                        </a:rPr>
                        <a:t>445.2</a:t>
                      </a:r>
                      <a:endParaRPr lang="en-US" altLang="zh-CN" sz="1100" b="1" i="0" u="none" strike="noStrike" dirty="0">
                        <a:solidFill>
                          <a:srgbClr val="000000"/>
                        </a:solidFill>
                        <a:effectLst/>
                        <a:latin typeface="宋体" panose="02010600030101010101" pitchFamily="2" charset="-122"/>
                      </a:endParaRPr>
                    </a:p>
                  </a:txBody>
                  <a:tcPr marL="8924" marR="8924" marT="8927"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1">
                        <a:lumMod val="85000"/>
                      </a:schemeClr>
                    </a:solidFill>
                  </a:tcPr>
                </a:tc>
                <a:tc>
                  <a:txBody>
                    <a:bodyPr/>
                    <a:lstStyle>
                      <a:lvl1pPr marL="0" algn="l" defTabSz="685165" rtl="0" eaLnBrk="1" latinLnBrk="0" hangingPunct="1">
                        <a:defRPr sz="1400" kern="1200">
                          <a:solidFill>
                            <a:schemeClr val="dk1"/>
                          </a:solidFill>
                          <a:latin typeface="Calibri" panose="020F0502020204030204"/>
                        </a:defRPr>
                      </a:lvl1pPr>
                      <a:lvl2pPr marL="342900" algn="l" defTabSz="685165" rtl="0" eaLnBrk="1" latinLnBrk="0" hangingPunct="1">
                        <a:defRPr sz="1400" kern="1200">
                          <a:solidFill>
                            <a:schemeClr val="dk1"/>
                          </a:solidFill>
                          <a:latin typeface="Calibri" panose="020F0502020204030204"/>
                        </a:defRPr>
                      </a:lvl2pPr>
                      <a:lvl3pPr marL="685800" algn="l" defTabSz="685165" rtl="0" eaLnBrk="1" latinLnBrk="0" hangingPunct="1">
                        <a:defRPr sz="1400" kern="1200">
                          <a:solidFill>
                            <a:schemeClr val="dk1"/>
                          </a:solidFill>
                          <a:latin typeface="Calibri" panose="020F0502020204030204"/>
                        </a:defRPr>
                      </a:lvl3pPr>
                      <a:lvl4pPr marL="1028700" algn="l" defTabSz="685165" rtl="0" eaLnBrk="1" latinLnBrk="0" hangingPunct="1">
                        <a:defRPr sz="1400" kern="1200">
                          <a:solidFill>
                            <a:schemeClr val="dk1"/>
                          </a:solidFill>
                          <a:latin typeface="Calibri" panose="020F0502020204030204"/>
                        </a:defRPr>
                      </a:lvl4pPr>
                      <a:lvl5pPr marL="1371600" algn="l" defTabSz="685165" rtl="0" eaLnBrk="1" latinLnBrk="0" hangingPunct="1">
                        <a:defRPr sz="1400" kern="1200">
                          <a:solidFill>
                            <a:schemeClr val="dk1"/>
                          </a:solidFill>
                          <a:latin typeface="Calibri" panose="020F0502020204030204"/>
                        </a:defRPr>
                      </a:lvl5pPr>
                      <a:lvl6pPr marL="1714500" algn="l" defTabSz="685165" rtl="0" eaLnBrk="1" latinLnBrk="0" hangingPunct="1">
                        <a:defRPr sz="1400" kern="1200">
                          <a:solidFill>
                            <a:schemeClr val="dk1"/>
                          </a:solidFill>
                          <a:latin typeface="Calibri" panose="020F0502020204030204"/>
                        </a:defRPr>
                      </a:lvl6pPr>
                      <a:lvl7pPr marL="2057400" algn="l" defTabSz="685165" rtl="0" eaLnBrk="1" latinLnBrk="0" hangingPunct="1">
                        <a:defRPr sz="1400" kern="1200">
                          <a:solidFill>
                            <a:schemeClr val="dk1"/>
                          </a:solidFill>
                          <a:latin typeface="Calibri" panose="020F0502020204030204"/>
                        </a:defRPr>
                      </a:lvl7pPr>
                      <a:lvl8pPr marL="2400300" algn="l" defTabSz="685165" rtl="0" eaLnBrk="1" latinLnBrk="0" hangingPunct="1">
                        <a:defRPr sz="1400" kern="1200">
                          <a:solidFill>
                            <a:schemeClr val="dk1"/>
                          </a:solidFill>
                          <a:latin typeface="Calibri" panose="020F0502020204030204"/>
                        </a:defRPr>
                      </a:lvl8pPr>
                      <a:lvl9pPr marL="2743200" algn="l" defTabSz="685165" rtl="0" eaLnBrk="1" latinLnBrk="0" hangingPunct="1">
                        <a:defRPr sz="1400" kern="1200">
                          <a:solidFill>
                            <a:schemeClr val="dk1"/>
                          </a:solidFill>
                          <a:latin typeface="Calibri" panose="020F0502020204030204"/>
                        </a:defRPr>
                      </a:lvl9pPr>
                    </a:lstStyle>
                    <a:p>
                      <a:pPr algn="ctr" fontAlgn="ctr"/>
                      <a:r>
                        <a:rPr lang="en-US" altLang="zh-CN" sz="1200" b="1" u="none" strike="noStrike" dirty="0">
                          <a:effectLst/>
                        </a:rPr>
                        <a:t>450.2</a:t>
                      </a:r>
                      <a:endParaRPr lang="en-US" altLang="zh-CN" sz="1200" b="1" i="0" u="none" strike="noStrike" dirty="0">
                        <a:solidFill>
                          <a:srgbClr val="000000"/>
                        </a:solidFill>
                        <a:effectLst/>
                        <a:latin typeface="宋体" panose="02010600030101010101" pitchFamily="2" charset="-122"/>
                      </a:endParaRPr>
                    </a:p>
                  </a:txBody>
                  <a:tcPr marL="8924" marR="8924" marT="8927"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1">
                        <a:lumMod val="85000"/>
                      </a:schemeClr>
                    </a:solidFill>
                  </a:tcPr>
                </a:tc>
                <a:tc>
                  <a:txBody>
                    <a:bodyPr/>
                    <a:lstStyle>
                      <a:lvl1pPr marL="0" algn="l" defTabSz="685165" rtl="0" eaLnBrk="1" latinLnBrk="0" hangingPunct="1">
                        <a:defRPr sz="1400" kern="1200">
                          <a:solidFill>
                            <a:schemeClr val="dk1"/>
                          </a:solidFill>
                          <a:latin typeface="Calibri" panose="020F0502020204030204"/>
                        </a:defRPr>
                      </a:lvl1pPr>
                      <a:lvl2pPr marL="342900" algn="l" defTabSz="685165" rtl="0" eaLnBrk="1" latinLnBrk="0" hangingPunct="1">
                        <a:defRPr sz="1400" kern="1200">
                          <a:solidFill>
                            <a:schemeClr val="dk1"/>
                          </a:solidFill>
                          <a:latin typeface="Calibri" panose="020F0502020204030204"/>
                        </a:defRPr>
                      </a:lvl2pPr>
                      <a:lvl3pPr marL="685800" algn="l" defTabSz="685165" rtl="0" eaLnBrk="1" latinLnBrk="0" hangingPunct="1">
                        <a:defRPr sz="1400" kern="1200">
                          <a:solidFill>
                            <a:schemeClr val="dk1"/>
                          </a:solidFill>
                          <a:latin typeface="Calibri" panose="020F0502020204030204"/>
                        </a:defRPr>
                      </a:lvl3pPr>
                      <a:lvl4pPr marL="1028700" algn="l" defTabSz="685165" rtl="0" eaLnBrk="1" latinLnBrk="0" hangingPunct="1">
                        <a:defRPr sz="1400" kern="1200">
                          <a:solidFill>
                            <a:schemeClr val="dk1"/>
                          </a:solidFill>
                          <a:latin typeface="Calibri" panose="020F0502020204030204"/>
                        </a:defRPr>
                      </a:lvl4pPr>
                      <a:lvl5pPr marL="1371600" algn="l" defTabSz="685165" rtl="0" eaLnBrk="1" latinLnBrk="0" hangingPunct="1">
                        <a:defRPr sz="1400" kern="1200">
                          <a:solidFill>
                            <a:schemeClr val="dk1"/>
                          </a:solidFill>
                          <a:latin typeface="Calibri" panose="020F0502020204030204"/>
                        </a:defRPr>
                      </a:lvl5pPr>
                      <a:lvl6pPr marL="1714500" algn="l" defTabSz="685165" rtl="0" eaLnBrk="1" latinLnBrk="0" hangingPunct="1">
                        <a:defRPr sz="1400" kern="1200">
                          <a:solidFill>
                            <a:schemeClr val="dk1"/>
                          </a:solidFill>
                          <a:latin typeface="Calibri" panose="020F0502020204030204"/>
                        </a:defRPr>
                      </a:lvl6pPr>
                      <a:lvl7pPr marL="2057400" algn="l" defTabSz="685165" rtl="0" eaLnBrk="1" latinLnBrk="0" hangingPunct="1">
                        <a:defRPr sz="1400" kern="1200">
                          <a:solidFill>
                            <a:schemeClr val="dk1"/>
                          </a:solidFill>
                          <a:latin typeface="Calibri" panose="020F0502020204030204"/>
                        </a:defRPr>
                      </a:lvl7pPr>
                      <a:lvl8pPr marL="2400300" algn="l" defTabSz="685165" rtl="0" eaLnBrk="1" latinLnBrk="0" hangingPunct="1">
                        <a:defRPr sz="1400" kern="1200">
                          <a:solidFill>
                            <a:schemeClr val="dk1"/>
                          </a:solidFill>
                          <a:latin typeface="Calibri" panose="020F0502020204030204"/>
                        </a:defRPr>
                      </a:lvl8pPr>
                      <a:lvl9pPr marL="2743200" algn="l" defTabSz="685165" rtl="0" eaLnBrk="1" latinLnBrk="0" hangingPunct="1">
                        <a:defRPr sz="1400" kern="1200">
                          <a:solidFill>
                            <a:schemeClr val="dk1"/>
                          </a:solidFill>
                          <a:latin typeface="Calibri" panose="020F0502020204030204"/>
                        </a:defRPr>
                      </a:lvl9pPr>
                    </a:lstStyle>
                    <a:p>
                      <a:pPr algn="ctr" fontAlgn="ctr"/>
                      <a:r>
                        <a:rPr lang="en-US" altLang="zh-CN" sz="1200" b="1" u="none" strike="noStrike" dirty="0">
                          <a:effectLst/>
                        </a:rPr>
                        <a:t>411.75</a:t>
                      </a:r>
                      <a:endParaRPr lang="en-US" altLang="zh-CN" sz="1200" b="1" i="0" u="none" strike="noStrike" dirty="0">
                        <a:solidFill>
                          <a:srgbClr val="000000"/>
                        </a:solidFill>
                        <a:effectLst/>
                        <a:latin typeface="宋体" panose="02010600030101010101" pitchFamily="2" charset="-122"/>
                      </a:endParaRPr>
                    </a:p>
                  </a:txBody>
                  <a:tcPr marL="8924" marR="8924" marT="8927"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1">
                        <a:lumMod val="85000"/>
                      </a:schemeClr>
                    </a:solidFill>
                  </a:tcPr>
                </a:tc>
                <a:tc>
                  <a:txBody>
                    <a:bodyPr/>
                    <a:lstStyle>
                      <a:lvl1pPr marL="0" algn="l" defTabSz="685165" rtl="0" eaLnBrk="1" latinLnBrk="0" hangingPunct="1">
                        <a:defRPr sz="1400" kern="1200">
                          <a:solidFill>
                            <a:schemeClr val="dk1"/>
                          </a:solidFill>
                          <a:latin typeface="Calibri" panose="020F0502020204030204"/>
                        </a:defRPr>
                      </a:lvl1pPr>
                      <a:lvl2pPr marL="342900" algn="l" defTabSz="685165" rtl="0" eaLnBrk="1" latinLnBrk="0" hangingPunct="1">
                        <a:defRPr sz="1400" kern="1200">
                          <a:solidFill>
                            <a:schemeClr val="dk1"/>
                          </a:solidFill>
                          <a:latin typeface="Calibri" panose="020F0502020204030204"/>
                        </a:defRPr>
                      </a:lvl2pPr>
                      <a:lvl3pPr marL="685800" algn="l" defTabSz="685165" rtl="0" eaLnBrk="1" latinLnBrk="0" hangingPunct="1">
                        <a:defRPr sz="1400" kern="1200">
                          <a:solidFill>
                            <a:schemeClr val="dk1"/>
                          </a:solidFill>
                          <a:latin typeface="Calibri" panose="020F0502020204030204"/>
                        </a:defRPr>
                      </a:lvl3pPr>
                      <a:lvl4pPr marL="1028700" algn="l" defTabSz="685165" rtl="0" eaLnBrk="1" latinLnBrk="0" hangingPunct="1">
                        <a:defRPr sz="1400" kern="1200">
                          <a:solidFill>
                            <a:schemeClr val="dk1"/>
                          </a:solidFill>
                          <a:latin typeface="Calibri" panose="020F0502020204030204"/>
                        </a:defRPr>
                      </a:lvl4pPr>
                      <a:lvl5pPr marL="1371600" algn="l" defTabSz="685165" rtl="0" eaLnBrk="1" latinLnBrk="0" hangingPunct="1">
                        <a:defRPr sz="1400" kern="1200">
                          <a:solidFill>
                            <a:schemeClr val="dk1"/>
                          </a:solidFill>
                          <a:latin typeface="Calibri" panose="020F0502020204030204"/>
                        </a:defRPr>
                      </a:lvl5pPr>
                      <a:lvl6pPr marL="1714500" algn="l" defTabSz="685165" rtl="0" eaLnBrk="1" latinLnBrk="0" hangingPunct="1">
                        <a:defRPr sz="1400" kern="1200">
                          <a:solidFill>
                            <a:schemeClr val="dk1"/>
                          </a:solidFill>
                          <a:latin typeface="Calibri" panose="020F0502020204030204"/>
                        </a:defRPr>
                      </a:lvl6pPr>
                      <a:lvl7pPr marL="2057400" algn="l" defTabSz="685165" rtl="0" eaLnBrk="1" latinLnBrk="0" hangingPunct="1">
                        <a:defRPr sz="1400" kern="1200">
                          <a:solidFill>
                            <a:schemeClr val="dk1"/>
                          </a:solidFill>
                          <a:latin typeface="Calibri" panose="020F0502020204030204"/>
                        </a:defRPr>
                      </a:lvl7pPr>
                      <a:lvl8pPr marL="2400300" algn="l" defTabSz="685165" rtl="0" eaLnBrk="1" latinLnBrk="0" hangingPunct="1">
                        <a:defRPr sz="1400" kern="1200">
                          <a:solidFill>
                            <a:schemeClr val="dk1"/>
                          </a:solidFill>
                          <a:latin typeface="Calibri" panose="020F0502020204030204"/>
                        </a:defRPr>
                      </a:lvl8pPr>
                      <a:lvl9pPr marL="2743200" algn="l" defTabSz="685165" rtl="0" eaLnBrk="1" latinLnBrk="0" hangingPunct="1">
                        <a:defRPr sz="1400" kern="1200">
                          <a:solidFill>
                            <a:schemeClr val="dk1"/>
                          </a:solidFill>
                          <a:latin typeface="Calibri" panose="020F0502020204030204"/>
                        </a:defRPr>
                      </a:lvl9pPr>
                    </a:lstStyle>
                    <a:p>
                      <a:pPr algn="ctr" fontAlgn="ctr"/>
                      <a:r>
                        <a:rPr lang="en-US" altLang="zh-CN" sz="1200" b="1" u="none" strike="noStrike">
                          <a:effectLst/>
                        </a:rPr>
                        <a:t>406</a:t>
                      </a:r>
                      <a:endParaRPr lang="en-US" altLang="zh-CN" sz="1200" b="1" i="0" u="none" strike="noStrike">
                        <a:solidFill>
                          <a:srgbClr val="000000"/>
                        </a:solidFill>
                        <a:effectLst/>
                        <a:latin typeface="Calibri" panose="020F0502020204030204"/>
                      </a:endParaRPr>
                    </a:p>
                  </a:txBody>
                  <a:tcPr marL="8924" marR="8924" marT="8927"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1">
                        <a:lumMod val="85000"/>
                      </a:schemeClr>
                    </a:solidFill>
                  </a:tcPr>
                </a:tc>
                <a:tc>
                  <a:txBody>
                    <a:bodyPr/>
                    <a:lstStyle>
                      <a:lvl1pPr marL="0" algn="l" defTabSz="685165" rtl="0" eaLnBrk="1" latinLnBrk="0" hangingPunct="1">
                        <a:defRPr sz="1400" kern="1200">
                          <a:solidFill>
                            <a:schemeClr val="dk1"/>
                          </a:solidFill>
                          <a:latin typeface="Calibri" panose="020F0502020204030204"/>
                        </a:defRPr>
                      </a:lvl1pPr>
                      <a:lvl2pPr marL="342900" algn="l" defTabSz="685165" rtl="0" eaLnBrk="1" latinLnBrk="0" hangingPunct="1">
                        <a:defRPr sz="1400" kern="1200">
                          <a:solidFill>
                            <a:schemeClr val="dk1"/>
                          </a:solidFill>
                          <a:latin typeface="Calibri" panose="020F0502020204030204"/>
                        </a:defRPr>
                      </a:lvl2pPr>
                      <a:lvl3pPr marL="685800" algn="l" defTabSz="685165" rtl="0" eaLnBrk="1" latinLnBrk="0" hangingPunct="1">
                        <a:defRPr sz="1400" kern="1200">
                          <a:solidFill>
                            <a:schemeClr val="dk1"/>
                          </a:solidFill>
                          <a:latin typeface="Calibri" panose="020F0502020204030204"/>
                        </a:defRPr>
                      </a:lvl3pPr>
                      <a:lvl4pPr marL="1028700" algn="l" defTabSz="685165" rtl="0" eaLnBrk="1" latinLnBrk="0" hangingPunct="1">
                        <a:defRPr sz="1400" kern="1200">
                          <a:solidFill>
                            <a:schemeClr val="dk1"/>
                          </a:solidFill>
                          <a:latin typeface="Calibri" panose="020F0502020204030204"/>
                        </a:defRPr>
                      </a:lvl4pPr>
                      <a:lvl5pPr marL="1371600" algn="l" defTabSz="685165" rtl="0" eaLnBrk="1" latinLnBrk="0" hangingPunct="1">
                        <a:defRPr sz="1400" kern="1200">
                          <a:solidFill>
                            <a:schemeClr val="dk1"/>
                          </a:solidFill>
                          <a:latin typeface="Calibri" panose="020F0502020204030204"/>
                        </a:defRPr>
                      </a:lvl5pPr>
                      <a:lvl6pPr marL="1714500" algn="l" defTabSz="685165" rtl="0" eaLnBrk="1" latinLnBrk="0" hangingPunct="1">
                        <a:defRPr sz="1400" kern="1200">
                          <a:solidFill>
                            <a:schemeClr val="dk1"/>
                          </a:solidFill>
                          <a:latin typeface="Calibri" panose="020F0502020204030204"/>
                        </a:defRPr>
                      </a:lvl6pPr>
                      <a:lvl7pPr marL="2057400" algn="l" defTabSz="685165" rtl="0" eaLnBrk="1" latinLnBrk="0" hangingPunct="1">
                        <a:defRPr sz="1400" kern="1200">
                          <a:solidFill>
                            <a:schemeClr val="dk1"/>
                          </a:solidFill>
                          <a:latin typeface="Calibri" panose="020F0502020204030204"/>
                        </a:defRPr>
                      </a:lvl7pPr>
                      <a:lvl8pPr marL="2400300" algn="l" defTabSz="685165" rtl="0" eaLnBrk="1" latinLnBrk="0" hangingPunct="1">
                        <a:defRPr sz="1400" kern="1200">
                          <a:solidFill>
                            <a:schemeClr val="dk1"/>
                          </a:solidFill>
                          <a:latin typeface="Calibri" panose="020F0502020204030204"/>
                        </a:defRPr>
                      </a:lvl8pPr>
                      <a:lvl9pPr marL="2743200" algn="l" defTabSz="685165" rtl="0" eaLnBrk="1" latinLnBrk="0" hangingPunct="1">
                        <a:defRPr sz="1400" kern="1200">
                          <a:solidFill>
                            <a:schemeClr val="dk1"/>
                          </a:solidFill>
                          <a:latin typeface="Calibri" panose="020F0502020204030204"/>
                        </a:defRPr>
                      </a:lvl9pPr>
                    </a:lstStyle>
                    <a:p>
                      <a:pPr algn="ctr" fontAlgn="ctr"/>
                      <a:r>
                        <a:rPr lang="en-US" altLang="zh-CN" sz="1200" b="1" u="none" strike="noStrike">
                          <a:effectLst/>
                        </a:rPr>
                        <a:t>411</a:t>
                      </a:r>
                      <a:endParaRPr lang="en-US" altLang="zh-CN" sz="1200" b="1" i="0" u="none" strike="noStrike">
                        <a:solidFill>
                          <a:srgbClr val="000000"/>
                        </a:solidFill>
                        <a:effectLst/>
                        <a:latin typeface="宋体" panose="02010600030101010101" pitchFamily="2" charset="-122"/>
                      </a:endParaRPr>
                    </a:p>
                  </a:txBody>
                  <a:tcPr marL="8924" marR="8924" marT="8927"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1">
                        <a:lumMod val="85000"/>
                      </a:schemeClr>
                    </a:solidFill>
                  </a:tcPr>
                </a:tc>
                <a:tc>
                  <a:txBody>
                    <a:bodyPr/>
                    <a:lstStyle>
                      <a:lvl1pPr marL="0" algn="l" defTabSz="685165" rtl="0" eaLnBrk="1" latinLnBrk="0" hangingPunct="1">
                        <a:defRPr sz="1400" kern="1200">
                          <a:solidFill>
                            <a:schemeClr val="dk1"/>
                          </a:solidFill>
                          <a:latin typeface="Calibri" panose="020F0502020204030204"/>
                        </a:defRPr>
                      </a:lvl1pPr>
                      <a:lvl2pPr marL="342900" algn="l" defTabSz="685165" rtl="0" eaLnBrk="1" latinLnBrk="0" hangingPunct="1">
                        <a:defRPr sz="1400" kern="1200">
                          <a:solidFill>
                            <a:schemeClr val="dk1"/>
                          </a:solidFill>
                          <a:latin typeface="Calibri" panose="020F0502020204030204"/>
                        </a:defRPr>
                      </a:lvl2pPr>
                      <a:lvl3pPr marL="685800" algn="l" defTabSz="685165" rtl="0" eaLnBrk="1" latinLnBrk="0" hangingPunct="1">
                        <a:defRPr sz="1400" kern="1200">
                          <a:solidFill>
                            <a:schemeClr val="dk1"/>
                          </a:solidFill>
                          <a:latin typeface="Calibri" panose="020F0502020204030204"/>
                        </a:defRPr>
                      </a:lvl3pPr>
                      <a:lvl4pPr marL="1028700" algn="l" defTabSz="685165" rtl="0" eaLnBrk="1" latinLnBrk="0" hangingPunct="1">
                        <a:defRPr sz="1400" kern="1200">
                          <a:solidFill>
                            <a:schemeClr val="dk1"/>
                          </a:solidFill>
                          <a:latin typeface="Calibri" panose="020F0502020204030204"/>
                        </a:defRPr>
                      </a:lvl4pPr>
                      <a:lvl5pPr marL="1371600" algn="l" defTabSz="685165" rtl="0" eaLnBrk="1" latinLnBrk="0" hangingPunct="1">
                        <a:defRPr sz="1400" kern="1200">
                          <a:solidFill>
                            <a:schemeClr val="dk1"/>
                          </a:solidFill>
                          <a:latin typeface="Calibri" panose="020F0502020204030204"/>
                        </a:defRPr>
                      </a:lvl5pPr>
                      <a:lvl6pPr marL="1714500" algn="l" defTabSz="685165" rtl="0" eaLnBrk="1" latinLnBrk="0" hangingPunct="1">
                        <a:defRPr sz="1400" kern="1200">
                          <a:solidFill>
                            <a:schemeClr val="dk1"/>
                          </a:solidFill>
                          <a:latin typeface="Calibri" panose="020F0502020204030204"/>
                        </a:defRPr>
                      </a:lvl6pPr>
                      <a:lvl7pPr marL="2057400" algn="l" defTabSz="685165" rtl="0" eaLnBrk="1" latinLnBrk="0" hangingPunct="1">
                        <a:defRPr sz="1400" kern="1200">
                          <a:solidFill>
                            <a:schemeClr val="dk1"/>
                          </a:solidFill>
                          <a:latin typeface="Calibri" panose="020F0502020204030204"/>
                        </a:defRPr>
                      </a:lvl7pPr>
                      <a:lvl8pPr marL="2400300" algn="l" defTabSz="685165" rtl="0" eaLnBrk="1" latinLnBrk="0" hangingPunct="1">
                        <a:defRPr sz="1400" kern="1200">
                          <a:solidFill>
                            <a:schemeClr val="dk1"/>
                          </a:solidFill>
                          <a:latin typeface="Calibri" panose="020F0502020204030204"/>
                        </a:defRPr>
                      </a:lvl8pPr>
                      <a:lvl9pPr marL="2743200" algn="l" defTabSz="685165" rtl="0" eaLnBrk="1" latinLnBrk="0" hangingPunct="1">
                        <a:defRPr sz="1400" kern="1200">
                          <a:solidFill>
                            <a:schemeClr val="dk1"/>
                          </a:solidFill>
                          <a:latin typeface="Calibri" panose="020F0502020204030204"/>
                        </a:defRPr>
                      </a:lvl9pPr>
                    </a:lstStyle>
                    <a:p>
                      <a:pPr algn="ctr" fontAlgn="ctr"/>
                      <a:r>
                        <a:rPr lang="en-US" altLang="zh-CN" sz="1200" b="1" u="none" strike="noStrike">
                          <a:effectLst/>
                        </a:rPr>
                        <a:t>426</a:t>
                      </a:r>
                      <a:endParaRPr lang="en-US" altLang="zh-CN" sz="1200" b="1" i="0" u="none" strike="noStrike">
                        <a:solidFill>
                          <a:srgbClr val="000000"/>
                        </a:solidFill>
                        <a:effectLst/>
                        <a:latin typeface="宋体" panose="02010600030101010101" pitchFamily="2" charset="-122"/>
                      </a:endParaRPr>
                    </a:p>
                  </a:txBody>
                  <a:tcPr marL="8924" marR="8924" marT="8927"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1">
                        <a:lumMod val="85000"/>
                      </a:schemeClr>
                    </a:solidFill>
                  </a:tcPr>
                </a:tc>
                <a:tc>
                  <a:txBody>
                    <a:bodyPr/>
                    <a:lstStyle>
                      <a:lvl1pPr marL="0" algn="l" defTabSz="685165" rtl="0" eaLnBrk="1" latinLnBrk="0" hangingPunct="1">
                        <a:defRPr sz="1400" kern="1200">
                          <a:solidFill>
                            <a:schemeClr val="dk1"/>
                          </a:solidFill>
                          <a:latin typeface="Calibri" panose="020F0502020204030204"/>
                        </a:defRPr>
                      </a:lvl1pPr>
                      <a:lvl2pPr marL="342900" algn="l" defTabSz="685165" rtl="0" eaLnBrk="1" latinLnBrk="0" hangingPunct="1">
                        <a:defRPr sz="1400" kern="1200">
                          <a:solidFill>
                            <a:schemeClr val="dk1"/>
                          </a:solidFill>
                          <a:latin typeface="Calibri" panose="020F0502020204030204"/>
                        </a:defRPr>
                      </a:lvl2pPr>
                      <a:lvl3pPr marL="685800" algn="l" defTabSz="685165" rtl="0" eaLnBrk="1" latinLnBrk="0" hangingPunct="1">
                        <a:defRPr sz="1400" kern="1200">
                          <a:solidFill>
                            <a:schemeClr val="dk1"/>
                          </a:solidFill>
                          <a:latin typeface="Calibri" panose="020F0502020204030204"/>
                        </a:defRPr>
                      </a:lvl3pPr>
                      <a:lvl4pPr marL="1028700" algn="l" defTabSz="685165" rtl="0" eaLnBrk="1" latinLnBrk="0" hangingPunct="1">
                        <a:defRPr sz="1400" kern="1200">
                          <a:solidFill>
                            <a:schemeClr val="dk1"/>
                          </a:solidFill>
                          <a:latin typeface="Calibri" panose="020F0502020204030204"/>
                        </a:defRPr>
                      </a:lvl4pPr>
                      <a:lvl5pPr marL="1371600" algn="l" defTabSz="685165" rtl="0" eaLnBrk="1" latinLnBrk="0" hangingPunct="1">
                        <a:defRPr sz="1400" kern="1200">
                          <a:solidFill>
                            <a:schemeClr val="dk1"/>
                          </a:solidFill>
                          <a:latin typeface="Calibri" panose="020F0502020204030204"/>
                        </a:defRPr>
                      </a:lvl5pPr>
                      <a:lvl6pPr marL="1714500" algn="l" defTabSz="685165" rtl="0" eaLnBrk="1" latinLnBrk="0" hangingPunct="1">
                        <a:defRPr sz="1400" kern="1200">
                          <a:solidFill>
                            <a:schemeClr val="dk1"/>
                          </a:solidFill>
                          <a:latin typeface="Calibri" panose="020F0502020204030204"/>
                        </a:defRPr>
                      </a:lvl6pPr>
                      <a:lvl7pPr marL="2057400" algn="l" defTabSz="685165" rtl="0" eaLnBrk="1" latinLnBrk="0" hangingPunct="1">
                        <a:defRPr sz="1400" kern="1200">
                          <a:solidFill>
                            <a:schemeClr val="dk1"/>
                          </a:solidFill>
                          <a:latin typeface="Calibri" panose="020F0502020204030204"/>
                        </a:defRPr>
                      </a:lvl7pPr>
                      <a:lvl8pPr marL="2400300" algn="l" defTabSz="685165" rtl="0" eaLnBrk="1" latinLnBrk="0" hangingPunct="1">
                        <a:defRPr sz="1400" kern="1200">
                          <a:solidFill>
                            <a:schemeClr val="dk1"/>
                          </a:solidFill>
                          <a:latin typeface="Calibri" panose="020F0502020204030204"/>
                        </a:defRPr>
                      </a:lvl8pPr>
                      <a:lvl9pPr marL="2743200" algn="l" defTabSz="685165" rtl="0" eaLnBrk="1" latinLnBrk="0" hangingPunct="1">
                        <a:defRPr sz="1400" kern="1200">
                          <a:solidFill>
                            <a:schemeClr val="dk1"/>
                          </a:solidFill>
                          <a:latin typeface="Calibri" panose="020F0502020204030204"/>
                        </a:defRPr>
                      </a:lvl9pPr>
                    </a:lstStyle>
                    <a:p>
                      <a:pPr algn="ctr" fontAlgn="ctr"/>
                      <a:r>
                        <a:rPr lang="en-US" altLang="zh-CN" sz="1200" b="1" u="none" strike="noStrike">
                          <a:effectLst/>
                        </a:rPr>
                        <a:t>441</a:t>
                      </a:r>
                      <a:endParaRPr lang="en-US" altLang="zh-CN" sz="1200" b="1" i="0" u="none" strike="noStrike">
                        <a:solidFill>
                          <a:srgbClr val="000000"/>
                        </a:solidFill>
                        <a:effectLst/>
                        <a:latin typeface="宋体" panose="02010600030101010101" pitchFamily="2" charset="-122"/>
                      </a:endParaRPr>
                    </a:p>
                  </a:txBody>
                  <a:tcPr marL="8924" marR="8924" marT="8927"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1">
                        <a:lumMod val="85000"/>
                      </a:schemeClr>
                    </a:solidFill>
                  </a:tcPr>
                </a:tc>
                <a:tc>
                  <a:txBody>
                    <a:bodyPr/>
                    <a:lstStyle>
                      <a:lvl1pPr marL="0" algn="l" defTabSz="685165" rtl="0" eaLnBrk="1" latinLnBrk="0" hangingPunct="1">
                        <a:defRPr sz="1400" kern="1200">
                          <a:solidFill>
                            <a:schemeClr val="dk1"/>
                          </a:solidFill>
                          <a:latin typeface="Calibri" panose="020F0502020204030204"/>
                        </a:defRPr>
                      </a:lvl1pPr>
                      <a:lvl2pPr marL="342900" algn="l" defTabSz="685165" rtl="0" eaLnBrk="1" latinLnBrk="0" hangingPunct="1">
                        <a:defRPr sz="1400" kern="1200">
                          <a:solidFill>
                            <a:schemeClr val="dk1"/>
                          </a:solidFill>
                          <a:latin typeface="Calibri" panose="020F0502020204030204"/>
                        </a:defRPr>
                      </a:lvl2pPr>
                      <a:lvl3pPr marL="685800" algn="l" defTabSz="685165" rtl="0" eaLnBrk="1" latinLnBrk="0" hangingPunct="1">
                        <a:defRPr sz="1400" kern="1200">
                          <a:solidFill>
                            <a:schemeClr val="dk1"/>
                          </a:solidFill>
                          <a:latin typeface="Calibri" panose="020F0502020204030204"/>
                        </a:defRPr>
                      </a:lvl3pPr>
                      <a:lvl4pPr marL="1028700" algn="l" defTabSz="685165" rtl="0" eaLnBrk="1" latinLnBrk="0" hangingPunct="1">
                        <a:defRPr sz="1400" kern="1200">
                          <a:solidFill>
                            <a:schemeClr val="dk1"/>
                          </a:solidFill>
                          <a:latin typeface="Calibri" panose="020F0502020204030204"/>
                        </a:defRPr>
                      </a:lvl4pPr>
                      <a:lvl5pPr marL="1371600" algn="l" defTabSz="685165" rtl="0" eaLnBrk="1" latinLnBrk="0" hangingPunct="1">
                        <a:defRPr sz="1400" kern="1200">
                          <a:solidFill>
                            <a:schemeClr val="dk1"/>
                          </a:solidFill>
                          <a:latin typeface="Calibri" panose="020F0502020204030204"/>
                        </a:defRPr>
                      </a:lvl5pPr>
                      <a:lvl6pPr marL="1714500" algn="l" defTabSz="685165" rtl="0" eaLnBrk="1" latinLnBrk="0" hangingPunct="1">
                        <a:defRPr sz="1400" kern="1200">
                          <a:solidFill>
                            <a:schemeClr val="dk1"/>
                          </a:solidFill>
                          <a:latin typeface="Calibri" panose="020F0502020204030204"/>
                        </a:defRPr>
                      </a:lvl6pPr>
                      <a:lvl7pPr marL="2057400" algn="l" defTabSz="685165" rtl="0" eaLnBrk="1" latinLnBrk="0" hangingPunct="1">
                        <a:defRPr sz="1400" kern="1200">
                          <a:solidFill>
                            <a:schemeClr val="dk1"/>
                          </a:solidFill>
                          <a:latin typeface="Calibri" panose="020F0502020204030204"/>
                        </a:defRPr>
                      </a:lvl7pPr>
                      <a:lvl8pPr marL="2400300" algn="l" defTabSz="685165" rtl="0" eaLnBrk="1" latinLnBrk="0" hangingPunct="1">
                        <a:defRPr sz="1400" kern="1200">
                          <a:solidFill>
                            <a:schemeClr val="dk1"/>
                          </a:solidFill>
                          <a:latin typeface="Calibri" panose="020F0502020204030204"/>
                        </a:defRPr>
                      </a:lvl8pPr>
                      <a:lvl9pPr marL="2743200" algn="l" defTabSz="685165" rtl="0" eaLnBrk="1" latinLnBrk="0" hangingPunct="1">
                        <a:defRPr sz="1400" kern="1200">
                          <a:solidFill>
                            <a:schemeClr val="dk1"/>
                          </a:solidFill>
                          <a:latin typeface="Calibri" panose="020F0502020204030204"/>
                        </a:defRPr>
                      </a:lvl9pPr>
                    </a:lstStyle>
                    <a:p>
                      <a:pPr algn="ctr" fontAlgn="ctr"/>
                      <a:r>
                        <a:rPr lang="en-US" altLang="zh-CN" sz="1200" b="1" u="none" strike="noStrike">
                          <a:effectLst/>
                        </a:rPr>
                        <a:t>456</a:t>
                      </a:r>
                      <a:endParaRPr lang="en-US" altLang="zh-CN" sz="1200" b="1" i="0" u="none" strike="noStrike">
                        <a:effectLst/>
                        <a:latin typeface="宋体" panose="02010600030101010101" pitchFamily="2" charset="-122"/>
                      </a:endParaRPr>
                    </a:p>
                  </a:txBody>
                  <a:tcPr marL="8924" marR="8924" marT="8927"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2"/>
                  </a:ext>
                </a:extLst>
              </a:tr>
              <a:tr h="474188">
                <a:tc>
                  <a:txBody>
                    <a:bodyPr/>
                    <a:lstStyle>
                      <a:lvl1pPr marL="0" algn="l" defTabSz="685165" rtl="0" eaLnBrk="1" latinLnBrk="0" hangingPunct="1">
                        <a:defRPr sz="1400" kern="1200">
                          <a:solidFill>
                            <a:schemeClr val="dk1"/>
                          </a:solidFill>
                          <a:latin typeface="Calibri" panose="020F0502020204030204"/>
                        </a:defRPr>
                      </a:lvl1pPr>
                      <a:lvl2pPr marL="342900" algn="l" defTabSz="685165" rtl="0" eaLnBrk="1" latinLnBrk="0" hangingPunct="1">
                        <a:defRPr sz="1400" kern="1200">
                          <a:solidFill>
                            <a:schemeClr val="dk1"/>
                          </a:solidFill>
                          <a:latin typeface="Calibri" panose="020F0502020204030204"/>
                        </a:defRPr>
                      </a:lvl2pPr>
                      <a:lvl3pPr marL="685800" algn="l" defTabSz="685165" rtl="0" eaLnBrk="1" latinLnBrk="0" hangingPunct="1">
                        <a:defRPr sz="1400" kern="1200">
                          <a:solidFill>
                            <a:schemeClr val="dk1"/>
                          </a:solidFill>
                          <a:latin typeface="Calibri" panose="020F0502020204030204"/>
                        </a:defRPr>
                      </a:lvl3pPr>
                      <a:lvl4pPr marL="1028700" algn="l" defTabSz="685165" rtl="0" eaLnBrk="1" latinLnBrk="0" hangingPunct="1">
                        <a:defRPr sz="1400" kern="1200">
                          <a:solidFill>
                            <a:schemeClr val="dk1"/>
                          </a:solidFill>
                          <a:latin typeface="Calibri" panose="020F0502020204030204"/>
                        </a:defRPr>
                      </a:lvl4pPr>
                      <a:lvl5pPr marL="1371600" algn="l" defTabSz="685165" rtl="0" eaLnBrk="1" latinLnBrk="0" hangingPunct="1">
                        <a:defRPr sz="1400" kern="1200">
                          <a:solidFill>
                            <a:schemeClr val="dk1"/>
                          </a:solidFill>
                          <a:latin typeface="Calibri" panose="020F0502020204030204"/>
                        </a:defRPr>
                      </a:lvl5pPr>
                      <a:lvl6pPr marL="1714500" algn="l" defTabSz="685165" rtl="0" eaLnBrk="1" latinLnBrk="0" hangingPunct="1">
                        <a:defRPr sz="1400" kern="1200">
                          <a:solidFill>
                            <a:schemeClr val="dk1"/>
                          </a:solidFill>
                          <a:latin typeface="Calibri" panose="020F0502020204030204"/>
                        </a:defRPr>
                      </a:lvl6pPr>
                      <a:lvl7pPr marL="2057400" algn="l" defTabSz="685165" rtl="0" eaLnBrk="1" latinLnBrk="0" hangingPunct="1">
                        <a:defRPr sz="1400" kern="1200">
                          <a:solidFill>
                            <a:schemeClr val="dk1"/>
                          </a:solidFill>
                          <a:latin typeface="Calibri" panose="020F0502020204030204"/>
                        </a:defRPr>
                      </a:lvl7pPr>
                      <a:lvl8pPr marL="2400300" algn="l" defTabSz="685165" rtl="0" eaLnBrk="1" latinLnBrk="0" hangingPunct="1">
                        <a:defRPr sz="1400" kern="1200">
                          <a:solidFill>
                            <a:schemeClr val="dk1"/>
                          </a:solidFill>
                          <a:latin typeface="Calibri" panose="020F0502020204030204"/>
                        </a:defRPr>
                      </a:lvl8pPr>
                      <a:lvl9pPr marL="2743200" algn="l" defTabSz="685165" rtl="0" eaLnBrk="1" latinLnBrk="0" hangingPunct="1">
                        <a:defRPr sz="1400" kern="1200">
                          <a:solidFill>
                            <a:schemeClr val="dk1"/>
                          </a:solidFill>
                          <a:latin typeface="Calibri" panose="020F0502020204030204"/>
                        </a:defRPr>
                      </a:lvl9pPr>
                    </a:lstStyle>
                    <a:p>
                      <a:pPr algn="ctr" fontAlgn="ctr"/>
                      <a:r>
                        <a:rPr lang="en-US" altLang="zh-CN" sz="1100" b="1" u="none" strike="noStrike" dirty="0">
                          <a:effectLst/>
                        </a:rPr>
                        <a:t>Inventory at the end of the month (tons)</a:t>
                      </a:r>
                      <a:endParaRPr lang="zh-CN" altLang="en-US" sz="1100" b="1" i="0" u="none" strike="noStrike" dirty="0">
                        <a:effectLst/>
                        <a:latin typeface="宋体" panose="02010600030101010101" pitchFamily="2" charset="-122"/>
                      </a:endParaRPr>
                    </a:p>
                  </a:txBody>
                  <a:tcPr marL="8924" marR="8924" marT="8927"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1">
                        <a:lumMod val="85000"/>
                      </a:schemeClr>
                    </a:solidFill>
                  </a:tcPr>
                </a:tc>
                <a:tc>
                  <a:txBody>
                    <a:bodyPr/>
                    <a:lstStyle>
                      <a:lvl1pPr marL="0" algn="l" defTabSz="685165" rtl="0" eaLnBrk="1" latinLnBrk="0" hangingPunct="1">
                        <a:defRPr sz="1400" kern="1200">
                          <a:solidFill>
                            <a:schemeClr val="dk1"/>
                          </a:solidFill>
                          <a:latin typeface="Calibri" panose="020F0502020204030204"/>
                        </a:defRPr>
                      </a:lvl1pPr>
                      <a:lvl2pPr marL="342900" algn="l" defTabSz="685165" rtl="0" eaLnBrk="1" latinLnBrk="0" hangingPunct="1">
                        <a:defRPr sz="1400" kern="1200">
                          <a:solidFill>
                            <a:schemeClr val="dk1"/>
                          </a:solidFill>
                          <a:latin typeface="Calibri" panose="020F0502020204030204"/>
                        </a:defRPr>
                      </a:lvl2pPr>
                      <a:lvl3pPr marL="685800" algn="l" defTabSz="685165" rtl="0" eaLnBrk="1" latinLnBrk="0" hangingPunct="1">
                        <a:defRPr sz="1400" kern="1200">
                          <a:solidFill>
                            <a:schemeClr val="dk1"/>
                          </a:solidFill>
                          <a:latin typeface="Calibri" panose="020F0502020204030204"/>
                        </a:defRPr>
                      </a:lvl3pPr>
                      <a:lvl4pPr marL="1028700" algn="l" defTabSz="685165" rtl="0" eaLnBrk="1" latinLnBrk="0" hangingPunct="1">
                        <a:defRPr sz="1400" kern="1200">
                          <a:solidFill>
                            <a:schemeClr val="dk1"/>
                          </a:solidFill>
                          <a:latin typeface="Calibri" panose="020F0502020204030204"/>
                        </a:defRPr>
                      </a:lvl4pPr>
                      <a:lvl5pPr marL="1371600" algn="l" defTabSz="685165" rtl="0" eaLnBrk="1" latinLnBrk="0" hangingPunct="1">
                        <a:defRPr sz="1400" kern="1200">
                          <a:solidFill>
                            <a:schemeClr val="dk1"/>
                          </a:solidFill>
                          <a:latin typeface="Calibri" panose="020F0502020204030204"/>
                        </a:defRPr>
                      </a:lvl5pPr>
                      <a:lvl6pPr marL="1714500" algn="l" defTabSz="685165" rtl="0" eaLnBrk="1" latinLnBrk="0" hangingPunct="1">
                        <a:defRPr sz="1400" kern="1200">
                          <a:solidFill>
                            <a:schemeClr val="dk1"/>
                          </a:solidFill>
                          <a:latin typeface="Calibri" panose="020F0502020204030204"/>
                        </a:defRPr>
                      </a:lvl6pPr>
                      <a:lvl7pPr marL="2057400" algn="l" defTabSz="685165" rtl="0" eaLnBrk="1" latinLnBrk="0" hangingPunct="1">
                        <a:defRPr sz="1400" kern="1200">
                          <a:solidFill>
                            <a:schemeClr val="dk1"/>
                          </a:solidFill>
                          <a:latin typeface="Calibri" panose="020F0502020204030204"/>
                        </a:defRPr>
                      </a:lvl7pPr>
                      <a:lvl8pPr marL="2400300" algn="l" defTabSz="685165" rtl="0" eaLnBrk="1" latinLnBrk="0" hangingPunct="1">
                        <a:defRPr sz="1400" kern="1200">
                          <a:solidFill>
                            <a:schemeClr val="dk1"/>
                          </a:solidFill>
                          <a:latin typeface="Calibri" panose="020F0502020204030204"/>
                        </a:defRPr>
                      </a:lvl8pPr>
                      <a:lvl9pPr marL="2743200" algn="l" defTabSz="685165" rtl="0" eaLnBrk="1" latinLnBrk="0" hangingPunct="1">
                        <a:defRPr sz="1400" kern="1200">
                          <a:solidFill>
                            <a:schemeClr val="dk1"/>
                          </a:solidFill>
                          <a:latin typeface="Calibri" panose="020F0502020204030204"/>
                        </a:defRPr>
                      </a:lvl9pPr>
                    </a:lstStyle>
                    <a:p>
                      <a:pPr algn="ctr" fontAlgn="ctr"/>
                      <a:r>
                        <a:rPr lang="en-US" altLang="zh-CN" sz="1200" b="1" u="none" strike="noStrike">
                          <a:effectLst/>
                        </a:rPr>
                        <a:t>0</a:t>
                      </a:r>
                      <a:endParaRPr lang="en-US" altLang="zh-CN" sz="1200" b="1" i="0" u="none" strike="noStrike">
                        <a:effectLst/>
                        <a:latin typeface="宋体" panose="02010600030101010101" pitchFamily="2" charset="-122"/>
                      </a:endParaRPr>
                    </a:p>
                  </a:txBody>
                  <a:tcPr marL="8924" marR="8924" marT="8927"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1">
                        <a:lumMod val="85000"/>
                      </a:schemeClr>
                    </a:solidFill>
                  </a:tcPr>
                </a:tc>
                <a:tc>
                  <a:txBody>
                    <a:bodyPr/>
                    <a:lstStyle>
                      <a:lvl1pPr marL="0" algn="l" defTabSz="685165" rtl="0" eaLnBrk="1" latinLnBrk="0" hangingPunct="1">
                        <a:defRPr sz="1400" kern="1200">
                          <a:solidFill>
                            <a:schemeClr val="dk1"/>
                          </a:solidFill>
                          <a:latin typeface="Calibri" panose="020F0502020204030204"/>
                        </a:defRPr>
                      </a:lvl1pPr>
                      <a:lvl2pPr marL="342900" algn="l" defTabSz="685165" rtl="0" eaLnBrk="1" latinLnBrk="0" hangingPunct="1">
                        <a:defRPr sz="1400" kern="1200">
                          <a:solidFill>
                            <a:schemeClr val="dk1"/>
                          </a:solidFill>
                          <a:latin typeface="Calibri" panose="020F0502020204030204"/>
                        </a:defRPr>
                      </a:lvl2pPr>
                      <a:lvl3pPr marL="685800" algn="l" defTabSz="685165" rtl="0" eaLnBrk="1" latinLnBrk="0" hangingPunct="1">
                        <a:defRPr sz="1400" kern="1200">
                          <a:solidFill>
                            <a:schemeClr val="dk1"/>
                          </a:solidFill>
                          <a:latin typeface="Calibri" panose="020F0502020204030204"/>
                        </a:defRPr>
                      </a:lvl3pPr>
                      <a:lvl4pPr marL="1028700" algn="l" defTabSz="685165" rtl="0" eaLnBrk="1" latinLnBrk="0" hangingPunct="1">
                        <a:defRPr sz="1400" kern="1200">
                          <a:solidFill>
                            <a:schemeClr val="dk1"/>
                          </a:solidFill>
                          <a:latin typeface="Calibri" panose="020F0502020204030204"/>
                        </a:defRPr>
                      </a:lvl4pPr>
                      <a:lvl5pPr marL="1371600" algn="l" defTabSz="685165" rtl="0" eaLnBrk="1" latinLnBrk="0" hangingPunct="1">
                        <a:defRPr sz="1400" kern="1200">
                          <a:solidFill>
                            <a:schemeClr val="dk1"/>
                          </a:solidFill>
                          <a:latin typeface="Calibri" panose="020F0502020204030204"/>
                        </a:defRPr>
                      </a:lvl5pPr>
                      <a:lvl6pPr marL="1714500" algn="l" defTabSz="685165" rtl="0" eaLnBrk="1" latinLnBrk="0" hangingPunct="1">
                        <a:defRPr sz="1400" kern="1200">
                          <a:solidFill>
                            <a:schemeClr val="dk1"/>
                          </a:solidFill>
                          <a:latin typeface="Calibri" panose="020F0502020204030204"/>
                        </a:defRPr>
                      </a:lvl6pPr>
                      <a:lvl7pPr marL="2057400" algn="l" defTabSz="685165" rtl="0" eaLnBrk="1" latinLnBrk="0" hangingPunct="1">
                        <a:defRPr sz="1400" kern="1200">
                          <a:solidFill>
                            <a:schemeClr val="dk1"/>
                          </a:solidFill>
                          <a:latin typeface="Calibri" panose="020F0502020204030204"/>
                        </a:defRPr>
                      </a:lvl7pPr>
                      <a:lvl8pPr marL="2400300" algn="l" defTabSz="685165" rtl="0" eaLnBrk="1" latinLnBrk="0" hangingPunct="1">
                        <a:defRPr sz="1400" kern="1200">
                          <a:solidFill>
                            <a:schemeClr val="dk1"/>
                          </a:solidFill>
                          <a:latin typeface="Calibri" panose="020F0502020204030204"/>
                        </a:defRPr>
                      </a:lvl8pPr>
                      <a:lvl9pPr marL="2743200" algn="l" defTabSz="685165" rtl="0" eaLnBrk="1" latinLnBrk="0" hangingPunct="1">
                        <a:defRPr sz="1400" kern="1200">
                          <a:solidFill>
                            <a:schemeClr val="dk1"/>
                          </a:solidFill>
                          <a:latin typeface="Calibri" panose="020F0502020204030204"/>
                        </a:defRPr>
                      </a:lvl9pPr>
                    </a:lstStyle>
                    <a:p>
                      <a:pPr algn="ctr" fontAlgn="ctr"/>
                      <a:r>
                        <a:rPr lang="en-US" altLang="zh-CN" sz="1200" b="1" u="none" strike="noStrike" dirty="0">
                          <a:effectLst/>
                        </a:rPr>
                        <a:t>0</a:t>
                      </a:r>
                      <a:endParaRPr lang="en-US" altLang="zh-CN" sz="1200" b="1" i="0" u="none" strike="noStrike" dirty="0">
                        <a:effectLst/>
                        <a:latin typeface="宋体" panose="02010600030101010101" pitchFamily="2" charset="-122"/>
                      </a:endParaRPr>
                    </a:p>
                  </a:txBody>
                  <a:tcPr marL="8924" marR="8924" marT="8927"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1">
                        <a:lumMod val="85000"/>
                      </a:schemeClr>
                    </a:solidFill>
                  </a:tcPr>
                </a:tc>
                <a:tc>
                  <a:txBody>
                    <a:bodyPr/>
                    <a:lstStyle>
                      <a:lvl1pPr marL="0" algn="l" defTabSz="685165" rtl="0" eaLnBrk="1" latinLnBrk="0" hangingPunct="1">
                        <a:defRPr sz="1400" kern="1200">
                          <a:solidFill>
                            <a:schemeClr val="dk1"/>
                          </a:solidFill>
                          <a:latin typeface="Calibri" panose="020F0502020204030204"/>
                        </a:defRPr>
                      </a:lvl1pPr>
                      <a:lvl2pPr marL="342900" algn="l" defTabSz="685165" rtl="0" eaLnBrk="1" latinLnBrk="0" hangingPunct="1">
                        <a:defRPr sz="1400" kern="1200">
                          <a:solidFill>
                            <a:schemeClr val="dk1"/>
                          </a:solidFill>
                          <a:latin typeface="Calibri" panose="020F0502020204030204"/>
                        </a:defRPr>
                      </a:lvl2pPr>
                      <a:lvl3pPr marL="685800" algn="l" defTabSz="685165" rtl="0" eaLnBrk="1" latinLnBrk="0" hangingPunct="1">
                        <a:defRPr sz="1400" kern="1200">
                          <a:solidFill>
                            <a:schemeClr val="dk1"/>
                          </a:solidFill>
                          <a:latin typeface="Calibri" panose="020F0502020204030204"/>
                        </a:defRPr>
                      </a:lvl3pPr>
                      <a:lvl4pPr marL="1028700" algn="l" defTabSz="685165" rtl="0" eaLnBrk="1" latinLnBrk="0" hangingPunct="1">
                        <a:defRPr sz="1400" kern="1200">
                          <a:solidFill>
                            <a:schemeClr val="dk1"/>
                          </a:solidFill>
                          <a:latin typeface="Calibri" panose="020F0502020204030204"/>
                        </a:defRPr>
                      </a:lvl4pPr>
                      <a:lvl5pPr marL="1371600" algn="l" defTabSz="685165" rtl="0" eaLnBrk="1" latinLnBrk="0" hangingPunct="1">
                        <a:defRPr sz="1400" kern="1200">
                          <a:solidFill>
                            <a:schemeClr val="dk1"/>
                          </a:solidFill>
                          <a:latin typeface="Calibri" panose="020F0502020204030204"/>
                        </a:defRPr>
                      </a:lvl5pPr>
                      <a:lvl6pPr marL="1714500" algn="l" defTabSz="685165" rtl="0" eaLnBrk="1" latinLnBrk="0" hangingPunct="1">
                        <a:defRPr sz="1400" kern="1200">
                          <a:solidFill>
                            <a:schemeClr val="dk1"/>
                          </a:solidFill>
                          <a:latin typeface="Calibri" panose="020F0502020204030204"/>
                        </a:defRPr>
                      </a:lvl6pPr>
                      <a:lvl7pPr marL="2057400" algn="l" defTabSz="685165" rtl="0" eaLnBrk="1" latinLnBrk="0" hangingPunct="1">
                        <a:defRPr sz="1400" kern="1200">
                          <a:solidFill>
                            <a:schemeClr val="dk1"/>
                          </a:solidFill>
                          <a:latin typeface="Calibri" panose="020F0502020204030204"/>
                        </a:defRPr>
                      </a:lvl7pPr>
                      <a:lvl8pPr marL="2400300" algn="l" defTabSz="685165" rtl="0" eaLnBrk="1" latinLnBrk="0" hangingPunct="1">
                        <a:defRPr sz="1400" kern="1200">
                          <a:solidFill>
                            <a:schemeClr val="dk1"/>
                          </a:solidFill>
                          <a:latin typeface="Calibri" panose="020F0502020204030204"/>
                        </a:defRPr>
                      </a:lvl8pPr>
                      <a:lvl9pPr marL="2743200" algn="l" defTabSz="685165" rtl="0" eaLnBrk="1" latinLnBrk="0" hangingPunct="1">
                        <a:defRPr sz="1400" kern="1200">
                          <a:solidFill>
                            <a:schemeClr val="dk1"/>
                          </a:solidFill>
                          <a:latin typeface="Calibri" panose="020F0502020204030204"/>
                        </a:defRPr>
                      </a:lvl9pPr>
                    </a:lstStyle>
                    <a:p>
                      <a:pPr algn="ctr" fontAlgn="ctr"/>
                      <a:r>
                        <a:rPr lang="en-US" altLang="zh-CN" sz="1200" b="1" u="none" strike="noStrike" dirty="0">
                          <a:effectLst/>
                        </a:rPr>
                        <a:t>0</a:t>
                      </a:r>
                      <a:endParaRPr lang="en-US" altLang="zh-CN" sz="1200" b="1" i="0" u="none" strike="noStrike" dirty="0">
                        <a:effectLst/>
                        <a:latin typeface="宋体" panose="02010600030101010101" pitchFamily="2" charset="-122"/>
                      </a:endParaRPr>
                    </a:p>
                  </a:txBody>
                  <a:tcPr marL="8924" marR="8924" marT="8927"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1">
                        <a:lumMod val="85000"/>
                      </a:schemeClr>
                    </a:solidFill>
                  </a:tcPr>
                </a:tc>
                <a:tc>
                  <a:txBody>
                    <a:bodyPr/>
                    <a:lstStyle>
                      <a:lvl1pPr marL="0" algn="l" defTabSz="685165" rtl="0" eaLnBrk="1" latinLnBrk="0" hangingPunct="1">
                        <a:defRPr sz="1400" kern="1200">
                          <a:solidFill>
                            <a:schemeClr val="dk1"/>
                          </a:solidFill>
                          <a:latin typeface="Calibri" panose="020F0502020204030204"/>
                        </a:defRPr>
                      </a:lvl1pPr>
                      <a:lvl2pPr marL="342900" algn="l" defTabSz="685165" rtl="0" eaLnBrk="1" latinLnBrk="0" hangingPunct="1">
                        <a:defRPr sz="1400" kern="1200">
                          <a:solidFill>
                            <a:schemeClr val="dk1"/>
                          </a:solidFill>
                          <a:latin typeface="Calibri" panose="020F0502020204030204"/>
                        </a:defRPr>
                      </a:lvl2pPr>
                      <a:lvl3pPr marL="685800" algn="l" defTabSz="685165" rtl="0" eaLnBrk="1" latinLnBrk="0" hangingPunct="1">
                        <a:defRPr sz="1400" kern="1200">
                          <a:solidFill>
                            <a:schemeClr val="dk1"/>
                          </a:solidFill>
                          <a:latin typeface="Calibri" panose="020F0502020204030204"/>
                        </a:defRPr>
                      </a:lvl3pPr>
                      <a:lvl4pPr marL="1028700" algn="l" defTabSz="685165" rtl="0" eaLnBrk="1" latinLnBrk="0" hangingPunct="1">
                        <a:defRPr sz="1400" kern="1200">
                          <a:solidFill>
                            <a:schemeClr val="dk1"/>
                          </a:solidFill>
                          <a:latin typeface="Calibri" panose="020F0502020204030204"/>
                        </a:defRPr>
                      </a:lvl4pPr>
                      <a:lvl5pPr marL="1371600" algn="l" defTabSz="685165" rtl="0" eaLnBrk="1" latinLnBrk="0" hangingPunct="1">
                        <a:defRPr sz="1400" kern="1200">
                          <a:solidFill>
                            <a:schemeClr val="dk1"/>
                          </a:solidFill>
                          <a:latin typeface="Calibri" panose="020F0502020204030204"/>
                        </a:defRPr>
                      </a:lvl5pPr>
                      <a:lvl6pPr marL="1714500" algn="l" defTabSz="685165" rtl="0" eaLnBrk="1" latinLnBrk="0" hangingPunct="1">
                        <a:defRPr sz="1400" kern="1200">
                          <a:solidFill>
                            <a:schemeClr val="dk1"/>
                          </a:solidFill>
                          <a:latin typeface="Calibri" panose="020F0502020204030204"/>
                        </a:defRPr>
                      </a:lvl6pPr>
                      <a:lvl7pPr marL="2057400" algn="l" defTabSz="685165" rtl="0" eaLnBrk="1" latinLnBrk="0" hangingPunct="1">
                        <a:defRPr sz="1400" kern="1200">
                          <a:solidFill>
                            <a:schemeClr val="dk1"/>
                          </a:solidFill>
                          <a:latin typeface="Calibri" panose="020F0502020204030204"/>
                        </a:defRPr>
                      </a:lvl7pPr>
                      <a:lvl8pPr marL="2400300" algn="l" defTabSz="685165" rtl="0" eaLnBrk="1" latinLnBrk="0" hangingPunct="1">
                        <a:defRPr sz="1400" kern="1200">
                          <a:solidFill>
                            <a:schemeClr val="dk1"/>
                          </a:solidFill>
                          <a:latin typeface="Calibri" panose="020F0502020204030204"/>
                        </a:defRPr>
                      </a:lvl8pPr>
                      <a:lvl9pPr marL="2743200" algn="l" defTabSz="685165" rtl="0" eaLnBrk="1" latinLnBrk="0" hangingPunct="1">
                        <a:defRPr sz="1400" kern="1200">
                          <a:solidFill>
                            <a:schemeClr val="dk1"/>
                          </a:solidFill>
                          <a:latin typeface="Calibri" panose="020F0502020204030204"/>
                        </a:defRPr>
                      </a:lvl9pPr>
                    </a:lstStyle>
                    <a:p>
                      <a:pPr algn="ctr" fontAlgn="ctr"/>
                      <a:r>
                        <a:rPr lang="en-US" altLang="zh-CN" sz="1200" b="1" u="none" strike="noStrike" dirty="0">
                          <a:effectLst/>
                        </a:rPr>
                        <a:t>21959.8</a:t>
                      </a:r>
                      <a:endParaRPr lang="en-US" altLang="zh-CN" sz="1200" b="1" i="0" u="none" strike="noStrike" dirty="0">
                        <a:effectLst/>
                        <a:latin typeface="宋体" panose="02010600030101010101" pitchFamily="2" charset="-122"/>
                      </a:endParaRPr>
                    </a:p>
                  </a:txBody>
                  <a:tcPr marL="8924" marR="8924" marT="8927"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1">
                        <a:lumMod val="85000"/>
                      </a:schemeClr>
                    </a:solidFill>
                  </a:tcPr>
                </a:tc>
                <a:tc>
                  <a:txBody>
                    <a:bodyPr/>
                    <a:lstStyle>
                      <a:lvl1pPr marL="0" algn="l" defTabSz="685165" rtl="0" eaLnBrk="1" latinLnBrk="0" hangingPunct="1">
                        <a:defRPr sz="1400" kern="1200">
                          <a:solidFill>
                            <a:schemeClr val="dk1"/>
                          </a:solidFill>
                          <a:latin typeface="Calibri" panose="020F0502020204030204"/>
                        </a:defRPr>
                      </a:lvl1pPr>
                      <a:lvl2pPr marL="342900" algn="l" defTabSz="685165" rtl="0" eaLnBrk="1" latinLnBrk="0" hangingPunct="1">
                        <a:defRPr sz="1400" kern="1200">
                          <a:solidFill>
                            <a:schemeClr val="dk1"/>
                          </a:solidFill>
                          <a:latin typeface="Calibri" panose="020F0502020204030204"/>
                        </a:defRPr>
                      </a:lvl2pPr>
                      <a:lvl3pPr marL="685800" algn="l" defTabSz="685165" rtl="0" eaLnBrk="1" latinLnBrk="0" hangingPunct="1">
                        <a:defRPr sz="1400" kern="1200">
                          <a:solidFill>
                            <a:schemeClr val="dk1"/>
                          </a:solidFill>
                          <a:latin typeface="Calibri" panose="020F0502020204030204"/>
                        </a:defRPr>
                      </a:lvl3pPr>
                      <a:lvl4pPr marL="1028700" algn="l" defTabSz="685165" rtl="0" eaLnBrk="1" latinLnBrk="0" hangingPunct="1">
                        <a:defRPr sz="1400" kern="1200">
                          <a:solidFill>
                            <a:schemeClr val="dk1"/>
                          </a:solidFill>
                          <a:latin typeface="Calibri" panose="020F0502020204030204"/>
                        </a:defRPr>
                      </a:lvl4pPr>
                      <a:lvl5pPr marL="1371600" algn="l" defTabSz="685165" rtl="0" eaLnBrk="1" latinLnBrk="0" hangingPunct="1">
                        <a:defRPr sz="1400" kern="1200">
                          <a:solidFill>
                            <a:schemeClr val="dk1"/>
                          </a:solidFill>
                          <a:latin typeface="Calibri" panose="020F0502020204030204"/>
                        </a:defRPr>
                      </a:lvl5pPr>
                      <a:lvl6pPr marL="1714500" algn="l" defTabSz="685165" rtl="0" eaLnBrk="1" latinLnBrk="0" hangingPunct="1">
                        <a:defRPr sz="1400" kern="1200">
                          <a:solidFill>
                            <a:schemeClr val="dk1"/>
                          </a:solidFill>
                          <a:latin typeface="Calibri" panose="020F0502020204030204"/>
                        </a:defRPr>
                      </a:lvl6pPr>
                      <a:lvl7pPr marL="2057400" algn="l" defTabSz="685165" rtl="0" eaLnBrk="1" latinLnBrk="0" hangingPunct="1">
                        <a:defRPr sz="1400" kern="1200">
                          <a:solidFill>
                            <a:schemeClr val="dk1"/>
                          </a:solidFill>
                          <a:latin typeface="Calibri" panose="020F0502020204030204"/>
                        </a:defRPr>
                      </a:lvl7pPr>
                      <a:lvl8pPr marL="2400300" algn="l" defTabSz="685165" rtl="0" eaLnBrk="1" latinLnBrk="0" hangingPunct="1">
                        <a:defRPr sz="1400" kern="1200">
                          <a:solidFill>
                            <a:schemeClr val="dk1"/>
                          </a:solidFill>
                          <a:latin typeface="Calibri" panose="020F0502020204030204"/>
                        </a:defRPr>
                      </a:lvl8pPr>
                      <a:lvl9pPr marL="2743200" algn="l" defTabSz="685165" rtl="0" eaLnBrk="1" latinLnBrk="0" hangingPunct="1">
                        <a:defRPr sz="1400" kern="1200">
                          <a:solidFill>
                            <a:schemeClr val="dk1"/>
                          </a:solidFill>
                          <a:latin typeface="Calibri" panose="020F0502020204030204"/>
                        </a:defRPr>
                      </a:lvl9pPr>
                    </a:lstStyle>
                    <a:p>
                      <a:pPr algn="ctr" fontAlgn="ctr"/>
                      <a:r>
                        <a:rPr lang="en-US" altLang="zh-CN" sz="1200" b="1" u="none" strike="noStrike" dirty="0">
                          <a:effectLst/>
                        </a:rPr>
                        <a:t>20500</a:t>
                      </a:r>
                      <a:endParaRPr lang="en-US" altLang="zh-CN" sz="1200" b="1" i="0" u="none" strike="noStrike" dirty="0">
                        <a:effectLst/>
                        <a:latin typeface="宋体" panose="02010600030101010101" pitchFamily="2" charset="-122"/>
                      </a:endParaRPr>
                    </a:p>
                  </a:txBody>
                  <a:tcPr marL="8924" marR="8924" marT="8927"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1">
                        <a:lumMod val="85000"/>
                      </a:schemeClr>
                    </a:solidFill>
                  </a:tcPr>
                </a:tc>
                <a:tc>
                  <a:txBody>
                    <a:bodyPr/>
                    <a:lstStyle>
                      <a:lvl1pPr marL="0" algn="l" defTabSz="685165" rtl="0" eaLnBrk="1" latinLnBrk="0" hangingPunct="1">
                        <a:defRPr sz="1400" kern="1200">
                          <a:solidFill>
                            <a:schemeClr val="dk1"/>
                          </a:solidFill>
                          <a:latin typeface="Calibri" panose="020F0502020204030204"/>
                        </a:defRPr>
                      </a:lvl1pPr>
                      <a:lvl2pPr marL="342900" algn="l" defTabSz="685165" rtl="0" eaLnBrk="1" latinLnBrk="0" hangingPunct="1">
                        <a:defRPr sz="1400" kern="1200">
                          <a:solidFill>
                            <a:schemeClr val="dk1"/>
                          </a:solidFill>
                          <a:latin typeface="Calibri" panose="020F0502020204030204"/>
                        </a:defRPr>
                      </a:lvl2pPr>
                      <a:lvl3pPr marL="685800" algn="l" defTabSz="685165" rtl="0" eaLnBrk="1" latinLnBrk="0" hangingPunct="1">
                        <a:defRPr sz="1400" kern="1200">
                          <a:solidFill>
                            <a:schemeClr val="dk1"/>
                          </a:solidFill>
                          <a:latin typeface="Calibri" panose="020F0502020204030204"/>
                        </a:defRPr>
                      </a:lvl3pPr>
                      <a:lvl4pPr marL="1028700" algn="l" defTabSz="685165" rtl="0" eaLnBrk="1" latinLnBrk="0" hangingPunct="1">
                        <a:defRPr sz="1400" kern="1200">
                          <a:solidFill>
                            <a:schemeClr val="dk1"/>
                          </a:solidFill>
                          <a:latin typeface="Calibri" panose="020F0502020204030204"/>
                        </a:defRPr>
                      </a:lvl4pPr>
                      <a:lvl5pPr marL="1371600" algn="l" defTabSz="685165" rtl="0" eaLnBrk="1" latinLnBrk="0" hangingPunct="1">
                        <a:defRPr sz="1400" kern="1200">
                          <a:solidFill>
                            <a:schemeClr val="dk1"/>
                          </a:solidFill>
                          <a:latin typeface="Calibri" panose="020F0502020204030204"/>
                        </a:defRPr>
                      </a:lvl5pPr>
                      <a:lvl6pPr marL="1714500" algn="l" defTabSz="685165" rtl="0" eaLnBrk="1" latinLnBrk="0" hangingPunct="1">
                        <a:defRPr sz="1400" kern="1200">
                          <a:solidFill>
                            <a:schemeClr val="dk1"/>
                          </a:solidFill>
                          <a:latin typeface="Calibri" panose="020F0502020204030204"/>
                        </a:defRPr>
                      </a:lvl6pPr>
                      <a:lvl7pPr marL="2057400" algn="l" defTabSz="685165" rtl="0" eaLnBrk="1" latinLnBrk="0" hangingPunct="1">
                        <a:defRPr sz="1400" kern="1200">
                          <a:solidFill>
                            <a:schemeClr val="dk1"/>
                          </a:solidFill>
                          <a:latin typeface="Calibri" panose="020F0502020204030204"/>
                        </a:defRPr>
                      </a:lvl7pPr>
                      <a:lvl8pPr marL="2400300" algn="l" defTabSz="685165" rtl="0" eaLnBrk="1" latinLnBrk="0" hangingPunct="1">
                        <a:defRPr sz="1400" kern="1200">
                          <a:solidFill>
                            <a:schemeClr val="dk1"/>
                          </a:solidFill>
                          <a:latin typeface="Calibri" panose="020F0502020204030204"/>
                        </a:defRPr>
                      </a:lvl8pPr>
                      <a:lvl9pPr marL="2743200" algn="l" defTabSz="685165" rtl="0" eaLnBrk="1" latinLnBrk="0" hangingPunct="1">
                        <a:defRPr sz="1400" kern="1200">
                          <a:solidFill>
                            <a:schemeClr val="dk1"/>
                          </a:solidFill>
                          <a:latin typeface="Calibri" panose="020F0502020204030204"/>
                        </a:defRPr>
                      </a:lvl9pPr>
                    </a:lstStyle>
                    <a:p>
                      <a:pPr algn="ctr" fontAlgn="ctr"/>
                      <a:r>
                        <a:rPr lang="en-US" altLang="zh-CN" sz="1200" b="1" u="none" strike="noStrike" dirty="0">
                          <a:effectLst/>
                        </a:rPr>
                        <a:t>14000</a:t>
                      </a:r>
                      <a:endParaRPr lang="en-US" altLang="zh-CN" sz="1200" b="1" i="0" u="none" strike="noStrike" dirty="0">
                        <a:effectLst/>
                        <a:latin typeface="宋体" panose="02010600030101010101" pitchFamily="2" charset="-122"/>
                      </a:endParaRPr>
                    </a:p>
                  </a:txBody>
                  <a:tcPr marL="8924" marR="8924" marT="8927"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1">
                        <a:lumMod val="85000"/>
                      </a:schemeClr>
                    </a:solidFill>
                  </a:tcPr>
                </a:tc>
                <a:tc>
                  <a:txBody>
                    <a:bodyPr/>
                    <a:lstStyle>
                      <a:lvl1pPr marL="0" algn="l" defTabSz="685165" rtl="0" eaLnBrk="1" latinLnBrk="0" hangingPunct="1">
                        <a:defRPr sz="1400" kern="1200">
                          <a:solidFill>
                            <a:schemeClr val="dk1"/>
                          </a:solidFill>
                          <a:latin typeface="Calibri" panose="020F0502020204030204"/>
                        </a:defRPr>
                      </a:lvl1pPr>
                      <a:lvl2pPr marL="342900" algn="l" defTabSz="685165" rtl="0" eaLnBrk="1" latinLnBrk="0" hangingPunct="1">
                        <a:defRPr sz="1400" kern="1200">
                          <a:solidFill>
                            <a:schemeClr val="dk1"/>
                          </a:solidFill>
                          <a:latin typeface="Calibri" panose="020F0502020204030204"/>
                        </a:defRPr>
                      </a:lvl2pPr>
                      <a:lvl3pPr marL="685800" algn="l" defTabSz="685165" rtl="0" eaLnBrk="1" latinLnBrk="0" hangingPunct="1">
                        <a:defRPr sz="1400" kern="1200">
                          <a:solidFill>
                            <a:schemeClr val="dk1"/>
                          </a:solidFill>
                          <a:latin typeface="Calibri" panose="020F0502020204030204"/>
                        </a:defRPr>
                      </a:lvl3pPr>
                      <a:lvl4pPr marL="1028700" algn="l" defTabSz="685165" rtl="0" eaLnBrk="1" latinLnBrk="0" hangingPunct="1">
                        <a:defRPr sz="1400" kern="1200">
                          <a:solidFill>
                            <a:schemeClr val="dk1"/>
                          </a:solidFill>
                          <a:latin typeface="Calibri" panose="020F0502020204030204"/>
                        </a:defRPr>
                      </a:lvl4pPr>
                      <a:lvl5pPr marL="1371600" algn="l" defTabSz="685165" rtl="0" eaLnBrk="1" latinLnBrk="0" hangingPunct="1">
                        <a:defRPr sz="1400" kern="1200">
                          <a:solidFill>
                            <a:schemeClr val="dk1"/>
                          </a:solidFill>
                          <a:latin typeface="Calibri" panose="020F0502020204030204"/>
                        </a:defRPr>
                      </a:lvl5pPr>
                      <a:lvl6pPr marL="1714500" algn="l" defTabSz="685165" rtl="0" eaLnBrk="1" latinLnBrk="0" hangingPunct="1">
                        <a:defRPr sz="1400" kern="1200">
                          <a:solidFill>
                            <a:schemeClr val="dk1"/>
                          </a:solidFill>
                          <a:latin typeface="Calibri" panose="020F0502020204030204"/>
                        </a:defRPr>
                      </a:lvl6pPr>
                      <a:lvl7pPr marL="2057400" algn="l" defTabSz="685165" rtl="0" eaLnBrk="1" latinLnBrk="0" hangingPunct="1">
                        <a:defRPr sz="1400" kern="1200">
                          <a:solidFill>
                            <a:schemeClr val="dk1"/>
                          </a:solidFill>
                          <a:latin typeface="Calibri" panose="020F0502020204030204"/>
                        </a:defRPr>
                      </a:lvl7pPr>
                      <a:lvl8pPr marL="2400300" algn="l" defTabSz="685165" rtl="0" eaLnBrk="1" latinLnBrk="0" hangingPunct="1">
                        <a:defRPr sz="1400" kern="1200">
                          <a:solidFill>
                            <a:schemeClr val="dk1"/>
                          </a:solidFill>
                          <a:latin typeface="Calibri" panose="020F0502020204030204"/>
                        </a:defRPr>
                      </a:lvl8pPr>
                      <a:lvl9pPr marL="2743200" algn="l" defTabSz="685165" rtl="0" eaLnBrk="1" latinLnBrk="0" hangingPunct="1">
                        <a:defRPr sz="1400" kern="1200">
                          <a:solidFill>
                            <a:schemeClr val="dk1"/>
                          </a:solidFill>
                          <a:latin typeface="Calibri" panose="020F0502020204030204"/>
                        </a:defRPr>
                      </a:lvl9pPr>
                    </a:lstStyle>
                    <a:p>
                      <a:pPr algn="ctr" fontAlgn="ctr"/>
                      <a:r>
                        <a:rPr lang="en-US" altLang="zh-CN" sz="1200" b="1" u="none" strike="noStrike" dirty="0">
                          <a:effectLst/>
                        </a:rPr>
                        <a:t>54000</a:t>
                      </a:r>
                      <a:endParaRPr lang="en-US" altLang="zh-CN" sz="1200" b="1" i="0" u="none" strike="noStrike" dirty="0">
                        <a:effectLst/>
                        <a:latin typeface="宋体" panose="02010600030101010101" pitchFamily="2" charset="-122"/>
                      </a:endParaRPr>
                    </a:p>
                  </a:txBody>
                  <a:tcPr marL="8924" marR="8924" marT="8927"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1">
                        <a:lumMod val="85000"/>
                      </a:schemeClr>
                    </a:solidFill>
                  </a:tcPr>
                </a:tc>
                <a:tc>
                  <a:txBody>
                    <a:bodyPr/>
                    <a:lstStyle>
                      <a:lvl1pPr marL="0" algn="l" defTabSz="685165" rtl="0" eaLnBrk="1" latinLnBrk="0" hangingPunct="1">
                        <a:defRPr sz="1400" kern="1200">
                          <a:solidFill>
                            <a:schemeClr val="dk1"/>
                          </a:solidFill>
                          <a:latin typeface="Calibri" panose="020F0502020204030204"/>
                        </a:defRPr>
                      </a:lvl1pPr>
                      <a:lvl2pPr marL="342900" algn="l" defTabSz="685165" rtl="0" eaLnBrk="1" latinLnBrk="0" hangingPunct="1">
                        <a:defRPr sz="1400" kern="1200">
                          <a:solidFill>
                            <a:schemeClr val="dk1"/>
                          </a:solidFill>
                          <a:latin typeface="Calibri" panose="020F0502020204030204"/>
                        </a:defRPr>
                      </a:lvl2pPr>
                      <a:lvl3pPr marL="685800" algn="l" defTabSz="685165" rtl="0" eaLnBrk="1" latinLnBrk="0" hangingPunct="1">
                        <a:defRPr sz="1400" kern="1200">
                          <a:solidFill>
                            <a:schemeClr val="dk1"/>
                          </a:solidFill>
                          <a:latin typeface="Calibri" panose="020F0502020204030204"/>
                        </a:defRPr>
                      </a:lvl3pPr>
                      <a:lvl4pPr marL="1028700" algn="l" defTabSz="685165" rtl="0" eaLnBrk="1" latinLnBrk="0" hangingPunct="1">
                        <a:defRPr sz="1400" kern="1200">
                          <a:solidFill>
                            <a:schemeClr val="dk1"/>
                          </a:solidFill>
                          <a:latin typeface="Calibri" panose="020F0502020204030204"/>
                        </a:defRPr>
                      </a:lvl4pPr>
                      <a:lvl5pPr marL="1371600" algn="l" defTabSz="685165" rtl="0" eaLnBrk="1" latinLnBrk="0" hangingPunct="1">
                        <a:defRPr sz="1400" kern="1200">
                          <a:solidFill>
                            <a:schemeClr val="dk1"/>
                          </a:solidFill>
                          <a:latin typeface="Calibri" panose="020F0502020204030204"/>
                        </a:defRPr>
                      </a:lvl5pPr>
                      <a:lvl6pPr marL="1714500" algn="l" defTabSz="685165" rtl="0" eaLnBrk="1" latinLnBrk="0" hangingPunct="1">
                        <a:defRPr sz="1400" kern="1200">
                          <a:solidFill>
                            <a:schemeClr val="dk1"/>
                          </a:solidFill>
                          <a:latin typeface="Calibri" panose="020F0502020204030204"/>
                        </a:defRPr>
                      </a:lvl6pPr>
                      <a:lvl7pPr marL="2057400" algn="l" defTabSz="685165" rtl="0" eaLnBrk="1" latinLnBrk="0" hangingPunct="1">
                        <a:defRPr sz="1400" kern="1200">
                          <a:solidFill>
                            <a:schemeClr val="dk1"/>
                          </a:solidFill>
                          <a:latin typeface="Calibri" panose="020F0502020204030204"/>
                        </a:defRPr>
                      </a:lvl7pPr>
                      <a:lvl8pPr marL="2400300" algn="l" defTabSz="685165" rtl="0" eaLnBrk="1" latinLnBrk="0" hangingPunct="1">
                        <a:defRPr sz="1400" kern="1200">
                          <a:solidFill>
                            <a:schemeClr val="dk1"/>
                          </a:solidFill>
                          <a:latin typeface="Calibri" panose="020F0502020204030204"/>
                        </a:defRPr>
                      </a:lvl8pPr>
                      <a:lvl9pPr marL="2743200" algn="l" defTabSz="685165" rtl="0" eaLnBrk="1" latinLnBrk="0" hangingPunct="1">
                        <a:defRPr sz="1400" kern="1200">
                          <a:solidFill>
                            <a:schemeClr val="dk1"/>
                          </a:solidFill>
                          <a:latin typeface="Calibri" panose="020F0502020204030204"/>
                        </a:defRPr>
                      </a:lvl9pPr>
                    </a:lstStyle>
                    <a:p>
                      <a:pPr algn="ctr" fontAlgn="ctr"/>
                      <a:r>
                        <a:rPr lang="en-US" altLang="zh-CN" sz="1200" b="1" u="none" strike="noStrike" dirty="0">
                          <a:effectLst/>
                        </a:rPr>
                        <a:t>39000</a:t>
                      </a:r>
                      <a:endParaRPr lang="en-US" altLang="zh-CN" sz="1200" b="1" i="0" u="none" strike="noStrike" dirty="0">
                        <a:effectLst/>
                        <a:latin typeface="宋体" panose="02010600030101010101" pitchFamily="2" charset="-122"/>
                      </a:endParaRPr>
                    </a:p>
                  </a:txBody>
                  <a:tcPr marL="8924" marR="8924" marT="8927"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1">
                        <a:lumMod val="85000"/>
                      </a:schemeClr>
                    </a:solidFill>
                  </a:tcPr>
                </a:tc>
                <a:tc>
                  <a:txBody>
                    <a:bodyPr/>
                    <a:lstStyle>
                      <a:lvl1pPr marL="0" algn="l" defTabSz="685165" rtl="0" eaLnBrk="1" latinLnBrk="0" hangingPunct="1">
                        <a:defRPr sz="1400" kern="1200">
                          <a:solidFill>
                            <a:schemeClr val="dk1"/>
                          </a:solidFill>
                          <a:latin typeface="Calibri" panose="020F0502020204030204"/>
                        </a:defRPr>
                      </a:lvl1pPr>
                      <a:lvl2pPr marL="342900" algn="l" defTabSz="685165" rtl="0" eaLnBrk="1" latinLnBrk="0" hangingPunct="1">
                        <a:defRPr sz="1400" kern="1200">
                          <a:solidFill>
                            <a:schemeClr val="dk1"/>
                          </a:solidFill>
                          <a:latin typeface="Calibri" panose="020F0502020204030204"/>
                        </a:defRPr>
                      </a:lvl2pPr>
                      <a:lvl3pPr marL="685800" algn="l" defTabSz="685165" rtl="0" eaLnBrk="1" latinLnBrk="0" hangingPunct="1">
                        <a:defRPr sz="1400" kern="1200">
                          <a:solidFill>
                            <a:schemeClr val="dk1"/>
                          </a:solidFill>
                          <a:latin typeface="Calibri" panose="020F0502020204030204"/>
                        </a:defRPr>
                      </a:lvl3pPr>
                      <a:lvl4pPr marL="1028700" algn="l" defTabSz="685165" rtl="0" eaLnBrk="1" latinLnBrk="0" hangingPunct="1">
                        <a:defRPr sz="1400" kern="1200">
                          <a:solidFill>
                            <a:schemeClr val="dk1"/>
                          </a:solidFill>
                          <a:latin typeface="Calibri" panose="020F0502020204030204"/>
                        </a:defRPr>
                      </a:lvl4pPr>
                      <a:lvl5pPr marL="1371600" algn="l" defTabSz="685165" rtl="0" eaLnBrk="1" latinLnBrk="0" hangingPunct="1">
                        <a:defRPr sz="1400" kern="1200">
                          <a:solidFill>
                            <a:schemeClr val="dk1"/>
                          </a:solidFill>
                          <a:latin typeface="Calibri" panose="020F0502020204030204"/>
                        </a:defRPr>
                      </a:lvl5pPr>
                      <a:lvl6pPr marL="1714500" algn="l" defTabSz="685165" rtl="0" eaLnBrk="1" latinLnBrk="0" hangingPunct="1">
                        <a:defRPr sz="1400" kern="1200">
                          <a:solidFill>
                            <a:schemeClr val="dk1"/>
                          </a:solidFill>
                          <a:latin typeface="Calibri" panose="020F0502020204030204"/>
                        </a:defRPr>
                      </a:lvl6pPr>
                      <a:lvl7pPr marL="2057400" algn="l" defTabSz="685165" rtl="0" eaLnBrk="1" latinLnBrk="0" hangingPunct="1">
                        <a:defRPr sz="1400" kern="1200">
                          <a:solidFill>
                            <a:schemeClr val="dk1"/>
                          </a:solidFill>
                          <a:latin typeface="Calibri" panose="020F0502020204030204"/>
                        </a:defRPr>
                      </a:lvl7pPr>
                      <a:lvl8pPr marL="2400300" algn="l" defTabSz="685165" rtl="0" eaLnBrk="1" latinLnBrk="0" hangingPunct="1">
                        <a:defRPr sz="1400" kern="1200">
                          <a:solidFill>
                            <a:schemeClr val="dk1"/>
                          </a:solidFill>
                          <a:latin typeface="Calibri" panose="020F0502020204030204"/>
                        </a:defRPr>
                      </a:lvl8pPr>
                      <a:lvl9pPr marL="2743200" algn="l" defTabSz="685165" rtl="0" eaLnBrk="1" latinLnBrk="0" hangingPunct="1">
                        <a:defRPr sz="1400" kern="1200">
                          <a:solidFill>
                            <a:schemeClr val="dk1"/>
                          </a:solidFill>
                          <a:latin typeface="Calibri" panose="020F0502020204030204"/>
                        </a:defRPr>
                      </a:lvl9pPr>
                    </a:lstStyle>
                    <a:p>
                      <a:pPr algn="ctr" fontAlgn="ctr"/>
                      <a:r>
                        <a:rPr lang="en-US" altLang="zh-CN" sz="1200" b="1" u="none" strike="noStrike" dirty="0">
                          <a:effectLst/>
                        </a:rPr>
                        <a:t>20000</a:t>
                      </a:r>
                      <a:endParaRPr lang="en-US" altLang="zh-CN" sz="1200" b="1" i="0" u="none" strike="noStrike" dirty="0">
                        <a:effectLst/>
                        <a:latin typeface="宋体" panose="02010600030101010101" pitchFamily="2" charset="-122"/>
                      </a:endParaRPr>
                    </a:p>
                  </a:txBody>
                  <a:tcPr marL="8924" marR="8924" marT="8927"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1">
                        <a:lumMod val="85000"/>
                      </a:schemeClr>
                    </a:solidFill>
                  </a:tcPr>
                </a:tc>
                <a:tc>
                  <a:txBody>
                    <a:bodyPr/>
                    <a:lstStyle>
                      <a:lvl1pPr marL="0" algn="l" defTabSz="685165" rtl="0" eaLnBrk="1" latinLnBrk="0" hangingPunct="1">
                        <a:defRPr sz="1400" kern="1200">
                          <a:solidFill>
                            <a:schemeClr val="dk1"/>
                          </a:solidFill>
                          <a:latin typeface="Calibri" panose="020F0502020204030204"/>
                        </a:defRPr>
                      </a:lvl1pPr>
                      <a:lvl2pPr marL="342900" algn="l" defTabSz="685165" rtl="0" eaLnBrk="1" latinLnBrk="0" hangingPunct="1">
                        <a:defRPr sz="1400" kern="1200">
                          <a:solidFill>
                            <a:schemeClr val="dk1"/>
                          </a:solidFill>
                          <a:latin typeface="Calibri" panose="020F0502020204030204"/>
                        </a:defRPr>
                      </a:lvl2pPr>
                      <a:lvl3pPr marL="685800" algn="l" defTabSz="685165" rtl="0" eaLnBrk="1" latinLnBrk="0" hangingPunct="1">
                        <a:defRPr sz="1400" kern="1200">
                          <a:solidFill>
                            <a:schemeClr val="dk1"/>
                          </a:solidFill>
                          <a:latin typeface="Calibri" panose="020F0502020204030204"/>
                        </a:defRPr>
                      </a:lvl3pPr>
                      <a:lvl4pPr marL="1028700" algn="l" defTabSz="685165" rtl="0" eaLnBrk="1" latinLnBrk="0" hangingPunct="1">
                        <a:defRPr sz="1400" kern="1200">
                          <a:solidFill>
                            <a:schemeClr val="dk1"/>
                          </a:solidFill>
                          <a:latin typeface="Calibri" panose="020F0502020204030204"/>
                        </a:defRPr>
                      </a:lvl4pPr>
                      <a:lvl5pPr marL="1371600" algn="l" defTabSz="685165" rtl="0" eaLnBrk="1" latinLnBrk="0" hangingPunct="1">
                        <a:defRPr sz="1400" kern="1200">
                          <a:solidFill>
                            <a:schemeClr val="dk1"/>
                          </a:solidFill>
                          <a:latin typeface="Calibri" panose="020F0502020204030204"/>
                        </a:defRPr>
                      </a:lvl5pPr>
                      <a:lvl6pPr marL="1714500" algn="l" defTabSz="685165" rtl="0" eaLnBrk="1" latinLnBrk="0" hangingPunct="1">
                        <a:defRPr sz="1400" kern="1200">
                          <a:solidFill>
                            <a:schemeClr val="dk1"/>
                          </a:solidFill>
                          <a:latin typeface="Calibri" panose="020F0502020204030204"/>
                        </a:defRPr>
                      </a:lvl6pPr>
                      <a:lvl7pPr marL="2057400" algn="l" defTabSz="685165" rtl="0" eaLnBrk="1" latinLnBrk="0" hangingPunct="1">
                        <a:defRPr sz="1400" kern="1200">
                          <a:solidFill>
                            <a:schemeClr val="dk1"/>
                          </a:solidFill>
                          <a:latin typeface="Calibri" panose="020F0502020204030204"/>
                        </a:defRPr>
                      </a:lvl7pPr>
                      <a:lvl8pPr marL="2400300" algn="l" defTabSz="685165" rtl="0" eaLnBrk="1" latinLnBrk="0" hangingPunct="1">
                        <a:defRPr sz="1400" kern="1200">
                          <a:solidFill>
                            <a:schemeClr val="dk1"/>
                          </a:solidFill>
                          <a:latin typeface="Calibri" panose="020F0502020204030204"/>
                        </a:defRPr>
                      </a:lvl8pPr>
                      <a:lvl9pPr marL="2743200" algn="l" defTabSz="685165" rtl="0" eaLnBrk="1" latinLnBrk="0" hangingPunct="1">
                        <a:defRPr sz="1400" kern="1200">
                          <a:solidFill>
                            <a:schemeClr val="dk1"/>
                          </a:solidFill>
                          <a:latin typeface="Calibri" panose="020F0502020204030204"/>
                        </a:defRPr>
                      </a:lvl9pPr>
                    </a:lstStyle>
                    <a:p>
                      <a:pPr algn="ctr" fontAlgn="ctr"/>
                      <a:r>
                        <a:rPr lang="en-US" altLang="zh-CN" sz="1200" b="1" u="none" strike="noStrike" dirty="0">
                          <a:effectLst/>
                        </a:rPr>
                        <a:t>22000</a:t>
                      </a:r>
                      <a:endParaRPr lang="en-US" altLang="zh-CN" sz="1200" b="1" i="0" u="none" strike="noStrike" dirty="0">
                        <a:effectLst/>
                        <a:latin typeface="宋体" panose="02010600030101010101" pitchFamily="2" charset="-122"/>
                      </a:endParaRPr>
                    </a:p>
                  </a:txBody>
                  <a:tcPr marL="8924" marR="8924" marT="8927"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1">
                        <a:lumMod val="85000"/>
                      </a:schemeClr>
                    </a:solidFill>
                  </a:tcPr>
                </a:tc>
                <a:tc>
                  <a:txBody>
                    <a:bodyPr/>
                    <a:lstStyle>
                      <a:lvl1pPr marL="0" algn="l" defTabSz="685165" rtl="0" eaLnBrk="1" latinLnBrk="0" hangingPunct="1">
                        <a:defRPr sz="1400" kern="1200">
                          <a:solidFill>
                            <a:schemeClr val="dk1"/>
                          </a:solidFill>
                          <a:latin typeface="Calibri" panose="020F0502020204030204"/>
                        </a:defRPr>
                      </a:lvl1pPr>
                      <a:lvl2pPr marL="342900" algn="l" defTabSz="685165" rtl="0" eaLnBrk="1" latinLnBrk="0" hangingPunct="1">
                        <a:defRPr sz="1400" kern="1200">
                          <a:solidFill>
                            <a:schemeClr val="dk1"/>
                          </a:solidFill>
                          <a:latin typeface="Calibri" panose="020F0502020204030204"/>
                        </a:defRPr>
                      </a:lvl2pPr>
                      <a:lvl3pPr marL="685800" algn="l" defTabSz="685165" rtl="0" eaLnBrk="1" latinLnBrk="0" hangingPunct="1">
                        <a:defRPr sz="1400" kern="1200">
                          <a:solidFill>
                            <a:schemeClr val="dk1"/>
                          </a:solidFill>
                          <a:latin typeface="Calibri" panose="020F0502020204030204"/>
                        </a:defRPr>
                      </a:lvl3pPr>
                      <a:lvl4pPr marL="1028700" algn="l" defTabSz="685165" rtl="0" eaLnBrk="1" latinLnBrk="0" hangingPunct="1">
                        <a:defRPr sz="1400" kern="1200">
                          <a:solidFill>
                            <a:schemeClr val="dk1"/>
                          </a:solidFill>
                          <a:latin typeface="Calibri" panose="020F0502020204030204"/>
                        </a:defRPr>
                      </a:lvl4pPr>
                      <a:lvl5pPr marL="1371600" algn="l" defTabSz="685165" rtl="0" eaLnBrk="1" latinLnBrk="0" hangingPunct="1">
                        <a:defRPr sz="1400" kern="1200">
                          <a:solidFill>
                            <a:schemeClr val="dk1"/>
                          </a:solidFill>
                          <a:latin typeface="Calibri" panose="020F0502020204030204"/>
                        </a:defRPr>
                      </a:lvl5pPr>
                      <a:lvl6pPr marL="1714500" algn="l" defTabSz="685165" rtl="0" eaLnBrk="1" latinLnBrk="0" hangingPunct="1">
                        <a:defRPr sz="1400" kern="1200">
                          <a:solidFill>
                            <a:schemeClr val="dk1"/>
                          </a:solidFill>
                          <a:latin typeface="Calibri" panose="020F0502020204030204"/>
                        </a:defRPr>
                      </a:lvl6pPr>
                      <a:lvl7pPr marL="2057400" algn="l" defTabSz="685165" rtl="0" eaLnBrk="1" latinLnBrk="0" hangingPunct="1">
                        <a:defRPr sz="1400" kern="1200">
                          <a:solidFill>
                            <a:schemeClr val="dk1"/>
                          </a:solidFill>
                          <a:latin typeface="Calibri" panose="020F0502020204030204"/>
                        </a:defRPr>
                      </a:lvl7pPr>
                      <a:lvl8pPr marL="2400300" algn="l" defTabSz="685165" rtl="0" eaLnBrk="1" latinLnBrk="0" hangingPunct="1">
                        <a:defRPr sz="1400" kern="1200">
                          <a:solidFill>
                            <a:schemeClr val="dk1"/>
                          </a:solidFill>
                          <a:latin typeface="Calibri" panose="020F0502020204030204"/>
                        </a:defRPr>
                      </a:lvl8pPr>
                      <a:lvl9pPr marL="2743200" algn="l" defTabSz="685165" rtl="0" eaLnBrk="1" latinLnBrk="0" hangingPunct="1">
                        <a:defRPr sz="1400" kern="1200">
                          <a:solidFill>
                            <a:schemeClr val="dk1"/>
                          </a:solidFill>
                          <a:latin typeface="Calibri" panose="020F0502020204030204"/>
                        </a:defRPr>
                      </a:lvl9pPr>
                    </a:lstStyle>
                    <a:p>
                      <a:pPr algn="ctr" fontAlgn="ctr"/>
                      <a:r>
                        <a:rPr lang="en-US" altLang="zh-CN" sz="1200" b="1" u="none" strike="noStrike" dirty="0">
                          <a:effectLst/>
                        </a:rPr>
                        <a:t>40000</a:t>
                      </a:r>
                      <a:endParaRPr lang="en-US" altLang="zh-CN" sz="1200" b="1" i="0" u="none" strike="noStrike" dirty="0">
                        <a:effectLst/>
                        <a:latin typeface="宋体" panose="02010600030101010101" pitchFamily="2" charset="-122"/>
                      </a:endParaRPr>
                    </a:p>
                  </a:txBody>
                  <a:tcPr marL="8924" marR="8924" marT="8927"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1">
                        <a:lumMod val="85000"/>
                      </a:schemeClr>
                    </a:solidFill>
                  </a:tcPr>
                </a:tc>
                <a:tc>
                  <a:txBody>
                    <a:bodyPr/>
                    <a:lstStyle>
                      <a:lvl1pPr marL="0" algn="l" defTabSz="685165" rtl="0" eaLnBrk="1" latinLnBrk="0" hangingPunct="1">
                        <a:defRPr sz="1400" kern="1200">
                          <a:solidFill>
                            <a:schemeClr val="dk1"/>
                          </a:solidFill>
                          <a:latin typeface="Calibri" panose="020F0502020204030204"/>
                        </a:defRPr>
                      </a:lvl1pPr>
                      <a:lvl2pPr marL="342900" algn="l" defTabSz="685165" rtl="0" eaLnBrk="1" latinLnBrk="0" hangingPunct="1">
                        <a:defRPr sz="1400" kern="1200">
                          <a:solidFill>
                            <a:schemeClr val="dk1"/>
                          </a:solidFill>
                          <a:latin typeface="Calibri" panose="020F0502020204030204"/>
                        </a:defRPr>
                      </a:lvl2pPr>
                      <a:lvl3pPr marL="685800" algn="l" defTabSz="685165" rtl="0" eaLnBrk="1" latinLnBrk="0" hangingPunct="1">
                        <a:defRPr sz="1400" kern="1200">
                          <a:solidFill>
                            <a:schemeClr val="dk1"/>
                          </a:solidFill>
                          <a:latin typeface="Calibri" panose="020F0502020204030204"/>
                        </a:defRPr>
                      </a:lvl3pPr>
                      <a:lvl4pPr marL="1028700" algn="l" defTabSz="685165" rtl="0" eaLnBrk="1" latinLnBrk="0" hangingPunct="1">
                        <a:defRPr sz="1400" kern="1200">
                          <a:solidFill>
                            <a:schemeClr val="dk1"/>
                          </a:solidFill>
                          <a:latin typeface="Calibri" panose="020F0502020204030204"/>
                        </a:defRPr>
                      </a:lvl4pPr>
                      <a:lvl5pPr marL="1371600" algn="l" defTabSz="685165" rtl="0" eaLnBrk="1" latinLnBrk="0" hangingPunct="1">
                        <a:defRPr sz="1400" kern="1200">
                          <a:solidFill>
                            <a:schemeClr val="dk1"/>
                          </a:solidFill>
                          <a:latin typeface="Calibri" panose="020F0502020204030204"/>
                        </a:defRPr>
                      </a:lvl5pPr>
                      <a:lvl6pPr marL="1714500" algn="l" defTabSz="685165" rtl="0" eaLnBrk="1" latinLnBrk="0" hangingPunct="1">
                        <a:defRPr sz="1400" kern="1200">
                          <a:solidFill>
                            <a:schemeClr val="dk1"/>
                          </a:solidFill>
                          <a:latin typeface="Calibri" panose="020F0502020204030204"/>
                        </a:defRPr>
                      </a:lvl6pPr>
                      <a:lvl7pPr marL="2057400" algn="l" defTabSz="685165" rtl="0" eaLnBrk="1" latinLnBrk="0" hangingPunct="1">
                        <a:defRPr sz="1400" kern="1200">
                          <a:solidFill>
                            <a:schemeClr val="dk1"/>
                          </a:solidFill>
                          <a:latin typeface="Calibri" panose="020F0502020204030204"/>
                        </a:defRPr>
                      </a:lvl7pPr>
                      <a:lvl8pPr marL="2400300" algn="l" defTabSz="685165" rtl="0" eaLnBrk="1" latinLnBrk="0" hangingPunct="1">
                        <a:defRPr sz="1400" kern="1200">
                          <a:solidFill>
                            <a:schemeClr val="dk1"/>
                          </a:solidFill>
                          <a:latin typeface="Calibri" panose="020F0502020204030204"/>
                        </a:defRPr>
                      </a:lvl8pPr>
                      <a:lvl9pPr marL="2743200" algn="l" defTabSz="685165" rtl="0" eaLnBrk="1" latinLnBrk="0" hangingPunct="1">
                        <a:defRPr sz="1400" kern="1200">
                          <a:solidFill>
                            <a:schemeClr val="dk1"/>
                          </a:solidFill>
                          <a:latin typeface="Calibri" panose="020F0502020204030204"/>
                        </a:defRPr>
                      </a:lvl9pPr>
                    </a:lstStyle>
                    <a:p>
                      <a:pPr algn="ctr" fontAlgn="ctr"/>
                      <a:r>
                        <a:rPr lang="en-US" altLang="zh-CN" sz="1200" b="1" u="none" strike="noStrike" dirty="0">
                          <a:effectLst/>
                        </a:rPr>
                        <a:t>56000</a:t>
                      </a:r>
                      <a:endParaRPr lang="en-US" altLang="zh-CN" sz="1200" b="1" i="0" u="none" strike="noStrike" dirty="0">
                        <a:effectLst/>
                        <a:latin typeface="宋体" panose="02010600030101010101" pitchFamily="2" charset="-122"/>
                      </a:endParaRPr>
                    </a:p>
                  </a:txBody>
                  <a:tcPr marL="8924" marR="8924" marT="8927"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3"/>
                  </a:ext>
                </a:extLst>
              </a:tr>
            </a:tbl>
          </a:graphicData>
        </a:graphic>
      </p:graphicFrame>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2000">
        <p15:prstTrans prst="wind"/>
      </p:transition>
    </mc:Choice>
    <mc:Fallback xmlns="">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1500"/>
                                        <p:tgtEl>
                                          <p:spTgt spid="9"/>
                                        </p:tgtEl>
                                      </p:cBhvr>
                                    </p:animEffect>
                                  </p:childTnLst>
                                </p:cTn>
                              </p:par>
                            </p:childTnLst>
                          </p:cTn>
                        </p:par>
                        <p:par>
                          <p:cTn id="8" fill="hold">
                            <p:stCondLst>
                              <p:cond delay="1500"/>
                            </p:stCondLst>
                            <p:childTnLst>
                              <p:par>
                                <p:cTn id="9" presetID="42"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1000" fill="hold"/>
                                        <p:tgtEl>
                                          <p:spTgt spid="7"/>
                                        </p:tgtEl>
                                        <p:attrNameLst>
                                          <p:attrName>ppt_y</p:attrName>
                                        </p:attrNameLst>
                                      </p:cBhvr>
                                      <p:tavLst>
                                        <p:tav tm="0">
                                          <p:val>
                                            <p:strVal val="#ppt_y+.1"/>
                                          </p:val>
                                        </p:tav>
                                        <p:tav tm="100000">
                                          <p:val>
                                            <p:strVal val="#ppt_y"/>
                                          </p:val>
                                        </p:tav>
                                      </p:tavLst>
                                    </p:anim>
                                  </p:childTnLst>
                                </p:cTn>
                              </p:par>
                            </p:childTnLst>
                          </p:cTn>
                        </p:par>
                        <p:par>
                          <p:cTn id="14" fill="hold">
                            <p:stCondLst>
                              <p:cond delay="2500"/>
                            </p:stCondLst>
                            <p:childTnLst>
                              <p:par>
                                <p:cTn id="15" presetID="42" presetClass="entr" presetSubtype="0"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Graphic spid="8" grpId="0">
        <p:bldAsOne/>
      </p:bldGraphic>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cxnSp>
        <p:nvCxnSpPr>
          <p:cNvPr id="108" name="直接连接符 107"/>
          <p:cNvCxnSpPr/>
          <p:nvPr/>
        </p:nvCxnSpPr>
        <p:spPr>
          <a:xfrm>
            <a:off x="502242" y="837506"/>
            <a:ext cx="10561516"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109" name="组合 108"/>
          <p:cNvGrpSpPr/>
          <p:nvPr/>
        </p:nvGrpSpPr>
        <p:grpSpPr>
          <a:xfrm>
            <a:off x="584925" y="398422"/>
            <a:ext cx="4446461" cy="405971"/>
            <a:chOff x="534571" y="319364"/>
            <a:chExt cx="5928620" cy="541295"/>
          </a:xfrm>
        </p:grpSpPr>
        <p:sp>
          <p:nvSpPr>
            <p:cNvPr id="110" name="文本框 23"/>
            <p:cNvSpPr txBox="1"/>
            <p:nvPr/>
          </p:nvSpPr>
          <p:spPr>
            <a:xfrm>
              <a:off x="665958" y="319364"/>
              <a:ext cx="2609434" cy="533480"/>
            </a:xfrm>
            <a:prstGeom prst="rect">
              <a:avLst/>
            </a:prstGeom>
            <a:noFill/>
          </p:spPr>
          <p:txBody>
            <a:bodyPr wrap="none" rtlCol="0">
              <a:spAutoFit/>
            </a:bodyPr>
            <a:lstStyle/>
            <a:p>
              <a:r>
                <a:rPr lang="en-US" altLang="zh-CN" sz="2000" dirty="0">
                  <a:solidFill>
                    <a:srgbClr val="3A3E4A"/>
                  </a:solidFill>
                  <a:latin typeface="微软雅黑" panose="020B0503020204020204" pitchFamily="34" charset="-122"/>
                  <a:ea typeface="微软雅黑" panose="020B0503020204020204" pitchFamily="34" charset="-122"/>
                </a:rPr>
                <a:t>Add tittle text</a:t>
              </a:r>
              <a:r>
                <a:rPr lang="zh-CN" altLang="en-US" sz="2000" dirty="0">
                  <a:solidFill>
                    <a:srgbClr val="3A3E4A"/>
                  </a:solidFill>
                  <a:latin typeface="微软雅黑" panose="020B0503020204020204" pitchFamily="34" charset="-122"/>
                  <a:ea typeface="微软雅黑" panose="020B0503020204020204" pitchFamily="34" charset="-122"/>
                </a:rPr>
                <a:t> </a:t>
              </a:r>
            </a:p>
          </p:txBody>
        </p:sp>
        <p:sp>
          <p:nvSpPr>
            <p:cNvPr id="111" name="等腰三角形 110"/>
            <p:cNvSpPr/>
            <p:nvPr/>
          </p:nvSpPr>
          <p:spPr>
            <a:xfrm rot="16200000" flipH="1" flipV="1">
              <a:off x="439198" y="481327"/>
              <a:ext cx="382225" cy="191480"/>
            </a:xfrm>
            <a:prstGeom prst="triangle">
              <a:avLst/>
            </a:prstGeom>
            <a:solidFill>
              <a:srgbClr val="3A3E4A"/>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latin typeface="+mj-ea"/>
                <a:ea typeface="+mj-ea"/>
              </a:endParaRPr>
            </a:p>
          </p:txBody>
        </p:sp>
        <p:sp>
          <p:nvSpPr>
            <p:cNvPr id="112" name="文本框 23"/>
            <p:cNvSpPr txBox="1"/>
            <p:nvPr/>
          </p:nvSpPr>
          <p:spPr>
            <a:xfrm>
              <a:off x="3010961" y="429773"/>
              <a:ext cx="3452230" cy="430886"/>
            </a:xfrm>
            <a:prstGeom prst="rect">
              <a:avLst/>
            </a:prstGeom>
            <a:noFill/>
          </p:spPr>
          <p:txBody>
            <a:bodyPr wrap="none" rtlCol="0">
              <a:spAutoFit/>
            </a:bodyPr>
            <a:lstStyle/>
            <a:p>
              <a:r>
                <a:rPr lang="en-US" altLang="zh-CN" sz="1500" dirty="0">
                  <a:solidFill>
                    <a:schemeClr val="tx1">
                      <a:lumMod val="60000"/>
                      <a:lumOff val="40000"/>
                    </a:schemeClr>
                  </a:solidFill>
                  <a:latin typeface="+mj-ea"/>
                  <a:ea typeface="+mj-ea"/>
                </a:rPr>
                <a:t>  Click here to add Title</a:t>
              </a:r>
              <a:endParaRPr lang="zh-CN" altLang="en-US" sz="1500" dirty="0">
                <a:solidFill>
                  <a:schemeClr val="tx1">
                    <a:lumMod val="60000"/>
                    <a:lumOff val="40000"/>
                  </a:schemeClr>
                </a:solidFill>
                <a:latin typeface="+mj-ea"/>
                <a:ea typeface="+mj-ea"/>
              </a:endParaRPr>
            </a:p>
          </p:txBody>
        </p:sp>
      </p:grpSp>
      <p:sp>
        <p:nvSpPr>
          <p:cNvPr id="7" name="圆角矩形 6"/>
          <p:cNvSpPr/>
          <p:nvPr/>
        </p:nvSpPr>
        <p:spPr>
          <a:xfrm>
            <a:off x="9547496" y="1585429"/>
            <a:ext cx="1488813" cy="3438525"/>
          </a:xfrm>
          <a:prstGeom prst="roundRect">
            <a:avLst>
              <a:gd name="adj" fmla="val 50000"/>
            </a:avLst>
          </a:prstGeom>
          <a:solidFill>
            <a:schemeClr val="bg1">
              <a:lumMod val="95000"/>
            </a:schemeClr>
          </a:solidFill>
          <a:ln w="25400">
            <a:gradFill flip="none" rotWithShape="1">
              <a:gsLst>
                <a:gs pos="0">
                  <a:schemeClr val="bg1">
                    <a:lumMod val="75000"/>
                  </a:schemeClr>
                </a:gs>
                <a:gs pos="100000">
                  <a:schemeClr val="bg1"/>
                </a:gs>
              </a:gsLst>
              <a:lin ang="2700000" scaled="1"/>
              <a:tileRect/>
            </a:gradFill>
          </a:ln>
          <a:effectLst>
            <a:innerShdw blurRad="889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83129" tIns="41564" rIns="83129" bIns="41564" rtlCol="0" anchor="ctr"/>
          <a:lstStyle/>
          <a:p>
            <a:pPr algn="ctr"/>
            <a:endParaRPr lang="zh-CN" altLang="en-US">
              <a:solidFill>
                <a:prstClr val="white"/>
              </a:solidFill>
            </a:endParaRPr>
          </a:p>
        </p:txBody>
      </p:sp>
      <p:sp>
        <p:nvSpPr>
          <p:cNvPr id="8" name="圆角矩形 7"/>
          <p:cNvSpPr/>
          <p:nvPr/>
        </p:nvSpPr>
        <p:spPr>
          <a:xfrm>
            <a:off x="9756933" y="1791158"/>
            <a:ext cx="1089014" cy="3050944"/>
          </a:xfrm>
          <a:prstGeom prst="roundRect">
            <a:avLst>
              <a:gd name="adj" fmla="val 50000"/>
            </a:avLst>
          </a:prstGeom>
          <a:solidFill>
            <a:srgbClr val="ECECEC"/>
          </a:solidFill>
          <a:ln w="25400">
            <a:gradFill flip="none" rotWithShape="1">
              <a:gsLst>
                <a:gs pos="0">
                  <a:schemeClr val="bg1"/>
                </a:gs>
                <a:gs pos="100000">
                  <a:schemeClr val="bg1">
                    <a:lumMod val="75000"/>
                  </a:schemeClr>
                </a:gs>
              </a:gsLst>
              <a:lin ang="2700000" scaled="1"/>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3129" tIns="41564" rIns="83129" bIns="41564" rtlCol="0" anchor="ctr"/>
          <a:lstStyle/>
          <a:p>
            <a:pPr algn="ctr"/>
            <a:endParaRPr lang="zh-CN" altLang="en-US">
              <a:solidFill>
                <a:prstClr val="white"/>
              </a:solidFill>
            </a:endParaRPr>
          </a:p>
        </p:txBody>
      </p:sp>
      <p:sp>
        <p:nvSpPr>
          <p:cNvPr id="9" name="文本框 32"/>
          <p:cNvSpPr txBox="1"/>
          <p:nvPr/>
        </p:nvSpPr>
        <p:spPr>
          <a:xfrm>
            <a:off x="9694756" y="1940815"/>
            <a:ext cx="1194299" cy="473970"/>
          </a:xfrm>
          <a:prstGeom prst="rect">
            <a:avLst/>
          </a:prstGeom>
          <a:noFill/>
        </p:spPr>
        <p:txBody>
          <a:bodyPr wrap="square" lIns="83129" tIns="41564" rIns="83129" bIns="41564" rtlCol="0">
            <a:spAutoFit/>
          </a:bodyPr>
          <a:lstStyle/>
          <a:p>
            <a:pPr algn="ctr"/>
            <a:r>
              <a:rPr lang="en-US" altLang="zh-CN" sz="2500" dirty="0">
                <a:solidFill>
                  <a:srgbClr val="3A3E4A"/>
                </a:solidFill>
                <a:latin typeface="Impact" panose="020B0806030902050204" pitchFamily="34" charset="0"/>
              </a:rPr>
              <a:t>90</a:t>
            </a:r>
            <a:r>
              <a:rPr lang="en-US" altLang="zh-CN" dirty="0">
                <a:solidFill>
                  <a:srgbClr val="3A3E4A"/>
                </a:solidFill>
                <a:latin typeface="Impact" panose="020B0806030902050204" pitchFamily="34" charset="0"/>
              </a:rPr>
              <a:t>%</a:t>
            </a:r>
            <a:endParaRPr lang="zh-CN" altLang="en-US" sz="2500" dirty="0">
              <a:solidFill>
                <a:srgbClr val="3A3E4A"/>
              </a:solidFill>
              <a:latin typeface="Impact" panose="020B0806030902050204" pitchFamily="34" charset="0"/>
            </a:endParaRPr>
          </a:p>
        </p:txBody>
      </p:sp>
      <p:sp>
        <p:nvSpPr>
          <p:cNvPr id="10" name="圆角矩形 9"/>
          <p:cNvSpPr/>
          <p:nvPr/>
        </p:nvSpPr>
        <p:spPr>
          <a:xfrm>
            <a:off x="7414818" y="2219786"/>
            <a:ext cx="1488813" cy="2802792"/>
          </a:xfrm>
          <a:prstGeom prst="roundRect">
            <a:avLst>
              <a:gd name="adj" fmla="val 50000"/>
            </a:avLst>
          </a:prstGeom>
          <a:solidFill>
            <a:schemeClr val="bg1">
              <a:lumMod val="95000"/>
            </a:schemeClr>
          </a:solidFill>
          <a:ln w="25400">
            <a:gradFill flip="none" rotWithShape="1">
              <a:gsLst>
                <a:gs pos="0">
                  <a:schemeClr val="bg1">
                    <a:lumMod val="75000"/>
                  </a:schemeClr>
                </a:gs>
                <a:gs pos="100000">
                  <a:schemeClr val="bg1"/>
                </a:gs>
              </a:gsLst>
              <a:lin ang="2700000" scaled="1"/>
              <a:tileRect/>
            </a:gradFill>
          </a:ln>
          <a:effectLst>
            <a:innerShdw blurRad="889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83129" tIns="41564" rIns="83129" bIns="41564" rtlCol="0" anchor="ctr"/>
          <a:lstStyle/>
          <a:p>
            <a:pPr algn="ctr"/>
            <a:endParaRPr lang="zh-CN" altLang="en-US">
              <a:solidFill>
                <a:prstClr val="white"/>
              </a:solidFill>
            </a:endParaRPr>
          </a:p>
        </p:txBody>
      </p:sp>
      <p:sp>
        <p:nvSpPr>
          <p:cNvPr id="11" name="圆角矩形 10"/>
          <p:cNvSpPr/>
          <p:nvPr/>
        </p:nvSpPr>
        <p:spPr>
          <a:xfrm>
            <a:off x="7624256" y="2429335"/>
            <a:ext cx="1089014" cy="2412768"/>
          </a:xfrm>
          <a:prstGeom prst="roundRect">
            <a:avLst>
              <a:gd name="adj" fmla="val 50000"/>
            </a:avLst>
          </a:prstGeom>
          <a:solidFill>
            <a:srgbClr val="ECECEC"/>
          </a:solidFill>
          <a:ln w="25400">
            <a:gradFill flip="none" rotWithShape="1">
              <a:gsLst>
                <a:gs pos="0">
                  <a:schemeClr val="bg1"/>
                </a:gs>
                <a:gs pos="100000">
                  <a:schemeClr val="bg1">
                    <a:lumMod val="75000"/>
                  </a:schemeClr>
                </a:gs>
              </a:gsLst>
              <a:lin ang="2700000" scaled="1"/>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3129" tIns="41564" rIns="83129" bIns="41564" rtlCol="0" anchor="ctr"/>
          <a:lstStyle/>
          <a:p>
            <a:pPr algn="ctr"/>
            <a:endParaRPr lang="zh-CN" altLang="en-US">
              <a:solidFill>
                <a:prstClr val="white"/>
              </a:solidFill>
            </a:endParaRPr>
          </a:p>
        </p:txBody>
      </p:sp>
      <p:sp>
        <p:nvSpPr>
          <p:cNvPr id="12" name="文本框 40"/>
          <p:cNvSpPr txBox="1"/>
          <p:nvPr/>
        </p:nvSpPr>
        <p:spPr>
          <a:xfrm>
            <a:off x="7562076" y="2550416"/>
            <a:ext cx="1194299" cy="473970"/>
          </a:xfrm>
          <a:prstGeom prst="rect">
            <a:avLst/>
          </a:prstGeom>
          <a:noFill/>
        </p:spPr>
        <p:txBody>
          <a:bodyPr wrap="square" lIns="83129" tIns="41564" rIns="83129" bIns="41564" rtlCol="0">
            <a:spAutoFit/>
          </a:bodyPr>
          <a:lstStyle/>
          <a:p>
            <a:pPr algn="ctr"/>
            <a:r>
              <a:rPr lang="en-US" altLang="zh-CN" sz="2500" dirty="0">
                <a:solidFill>
                  <a:srgbClr val="3A3E4A"/>
                </a:solidFill>
                <a:latin typeface="Impact" panose="020B0806030902050204" pitchFamily="34" charset="0"/>
              </a:rPr>
              <a:t>70</a:t>
            </a:r>
            <a:r>
              <a:rPr lang="en-US" altLang="zh-CN" dirty="0">
                <a:solidFill>
                  <a:srgbClr val="3A3E4A"/>
                </a:solidFill>
                <a:latin typeface="Impact" panose="020B0806030902050204" pitchFamily="34" charset="0"/>
              </a:rPr>
              <a:t>%</a:t>
            </a:r>
            <a:endParaRPr lang="zh-CN" altLang="en-US" sz="2500" dirty="0">
              <a:solidFill>
                <a:srgbClr val="3A3E4A"/>
              </a:solidFill>
              <a:latin typeface="Impact" panose="020B0806030902050204" pitchFamily="34" charset="0"/>
            </a:endParaRPr>
          </a:p>
        </p:txBody>
      </p:sp>
      <p:sp>
        <p:nvSpPr>
          <p:cNvPr id="13" name="圆角矩形 12"/>
          <p:cNvSpPr/>
          <p:nvPr/>
        </p:nvSpPr>
        <p:spPr>
          <a:xfrm>
            <a:off x="5282142" y="1133934"/>
            <a:ext cx="1488813" cy="3875314"/>
          </a:xfrm>
          <a:prstGeom prst="roundRect">
            <a:avLst>
              <a:gd name="adj" fmla="val 50000"/>
            </a:avLst>
          </a:prstGeom>
          <a:solidFill>
            <a:schemeClr val="bg1">
              <a:lumMod val="95000"/>
            </a:schemeClr>
          </a:solidFill>
          <a:ln w="25400">
            <a:gradFill flip="none" rotWithShape="1">
              <a:gsLst>
                <a:gs pos="0">
                  <a:schemeClr val="bg1">
                    <a:lumMod val="75000"/>
                  </a:schemeClr>
                </a:gs>
                <a:gs pos="100000">
                  <a:schemeClr val="bg1"/>
                </a:gs>
              </a:gsLst>
              <a:lin ang="2700000" scaled="1"/>
              <a:tileRect/>
            </a:gradFill>
          </a:ln>
          <a:effectLst>
            <a:innerShdw blurRad="889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83129" tIns="41564" rIns="83129" bIns="41564" rtlCol="0" anchor="ctr"/>
          <a:lstStyle/>
          <a:p>
            <a:pPr algn="ctr"/>
            <a:endParaRPr lang="zh-CN" altLang="en-US">
              <a:solidFill>
                <a:prstClr val="white"/>
              </a:solidFill>
            </a:endParaRPr>
          </a:p>
        </p:txBody>
      </p:sp>
      <p:sp>
        <p:nvSpPr>
          <p:cNvPr id="14" name="圆角矩形 13"/>
          <p:cNvSpPr/>
          <p:nvPr/>
        </p:nvSpPr>
        <p:spPr>
          <a:xfrm>
            <a:off x="5491579" y="1301079"/>
            <a:ext cx="1089014" cy="3541022"/>
          </a:xfrm>
          <a:prstGeom prst="roundRect">
            <a:avLst>
              <a:gd name="adj" fmla="val 44437"/>
            </a:avLst>
          </a:prstGeom>
          <a:solidFill>
            <a:srgbClr val="ECECEC"/>
          </a:solidFill>
          <a:ln w="25400">
            <a:gradFill flip="none" rotWithShape="1">
              <a:gsLst>
                <a:gs pos="0">
                  <a:schemeClr val="bg1"/>
                </a:gs>
                <a:gs pos="100000">
                  <a:schemeClr val="bg1">
                    <a:lumMod val="75000"/>
                  </a:schemeClr>
                </a:gs>
              </a:gsLst>
              <a:lin ang="2700000" scaled="1"/>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3129" tIns="41564" rIns="83129" bIns="41564" rtlCol="0" anchor="ctr"/>
          <a:lstStyle/>
          <a:p>
            <a:pPr algn="ctr"/>
            <a:endParaRPr lang="zh-CN" altLang="en-US">
              <a:solidFill>
                <a:prstClr val="white"/>
              </a:solidFill>
            </a:endParaRPr>
          </a:p>
        </p:txBody>
      </p:sp>
      <p:sp>
        <p:nvSpPr>
          <p:cNvPr id="15" name="文本框 47"/>
          <p:cNvSpPr txBox="1"/>
          <p:nvPr/>
        </p:nvSpPr>
        <p:spPr>
          <a:xfrm>
            <a:off x="5429402" y="1435990"/>
            <a:ext cx="1194299" cy="473970"/>
          </a:xfrm>
          <a:prstGeom prst="rect">
            <a:avLst/>
          </a:prstGeom>
          <a:noFill/>
        </p:spPr>
        <p:txBody>
          <a:bodyPr wrap="square" lIns="83129" tIns="41564" rIns="83129" bIns="41564" rtlCol="0">
            <a:spAutoFit/>
          </a:bodyPr>
          <a:lstStyle/>
          <a:p>
            <a:pPr algn="ctr"/>
            <a:r>
              <a:rPr lang="en-US" altLang="zh-CN" sz="2500" dirty="0">
                <a:solidFill>
                  <a:srgbClr val="3A3E4A"/>
                </a:solidFill>
                <a:latin typeface="Impact" panose="020B0806030902050204" pitchFamily="34" charset="0"/>
              </a:rPr>
              <a:t>100</a:t>
            </a:r>
            <a:r>
              <a:rPr lang="en-US" altLang="zh-CN" dirty="0">
                <a:solidFill>
                  <a:srgbClr val="3A3E4A"/>
                </a:solidFill>
                <a:latin typeface="Impact" panose="020B0806030902050204" pitchFamily="34" charset="0"/>
              </a:rPr>
              <a:t>%</a:t>
            </a:r>
            <a:endParaRPr lang="zh-CN" altLang="en-US" sz="2500" dirty="0">
              <a:solidFill>
                <a:srgbClr val="3A3E4A"/>
              </a:solidFill>
              <a:latin typeface="Impact" panose="020B0806030902050204" pitchFamily="34" charset="0"/>
            </a:endParaRPr>
          </a:p>
        </p:txBody>
      </p:sp>
      <p:sp>
        <p:nvSpPr>
          <p:cNvPr id="16" name="圆角矩形 15"/>
          <p:cNvSpPr/>
          <p:nvPr/>
        </p:nvSpPr>
        <p:spPr>
          <a:xfrm>
            <a:off x="3149465" y="1962609"/>
            <a:ext cx="1488813" cy="3048002"/>
          </a:xfrm>
          <a:prstGeom prst="roundRect">
            <a:avLst>
              <a:gd name="adj" fmla="val 50000"/>
            </a:avLst>
          </a:prstGeom>
          <a:solidFill>
            <a:schemeClr val="bg1">
              <a:lumMod val="95000"/>
            </a:schemeClr>
          </a:solidFill>
          <a:ln w="25400">
            <a:gradFill flip="none" rotWithShape="1">
              <a:gsLst>
                <a:gs pos="0">
                  <a:schemeClr val="bg1">
                    <a:lumMod val="75000"/>
                  </a:schemeClr>
                </a:gs>
                <a:gs pos="100000">
                  <a:schemeClr val="bg1"/>
                </a:gs>
              </a:gsLst>
              <a:lin ang="2700000" scaled="1"/>
              <a:tileRect/>
            </a:gradFill>
          </a:ln>
          <a:effectLst>
            <a:innerShdw blurRad="889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83129" tIns="41564" rIns="83129" bIns="41564" rtlCol="0" anchor="ctr"/>
          <a:lstStyle/>
          <a:p>
            <a:pPr algn="ctr"/>
            <a:endParaRPr lang="zh-CN" altLang="en-US">
              <a:solidFill>
                <a:prstClr val="white"/>
              </a:solidFill>
            </a:endParaRPr>
          </a:p>
        </p:txBody>
      </p:sp>
      <p:sp>
        <p:nvSpPr>
          <p:cNvPr id="17" name="圆角矩形 16"/>
          <p:cNvSpPr/>
          <p:nvPr/>
        </p:nvSpPr>
        <p:spPr>
          <a:xfrm>
            <a:off x="3358902" y="2181682"/>
            <a:ext cx="1089014" cy="2660419"/>
          </a:xfrm>
          <a:prstGeom prst="roundRect">
            <a:avLst>
              <a:gd name="adj" fmla="val 50000"/>
            </a:avLst>
          </a:prstGeom>
          <a:solidFill>
            <a:srgbClr val="ECECEC"/>
          </a:solidFill>
          <a:ln w="25400">
            <a:gradFill flip="none" rotWithShape="1">
              <a:gsLst>
                <a:gs pos="0">
                  <a:schemeClr val="bg1"/>
                </a:gs>
                <a:gs pos="100000">
                  <a:schemeClr val="bg1">
                    <a:lumMod val="75000"/>
                  </a:schemeClr>
                </a:gs>
              </a:gsLst>
              <a:lin ang="2700000" scaled="1"/>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3129" tIns="41564" rIns="83129" bIns="41564" rtlCol="0" anchor="ctr"/>
          <a:lstStyle/>
          <a:p>
            <a:pPr algn="ctr"/>
            <a:endParaRPr lang="zh-CN" altLang="en-US">
              <a:solidFill>
                <a:prstClr val="white"/>
              </a:solidFill>
            </a:endParaRPr>
          </a:p>
        </p:txBody>
      </p:sp>
      <p:sp>
        <p:nvSpPr>
          <p:cNvPr id="18" name="文本框 54"/>
          <p:cNvSpPr txBox="1"/>
          <p:nvPr/>
        </p:nvSpPr>
        <p:spPr>
          <a:xfrm>
            <a:off x="3296722" y="2255141"/>
            <a:ext cx="1194299" cy="473970"/>
          </a:xfrm>
          <a:prstGeom prst="rect">
            <a:avLst/>
          </a:prstGeom>
          <a:noFill/>
        </p:spPr>
        <p:txBody>
          <a:bodyPr wrap="square" lIns="83129" tIns="41564" rIns="83129" bIns="41564" rtlCol="0">
            <a:spAutoFit/>
          </a:bodyPr>
          <a:lstStyle/>
          <a:p>
            <a:pPr algn="ctr"/>
            <a:r>
              <a:rPr lang="en-US" altLang="zh-CN" sz="2500" dirty="0">
                <a:solidFill>
                  <a:srgbClr val="3A3E4A"/>
                </a:solidFill>
                <a:latin typeface="Impact" panose="020B0806030902050204" pitchFamily="34" charset="0"/>
              </a:rPr>
              <a:t>80</a:t>
            </a:r>
            <a:r>
              <a:rPr lang="en-US" altLang="zh-CN" dirty="0">
                <a:solidFill>
                  <a:srgbClr val="3A3E4A"/>
                </a:solidFill>
                <a:latin typeface="Impact" panose="020B0806030902050204" pitchFamily="34" charset="0"/>
              </a:rPr>
              <a:t>%</a:t>
            </a:r>
            <a:endParaRPr lang="zh-CN" altLang="en-US" sz="2500" dirty="0">
              <a:solidFill>
                <a:srgbClr val="3A3E4A"/>
              </a:solidFill>
              <a:latin typeface="Impact" panose="020B0806030902050204" pitchFamily="34" charset="0"/>
            </a:endParaRPr>
          </a:p>
        </p:txBody>
      </p:sp>
      <p:sp>
        <p:nvSpPr>
          <p:cNvPr id="19" name="圆角矩形 18"/>
          <p:cNvSpPr/>
          <p:nvPr/>
        </p:nvSpPr>
        <p:spPr>
          <a:xfrm>
            <a:off x="1016788" y="1585429"/>
            <a:ext cx="1488813" cy="3438525"/>
          </a:xfrm>
          <a:prstGeom prst="roundRect">
            <a:avLst>
              <a:gd name="adj" fmla="val 50000"/>
            </a:avLst>
          </a:prstGeom>
          <a:solidFill>
            <a:schemeClr val="bg1">
              <a:lumMod val="95000"/>
            </a:schemeClr>
          </a:solidFill>
          <a:ln w="25400">
            <a:gradFill flip="none" rotWithShape="1">
              <a:gsLst>
                <a:gs pos="0">
                  <a:schemeClr val="bg1">
                    <a:lumMod val="75000"/>
                  </a:schemeClr>
                </a:gs>
                <a:gs pos="100000">
                  <a:schemeClr val="bg1"/>
                </a:gs>
              </a:gsLst>
              <a:lin ang="2700000" scaled="1"/>
              <a:tileRect/>
            </a:gradFill>
          </a:ln>
          <a:effectLst>
            <a:innerShdw blurRad="889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83129" tIns="41564" rIns="83129" bIns="41564" rtlCol="0" anchor="ctr"/>
          <a:lstStyle/>
          <a:p>
            <a:pPr algn="ctr"/>
            <a:endParaRPr lang="zh-CN" altLang="en-US">
              <a:solidFill>
                <a:prstClr val="white"/>
              </a:solidFill>
            </a:endParaRPr>
          </a:p>
        </p:txBody>
      </p:sp>
      <p:sp>
        <p:nvSpPr>
          <p:cNvPr id="20" name="圆角矩形 19"/>
          <p:cNvSpPr/>
          <p:nvPr/>
        </p:nvSpPr>
        <p:spPr>
          <a:xfrm>
            <a:off x="1226225" y="1791158"/>
            <a:ext cx="1089014" cy="3050944"/>
          </a:xfrm>
          <a:prstGeom prst="roundRect">
            <a:avLst>
              <a:gd name="adj" fmla="val 50000"/>
            </a:avLst>
          </a:prstGeom>
          <a:solidFill>
            <a:srgbClr val="ECECEC"/>
          </a:solidFill>
          <a:ln w="25400">
            <a:gradFill flip="none" rotWithShape="1">
              <a:gsLst>
                <a:gs pos="0">
                  <a:schemeClr val="bg1"/>
                </a:gs>
                <a:gs pos="100000">
                  <a:schemeClr val="bg1">
                    <a:lumMod val="75000"/>
                  </a:schemeClr>
                </a:gs>
              </a:gsLst>
              <a:lin ang="2700000" scaled="1"/>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3129" tIns="41564" rIns="83129" bIns="41564" rtlCol="0" anchor="ctr"/>
          <a:lstStyle/>
          <a:p>
            <a:pPr algn="ctr"/>
            <a:endParaRPr lang="zh-CN" altLang="en-US">
              <a:solidFill>
                <a:prstClr val="white"/>
              </a:solidFill>
            </a:endParaRPr>
          </a:p>
        </p:txBody>
      </p:sp>
      <p:sp>
        <p:nvSpPr>
          <p:cNvPr id="21" name="文本框 61"/>
          <p:cNvSpPr txBox="1"/>
          <p:nvPr/>
        </p:nvSpPr>
        <p:spPr>
          <a:xfrm>
            <a:off x="1164048" y="1921764"/>
            <a:ext cx="1194299" cy="473970"/>
          </a:xfrm>
          <a:prstGeom prst="rect">
            <a:avLst/>
          </a:prstGeom>
          <a:noFill/>
        </p:spPr>
        <p:txBody>
          <a:bodyPr wrap="square" lIns="83129" tIns="41564" rIns="83129" bIns="41564" rtlCol="0">
            <a:spAutoFit/>
          </a:bodyPr>
          <a:lstStyle/>
          <a:p>
            <a:pPr algn="ctr"/>
            <a:r>
              <a:rPr lang="en-US" altLang="zh-CN" sz="2500" dirty="0">
                <a:solidFill>
                  <a:srgbClr val="3A3E4A"/>
                </a:solidFill>
                <a:latin typeface="Impact" panose="020B0806030902050204" pitchFamily="34" charset="0"/>
              </a:rPr>
              <a:t>90</a:t>
            </a:r>
            <a:r>
              <a:rPr lang="en-US" altLang="zh-CN" dirty="0">
                <a:solidFill>
                  <a:srgbClr val="3A3E4A"/>
                </a:solidFill>
                <a:latin typeface="Impact" panose="020B0806030902050204" pitchFamily="34" charset="0"/>
              </a:rPr>
              <a:t>%</a:t>
            </a:r>
            <a:endParaRPr lang="zh-CN" altLang="en-US" sz="2500" dirty="0">
              <a:solidFill>
                <a:srgbClr val="3A3E4A"/>
              </a:solidFill>
              <a:latin typeface="Impact" panose="020B0806030902050204" pitchFamily="34" charset="0"/>
            </a:endParaRPr>
          </a:p>
        </p:txBody>
      </p:sp>
      <p:grpSp>
        <p:nvGrpSpPr>
          <p:cNvPr id="22" name="组合 21"/>
          <p:cNvGrpSpPr/>
          <p:nvPr/>
        </p:nvGrpSpPr>
        <p:grpSpPr>
          <a:xfrm>
            <a:off x="1310683" y="3861050"/>
            <a:ext cx="920096" cy="907199"/>
            <a:chOff x="1310682" y="3861049"/>
            <a:chExt cx="920096" cy="907199"/>
          </a:xfrm>
        </p:grpSpPr>
        <p:sp>
          <p:nvSpPr>
            <p:cNvPr id="23" name="椭圆 22"/>
            <p:cNvSpPr/>
            <p:nvPr/>
          </p:nvSpPr>
          <p:spPr>
            <a:xfrm>
              <a:off x="1310682" y="3861049"/>
              <a:ext cx="920096" cy="907199"/>
            </a:xfrm>
            <a:prstGeom prst="ellipse">
              <a:avLst/>
            </a:prstGeom>
            <a:noFill/>
            <a:ln w="9525">
              <a:solidFill>
                <a:schemeClr val="bg1">
                  <a:lumMod val="6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24" name="组合 23"/>
            <p:cNvGrpSpPr/>
            <p:nvPr/>
          </p:nvGrpSpPr>
          <p:grpSpPr>
            <a:xfrm>
              <a:off x="1344549" y="3894442"/>
              <a:ext cx="852360" cy="840412"/>
              <a:chOff x="1344549" y="3893401"/>
              <a:chExt cx="852360" cy="814203"/>
            </a:xfrm>
          </p:grpSpPr>
          <p:sp>
            <p:nvSpPr>
              <p:cNvPr id="25" name="椭圆 24"/>
              <p:cNvSpPr/>
              <p:nvPr/>
            </p:nvSpPr>
            <p:spPr>
              <a:xfrm>
                <a:off x="1344549" y="3893401"/>
                <a:ext cx="852360" cy="814203"/>
              </a:xfrm>
              <a:prstGeom prst="ellipse">
                <a:avLst/>
              </a:prstGeom>
              <a:solidFill>
                <a:srgbClr val="3A3E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26" name="Group 8"/>
              <p:cNvGrpSpPr>
                <a:grpSpLocks noChangeAspect="1"/>
              </p:cNvGrpSpPr>
              <p:nvPr/>
            </p:nvGrpSpPr>
            <p:grpSpPr bwMode="auto">
              <a:xfrm>
                <a:off x="1557997" y="4064238"/>
                <a:ext cx="421027" cy="454651"/>
                <a:chOff x="3437" y="2282"/>
                <a:chExt cx="679" cy="744"/>
              </a:xfrm>
              <a:solidFill>
                <a:schemeClr val="bg1"/>
              </a:solidFill>
            </p:grpSpPr>
            <p:sp>
              <p:nvSpPr>
                <p:cNvPr id="27" name="Freeform 9"/>
                <p:cNvSpPr/>
                <p:nvPr/>
              </p:nvSpPr>
              <p:spPr bwMode="auto">
                <a:xfrm>
                  <a:off x="3595" y="2282"/>
                  <a:ext cx="364" cy="379"/>
                </a:xfrm>
                <a:custGeom>
                  <a:avLst/>
                  <a:gdLst>
                    <a:gd name="T0" fmla="*/ 50 w 152"/>
                    <a:gd name="T1" fmla="*/ 147 h 159"/>
                    <a:gd name="T2" fmla="*/ 39 w 152"/>
                    <a:gd name="T3" fmla="*/ 147 h 159"/>
                    <a:gd name="T4" fmla="*/ 76 w 152"/>
                    <a:gd name="T5" fmla="*/ 159 h 159"/>
                    <a:gd name="T6" fmla="*/ 114 w 152"/>
                    <a:gd name="T7" fmla="*/ 147 h 159"/>
                    <a:gd name="T8" fmla="*/ 103 w 152"/>
                    <a:gd name="T9" fmla="*/ 147 h 159"/>
                    <a:gd name="T10" fmla="*/ 152 w 152"/>
                    <a:gd name="T11" fmla="*/ 76 h 159"/>
                    <a:gd name="T12" fmla="*/ 76 w 152"/>
                    <a:gd name="T13" fmla="*/ 0 h 159"/>
                    <a:gd name="T14" fmla="*/ 0 w 152"/>
                    <a:gd name="T15" fmla="*/ 76 h 159"/>
                    <a:gd name="T16" fmla="*/ 50 w 152"/>
                    <a:gd name="T17" fmla="*/ 147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2" h="159">
                      <a:moveTo>
                        <a:pt x="50" y="147"/>
                      </a:moveTo>
                      <a:cubicBezTo>
                        <a:pt x="39" y="147"/>
                        <a:pt x="39" y="147"/>
                        <a:pt x="39" y="147"/>
                      </a:cubicBezTo>
                      <a:cubicBezTo>
                        <a:pt x="39" y="152"/>
                        <a:pt x="53" y="159"/>
                        <a:pt x="76" y="159"/>
                      </a:cubicBezTo>
                      <a:cubicBezTo>
                        <a:pt x="99" y="159"/>
                        <a:pt x="113" y="152"/>
                        <a:pt x="114" y="147"/>
                      </a:cubicBezTo>
                      <a:cubicBezTo>
                        <a:pt x="103" y="147"/>
                        <a:pt x="103" y="147"/>
                        <a:pt x="103" y="147"/>
                      </a:cubicBezTo>
                      <a:cubicBezTo>
                        <a:pt x="131" y="136"/>
                        <a:pt x="152" y="108"/>
                        <a:pt x="152" y="76"/>
                      </a:cubicBezTo>
                      <a:cubicBezTo>
                        <a:pt x="152" y="34"/>
                        <a:pt x="118" y="0"/>
                        <a:pt x="76" y="0"/>
                      </a:cubicBezTo>
                      <a:cubicBezTo>
                        <a:pt x="34" y="0"/>
                        <a:pt x="0" y="34"/>
                        <a:pt x="0" y="76"/>
                      </a:cubicBezTo>
                      <a:cubicBezTo>
                        <a:pt x="0" y="108"/>
                        <a:pt x="21" y="136"/>
                        <a:pt x="50" y="14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8" name="Freeform 10"/>
                <p:cNvSpPr/>
                <p:nvPr/>
              </p:nvSpPr>
              <p:spPr bwMode="auto">
                <a:xfrm>
                  <a:off x="3437" y="2633"/>
                  <a:ext cx="679" cy="393"/>
                </a:xfrm>
                <a:custGeom>
                  <a:avLst/>
                  <a:gdLst>
                    <a:gd name="T0" fmla="*/ 222 w 284"/>
                    <a:gd name="T1" fmla="*/ 0 h 165"/>
                    <a:gd name="T2" fmla="*/ 188 w 284"/>
                    <a:gd name="T3" fmla="*/ 0 h 165"/>
                    <a:gd name="T4" fmla="*/ 154 w 284"/>
                    <a:gd name="T5" fmla="*/ 19 h 165"/>
                    <a:gd name="T6" fmla="*/ 154 w 284"/>
                    <a:gd name="T7" fmla="*/ 134 h 165"/>
                    <a:gd name="T8" fmla="*/ 143 w 284"/>
                    <a:gd name="T9" fmla="*/ 146 h 165"/>
                    <a:gd name="T10" fmla="*/ 131 w 284"/>
                    <a:gd name="T11" fmla="*/ 134 h 165"/>
                    <a:gd name="T12" fmla="*/ 131 w 284"/>
                    <a:gd name="T13" fmla="*/ 19 h 165"/>
                    <a:gd name="T14" fmla="*/ 97 w 284"/>
                    <a:gd name="T15" fmla="*/ 0 h 165"/>
                    <a:gd name="T16" fmla="*/ 63 w 284"/>
                    <a:gd name="T17" fmla="*/ 0 h 165"/>
                    <a:gd name="T18" fmla="*/ 0 w 284"/>
                    <a:gd name="T19" fmla="*/ 86 h 165"/>
                    <a:gd name="T20" fmla="*/ 0 w 284"/>
                    <a:gd name="T21" fmla="*/ 165 h 165"/>
                    <a:gd name="T22" fmla="*/ 284 w 284"/>
                    <a:gd name="T23" fmla="*/ 165 h 165"/>
                    <a:gd name="T24" fmla="*/ 284 w 284"/>
                    <a:gd name="T25" fmla="*/ 86 h 165"/>
                    <a:gd name="T26" fmla="*/ 222 w 284"/>
                    <a:gd name="T27" fmla="*/ 0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4" h="165">
                      <a:moveTo>
                        <a:pt x="222" y="0"/>
                      </a:moveTo>
                      <a:cubicBezTo>
                        <a:pt x="188" y="0"/>
                        <a:pt x="188" y="0"/>
                        <a:pt x="188" y="0"/>
                      </a:cubicBezTo>
                      <a:cubicBezTo>
                        <a:pt x="188" y="10"/>
                        <a:pt x="172" y="17"/>
                        <a:pt x="154" y="19"/>
                      </a:cubicBezTo>
                      <a:cubicBezTo>
                        <a:pt x="154" y="134"/>
                        <a:pt x="154" y="134"/>
                        <a:pt x="154" y="134"/>
                      </a:cubicBezTo>
                      <a:cubicBezTo>
                        <a:pt x="154" y="140"/>
                        <a:pt x="149" y="146"/>
                        <a:pt x="143" y="146"/>
                      </a:cubicBezTo>
                      <a:cubicBezTo>
                        <a:pt x="136" y="146"/>
                        <a:pt x="131" y="140"/>
                        <a:pt x="131" y="134"/>
                      </a:cubicBezTo>
                      <a:cubicBezTo>
                        <a:pt x="131" y="19"/>
                        <a:pt x="131" y="19"/>
                        <a:pt x="131" y="19"/>
                      </a:cubicBezTo>
                      <a:cubicBezTo>
                        <a:pt x="113" y="17"/>
                        <a:pt x="97" y="11"/>
                        <a:pt x="97" y="0"/>
                      </a:cubicBezTo>
                      <a:cubicBezTo>
                        <a:pt x="63" y="0"/>
                        <a:pt x="63" y="0"/>
                        <a:pt x="63" y="0"/>
                      </a:cubicBezTo>
                      <a:cubicBezTo>
                        <a:pt x="28" y="0"/>
                        <a:pt x="0" y="39"/>
                        <a:pt x="0" y="86"/>
                      </a:cubicBezTo>
                      <a:cubicBezTo>
                        <a:pt x="0" y="165"/>
                        <a:pt x="0" y="165"/>
                        <a:pt x="0" y="165"/>
                      </a:cubicBezTo>
                      <a:cubicBezTo>
                        <a:pt x="284" y="165"/>
                        <a:pt x="284" y="165"/>
                        <a:pt x="284" y="165"/>
                      </a:cubicBezTo>
                      <a:cubicBezTo>
                        <a:pt x="284" y="86"/>
                        <a:pt x="284" y="86"/>
                        <a:pt x="284" y="86"/>
                      </a:cubicBezTo>
                      <a:cubicBezTo>
                        <a:pt x="284" y="39"/>
                        <a:pt x="256" y="0"/>
                        <a:pt x="22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grpSp>
      <p:grpSp>
        <p:nvGrpSpPr>
          <p:cNvPr id="29" name="组合 28"/>
          <p:cNvGrpSpPr/>
          <p:nvPr/>
        </p:nvGrpSpPr>
        <p:grpSpPr>
          <a:xfrm>
            <a:off x="3443359" y="3861050"/>
            <a:ext cx="920096" cy="907199"/>
            <a:chOff x="3443358" y="3861049"/>
            <a:chExt cx="920096" cy="907199"/>
          </a:xfrm>
        </p:grpSpPr>
        <p:sp>
          <p:nvSpPr>
            <p:cNvPr id="30" name="椭圆 29"/>
            <p:cNvSpPr/>
            <p:nvPr/>
          </p:nvSpPr>
          <p:spPr>
            <a:xfrm>
              <a:off x="3443358" y="3861049"/>
              <a:ext cx="920096" cy="907199"/>
            </a:xfrm>
            <a:prstGeom prst="ellipse">
              <a:avLst/>
            </a:prstGeom>
            <a:noFill/>
            <a:ln w="9525">
              <a:solidFill>
                <a:schemeClr val="bg1">
                  <a:lumMod val="6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1" name="椭圆 30"/>
            <p:cNvSpPr/>
            <p:nvPr/>
          </p:nvSpPr>
          <p:spPr>
            <a:xfrm>
              <a:off x="3477225" y="3894442"/>
              <a:ext cx="852360" cy="840412"/>
            </a:xfrm>
            <a:prstGeom prst="ellipse">
              <a:avLst/>
            </a:prstGeom>
            <a:solidFill>
              <a:srgbClr val="3A3E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32" name="Group 13"/>
            <p:cNvGrpSpPr>
              <a:grpSpLocks noChangeAspect="1"/>
            </p:cNvGrpSpPr>
            <p:nvPr/>
          </p:nvGrpSpPr>
          <p:grpSpPr bwMode="auto">
            <a:xfrm>
              <a:off x="3675268" y="4080591"/>
              <a:ext cx="461686" cy="475193"/>
              <a:chOff x="2426" y="2781"/>
              <a:chExt cx="593" cy="600"/>
            </a:xfrm>
            <a:solidFill>
              <a:schemeClr val="bg1"/>
            </a:solidFill>
          </p:grpSpPr>
          <p:sp>
            <p:nvSpPr>
              <p:cNvPr id="33" name="Freeform 14"/>
              <p:cNvSpPr/>
              <p:nvPr/>
            </p:nvSpPr>
            <p:spPr bwMode="auto">
              <a:xfrm>
                <a:off x="2442" y="2805"/>
                <a:ext cx="577" cy="576"/>
              </a:xfrm>
              <a:custGeom>
                <a:avLst/>
                <a:gdLst>
                  <a:gd name="T0" fmla="*/ 0 w 241"/>
                  <a:gd name="T1" fmla="*/ 115 h 241"/>
                  <a:gd name="T2" fmla="*/ 0 w 241"/>
                  <a:gd name="T3" fmla="*/ 121 h 241"/>
                  <a:gd name="T4" fmla="*/ 121 w 241"/>
                  <a:gd name="T5" fmla="*/ 241 h 241"/>
                  <a:gd name="T6" fmla="*/ 241 w 241"/>
                  <a:gd name="T7" fmla="*/ 121 h 241"/>
                  <a:gd name="T8" fmla="*/ 121 w 241"/>
                  <a:gd name="T9" fmla="*/ 0 h 241"/>
                  <a:gd name="T10" fmla="*/ 121 w 241"/>
                  <a:gd name="T11" fmla="*/ 115 h 241"/>
                  <a:gd name="T12" fmla="*/ 0 w 241"/>
                  <a:gd name="T13" fmla="*/ 115 h 241"/>
                </a:gdLst>
                <a:ahLst/>
                <a:cxnLst>
                  <a:cxn ang="0">
                    <a:pos x="T0" y="T1"/>
                  </a:cxn>
                  <a:cxn ang="0">
                    <a:pos x="T2" y="T3"/>
                  </a:cxn>
                  <a:cxn ang="0">
                    <a:pos x="T4" y="T5"/>
                  </a:cxn>
                  <a:cxn ang="0">
                    <a:pos x="T6" y="T7"/>
                  </a:cxn>
                  <a:cxn ang="0">
                    <a:pos x="T8" y="T9"/>
                  </a:cxn>
                  <a:cxn ang="0">
                    <a:pos x="T10" y="T11"/>
                  </a:cxn>
                  <a:cxn ang="0">
                    <a:pos x="T12" y="T13"/>
                  </a:cxn>
                </a:cxnLst>
                <a:rect l="0" t="0" r="r" b="b"/>
                <a:pathLst>
                  <a:path w="241" h="241">
                    <a:moveTo>
                      <a:pt x="0" y="115"/>
                    </a:moveTo>
                    <a:cubicBezTo>
                      <a:pt x="0" y="117"/>
                      <a:pt x="0" y="119"/>
                      <a:pt x="0" y="121"/>
                    </a:cubicBezTo>
                    <a:cubicBezTo>
                      <a:pt x="0" y="187"/>
                      <a:pt x="54" y="241"/>
                      <a:pt x="121" y="241"/>
                    </a:cubicBezTo>
                    <a:cubicBezTo>
                      <a:pt x="187" y="241"/>
                      <a:pt x="241" y="187"/>
                      <a:pt x="241" y="121"/>
                    </a:cubicBezTo>
                    <a:cubicBezTo>
                      <a:pt x="241" y="54"/>
                      <a:pt x="187" y="0"/>
                      <a:pt x="121" y="0"/>
                    </a:cubicBezTo>
                    <a:cubicBezTo>
                      <a:pt x="121" y="115"/>
                      <a:pt x="121" y="115"/>
                      <a:pt x="121" y="115"/>
                    </a:cubicBezTo>
                    <a:lnTo>
                      <a:pt x="0" y="11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4" name="Freeform 15"/>
              <p:cNvSpPr>
                <a:spLocks noEditPoints="1"/>
              </p:cNvSpPr>
              <p:nvPr/>
            </p:nvSpPr>
            <p:spPr bwMode="auto">
              <a:xfrm>
                <a:off x="2426" y="2781"/>
                <a:ext cx="275" cy="273"/>
              </a:xfrm>
              <a:custGeom>
                <a:avLst/>
                <a:gdLst>
                  <a:gd name="T0" fmla="*/ 0 w 115"/>
                  <a:gd name="T1" fmla="*/ 114 h 114"/>
                  <a:gd name="T2" fmla="*/ 115 w 115"/>
                  <a:gd name="T3" fmla="*/ 114 h 114"/>
                  <a:gd name="T4" fmla="*/ 115 w 115"/>
                  <a:gd name="T5" fmla="*/ 0 h 114"/>
                  <a:gd name="T6" fmla="*/ 0 w 115"/>
                  <a:gd name="T7" fmla="*/ 114 h 114"/>
                  <a:gd name="T8" fmla="*/ 15 w 115"/>
                  <a:gd name="T9" fmla="*/ 104 h 114"/>
                  <a:gd name="T10" fmla="*/ 104 w 115"/>
                  <a:gd name="T11" fmla="*/ 14 h 114"/>
                  <a:gd name="T12" fmla="*/ 104 w 115"/>
                  <a:gd name="T13" fmla="*/ 104 h 114"/>
                  <a:gd name="T14" fmla="*/ 15 w 115"/>
                  <a:gd name="T15" fmla="*/ 104 h 1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 h="114">
                    <a:moveTo>
                      <a:pt x="0" y="114"/>
                    </a:moveTo>
                    <a:cubicBezTo>
                      <a:pt x="115" y="114"/>
                      <a:pt x="115" y="114"/>
                      <a:pt x="115" y="114"/>
                    </a:cubicBezTo>
                    <a:cubicBezTo>
                      <a:pt x="115" y="0"/>
                      <a:pt x="115" y="0"/>
                      <a:pt x="115" y="0"/>
                    </a:cubicBezTo>
                    <a:cubicBezTo>
                      <a:pt x="51" y="0"/>
                      <a:pt x="0" y="51"/>
                      <a:pt x="0" y="114"/>
                    </a:cubicBezTo>
                    <a:close/>
                    <a:moveTo>
                      <a:pt x="15" y="104"/>
                    </a:moveTo>
                    <a:cubicBezTo>
                      <a:pt x="15" y="54"/>
                      <a:pt x="55" y="14"/>
                      <a:pt x="104" y="14"/>
                    </a:cubicBezTo>
                    <a:cubicBezTo>
                      <a:pt x="104" y="104"/>
                      <a:pt x="104" y="104"/>
                      <a:pt x="104" y="104"/>
                    </a:cubicBezTo>
                    <a:lnTo>
                      <a:pt x="15" y="10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grpSp>
        <p:nvGrpSpPr>
          <p:cNvPr id="35" name="组合 34"/>
          <p:cNvGrpSpPr/>
          <p:nvPr/>
        </p:nvGrpSpPr>
        <p:grpSpPr>
          <a:xfrm>
            <a:off x="5576037" y="3861050"/>
            <a:ext cx="920096" cy="907199"/>
            <a:chOff x="5576036" y="3861049"/>
            <a:chExt cx="920096" cy="907199"/>
          </a:xfrm>
        </p:grpSpPr>
        <p:sp>
          <p:nvSpPr>
            <p:cNvPr id="36" name="椭圆 35"/>
            <p:cNvSpPr/>
            <p:nvPr/>
          </p:nvSpPr>
          <p:spPr>
            <a:xfrm>
              <a:off x="5576036" y="3861049"/>
              <a:ext cx="920096" cy="907199"/>
            </a:xfrm>
            <a:prstGeom prst="ellipse">
              <a:avLst/>
            </a:prstGeom>
            <a:noFill/>
            <a:ln w="9525">
              <a:solidFill>
                <a:schemeClr val="bg1">
                  <a:lumMod val="6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7" name="椭圆 36"/>
            <p:cNvSpPr/>
            <p:nvPr/>
          </p:nvSpPr>
          <p:spPr>
            <a:xfrm>
              <a:off x="5609903" y="3894442"/>
              <a:ext cx="852360" cy="840412"/>
            </a:xfrm>
            <a:prstGeom prst="ellipse">
              <a:avLst/>
            </a:prstGeom>
            <a:solidFill>
              <a:srgbClr val="3A3E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38" name="Group 18"/>
            <p:cNvGrpSpPr>
              <a:grpSpLocks noChangeAspect="1"/>
            </p:cNvGrpSpPr>
            <p:nvPr/>
          </p:nvGrpSpPr>
          <p:grpSpPr bwMode="auto">
            <a:xfrm>
              <a:off x="5793235" y="4088980"/>
              <a:ext cx="479594" cy="454601"/>
              <a:chOff x="3802" y="2858"/>
              <a:chExt cx="616" cy="574"/>
            </a:xfrm>
            <a:solidFill>
              <a:schemeClr val="bg1"/>
            </a:solidFill>
          </p:grpSpPr>
          <p:sp>
            <p:nvSpPr>
              <p:cNvPr id="39" name="Rectangle 19"/>
              <p:cNvSpPr>
                <a:spLocks noChangeArrowheads="1"/>
              </p:cNvSpPr>
              <p:nvPr/>
            </p:nvSpPr>
            <p:spPr bwMode="auto">
              <a:xfrm>
                <a:off x="3802" y="3205"/>
                <a:ext cx="129" cy="22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0" name="Rectangle 20"/>
              <p:cNvSpPr>
                <a:spLocks noChangeArrowheads="1"/>
              </p:cNvSpPr>
              <p:nvPr/>
            </p:nvSpPr>
            <p:spPr bwMode="auto">
              <a:xfrm>
                <a:off x="3964" y="3174"/>
                <a:ext cx="129" cy="25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1" name="Rectangle 21"/>
              <p:cNvSpPr>
                <a:spLocks noChangeArrowheads="1"/>
              </p:cNvSpPr>
              <p:nvPr/>
            </p:nvSpPr>
            <p:spPr bwMode="auto">
              <a:xfrm>
                <a:off x="4129" y="3131"/>
                <a:ext cx="129" cy="30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2" name="Rectangle 22"/>
              <p:cNvSpPr>
                <a:spLocks noChangeArrowheads="1"/>
              </p:cNvSpPr>
              <p:nvPr/>
            </p:nvSpPr>
            <p:spPr bwMode="auto">
              <a:xfrm>
                <a:off x="4289" y="3078"/>
                <a:ext cx="129" cy="35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3" name="Freeform 23"/>
              <p:cNvSpPr/>
              <p:nvPr/>
            </p:nvSpPr>
            <p:spPr bwMode="auto">
              <a:xfrm>
                <a:off x="3888" y="2858"/>
                <a:ext cx="370" cy="270"/>
              </a:xfrm>
              <a:custGeom>
                <a:avLst/>
                <a:gdLst>
                  <a:gd name="T0" fmla="*/ 94 w 155"/>
                  <a:gd name="T1" fmla="*/ 21 h 113"/>
                  <a:gd name="T2" fmla="*/ 0 w 155"/>
                  <a:gd name="T3" fmla="*/ 72 h 113"/>
                  <a:gd name="T4" fmla="*/ 114 w 155"/>
                  <a:gd name="T5" fmla="*/ 63 h 113"/>
                  <a:gd name="T6" fmla="*/ 122 w 155"/>
                  <a:gd name="T7" fmla="*/ 82 h 113"/>
                  <a:gd name="T8" fmla="*/ 155 w 155"/>
                  <a:gd name="T9" fmla="*/ 0 h 113"/>
                  <a:gd name="T10" fmla="*/ 85 w 155"/>
                  <a:gd name="T11" fmla="*/ 2 h 113"/>
                  <a:gd name="T12" fmla="*/ 94 w 155"/>
                  <a:gd name="T13" fmla="*/ 21 h 113"/>
                </a:gdLst>
                <a:ahLst/>
                <a:cxnLst>
                  <a:cxn ang="0">
                    <a:pos x="T0" y="T1"/>
                  </a:cxn>
                  <a:cxn ang="0">
                    <a:pos x="T2" y="T3"/>
                  </a:cxn>
                  <a:cxn ang="0">
                    <a:pos x="T4" y="T5"/>
                  </a:cxn>
                  <a:cxn ang="0">
                    <a:pos x="T6" y="T7"/>
                  </a:cxn>
                  <a:cxn ang="0">
                    <a:pos x="T8" y="T9"/>
                  </a:cxn>
                  <a:cxn ang="0">
                    <a:pos x="T10" y="T11"/>
                  </a:cxn>
                  <a:cxn ang="0">
                    <a:pos x="T12" y="T13"/>
                  </a:cxn>
                </a:cxnLst>
                <a:rect l="0" t="0" r="r" b="b"/>
                <a:pathLst>
                  <a:path w="155" h="113">
                    <a:moveTo>
                      <a:pt x="94" y="21"/>
                    </a:moveTo>
                    <a:cubicBezTo>
                      <a:pt x="85" y="33"/>
                      <a:pt x="53" y="68"/>
                      <a:pt x="0" y="72"/>
                    </a:cubicBezTo>
                    <a:cubicBezTo>
                      <a:pt x="0" y="72"/>
                      <a:pt x="31" y="113"/>
                      <a:pt x="114" y="63"/>
                    </a:cubicBezTo>
                    <a:cubicBezTo>
                      <a:pt x="122" y="82"/>
                      <a:pt x="122" y="82"/>
                      <a:pt x="122" y="82"/>
                    </a:cubicBezTo>
                    <a:cubicBezTo>
                      <a:pt x="155" y="0"/>
                      <a:pt x="155" y="0"/>
                      <a:pt x="155" y="0"/>
                    </a:cubicBezTo>
                    <a:cubicBezTo>
                      <a:pt x="85" y="2"/>
                      <a:pt x="85" y="2"/>
                      <a:pt x="85" y="2"/>
                    </a:cubicBezTo>
                    <a:lnTo>
                      <a:pt x="94" y="2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grpSp>
        <p:nvGrpSpPr>
          <p:cNvPr id="44" name="组合 43"/>
          <p:cNvGrpSpPr/>
          <p:nvPr/>
        </p:nvGrpSpPr>
        <p:grpSpPr>
          <a:xfrm>
            <a:off x="7708711" y="3861051"/>
            <a:ext cx="920096" cy="907197"/>
            <a:chOff x="7708712" y="3861048"/>
            <a:chExt cx="920096" cy="907197"/>
          </a:xfrm>
        </p:grpSpPr>
        <p:sp>
          <p:nvSpPr>
            <p:cNvPr id="45" name="椭圆 44"/>
            <p:cNvSpPr/>
            <p:nvPr/>
          </p:nvSpPr>
          <p:spPr>
            <a:xfrm>
              <a:off x="7708712" y="3861048"/>
              <a:ext cx="920096" cy="907197"/>
            </a:xfrm>
            <a:prstGeom prst="ellipse">
              <a:avLst/>
            </a:prstGeom>
            <a:noFill/>
            <a:ln w="9525">
              <a:solidFill>
                <a:schemeClr val="bg1">
                  <a:lumMod val="6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6" name="椭圆 45"/>
            <p:cNvSpPr/>
            <p:nvPr/>
          </p:nvSpPr>
          <p:spPr>
            <a:xfrm>
              <a:off x="7742578" y="3894440"/>
              <a:ext cx="852360" cy="840413"/>
            </a:xfrm>
            <a:prstGeom prst="ellipse">
              <a:avLst/>
            </a:prstGeom>
            <a:solidFill>
              <a:srgbClr val="3A3E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7" name="Group 26"/>
            <p:cNvGrpSpPr>
              <a:grpSpLocks noChangeAspect="1"/>
            </p:cNvGrpSpPr>
            <p:nvPr/>
          </p:nvGrpSpPr>
          <p:grpSpPr bwMode="auto">
            <a:xfrm>
              <a:off x="7879441" y="4152182"/>
              <a:ext cx="620626" cy="312988"/>
              <a:chOff x="5676" y="2597"/>
              <a:chExt cx="1061" cy="526"/>
            </a:xfrm>
            <a:solidFill>
              <a:schemeClr val="bg1"/>
            </a:solidFill>
          </p:grpSpPr>
          <p:sp>
            <p:nvSpPr>
              <p:cNvPr id="48" name="Freeform 27"/>
              <p:cNvSpPr/>
              <p:nvPr/>
            </p:nvSpPr>
            <p:spPr bwMode="auto">
              <a:xfrm>
                <a:off x="5747" y="2597"/>
                <a:ext cx="181" cy="115"/>
              </a:xfrm>
              <a:custGeom>
                <a:avLst/>
                <a:gdLst>
                  <a:gd name="T0" fmla="*/ 25 w 76"/>
                  <a:gd name="T1" fmla="*/ 48 h 48"/>
                  <a:gd name="T2" fmla="*/ 64 w 76"/>
                  <a:gd name="T3" fmla="*/ 44 h 48"/>
                  <a:gd name="T4" fmla="*/ 76 w 76"/>
                  <a:gd name="T5" fmla="*/ 13 h 48"/>
                  <a:gd name="T6" fmla="*/ 39 w 76"/>
                  <a:gd name="T7" fmla="*/ 15 h 48"/>
                  <a:gd name="T8" fmla="*/ 23 w 76"/>
                  <a:gd name="T9" fmla="*/ 10 h 48"/>
                  <a:gd name="T10" fmla="*/ 7 w 76"/>
                  <a:gd name="T11" fmla="*/ 20 h 48"/>
                  <a:gd name="T12" fmla="*/ 25 w 76"/>
                  <a:gd name="T13" fmla="*/ 48 h 48"/>
                </a:gdLst>
                <a:ahLst/>
                <a:cxnLst>
                  <a:cxn ang="0">
                    <a:pos x="T0" y="T1"/>
                  </a:cxn>
                  <a:cxn ang="0">
                    <a:pos x="T2" y="T3"/>
                  </a:cxn>
                  <a:cxn ang="0">
                    <a:pos x="T4" y="T5"/>
                  </a:cxn>
                  <a:cxn ang="0">
                    <a:pos x="T6" y="T7"/>
                  </a:cxn>
                  <a:cxn ang="0">
                    <a:pos x="T8" y="T9"/>
                  </a:cxn>
                  <a:cxn ang="0">
                    <a:pos x="T10" y="T11"/>
                  </a:cxn>
                  <a:cxn ang="0">
                    <a:pos x="T12" y="T13"/>
                  </a:cxn>
                </a:cxnLst>
                <a:rect l="0" t="0" r="r" b="b"/>
                <a:pathLst>
                  <a:path w="76" h="48">
                    <a:moveTo>
                      <a:pt x="25" y="48"/>
                    </a:moveTo>
                    <a:cubicBezTo>
                      <a:pt x="64" y="44"/>
                      <a:pt x="64" y="44"/>
                      <a:pt x="64" y="44"/>
                    </a:cubicBezTo>
                    <a:cubicBezTo>
                      <a:pt x="66" y="36"/>
                      <a:pt x="69" y="26"/>
                      <a:pt x="76" y="13"/>
                    </a:cubicBezTo>
                    <a:cubicBezTo>
                      <a:pt x="76" y="13"/>
                      <a:pt x="70" y="0"/>
                      <a:pt x="39" y="15"/>
                    </a:cubicBezTo>
                    <a:cubicBezTo>
                      <a:pt x="39" y="15"/>
                      <a:pt x="32" y="14"/>
                      <a:pt x="23" y="10"/>
                    </a:cubicBezTo>
                    <a:cubicBezTo>
                      <a:pt x="23" y="10"/>
                      <a:pt x="0" y="4"/>
                      <a:pt x="7" y="20"/>
                    </a:cubicBezTo>
                    <a:lnTo>
                      <a:pt x="25" y="4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9" name="Freeform 28"/>
              <p:cNvSpPr>
                <a:spLocks noEditPoints="1"/>
              </p:cNvSpPr>
              <p:nvPr/>
            </p:nvSpPr>
            <p:spPr bwMode="auto">
              <a:xfrm>
                <a:off x="5759" y="2613"/>
                <a:ext cx="169" cy="101"/>
              </a:xfrm>
              <a:custGeom>
                <a:avLst/>
                <a:gdLst>
                  <a:gd name="T0" fmla="*/ 20 w 71"/>
                  <a:gd name="T1" fmla="*/ 42 h 42"/>
                  <a:gd name="T2" fmla="*/ 2 w 71"/>
                  <a:gd name="T3" fmla="*/ 13 h 42"/>
                  <a:gd name="T4" fmla="*/ 1 w 71"/>
                  <a:gd name="T5" fmla="*/ 4 h 42"/>
                  <a:gd name="T6" fmla="*/ 10 w 71"/>
                  <a:gd name="T7" fmla="*/ 1 h 42"/>
                  <a:gd name="T8" fmla="*/ 18 w 71"/>
                  <a:gd name="T9" fmla="*/ 2 h 42"/>
                  <a:gd name="T10" fmla="*/ 18 w 71"/>
                  <a:gd name="T11" fmla="*/ 2 h 42"/>
                  <a:gd name="T12" fmla="*/ 34 w 71"/>
                  <a:gd name="T13" fmla="*/ 8 h 42"/>
                  <a:gd name="T14" fmla="*/ 59 w 71"/>
                  <a:gd name="T15" fmla="*/ 0 h 42"/>
                  <a:gd name="T16" fmla="*/ 71 w 71"/>
                  <a:gd name="T17" fmla="*/ 6 h 42"/>
                  <a:gd name="T18" fmla="*/ 71 w 71"/>
                  <a:gd name="T19" fmla="*/ 6 h 42"/>
                  <a:gd name="T20" fmla="*/ 71 w 71"/>
                  <a:gd name="T21" fmla="*/ 6 h 42"/>
                  <a:gd name="T22" fmla="*/ 60 w 71"/>
                  <a:gd name="T23" fmla="*/ 37 h 42"/>
                  <a:gd name="T24" fmla="*/ 60 w 71"/>
                  <a:gd name="T25" fmla="*/ 37 h 42"/>
                  <a:gd name="T26" fmla="*/ 20 w 71"/>
                  <a:gd name="T27" fmla="*/ 42 h 42"/>
                  <a:gd name="T28" fmla="*/ 10 w 71"/>
                  <a:gd name="T29" fmla="*/ 2 h 42"/>
                  <a:gd name="T30" fmla="*/ 2 w 71"/>
                  <a:gd name="T31" fmla="*/ 5 h 42"/>
                  <a:gd name="T32" fmla="*/ 3 w 71"/>
                  <a:gd name="T33" fmla="*/ 13 h 42"/>
                  <a:gd name="T34" fmla="*/ 20 w 71"/>
                  <a:gd name="T35" fmla="*/ 40 h 42"/>
                  <a:gd name="T36" fmla="*/ 59 w 71"/>
                  <a:gd name="T37" fmla="*/ 36 h 42"/>
                  <a:gd name="T38" fmla="*/ 70 w 71"/>
                  <a:gd name="T39" fmla="*/ 6 h 42"/>
                  <a:gd name="T40" fmla="*/ 59 w 71"/>
                  <a:gd name="T41" fmla="*/ 1 h 42"/>
                  <a:gd name="T42" fmla="*/ 34 w 71"/>
                  <a:gd name="T43" fmla="*/ 9 h 42"/>
                  <a:gd name="T44" fmla="*/ 34 w 71"/>
                  <a:gd name="T45" fmla="*/ 9 h 42"/>
                  <a:gd name="T46" fmla="*/ 34 w 71"/>
                  <a:gd name="T47" fmla="*/ 9 h 42"/>
                  <a:gd name="T48" fmla="*/ 18 w 71"/>
                  <a:gd name="T49" fmla="*/ 3 h 42"/>
                  <a:gd name="T50" fmla="*/ 10 w 71"/>
                  <a:gd name="T51" fmla="*/ 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1" h="42">
                    <a:moveTo>
                      <a:pt x="20" y="42"/>
                    </a:moveTo>
                    <a:cubicBezTo>
                      <a:pt x="2" y="13"/>
                      <a:pt x="2" y="13"/>
                      <a:pt x="2" y="13"/>
                    </a:cubicBezTo>
                    <a:cubicBezTo>
                      <a:pt x="0" y="9"/>
                      <a:pt x="0" y="6"/>
                      <a:pt x="1" y="4"/>
                    </a:cubicBezTo>
                    <a:cubicBezTo>
                      <a:pt x="3" y="2"/>
                      <a:pt x="6" y="1"/>
                      <a:pt x="10" y="1"/>
                    </a:cubicBezTo>
                    <a:cubicBezTo>
                      <a:pt x="14" y="1"/>
                      <a:pt x="18" y="2"/>
                      <a:pt x="18" y="2"/>
                    </a:cubicBezTo>
                    <a:cubicBezTo>
                      <a:pt x="18" y="2"/>
                      <a:pt x="18" y="2"/>
                      <a:pt x="18" y="2"/>
                    </a:cubicBezTo>
                    <a:cubicBezTo>
                      <a:pt x="26" y="6"/>
                      <a:pt x="33" y="7"/>
                      <a:pt x="34" y="8"/>
                    </a:cubicBezTo>
                    <a:cubicBezTo>
                      <a:pt x="44" y="3"/>
                      <a:pt x="52" y="0"/>
                      <a:pt x="59" y="0"/>
                    </a:cubicBezTo>
                    <a:cubicBezTo>
                      <a:pt x="69" y="0"/>
                      <a:pt x="71" y="6"/>
                      <a:pt x="71" y="6"/>
                    </a:cubicBezTo>
                    <a:cubicBezTo>
                      <a:pt x="71" y="6"/>
                      <a:pt x="71" y="6"/>
                      <a:pt x="71" y="6"/>
                    </a:cubicBezTo>
                    <a:cubicBezTo>
                      <a:pt x="71" y="6"/>
                      <a:pt x="71" y="6"/>
                      <a:pt x="71" y="6"/>
                    </a:cubicBezTo>
                    <a:cubicBezTo>
                      <a:pt x="66" y="17"/>
                      <a:pt x="62" y="28"/>
                      <a:pt x="60" y="37"/>
                    </a:cubicBezTo>
                    <a:cubicBezTo>
                      <a:pt x="60" y="37"/>
                      <a:pt x="60" y="37"/>
                      <a:pt x="60" y="37"/>
                    </a:cubicBezTo>
                    <a:lnTo>
                      <a:pt x="20" y="42"/>
                    </a:lnTo>
                    <a:close/>
                    <a:moveTo>
                      <a:pt x="10" y="2"/>
                    </a:moveTo>
                    <a:cubicBezTo>
                      <a:pt x="7" y="2"/>
                      <a:pt x="4" y="3"/>
                      <a:pt x="2" y="5"/>
                    </a:cubicBezTo>
                    <a:cubicBezTo>
                      <a:pt x="1" y="7"/>
                      <a:pt x="1" y="9"/>
                      <a:pt x="3" y="13"/>
                    </a:cubicBezTo>
                    <a:cubicBezTo>
                      <a:pt x="20" y="40"/>
                      <a:pt x="20" y="40"/>
                      <a:pt x="20" y="40"/>
                    </a:cubicBezTo>
                    <a:cubicBezTo>
                      <a:pt x="59" y="36"/>
                      <a:pt x="59" y="36"/>
                      <a:pt x="59" y="36"/>
                    </a:cubicBezTo>
                    <a:cubicBezTo>
                      <a:pt x="61" y="27"/>
                      <a:pt x="64" y="17"/>
                      <a:pt x="70" y="6"/>
                    </a:cubicBezTo>
                    <a:cubicBezTo>
                      <a:pt x="70" y="5"/>
                      <a:pt x="67" y="1"/>
                      <a:pt x="59" y="1"/>
                    </a:cubicBezTo>
                    <a:cubicBezTo>
                      <a:pt x="52" y="1"/>
                      <a:pt x="44" y="4"/>
                      <a:pt x="34" y="9"/>
                    </a:cubicBezTo>
                    <a:cubicBezTo>
                      <a:pt x="34" y="9"/>
                      <a:pt x="34" y="9"/>
                      <a:pt x="34" y="9"/>
                    </a:cubicBezTo>
                    <a:cubicBezTo>
                      <a:pt x="34" y="9"/>
                      <a:pt x="34" y="9"/>
                      <a:pt x="34" y="9"/>
                    </a:cubicBezTo>
                    <a:cubicBezTo>
                      <a:pt x="34" y="9"/>
                      <a:pt x="27" y="8"/>
                      <a:pt x="18" y="3"/>
                    </a:cubicBezTo>
                    <a:cubicBezTo>
                      <a:pt x="17" y="3"/>
                      <a:pt x="14" y="2"/>
                      <a:pt x="1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0" name="Freeform 29"/>
              <p:cNvSpPr/>
              <p:nvPr/>
            </p:nvSpPr>
            <p:spPr bwMode="auto">
              <a:xfrm>
                <a:off x="5795" y="2709"/>
                <a:ext cx="119" cy="43"/>
              </a:xfrm>
              <a:custGeom>
                <a:avLst/>
                <a:gdLst>
                  <a:gd name="T0" fmla="*/ 41 w 50"/>
                  <a:gd name="T1" fmla="*/ 0 h 18"/>
                  <a:gd name="T2" fmla="*/ 7 w 50"/>
                  <a:gd name="T3" fmla="*/ 4 h 18"/>
                  <a:gd name="T4" fmla="*/ 1 w 50"/>
                  <a:gd name="T5" fmla="*/ 12 h 18"/>
                  <a:gd name="T6" fmla="*/ 8 w 50"/>
                  <a:gd name="T7" fmla="*/ 17 h 18"/>
                  <a:gd name="T8" fmla="*/ 43 w 50"/>
                  <a:gd name="T9" fmla="*/ 14 h 18"/>
                  <a:gd name="T10" fmla="*/ 49 w 50"/>
                  <a:gd name="T11" fmla="*/ 6 h 18"/>
                  <a:gd name="T12" fmla="*/ 41 w 50"/>
                  <a:gd name="T13" fmla="*/ 0 h 18"/>
                </a:gdLst>
                <a:ahLst/>
                <a:cxnLst>
                  <a:cxn ang="0">
                    <a:pos x="T0" y="T1"/>
                  </a:cxn>
                  <a:cxn ang="0">
                    <a:pos x="T2" y="T3"/>
                  </a:cxn>
                  <a:cxn ang="0">
                    <a:pos x="T4" y="T5"/>
                  </a:cxn>
                  <a:cxn ang="0">
                    <a:pos x="T6" y="T7"/>
                  </a:cxn>
                  <a:cxn ang="0">
                    <a:pos x="T8" y="T9"/>
                  </a:cxn>
                  <a:cxn ang="0">
                    <a:pos x="T10" y="T11"/>
                  </a:cxn>
                  <a:cxn ang="0">
                    <a:pos x="T12" y="T13"/>
                  </a:cxn>
                </a:cxnLst>
                <a:rect l="0" t="0" r="r" b="b"/>
                <a:pathLst>
                  <a:path w="50" h="18">
                    <a:moveTo>
                      <a:pt x="41" y="0"/>
                    </a:moveTo>
                    <a:cubicBezTo>
                      <a:pt x="7" y="4"/>
                      <a:pt x="7" y="4"/>
                      <a:pt x="7" y="4"/>
                    </a:cubicBezTo>
                    <a:cubicBezTo>
                      <a:pt x="3" y="5"/>
                      <a:pt x="0" y="8"/>
                      <a:pt x="1" y="12"/>
                    </a:cubicBezTo>
                    <a:cubicBezTo>
                      <a:pt x="1" y="15"/>
                      <a:pt x="5" y="18"/>
                      <a:pt x="8" y="17"/>
                    </a:cubicBezTo>
                    <a:cubicBezTo>
                      <a:pt x="43" y="14"/>
                      <a:pt x="43" y="14"/>
                      <a:pt x="43" y="14"/>
                    </a:cubicBezTo>
                    <a:cubicBezTo>
                      <a:pt x="47" y="13"/>
                      <a:pt x="50" y="10"/>
                      <a:pt x="49" y="6"/>
                    </a:cubicBezTo>
                    <a:cubicBezTo>
                      <a:pt x="49" y="3"/>
                      <a:pt x="45" y="0"/>
                      <a:pt x="4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1" name="Freeform 30"/>
              <p:cNvSpPr>
                <a:spLocks noEditPoints="1"/>
              </p:cNvSpPr>
              <p:nvPr/>
            </p:nvSpPr>
            <p:spPr bwMode="auto">
              <a:xfrm>
                <a:off x="5795" y="2707"/>
                <a:ext cx="119" cy="45"/>
              </a:xfrm>
              <a:custGeom>
                <a:avLst/>
                <a:gdLst>
                  <a:gd name="T0" fmla="*/ 8 w 50"/>
                  <a:gd name="T1" fmla="*/ 19 h 19"/>
                  <a:gd name="T2" fmla="*/ 0 w 50"/>
                  <a:gd name="T3" fmla="*/ 13 h 19"/>
                  <a:gd name="T4" fmla="*/ 2 w 50"/>
                  <a:gd name="T5" fmla="*/ 7 h 19"/>
                  <a:gd name="T6" fmla="*/ 7 w 50"/>
                  <a:gd name="T7" fmla="*/ 5 h 19"/>
                  <a:gd name="T8" fmla="*/ 41 w 50"/>
                  <a:gd name="T9" fmla="*/ 1 h 19"/>
                  <a:gd name="T10" fmla="*/ 50 w 50"/>
                  <a:gd name="T11" fmla="*/ 7 h 19"/>
                  <a:gd name="T12" fmla="*/ 48 w 50"/>
                  <a:gd name="T13" fmla="*/ 12 h 19"/>
                  <a:gd name="T14" fmla="*/ 43 w 50"/>
                  <a:gd name="T15" fmla="*/ 15 h 19"/>
                  <a:gd name="T16" fmla="*/ 9 w 50"/>
                  <a:gd name="T17" fmla="*/ 19 h 19"/>
                  <a:gd name="T18" fmla="*/ 8 w 50"/>
                  <a:gd name="T19" fmla="*/ 19 h 19"/>
                  <a:gd name="T20" fmla="*/ 42 w 50"/>
                  <a:gd name="T21" fmla="*/ 2 h 19"/>
                  <a:gd name="T22" fmla="*/ 41 w 50"/>
                  <a:gd name="T23" fmla="*/ 2 h 19"/>
                  <a:gd name="T24" fmla="*/ 7 w 50"/>
                  <a:gd name="T25" fmla="*/ 6 h 19"/>
                  <a:gd name="T26" fmla="*/ 3 w 50"/>
                  <a:gd name="T27" fmla="*/ 8 h 19"/>
                  <a:gd name="T28" fmla="*/ 1 w 50"/>
                  <a:gd name="T29" fmla="*/ 12 h 19"/>
                  <a:gd name="T30" fmla="*/ 8 w 50"/>
                  <a:gd name="T31" fmla="*/ 18 h 19"/>
                  <a:gd name="T32" fmla="*/ 43 w 50"/>
                  <a:gd name="T33" fmla="*/ 14 h 19"/>
                  <a:gd name="T34" fmla="*/ 47 w 50"/>
                  <a:gd name="T35" fmla="*/ 12 h 19"/>
                  <a:gd name="T36" fmla="*/ 49 w 50"/>
                  <a:gd name="T37" fmla="*/ 7 h 19"/>
                  <a:gd name="T38" fmla="*/ 42 w 50"/>
                  <a:gd name="T39" fmla="*/ 2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0" h="19">
                    <a:moveTo>
                      <a:pt x="8" y="19"/>
                    </a:moveTo>
                    <a:cubicBezTo>
                      <a:pt x="4" y="19"/>
                      <a:pt x="0" y="16"/>
                      <a:pt x="0" y="13"/>
                    </a:cubicBezTo>
                    <a:cubicBezTo>
                      <a:pt x="0" y="11"/>
                      <a:pt x="0" y="9"/>
                      <a:pt x="2" y="7"/>
                    </a:cubicBezTo>
                    <a:cubicBezTo>
                      <a:pt x="3" y="6"/>
                      <a:pt x="5" y="5"/>
                      <a:pt x="7" y="5"/>
                    </a:cubicBezTo>
                    <a:cubicBezTo>
                      <a:pt x="41" y="1"/>
                      <a:pt x="41" y="1"/>
                      <a:pt x="41" y="1"/>
                    </a:cubicBezTo>
                    <a:cubicBezTo>
                      <a:pt x="45" y="0"/>
                      <a:pt x="49" y="3"/>
                      <a:pt x="50" y="7"/>
                    </a:cubicBezTo>
                    <a:cubicBezTo>
                      <a:pt x="50" y="9"/>
                      <a:pt x="49" y="11"/>
                      <a:pt x="48" y="12"/>
                    </a:cubicBezTo>
                    <a:cubicBezTo>
                      <a:pt x="47" y="14"/>
                      <a:pt x="45" y="15"/>
                      <a:pt x="43" y="15"/>
                    </a:cubicBezTo>
                    <a:cubicBezTo>
                      <a:pt x="9" y="19"/>
                      <a:pt x="9" y="19"/>
                      <a:pt x="9" y="19"/>
                    </a:cubicBezTo>
                    <a:cubicBezTo>
                      <a:pt x="8" y="19"/>
                      <a:pt x="8" y="19"/>
                      <a:pt x="8" y="19"/>
                    </a:cubicBezTo>
                    <a:close/>
                    <a:moveTo>
                      <a:pt x="42" y="2"/>
                    </a:moveTo>
                    <a:cubicBezTo>
                      <a:pt x="42" y="2"/>
                      <a:pt x="42" y="2"/>
                      <a:pt x="41" y="2"/>
                    </a:cubicBezTo>
                    <a:cubicBezTo>
                      <a:pt x="7" y="6"/>
                      <a:pt x="7" y="6"/>
                      <a:pt x="7" y="6"/>
                    </a:cubicBezTo>
                    <a:cubicBezTo>
                      <a:pt x="5" y="6"/>
                      <a:pt x="4" y="7"/>
                      <a:pt x="3" y="8"/>
                    </a:cubicBezTo>
                    <a:cubicBezTo>
                      <a:pt x="1" y="9"/>
                      <a:pt x="1" y="11"/>
                      <a:pt x="1" y="12"/>
                    </a:cubicBezTo>
                    <a:cubicBezTo>
                      <a:pt x="2" y="16"/>
                      <a:pt x="5" y="18"/>
                      <a:pt x="8" y="18"/>
                    </a:cubicBezTo>
                    <a:cubicBezTo>
                      <a:pt x="43" y="14"/>
                      <a:pt x="43" y="14"/>
                      <a:pt x="43" y="14"/>
                    </a:cubicBezTo>
                    <a:cubicBezTo>
                      <a:pt x="45" y="14"/>
                      <a:pt x="46" y="13"/>
                      <a:pt x="47" y="12"/>
                    </a:cubicBezTo>
                    <a:cubicBezTo>
                      <a:pt x="48" y="10"/>
                      <a:pt x="49" y="9"/>
                      <a:pt x="49" y="7"/>
                    </a:cubicBezTo>
                    <a:cubicBezTo>
                      <a:pt x="48" y="4"/>
                      <a:pt x="45" y="2"/>
                      <a:pt x="42"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2" name="Freeform 31"/>
              <p:cNvSpPr>
                <a:spLocks noEditPoints="1"/>
              </p:cNvSpPr>
              <p:nvPr/>
            </p:nvSpPr>
            <p:spPr bwMode="auto">
              <a:xfrm>
                <a:off x="5676" y="2752"/>
                <a:ext cx="424" cy="371"/>
              </a:xfrm>
              <a:custGeom>
                <a:avLst/>
                <a:gdLst>
                  <a:gd name="T0" fmla="*/ 153 w 178"/>
                  <a:gd name="T1" fmla="*/ 137 h 155"/>
                  <a:gd name="T2" fmla="*/ 157 w 178"/>
                  <a:gd name="T3" fmla="*/ 137 h 155"/>
                  <a:gd name="T4" fmla="*/ 165 w 178"/>
                  <a:gd name="T5" fmla="*/ 138 h 155"/>
                  <a:gd name="T6" fmla="*/ 168 w 178"/>
                  <a:gd name="T7" fmla="*/ 139 h 155"/>
                  <a:gd name="T8" fmla="*/ 176 w 178"/>
                  <a:gd name="T9" fmla="*/ 135 h 155"/>
                  <a:gd name="T10" fmla="*/ 172 w 178"/>
                  <a:gd name="T11" fmla="*/ 128 h 155"/>
                  <a:gd name="T12" fmla="*/ 166 w 178"/>
                  <a:gd name="T13" fmla="*/ 105 h 155"/>
                  <a:gd name="T14" fmla="*/ 134 w 178"/>
                  <a:gd name="T15" fmla="*/ 34 h 155"/>
                  <a:gd name="T16" fmla="*/ 95 w 178"/>
                  <a:gd name="T17" fmla="*/ 2 h 155"/>
                  <a:gd name="T18" fmla="*/ 94 w 178"/>
                  <a:gd name="T19" fmla="*/ 0 h 155"/>
                  <a:gd name="T20" fmla="*/ 58 w 178"/>
                  <a:gd name="T21" fmla="*/ 4 h 155"/>
                  <a:gd name="T22" fmla="*/ 35 w 178"/>
                  <a:gd name="T23" fmla="*/ 37 h 155"/>
                  <a:gd name="T24" fmla="*/ 21 w 178"/>
                  <a:gd name="T25" fmla="*/ 133 h 155"/>
                  <a:gd name="T26" fmla="*/ 15 w 178"/>
                  <a:gd name="T27" fmla="*/ 148 h 155"/>
                  <a:gd name="T28" fmla="*/ 15 w 178"/>
                  <a:gd name="T29" fmla="*/ 153 h 155"/>
                  <a:gd name="T30" fmla="*/ 24 w 178"/>
                  <a:gd name="T31" fmla="*/ 153 h 155"/>
                  <a:gd name="T32" fmla="*/ 36 w 178"/>
                  <a:gd name="T33" fmla="*/ 150 h 155"/>
                  <a:gd name="T34" fmla="*/ 36 w 178"/>
                  <a:gd name="T35" fmla="*/ 150 h 155"/>
                  <a:gd name="T36" fmla="*/ 36 w 178"/>
                  <a:gd name="T37" fmla="*/ 150 h 155"/>
                  <a:gd name="T38" fmla="*/ 68 w 178"/>
                  <a:gd name="T39" fmla="*/ 153 h 155"/>
                  <a:gd name="T40" fmla="*/ 153 w 178"/>
                  <a:gd name="T41" fmla="*/ 137 h 155"/>
                  <a:gd name="T42" fmla="*/ 67 w 178"/>
                  <a:gd name="T43" fmla="*/ 57 h 155"/>
                  <a:gd name="T44" fmla="*/ 81 w 178"/>
                  <a:gd name="T45" fmla="*/ 50 h 155"/>
                  <a:gd name="T46" fmla="*/ 80 w 178"/>
                  <a:gd name="T47" fmla="*/ 42 h 155"/>
                  <a:gd name="T48" fmla="*/ 86 w 178"/>
                  <a:gd name="T49" fmla="*/ 41 h 155"/>
                  <a:gd name="T50" fmla="*/ 88 w 178"/>
                  <a:gd name="T51" fmla="*/ 49 h 155"/>
                  <a:gd name="T52" fmla="*/ 102 w 178"/>
                  <a:gd name="T53" fmla="*/ 50 h 155"/>
                  <a:gd name="T54" fmla="*/ 100 w 178"/>
                  <a:gd name="T55" fmla="*/ 55 h 155"/>
                  <a:gd name="T56" fmla="*/ 75 w 178"/>
                  <a:gd name="T57" fmla="*/ 62 h 155"/>
                  <a:gd name="T58" fmla="*/ 92 w 178"/>
                  <a:gd name="T59" fmla="*/ 70 h 155"/>
                  <a:gd name="T60" fmla="*/ 106 w 178"/>
                  <a:gd name="T61" fmla="*/ 92 h 155"/>
                  <a:gd name="T62" fmla="*/ 93 w 178"/>
                  <a:gd name="T63" fmla="*/ 98 h 155"/>
                  <a:gd name="T64" fmla="*/ 94 w 178"/>
                  <a:gd name="T65" fmla="*/ 106 h 155"/>
                  <a:gd name="T66" fmla="*/ 87 w 178"/>
                  <a:gd name="T67" fmla="*/ 107 h 155"/>
                  <a:gd name="T68" fmla="*/ 86 w 178"/>
                  <a:gd name="T69" fmla="*/ 99 h 155"/>
                  <a:gd name="T70" fmla="*/ 69 w 178"/>
                  <a:gd name="T71" fmla="*/ 97 h 155"/>
                  <a:gd name="T72" fmla="*/ 70 w 178"/>
                  <a:gd name="T73" fmla="*/ 92 h 155"/>
                  <a:gd name="T74" fmla="*/ 97 w 178"/>
                  <a:gd name="T75" fmla="*/ 90 h 155"/>
                  <a:gd name="T76" fmla="*/ 93 w 178"/>
                  <a:gd name="T77" fmla="*/ 78 h 155"/>
                  <a:gd name="T78" fmla="*/ 78 w 178"/>
                  <a:gd name="T79" fmla="*/ 74 h 155"/>
                  <a:gd name="T80" fmla="*/ 67 w 178"/>
                  <a:gd name="T81" fmla="*/ 57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8" h="155">
                    <a:moveTo>
                      <a:pt x="153" y="137"/>
                    </a:moveTo>
                    <a:cubicBezTo>
                      <a:pt x="153" y="137"/>
                      <a:pt x="154" y="137"/>
                      <a:pt x="157" y="137"/>
                    </a:cubicBezTo>
                    <a:cubicBezTo>
                      <a:pt x="160" y="137"/>
                      <a:pt x="162" y="137"/>
                      <a:pt x="165" y="138"/>
                    </a:cubicBezTo>
                    <a:cubicBezTo>
                      <a:pt x="165" y="138"/>
                      <a:pt x="166" y="139"/>
                      <a:pt x="168" y="139"/>
                    </a:cubicBezTo>
                    <a:cubicBezTo>
                      <a:pt x="172" y="139"/>
                      <a:pt x="174" y="137"/>
                      <a:pt x="176" y="135"/>
                    </a:cubicBezTo>
                    <a:cubicBezTo>
                      <a:pt x="176" y="135"/>
                      <a:pt x="178" y="132"/>
                      <a:pt x="172" y="128"/>
                    </a:cubicBezTo>
                    <a:cubicBezTo>
                      <a:pt x="172" y="128"/>
                      <a:pt x="162" y="123"/>
                      <a:pt x="166" y="105"/>
                    </a:cubicBezTo>
                    <a:cubicBezTo>
                      <a:pt x="166" y="105"/>
                      <a:pt x="171" y="57"/>
                      <a:pt x="134" y="34"/>
                    </a:cubicBezTo>
                    <a:cubicBezTo>
                      <a:pt x="133" y="33"/>
                      <a:pt x="96" y="10"/>
                      <a:pt x="95" y="2"/>
                    </a:cubicBezTo>
                    <a:cubicBezTo>
                      <a:pt x="95" y="2"/>
                      <a:pt x="95" y="1"/>
                      <a:pt x="94" y="0"/>
                    </a:cubicBezTo>
                    <a:cubicBezTo>
                      <a:pt x="58" y="4"/>
                      <a:pt x="58" y="4"/>
                      <a:pt x="58" y="4"/>
                    </a:cubicBezTo>
                    <a:cubicBezTo>
                      <a:pt x="54" y="12"/>
                      <a:pt x="46" y="24"/>
                      <a:pt x="35" y="37"/>
                    </a:cubicBezTo>
                    <a:cubicBezTo>
                      <a:pt x="35" y="37"/>
                      <a:pt x="0" y="78"/>
                      <a:pt x="21" y="133"/>
                    </a:cubicBezTo>
                    <a:cubicBezTo>
                      <a:pt x="21" y="134"/>
                      <a:pt x="22" y="137"/>
                      <a:pt x="15" y="148"/>
                    </a:cubicBezTo>
                    <a:cubicBezTo>
                      <a:pt x="15" y="148"/>
                      <a:pt x="14" y="151"/>
                      <a:pt x="15" y="153"/>
                    </a:cubicBezTo>
                    <a:cubicBezTo>
                      <a:pt x="16" y="155"/>
                      <a:pt x="19" y="155"/>
                      <a:pt x="24" y="153"/>
                    </a:cubicBezTo>
                    <a:cubicBezTo>
                      <a:pt x="24" y="153"/>
                      <a:pt x="28" y="151"/>
                      <a:pt x="36" y="150"/>
                    </a:cubicBezTo>
                    <a:cubicBezTo>
                      <a:pt x="36" y="150"/>
                      <a:pt x="36" y="150"/>
                      <a:pt x="36" y="150"/>
                    </a:cubicBezTo>
                    <a:cubicBezTo>
                      <a:pt x="36" y="150"/>
                      <a:pt x="36" y="150"/>
                      <a:pt x="36" y="150"/>
                    </a:cubicBezTo>
                    <a:cubicBezTo>
                      <a:pt x="36" y="150"/>
                      <a:pt x="49" y="153"/>
                      <a:pt x="68" y="153"/>
                    </a:cubicBezTo>
                    <a:cubicBezTo>
                      <a:pt x="88" y="153"/>
                      <a:pt x="119" y="150"/>
                      <a:pt x="153" y="137"/>
                    </a:cubicBezTo>
                    <a:close/>
                    <a:moveTo>
                      <a:pt x="67" y="57"/>
                    </a:moveTo>
                    <a:cubicBezTo>
                      <a:pt x="67" y="57"/>
                      <a:pt x="69" y="52"/>
                      <a:pt x="81" y="50"/>
                    </a:cubicBezTo>
                    <a:cubicBezTo>
                      <a:pt x="80" y="42"/>
                      <a:pt x="80" y="42"/>
                      <a:pt x="80" y="42"/>
                    </a:cubicBezTo>
                    <a:cubicBezTo>
                      <a:pt x="86" y="41"/>
                      <a:pt x="86" y="41"/>
                      <a:pt x="86" y="41"/>
                    </a:cubicBezTo>
                    <a:cubicBezTo>
                      <a:pt x="88" y="49"/>
                      <a:pt x="88" y="49"/>
                      <a:pt x="88" y="49"/>
                    </a:cubicBezTo>
                    <a:cubicBezTo>
                      <a:pt x="88" y="49"/>
                      <a:pt x="96" y="48"/>
                      <a:pt x="102" y="50"/>
                    </a:cubicBezTo>
                    <a:cubicBezTo>
                      <a:pt x="100" y="55"/>
                      <a:pt x="100" y="55"/>
                      <a:pt x="100" y="55"/>
                    </a:cubicBezTo>
                    <a:cubicBezTo>
                      <a:pt x="100" y="55"/>
                      <a:pt x="78" y="52"/>
                      <a:pt x="75" y="62"/>
                    </a:cubicBezTo>
                    <a:cubicBezTo>
                      <a:pt x="75" y="62"/>
                      <a:pt x="73" y="69"/>
                      <a:pt x="92" y="70"/>
                    </a:cubicBezTo>
                    <a:cubicBezTo>
                      <a:pt x="92" y="70"/>
                      <a:pt x="119" y="73"/>
                      <a:pt x="106" y="92"/>
                    </a:cubicBezTo>
                    <a:cubicBezTo>
                      <a:pt x="106" y="92"/>
                      <a:pt x="102" y="97"/>
                      <a:pt x="93" y="98"/>
                    </a:cubicBezTo>
                    <a:cubicBezTo>
                      <a:pt x="94" y="106"/>
                      <a:pt x="94" y="106"/>
                      <a:pt x="94" y="106"/>
                    </a:cubicBezTo>
                    <a:cubicBezTo>
                      <a:pt x="87" y="107"/>
                      <a:pt x="87" y="107"/>
                      <a:pt x="87" y="107"/>
                    </a:cubicBezTo>
                    <a:cubicBezTo>
                      <a:pt x="86" y="99"/>
                      <a:pt x="86" y="99"/>
                      <a:pt x="86" y="99"/>
                    </a:cubicBezTo>
                    <a:cubicBezTo>
                      <a:pt x="86" y="99"/>
                      <a:pt x="75" y="100"/>
                      <a:pt x="69" y="97"/>
                    </a:cubicBezTo>
                    <a:cubicBezTo>
                      <a:pt x="70" y="92"/>
                      <a:pt x="70" y="92"/>
                      <a:pt x="70" y="92"/>
                    </a:cubicBezTo>
                    <a:cubicBezTo>
                      <a:pt x="70" y="92"/>
                      <a:pt x="84" y="98"/>
                      <a:pt x="97" y="90"/>
                    </a:cubicBezTo>
                    <a:cubicBezTo>
                      <a:pt x="97" y="90"/>
                      <a:pt x="108" y="82"/>
                      <a:pt x="93" y="78"/>
                    </a:cubicBezTo>
                    <a:cubicBezTo>
                      <a:pt x="93" y="78"/>
                      <a:pt x="85" y="76"/>
                      <a:pt x="78" y="74"/>
                    </a:cubicBezTo>
                    <a:cubicBezTo>
                      <a:pt x="78" y="74"/>
                      <a:pt x="60" y="70"/>
                      <a:pt x="67" y="5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3" name="Freeform 32"/>
              <p:cNvSpPr/>
              <p:nvPr/>
            </p:nvSpPr>
            <p:spPr bwMode="auto">
              <a:xfrm>
                <a:off x="6433" y="2606"/>
                <a:ext cx="176" cy="108"/>
              </a:xfrm>
              <a:custGeom>
                <a:avLst/>
                <a:gdLst>
                  <a:gd name="T0" fmla="*/ 21 w 74"/>
                  <a:gd name="T1" fmla="*/ 45 h 45"/>
                  <a:gd name="T2" fmla="*/ 60 w 74"/>
                  <a:gd name="T3" fmla="*/ 44 h 45"/>
                  <a:gd name="T4" fmla="*/ 74 w 74"/>
                  <a:gd name="T5" fmla="*/ 15 h 45"/>
                  <a:gd name="T6" fmla="*/ 38 w 74"/>
                  <a:gd name="T7" fmla="*/ 14 h 45"/>
                  <a:gd name="T8" fmla="*/ 23 w 74"/>
                  <a:gd name="T9" fmla="*/ 8 h 45"/>
                  <a:gd name="T10" fmla="*/ 6 w 74"/>
                  <a:gd name="T11" fmla="*/ 17 h 45"/>
                  <a:gd name="T12" fmla="*/ 21 w 74"/>
                  <a:gd name="T13" fmla="*/ 45 h 45"/>
                </a:gdLst>
                <a:ahLst/>
                <a:cxnLst>
                  <a:cxn ang="0">
                    <a:pos x="T0" y="T1"/>
                  </a:cxn>
                  <a:cxn ang="0">
                    <a:pos x="T2" y="T3"/>
                  </a:cxn>
                  <a:cxn ang="0">
                    <a:pos x="T4" y="T5"/>
                  </a:cxn>
                  <a:cxn ang="0">
                    <a:pos x="T6" y="T7"/>
                  </a:cxn>
                  <a:cxn ang="0">
                    <a:pos x="T8" y="T9"/>
                  </a:cxn>
                  <a:cxn ang="0">
                    <a:pos x="T10" y="T11"/>
                  </a:cxn>
                  <a:cxn ang="0">
                    <a:pos x="T12" y="T13"/>
                  </a:cxn>
                </a:cxnLst>
                <a:rect l="0" t="0" r="r" b="b"/>
                <a:pathLst>
                  <a:path w="74" h="45">
                    <a:moveTo>
                      <a:pt x="21" y="45"/>
                    </a:moveTo>
                    <a:cubicBezTo>
                      <a:pt x="60" y="44"/>
                      <a:pt x="60" y="44"/>
                      <a:pt x="60" y="44"/>
                    </a:cubicBezTo>
                    <a:cubicBezTo>
                      <a:pt x="62" y="37"/>
                      <a:pt x="66" y="27"/>
                      <a:pt x="74" y="15"/>
                    </a:cubicBezTo>
                    <a:cubicBezTo>
                      <a:pt x="74" y="15"/>
                      <a:pt x="69" y="2"/>
                      <a:pt x="38" y="14"/>
                    </a:cubicBezTo>
                    <a:cubicBezTo>
                      <a:pt x="38" y="14"/>
                      <a:pt x="31" y="13"/>
                      <a:pt x="23" y="8"/>
                    </a:cubicBezTo>
                    <a:cubicBezTo>
                      <a:pt x="23" y="8"/>
                      <a:pt x="0" y="0"/>
                      <a:pt x="6" y="17"/>
                    </a:cubicBezTo>
                    <a:lnTo>
                      <a:pt x="21" y="4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4" name="Freeform 33"/>
              <p:cNvSpPr>
                <a:spLocks noEditPoints="1"/>
              </p:cNvSpPr>
              <p:nvPr/>
            </p:nvSpPr>
            <p:spPr bwMode="auto">
              <a:xfrm>
                <a:off x="6442" y="2621"/>
                <a:ext cx="167" cy="95"/>
              </a:xfrm>
              <a:custGeom>
                <a:avLst/>
                <a:gdLst>
                  <a:gd name="T0" fmla="*/ 17 w 70"/>
                  <a:gd name="T1" fmla="*/ 40 h 40"/>
                  <a:gd name="T2" fmla="*/ 2 w 70"/>
                  <a:gd name="T3" fmla="*/ 11 h 40"/>
                  <a:gd name="T4" fmla="*/ 2 w 70"/>
                  <a:gd name="T5" fmla="*/ 2 h 40"/>
                  <a:gd name="T6" fmla="*/ 9 w 70"/>
                  <a:gd name="T7" fmla="*/ 0 h 40"/>
                  <a:gd name="T8" fmla="*/ 19 w 70"/>
                  <a:gd name="T9" fmla="*/ 1 h 40"/>
                  <a:gd name="T10" fmla="*/ 19 w 70"/>
                  <a:gd name="T11" fmla="*/ 1 h 40"/>
                  <a:gd name="T12" fmla="*/ 34 w 70"/>
                  <a:gd name="T13" fmla="*/ 8 h 40"/>
                  <a:gd name="T14" fmla="*/ 56 w 70"/>
                  <a:gd name="T15" fmla="*/ 2 h 40"/>
                  <a:gd name="T16" fmla="*/ 70 w 70"/>
                  <a:gd name="T17" fmla="*/ 9 h 40"/>
                  <a:gd name="T18" fmla="*/ 70 w 70"/>
                  <a:gd name="T19" fmla="*/ 9 h 40"/>
                  <a:gd name="T20" fmla="*/ 70 w 70"/>
                  <a:gd name="T21" fmla="*/ 10 h 40"/>
                  <a:gd name="T22" fmla="*/ 56 w 70"/>
                  <a:gd name="T23" fmla="*/ 39 h 40"/>
                  <a:gd name="T24" fmla="*/ 56 w 70"/>
                  <a:gd name="T25" fmla="*/ 39 h 40"/>
                  <a:gd name="T26" fmla="*/ 17 w 70"/>
                  <a:gd name="T27" fmla="*/ 40 h 40"/>
                  <a:gd name="T28" fmla="*/ 9 w 70"/>
                  <a:gd name="T29" fmla="*/ 1 h 40"/>
                  <a:gd name="T30" fmla="*/ 3 w 70"/>
                  <a:gd name="T31" fmla="*/ 3 h 40"/>
                  <a:gd name="T32" fmla="*/ 3 w 70"/>
                  <a:gd name="T33" fmla="*/ 11 h 40"/>
                  <a:gd name="T34" fmla="*/ 17 w 70"/>
                  <a:gd name="T35" fmla="*/ 39 h 40"/>
                  <a:gd name="T36" fmla="*/ 55 w 70"/>
                  <a:gd name="T37" fmla="*/ 38 h 40"/>
                  <a:gd name="T38" fmla="*/ 69 w 70"/>
                  <a:gd name="T39" fmla="*/ 9 h 40"/>
                  <a:gd name="T40" fmla="*/ 56 w 70"/>
                  <a:gd name="T41" fmla="*/ 4 h 40"/>
                  <a:gd name="T42" fmla="*/ 34 w 70"/>
                  <a:gd name="T43" fmla="*/ 9 h 40"/>
                  <a:gd name="T44" fmla="*/ 34 w 70"/>
                  <a:gd name="T45" fmla="*/ 9 h 40"/>
                  <a:gd name="T46" fmla="*/ 34 w 70"/>
                  <a:gd name="T47" fmla="*/ 9 h 40"/>
                  <a:gd name="T48" fmla="*/ 18 w 70"/>
                  <a:gd name="T49" fmla="*/ 2 h 40"/>
                  <a:gd name="T50" fmla="*/ 9 w 70"/>
                  <a:gd name="T51" fmla="*/ 1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0" h="40">
                    <a:moveTo>
                      <a:pt x="17" y="40"/>
                    </a:moveTo>
                    <a:cubicBezTo>
                      <a:pt x="2" y="11"/>
                      <a:pt x="2" y="11"/>
                      <a:pt x="2" y="11"/>
                    </a:cubicBezTo>
                    <a:cubicBezTo>
                      <a:pt x="0" y="7"/>
                      <a:pt x="0" y="4"/>
                      <a:pt x="2" y="2"/>
                    </a:cubicBezTo>
                    <a:cubicBezTo>
                      <a:pt x="3" y="0"/>
                      <a:pt x="5" y="0"/>
                      <a:pt x="9" y="0"/>
                    </a:cubicBezTo>
                    <a:cubicBezTo>
                      <a:pt x="14" y="0"/>
                      <a:pt x="19" y="1"/>
                      <a:pt x="19" y="1"/>
                    </a:cubicBezTo>
                    <a:cubicBezTo>
                      <a:pt x="19" y="1"/>
                      <a:pt x="19" y="1"/>
                      <a:pt x="19" y="1"/>
                    </a:cubicBezTo>
                    <a:cubicBezTo>
                      <a:pt x="26" y="6"/>
                      <a:pt x="33" y="8"/>
                      <a:pt x="34" y="8"/>
                    </a:cubicBezTo>
                    <a:cubicBezTo>
                      <a:pt x="43" y="4"/>
                      <a:pt x="50" y="2"/>
                      <a:pt x="56" y="2"/>
                    </a:cubicBezTo>
                    <a:cubicBezTo>
                      <a:pt x="68" y="2"/>
                      <a:pt x="70" y="9"/>
                      <a:pt x="70" y="9"/>
                    </a:cubicBezTo>
                    <a:cubicBezTo>
                      <a:pt x="70" y="9"/>
                      <a:pt x="70" y="9"/>
                      <a:pt x="70" y="9"/>
                    </a:cubicBezTo>
                    <a:cubicBezTo>
                      <a:pt x="70" y="10"/>
                      <a:pt x="70" y="10"/>
                      <a:pt x="70" y="10"/>
                    </a:cubicBezTo>
                    <a:cubicBezTo>
                      <a:pt x="64" y="20"/>
                      <a:pt x="59" y="30"/>
                      <a:pt x="56" y="39"/>
                    </a:cubicBezTo>
                    <a:cubicBezTo>
                      <a:pt x="56" y="39"/>
                      <a:pt x="56" y="39"/>
                      <a:pt x="56" y="39"/>
                    </a:cubicBezTo>
                    <a:lnTo>
                      <a:pt x="17" y="40"/>
                    </a:lnTo>
                    <a:close/>
                    <a:moveTo>
                      <a:pt x="9" y="1"/>
                    </a:moveTo>
                    <a:cubicBezTo>
                      <a:pt x="6" y="1"/>
                      <a:pt x="4" y="1"/>
                      <a:pt x="3" y="3"/>
                    </a:cubicBezTo>
                    <a:cubicBezTo>
                      <a:pt x="1" y="4"/>
                      <a:pt x="1" y="7"/>
                      <a:pt x="3" y="11"/>
                    </a:cubicBezTo>
                    <a:cubicBezTo>
                      <a:pt x="17" y="39"/>
                      <a:pt x="17" y="39"/>
                      <a:pt x="17" y="39"/>
                    </a:cubicBezTo>
                    <a:cubicBezTo>
                      <a:pt x="55" y="38"/>
                      <a:pt x="55" y="38"/>
                      <a:pt x="55" y="38"/>
                    </a:cubicBezTo>
                    <a:cubicBezTo>
                      <a:pt x="58" y="29"/>
                      <a:pt x="63" y="19"/>
                      <a:pt x="69" y="9"/>
                    </a:cubicBezTo>
                    <a:cubicBezTo>
                      <a:pt x="69" y="8"/>
                      <a:pt x="66" y="4"/>
                      <a:pt x="56" y="4"/>
                    </a:cubicBezTo>
                    <a:cubicBezTo>
                      <a:pt x="50" y="4"/>
                      <a:pt x="43" y="5"/>
                      <a:pt x="34" y="9"/>
                    </a:cubicBezTo>
                    <a:cubicBezTo>
                      <a:pt x="34" y="9"/>
                      <a:pt x="34" y="9"/>
                      <a:pt x="34" y="9"/>
                    </a:cubicBezTo>
                    <a:cubicBezTo>
                      <a:pt x="34" y="9"/>
                      <a:pt x="34" y="9"/>
                      <a:pt x="34" y="9"/>
                    </a:cubicBezTo>
                    <a:cubicBezTo>
                      <a:pt x="33" y="9"/>
                      <a:pt x="27" y="8"/>
                      <a:pt x="18" y="2"/>
                    </a:cubicBezTo>
                    <a:cubicBezTo>
                      <a:pt x="18" y="2"/>
                      <a:pt x="13" y="1"/>
                      <a:pt x="9"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5" name="Freeform 34"/>
              <p:cNvSpPr/>
              <p:nvPr/>
            </p:nvSpPr>
            <p:spPr bwMode="auto">
              <a:xfrm>
                <a:off x="6471" y="2721"/>
                <a:ext cx="114" cy="34"/>
              </a:xfrm>
              <a:custGeom>
                <a:avLst/>
                <a:gdLst>
                  <a:gd name="T0" fmla="*/ 40 w 48"/>
                  <a:gd name="T1" fmla="*/ 0 h 14"/>
                  <a:gd name="T2" fmla="*/ 6 w 48"/>
                  <a:gd name="T3" fmla="*/ 1 h 14"/>
                  <a:gd name="T4" fmla="*/ 0 w 48"/>
                  <a:gd name="T5" fmla="*/ 7 h 14"/>
                  <a:gd name="T6" fmla="*/ 7 w 48"/>
                  <a:gd name="T7" fmla="*/ 14 h 14"/>
                  <a:gd name="T8" fmla="*/ 41 w 48"/>
                  <a:gd name="T9" fmla="*/ 13 h 14"/>
                  <a:gd name="T10" fmla="*/ 48 w 48"/>
                  <a:gd name="T11" fmla="*/ 6 h 14"/>
                  <a:gd name="T12" fmla="*/ 40 w 48"/>
                  <a:gd name="T13" fmla="*/ 0 h 14"/>
                </a:gdLst>
                <a:ahLst/>
                <a:cxnLst>
                  <a:cxn ang="0">
                    <a:pos x="T0" y="T1"/>
                  </a:cxn>
                  <a:cxn ang="0">
                    <a:pos x="T2" y="T3"/>
                  </a:cxn>
                  <a:cxn ang="0">
                    <a:pos x="T4" y="T5"/>
                  </a:cxn>
                  <a:cxn ang="0">
                    <a:pos x="T6" y="T7"/>
                  </a:cxn>
                  <a:cxn ang="0">
                    <a:pos x="T8" y="T9"/>
                  </a:cxn>
                  <a:cxn ang="0">
                    <a:pos x="T10" y="T11"/>
                  </a:cxn>
                  <a:cxn ang="0">
                    <a:pos x="T12" y="T13"/>
                  </a:cxn>
                </a:cxnLst>
                <a:rect l="0" t="0" r="r" b="b"/>
                <a:pathLst>
                  <a:path w="48" h="14">
                    <a:moveTo>
                      <a:pt x="40" y="0"/>
                    </a:moveTo>
                    <a:cubicBezTo>
                      <a:pt x="6" y="1"/>
                      <a:pt x="6" y="1"/>
                      <a:pt x="6" y="1"/>
                    </a:cubicBezTo>
                    <a:cubicBezTo>
                      <a:pt x="3" y="1"/>
                      <a:pt x="0" y="4"/>
                      <a:pt x="0" y="7"/>
                    </a:cubicBezTo>
                    <a:cubicBezTo>
                      <a:pt x="0" y="11"/>
                      <a:pt x="3" y="14"/>
                      <a:pt x="7" y="14"/>
                    </a:cubicBezTo>
                    <a:cubicBezTo>
                      <a:pt x="41" y="13"/>
                      <a:pt x="41" y="13"/>
                      <a:pt x="41" y="13"/>
                    </a:cubicBezTo>
                    <a:cubicBezTo>
                      <a:pt x="45" y="12"/>
                      <a:pt x="48" y="10"/>
                      <a:pt x="48" y="6"/>
                    </a:cubicBezTo>
                    <a:cubicBezTo>
                      <a:pt x="47" y="2"/>
                      <a:pt x="44" y="0"/>
                      <a:pt x="4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6" name="Freeform 35"/>
              <p:cNvSpPr>
                <a:spLocks noEditPoints="1"/>
              </p:cNvSpPr>
              <p:nvPr/>
            </p:nvSpPr>
            <p:spPr bwMode="auto">
              <a:xfrm>
                <a:off x="6468" y="2719"/>
                <a:ext cx="117" cy="36"/>
              </a:xfrm>
              <a:custGeom>
                <a:avLst/>
                <a:gdLst>
                  <a:gd name="T0" fmla="*/ 8 w 49"/>
                  <a:gd name="T1" fmla="*/ 15 h 15"/>
                  <a:gd name="T2" fmla="*/ 0 w 49"/>
                  <a:gd name="T3" fmla="*/ 8 h 15"/>
                  <a:gd name="T4" fmla="*/ 2 w 49"/>
                  <a:gd name="T5" fmla="*/ 3 h 15"/>
                  <a:gd name="T6" fmla="*/ 7 w 49"/>
                  <a:gd name="T7" fmla="*/ 1 h 15"/>
                  <a:gd name="T8" fmla="*/ 42 w 49"/>
                  <a:gd name="T9" fmla="*/ 0 h 15"/>
                  <a:gd name="T10" fmla="*/ 49 w 49"/>
                  <a:gd name="T11" fmla="*/ 7 h 15"/>
                  <a:gd name="T12" fmla="*/ 42 w 49"/>
                  <a:gd name="T13" fmla="*/ 14 h 15"/>
                  <a:gd name="T14" fmla="*/ 8 w 49"/>
                  <a:gd name="T15" fmla="*/ 15 h 15"/>
                  <a:gd name="T16" fmla="*/ 42 w 49"/>
                  <a:gd name="T17" fmla="*/ 1 h 15"/>
                  <a:gd name="T18" fmla="*/ 41 w 49"/>
                  <a:gd name="T19" fmla="*/ 1 h 15"/>
                  <a:gd name="T20" fmla="*/ 7 w 49"/>
                  <a:gd name="T21" fmla="*/ 2 h 15"/>
                  <a:gd name="T22" fmla="*/ 3 w 49"/>
                  <a:gd name="T23" fmla="*/ 4 h 15"/>
                  <a:gd name="T24" fmla="*/ 1 w 49"/>
                  <a:gd name="T25" fmla="*/ 8 h 15"/>
                  <a:gd name="T26" fmla="*/ 8 w 49"/>
                  <a:gd name="T27" fmla="*/ 14 h 15"/>
                  <a:gd name="T28" fmla="*/ 8 w 49"/>
                  <a:gd name="T29" fmla="*/ 14 h 15"/>
                  <a:gd name="T30" fmla="*/ 42 w 49"/>
                  <a:gd name="T31" fmla="*/ 13 h 15"/>
                  <a:gd name="T32" fmla="*/ 48 w 49"/>
                  <a:gd name="T33" fmla="*/ 7 h 15"/>
                  <a:gd name="T34" fmla="*/ 42 w 49"/>
                  <a:gd name="T35" fmla="*/ 1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9" h="15">
                    <a:moveTo>
                      <a:pt x="8" y="15"/>
                    </a:moveTo>
                    <a:cubicBezTo>
                      <a:pt x="4" y="15"/>
                      <a:pt x="0" y="12"/>
                      <a:pt x="0" y="8"/>
                    </a:cubicBezTo>
                    <a:cubicBezTo>
                      <a:pt x="0" y="6"/>
                      <a:pt x="1" y="5"/>
                      <a:pt x="2" y="3"/>
                    </a:cubicBezTo>
                    <a:cubicBezTo>
                      <a:pt x="4" y="2"/>
                      <a:pt x="5" y="1"/>
                      <a:pt x="7" y="1"/>
                    </a:cubicBezTo>
                    <a:cubicBezTo>
                      <a:pt x="42" y="0"/>
                      <a:pt x="42" y="0"/>
                      <a:pt x="42" y="0"/>
                    </a:cubicBezTo>
                    <a:cubicBezTo>
                      <a:pt x="46" y="0"/>
                      <a:pt x="49" y="3"/>
                      <a:pt x="49" y="7"/>
                    </a:cubicBezTo>
                    <a:cubicBezTo>
                      <a:pt x="49" y="11"/>
                      <a:pt x="46" y="14"/>
                      <a:pt x="42" y="14"/>
                    </a:cubicBezTo>
                    <a:lnTo>
                      <a:pt x="8" y="15"/>
                    </a:lnTo>
                    <a:close/>
                    <a:moveTo>
                      <a:pt x="42" y="1"/>
                    </a:moveTo>
                    <a:cubicBezTo>
                      <a:pt x="41" y="1"/>
                      <a:pt x="41" y="1"/>
                      <a:pt x="41" y="1"/>
                    </a:cubicBezTo>
                    <a:cubicBezTo>
                      <a:pt x="7" y="2"/>
                      <a:pt x="7" y="2"/>
                      <a:pt x="7" y="2"/>
                    </a:cubicBezTo>
                    <a:cubicBezTo>
                      <a:pt x="6" y="2"/>
                      <a:pt x="4" y="3"/>
                      <a:pt x="3" y="4"/>
                    </a:cubicBezTo>
                    <a:cubicBezTo>
                      <a:pt x="2" y="5"/>
                      <a:pt x="1" y="7"/>
                      <a:pt x="1" y="8"/>
                    </a:cubicBezTo>
                    <a:cubicBezTo>
                      <a:pt x="1" y="12"/>
                      <a:pt x="4" y="14"/>
                      <a:pt x="8" y="14"/>
                    </a:cubicBezTo>
                    <a:cubicBezTo>
                      <a:pt x="8" y="14"/>
                      <a:pt x="8" y="14"/>
                      <a:pt x="8" y="14"/>
                    </a:cubicBezTo>
                    <a:cubicBezTo>
                      <a:pt x="42" y="13"/>
                      <a:pt x="42" y="13"/>
                      <a:pt x="42" y="13"/>
                    </a:cubicBezTo>
                    <a:cubicBezTo>
                      <a:pt x="45" y="13"/>
                      <a:pt x="48" y="10"/>
                      <a:pt x="48" y="7"/>
                    </a:cubicBezTo>
                    <a:cubicBezTo>
                      <a:pt x="48" y="4"/>
                      <a:pt x="45" y="1"/>
                      <a:pt x="4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7" name="Freeform 36"/>
              <p:cNvSpPr>
                <a:spLocks noEditPoints="1"/>
              </p:cNvSpPr>
              <p:nvPr/>
            </p:nvSpPr>
            <p:spPr bwMode="auto">
              <a:xfrm>
                <a:off x="6335" y="2762"/>
                <a:ext cx="402" cy="354"/>
              </a:xfrm>
              <a:custGeom>
                <a:avLst/>
                <a:gdLst>
                  <a:gd name="T0" fmla="*/ 163 w 169"/>
                  <a:gd name="T1" fmla="*/ 131 h 148"/>
                  <a:gd name="T2" fmla="*/ 159 w 169"/>
                  <a:gd name="T3" fmla="*/ 108 h 148"/>
                  <a:gd name="T4" fmla="*/ 135 w 169"/>
                  <a:gd name="T5" fmla="*/ 36 h 148"/>
                  <a:gd name="T6" fmla="*/ 99 w 169"/>
                  <a:gd name="T7" fmla="*/ 2 h 148"/>
                  <a:gd name="T8" fmla="*/ 99 w 169"/>
                  <a:gd name="T9" fmla="*/ 0 h 148"/>
                  <a:gd name="T10" fmla="*/ 63 w 169"/>
                  <a:gd name="T11" fmla="*/ 1 h 148"/>
                  <a:gd name="T12" fmla="*/ 38 w 169"/>
                  <a:gd name="T13" fmla="*/ 31 h 148"/>
                  <a:gd name="T14" fmla="*/ 15 w 169"/>
                  <a:gd name="T15" fmla="*/ 124 h 148"/>
                  <a:gd name="T16" fmla="*/ 8 w 169"/>
                  <a:gd name="T17" fmla="*/ 139 h 148"/>
                  <a:gd name="T18" fmla="*/ 8 w 169"/>
                  <a:gd name="T19" fmla="*/ 139 h 148"/>
                  <a:gd name="T20" fmla="*/ 7 w 169"/>
                  <a:gd name="T21" fmla="*/ 143 h 148"/>
                  <a:gd name="T22" fmla="*/ 16 w 169"/>
                  <a:gd name="T23" fmla="*/ 144 h 148"/>
                  <a:gd name="T24" fmla="*/ 28 w 169"/>
                  <a:gd name="T25" fmla="*/ 142 h 148"/>
                  <a:gd name="T26" fmla="*/ 28 w 169"/>
                  <a:gd name="T27" fmla="*/ 142 h 148"/>
                  <a:gd name="T28" fmla="*/ 29 w 169"/>
                  <a:gd name="T29" fmla="*/ 142 h 148"/>
                  <a:gd name="T30" fmla="*/ 78 w 169"/>
                  <a:gd name="T31" fmla="*/ 148 h 148"/>
                  <a:gd name="T32" fmla="*/ 143 w 169"/>
                  <a:gd name="T33" fmla="*/ 139 h 148"/>
                  <a:gd name="T34" fmla="*/ 155 w 169"/>
                  <a:gd name="T35" fmla="*/ 141 h 148"/>
                  <a:gd name="T36" fmla="*/ 159 w 169"/>
                  <a:gd name="T37" fmla="*/ 142 h 148"/>
                  <a:gd name="T38" fmla="*/ 167 w 169"/>
                  <a:gd name="T39" fmla="*/ 138 h 148"/>
                  <a:gd name="T40" fmla="*/ 163 w 169"/>
                  <a:gd name="T41" fmla="*/ 131 h 148"/>
                  <a:gd name="T42" fmla="*/ 107 w 169"/>
                  <a:gd name="T43" fmla="*/ 101 h 148"/>
                  <a:gd name="T44" fmla="*/ 56 w 169"/>
                  <a:gd name="T45" fmla="*/ 100 h 148"/>
                  <a:gd name="T46" fmla="*/ 56 w 169"/>
                  <a:gd name="T47" fmla="*/ 96 h 148"/>
                  <a:gd name="T48" fmla="*/ 70 w 169"/>
                  <a:gd name="T49" fmla="*/ 79 h 148"/>
                  <a:gd name="T50" fmla="*/ 70 w 169"/>
                  <a:gd name="T51" fmla="*/ 73 h 148"/>
                  <a:gd name="T52" fmla="*/ 57 w 169"/>
                  <a:gd name="T53" fmla="*/ 73 h 148"/>
                  <a:gd name="T54" fmla="*/ 57 w 169"/>
                  <a:gd name="T55" fmla="*/ 67 h 148"/>
                  <a:gd name="T56" fmla="*/ 68 w 169"/>
                  <a:gd name="T57" fmla="*/ 67 h 148"/>
                  <a:gd name="T58" fmla="*/ 67 w 169"/>
                  <a:gd name="T59" fmla="*/ 57 h 148"/>
                  <a:gd name="T60" fmla="*/ 91 w 169"/>
                  <a:gd name="T61" fmla="*/ 39 h 148"/>
                  <a:gd name="T62" fmla="*/ 104 w 169"/>
                  <a:gd name="T63" fmla="*/ 41 h 148"/>
                  <a:gd name="T64" fmla="*/ 102 w 169"/>
                  <a:gd name="T65" fmla="*/ 47 h 148"/>
                  <a:gd name="T66" fmla="*/ 91 w 169"/>
                  <a:gd name="T67" fmla="*/ 45 h 148"/>
                  <a:gd name="T68" fmla="*/ 77 w 169"/>
                  <a:gd name="T69" fmla="*/ 57 h 148"/>
                  <a:gd name="T70" fmla="*/ 79 w 169"/>
                  <a:gd name="T71" fmla="*/ 67 h 148"/>
                  <a:gd name="T72" fmla="*/ 97 w 169"/>
                  <a:gd name="T73" fmla="*/ 67 h 148"/>
                  <a:gd name="T74" fmla="*/ 96 w 169"/>
                  <a:gd name="T75" fmla="*/ 73 h 148"/>
                  <a:gd name="T76" fmla="*/ 80 w 169"/>
                  <a:gd name="T77" fmla="*/ 73 h 148"/>
                  <a:gd name="T78" fmla="*/ 79 w 169"/>
                  <a:gd name="T79" fmla="*/ 83 h 148"/>
                  <a:gd name="T80" fmla="*/ 71 w 169"/>
                  <a:gd name="T81" fmla="*/ 93 h 148"/>
                  <a:gd name="T82" fmla="*/ 71 w 169"/>
                  <a:gd name="T83" fmla="*/ 94 h 148"/>
                  <a:gd name="T84" fmla="*/ 107 w 169"/>
                  <a:gd name="T85" fmla="*/ 94 h 148"/>
                  <a:gd name="T86" fmla="*/ 107 w 169"/>
                  <a:gd name="T87" fmla="*/ 10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69" h="148">
                    <a:moveTo>
                      <a:pt x="163" y="131"/>
                    </a:moveTo>
                    <a:cubicBezTo>
                      <a:pt x="163" y="131"/>
                      <a:pt x="154" y="125"/>
                      <a:pt x="159" y="108"/>
                    </a:cubicBezTo>
                    <a:cubicBezTo>
                      <a:pt x="159" y="108"/>
                      <a:pt x="168" y="62"/>
                      <a:pt x="135" y="36"/>
                    </a:cubicBezTo>
                    <a:cubicBezTo>
                      <a:pt x="133" y="35"/>
                      <a:pt x="100" y="10"/>
                      <a:pt x="99" y="2"/>
                    </a:cubicBezTo>
                    <a:cubicBezTo>
                      <a:pt x="99" y="2"/>
                      <a:pt x="99" y="1"/>
                      <a:pt x="99" y="0"/>
                    </a:cubicBezTo>
                    <a:cubicBezTo>
                      <a:pt x="63" y="1"/>
                      <a:pt x="63" y="1"/>
                      <a:pt x="63" y="1"/>
                    </a:cubicBezTo>
                    <a:cubicBezTo>
                      <a:pt x="58" y="9"/>
                      <a:pt x="50" y="19"/>
                      <a:pt x="38" y="31"/>
                    </a:cubicBezTo>
                    <a:cubicBezTo>
                      <a:pt x="37" y="32"/>
                      <a:pt x="0" y="69"/>
                      <a:pt x="15" y="124"/>
                    </a:cubicBezTo>
                    <a:cubicBezTo>
                      <a:pt x="15" y="125"/>
                      <a:pt x="16" y="128"/>
                      <a:pt x="8" y="139"/>
                    </a:cubicBezTo>
                    <a:cubicBezTo>
                      <a:pt x="8" y="139"/>
                      <a:pt x="8" y="139"/>
                      <a:pt x="8" y="139"/>
                    </a:cubicBezTo>
                    <a:cubicBezTo>
                      <a:pt x="8" y="139"/>
                      <a:pt x="6" y="142"/>
                      <a:pt x="7" y="143"/>
                    </a:cubicBezTo>
                    <a:cubicBezTo>
                      <a:pt x="9" y="145"/>
                      <a:pt x="12" y="145"/>
                      <a:pt x="16" y="144"/>
                    </a:cubicBezTo>
                    <a:cubicBezTo>
                      <a:pt x="16" y="144"/>
                      <a:pt x="21" y="143"/>
                      <a:pt x="28" y="142"/>
                    </a:cubicBezTo>
                    <a:cubicBezTo>
                      <a:pt x="28" y="142"/>
                      <a:pt x="28" y="142"/>
                      <a:pt x="28" y="142"/>
                    </a:cubicBezTo>
                    <a:cubicBezTo>
                      <a:pt x="29" y="142"/>
                      <a:pt x="29" y="142"/>
                      <a:pt x="29" y="142"/>
                    </a:cubicBezTo>
                    <a:cubicBezTo>
                      <a:pt x="29" y="142"/>
                      <a:pt x="48" y="148"/>
                      <a:pt x="78" y="148"/>
                    </a:cubicBezTo>
                    <a:cubicBezTo>
                      <a:pt x="100" y="148"/>
                      <a:pt x="122" y="145"/>
                      <a:pt x="143" y="139"/>
                    </a:cubicBezTo>
                    <a:cubicBezTo>
                      <a:pt x="143" y="139"/>
                      <a:pt x="149" y="138"/>
                      <a:pt x="155" y="141"/>
                    </a:cubicBezTo>
                    <a:cubicBezTo>
                      <a:pt x="155" y="141"/>
                      <a:pt x="157" y="142"/>
                      <a:pt x="159" y="142"/>
                    </a:cubicBezTo>
                    <a:cubicBezTo>
                      <a:pt x="162" y="142"/>
                      <a:pt x="165" y="140"/>
                      <a:pt x="167" y="138"/>
                    </a:cubicBezTo>
                    <a:cubicBezTo>
                      <a:pt x="167" y="138"/>
                      <a:pt x="169" y="135"/>
                      <a:pt x="163" y="131"/>
                    </a:cubicBezTo>
                    <a:close/>
                    <a:moveTo>
                      <a:pt x="107" y="101"/>
                    </a:moveTo>
                    <a:cubicBezTo>
                      <a:pt x="56" y="100"/>
                      <a:pt x="56" y="100"/>
                      <a:pt x="56" y="100"/>
                    </a:cubicBezTo>
                    <a:cubicBezTo>
                      <a:pt x="56" y="96"/>
                      <a:pt x="56" y="96"/>
                      <a:pt x="56" y="96"/>
                    </a:cubicBezTo>
                    <a:cubicBezTo>
                      <a:pt x="64" y="93"/>
                      <a:pt x="70" y="86"/>
                      <a:pt x="70" y="79"/>
                    </a:cubicBezTo>
                    <a:cubicBezTo>
                      <a:pt x="70" y="77"/>
                      <a:pt x="70" y="75"/>
                      <a:pt x="70" y="73"/>
                    </a:cubicBezTo>
                    <a:cubicBezTo>
                      <a:pt x="57" y="73"/>
                      <a:pt x="57" y="73"/>
                      <a:pt x="57" y="73"/>
                    </a:cubicBezTo>
                    <a:cubicBezTo>
                      <a:pt x="57" y="67"/>
                      <a:pt x="57" y="67"/>
                      <a:pt x="57" y="67"/>
                    </a:cubicBezTo>
                    <a:cubicBezTo>
                      <a:pt x="68" y="67"/>
                      <a:pt x="68" y="67"/>
                      <a:pt x="68" y="67"/>
                    </a:cubicBezTo>
                    <a:cubicBezTo>
                      <a:pt x="68" y="64"/>
                      <a:pt x="67" y="61"/>
                      <a:pt x="67" y="57"/>
                    </a:cubicBezTo>
                    <a:cubicBezTo>
                      <a:pt x="67" y="46"/>
                      <a:pt x="77" y="39"/>
                      <a:pt x="91" y="39"/>
                    </a:cubicBezTo>
                    <a:cubicBezTo>
                      <a:pt x="97" y="39"/>
                      <a:pt x="102" y="40"/>
                      <a:pt x="104" y="41"/>
                    </a:cubicBezTo>
                    <a:cubicBezTo>
                      <a:pt x="102" y="47"/>
                      <a:pt x="102" y="47"/>
                      <a:pt x="102" y="47"/>
                    </a:cubicBezTo>
                    <a:cubicBezTo>
                      <a:pt x="100" y="46"/>
                      <a:pt x="96" y="45"/>
                      <a:pt x="91" y="45"/>
                    </a:cubicBezTo>
                    <a:cubicBezTo>
                      <a:pt x="81" y="45"/>
                      <a:pt x="77" y="50"/>
                      <a:pt x="77" y="57"/>
                    </a:cubicBezTo>
                    <a:cubicBezTo>
                      <a:pt x="77" y="61"/>
                      <a:pt x="78" y="64"/>
                      <a:pt x="79" y="67"/>
                    </a:cubicBezTo>
                    <a:cubicBezTo>
                      <a:pt x="97" y="67"/>
                      <a:pt x="97" y="67"/>
                      <a:pt x="97" y="67"/>
                    </a:cubicBezTo>
                    <a:cubicBezTo>
                      <a:pt x="96" y="73"/>
                      <a:pt x="96" y="73"/>
                      <a:pt x="96" y="73"/>
                    </a:cubicBezTo>
                    <a:cubicBezTo>
                      <a:pt x="80" y="73"/>
                      <a:pt x="80" y="73"/>
                      <a:pt x="80" y="73"/>
                    </a:cubicBezTo>
                    <a:cubicBezTo>
                      <a:pt x="80" y="76"/>
                      <a:pt x="80" y="80"/>
                      <a:pt x="79" y="83"/>
                    </a:cubicBezTo>
                    <a:cubicBezTo>
                      <a:pt x="78" y="87"/>
                      <a:pt x="75" y="91"/>
                      <a:pt x="71" y="93"/>
                    </a:cubicBezTo>
                    <a:cubicBezTo>
                      <a:pt x="71" y="94"/>
                      <a:pt x="71" y="94"/>
                      <a:pt x="71" y="94"/>
                    </a:cubicBezTo>
                    <a:cubicBezTo>
                      <a:pt x="107" y="94"/>
                      <a:pt x="107" y="94"/>
                      <a:pt x="107" y="94"/>
                    </a:cubicBezTo>
                    <a:lnTo>
                      <a:pt x="107" y="10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8" name="Freeform 37"/>
              <p:cNvSpPr/>
              <p:nvPr/>
            </p:nvSpPr>
            <p:spPr bwMode="auto">
              <a:xfrm>
                <a:off x="6147" y="2633"/>
                <a:ext cx="129" cy="81"/>
              </a:xfrm>
              <a:custGeom>
                <a:avLst/>
                <a:gdLst>
                  <a:gd name="T0" fmla="*/ 14 w 54"/>
                  <a:gd name="T1" fmla="*/ 34 h 34"/>
                  <a:gd name="T2" fmla="*/ 43 w 54"/>
                  <a:gd name="T3" fmla="*/ 34 h 34"/>
                  <a:gd name="T4" fmla="*/ 54 w 54"/>
                  <a:gd name="T5" fmla="*/ 13 h 34"/>
                  <a:gd name="T6" fmla="*/ 28 w 54"/>
                  <a:gd name="T7" fmla="*/ 12 h 34"/>
                  <a:gd name="T8" fmla="*/ 16 w 54"/>
                  <a:gd name="T9" fmla="*/ 6 h 34"/>
                  <a:gd name="T10" fmla="*/ 4 w 54"/>
                  <a:gd name="T11" fmla="*/ 13 h 34"/>
                  <a:gd name="T12" fmla="*/ 14 w 54"/>
                  <a:gd name="T13" fmla="*/ 34 h 34"/>
                </a:gdLst>
                <a:ahLst/>
                <a:cxnLst>
                  <a:cxn ang="0">
                    <a:pos x="T0" y="T1"/>
                  </a:cxn>
                  <a:cxn ang="0">
                    <a:pos x="T2" y="T3"/>
                  </a:cxn>
                  <a:cxn ang="0">
                    <a:pos x="T4" y="T5"/>
                  </a:cxn>
                  <a:cxn ang="0">
                    <a:pos x="T6" y="T7"/>
                  </a:cxn>
                  <a:cxn ang="0">
                    <a:pos x="T8" y="T9"/>
                  </a:cxn>
                  <a:cxn ang="0">
                    <a:pos x="T10" y="T11"/>
                  </a:cxn>
                  <a:cxn ang="0">
                    <a:pos x="T12" y="T13"/>
                  </a:cxn>
                </a:cxnLst>
                <a:rect l="0" t="0" r="r" b="b"/>
                <a:pathLst>
                  <a:path w="54" h="34">
                    <a:moveTo>
                      <a:pt x="14" y="34"/>
                    </a:moveTo>
                    <a:cubicBezTo>
                      <a:pt x="43" y="34"/>
                      <a:pt x="43" y="34"/>
                      <a:pt x="43" y="34"/>
                    </a:cubicBezTo>
                    <a:cubicBezTo>
                      <a:pt x="45" y="29"/>
                      <a:pt x="48" y="22"/>
                      <a:pt x="54" y="13"/>
                    </a:cubicBezTo>
                    <a:cubicBezTo>
                      <a:pt x="54" y="13"/>
                      <a:pt x="51" y="3"/>
                      <a:pt x="28" y="12"/>
                    </a:cubicBezTo>
                    <a:cubicBezTo>
                      <a:pt x="28" y="12"/>
                      <a:pt x="22" y="11"/>
                      <a:pt x="16" y="6"/>
                    </a:cubicBezTo>
                    <a:cubicBezTo>
                      <a:pt x="16" y="6"/>
                      <a:pt x="0" y="0"/>
                      <a:pt x="4" y="13"/>
                    </a:cubicBezTo>
                    <a:lnTo>
                      <a:pt x="14" y="3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9" name="Freeform 38"/>
              <p:cNvSpPr>
                <a:spLocks noEditPoints="1"/>
              </p:cNvSpPr>
              <p:nvPr/>
            </p:nvSpPr>
            <p:spPr bwMode="auto">
              <a:xfrm>
                <a:off x="6152" y="2642"/>
                <a:ext cx="126" cy="74"/>
              </a:xfrm>
              <a:custGeom>
                <a:avLst/>
                <a:gdLst>
                  <a:gd name="T0" fmla="*/ 12 w 53"/>
                  <a:gd name="T1" fmla="*/ 31 h 31"/>
                  <a:gd name="T2" fmla="*/ 1 w 53"/>
                  <a:gd name="T3" fmla="*/ 9 h 31"/>
                  <a:gd name="T4" fmla="*/ 2 w 53"/>
                  <a:gd name="T5" fmla="*/ 2 h 31"/>
                  <a:gd name="T6" fmla="*/ 7 w 53"/>
                  <a:gd name="T7" fmla="*/ 0 h 31"/>
                  <a:gd name="T8" fmla="*/ 15 w 53"/>
                  <a:gd name="T9" fmla="*/ 2 h 31"/>
                  <a:gd name="T10" fmla="*/ 15 w 53"/>
                  <a:gd name="T11" fmla="*/ 2 h 31"/>
                  <a:gd name="T12" fmla="*/ 25 w 53"/>
                  <a:gd name="T13" fmla="*/ 7 h 31"/>
                  <a:gd name="T14" fmla="*/ 42 w 53"/>
                  <a:gd name="T15" fmla="*/ 3 h 31"/>
                  <a:gd name="T16" fmla="*/ 53 w 53"/>
                  <a:gd name="T17" fmla="*/ 9 h 31"/>
                  <a:gd name="T18" fmla="*/ 53 w 53"/>
                  <a:gd name="T19" fmla="*/ 9 h 31"/>
                  <a:gd name="T20" fmla="*/ 53 w 53"/>
                  <a:gd name="T21" fmla="*/ 9 h 31"/>
                  <a:gd name="T22" fmla="*/ 42 w 53"/>
                  <a:gd name="T23" fmla="*/ 31 h 31"/>
                  <a:gd name="T24" fmla="*/ 42 w 53"/>
                  <a:gd name="T25" fmla="*/ 31 h 31"/>
                  <a:gd name="T26" fmla="*/ 12 w 53"/>
                  <a:gd name="T27" fmla="*/ 31 h 31"/>
                  <a:gd name="T28" fmla="*/ 7 w 53"/>
                  <a:gd name="T29" fmla="*/ 1 h 31"/>
                  <a:gd name="T30" fmla="*/ 2 w 53"/>
                  <a:gd name="T31" fmla="*/ 3 h 31"/>
                  <a:gd name="T32" fmla="*/ 2 w 53"/>
                  <a:gd name="T33" fmla="*/ 9 h 31"/>
                  <a:gd name="T34" fmla="*/ 13 w 53"/>
                  <a:gd name="T35" fmla="*/ 30 h 31"/>
                  <a:gd name="T36" fmla="*/ 41 w 53"/>
                  <a:gd name="T37" fmla="*/ 30 h 31"/>
                  <a:gd name="T38" fmla="*/ 52 w 53"/>
                  <a:gd name="T39" fmla="*/ 9 h 31"/>
                  <a:gd name="T40" fmla="*/ 42 w 53"/>
                  <a:gd name="T41" fmla="*/ 4 h 31"/>
                  <a:gd name="T42" fmla="*/ 26 w 53"/>
                  <a:gd name="T43" fmla="*/ 8 h 31"/>
                  <a:gd name="T44" fmla="*/ 26 w 53"/>
                  <a:gd name="T45" fmla="*/ 8 h 31"/>
                  <a:gd name="T46" fmla="*/ 25 w 53"/>
                  <a:gd name="T47" fmla="*/ 8 h 31"/>
                  <a:gd name="T48" fmla="*/ 14 w 53"/>
                  <a:gd name="T49" fmla="*/ 3 h 31"/>
                  <a:gd name="T50" fmla="*/ 7 w 53"/>
                  <a:gd name="T51" fmla="*/ 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3" h="31">
                    <a:moveTo>
                      <a:pt x="12" y="31"/>
                    </a:moveTo>
                    <a:cubicBezTo>
                      <a:pt x="1" y="9"/>
                      <a:pt x="1" y="9"/>
                      <a:pt x="1" y="9"/>
                    </a:cubicBezTo>
                    <a:cubicBezTo>
                      <a:pt x="0" y="6"/>
                      <a:pt x="0" y="4"/>
                      <a:pt x="2" y="2"/>
                    </a:cubicBezTo>
                    <a:cubicBezTo>
                      <a:pt x="3" y="1"/>
                      <a:pt x="4" y="0"/>
                      <a:pt x="7" y="0"/>
                    </a:cubicBezTo>
                    <a:cubicBezTo>
                      <a:pt x="10" y="0"/>
                      <a:pt x="14" y="2"/>
                      <a:pt x="15" y="2"/>
                    </a:cubicBezTo>
                    <a:cubicBezTo>
                      <a:pt x="15" y="2"/>
                      <a:pt x="15" y="2"/>
                      <a:pt x="15" y="2"/>
                    </a:cubicBezTo>
                    <a:cubicBezTo>
                      <a:pt x="20" y="6"/>
                      <a:pt x="25" y="7"/>
                      <a:pt x="25" y="7"/>
                    </a:cubicBezTo>
                    <a:cubicBezTo>
                      <a:pt x="32" y="5"/>
                      <a:pt x="37" y="3"/>
                      <a:pt x="42" y="3"/>
                    </a:cubicBezTo>
                    <a:cubicBezTo>
                      <a:pt x="51" y="3"/>
                      <a:pt x="53" y="9"/>
                      <a:pt x="53" y="9"/>
                    </a:cubicBezTo>
                    <a:cubicBezTo>
                      <a:pt x="53" y="9"/>
                      <a:pt x="53" y="9"/>
                      <a:pt x="53" y="9"/>
                    </a:cubicBezTo>
                    <a:cubicBezTo>
                      <a:pt x="53" y="9"/>
                      <a:pt x="53" y="9"/>
                      <a:pt x="53" y="9"/>
                    </a:cubicBezTo>
                    <a:cubicBezTo>
                      <a:pt x="48" y="17"/>
                      <a:pt x="44" y="24"/>
                      <a:pt x="42" y="31"/>
                    </a:cubicBezTo>
                    <a:cubicBezTo>
                      <a:pt x="42" y="31"/>
                      <a:pt x="42" y="31"/>
                      <a:pt x="42" y="31"/>
                    </a:cubicBezTo>
                    <a:lnTo>
                      <a:pt x="12" y="31"/>
                    </a:lnTo>
                    <a:close/>
                    <a:moveTo>
                      <a:pt x="7" y="1"/>
                    </a:moveTo>
                    <a:cubicBezTo>
                      <a:pt x="5" y="1"/>
                      <a:pt x="3" y="2"/>
                      <a:pt x="2" y="3"/>
                    </a:cubicBezTo>
                    <a:cubicBezTo>
                      <a:pt x="1" y="4"/>
                      <a:pt x="1" y="6"/>
                      <a:pt x="2" y="9"/>
                    </a:cubicBezTo>
                    <a:cubicBezTo>
                      <a:pt x="13" y="30"/>
                      <a:pt x="13" y="30"/>
                      <a:pt x="13" y="30"/>
                    </a:cubicBezTo>
                    <a:cubicBezTo>
                      <a:pt x="41" y="30"/>
                      <a:pt x="41" y="30"/>
                      <a:pt x="41" y="30"/>
                    </a:cubicBezTo>
                    <a:cubicBezTo>
                      <a:pt x="43" y="23"/>
                      <a:pt x="47" y="16"/>
                      <a:pt x="52" y="9"/>
                    </a:cubicBezTo>
                    <a:cubicBezTo>
                      <a:pt x="51" y="8"/>
                      <a:pt x="49" y="4"/>
                      <a:pt x="42" y="4"/>
                    </a:cubicBezTo>
                    <a:cubicBezTo>
                      <a:pt x="37" y="4"/>
                      <a:pt x="32" y="6"/>
                      <a:pt x="26" y="8"/>
                    </a:cubicBezTo>
                    <a:cubicBezTo>
                      <a:pt x="26" y="8"/>
                      <a:pt x="26" y="8"/>
                      <a:pt x="26" y="8"/>
                    </a:cubicBezTo>
                    <a:cubicBezTo>
                      <a:pt x="25" y="8"/>
                      <a:pt x="25" y="8"/>
                      <a:pt x="25" y="8"/>
                    </a:cubicBezTo>
                    <a:cubicBezTo>
                      <a:pt x="25" y="8"/>
                      <a:pt x="20" y="7"/>
                      <a:pt x="14" y="3"/>
                    </a:cubicBezTo>
                    <a:cubicBezTo>
                      <a:pt x="14" y="3"/>
                      <a:pt x="10" y="1"/>
                      <a:pt x="7"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60" name="Freeform 39"/>
              <p:cNvSpPr/>
              <p:nvPr/>
            </p:nvSpPr>
            <p:spPr bwMode="auto">
              <a:xfrm>
                <a:off x="6171" y="2721"/>
                <a:ext cx="86" cy="24"/>
              </a:xfrm>
              <a:custGeom>
                <a:avLst/>
                <a:gdLst>
                  <a:gd name="T0" fmla="*/ 31 w 36"/>
                  <a:gd name="T1" fmla="*/ 0 h 10"/>
                  <a:gd name="T2" fmla="*/ 5 w 36"/>
                  <a:gd name="T3" fmla="*/ 0 h 10"/>
                  <a:gd name="T4" fmla="*/ 0 w 36"/>
                  <a:gd name="T5" fmla="*/ 5 h 10"/>
                  <a:gd name="T6" fmla="*/ 5 w 36"/>
                  <a:gd name="T7" fmla="*/ 10 h 10"/>
                  <a:gd name="T8" fmla="*/ 31 w 36"/>
                  <a:gd name="T9" fmla="*/ 10 h 10"/>
                  <a:gd name="T10" fmla="*/ 36 w 36"/>
                  <a:gd name="T11" fmla="*/ 5 h 10"/>
                  <a:gd name="T12" fmla="*/ 31 w 36"/>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36" h="10">
                    <a:moveTo>
                      <a:pt x="31" y="0"/>
                    </a:moveTo>
                    <a:cubicBezTo>
                      <a:pt x="5" y="0"/>
                      <a:pt x="5" y="0"/>
                      <a:pt x="5" y="0"/>
                    </a:cubicBezTo>
                    <a:cubicBezTo>
                      <a:pt x="2" y="0"/>
                      <a:pt x="0" y="2"/>
                      <a:pt x="0" y="5"/>
                    </a:cubicBezTo>
                    <a:cubicBezTo>
                      <a:pt x="0" y="7"/>
                      <a:pt x="2" y="10"/>
                      <a:pt x="5" y="10"/>
                    </a:cubicBezTo>
                    <a:cubicBezTo>
                      <a:pt x="31" y="10"/>
                      <a:pt x="31" y="10"/>
                      <a:pt x="31" y="10"/>
                    </a:cubicBezTo>
                    <a:cubicBezTo>
                      <a:pt x="34" y="10"/>
                      <a:pt x="36" y="7"/>
                      <a:pt x="36" y="5"/>
                    </a:cubicBezTo>
                    <a:cubicBezTo>
                      <a:pt x="36" y="2"/>
                      <a:pt x="34" y="0"/>
                      <a:pt x="3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61" name="Freeform 40"/>
              <p:cNvSpPr>
                <a:spLocks noEditPoints="1"/>
              </p:cNvSpPr>
              <p:nvPr/>
            </p:nvSpPr>
            <p:spPr bwMode="auto">
              <a:xfrm>
                <a:off x="6171" y="2719"/>
                <a:ext cx="86" cy="26"/>
              </a:xfrm>
              <a:custGeom>
                <a:avLst/>
                <a:gdLst>
                  <a:gd name="T0" fmla="*/ 5 w 36"/>
                  <a:gd name="T1" fmla="*/ 11 h 11"/>
                  <a:gd name="T2" fmla="*/ 0 w 36"/>
                  <a:gd name="T3" fmla="*/ 6 h 11"/>
                  <a:gd name="T4" fmla="*/ 1 w 36"/>
                  <a:gd name="T5" fmla="*/ 2 h 11"/>
                  <a:gd name="T6" fmla="*/ 5 w 36"/>
                  <a:gd name="T7" fmla="*/ 0 h 11"/>
                  <a:gd name="T8" fmla="*/ 31 w 36"/>
                  <a:gd name="T9" fmla="*/ 0 h 11"/>
                  <a:gd name="T10" fmla="*/ 36 w 36"/>
                  <a:gd name="T11" fmla="*/ 6 h 11"/>
                  <a:gd name="T12" fmla="*/ 31 w 36"/>
                  <a:gd name="T13" fmla="*/ 11 h 11"/>
                  <a:gd name="T14" fmla="*/ 5 w 36"/>
                  <a:gd name="T15" fmla="*/ 11 h 11"/>
                  <a:gd name="T16" fmla="*/ 31 w 36"/>
                  <a:gd name="T17" fmla="*/ 1 h 11"/>
                  <a:gd name="T18" fmla="*/ 5 w 36"/>
                  <a:gd name="T19" fmla="*/ 1 h 11"/>
                  <a:gd name="T20" fmla="*/ 2 w 36"/>
                  <a:gd name="T21" fmla="*/ 3 h 11"/>
                  <a:gd name="T22" fmla="*/ 1 w 36"/>
                  <a:gd name="T23" fmla="*/ 6 h 11"/>
                  <a:gd name="T24" fmla="*/ 5 w 36"/>
                  <a:gd name="T25" fmla="*/ 10 h 11"/>
                  <a:gd name="T26" fmla="*/ 5 w 36"/>
                  <a:gd name="T27" fmla="*/ 11 h 11"/>
                  <a:gd name="T28" fmla="*/ 5 w 36"/>
                  <a:gd name="T29" fmla="*/ 10 h 11"/>
                  <a:gd name="T30" fmla="*/ 31 w 36"/>
                  <a:gd name="T31" fmla="*/ 10 h 11"/>
                  <a:gd name="T32" fmla="*/ 35 w 36"/>
                  <a:gd name="T33" fmla="*/ 6 h 11"/>
                  <a:gd name="T34" fmla="*/ 31 w 36"/>
                  <a:gd name="T35" fmla="*/ 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6" h="11">
                    <a:moveTo>
                      <a:pt x="5" y="11"/>
                    </a:moveTo>
                    <a:cubicBezTo>
                      <a:pt x="2" y="11"/>
                      <a:pt x="0" y="9"/>
                      <a:pt x="0" y="6"/>
                    </a:cubicBezTo>
                    <a:cubicBezTo>
                      <a:pt x="0" y="4"/>
                      <a:pt x="0" y="3"/>
                      <a:pt x="1" y="2"/>
                    </a:cubicBezTo>
                    <a:cubicBezTo>
                      <a:pt x="2" y="1"/>
                      <a:pt x="4" y="0"/>
                      <a:pt x="5" y="0"/>
                    </a:cubicBezTo>
                    <a:cubicBezTo>
                      <a:pt x="31" y="0"/>
                      <a:pt x="31" y="0"/>
                      <a:pt x="31" y="0"/>
                    </a:cubicBezTo>
                    <a:cubicBezTo>
                      <a:pt x="34" y="0"/>
                      <a:pt x="36" y="3"/>
                      <a:pt x="36" y="6"/>
                    </a:cubicBezTo>
                    <a:cubicBezTo>
                      <a:pt x="36" y="9"/>
                      <a:pt x="34" y="11"/>
                      <a:pt x="31" y="11"/>
                    </a:cubicBezTo>
                    <a:lnTo>
                      <a:pt x="5" y="11"/>
                    </a:lnTo>
                    <a:close/>
                    <a:moveTo>
                      <a:pt x="31" y="1"/>
                    </a:moveTo>
                    <a:cubicBezTo>
                      <a:pt x="5" y="1"/>
                      <a:pt x="5" y="1"/>
                      <a:pt x="5" y="1"/>
                    </a:cubicBezTo>
                    <a:cubicBezTo>
                      <a:pt x="4" y="1"/>
                      <a:pt x="3" y="2"/>
                      <a:pt x="2" y="3"/>
                    </a:cubicBezTo>
                    <a:cubicBezTo>
                      <a:pt x="1" y="3"/>
                      <a:pt x="1" y="5"/>
                      <a:pt x="1" y="6"/>
                    </a:cubicBezTo>
                    <a:cubicBezTo>
                      <a:pt x="1" y="8"/>
                      <a:pt x="3" y="10"/>
                      <a:pt x="5" y="10"/>
                    </a:cubicBezTo>
                    <a:cubicBezTo>
                      <a:pt x="5" y="11"/>
                      <a:pt x="5" y="11"/>
                      <a:pt x="5" y="11"/>
                    </a:cubicBezTo>
                    <a:cubicBezTo>
                      <a:pt x="5" y="10"/>
                      <a:pt x="5" y="10"/>
                      <a:pt x="5" y="10"/>
                    </a:cubicBezTo>
                    <a:cubicBezTo>
                      <a:pt x="31" y="10"/>
                      <a:pt x="31" y="10"/>
                      <a:pt x="31" y="10"/>
                    </a:cubicBezTo>
                    <a:cubicBezTo>
                      <a:pt x="33" y="10"/>
                      <a:pt x="35" y="8"/>
                      <a:pt x="35" y="6"/>
                    </a:cubicBezTo>
                    <a:cubicBezTo>
                      <a:pt x="35" y="3"/>
                      <a:pt x="33" y="1"/>
                      <a:pt x="3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62" name="Freeform 41"/>
              <p:cNvSpPr>
                <a:spLocks noEditPoints="1"/>
              </p:cNvSpPr>
              <p:nvPr/>
            </p:nvSpPr>
            <p:spPr bwMode="auto">
              <a:xfrm>
                <a:off x="6066" y="2752"/>
                <a:ext cx="300" cy="264"/>
              </a:xfrm>
              <a:custGeom>
                <a:avLst/>
                <a:gdLst>
                  <a:gd name="T0" fmla="*/ 120 w 126"/>
                  <a:gd name="T1" fmla="*/ 99 h 110"/>
                  <a:gd name="T2" fmla="*/ 118 w 126"/>
                  <a:gd name="T3" fmla="*/ 82 h 110"/>
                  <a:gd name="T4" fmla="*/ 101 w 126"/>
                  <a:gd name="T5" fmla="*/ 28 h 110"/>
                  <a:gd name="T6" fmla="*/ 76 w 126"/>
                  <a:gd name="T7" fmla="*/ 2 h 110"/>
                  <a:gd name="T8" fmla="*/ 75 w 126"/>
                  <a:gd name="T9" fmla="*/ 0 h 110"/>
                  <a:gd name="T10" fmla="*/ 48 w 126"/>
                  <a:gd name="T11" fmla="*/ 0 h 110"/>
                  <a:gd name="T12" fmla="*/ 29 w 126"/>
                  <a:gd name="T13" fmla="*/ 22 h 110"/>
                  <a:gd name="T14" fmla="*/ 10 w 126"/>
                  <a:gd name="T15" fmla="*/ 91 h 110"/>
                  <a:gd name="T16" fmla="*/ 4 w 126"/>
                  <a:gd name="T17" fmla="*/ 102 h 110"/>
                  <a:gd name="T18" fmla="*/ 4 w 126"/>
                  <a:gd name="T19" fmla="*/ 105 h 110"/>
                  <a:gd name="T20" fmla="*/ 10 w 126"/>
                  <a:gd name="T21" fmla="*/ 106 h 110"/>
                  <a:gd name="T22" fmla="*/ 19 w 126"/>
                  <a:gd name="T23" fmla="*/ 105 h 110"/>
                  <a:gd name="T24" fmla="*/ 19 w 126"/>
                  <a:gd name="T25" fmla="*/ 105 h 110"/>
                  <a:gd name="T26" fmla="*/ 20 w 126"/>
                  <a:gd name="T27" fmla="*/ 105 h 110"/>
                  <a:gd name="T28" fmla="*/ 61 w 126"/>
                  <a:gd name="T29" fmla="*/ 110 h 110"/>
                  <a:gd name="T30" fmla="*/ 105 w 126"/>
                  <a:gd name="T31" fmla="*/ 104 h 110"/>
                  <a:gd name="T32" fmla="*/ 107 w 126"/>
                  <a:gd name="T33" fmla="*/ 104 h 110"/>
                  <a:gd name="T34" fmla="*/ 114 w 126"/>
                  <a:gd name="T35" fmla="*/ 106 h 110"/>
                  <a:gd name="T36" fmla="*/ 118 w 126"/>
                  <a:gd name="T37" fmla="*/ 107 h 110"/>
                  <a:gd name="T38" fmla="*/ 123 w 126"/>
                  <a:gd name="T39" fmla="*/ 104 h 110"/>
                  <a:gd name="T40" fmla="*/ 120 w 126"/>
                  <a:gd name="T41" fmla="*/ 99 h 110"/>
                  <a:gd name="T42" fmla="*/ 81 w 126"/>
                  <a:gd name="T43" fmla="*/ 55 h 110"/>
                  <a:gd name="T44" fmla="*/ 81 w 126"/>
                  <a:gd name="T45" fmla="*/ 58 h 110"/>
                  <a:gd name="T46" fmla="*/ 53 w 126"/>
                  <a:gd name="T47" fmla="*/ 57 h 110"/>
                  <a:gd name="T48" fmla="*/ 53 w 126"/>
                  <a:gd name="T49" fmla="*/ 62 h 110"/>
                  <a:gd name="T50" fmla="*/ 81 w 126"/>
                  <a:gd name="T51" fmla="*/ 62 h 110"/>
                  <a:gd name="T52" fmla="*/ 81 w 126"/>
                  <a:gd name="T53" fmla="*/ 66 h 110"/>
                  <a:gd name="T54" fmla="*/ 53 w 126"/>
                  <a:gd name="T55" fmla="*/ 65 h 110"/>
                  <a:gd name="T56" fmla="*/ 67 w 126"/>
                  <a:gd name="T57" fmla="*/ 80 h 110"/>
                  <a:gd name="T58" fmla="*/ 83 w 126"/>
                  <a:gd name="T59" fmla="*/ 78 h 110"/>
                  <a:gd name="T60" fmla="*/ 85 w 126"/>
                  <a:gd name="T61" fmla="*/ 83 h 110"/>
                  <a:gd name="T62" fmla="*/ 54 w 126"/>
                  <a:gd name="T63" fmla="*/ 81 h 110"/>
                  <a:gd name="T64" fmla="*/ 45 w 126"/>
                  <a:gd name="T65" fmla="*/ 65 h 110"/>
                  <a:gd name="T66" fmla="*/ 38 w 126"/>
                  <a:gd name="T67" fmla="*/ 65 h 110"/>
                  <a:gd name="T68" fmla="*/ 39 w 126"/>
                  <a:gd name="T69" fmla="*/ 61 h 110"/>
                  <a:gd name="T70" fmla="*/ 44 w 126"/>
                  <a:gd name="T71" fmla="*/ 61 h 110"/>
                  <a:gd name="T72" fmla="*/ 45 w 126"/>
                  <a:gd name="T73" fmla="*/ 58 h 110"/>
                  <a:gd name="T74" fmla="*/ 39 w 126"/>
                  <a:gd name="T75" fmla="*/ 57 h 110"/>
                  <a:gd name="T76" fmla="*/ 39 w 126"/>
                  <a:gd name="T77" fmla="*/ 53 h 110"/>
                  <a:gd name="T78" fmla="*/ 45 w 126"/>
                  <a:gd name="T79" fmla="*/ 53 h 110"/>
                  <a:gd name="T80" fmla="*/ 67 w 126"/>
                  <a:gd name="T81" fmla="*/ 35 h 110"/>
                  <a:gd name="T82" fmla="*/ 86 w 126"/>
                  <a:gd name="T83" fmla="*/ 38 h 110"/>
                  <a:gd name="T84" fmla="*/ 83 w 126"/>
                  <a:gd name="T85" fmla="*/ 43 h 110"/>
                  <a:gd name="T86" fmla="*/ 54 w 126"/>
                  <a:gd name="T87" fmla="*/ 54 h 110"/>
                  <a:gd name="T88" fmla="*/ 81 w 126"/>
                  <a:gd name="T89" fmla="*/ 55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6" h="110">
                    <a:moveTo>
                      <a:pt x="120" y="99"/>
                    </a:moveTo>
                    <a:cubicBezTo>
                      <a:pt x="120" y="99"/>
                      <a:pt x="114" y="94"/>
                      <a:pt x="118" y="82"/>
                    </a:cubicBezTo>
                    <a:cubicBezTo>
                      <a:pt x="118" y="82"/>
                      <a:pt x="126" y="48"/>
                      <a:pt x="101" y="28"/>
                    </a:cubicBezTo>
                    <a:cubicBezTo>
                      <a:pt x="99" y="26"/>
                      <a:pt x="76" y="7"/>
                      <a:pt x="76" y="2"/>
                    </a:cubicBezTo>
                    <a:cubicBezTo>
                      <a:pt x="76" y="1"/>
                      <a:pt x="75" y="1"/>
                      <a:pt x="75" y="0"/>
                    </a:cubicBezTo>
                    <a:cubicBezTo>
                      <a:pt x="48" y="0"/>
                      <a:pt x="48" y="0"/>
                      <a:pt x="48" y="0"/>
                    </a:cubicBezTo>
                    <a:cubicBezTo>
                      <a:pt x="45" y="6"/>
                      <a:pt x="38" y="13"/>
                      <a:pt x="29" y="22"/>
                    </a:cubicBezTo>
                    <a:cubicBezTo>
                      <a:pt x="29" y="22"/>
                      <a:pt x="0" y="49"/>
                      <a:pt x="10" y="91"/>
                    </a:cubicBezTo>
                    <a:cubicBezTo>
                      <a:pt x="10" y="92"/>
                      <a:pt x="10" y="94"/>
                      <a:pt x="4" y="102"/>
                    </a:cubicBezTo>
                    <a:cubicBezTo>
                      <a:pt x="4" y="102"/>
                      <a:pt x="3" y="104"/>
                      <a:pt x="4" y="105"/>
                    </a:cubicBezTo>
                    <a:cubicBezTo>
                      <a:pt x="5" y="106"/>
                      <a:pt x="7" y="107"/>
                      <a:pt x="10" y="106"/>
                    </a:cubicBezTo>
                    <a:cubicBezTo>
                      <a:pt x="10" y="106"/>
                      <a:pt x="14" y="105"/>
                      <a:pt x="19" y="105"/>
                    </a:cubicBezTo>
                    <a:cubicBezTo>
                      <a:pt x="19" y="105"/>
                      <a:pt x="19" y="105"/>
                      <a:pt x="19" y="105"/>
                    </a:cubicBezTo>
                    <a:cubicBezTo>
                      <a:pt x="20" y="105"/>
                      <a:pt x="20" y="105"/>
                      <a:pt x="20" y="105"/>
                    </a:cubicBezTo>
                    <a:cubicBezTo>
                      <a:pt x="20" y="105"/>
                      <a:pt x="36" y="110"/>
                      <a:pt x="61" y="110"/>
                    </a:cubicBezTo>
                    <a:cubicBezTo>
                      <a:pt x="76" y="110"/>
                      <a:pt x="91" y="108"/>
                      <a:pt x="105" y="104"/>
                    </a:cubicBezTo>
                    <a:cubicBezTo>
                      <a:pt x="105" y="104"/>
                      <a:pt x="106" y="104"/>
                      <a:pt x="107" y="104"/>
                    </a:cubicBezTo>
                    <a:cubicBezTo>
                      <a:pt x="109" y="104"/>
                      <a:pt x="112" y="105"/>
                      <a:pt x="114" y="106"/>
                    </a:cubicBezTo>
                    <a:cubicBezTo>
                      <a:pt x="114" y="106"/>
                      <a:pt x="116" y="107"/>
                      <a:pt x="118" y="107"/>
                    </a:cubicBezTo>
                    <a:cubicBezTo>
                      <a:pt x="119" y="107"/>
                      <a:pt x="121" y="106"/>
                      <a:pt x="123" y="104"/>
                    </a:cubicBezTo>
                    <a:cubicBezTo>
                      <a:pt x="123" y="104"/>
                      <a:pt x="125" y="102"/>
                      <a:pt x="120" y="99"/>
                    </a:cubicBezTo>
                    <a:close/>
                    <a:moveTo>
                      <a:pt x="81" y="55"/>
                    </a:moveTo>
                    <a:cubicBezTo>
                      <a:pt x="81" y="58"/>
                      <a:pt x="81" y="58"/>
                      <a:pt x="81" y="58"/>
                    </a:cubicBezTo>
                    <a:cubicBezTo>
                      <a:pt x="53" y="57"/>
                      <a:pt x="53" y="57"/>
                      <a:pt x="53" y="57"/>
                    </a:cubicBezTo>
                    <a:cubicBezTo>
                      <a:pt x="53" y="57"/>
                      <a:pt x="52" y="61"/>
                      <a:pt x="53" y="62"/>
                    </a:cubicBezTo>
                    <a:cubicBezTo>
                      <a:pt x="81" y="62"/>
                      <a:pt x="81" y="62"/>
                      <a:pt x="81" y="62"/>
                    </a:cubicBezTo>
                    <a:cubicBezTo>
                      <a:pt x="81" y="66"/>
                      <a:pt x="81" y="66"/>
                      <a:pt x="81" y="66"/>
                    </a:cubicBezTo>
                    <a:cubicBezTo>
                      <a:pt x="53" y="65"/>
                      <a:pt x="53" y="65"/>
                      <a:pt x="53" y="65"/>
                    </a:cubicBezTo>
                    <a:cubicBezTo>
                      <a:pt x="53" y="65"/>
                      <a:pt x="54" y="78"/>
                      <a:pt x="67" y="80"/>
                    </a:cubicBezTo>
                    <a:cubicBezTo>
                      <a:pt x="67" y="80"/>
                      <a:pt x="76" y="82"/>
                      <a:pt x="83" y="78"/>
                    </a:cubicBezTo>
                    <a:cubicBezTo>
                      <a:pt x="85" y="83"/>
                      <a:pt x="85" y="83"/>
                      <a:pt x="85" y="83"/>
                    </a:cubicBezTo>
                    <a:cubicBezTo>
                      <a:pt x="85" y="83"/>
                      <a:pt x="71" y="91"/>
                      <a:pt x="54" y="81"/>
                    </a:cubicBezTo>
                    <a:cubicBezTo>
                      <a:pt x="54" y="81"/>
                      <a:pt x="46" y="76"/>
                      <a:pt x="45" y="65"/>
                    </a:cubicBezTo>
                    <a:cubicBezTo>
                      <a:pt x="38" y="65"/>
                      <a:pt x="38" y="65"/>
                      <a:pt x="38" y="65"/>
                    </a:cubicBezTo>
                    <a:cubicBezTo>
                      <a:pt x="39" y="61"/>
                      <a:pt x="39" y="61"/>
                      <a:pt x="39" y="61"/>
                    </a:cubicBezTo>
                    <a:cubicBezTo>
                      <a:pt x="44" y="61"/>
                      <a:pt x="44" y="61"/>
                      <a:pt x="44" y="61"/>
                    </a:cubicBezTo>
                    <a:cubicBezTo>
                      <a:pt x="44" y="61"/>
                      <a:pt x="44" y="60"/>
                      <a:pt x="45" y="58"/>
                    </a:cubicBezTo>
                    <a:cubicBezTo>
                      <a:pt x="39" y="57"/>
                      <a:pt x="39" y="57"/>
                      <a:pt x="39" y="57"/>
                    </a:cubicBezTo>
                    <a:cubicBezTo>
                      <a:pt x="39" y="53"/>
                      <a:pt x="39" y="53"/>
                      <a:pt x="39" y="53"/>
                    </a:cubicBezTo>
                    <a:cubicBezTo>
                      <a:pt x="45" y="53"/>
                      <a:pt x="45" y="53"/>
                      <a:pt x="45" y="53"/>
                    </a:cubicBezTo>
                    <a:cubicBezTo>
                      <a:pt x="45" y="53"/>
                      <a:pt x="48" y="37"/>
                      <a:pt x="67" y="35"/>
                    </a:cubicBezTo>
                    <a:cubicBezTo>
                      <a:pt x="67" y="35"/>
                      <a:pt x="81" y="33"/>
                      <a:pt x="86" y="38"/>
                    </a:cubicBezTo>
                    <a:cubicBezTo>
                      <a:pt x="83" y="43"/>
                      <a:pt x="83" y="43"/>
                      <a:pt x="83" y="43"/>
                    </a:cubicBezTo>
                    <a:cubicBezTo>
                      <a:pt x="83" y="43"/>
                      <a:pt x="61" y="33"/>
                      <a:pt x="54" y="54"/>
                    </a:cubicBezTo>
                    <a:lnTo>
                      <a:pt x="81" y="5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grpSp>
        <p:nvGrpSpPr>
          <p:cNvPr id="63" name="组合 62"/>
          <p:cNvGrpSpPr/>
          <p:nvPr/>
        </p:nvGrpSpPr>
        <p:grpSpPr>
          <a:xfrm>
            <a:off x="9841390" y="3861050"/>
            <a:ext cx="920096" cy="907199"/>
            <a:chOff x="9841390" y="3861049"/>
            <a:chExt cx="920096" cy="907199"/>
          </a:xfrm>
        </p:grpSpPr>
        <p:sp>
          <p:nvSpPr>
            <p:cNvPr id="64" name="椭圆 63"/>
            <p:cNvSpPr/>
            <p:nvPr/>
          </p:nvSpPr>
          <p:spPr>
            <a:xfrm>
              <a:off x="9841390" y="3861049"/>
              <a:ext cx="920096" cy="907199"/>
            </a:xfrm>
            <a:prstGeom prst="ellipse">
              <a:avLst/>
            </a:prstGeom>
            <a:noFill/>
            <a:ln w="9525">
              <a:solidFill>
                <a:schemeClr val="bg1">
                  <a:lumMod val="6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65" name="椭圆 64"/>
            <p:cNvSpPr/>
            <p:nvPr/>
          </p:nvSpPr>
          <p:spPr>
            <a:xfrm>
              <a:off x="9875257" y="3894442"/>
              <a:ext cx="852360" cy="840412"/>
            </a:xfrm>
            <a:prstGeom prst="ellipse">
              <a:avLst/>
            </a:prstGeom>
            <a:solidFill>
              <a:srgbClr val="3A3E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66" name="Freeform 108"/>
            <p:cNvSpPr>
              <a:spLocks noEditPoints="1"/>
            </p:cNvSpPr>
            <p:nvPr/>
          </p:nvSpPr>
          <p:spPr bwMode="auto">
            <a:xfrm>
              <a:off x="10063091" y="4074257"/>
              <a:ext cx="468085" cy="477872"/>
            </a:xfrm>
            <a:custGeom>
              <a:avLst/>
              <a:gdLst>
                <a:gd name="T0" fmla="*/ 97 w 115"/>
                <a:gd name="T1" fmla="*/ 48 h 115"/>
                <a:gd name="T2" fmla="*/ 91 w 115"/>
                <a:gd name="T3" fmla="*/ 41 h 115"/>
                <a:gd name="T4" fmla="*/ 102 w 115"/>
                <a:gd name="T5" fmla="*/ 26 h 115"/>
                <a:gd name="T6" fmla="*/ 94 w 115"/>
                <a:gd name="T7" fmla="*/ 13 h 115"/>
                <a:gd name="T8" fmla="*/ 79 w 115"/>
                <a:gd name="T9" fmla="*/ 23 h 115"/>
                <a:gd name="T10" fmla="*/ 70 w 115"/>
                <a:gd name="T11" fmla="*/ 22 h 115"/>
                <a:gd name="T12" fmla="*/ 67 w 115"/>
                <a:gd name="T13" fmla="*/ 3 h 115"/>
                <a:gd name="T14" fmla="*/ 52 w 115"/>
                <a:gd name="T15" fmla="*/ 0 h 115"/>
                <a:gd name="T16" fmla="*/ 48 w 115"/>
                <a:gd name="T17" fmla="*/ 18 h 115"/>
                <a:gd name="T18" fmla="*/ 41 w 115"/>
                <a:gd name="T19" fmla="*/ 24 h 115"/>
                <a:gd name="T20" fmla="*/ 26 w 115"/>
                <a:gd name="T21" fmla="*/ 13 h 115"/>
                <a:gd name="T22" fmla="*/ 13 w 115"/>
                <a:gd name="T23" fmla="*/ 21 h 115"/>
                <a:gd name="T24" fmla="*/ 23 w 115"/>
                <a:gd name="T25" fmla="*/ 36 h 115"/>
                <a:gd name="T26" fmla="*/ 22 w 115"/>
                <a:gd name="T27" fmla="*/ 45 h 115"/>
                <a:gd name="T28" fmla="*/ 4 w 115"/>
                <a:gd name="T29" fmla="*/ 48 h 115"/>
                <a:gd name="T30" fmla="*/ 0 w 115"/>
                <a:gd name="T31" fmla="*/ 63 h 115"/>
                <a:gd name="T32" fmla="*/ 18 w 115"/>
                <a:gd name="T33" fmla="*/ 66 h 115"/>
                <a:gd name="T34" fmla="*/ 24 w 115"/>
                <a:gd name="T35" fmla="*/ 73 h 115"/>
                <a:gd name="T36" fmla="*/ 13 w 115"/>
                <a:gd name="T37" fmla="*/ 89 h 115"/>
                <a:gd name="T38" fmla="*/ 21 w 115"/>
                <a:gd name="T39" fmla="*/ 102 h 115"/>
                <a:gd name="T40" fmla="*/ 36 w 115"/>
                <a:gd name="T41" fmla="*/ 92 h 115"/>
                <a:gd name="T42" fmla="*/ 45 w 115"/>
                <a:gd name="T43" fmla="*/ 92 h 115"/>
                <a:gd name="T44" fmla="*/ 48 w 115"/>
                <a:gd name="T45" fmla="*/ 111 h 115"/>
                <a:gd name="T46" fmla="*/ 63 w 115"/>
                <a:gd name="T47" fmla="*/ 115 h 115"/>
                <a:gd name="T48" fmla="*/ 67 w 115"/>
                <a:gd name="T49" fmla="*/ 97 h 115"/>
                <a:gd name="T50" fmla="*/ 74 w 115"/>
                <a:gd name="T51" fmla="*/ 91 h 115"/>
                <a:gd name="T52" fmla="*/ 89 w 115"/>
                <a:gd name="T53" fmla="*/ 102 h 115"/>
                <a:gd name="T54" fmla="*/ 102 w 115"/>
                <a:gd name="T55" fmla="*/ 94 h 115"/>
                <a:gd name="T56" fmla="*/ 92 w 115"/>
                <a:gd name="T57" fmla="*/ 79 h 115"/>
                <a:gd name="T58" fmla="*/ 93 w 115"/>
                <a:gd name="T59" fmla="*/ 70 h 115"/>
                <a:gd name="T60" fmla="*/ 112 w 115"/>
                <a:gd name="T61" fmla="*/ 66 h 115"/>
                <a:gd name="T62" fmla="*/ 115 w 115"/>
                <a:gd name="T63" fmla="*/ 52 h 115"/>
                <a:gd name="T64" fmla="*/ 58 w 115"/>
                <a:gd name="T65" fmla="*/ 79 h 115"/>
                <a:gd name="T66" fmla="*/ 58 w 115"/>
                <a:gd name="T67" fmla="*/ 36 h 115"/>
                <a:gd name="T68" fmla="*/ 58 w 115"/>
                <a:gd name="T69" fmla="*/ 79 h 115"/>
                <a:gd name="T70" fmla="*/ 49 w 115"/>
                <a:gd name="T71" fmla="*/ 57 h 115"/>
                <a:gd name="T72" fmla="*/ 67 w 115"/>
                <a:gd name="T73" fmla="*/ 57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5" h="115">
                  <a:moveTo>
                    <a:pt x="112" y="48"/>
                  </a:moveTo>
                  <a:cubicBezTo>
                    <a:pt x="97" y="48"/>
                    <a:pt x="97" y="48"/>
                    <a:pt x="97" y="48"/>
                  </a:cubicBezTo>
                  <a:cubicBezTo>
                    <a:pt x="95" y="48"/>
                    <a:pt x="93" y="47"/>
                    <a:pt x="93" y="45"/>
                  </a:cubicBezTo>
                  <a:cubicBezTo>
                    <a:pt x="91" y="41"/>
                    <a:pt x="91" y="41"/>
                    <a:pt x="91" y="41"/>
                  </a:cubicBezTo>
                  <a:cubicBezTo>
                    <a:pt x="90" y="40"/>
                    <a:pt x="91" y="37"/>
                    <a:pt x="92" y="36"/>
                  </a:cubicBezTo>
                  <a:cubicBezTo>
                    <a:pt x="102" y="26"/>
                    <a:pt x="102" y="26"/>
                    <a:pt x="102" y="26"/>
                  </a:cubicBezTo>
                  <a:cubicBezTo>
                    <a:pt x="104" y="24"/>
                    <a:pt x="104" y="22"/>
                    <a:pt x="102" y="21"/>
                  </a:cubicBezTo>
                  <a:cubicBezTo>
                    <a:pt x="94" y="13"/>
                    <a:pt x="94" y="13"/>
                    <a:pt x="94" y="13"/>
                  </a:cubicBezTo>
                  <a:cubicBezTo>
                    <a:pt x="93" y="11"/>
                    <a:pt x="91" y="11"/>
                    <a:pt x="89" y="13"/>
                  </a:cubicBezTo>
                  <a:cubicBezTo>
                    <a:pt x="79" y="23"/>
                    <a:pt x="79" y="23"/>
                    <a:pt x="79" y="23"/>
                  </a:cubicBezTo>
                  <a:cubicBezTo>
                    <a:pt x="78" y="24"/>
                    <a:pt x="75" y="25"/>
                    <a:pt x="74" y="24"/>
                  </a:cubicBezTo>
                  <a:cubicBezTo>
                    <a:pt x="70" y="22"/>
                    <a:pt x="70" y="22"/>
                    <a:pt x="70" y="22"/>
                  </a:cubicBezTo>
                  <a:cubicBezTo>
                    <a:pt x="68" y="22"/>
                    <a:pt x="67" y="20"/>
                    <a:pt x="67" y="18"/>
                  </a:cubicBezTo>
                  <a:cubicBezTo>
                    <a:pt x="67" y="3"/>
                    <a:pt x="67" y="3"/>
                    <a:pt x="67" y="3"/>
                  </a:cubicBezTo>
                  <a:cubicBezTo>
                    <a:pt x="67" y="1"/>
                    <a:pt x="65" y="0"/>
                    <a:pt x="63" y="0"/>
                  </a:cubicBezTo>
                  <a:cubicBezTo>
                    <a:pt x="52" y="0"/>
                    <a:pt x="52" y="0"/>
                    <a:pt x="52" y="0"/>
                  </a:cubicBezTo>
                  <a:cubicBezTo>
                    <a:pt x="50" y="0"/>
                    <a:pt x="48" y="1"/>
                    <a:pt x="48" y="3"/>
                  </a:cubicBezTo>
                  <a:cubicBezTo>
                    <a:pt x="48" y="18"/>
                    <a:pt x="48" y="18"/>
                    <a:pt x="48" y="18"/>
                  </a:cubicBezTo>
                  <a:cubicBezTo>
                    <a:pt x="48" y="20"/>
                    <a:pt x="47" y="22"/>
                    <a:pt x="45" y="22"/>
                  </a:cubicBezTo>
                  <a:cubicBezTo>
                    <a:pt x="41" y="24"/>
                    <a:pt x="41" y="24"/>
                    <a:pt x="41" y="24"/>
                  </a:cubicBezTo>
                  <a:cubicBezTo>
                    <a:pt x="40" y="25"/>
                    <a:pt x="37" y="24"/>
                    <a:pt x="36" y="23"/>
                  </a:cubicBezTo>
                  <a:cubicBezTo>
                    <a:pt x="26" y="13"/>
                    <a:pt x="26" y="13"/>
                    <a:pt x="26" y="13"/>
                  </a:cubicBezTo>
                  <a:cubicBezTo>
                    <a:pt x="25" y="11"/>
                    <a:pt x="22" y="11"/>
                    <a:pt x="21" y="13"/>
                  </a:cubicBezTo>
                  <a:cubicBezTo>
                    <a:pt x="13" y="21"/>
                    <a:pt x="13" y="21"/>
                    <a:pt x="13" y="21"/>
                  </a:cubicBezTo>
                  <a:cubicBezTo>
                    <a:pt x="12" y="22"/>
                    <a:pt x="12" y="24"/>
                    <a:pt x="13" y="26"/>
                  </a:cubicBezTo>
                  <a:cubicBezTo>
                    <a:pt x="23" y="36"/>
                    <a:pt x="23" y="36"/>
                    <a:pt x="23" y="36"/>
                  </a:cubicBezTo>
                  <a:cubicBezTo>
                    <a:pt x="24" y="37"/>
                    <a:pt x="25" y="40"/>
                    <a:pt x="24" y="41"/>
                  </a:cubicBezTo>
                  <a:cubicBezTo>
                    <a:pt x="22" y="45"/>
                    <a:pt x="22" y="45"/>
                    <a:pt x="22" y="45"/>
                  </a:cubicBezTo>
                  <a:cubicBezTo>
                    <a:pt x="22" y="47"/>
                    <a:pt x="20" y="48"/>
                    <a:pt x="18" y="48"/>
                  </a:cubicBezTo>
                  <a:cubicBezTo>
                    <a:pt x="4" y="48"/>
                    <a:pt x="4" y="48"/>
                    <a:pt x="4" y="48"/>
                  </a:cubicBezTo>
                  <a:cubicBezTo>
                    <a:pt x="2" y="48"/>
                    <a:pt x="0" y="50"/>
                    <a:pt x="0" y="52"/>
                  </a:cubicBezTo>
                  <a:cubicBezTo>
                    <a:pt x="0" y="63"/>
                    <a:pt x="0" y="63"/>
                    <a:pt x="0" y="63"/>
                  </a:cubicBezTo>
                  <a:cubicBezTo>
                    <a:pt x="0" y="65"/>
                    <a:pt x="2" y="66"/>
                    <a:pt x="4" y="66"/>
                  </a:cubicBezTo>
                  <a:cubicBezTo>
                    <a:pt x="18" y="66"/>
                    <a:pt x="18" y="66"/>
                    <a:pt x="18" y="66"/>
                  </a:cubicBezTo>
                  <a:cubicBezTo>
                    <a:pt x="20" y="66"/>
                    <a:pt x="22" y="68"/>
                    <a:pt x="22" y="70"/>
                  </a:cubicBezTo>
                  <a:cubicBezTo>
                    <a:pt x="24" y="73"/>
                    <a:pt x="24" y="73"/>
                    <a:pt x="24" y="73"/>
                  </a:cubicBezTo>
                  <a:cubicBezTo>
                    <a:pt x="25" y="75"/>
                    <a:pt x="24" y="78"/>
                    <a:pt x="23" y="79"/>
                  </a:cubicBezTo>
                  <a:cubicBezTo>
                    <a:pt x="13" y="89"/>
                    <a:pt x="13" y="89"/>
                    <a:pt x="13" y="89"/>
                  </a:cubicBezTo>
                  <a:cubicBezTo>
                    <a:pt x="12" y="90"/>
                    <a:pt x="12" y="93"/>
                    <a:pt x="13" y="94"/>
                  </a:cubicBezTo>
                  <a:cubicBezTo>
                    <a:pt x="21" y="102"/>
                    <a:pt x="21" y="102"/>
                    <a:pt x="21" y="102"/>
                  </a:cubicBezTo>
                  <a:cubicBezTo>
                    <a:pt x="22" y="103"/>
                    <a:pt x="25" y="103"/>
                    <a:pt x="26" y="102"/>
                  </a:cubicBezTo>
                  <a:cubicBezTo>
                    <a:pt x="36" y="92"/>
                    <a:pt x="36" y="92"/>
                    <a:pt x="36" y="92"/>
                  </a:cubicBezTo>
                  <a:cubicBezTo>
                    <a:pt x="37" y="90"/>
                    <a:pt x="40" y="90"/>
                    <a:pt x="41" y="91"/>
                  </a:cubicBezTo>
                  <a:cubicBezTo>
                    <a:pt x="45" y="92"/>
                    <a:pt x="45" y="92"/>
                    <a:pt x="45" y="92"/>
                  </a:cubicBezTo>
                  <a:cubicBezTo>
                    <a:pt x="47" y="93"/>
                    <a:pt x="48" y="95"/>
                    <a:pt x="48" y="97"/>
                  </a:cubicBezTo>
                  <a:cubicBezTo>
                    <a:pt x="48" y="111"/>
                    <a:pt x="48" y="111"/>
                    <a:pt x="48" y="111"/>
                  </a:cubicBezTo>
                  <a:cubicBezTo>
                    <a:pt x="48" y="113"/>
                    <a:pt x="50" y="115"/>
                    <a:pt x="52" y="115"/>
                  </a:cubicBezTo>
                  <a:cubicBezTo>
                    <a:pt x="63" y="115"/>
                    <a:pt x="63" y="115"/>
                    <a:pt x="63" y="115"/>
                  </a:cubicBezTo>
                  <a:cubicBezTo>
                    <a:pt x="65" y="115"/>
                    <a:pt x="67" y="113"/>
                    <a:pt x="67" y="111"/>
                  </a:cubicBezTo>
                  <a:cubicBezTo>
                    <a:pt x="67" y="97"/>
                    <a:pt x="67" y="97"/>
                    <a:pt x="67" y="97"/>
                  </a:cubicBezTo>
                  <a:cubicBezTo>
                    <a:pt x="67" y="95"/>
                    <a:pt x="68" y="93"/>
                    <a:pt x="70" y="92"/>
                  </a:cubicBezTo>
                  <a:cubicBezTo>
                    <a:pt x="74" y="91"/>
                    <a:pt x="74" y="91"/>
                    <a:pt x="74" y="91"/>
                  </a:cubicBezTo>
                  <a:cubicBezTo>
                    <a:pt x="75" y="90"/>
                    <a:pt x="78" y="90"/>
                    <a:pt x="79" y="92"/>
                  </a:cubicBezTo>
                  <a:cubicBezTo>
                    <a:pt x="89" y="102"/>
                    <a:pt x="89" y="102"/>
                    <a:pt x="89" y="102"/>
                  </a:cubicBezTo>
                  <a:cubicBezTo>
                    <a:pt x="91" y="103"/>
                    <a:pt x="93" y="103"/>
                    <a:pt x="94" y="102"/>
                  </a:cubicBezTo>
                  <a:cubicBezTo>
                    <a:pt x="102" y="94"/>
                    <a:pt x="102" y="94"/>
                    <a:pt x="102" y="94"/>
                  </a:cubicBezTo>
                  <a:cubicBezTo>
                    <a:pt x="104" y="93"/>
                    <a:pt x="104" y="90"/>
                    <a:pt x="102" y="89"/>
                  </a:cubicBezTo>
                  <a:cubicBezTo>
                    <a:pt x="92" y="79"/>
                    <a:pt x="92" y="79"/>
                    <a:pt x="92" y="79"/>
                  </a:cubicBezTo>
                  <a:cubicBezTo>
                    <a:pt x="91" y="78"/>
                    <a:pt x="90" y="75"/>
                    <a:pt x="91" y="73"/>
                  </a:cubicBezTo>
                  <a:cubicBezTo>
                    <a:pt x="93" y="70"/>
                    <a:pt x="93" y="70"/>
                    <a:pt x="93" y="70"/>
                  </a:cubicBezTo>
                  <a:cubicBezTo>
                    <a:pt x="93" y="68"/>
                    <a:pt x="95" y="66"/>
                    <a:pt x="97" y="66"/>
                  </a:cubicBezTo>
                  <a:cubicBezTo>
                    <a:pt x="112" y="66"/>
                    <a:pt x="112" y="66"/>
                    <a:pt x="112" y="66"/>
                  </a:cubicBezTo>
                  <a:cubicBezTo>
                    <a:pt x="113" y="66"/>
                    <a:pt x="115" y="65"/>
                    <a:pt x="115" y="63"/>
                  </a:cubicBezTo>
                  <a:cubicBezTo>
                    <a:pt x="115" y="52"/>
                    <a:pt x="115" y="52"/>
                    <a:pt x="115" y="52"/>
                  </a:cubicBezTo>
                  <a:cubicBezTo>
                    <a:pt x="115" y="50"/>
                    <a:pt x="113" y="48"/>
                    <a:pt x="112" y="48"/>
                  </a:cubicBezTo>
                  <a:close/>
                  <a:moveTo>
                    <a:pt x="58" y="79"/>
                  </a:moveTo>
                  <a:cubicBezTo>
                    <a:pt x="46" y="79"/>
                    <a:pt x="36" y="69"/>
                    <a:pt x="36" y="57"/>
                  </a:cubicBezTo>
                  <a:cubicBezTo>
                    <a:pt x="36" y="46"/>
                    <a:pt x="46" y="36"/>
                    <a:pt x="58" y="36"/>
                  </a:cubicBezTo>
                  <a:cubicBezTo>
                    <a:pt x="69" y="36"/>
                    <a:pt x="79" y="46"/>
                    <a:pt x="79" y="57"/>
                  </a:cubicBezTo>
                  <a:cubicBezTo>
                    <a:pt x="79" y="69"/>
                    <a:pt x="69" y="79"/>
                    <a:pt x="58" y="79"/>
                  </a:cubicBezTo>
                  <a:close/>
                  <a:moveTo>
                    <a:pt x="58" y="48"/>
                  </a:moveTo>
                  <a:cubicBezTo>
                    <a:pt x="53" y="48"/>
                    <a:pt x="49" y="52"/>
                    <a:pt x="49" y="57"/>
                  </a:cubicBezTo>
                  <a:cubicBezTo>
                    <a:pt x="49" y="62"/>
                    <a:pt x="53" y="66"/>
                    <a:pt x="58" y="66"/>
                  </a:cubicBezTo>
                  <a:cubicBezTo>
                    <a:pt x="63" y="66"/>
                    <a:pt x="67" y="62"/>
                    <a:pt x="67" y="57"/>
                  </a:cubicBezTo>
                  <a:cubicBezTo>
                    <a:pt x="67" y="52"/>
                    <a:pt x="63" y="48"/>
                    <a:pt x="58" y="48"/>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cxnSp>
        <p:nvCxnSpPr>
          <p:cNvPr id="67" name="直接连接符 66"/>
          <p:cNvCxnSpPr/>
          <p:nvPr/>
        </p:nvCxnSpPr>
        <p:spPr>
          <a:xfrm>
            <a:off x="948191" y="5397958"/>
            <a:ext cx="10189711" cy="0"/>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68" name="文本框 128"/>
          <p:cNvSpPr txBox="1"/>
          <p:nvPr/>
        </p:nvSpPr>
        <p:spPr>
          <a:xfrm>
            <a:off x="1299002" y="3107013"/>
            <a:ext cx="924370" cy="314772"/>
          </a:xfrm>
          <a:prstGeom prst="rect">
            <a:avLst/>
          </a:prstGeom>
          <a:noFill/>
        </p:spPr>
        <p:txBody>
          <a:bodyPr wrap="square" lIns="83129" tIns="41564" rIns="83129" bIns="41564" rtlCol="0">
            <a:spAutoFit/>
          </a:bodyPr>
          <a:lstStyle/>
          <a:p>
            <a:pPr algn="ctr"/>
            <a:r>
              <a:rPr lang="en-US" altLang="zh-CN" sz="1500" dirty="0">
                <a:solidFill>
                  <a:schemeClr val="tx1">
                    <a:lumMod val="75000"/>
                    <a:lumOff val="25000"/>
                  </a:schemeClr>
                </a:solidFill>
                <a:latin typeface="+mn-ea"/>
              </a:rPr>
              <a:t>TITTLE</a:t>
            </a:r>
            <a:endParaRPr lang="zh-CN" altLang="en-US" sz="1500" dirty="0">
              <a:solidFill>
                <a:schemeClr val="tx1">
                  <a:lumMod val="75000"/>
                  <a:lumOff val="25000"/>
                </a:schemeClr>
              </a:solidFill>
              <a:latin typeface="+mn-ea"/>
            </a:endParaRPr>
          </a:p>
        </p:txBody>
      </p:sp>
      <p:sp>
        <p:nvSpPr>
          <p:cNvPr id="69" name="文本框 128"/>
          <p:cNvSpPr txBox="1"/>
          <p:nvPr/>
        </p:nvSpPr>
        <p:spPr>
          <a:xfrm>
            <a:off x="3431677" y="3107013"/>
            <a:ext cx="924370" cy="314772"/>
          </a:xfrm>
          <a:prstGeom prst="rect">
            <a:avLst/>
          </a:prstGeom>
          <a:noFill/>
        </p:spPr>
        <p:txBody>
          <a:bodyPr wrap="square" lIns="83129" tIns="41564" rIns="83129" bIns="41564" rtlCol="0">
            <a:spAutoFit/>
          </a:bodyPr>
          <a:lstStyle/>
          <a:p>
            <a:pPr algn="ctr"/>
            <a:r>
              <a:rPr lang="en-US" altLang="zh-CN" sz="1500" dirty="0">
                <a:solidFill>
                  <a:schemeClr val="tx1">
                    <a:lumMod val="75000"/>
                    <a:lumOff val="25000"/>
                  </a:schemeClr>
                </a:solidFill>
                <a:latin typeface="+mn-ea"/>
              </a:rPr>
              <a:t>TITTLE</a:t>
            </a:r>
            <a:endParaRPr lang="zh-CN" altLang="en-US" sz="1500" dirty="0">
              <a:solidFill>
                <a:schemeClr val="tx1">
                  <a:lumMod val="75000"/>
                  <a:lumOff val="25000"/>
                </a:schemeClr>
              </a:solidFill>
              <a:latin typeface="+mn-ea"/>
            </a:endParaRPr>
          </a:p>
        </p:txBody>
      </p:sp>
      <p:sp>
        <p:nvSpPr>
          <p:cNvPr id="70" name="文本框 128"/>
          <p:cNvSpPr txBox="1"/>
          <p:nvPr/>
        </p:nvSpPr>
        <p:spPr>
          <a:xfrm>
            <a:off x="5564356" y="3107013"/>
            <a:ext cx="924370" cy="314772"/>
          </a:xfrm>
          <a:prstGeom prst="rect">
            <a:avLst/>
          </a:prstGeom>
          <a:noFill/>
        </p:spPr>
        <p:txBody>
          <a:bodyPr wrap="square" lIns="83129" tIns="41564" rIns="83129" bIns="41564" rtlCol="0">
            <a:spAutoFit/>
          </a:bodyPr>
          <a:lstStyle/>
          <a:p>
            <a:pPr algn="ctr"/>
            <a:r>
              <a:rPr lang="en-US" altLang="zh-CN" sz="1500" dirty="0">
                <a:solidFill>
                  <a:schemeClr val="tx1">
                    <a:lumMod val="75000"/>
                    <a:lumOff val="25000"/>
                  </a:schemeClr>
                </a:solidFill>
                <a:latin typeface="+mn-ea"/>
              </a:rPr>
              <a:t>TITTLE</a:t>
            </a:r>
            <a:endParaRPr lang="zh-CN" altLang="en-US" sz="1500" dirty="0">
              <a:solidFill>
                <a:schemeClr val="tx1">
                  <a:lumMod val="75000"/>
                  <a:lumOff val="25000"/>
                </a:schemeClr>
              </a:solidFill>
              <a:latin typeface="+mn-ea"/>
            </a:endParaRPr>
          </a:p>
        </p:txBody>
      </p:sp>
      <p:sp>
        <p:nvSpPr>
          <p:cNvPr id="71" name="文本框 128"/>
          <p:cNvSpPr txBox="1"/>
          <p:nvPr/>
        </p:nvSpPr>
        <p:spPr>
          <a:xfrm>
            <a:off x="7697031" y="3107013"/>
            <a:ext cx="924370" cy="314772"/>
          </a:xfrm>
          <a:prstGeom prst="rect">
            <a:avLst/>
          </a:prstGeom>
          <a:noFill/>
        </p:spPr>
        <p:txBody>
          <a:bodyPr wrap="square" lIns="83129" tIns="41564" rIns="83129" bIns="41564" rtlCol="0">
            <a:spAutoFit/>
          </a:bodyPr>
          <a:lstStyle/>
          <a:p>
            <a:pPr algn="ctr"/>
            <a:r>
              <a:rPr lang="en-US" altLang="zh-CN" sz="1500" dirty="0">
                <a:solidFill>
                  <a:schemeClr val="tx1">
                    <a:lumMod val="75000"/>
                    <a:lumOff val="25000"/>
                  </a:schemeClr>
                </a:solidFill>
                <a:latin typeface="+mn-ea"/>
              </a:rPr>
              <a:t>TITTLE</a:t>
            </a:r>
            <a:endParaRPr lang="zh-CN" altLang="en-US" sz="1500" dirty="0">
              <a:solidFill>
                <a:schemeClr val="tx1">
                  <a:lumMod val="75000"/>
                  <a:lumOff val="25000"/>
                </a:schemeClr>
              </a:solidFill>
              <a:latin typeface="+mn-ea"/>
            </a:endParaRPr>
          </a:p>
        </p:txBody>
      </p:sp>
      <p:sp>
        <p:nvSpPr>
          <p:cNvPr id="72" name="文本框 128"/>
          <p:cNvSpPr txBox="1"/>
          <p:nvPr/>
        </p:nvSpPr>
        <p:spPr>
          <a:xfrm>
            <a:off x="9829710" y="3107013"/>
            <a:ext cx="924370" cy="314772"/>
          </a:xfrm>
          <a:prstGeom prst="rect">
            <a:avLst/>
          </a:prstGeom>
          <a:noFill/>
        </p:spPr>
        <p:txBody>
          <a:bodyPr wrap="square" lIns="83129" tIns="41564" rIns="83129" bIns="41564" rtlCol="0">
            <a:spAutoFit/>
          </a:bodyPr>
          <a:lstStyle/>
          <a:p>
            <a:pPr algn="ctr"/>
            <a:r>
              <a:rPr lang="en-US" altLang="zh-CN" sz="1500" dirty="0">
                <a:solidFill>
                  <a:schemeClr val="tx1">
                    <a:lumMod val="75000"/>
                    <a:lumOff val="25000"/>
                  </a:schemeClr>
                </a:solidFill>
                <a:latin typeface="+mn-ea"/>
              </a:rPr>
              <a:t>TITTLE</a:t>
            </a:r>
            <a:endParaRPr lang="zh-CN" altLang="en-US" sz="1500" dirty="0">
              <a:solidFill>
                <a:schemeClr val="tx1">
                  <a:lumMod val="75000"/>
                  <a:lumOff val="25000"/>
                </a:schemeClr>
              </a:solidFill>
              <a:latin typeface="+mn-ea"/>
            </a:endParaRPr>
          </a:p>
        </p:txBody>
      </p:sp>
      <p:sp>
        <p:nvSpPr>
          <p:cNvPr id="73" name="文本框 129"/>
          <p:cNvSpPr txBox="1"/>
          <p:nvPr/>
        </p:nvSpPr>
        <p:spPr>
          <a:xfrm>
            <a:off x="2117038" y="5597484"/>
            <a:ext cx="7933558" cy="561891"/>
          </a:xfrm>
          <a:prstGeom prst="rect">
            <a:avLst/>
          </a:prstGeom>
          <a:noFill/>
        </p:spPr>
        <p:txBody>
          <a:bodyPr wrap="square" lIns="83129" tIns="41564" rIns="83129" bIns="41564" rtlCol="0">
            <a:spAutoFit/>
          </a:bodyPr>
          <a:lstStyle/>
          <a:p>
            <a:pPr algn="just">
              <a:lnSpc>
                <a:spcPct val="150000"/>
              </a:lnSpc>
            </a:pPr>
            <a:r>
              <a:rPr lang="en-US" altLang="zh-CN" sz="1100" dirty="0">
                <a:solidFill>
                  <a:prstClr val="black">
                    <a:lumMod val="50000"/>
                    <a:lumOff val="50000"/>
                  </a:prstClr>
                </a:solidFill>
                <a:latin typeface="微软雅黑" panose="020B0503020204020204" pitchFamily="34" charset="-122"/>
                <a:ea typeface="微软雅黑" panose="020B0503020204020204" pitchFamily="34" charset="-122"/>
              </a:rPr>
              <a:t>Click here to add content that matches the </a:t>
            </a:r>
            <a:r>
              <a:rPr lang="en-US" altLang="zh-CN" sz="1100" dirty="0" err="1">
                <a:solidFill>
                  <a:prstClr val="black">
                    <a:lumMod val="50000"/>
                    <a:lumOff val="50000"/>
                  </a:prstClr>
                </a:solidFill>
                <a:latin typeface="微软雅黑" panose="020B0503020204020204" pitchFamily="34" charset="-122"/>
                <a:ea typeface="微软雅黑" panose="020B0503020204020204" pitchFamily="34" charset="-122"/>
              </a:rPr>
              <a:t>title.Click</a:t>
            </a:r>
            <a:r>
              <a:rPr lang="en-US" altLang="zh-CN" sz="1100" dirty="0">
                <a:solidFill>
                  <a:prstClr val="black">
                    <a:lumMod val="50000"/>
                    <a:lumOff val="50000"/>
                  </a:prstClr>
                </a:solidFill>
                <a:latin typeface="微软雅黑" panose="020B0503020204020204" pitchFamily="34" charset="-122"/>
                <a:ea typeface="微软雅黑" panose="020B0503020204020204" pitchFamily="34" charset="-122"/>
              </a:rPr>
              <a:t> here to add content that matches the </a:t>
            </a:r>
            <a:r>
              <a:rPr lang="en-US" altLang="zh-CN" sz="1100" dirty="0" err="1">
                <a:solidFill>
                  <a:prstClr val="black">
                    <a:lumMod val="50000"/>
                    <a:lumOff val="50000"/>
                  </a:prstClr>
                </a:solidFill>
                <a:latin typeface="微软雅黑" panose="020B0503020204020204" pitchFamily="34" charset="-122"/>
                <a:ea typeface="微软雅黑" panose="020B0503020204020204" pitchFamily="34" charset="-122"/>
              </a:rPr>
              <a:t>title.Click</a:t>
            </a:r>
            <a:r>
              <a:rPr lang="en-US" altLang="zh-CN" sz="1100" dirty="0">
                <a:solidFill>
                  <a:prstClr val="black">
                    <a:lumMod val="50000"/>
                    <a:lumOff val="50000"/>
                  </a:prstClr>
                </a:solidFill>
                <a:latin typeface="微软雅黑" panose="020B0503020204020204" pitchFamily="34" charset="-122"/>
                <a:ea typeface="微软雅黑" panose="020B0503020204020204" pitchFamily="34" charset="-122"/>
              </a:rPr>
              <a:t> here to add content that matches the </a:t>
            </a:r>
            <a:r>
              <a:rPr lang="en-US" altLang="zh-CN" sz="1100" dirty="0" err="1">
                <a:solidFill>
                  <a:prstClr val="black">
                    <a:lumMod val="50000"/>
                    <a:lumOff val="50000"/>
                  </a:prstClr>
                </a:solidFill>
                <a:latin typeface="微软雅黑" panose="020B0503020204020204" pitchFamily="34" charset="-122"/>
                <a:ea typeface="微软雅黑" panose="020B0503020204020204" pitchFamily="34" charset="-122"/>
              </a:rPr>
              <a:t>title.Click</a:t>
            </a:r>
            <a:r>
              <a:rPr lang="en-US" altLang="zh-CN" sz="1100" dirty="0">
                <a:solidFill>
                  <a:prstClr val="black">
                    <a:lumMod val="50000"/>
                    <a:lumOff val="50000"/>
                  </a:prstClr>
                </a:solidFill>
                <a:latin typeface="微软雅黑" panose="020B0503020204020204" pitchFamily="34" charset="-122"/>
                <a:ea typeface="微软雅黑" panose="020B0503020204020204" pitchFamily="34" charset="-122"/>
              </a:rPr>
              <a:t> here to add content that matches the title.</a:t>
            </a:r>
            <a:endParaRPr lang="zh-CN" altLang="en-US" sz="1100" dirty="0">
              <a:solidFill>
                <a:prstClr val="black">
                  <a:lumMod val="50000"/>
                  <a:lumOff val="50000"/>
                </a:prst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2000">
        <p15:prstTrans prst="wind"/>
      </p:transition>
    </mc:Choice>
    <mc:Fallback xmlns="">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2000"/>
                                        <p:tgtEl>
                                          <p:spTgt spid="1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2000"/>
                                        <p:tgtEl>
                                          <p:spTgt spid="1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2000"/>
                                        <p:tgtEl>
                                          <p:spTgt spid="1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2000"/>
                                        <p:tgtEl>
                                          <p:spTgt spid="10"/>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2000"/>
                                        <p:tgtEl>
                                          <p:spTgt spid="7"/>
                                        </p:tgtEl>
                                      </p:cBhvr>
                                    </p:animEffect>
                                  </p:childTnLst>
                                </p:cTn>
                              </p:par>
                            </p:childTnLst>
                          </p:cTn>
                        </p:par>
                        <p:par>
                          <p:cTn id="20" fill="hold">
                            <p:stCondLst>
                              <p:cond delay="2000"/>
                            </p:stCondLst>
                            <p:childTnLst>
                              <p:par>
                                <p:cTn id="21" presetID="21" presetClass="entr" presetSubtype="1"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wheel(1)">
                                      <p:cBhvr>
                                        <p:cTn id="23" dur="1500"/>
                                        <p:tgtEl>
                                          <p:spTgt spid="22"/>
                                        </p:tgtEl>
                                      </p:cBhvr>
                                    </p:animEffect>
                                  </p:childTnLst>
                                </p:cTn>
                              </p:par>
                              <p:par>
                                <p:cTn id="24" presetID="21" presetClass="entr" presetSubtype="1" fill="hold" nodeType="withEffect">
                                  <p:stCondLst>
                                    <p:cond delay="500"/>
                                  </p:stCondLst>
                                  <p:childTnLst>
                                    <p:set>
                                      <p:cBhvr>
                                        <p:cTn id="25" dur="1" fill="hold">
                                          <p:stCondLst>
                                            <p:cond delay="0"/>
                                          </p:stCondLst>
                                        </p:cTn>
                                        <p:tgtEl>
                                          <p:spTgt spid="29"/>
                                        </p:tgtEl>
                                        <p:attrNameLst>
                                          <p:attrName>style.visibility</p:attrName>
                                        </p:attrNameLst>
                                      </p:cBhvr>
                                      <p:to>
                                        <p:strVal val="visible"/>
                                      </p:to>
                                    </p:set>
                                    <p:animEffect transition="in" filter="wheel(1)">
                                      <p:cBhvr>
                                        <p:cTn id="26" dur="1500"/>
                                        <p:tgtEl>
                                          <p:spTgt spid="29"/>
                                        </p:tgtEl>
                                      </p:cBhvr>
                                    </p:animEffect>
                                  </p:childTnLst>
                                </p:cTn>
                              </p:par>
                              <p:par>
                                <p:cTn id="27" presetID="21" presetClass="entr" presetSubtype="1" fill="hold" nodeType="withEffect">
                                  <p:stCondLst>
                                    <p:cond delay="1000"/>
                                  </p:stCondLst>
                                  <p:childTnLst>
                                    <p:set>
                                      <p:cBhvr>
                                        <p:cTn id="28" dur="1" fill="hold">
                                          <p:stCondLst>
                                            <p:cond delay="0"/>
                                          </p:stCondLst>
                                        </p:cTn>
                                        <p:tgtEl>
                                          <p:spTgt spid="35"/>
                                        </p:tgtEl>
                                        <p:attrNameLst>
                                          <p:attrName>style.visibility</p:attrName>
                                        </p:attrNameLst>
                                      </p:cBhvr>
                                      <p:to>
                                        <p:strVal val="visible"/>
                                      </p:to>
                                    </p:set>
                                    <p:animEffect transition="in" filter="wheel(1)">
                                      <p:cBhvr>
                                        <p:cTn id="29" dur="1500"/>
                                        <p:tgtEl>
                                          <p:spTgt spid="35"/>
                                        </p:tgtEl>
                                      </p:cBhvr>
                                    </p:animEffect>
                                  </p:childTnLst>
                                </p:cTn>
                              </p:par>
                              <p:par>
                                <p:cTn id="30" presetID="21" presetClass="entr" presetSubtype="1" fill="hold" nodeType="withEffect">
                                  <p:stCondLst>
                                    <p:cond delay="1500"/>
                                  </p:stCondLst>
                                  <p:childTnLst>
                                    <p:set>
                                      <p:cBhvr>
                                        <p:cTn id="31" dur="1" fill="hold">
                                          <p:stCondLst>
                                            <p:cond delay="0"/>
                                          </p:stCondLst>
                                        </p:cTn>
                                        <p:tgtEl>
                                          <p:spTgt spid="44"/>
                                        </p:tgtEl>
                                        <p:attrNameLst>
                                          <p:attrName>style.visibility</p:attrName>
                                        </p:attrNameLst>
                                      </p:cBhvr>
                                      <p:to>
                                        <p:strVal val="visible"/>
                                      </p:to>
                                    </p:set>
                                    <p:animEffect transition="in" filter="wheel(1)">
                                      <p:cBhvr>
                                        <p:cTn id="32" dur="1500"/>
                                        <p:tgtEl>
                                          <p:spTgt spid="44"/>
                                        </p:tgtEl>
                                      </p:cBhvr>
                                    </p:animEffect>
                                  </p:childTnLst>
                                </p:cTn>
                              </p:par>
                              <p:par>
                                <p:cTn id="33" presetID="21" presetClass="entr" presetSubtype="1" fill="hold" nodeType="withEffect">
                                  <p:stCondLst>
                                    <p:cond delay="2000"/>
                                  </p:stCondLst>
                                  <p:childTnLst>
                                    <p:set>
                                      <p:cBhvr>
                                        <p:cTn id="34" dur="1" fill="hold">
                                          <p:stCondLst>
                                            <p:cond delay="0"/>
                                          </p:stCondLst>
                                        </p:cTn>
                                        <p:tgtEl>
                                          <p:spTgt spid="63"/>
                                        </p:tgtEl>
                                        <p:attrNameLst>
                                          <p:attrName>style.visibility</p:attrName>
                                        </p:attrNameLst>
                                      </p:cBhvr>
                                      <p:to>
                                        <p:strVal val="visible"/>
                                      </p:to>
                                    </p:set>
                                    <p:animEffect transition="in" filter="wheel(1)">
                                      <p:cBhvr>
                                        <p:cTn id="35" dur="1500"/>
                                        <p:tgtEl>
                                          <p:spTgt spid="63"/>
                                        </p:tgtEl>
                                      </p:cBhvr>
                                    </p:animEffect>
                                  </p:childTnLst>
                                </p:cTn>
                              </p:par>
                            </p:childTnLst>
                          </p:cTn>
                        </p:par>
                        <p:par>
                          <p:cTn id="36" fill="hold">
                            <p:stCondLst>
                              <p:cond delay="3500"/>
                            </p:stCondLst>
                            <p:childTnLst>
                              <p:par>
                                <p:cTn id="37" presetID="14" presetClass="entr" presetSubtype="10" fill="hold" grpId="0"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randombar(horizontal)">
                                      <p:cBhvr>
                                        <p:cTn id="39" dur="250"/>
                                        <p:tgtEl>
                                          <p:spTgt spid="68"/>
                                        </p:tgtEl>
                                      </p:cBhvr>
                                    </p:animEffect>
                                  </p:childTnLst>
                                </p:cTn>
                              </p:par>
                            </p:childTnLst>
                          </p:cTn>
                        </p:par>
                        <p:par>
                          <p:cTn id="40" fill="hold">
                            <p:stCondLst>
                              <p:cond delay="4000"/>
                            </p:stCondLst>
                            <p:childTnLst>
                              <p:par>
                                <p:cTn id="41" presetID="14" presetClass="entr" presetSubtype="10" fill="hold" grpId="0" nodeType="afterEffect">
                                  <p:stCondLst>
                                    <p:cond delay="0"/>
                                  </p:stCondLst>
                                  <p:childTnLst>
                                    <p:set>
                                      <p:cBhvr>
                                        <p:cTn id="42" dur="1" fill="hold">
                                          <p:stCondLst>
                                            <p:cond delay="0"/>
                                          </p:stCondLst>
                                        </p:cTn>
                                        <p:tgtEl>
                                          <p:spTgt spid="69"/>
                                        </p:tgtEl>
                                        <p:attrNameLst>
                                          <p:attrName>style.visibility</p:attrName>
                                        </p:attrNameLst>
                                      </p:cBhvr>
                                      <p:to>
                                        <p:strVal val="visible"/>
                                      </p:to>
                                    </p:set>
                                    <p:animEffect transition="in" filter="randombar(horizontal)">
                                      <p:cBhvr>
                                        <p:cTn id="43" dur="250"/>
                                        <p:tgtEl>
                                          <p:spTgt spid="69"/>
                                        </p:tgtEl>
                                      </p:cBhvr>
                                    </p:animEffect>
                                  </p:childTnLst>
                                </p:cTn>
                              </p:par>
                            </p:childTnLst>
                          </p:cTn>
                        </p:par>
                        <p:par>
                          <p:cTn id="44" fill="hold">
                            <p:stCondLst>
                              <p:cond delay="4500"/>
                            </p:stCondLst>
                            <p:childTnLst>
                              <p:par>
                                <p:cTn id="45" presetID="14" presetClass="entr" presetSubtype="10" fill="hold" grpId="0" nodeType="afterEffect">
                                  <p:stCondLst>
                                    <p:cond delay="0"/>
                                  </p:stCondLst>
                                  <p:childTnLst>
                                    <p:set>
                                      <p:cBhvr>
                                        <p:cTn id="46" dur="1" fill="hold">
                                          <p:stCondLst>
                                            <p:cond delay="0"/>
                                          </p:stCondLst>
                                        </p:cTn>
                                        <p:tgtEl>
                                          <p:spTgt spid="70"/>
                                        </p:tgtEl>
                                        <p:attrNameLst>
                                          <p:attrName>style.visibility</p:attrName>
                                        </p:attrNameLst>
                                      </p:cBhvr>
                                      <p:to>
                                        <p:strVal val="visible"/>
                                      </p:to>
                                    </p:set>
                                    <p:animEffect transition="in" filter="randombar(horizontal)">
                                      <p:cBhvr>
                                        <p:cTn id="47" dur="250"/>
                                        <p:tgtEl>
                                          <p:spTgt spid="70"/>
                                        </p:tgtEl>
                                      </p:cBhvr>
                                    </p:animEffect>
                                  </p:childTnLst>
                                </p:cTn>
                              </p:par>
                            </p:childTnLst>
                          </p:cTn>
                        </p:par>
                        <p:par>
                          <p:cTn id="48" fill="hold">
                            <p:stCondLst>
                              <p:cond delay="5000"/>
                            </p:stCondLst>
                            <p:childTnLst>
                              <p:par>
                                <p:cTn id="49" presetID="14" presetClass="entr" presetSubtype="10" fill="hold" grpId="0" nodeType="afterEffect">
                                  <p:stCondLst>
                                    <p:cond delay="0"/>
                                  </p:stCondLst>
                                  <p:childTnLst>
                                    <p:set>
                                      <p:cBhvr>
                                        <p:cTn id="50" dur="1" fill="hold">
                                          <p:stCondLst>
                                            <p:cond delay="0"/>
                                          </p:stCondLst>
                                        </p:cTn>
                                        <p:tgtEl>
                                          <p:spTgt spid="71"/>
                                        </p:tgtEl>
                                        <p:attrNameLst>
                                          <p:attrName>style.visibility</p:attrName>
                                        </p:attrNameLst>
                                      </p:cBhvr>
                                      <p:to>
                                        <p:strVal val="visible"/>
                                      </p:to>
                                    </p:set>
                                    <p:animEffect transition="in" filter="randombar(horizontal)">
                                      <p:cBhvr>
                                        <p:cTn id="51" dur="250"/>
                                        <p:tgtEl>
                                          <p:spTgt spid="71"/>
                                        </p:tgtEl>
                                      </p:cBhvr>
                                    </p:animEffect>
                                  </p:childTnLst>
                                </p:cTn>
                              </p:par>
                            </p:childTnLst>
                          </p:cTn>
                        </p:par>
                        <p:par>
                          <p:cTn id="52" fill="hold">
                            <p:stCondLst>
                              <p:cond delay="5500"/>
                            </p:stCondLst>
                            <p:childTnLst>
                              <p:par>
                                <p:cTn id="53" presetID="14" presetClass="entr" presetSubtype="10"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randombar(horizontal)">
                                      <p:cBhvr>
                                        <p:cTn id="55" dur="250"/>
                                        <p:tgtEl>
                                          <p:spTgt spid="72"/>
                                        </p:tgtEl>
                                      </p:cBhvr>
                                    </p:animEffect>
                                  </p:childTnLst>
                                </p:cTn>
                              </p:par>
                            </p:childTnLst>
                          </p:cTn>
                        </p:par>
                        <p:par>
                          <p:cTn id="56" fill="hold">
                            <p:stCondLst>
                              <p:cond delay="6000"/>
                            </p:stCondLst>
                            <p:childTnLst>
                              <p:par>
                                <p:cTn id="57" presetID="22" presetClass="entr" presetSubtype="4"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wipe(down)">
                                      <p:cBhvr>
                                        <p:cTn id="59" dur="1000"/>
                                        <p:tgtEl>
                                          <p:spTgt spid="20"/>
                                        </p:tgtEl>
                                      </p:cBhvr>
                                    </p:animEffect>
                                  </p:childTnLst>
                                </p:cTn>
                              </p:par>
                              <p:par>
                                <p:cTn id="60" presetID="22" presetClass="entr" presetSubtype="4" fill="hold" grpId="0" nodeType="withEffect">
                                  <p:stCondLst>
                                    <p:cond delay="0"/>
                                  </p:stCondLst>
                                  <p:childTnLst>
                                    <p:set>
                                      <p:cBhvr>
                                        <p:cTn id="61" dur="1" fill="hold">
                                          <p:stCondLst>
                                            <p:cond delay="0"/>
                                          </p:stCondLst>
                                        </p:cTn>
                                        <p:tgtEl>
                                          <p:spTgt spid="17"/>
                                        </p:tgtEl>
                                        <p:attrNameLst>
                                          <p:attrName>style.visibility</p:attrName>
                                        </p:attrNameLst>
                                      </p:cBhvr>
                                      <p:to>
                                        <p:strVal val="visible"/>
                                      </p:to>
                                    </p:set>
                                    <p:animEffect transition="in" filter="wipe(down)">
                                      <p:cBhvr>
                                        <p:cTn id="62" dur="1000"/>
                                        <p:tgtEl>
                                          <p:spTgt spid="17"/>
                                        </p:tgtEl>
                                      </p:cBhvr>
                                    </p:animEffect>
                                  </p:childTnLst>
                                </p:cTn>
                              </p:par>
                              <p:par>
                                <p:cTn id="63" presetID="22" presetClass="entr" presetSubtype="4" fill="hold" grpId="0" nodeType="with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wipe(down)">
                                      <p:cBhvr>
                                        <p:cTn id="65" dur="1000"/>
                                        <p:tgtEl>
                                          <p:spTgt spid="14"/>
                                        </p:tgtEl>
                                      </p:cBhvr>
                                    </p:animEffect>
                                  </p:childTnLst>
                                </p:cTn>
                              </p:par>
                              <p:par>
                                <p:cTn id="66" presetID="22" presetClass="entr" presetSubtype="4" fill="hold" grpId="0" nodeType="with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down)">
                                      <p:cBhvr>
                                        <p:cTn id="68" dur="1000"/>
                                        <p:tgtEl>
                                          <p:spTgt spid="11"/>
                                        </p:tgtEl>
                                      </p:cBhvr>
                                    </p:animEffect>
                                  </p:childTnLst>
                                </p:cTn>
                              </p:par>
                              <p:par>
                                <p:cTn id="69" presetID="22" presetClass="entr" presetSubtype="4" fill="hold" grpId="0" nodeType="withEffect">
                                  <p:stCondLst>
                                    <p:cond delay="0"/>
                                  </p:stCondLst>
                                  <p:childTnLst>
                                    <p:set>
                                      <p:cBhvr>
                                        <p:cTn id="70" dur="1" fill="hold">
                                          <p:stCondLst>
                                            <p:cond delay="0"/>
                                          </p:stCondLst>
                                        </p:cTn>
                                        <p:tgtEl>
                                          <p:spTgt spid="8"/>
                                        </p:tgtEl>
                                        <p:attrNameLst>
                                          <p:attrName>style.visibility</p:attrName>
                                        </p:attrNameLst>
                                      </p:cBhvr>
                                      <p:to>
                                        <p:strVal val="visible"/>
                                      </p:to>
                                    </p:set>
                                    <p:animEffect transition="in" filter="wipe(down)">
                                      <p:cBhvr>
                                        <p:cTn id="71" dur="1000"/>
                                        <p:tgtEl>
                                          <p:spTgt spid="8"/>
                                        </p:tgtEl>
                                      </p:cBhvr>
                                    </p:animEffect>
                                  </p:childTnLst>
                                </p:cTn>
                              </p:par>
                            </p:childTnLst>
                          </p:cTn>
                        </p:par>
                        <p:par>
                          <p:cTn id="72" fill="hold">
                            <p:stCondLst>
                              <p:cond delay="7000"/>
                            </p:stCondLst>
                            <p:childTnLst>
                              <p:par>
                                <p:cTn id="73" presetID="42" presetClass="entr" presetSubtype="0" fill="hold" grpId="0" nodeType="afterEffect">
                                  <p:stCondLst>
                                    <p:cond delay="0"/>
                                  </p:stCondLst>
                                  <p:childTnLst>
                                    <p:set>
                                      <p:cBhvr>
                                        <p:cTn id="74" dur="1" fill="hold">
                                          <p:stCondLst>
                                            <p:cond delay="0"/>
                                          </p:stCondLst>
                                        </p:cTn>
                                        <p:tgtEl>
                                          <p:spTgt spid="9"/>
                                        </p:tgtEl>
                                        <p:attrNameLst>
                                          <p:attrName>style.visibility</p:attrName>
                                        </p:attrNameLst>
                                      </p:cBhvr>
                                      <p:to>
                                        <p:strVal val="visible"/>
                                      </p:to>
                                    </p:set>
                                    <p:animEffect transition="in" filter="fade">
                                      <p:cBhvr>
                                        <p:cTn id="75" dur="1000"/>
                                        <p:tgtEl>
                                          <p:spTgt spid="9"/>
                                        </p:tgtEl>
                                      </p:cBhvr>
                                    </p:animEffect>
                                    <p:anim calcmode="lin" valueType="num">
                                      <p:cBhvr>
                                        <p:cTn id="76" dur="1000" fill="hold"/>
                                        <p:tgtEl>
                                          <p:spTgt spid="9"/>
                                        </p:tgtEl>
                                        <p:attrNameLst>
                                          <p:attrName>ppt_x</p:attrName>
                                        </p:attrNameLst>
                                      </p:cBhvr>
                                      <p:tavLst>
                                        <p:tav tm="0">
                                          <p:val>
                                            <p:strVal val="#ppt_x"/>
                                          </p:val>
                                        </p:tav>
                                        <p:tav tm="100000">
                                          <p:val>
                                            <p:strVal val="#ppt_x"/>
                                          </p:val>
                                        </p:tav>
                                      </p:tavLst>
                                    </p:anim>
                                    <p:anim calcmode="lin" valueType="num">
                                      <p:cBhvr>
                                        <p:cTn id="77" dur="1000" fill="hold"/>
                                        <p:tgtEl>
                                          <p:spTgt spid="9"/>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1000"/>
                                        <p:tgtEl>
                                          <p:spTgt spid="12"/>
                                        </p:tgtEl>
                                      </p:cBhvr>
                                    </p:animEffect>
                                    <p:anim calcmode="lin" valueType="num">
                                      <p:cBhvr>
                                        <p:cTn id="81" dur="1000" fill="hold"/>
                                        <p:tgtEl>
                                          <p:spTgt spid="12"/>
                                        </p:tgtEl>
                                        <p:attrNameLst>
                                          <p:attrName>ppt_x</p:attrName>
                                        </p:attrNameLst>
                                      </p:cBhvr>
                                      <p:tavLst>
                                        <p:tav tm="0">
                                          <p:val>
                                            <p:strVal val="#ppt_x"/>
                                          </p:val>
                                        </p:tav>
                                        <p:tav tm="100000">
                                          <p:val>
                                            <p:strVal val="#ppt_x"/>
                                          </p:val>
                                        </p:tav>
                                      </p:tavLst>
                                    </p:anim>
                                    <p:anim calcmode="lin" valueType="num">
                                      <p:cBhvr>
                                        <p:cTn id="82" dur="1000" fill="hold"/>
                                        <p:tgtEl>
                                          <p:spTgt spid="12"/>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15"/>
                                        </p:tgtEl>
                                        <p:attrNameLst>
                                          <p:attrName>style.visibility</p:attrName>
                                        </p:attrNameLst>
                                      </p:cBhvr>
                                      <p:to>
                                        <p:strVal val="visible"/>
                                      </p:to>
                                    </p:set>
                                    <p:animEffect transition="in" filter="fade">
                                      <p:cBhvr>
                                        <p:cTn id="85" dur="1000"/>
                                        <p:tgtEl>
                                          <p:spTgt spid="15"/>
                                        </p:tgtEl>
                                      </p:cBhvr>
                                    </p:animEffect>
                                    <p:anim calcmode="lin" valueType="num">
                                      <p:cBhvr>
                                        <p:cTn id="86" dur="1000" fill="hold"/>
                                        <p:tgtEl>
                                          <p:spTgt spid="15"/>
                                        </p:tgtEl>
                                        <p:attrNameLst>
                                          <p:attrName>ppt_x</p:attrName>
                                        </p:attrNameLst>
                                      </p:cBhvr>
                                      <p:tavLst>
                                        <p:tav tm="0">
                                          <p:val>
                                            <p:strVal val="#ppt_x"/>
                                          </p:val>
                                        </p:tav>
                                        <p:tav tm="100000">
                                          <p:val>
                                            <p:strVal val="#ppt_x"/>
                                          </p:val>
                                        </p:tav>
                                      </p:tavLst>
                                    </p:anim>
                                    <p:anim calcmode="lin" valueType="num">
                                      <p:cBhvr>
                                        <p:cTn id="87" dur="1000" fill="hold"/>
                                        <p:tgtEl>
                                          <p:spTgt spid="15"/>
                                        </p:tgtEl>
                                        <p:attrNameLst>
                                          <p:attrName>ppt_y</p:attrName>
                                        </p:attrNameLst>
                                      </p:cBhvr>
                                      <p:tavLst>
                                        <p:tav tm="0">
                                          <p:val>
                                            <p:strVal val="#ppt_y+.1"/>
                                          </p:val>
                                        </p:tav>
                                        <p:tav tm="100000">
                                          <p:val>
                                            <p:strVal val="#ppt_y"/>
                                          </p:val>
                                        </p:tav>
                                      </p:tavLst>
                                    </p:anim>
                                  </p:childTnLst>
                                </p:cTn>
                              </p:par>
                              <p:par>
                                <p:cTn id="88" presetID="42" presetClass="entr" presetSubtype="0" fill="hold" grpId="0" nodeType="withEffect">
                                  <p:stCondLst>
                                    <p:cond delay="0"/>
                                  </p:stCondLst>
                                  <p:childTnLst>
                                    <p:set>
                                      <p:cBhvr>
                                        <p:cTn id="89" dur="1" fill="hold">
                                          <p:stCondLst>
                                            <p:cond delay="0"/>
                                          </p:stCondLst>
                                        </p:cTn>
                                        <p:tgtEl>
                                          <p:spTgt spid="18"/>
                                        </p:tgtEl>
                                        <p:attrNameLst>
                                          <p:attrName>style.visibility</p:attrName>
                                        </p:attrNameLst>
                                      </p:cBhvr>
                                      <p:to>
                                        <p:strVal val="visible"/>
                                      </p:to>
                                    </p:set>
                                    <p:animEffect transition="in" filter="fade">
                                      <p:cBhvr>
                                        <p:cTn id="90" dur="1000"/>
                                        <p:tgtEl>
                                          <p:spTgt spid="18"/>
                                        </p:tgtEl>
                                      </p:cBhvr>
                                    </p:animEffect>
                                    <p:anim calcmode="lin" valueType="num">
                                      <p:cBhvr>
                                        <p:cTn id="91" dur="1000" fill="hold"/>
                                        <p:tgtEl>
                                          <p:spTgt spid="18"/>
                                        </p:tgtEl>
                                        <p:attrNameLst>
                                          <p:attrName>ppt_x</p:attrName>
                                        </p:attrNameLst>
                                      </p:cBhvr>
                                      <p:tavLst>
                                        <p:tav tm="0">
                                          <p:val>
                                            <p:strVal val="#ppt_x"/>
                                          </p:val>
                                        </p:tav>
                                        <p:tav tm="100000">
                                          <p:val>
                                            <p:strVal val="#ppt_x"/>
                                          </p:val>
                                        </p:tav>
                                      </p:tavLst>
                                    </p:anim>
                                    <p:anim calcmode="lin" valueType="num">
                                      <p:cBhvr>
                                        <p:cTn id="92" dur="1000" fill="hold"/>
                                        <p:tgtEl>
                                          <p:spTgt spid="18"/>
                                        </p:tgtEl>
                                        <p:attrNameLst>
                                          <p:attrName>ppt_y</p:attrName>
                                        </p:attrNameLst>
                                      </p:cBhvr>
                                      <p:tavLst>
                                        <p:tav tm="0">
                                          <p:val>
                                            <p:strVal val="#ppt_y+.1"/>
                                          </p:val>
                                        </p:tav>
                                        <p:tav tm="100000">
                                          <p:val>
                                            <p:strVal val="#ppt_y"/>
                                          </p:val>
                                        </p:tav>
                                      </p:tavLst>
                                    </p:anim>
                                  </p:childTnLst>
                                </p:cTn>
                              </p:par>
                              <p:par>
                                <p:cTn id="93" presetID="42" presetClass="entr" presetSubtype="0" fill="hold" grpId="0" nodeType="withEffect">
                                  <p:stCondLst>
                                    <p:cond delay="0"/>
                                  </p:stCondLst>
                                  <p:childTnLst>
                                    <p:set>
                                      <p:cBhvr>
                                        <p:cTn id="94" dur="1" fill="hold">
                                          <p:stCondLst>
                                            <p:cond delay="0"/>
                                          </p:stCondLst>
                                        </p:cTn>
                                        <p:tgtEl>
                                          <p:spTgt spid="21"/>
                                        </p:tgtEl>
                                        <p:attrNameLst>
                                          <p:attrName>style.visibility</p:attrName>
                                        </p:attrNameLst>
                                      </p:cBhvr>
                                      <p:to>
                                        <p:strVal val="visible"/>
                                      </p:to>
                                    </p:set>
                                    <p:animEffect transition="in" filter="fade">
                                      <p:cBhvr>
                                        <p:cTn id="95" dur="1000"/>
                                        <p:tgtEl>
                                          <p:spTgt spid="21"/>
                                        </p:tgtEl>
                                      </p:cBhvr>
                                    </p:animEffect>
                                    <p:anim calcmode="lin" valueType="num">
                                      <p:cBhvr>
                                        <p:cTn id="96" dur="1000" fill="hold"/>
                                        <p:tgtEl>
                                          <p:spTgt spid="21"/>
                                        </p:tgtEl>
                                        <p:attrNameLst>
                                          <p:attrName>ppt_x</p:attrName>
                                        </p:attrNameLst>
                                      </p:cBhvr>
                                      <p:tavLst>
                                        <p:tav tm="0">
                                          <p:val>
                                            <p:strVal val="#ppt_x"/>
                                          </p:val>
                                        </p:tav>
                                        <p:tav tm="100000">
                                          <p:val>
                                            <p:strVal val="#ppt_x"/>
                                          </p:val>
                                        </p:tav>
                                      </p:tavLst>
                                    </p:anim>
                                    <p:anim calcmode="lin" valueType="num">
                                      <p:cBhvr>
                                        <p:cTn id="97" dur="1000" fill="hold"/>
                                        <p:tgtEl>
                                          <p:spTgt spid="21"/>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16" presetClass="entr" presetSubtype="37" fill="hold" nodeType="afterEffect">
                                  <p:stCondLst>
                                    <p:cond delay="0"/>
                                  </p:stCondLst>
                                  <p:childTnLst>
                                    <p:set>
                                      <p:cBhvr>
                                        <p:cTn id="100" dur="1" fill="hold">
                                          <p:stCondLst>
                                            <p:cond delay="0"/>
                                          </p:stCondLst>
                                        </p:cTn>
                                        <p:tgtEl>
                                          <p:spTgt spid="67"/>
                                        </p:tgtEl>
                                        <p:attrNameLst>
                                          <p:attrName>style.visibility</p:attrName>
                                        </p:attrNameLst>
                                      </p:cBhvr>
                                      <p:to>
                                        <p:strVal val="visible"/>
                                      </p:to>
                                    </p:set>
                                    <p:animEffect transition="in" filter="barn(outVertical)">
                                      <p:cBhvr>
                                        <p:cTn id="101" dur="500"/>
                                        <p:tgtEl>
                                          <p:spTgt spid="67"/>
                                        </p:tgtEl>
                                      </p:cBhvr>
                                    </p:animEffect>
                                  </p:childTnLst>
                                </p:cTn>
                              </p:par>
                            </p:childTnLst>
                          </p:cTn>
                        </p:par>
                        <p:par>
                          <p:cTn id="102" fill="hold">
                            <p:stCondLst>
                              <p:cond delay="8500"/>
                            </p:stCondLst>
                            <p:childTnLst>
                              <p:par>
                                <p:cTn id="103" presetID="42" presetClass="entr" presetSubtype="0" fill="hold" grpId="0" nodeType="afterEffect">
                                  <p:stCondLst>
                                    <p:cond delay="0"/>
                                  </p:stCondLst>
                                  <p:childTnLst>
                                    <p:set>
                                      <p:cBhvr>
                                        <p:cTn id="104" dur="1" fill="hold">
                                          <p:stCondLst>
                                            <p:cond delay="0"/>
                                          </p:stCondLst>
                                        </p:cTn>
                                        <p:tgtEl>
                                          <p:spTgt spid="73"/>
                                        </p:tgtEl>
                                        <p:attrNameLst>
                                          <p:attrName>style.visibility</p:attrName>
                                        </p:attrNameLst>
                                      </p:cBhvr>
                                      <p:to>
                                        <p:strVal val="visible"/>
                                      </p:to>
                                    </p:set>
                                    <p:animEffect transition="in" filter="fade">
                                      <p:cBhvr>
                                        <p:cTn id="105" dur="1000"/>
                                        <p:tgtEl>
                                          <p:spTgt spid="73"/>
                                        </p:tgtEl>
                                      </p:cBhvr>
                                    </p:animEffect>
                                    <p:anim calcmode="lin" valueType="num">
                                      <p:cBhvr>
                                        <p:cTn id="106" dur="1000" fill="hold"/>
                                        <p:tgtEl>
                                          <p:spTgt spid="73"/>
                                        </p:tgtEl>
                                        <p:attrNameLst>
                                          <p:attrName>ppt_x</p:attrName>
                                        </p:attrNameLst>
                                      </p:cBhvr>
                                      <p:tavLst>
                                        <p:tav tm="0">
                                          <p:val>
                                            <p:strVal val="#ppt_x"/>
                                          </p:val>
                                        </p:tav>
                                        <p:tav tm="100000">
                                          <p:val>
                                            <p:strVal val="#ppt_x"/>
                                          </p:val>
                                        </p:tav>
                                      </p:tavLst>
                                    </p:anim>
                                    <p:anim calcmode="lin" valueType="num">
                                      <p:cBhvr>
                                        <p:cTn id="107" dur="1000" fill="hold"/>
                                        <p:tgtEl>
                                          <p:spTgt spid="7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p:bldP spid="10" grpId="0" animBg="1"/>
      <p:bldP spid="11" grpId="0" animBg="1"/>
      <p:bldP spid="12" grpId="0"/>
      <p:bldP spid="13" grpId="0" animBg="1"/>
      <p:bldP spid="14" grpId="0" animBg="1"/>
      <p:bldP spid="15" grpId="0"/>
      <p:bldP spid="16" grpId="0" animBg="1"/>
      <p:bldP spid="17" grpId="0" animBg="1"/>
      <p:bldP spid="18" grpId="0"/>
      <p:bldP spid="19" grpId="0" animBg="1"/>
      <p:bldP spid="20" grpId="0" animBg="1"/>
      <p:bldP spid="21" grpId="0"/>
      <p:bldP spid="68" grpId="0"/>
      <p:bldP spid="69" grpId="0"/>
      <p:bldP spid="70" grpId="0"/>
      <p:bldP spid="71" grpId="0"/>
      <p:bldP spid="72" grpId="0"/>
      <p:bldP spid="73"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2" cstate="print">
            <a:extLst>
              <a:ext uri="{28A0092B-C50C-407E-A947-70E740481C1C}">
                <a14:useLocalDpi xmlns:a14="http://schemas.microsoft.com/office/drawing/2010/main" val="0"/>
              </a:ext>
            </a:extLst>
          </a:blip>
          <a:srcRect/>
          <a:stretch>
            <a:fillRect/>
          </a:stretch>
        </p:blipFill>
        <p:spPr>
          <a:xfrm>
            <a:off x="15" y="0"/>
            <a:ext cx="12223245" cy="6859588"/>
          </a:xfrm>
          <a:prstGeom prst="rect">
            <a:avLst/>
          </a:prstGeom>
        </p:spPr>
      </p:pic>
      <p:sp>
        <p:nvSpPr>
          <p:cNvPr id="3" name="矩形 2"/>
          <p:cNvSpPr/>
          <p:nvPr/>
        </p:nvSpPr>
        <p:spPr>
          <a:xfrm>
            <a:off x="3" y="1845620"/>
            <a:ext cx="12223243" cy="4176464"/>
          </a:xfrm>
          <a:prstGeom prst="rect">
            <a:avLst/>
          </a:prstGeom>
          <a:solidFill>
            <a:srgbClr val="3A3E4A">
              <a:alpha val="8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678" tIns="60838" rIns="121678" bIns="60838" spcCol="0" rtlCol="0" anchor="ctr"/>
          <a:lstStyle/>
          <a:p>
            <a:pPr algn="ctr"/>
            <a:endParaRPr lang="zh-CN" altLang="en-US"/>
          </a:p>
        </p:txBody>
      </p:sp>
      <p:sp>
        <p:nvSpPr>
          <p:cNvPr id="55" name="文本框 21"/>
          <p:cNvSpPr txBox="1"/>
          <p:nvPr/>
        </p:nvSpPr>
        <p:spPr>
          <a:xfrm>
            <a:off x="5769918" y="2860717"/>
            <a:ext cx="5195785" cy="646331"/>
          </a:xfrm>
          <a:prstGeom prst="rect">
            <a:avLst/>
          </a:prstGeom>
          <a:noFill/>
        </p:spPr>
        <p:txBody>
          <a:bodyPr wrap="square" lIns="91264" tIns="45624" rIns="91264" bIns="45624" rtlCol="0">
            <a:spAutoFit/>
          </a:bodyPr>
          <a:lstStyle/>
          <a:p>
            <a:r>
              <a:rPr lang="en-US" altLang="zh-CN" sz="36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Add tittle text</a:t>
            </a:r>
            <a:endParaRPr lang="zh-CN" altLang="en-US" sz="36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64" name="TextBox 63"/>
          <p:cNvSpPr txBox="1"/>
          <p:nvPr/>
        </p:nvSpPr>
        <p:spPr>
          <a:xfrm>
            <a:off x="11830967" y="7500204"/>
            <a:ext cx="1107828" cy="461759"/>
          </a:xfrm>
          <a:prstGeom prst="rect">
            <a:avLst/>
          </a:prstGeom>
          <a:noFill/>
        </p:spPr>
        <p:txBody>
          <a:bodyPr wrap="none" lIns="91264" tIns="45624" rIns="91264" bIns="45624" rtlCol="0">
            <a:spAutoFit/>
          </a:bodyPr>
          <a:lstStyle/>
          <a:p>
            <a:r>
              <a:rPr lang="zh-CN" altLang="en-US" dirty="0"/>
              <a:t>延时符</a:t>
            </a:r>
          </a:p>
        </p:txBody>
      </p:sp>
      <p:grpSp>
        <p:nvGrpSpPr>
          <p:cNvPr id="14" name="组合 13"/>
          <p:cNvGrpSpPr/>
          <p:nvPr/>
        </p:nvGrpSpPr>
        <p:grpSpPr>
          <a:xfrm>
            <a:off x="2350793" y="2637707"/>
            <a:ext cx="2756912" cy="2757908"/>
            <a:chOff x="4345444" y="2542859"/>
            <a:chExt cx="1810550" cy="1811205"/>
          </a:xfrm>
        </p:grpSpPr>
        <p:grpSp>
          <p:nvGrpSpPr>
            <p:cNvPr id="15" name="组合 14"/>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17" name="同心圆 16"/>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8" name="椭圆 17"/>
              <p:cNvSpPr/>
              <p:nvPr/>
            </p:nvSpPr>
            <p:spPr>
              <a:xfrm>
                <a:off x="1484233" y="1093651"/>
                <a:ext cx="1504274" cy="1504273"/>
              </a:xfrm>
              <a:prstGeom prst="ellipse">
                <a:avLst/>
              </a:prstGeom>
              <a:gradFill>
                <a:gsLst>
                  <a:gs pos="0">
                    <a:schemeClr val="bg1"/>
                  </a:gs>
                  <a:gs pos="51000">
                    <a:schemeClr val="bg1">
                      <a:lumMod val="95000"/>
                    </a:schemeClr>
                  </a:gs>
                  <a:gs pos="100000">
                    <a:schemeClr val="bg1">
                      <a:lumMod val="8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6" name="椭圆 15"/>
            <p:cNvSpPr/>
            <p:nvPr/>
          </p:nvSpPr>
          <p:spPr>
            <a:xfrm>
              <a:off x="4565571" y="2763062"/>
              <a:ext cx="1370298" cy="1370793"/>
            </a:xfrm>
            <a:prstGeom prst="ellipse">
              <a:avLst/>
            </a:prstGeom>
            <a:solidFill>
              <a:srgbClr val="3A3E4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7" name="组合 6"/>
          <p:cNvGrpSpPr/>
          <p:nvPr/>
        </p:nvGrpSpPr>
        <p:grpSpPr>
          <a:xfrm>
            <a:off x="5769929" y="3846875"/>
            <a:ext cx="5330289" cy="1533537"/>
            <a:chOff x="5841924" y="3815237"/>
            <a:chExt cx="5330289" cy="1533538"/>
          </a:xfrm>
        </p:grpSpPr>
        <p:sp>
          <p:nvSpPr>
            <p:cNvPr id="63" name="文本框 11"/>
            <p:cNvSpPr txBox="1"/>
            <p:nvPr/>
          </p:nvSpPr>
          <p:spPr>
            <a:xfrm>
              <a:off x="5841924" y="3815237"/>
              <a:ext cx="3098041" cy="1485888"/>
            </a:xfrm>
            <a:prstGeom prst="rect">
              <a:avLst/>
            </a:prstGeom>
            <a:noFill/>
          </p:spPr>
          <p:txBody>
            <a:bodyPr wrap="square" lIns="91411" tIns="45704" rIns="91411" bIns="45704" rtlCol="0">
              <a:spAutoFit/>
            </a:bodyPr>
            <a:lstStyle/>
            <a:p>
              <a:pPr>
                <a:lnSpc>
                  <a:spcPct val="130000"/>
                </a:lnSpc>
              </a:pPr>
              <a:r>
                <a:rPr lang="en-US" altLang="zh-CN"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-Add tittle </a:t>
              </a:r>
            </a:p>
            <a:p>
              <a:pPr>
                <a:lnSpc>
                  <a:spcPct val="130000"/>
                </a:lnSpc>
              </a:pPr>
              <a:r>
                <a:rPr lang="en-US" altLang="zh-CN"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-Add tittle </a:t>
              </a:r>
            </a:p>
            <a:p>
              <a:pPr>
                <a:lnSpc>
                  <a:spcPct val="130000"/>
                </a:lnSpc>
              </a:pPr>
              <a:r>
                <a:rPr lang="en-US" altLang="zh-CN"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-Add tittle </a:t>
              </a:r>
              <a:endParaRPr lang="zh-CN" altLang="en-US"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19" name="文本框 11"/>
            <p:cNvSpPr txBox="1"/>
            <p:nvPr/>
          </p:nvSpPr>
          <p:spPr>
            <a:xfrm>
              <a:off x="8074172" y="3862887"/>
              <a:ext cx="3098041" cy="1485888"/>
            </a:xfrm>
            <a:prstGeom prst="rect">
              <a:avLst/>
            </a:prstGeom>
            <a:noFill/>
          </p:spPr>
          <p:txBody>
            <a:bodyPr wrap="square" lIns="91411" tIns="45704" rIns="91411" bIns="45704" rtlCol="0">
              <a:spAutoFit/>
            </a:bodyPr>
            <a:lstStyle/>
            <a:p>
              <a:pPr>
                <a:lnSpc>
                  <a:spcPct val="130000"/>
                </a:lnSpc>
              </a:pPr>
              <a:r>
                <a:rPr lang="en-US" altLang="zh-CN"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-Add tittle </a:t>
              </a:r>
            </a:p>
            <a:p>
              <a:pPr>
                <a:lnSpc>
                  <a:spcPct val="130000"/>
                </a:lnSpc>
              </a:pPr>
              <a:r>
                <a:rPr lang="en-US" altLang="zh-CN"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-Add tittle </a:t>
              </a:r>
            </a:p>
            <a:p>
              <a:pPr>
                <a:lnSpc>
                  <a:spcPct val="130000"/>
                </a:lnSpc>
              </a:pPr>
              <a:r>
                <a:rPr lang="en-US" altLang="zh-CN"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-Add tittle </a:t>
              </a:r>
              <a:endParaRPr lang="zh-CN" altLang="en-US"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sp>
        <p:nvSpPr>
          <p:cNvPr id="4" name="TextBox 3"/>
          <p:cNvSpPr txBox="1"/>
          <p:nvPr/>
        </p:nvSpPr>
        <p:spPr>
          <a:xfrm>
            <a:off x="2937161" y="3331741"/>
            <a:ext cx="1584176" cy="1323438"/>
          </a:xfrm>
          <a:prstGeom prst="rect">
            <a:avLst/>
          </a:prstGeom>
          <a:noFill/>
        </p:spPr>
        <p:txBody>
          <a:bodyPr wrap="square" lIns="91294" tIns="45640" rIns="91294" bIns="45640" rtlCol="0">
            <a:spAutoFit/>
          </a:bodyPr>
          <a:lstStyle/>
          <a:p>
            <a:r>
              <a:rPr lang="en-US" altLang="zh-CN" sz="8000">
                <a:solidFill>
                  <a:schemeClr val="bg1"/>
                </a:solidFill>
                <a:latin typeface="MStiffHei PRC UltraBold" panose="00000500000000000000" pitchFamily="2" charset="-122"/>
                <a:ea typeface="MStiffHei PRC UltraBold" panose="00000500000000000000" pitchFamily="2" charset="-122"/>
              </a:rPr>
              <a:t>01</a:t>
            </a:r>
            <a:endParaRPr lang="zh-CN" altLang="en-US" sz="8000">
              <a:solidFill>
                <a:schemeClr val="bg1"/>
              </a:solidFill>
              <a:latin typeface="MStiffHei PRC UltraBold" panose="00000500000000000000" pitchFamily="2" charset="-122"/>
              <a:ea typeface="MStiffHei PRC UltraBold" panose="00000500000000000000" pitchFamily="2" charset="-122"/>
            </a:endParaRPr>
          </a:p>
        </p:txBody>
      </p:sp>
      <p:cxnSp>
        <p:nvCxnSpPr>
          <p:cNvPr id="6" name="直接连接符 5"/>
          <p:cNvCxnSpPr/>
          <p:nvPr/>
        </p:nvCxnSpPr>
        <p:spPr>
          <a:xfrm>
            <a:off x="5769916" y="3769671"/>
            <a:ext cx="4520086"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2000">
        <p15:prstTrans prst="wind"/>
      </p:transition>
    </mc:Choice>
    <mc:Fallback xmlns="">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fade">
                                      <p:cBhvr>
                                        <p:cTn id="7" dur="1000"/>
                                        <p:tgtEl>
                                          <p:spTgt spid="6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1000"/>
                                        <p:tgtEl>
                                          <p:spTgt spid="2"/>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right)">
                                      <p:cBhvr>
                                        <p:cTn id="14" dur="1000"/>
                                        <p:tgtEl>
                                          <p:spTgt spid="3"/>
                                        </p:tgtEl>
                                      </p:cBhvr>
                                    </p:animEffect>
                                  </p:childTnLst>
                                </p:cTn>
                              </p:par>
                            </p:childTnLst>
                          </p:cTn>
                        </p:par>
                        <p:par>
                          <p:cTn id="15" fill="hold">
                            <p:stCondLst>
                              <p:cond delay="2000"/>
                            </p:stCondLst>
                            <p:childTnLst>
                              <p:par>
                                <p:cTn id="16" presetID="53" presetClass="entr" presetSubtype="16" fill="hold" nodeType="after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childTnLst>
                                </p:cTn>
                              </p:par>
                            </p:childTnLst>
                          </p:cTn>
                        </p:par>
                        <p:par>
                          <p:cTn id="21" fill="hold">
                            <p:stCondLst>
                              <p:cond delay="2500"/>
                            </p:stCondLst>
                            <p:childTnLst>
                              <p:par>
                                <p:cTn id="22" presetID="55" presetClass="entr" presetSubtype="0" fill="hold" grpId="0" nodeType="after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p:cTn id="24" dur="1000" fill="hold"/>
                                        <p:tgtEl>
                                          <p:spTgt spid="4"/>
                                        </p:tgtEl>
                                        <p:attrNameLst>
                                          <p:attrName>ppt_w</p:attrName>
                                        </p:attrNameLst>
                                      </p:cBhvr>
                                      <p:tavLst>
                                        <p:tav tm="0">
                                          <p:val>
                                            <p:strVal val="#ppt_w*0.70"/>
                                          </p:val>
                                        </p:tav>
                                        <p:tav tm="100000">
                                          <p:val>
                                            <p:strVal val="#ppt_w"/>
                                          </p:val>
                                        </p:tav>
                                      </p:tavLst>
                                    </p:anim>
                                    <p:anim calcmode="lin" valueType="num">
                                      <p:cBhvr>
                                        <p:cTn id="25" dur="1000" fill="hold"/>
                                        <p:tgtEl>
                                          <p:spTgt spid="4"/>
                                        </p:tgtEl>
                                        <p:attrNameLst>
                                          <p:attrName>ppt_h</p:attrName>
                                        </p:attrNameLst>
                                      </p:cBhvr>
                                      <p:tavLst>
                                        <p:tav tm="0">
                                          <p:val>
                                            <p:strVal val="#ppt_h"/>
                                          </p:val>
                                        </p:tav>
                                        <p:tav tm="100000">
                                          <p:val>
                                            <p:strVal val="#ppt_h"/>
                                          </p:val>
                                        </p:tav>
                                      </p:tavLst>
                                    </p:anim>
                                    <p:animEffect transition="in" filter="fade">
                                      <p:cBhvr>
                                        <p:cTn id="26" dur="1000"/>
                                        <p:tgtEl>
                                          <p:spTgt spid="4"/>
                                        </p:tgtEl>
                                      </p:cBhvr>
                                    </p:animEffect>
                                  </p:childTnLst>
                                </p:cTn>
                              </p:par>
                            </p:childTnLst>
                          </p:cTn>
                        </p:par>
                        <p:par>
                          <p:cTn id="27" fill="hold">
                            <p:stCondLst>
                              <p:cond delay="3500"/>
                            </p:stCondLst>
                            <p:childTnLst>
                              <p:par>
                                <p:cTn id="28" presetID="22" presetClass="entr" presetSubtype="8" fill="hold" nodeType="after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wipe(left)">
                                      <p:cBhvr>
                                        <p:cTn id="30" dur="500"/>
                                        <p:tgtEl>
                                          <p:spTgt spid="6"/>
                                        </p:tgtEl>
                                      </p:cBhvr>
                                    </p:animEffect>
                                  </p:childTnLst>
                                </p:cTn>
                              </p:par>
                            </p:childTnLst>
                          </p:cTn>
                        </p:par>
                        <p:par>
                          <p:cTn id="31" fill="hold">
                            <p:stCondLst>
                              <p:cond delay="4000"/>
                            </p:stCondLst>
                            <p:childTnLst>
                              <p:par>
                                <p:cTn id="32" presetID="42" presetClass="entr" presetSubtype="0" fill="hold" grpId="0" nodeType="afterEffect">
                                  <p:stCondLst>
                                    <p:cond delay="0"/>
                                  </p:stCondLst>
                                  <p:childTnLst>
                                    <p:set>
                                      <p:cBhvr>
                                        <p:cTn id="33" dur="1" fill="hold">
                                          <p:stCondLst>
                                            <p:cond delay="0"/>
                                          </p:stCondLst>
                                        </p:cTn>
                                        <p:tgtEl>
                                          <p:spTgt spid="55"/>
                                        </p:tgtEl>
                                        <p:attrNameLst>
                                          <p:attrName>style.visibility</p:attrName>
                                        </p:attrNameLst>
                                      </p:cBhvr>
                                      <p:to>
                                        <p:strVal val="visible"/>
                                      </p:to>
                                    </p:set>
                                    <p:animEffect transition="in" filter="fade">
                                      <p:cBhvr>
                                        <p:cTn id="34" dur="1000"/>
                                        <p:tgtEl>
                                          <p:spTgt spid="55"/>
                                        </p:tgtEl>
                                      </p:cBhvr>
                                    </p:animEffect>
                                    <p:anim calcmode="lin" valueType="num">
                                      <p:cBhvr>
                                        <p:cTn id="35" dur="1000" fill="hold"/>
                                        <p:tgtEl>
                                          <p:spTgt spid="55"/>
                                        </p:tgtEl>
                                        <p:attrNameLst>
                                          <p:attrName>ppt_x</p:attrName>
                                        </p:attrNameLst>
                                      </p:cBhvr>
                                      <p:tavLst>
                                        <p:tav tm="0">
                                          <p:val>
                                            <p:strVal val="#ppt_x"/>
                                          </p:val>
                                        </p:tav>
                                        <p:tav tm="100000">
                                          <p:val>
                                            <p:strVal val="#ppt_x"/>
                                          </p:val>
                                        </p:tav>
                                      </p:tavLst>
                                    </p:anim>
                                    <p:anim calcmode="lin" valueType="num">
                                      <p:cBhvr>
                                        <p:cTn id="36" dur="1000" fill="hold"/>
                                        <p:tgtEl>
                                          <p:spTgt spid="55"/>
                                        </p:tgtEl>
                                        <p:attrNameLst>
                                          <p:attrName>ppt_y</p:attrName>
                                        </p:attrNameLst>
                                      </p:cBhvr>
                                      <p:tavLst>
                                        <p:tav tm="0">
                                          <p:val>
                                            <p:strVal val="#ppt_y+.1"/>
                                          </p:val>
                                        </p:tav>
                                        <p:tav tm="100000">
                                          <p:val>
                                            <p:strVal val="#ppt_y"/>
                                          </p:val>
                                        </p:tav>
                                      </p:tavLst>
                                    </p:anim>
                                  </p:childTnLst>
                                </p:cTn>
                              </p:par>
                              <p:par>
                                <p:cTn id="37" presetID="47" presetClass="entr" presetSubtype="0" fill="hold" nodeType="with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fade">
                                      <p:cBhvr>
                                        <p:cTn id="39" dur="1000"/>
                                        <p:tgtEl>
                                          <p:spTgt spid="7"/>
                                        </p:tgtEl>
                                      </p:cBhvr>
                                    </p:animEffect>
                                    <p:anim calcmode="lin" valueType="num">
                                      <p:cBhvr>
                                        <p:cTn id="40" dur="1000" fill="hold"/>
                                        <p:tgtEl>
                                          <p:spTgt spid="7"/>
                                        </p:tgtEl>
                                        <p:attrNameLst>
                                          <p:attrName>ppt_x</p:attrName>
                                        </p:attrNameLst>
                                      </p:cBhvr>
                                      <p:tavLst>
                                        <p:tav tm="0">
                                          <p:val>
                                            <p:strVal val="#ppt_x"/>
                                          </p:val>
                                        </p:tav>
                                        <p:tav tm="100000">
                                          <p:val>
                                            <p:strVal val="#ppt_x"/>
                                          </p:val>
                                        </p:tav>
                                      </p:tavLst>
                                    </p:anim>
                                    <p:anim calcmode="lin" valueType="num">
                                      <p:cBhvr>
                                        <p:cTn id="4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5" grpId="0"/>
      <p:bldP spid="64" grpId="0"/>
      <p:bldP spid="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cxnSp>
        <p:nvCxnSpPr>
          <p:cNvPr id="108" name="直接连接符 107"/>
          <p:cNvCxnSpPr/>
          <p:nvPr/>
        </p:nvCxnSpPr>
        <p:spPr>
          <a:xfrm>
            <a:off x="502242" y="837506"/>
            <a:ext cx="10561516"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109" name="组合 108"/>
          <p:cNvGrpSpPr/>
          <p:nvPr/>
        </p:nvGrpSpPr>
        <p:grpSpPr>
          <a:xfrm>
            <a:off x="584925" y="398422"/>
            <a:ext cx="4446461" cy="405971"/>
            <a:chOff x="534571" y="319364"/>
            <a:chExt cx="5928620" cy="541295"/>
          </a:xfrm>
        </p:grpSpPr>
        <p:sp>
          <p:nvSpPr>
            <p:cNvPr id="110" name="文本框 23"/>
            <p:cNvSpPr txBox="1"/>
            <p:nvPr/>
          </p:nvSpPr>
          <p:spPr>
            <a:xfrm>
              <a:off x="665958" y="319364"/>
              <a:ext cx="2609434" cy="533480"/>
            </a:xfrm>
            <a:prstGeom prst="rect">
              <a:avLst/>
            </a:prstGeom>
            <a:noFill/>
          </p:spPr>
          <p:txBody>
            <a:bodyPr wrap="none" rtlCol="0">
              <a:spAutoFit/>
            </a:bodyPr>
            <a:lstStyle/>
            <a:p>
              <a:r>
                <a:rPr lang="en-US" altLang="zh-CN" sz="2000" dirty="0">
                  <a:solidFill>
                    <a:srgbClr val="3A3E4A"/>
                  </a:solidFill>
                  <a:latin typeface="微软雅黑" panose="020B0503020204020204" pitchFamily="34" charset="-122"/>
                  <a:ea typeface="微软雅黑" panose="020B0503020204020204" pitchFamily="34" charset="-122"/>
                </a:rPr>
                <a:t>Add tittle text</a:t>
              </a:r>
              <a:r>
                <a:rPr lang="zh-CN" altLang="en-US" sz="2000" dirty="0">
                  <a:solidFill>
                    <a:srgbClr val="3A3E4A"/>
                  </a:solidFill>
                  <a:latin typeface="微软雅黑" panose="020B0503020204020204" pitchFamily="34" charset="-122"/>
                  <a:ea typeface="微软雅黑" panose="020B0503020204020204" pitchFamily="34" charset="-122"/>
                </a:rPr>
                <a:t> </a:t>
              </a:r>
            </a:p>
          </p:txBody>
        </p:sp>
        <p:sp>
          <p:nvSpPr>
            <p:cNvPr id="111" name="等腰三角形 110"/>
            <p:cNvSpPr/>
            <p:nvPr/>
          </p:nvSpPr>
          <p:spPr>
            <a:xfrm rot="16200000" flipH="1" flipV="1">
              <a:off x="439198" y="481327"/>
              <a:ext cx="382225" cy="191480"/>
            </a:xfrm>
            <a:prstGeom prst="triangle">
              <a:avLst/>
            </a:prstGeom>
            <a:solidFill>
              <a:srgbClr val="3A3E4A"/>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latin typeface="+mj-ea"/>
                <a:ea typeface="+mj-ea"/>
              </a:endParaRPr>
            </a:p>
          </p:txBody>
        </p:sp>
        <p:sp>
          <p:nvSpPr>
            <p:cNvPr id="112" name="文本框 23"/>
            <p:cNvSpPr txBox="1"/>
            <p:nvPr/>
          </p:nvSpPr>
          <p:spPr>
            <a:xfrm>
              <a:off x="3010961" y="429773"/>
              <a:ext cx="3452230" cy="430886"/>
            </a:xfrm>
            <a:prstGeom prst="rect">
              <a:avLst/>
            </a:prstGeom>
            <a:noFill/>
          </p:spPr>
          <p:txBody>
            <a:bodyPr wrap="none" rtlCol="0">
              <a:spAutoFit/>
            </a:bodyPr>
            <a:lstStyle/>
            <a:p>
              <a:r>
                <a:rPr lang="en-US" altLang="zh-CN" sz="1500" dirty="0">
                  <a:solidFill>
                    <a:schemeClr val="tx1">
                      <a:lumMod val="60000"/>
                      <a:lumOff val="40000"/>
                    </a:schemeClr>
                  </a:solidFill>
                  <a:latin typeface="+mj-ea"/>
                  <a:ea typeface="+mj-ea"/>
                </a:rPr>
                <a:t>  Click here to add Title</a:t>
              </a:r>
              <a:endParaRPr lang="zh-CN" altLang="en-US" sz="1500" dirty="0">
                <a:solidFill>
                  <a:schemeClr val="tx1">
                    <a:lumMod val="60000"/>
                    <a:lumOff val="40000"/>
                  </a:schemeClr>
                </a:solidFill>
                <a:latin typeface="+mj-ea"/>
                <a:ea typeface="+mj-ea"/>
              </a:endParaRPr>
            </a:p>
          </p:txBody>
        </p:sp>
      </p:grpSp>
      <p:sp>
        <p:nvSpPr>
          <p:cNvPr id="7" name="Freeform 5"/>
          <p:cNvSpPr/>
          <p:nvPr/>
        </p:nvSpPr>
        <p:spPr bwMode="auto">
          <a:xfrm rot="16200000">
            <a:off x="5095657" y="1715269"/>
            <a:ext cx="1935611" cy="3796807"/>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rgbClr val="4D4D4D"/>
            </a:solidFill>
            <a:prstDash val="solid"/>
            <a:miter lim="800000"/>
          </a:ln>
          <a:extLst>
            <a:ext uri="{909E8E84-426E-40DD-AFC4-6F175D3DCCD1}">
              <a14:hiddenFill xmlns:a14="http://schemas.microsoft.com/office/drawing/2010/main">
                <a:solidFill>
                  <a:srgbClr val="FFFFFF"/>
                </a:solidFill>
              </a14:hiddenFill>
            </a:ext>
          </a:extLst>
        </p:spPr>
        <p:txBody>
          <a:bodyPr lIns="162403" tIns="81205" rIns="162403" bIns="81205"/>
          <a:lstStyle/>
          <a:p>
            <a:pPr defTabSz="913765">
              <a:defRPr/>
            </a:pPr>
            <a:endParaRPr lang="en-US" sz="1900" kern="0">
              <a:solidFill>
                <a:sysClr val="windowText" lastClr="000000"/>
              </a:solidFill>
              <a:latin typeface="Calibri" panose="020F0502020204030204"/>
            </a:endParaRPr>
          </a:p>
        </p:txBody>
      </p:sp>
      <p:grpSp>
        <p:nvGrpSpPr>
          <p:cNvPr id="8" name="Group 73"/>
          <p:cNvGrpSpPr/>
          <p:nvPr/>
        </p:nvGrpSpPr>
        <p:grpSpPr bwMode="auto">
          <a:xfrm flipH="1">
            <a:off x="2831262" y="4279790"/>
            <a:ext cx="806412" cy="265175"/>
            <a:chOff x="7244862" y="2564012"/>
            <a:chExt cx="811991" cy="299674"/>
          </a:xfrm>
        </p:grpSpPr>
        <p:cxnSp>
          <p:nvCxnSpPr>
            <p:cNvPr id="9" name="Straight Connector 74"/>
            <p:cNvCxnSpPr/>
            <p:nvPr/>
          </p:nvCxnSpPr>
          <p:spPr>
            <a:xfrm flipV="1">
              <a:off x="7244862" y="2564012"/>
              <a:ext cx="393176" cy="299674"/>
            </a:xfrm>
            <a:prstGeom prst="line">
              <a:avLst/>
            </a:prstGeom>
            <a:noFill/>
            <a:ln w="19050" cap="flat" cmpd="sng" algn="ctr">
              <a:solidFill>
                <a:srgbClr val="4D4D4D"/>
              </a:solidFill>
              <a:prstDash val="solid"/>
              <a:headEnd type="oval" w="sm" len="sm"/>
              <a:tailEnd type="none"/>
            </a:ln>
            <a:effectLst/>
          </p:spPr>
        </p:cxnSp>
        <p:cxnSp>
          <p:nvCxnSpPr>
            <p:cNvPr id="10" name="Straight Connector 75"/>
            <p:cNvCxnSpPr/>
            <p:nvPr/>
          </p:nvCxnSpPr>
          <p:spPr>
            <a:xfrm>
              <a:off x="7642832" y="2564012"/>
              <a:ext cx="414021" cy="0"/>
            </a:xfrm>
            <a:prstGeom prst="line">
              <a:avLst/>
            </a:prstGeom>
            <a:noFill/>
            <a:ln w="19050" cap="flat" cmpd="sng" algn="ctr">
              <a:solidFill>
                <a:srgbClr val="4D4D4D"/>
              </a:solidFill>
              <a:prstDash val="solid"/>
              <a:headEnd type="none"/>
              <a:tailEnd type="oval" w="sm" len="sm"/>
            </a:ln>
            <a:effectLst/>
          </p:spPr>
        </p:cxnSp>
      </p:grpSp>
      <p:grpSp>
        <p:nvGrpSpPr>
          <p:cNvPr id="11" name="Group 76"/>
          <p:cNvGrpSpPr/>
          <p:nvPr/>
        </p:nvGrpSpPr>
        <p:grpSpPr bwMode="auto">
          <a:xfrm flipH="1">
            <a:off x="3242447" y="2938034"/>
            <a:ext cx="812697" cy="266762"/>
            <a:chOff x="7244862" y="2564012"/>
            <a:chExt cx="819621" cy="299674"/>
          </a:xfrm>
        </p:grpSpPr>
        <p:cxnSp>
          <p:nvCxnSpPr>
            <p:cNvPr id="12" name="Straight Connector 77"/>
            <p:cNvCxnSpPr/>
            <p:nvPr/>
          </p:nvCxnSpPr>
          <p:spPr>
            <a:xfrm flipV="1">
              <a:off x="7244862" y="2564012"/>
              <a:ext cx="393802" cy="299674"/>
            </a:xfrm>
            <a:prstGeom prst="line">
              <a:avLst/>
            </a:prstGeom>
            <a:noFill/>
            <a:ln w="19050" cap="flat" cmpd="sng" algn="ctr">
              <a:solidFill>
                <a:srgbClr val="4D4D4D"/>
              </a:solidFill>
              <a:prstDash val="solid"/>
              <a:headEnd type="oval" w="sm" len="sm"/>
              <a:tailEnd type="none"/>
            </a:ln>
            <a:effectLst/>
          </p:spPr>
        </p:cxnSp>
        <p:cxnSp>
          <p:nvCxnSpPr>
            <p:cNvPr id="13" name="Straight Connector 78"/>
            <p:cNvCxnSpPr/>
            <p:nvPr/>
          </p:nvCxnSpPr>
          <p:spPr>
            <a:xfrm>
              <a:off x="7643466" y="2564012"/>
              <a:ext cx="421017" cy="0"/>
            </a:xfrm>
            <a:prstGeom prst="line">
              <a:avLst/>
            </a:prstGeom>
            <a:noFill/>
            <a:ln w="19050" cap="flat" cmpd="sng" algn="ctr">
              <a:solidFill>
                <a:srgbClr val="4D4D4D"/>
              </a:solidFill>
              <a:prstDash val="solid"/>
              <a:headEnd type="none"/>
              <a:tailEnd type="oval" w="sm" len="sm"/>
            </a:ln>
            <a:effectLst/>
          </p:spPr>
        </p:cxnSp>
      </p:grpSp>
      <p:grpSp>
        <p:nvGrpSpPr>
          <p:cNvPr id="14" name="Group 79"/>
          <p:cNvGrpSpPr/>
          <p:nvPr/>
        </p:nvGrpSpPr>
        <p:grpSpPr bwMode="auto">
          <a:xfrm>
            <a:off x="8042459" y="2938034"/>
            <a:ext cx="836703" cy="266762"/>
            <a:chOff x="7244862" y="2564012"/>
            <a:chExt cx="842492" cy="299674"/>
          </a:xfrm>
        </p:grpSpPr>
        <p:cxnSp>
          <p:nvCxnSpPr>
            <p:cNvPr id="15" name="Straight Connector 80"/>
            <p:cNvCxnSpPr/>
            <p:nvPr/>
          </p:nvCxnSpPr>
          <p:spPr>
            <a:xfrm flipV="1">
              <a:off x="7244862" y="2564012"/>
              <a:ext cx="393176" cy="299674"/>
            </a:xfrm>
            <a:prstGeom prst="line">
              <a:avLst/>
            </a:prstGeom>
            <a:noFill/>
            <a:ln w="19050" cap="flat" cmpd="sng" algn="ctr">
              <a:solidFill>
                <a:srgbClr val="4D4D4D"/>
              </a:solidFill>
              <a:prstDash val="solid"/>
              <a:headEnd type="oval" w="sm" len="sm"/>
              <a:tailEnd type="none"/>
            </a:ln>
            <a:effectLst/>
          </p:spPr>
        </p:cxnSp>
        <p:cxnSp>
          <p:nvCxnSpPr>
            <p:cNvPr id="16" name="Straight Connector 81"/>
            <p:cNvCxnSpPr/>
            <p:nvPr/>
          </p:nvCxnSpPr>
          <p:spPr>
            <a:xfrm>
              <a:off x="7642832" y="2564012"/>
              <a:ext cx="444522" cy="0"/>
            </a:xfrm>
            <a:prstGeom prst="line">
              <a:avLst/>
            </a:prstGeom>
            <a:noFill/>
            <a:ln w="19050" cap="flat" cmpd="sng" algn="ctr">
              <a:solidFill>
                <a:srgbClr val="4D4D4D"/>
              </a:solidFill>
              <a:prstDash val="solid"/>
              <a:headEnd type="none"/>
              <a:tailEnd type="oval" w="sm" len="sm"/>
            </a:ln>
            <a:effectLst/>
          </p:spPr>
        </p:cxnSp>
      </p:grpSp>
      <p:grpSp>
        <p:nvGrpSpPr>
          <p:cNvPr id="17" name="Group 82"/>
          <p:cNvGrpSpPr/>
          <p:nvPr/>
        </p:nvGrpSpPr>
        <p:grpSpPr bwMode="auto">
          <a:xfrm>
            <a:off x="8456738" y="4279790"/>
            <a:ext cx="868722" cy="265175"/>
            <a:chOff x="7244862" y="2564012"/>
            <a:chExt cx="874729" cy="299674"/>
          </a:xfrm>
        </p:grpSpPr>
        <p:cxnSp>
          <p:nvCxnSpPr>
            <p:cNvPr id="18" name="Straight Connector 83"/>
            <p:cNvCxnSpPr/>
            <p:nvPr/>
          </p:nvCxnSpPr>
          <p:spPr>
            <a:xfrm flipV="1">
              <a:off x="7244862" y="2564012"/>
              <a:ext cx="393175" cy="299674"/>
            </a:xfrm>
            <a:prstGeom prst="line">
              <a:avLst/>
            </a:prstGeom>
            <a:noFill/>
            <a:ln w="19050" cap="flat" cmpd="sng" algn="ctr">
              <a:solidFill>
                <a:srgbClr val="4D4D4D"/>
              </a:solidFill>
              <a:prstDash val="solid"/>
              <a:headEnd type="oval" w="sm" len="sm"/>
              <a:tailEnd type="none"/>
            </a:ln>
            <a:effectLst/>
          </p:spPr>
        </p:cxnSp>
        <p:cxnSp>
          <p:nvCxnSpPr>
            <p:cNvPr id="19" name="Straight Connector 84"/>
            <p:cNvCxnSpPr/>
            <p:nvPr/>
          </p:nvCxnSpPr>
          <p:spPr>
            <a:xfrm>
              <a:off x="7642833" y="2564012"/>
              <a:ext cx="476758" cy="0"/>
            </a:xfrm>
            <a:prstGeom prst="line">
              <a:avLst/>
            </a:prstGeom>
            <a:noFill/>
            <a:ln w="19050" cap="flat" cmpd="sng" algn="ctr">
              <a:solidFill>
                <a:srgbClr val="4D4D4D"/>
              </a:solidFill>
              <a:prstDash val="solid"/>
              <a:headEnd type="none"/>
              <a:tailEnd type="oval" w="sm" len="sm"/>
            </a:ln>
            <a:effectLst/>
          </p:spPr>
        </p:cxnSp>
      </p:grpSp>
      <p:grpSp>
        <p:nvGrpSpPr>
          <p:cNvPr id="20" name="组合 19"/>
          <p:cNvGrpSpPr/>
          <p:nvPr/>
        </p:nvGrpSpPr>
        <p:grpSpPr>
          <a:xfrm>
            <a:off x="5736129" y="2263638"/>
            <a:ext cx="718155" cy="718410"/>
            <a:chOff x="4641550" y="3820609"/>
            <a:chExt cx="587801" cy="587801"/>
          </a:xfrm>
        </p:grpSpPr>
        <p:grpSp>
          <p:nvGrpSpPr>
            <p:cNvPr id="21" name="组合 20"/>
            <p:cNvGrpSpPr/>
            <p:nvPr/>
          </p:nvGrpSpPr>
          <p:grpSpPr>
            <a:xfrm>
              <a:off x="4641550" y="3820609"/>
              <a:ext cx="587801" cy="587801"/>
              <a:chOff x="304800" y="673100"/>
              <a:chExt cx="4000500" cy="4000500"/>
            </a:xfrm>
            <a:effectLst>
              <a:outerShdw blurRad="444500" dist="254000" dir="8100000" algn="tr" rotWithShape="0">
                <a:prstClr val="black">
                  <a:alpha val="50000"/>
                </a:prstClr>
              </a:outerShdw>
            </a:effectLst>
          </p:grpSpPr>
          <p:sp>
            <p:nvSpPr>
              <p:cNvPr id="27" name="同心圆 26"/>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913765"/>
                <a:endParaRPr lang="zh-CN" altLang="en-US" sz="1900" kern="0">
                  <a:solidFill>
                    <a:sysClr val="windowText" lastClr="000000"/>
                  </a:solidFill>
                  <a:latin typeface="Calibri" panose="020F0502020204030204"/>
                  <a:ea typeface="宋体" panose="02010600030101010101" pitchFamily="2" charset="-122"/>
                </a:endParaRPr>
              </a:p>
            </p:txBody>
          </p:sp>
          <p:sp>
            <p:nvSpPr>
              <p:cNvPr id="28" name="椭圆 27"/>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913765"/>
                <a:endParaRPr lang="zh-CN" altLang="en-US" sz="1900" kern="0">
                  <a:solidFill>
                    <a:sysClr val="window" lastClr="FFFFFF"/>
                  </a:solidFill>
                  <a:latin typeface="Calibri" panose="020F0502020204030204"/>
                  <a:ea typeface="宋体" panose="02010600030101010101" pitchFamily="2" charset="-122"/>
                </a:endParaRPr>
              </a:p>
            </p:txBody>
          </p:sp>
        </p:grpSp>
        <p:grpSp>
          <p:nvGrpSpPr>
            <p:cNvPr id="22" name="组合 21"/>
            <p:cNvGrpSpPr/>
            <p:nvPr/>
          </p:nvGrpSpPr>
          <p:grpSpPr>
            <a:xfrm>
              <a:off x="4767685" y="3993961"/>
              <a:ext cx="335530" cy="285698"/>
              <a:chOff x="2570163" y="3632200"/>
              <a:chExt cx="641350" cy="546100"/>
            </a:xfrm>
            <a:solidFill>
              <a:srgbClr val="595959"/>
            </a:solidFill>
          </p:grpSpPr>
          <p:sp>
            <p:nvSpPr>
              <p:cNvPr id="23" name="Freeform 80"/>
              <p:cNvSpPr/>
              <p:nvPr/>
            </p:nvSpPr>
            <p:spPr bwMode="auto">
              <a:xfrm>
                <a:off x="2970213" y="3632200"/>
                <a:ext cx="241300" cy="241300"/>
              </a:xfrm>
              <a:custGeom>
                <a:avLst/>
                <a:gdLst>
                  <a:gd name="T0" fmla="*/ 122 w 152"/>
                  <a:gd name="T1" fmla="*/ 148 h 152"/>
                  <a:gd name="T2" fmla="*/ 122 w 152"/>
                  <a:gd name="T3" fmla="*/ 148 h 152"/>
                  <a:gd name="T4" fmla="*/ 120 w 152"/>
                  <a:gd name="T5" fmla="*/ 150 h 152"/>
                  <a:gd name="T6" fmla="*/ 116 w 152"/>
                  <a:gd name="T7" fmla="*/ 152 h 152"/>
                  <a:gd name="T8" fmla="*/ 112 w 152"/>
                  <a:gd name="T9" fmla="*/ 150 h 152"/>
                  <a:gd name="T10" fmla="*/ 108 w 152"/>
                  <a:gd name="T11" fmla="*/ 148 h 152"/>
                  <a:gd name="T12" fmla="*/ 2 w 152"/>
                  <a:gd name="T13" fmla="*/ 42 h 152"/>
                  <a:gd name="T14" fmla="*/ 2 w 152"/>
                  <a:gd name="T15" fmla="*/ 42 h 152"/>
                  <a:gd name="T16" fmla="*/ 0 w 152"/>
                  <a:gd name="T17" fmla="*/ 40 h 152"/>
                  <a:gd name="T18" fmla="*/ 0 w 152"/>
                  <a:gd name="T19" fmla="*/ 36 h 152"/>
                  <a:gd name="T20" fmla="*/ 0 w 152"/>
                  <a:gd name="T21" fmla="*/ 32 h 152"/>
                  <a:gd name="T22" fmla="*/ 2 w 152"/>
                  <a:gd name="T23" fmla="*/ 28 h 152"/>
                  <a:gd name="T24" fmla="*/ 28 w 152"/>
                  <a:gd name="T25" fmla="*/ 2 h 152"/>
                  <a:gd name="T26" fmla="*/ 28 w 152"/>
                  <a:gd name="T27" fmla="*/ 2 h 152"/>
                  <a:gd name="T28" fmla="*/ 32 w 152"/>
                  <a:gd name="T29" fmla="*/ 0 h 152"/>
                  <a:gd name="T30" fmla="*/ 36 w 152"/>
                  <a:gd name="T31" fmla="*/ 0 h 152"/>
                  <a:gd name="T32" fmla="*/ 40 w 152"/>
                  <a:gd name="T33" fmla="*/ 0 h 152"/>
                  <a:gd name="T34" fmla="*/ 42 w 152"/>
                  <a:gd name="T35" fmla="*/ 2 h 152"/>
                  <a:gd name="T36" fmla="*/ 148 w 152"/>
                  <a:gd name="T37" fmla="*/ 108 h 152"/>
                  <a:gd name="T38" fmla="*/ 148 w 152"/>
                  <a:gd name="T39" fmla="*/ 108 h 152"/>
                  <a:gd name="T40" fmla="*/ 152 w 152"/>
                  <a:gd name="T41" fmla="*/ 112 h 152"/>
                  <a:gd name="T42" fmla="*/ 152 w 152"/>
                  <a:gd name="T43" fmla="*/ 116 h 152"/>
                  <a:gd name="T44" fmla="*/ 152 w 152"/>
                  <a:gd name="T45" fmla="*/ 118 h 152"/>
                  <a:gd name="T46" fmla="*/ 148 w 152"/>
                  <a:gd name="T47" fmla="*/ 122 h 152"/>
                  <a:gd name="T48" fmla="*/ 122 w 152"/>
                  <a:gd name="T49" fmla="*/ 148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52" h="152">
                    <a:moveTo>
                      <a:pt x="122" y="148"/>
                    </a:moveTo>
                    <a:lnTo>
                      <a:pt x="122" y="148"/>
                    </a:lnTo>
                    <a:lnTo>
                      <a:pt x="120" y="150"/>
                    </a:lnTo>
                    <a:lnTo>
                      <a:pt x="116" y="152"/>
                    </a:lnTo>
                    <a:lnTo>
                      <a:pt x="112" y="150"/>
                    </a:lnTo>
                    <a:lnTo>
                      <a:pt x="108" y="148"/>
                    </a:lnTo>
                    <a:lnTo>
                      <a:pt x="2" y="42"/>
                    </a:lnTo>
                    <a:lnTo>
                      <a:pt x="2" y="42"/>
                    </a:lnTo>
                    <a:lnTo>
                      <a:pt x="0" y="40"/>
                    </a:lnTo>
                    <a:lnTo>
                      <a:pt x="0" y="36"/>
                    </a:lnTo>
                    <a:lnTo>
                      <a:pt x="0" y="32"/>
                    </a:lnTo>
                    <a:lnTo>
                      <a:pt x="2" y="28"/>
                    </a:lnTo>
                    <a:lnTo>
                      <a:pt x="28" y="2"/>
                    </a:lnTo>
                    <a:lnTo>
                      <a:pt x="28" y="2"/>
                    </a:lnTo>
                    <a:lnTo>
                      <a:pt x="32" y="0"/>
                    </a:lnTo>
                    <a:lnTo>
                      <a:pt x="36" y="0"/>
                    </a:lnTo>
                    <a:lnTo>
                      <a:pt x="40" y="0"/>
                    </a:lnTo>
                    <a:lnTo>
                      <a:pt x="42" y="2"/>
                    </a:lnTo>
                    <a:lnTo>
                      <a:pt x="148" y="108"/>
                    </a:lnTo>
                    <a:lnTo>
                      <a:pt x="148" y="108"/>
                    </a:lnTo>
                    <a:lnTo>
                      <a:pt x="152" y="112"/>
                    </a:lnTo>
                    <a:lnTo>
                      <a:pt x="152" y="116"/>
                    </a:lnTo>
                    <a:lnTo>
                      <a:pt x="152" y="118"/>
                    </a:lnTo>
                    <a:lnTo>
                      <a:pt x="148" y="122"/>
                    </a:lnTo>
                    <a:lnTo>
                      <a:pt x="122" y="14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3765"/>
                <a:endParaRPr lang="zh-CN" altLang="en-US" sz="1900" kern="0">
                  <a:solidFill>
                    <a:sysClr val="windowText" lastClr="000000"/>
                  </a:solidFill>
                </a:endParaRPr>
              </a:p>
            </p:txBody>
          </p:sp>
          <p:sp>
            <p:nvSpPr>
              <p:cNvPr id="24" name="Freeform 81"/>
              <p:cNvSpPr/>
              <p:nvPr/>
            </p:nvSpPr>
            <p:spPr bwMode="auto">
              <a:xfrm>
                <a:off x="2671763" y="3794125"/>
                <a:ext cx="428625" cy="384175"/>
              </a:xfrm>
              <a:custGeom>
                <a:avLst/>
                <a:gdLst>
                  <a:gd name="T0" fmla="*/ 168 w 270"/>
                  <a:gd name="T1" fmla="*/ 24 h 242"/>
                  <a:gd name="T2" fmla="*/ 136 w 270"/>
                  <a:gd name="T3" fmla="*/ 54 h 242"/>
                  <a:gd name="T4" fmla="*/ 134 w 270"/>
                  <a:gd name="T5" fmla="*/ 60 h 242"/>
                  <a:gd name="T6" fmla="*/ 124 w 270"/>
                  <a:gd name="T7" fmla="*/ 70 h 242"/>
                  <a:gd name="T8" fmla="*/ 118 w 270"/>
                  <a:gd name="T9" fmla="*/ 74 h 242"/>
                  <a:gd name="T10" fmla="*/ 106 w 270"/>
                  <a:gd name="T11" fmla="*/ 78 h 242"/>
                  <a:gd name="T12" fmla="*/ 92 w 270"/>
                  <a:gd name="T13" fmla="*/ 76 h 242"/>
                  <a:gd name="T14" fmla="*/ 84 w 270"/>
                  <a:gd name="T15" fmla="*/ 72 h 242"/>
                  <a:gd name="T16" fmla="*/ 78 w 270"/>
                  <a:gd name="T17" fmla="*/ 68 h 242"/>
                  <a:gd name="T18" fmla="*/ 70 w 270"/>
                  <a:gd name="T19" fmla="*/ 50 h 242"/>
                  <a:gd name="T20" fmla="*/ 70 w 270"/>
                  <a:gd name="T21" fmla="*/ 32 h 242"/>
                  <a:gd name="T22" fmla="*/ 4 w 270"/>
                  <a:gd name="T23" fmla="*/ 78 h 242"/>
                  <a:gd name="T24" fmla="*/ 2 w 270"/>
                  <a:gd name="T25" fmla="*/ 80 h 242"/>
                  <a:gd name="T26" fmla="*/ 2 w 270"/>
                  <a:gd name="T27" fmla="*/ 86 h 242"/>
                  <a:gd name="T28" fmla="*/ 10 w 270"/>
                  <a:gd name="T29" fmla="*/ 98 h 242"/>
                  <a:gd name="T30" fmla="*/ 26 w 270"/>
                  <a:gd name="T31" fmla="*/ 82 h 242"/>
                  <a:gd name="T32" fmla="*/ 42 w 270"/>
                  <a:gd name="T33" fmla="*/ 76 h 242"/>
                  <a:gd name="T34" fmla="*/ 60 w 270"/>
                  <a:gd name="T35" fmla="*/ 82 h 242"/>
                  <a:gd name="T36" fmla="*/ 66 w 270"/>
                  <a:gd name="T37" fmla="*/ 90 h 242"/>
                  <a:gd name="T38" fmla="*/ 66 w 270"/>
                  <a:gd name="T39" fmla="*/ 100 h 242"/>
                  <a:gd name="T40" fmla="*/ 84 w 270"/>
                  <a:gd name="T41" fmla="*/ 108 h 242"/>
                  <a:gd name="T42" fmla="*/ 90 w 270"/>
                  <a:gd name="T43" fmla="*/ 116 h 242"/>
                  <a:gd name="T44" fmla="*/ 92 w 270"/>
                  <a:gd name="T45" fmla="*/ 124 h 242"/>
                  <a:gd name="T46" fmla="*/ 108 w 270"/>
                  <a:gd name="T47" fmla="*/ 132 h 242"/>
                  <a:gd name="T48" fmla="*/ 114 w 270"/>
                  <a:gd name="T49" fmla="*/ 140 h 242"/>
                  <a:gd name="T50" fmla="*/ 116 w 270"/>
                  <a:gd name="T51" fmla="*/ 148 h 242"/>
                  <a:gd name="T52" fmla="*/ 132 w 270"/>
                  <a:gd name="T53" fmla="*/ 156 h 242"/>
                  <a:gd name="T54" fmla="*/ 138 w 270"/>
                  <a:gd name="T55" fmla="*/ 164 h 242"/>
                  <a:gd name="T56" fmla="*/ 138 w 270"/>
                  <a:gd name="T57" fmla="*/ 182 h 242"/>
                  <a:gd name="T58" fmla="*/ 118 w 270"/>
                  <a:gd name="T59" fmla="*/ 204 h 242"/>
                  <a:gd name="T60" fmla="*/ 150 w 270"/>
                  <a:gd name="T61" fmla="*/ 236 h 242"/>
                  <a:gd name="T62" fmla="*/ 162 w 270"/>
                  <a:gd name="T63" fmla="*/ 242 h 242"/>
                  <a:gd name="T64" fmla="*/ 172 w 270"/>
                  <a:gd name="T65" fmla="*/ 236 h 242"/>
                  <a:gd name="T66" fmla="*/ 176 w 270"/>
                  <a:gd name="T67" fmla="*/ 232 h 242"/>
                  <a:gd name="T68" fmla="*/ 176 w 270"/>
                  <a:gd name="T69" fmla="*/ 218 h 242"/>
                  <a:gd name="T70" fmla="*/ 148 w 270"/>
                  <a:gd name="T71" fmla="*/ 188 h 242"/>
                  <a:gd name="T72" fmla="*/ 146 w 270"/>
                  <a:gd name="T73" fmla="*/ 184 h 242"/>
                  <a:gd name="T74" fmla="*/ 148 w 270"/>
                  <a:gd name="T75" fmla="*/ 180 h 242"/>
                  <a:gd name="T76" fmla="*/ 156 w 270"/>
                  <a:gd name="T77" fmla="*/ 180 h 242"/>
                  <a:gd name="T78" fmla="*/ 180 w 270"/>
                  <a:gd name="T79" fmla="*/ 206 h 242"/>
                  <a:gd name="T80" fmla="*/ 192 w 270"/>
                  <a:gd name="T81" fmla="*/ 210 h 242"/>
                  <a:gd name="T82" fmla="*/ 204 w 270"/>
                  <a:gd name="T83" fmla="*/ 206 h 242"/>
                  <a:gd name="T84" fmla="*/ 208 w 270"/>
                  <a:gd name="T85" fmla="*/ 200 h 242"/>
                  <a:gd name="T86" fmla="*/ 208 w 270"/>
                  <a:gd name="T87" fmla="*/ 188 h 242"/>
                  <a:gd name="T88" fmla="*/ 178 w 270"/>
                  <a:gd name="T89" fmla="*/ 158 h 242"/>
                  <a:gd name="T90" fmla="*/ 176 w 270"/>
                  <a:gd name="T91" fmla="*/ 154 h 242"/>
                  <a:gd name="T92" fmla="*/ 178 w 270"/>
                  <a:gd name="T93" fmla="*/ 150 h 242"/>
                  <a:gd name="T94" fmla="*/ 186 w 270"/>
                  <a:gd name="T95" fmla="*/ 150 h 242"/>
                  <a:gd name="T96" fmla="*/ 212 w 270"/>
                  <a:gd name="T97" fmla="*/ 174 h 242"/>
                  <a:gd name="T98" fmla="*/ 224 w 270"/>
                  <a:gd name="T99" fmla="*/ 180 h 242"/>
                  <a:gd name="T100" fmla="*/ 234 w 270"/>
                  <a:gd name="T101" fmla="*/ 174 h 242"/>
                  <a:gd name="T102" fmla="*/ 238 w 270"/>
                  <a:gd name="T103" fmla="*/ 170 h 242"/>
                  <a:gd name="T104" fmla="*/ 238 w 270"/>
                  <a:gd name="T105" fmla="*/ 158 h 242"/>
                  <a:gd name="T106" fmla="*/ 210 w 270"/>
                  <a:gd name="T107" fmla="*/ 126 h 242"/>
                  <a:gd name="T108" fmla="*/ 208 w 270"/>
                  <a:gd name="T109" fmla="*/ 122 h 242"/>
                  <a:gd name="T110" fmla="*/ 210 w 270"/>
                  <a:gd name="T111" fmla="*/ 118 h 242"/>
                  <a:gd name="T112" fmla="*/ 218 w 270"/>
                  <a:gd name="T113" fmla="*/ 118 h 242"/>
                  <a:gd name="T114" fmla="*/ 242 w 270"/>
                  <a:gd name="T115" fmla="*/ 144 h 242"/>
                  <a:gd name="T116" fmla="*/ 254 w 270"/>
                  <a:gd name="T117" fmla="*/ 148 h 242"/>
                  <a:gd name="T118" fmla="*/ 266 w 270"/>
                  <a:gd name="T119" fmla="*/ 144 h 242"/>
                  <a:gd name="T120" fmla="*/ 270 w 270"/>
                  <a:gd name="T121" fmla="*/ 138 h 242"/>
                  <a:gd name="T122" fmla="*/ 270 w 270"/>
                  <a:gd name="T123" fmla="*/ 126 h 242"/>
                  <a:gd name="T124" fmla="*/ 266 w 270"/>
                  <a:gd name="T125" fmla="*/ 12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0" h="242">
                    <a:moveTo>
                      <a:pt x="266" y="120"/>
                    </a:moveTo>
                    <a:lnTo>
                      <a:pt x="168" y="24"/>
                    </a:lnTo>
                    <a:lnTo>
                      <a:pt x="144" y="34"/>
                    </a:lnTo>
                    <a:lnTo>
                      <a:pt x="136" y="54"/>
                    </a:lnTo>
                    <a:lnTo>
                      <a:pt x="136" y="54"/>
                    </a:lnTo>
                    <a:lnTo>
                      <a:pt x="134" y="60"/>
                    </a:lnTo>
                    <a:lnTo>
                      <a:pt x="130" y="66"/>
                    </a:lnTo>
                    <a:lnTo>
                      <a:pt x="124" y="70"/>
                    </a:lnTo>
                    <a:lnTo>
                      <a:pt x="118" y="74"/>
                    </a:lnTo>
                    <a:lnTo>
                      <a:pt x="118" y="74"/>
                    </a:lnTo>
                    <a:lnTo>
                      <a:pt x="112" y="76"/>
                    </a:lnTo>
                    <a:lnTo>
                      <a:pt x="106" y="78"/>
                    </a:lnTo>
                    <a:lnTo>
                      <a:pt x="98" y="78"/>
                    </a:lnTo>
                    <a:lnTo>
                      <a:pt x="92" y="76"/>
                    </a:lnTo>
                    <a:lnTo>
                      <a:pt x="92" y="76"/>
                    </a:lnTo>
                    <a:lnTo>
                      <a:pt x="84" y="72"/>
                    </a:lnTo>
                    <a:lnTo>
                      <a:pt x="78" y="68"/>
                    </a:lnTo>
                    <a:lnTo>
                      <a:pt x="78" y="68"/>
                    </a:lnTo>
                    <a:lnTo>
                      <a:pt x="72" y="60"/>
                    </a:lnTo>
                    <a:lnTo>
                      <a:pt x="70" y="50"/>
                    </a:lnTo>
                    <a:lnTo>
                      <a:pt x="68" y="42"/>
                    </a:lnTo>
                    <a:lnTo>
                      <a:pt x="70" y="32"/>
                    </a:lnTo>
                    <a:lnTo>
                      <a:pt x="82" y="0"/>
                    </a:lnTo>
                    <a:lnTo>
                      <a:pt x="4" y="78"/>
                    </a:lnTo>
                    <a:lnTo>
                      <a:pt x="4" y="78"/>
                    </a:lnTo>
                    <a:lnTo>
                      <a:pt x="2" y="80"/>
                    </a:lnTo>
                    <a:lnTo>
                      <a:pt x="0" y="84"/>
                    </a:lnTo>
                    <a:lnTo>
                      <a:pt x="2" y="86"/>
                    </a:lnTo>
                    <a:lnTo>
                      <a:pt x="4" y="90"/>
                    </a:lnTo>
                    <a:lnTo>
                      <a:pt x="10" y="98"/>
                    </a:lnTo>
                    <a:lnTo>
                      <a:pt x="26" y="82"/>
                    </a:lnTo>
                    <a:lnTo>
                      <a:pt x="26" y="82"/>
                    </a:lnTo>
                    <a:lnTo>
                      <a:pt x="34" y="78"/>
                    </a:lnTo>
                    <a:lnTo>
                      <a:pt x="42" y="76"/>
                    </a:lnTo>
                    <a:lnTo>
                      <a:pt x="52" y="78"/>
                    </a:lnTo>
                    <a:lnTo>
                      <a:pt x="60" y="82"/>
                    </a:lnTo>
                    <a:lnTo>
                      <a:pt x="60" y="82"/>
                    </a:lnTo>
                    <a:lnTo>
                      <a:pt x="66" y="90"/>
                    </a:lnTo>
                    <a:lnTo>
                      <a:pt x="66" y="100"/>
                    </a:lnTo>
                    <a:lnTo>
                      <a:pt x="66" y="100"/>
                    </a:lnTo>
                    <a:lnTo>
                      <a:pt x="76" y="102"/>
                    </a:lnTo>
                    <a:lnTo>
                      <a:pt x="84" y="108"/>
                    </a:lnTo>
                    <a:lnTo>
                      <a:pt x="84" y="108"/>
                    </a:lnTo>
                    <a:lnTo>
                      <a:pt x="90" y="116"/>
                    </a:lnTo>
                    <a:lnTo>
                      <a:pt x="92" y="124"/>
                    </a:lnTo>
                    <a:lnTo>
                      <a:pt x="92" y="124"/>
                    </a:lnTo>
                    <a:lnTo>
                      <a:pt x="100" y="126"/>
                    </a:lnTo>
                    <a:lnTo>
                      <a:pt x="108" y="132"/>
                    </a:lnTo>
                    <a:lnTo>
                      <a:pt x="108" y="132"/>
                    </a:lnTo>
                    <a:lnTo>
                      <a:pt x="114" y="140"/>
                    </a:lnTo>
                    <a:lnTo>
                      <a:pt x="116" y="148"/>
                    </a:lnTo>
                    <a:lnTo>
                      <a:pt x="116" y="148"/>
                    </a:lnTo>
                    <a:lnTo>
                      <a:pt x="124" y="150"/>
                    </a:lnTo>
                    <a:lnTo>
                      <a:pt x="132" y="156"/>
                    </a:lnTo>
                    <a:lnTo>
                      <a:pt x="132" y="156"/>
                    </a:lnTo>
                    <a:lnTo>
                      <a:pt x="138" y="164"/>
                    </a:lnTo>
                    <a:lnTo>
                      <a:pt x="140" y="174"/>
                    </a:lnTo>
                    <a:lnTo>
                      <a:pt x="138" y="182"/>
                    </a:lnTo>
                    <a:lnTo>
                      <a:pt x="132" y="190"/>
                    </a:lnTo>
                    <a:lnTo>
                      <a:pt x="118" y="204"/>
                    </a:lnTo>
                    <a:lnTo>
                      <a:pt x="150" y="236"/>
                    </a:lnTo>
                    <a:lnTo>
                      <a:pt x="150" y="236"/>
                    </a:lnTo>
                    <a:lnTo>
                      <a:pt x="156" y="240"/>
                    </a:lnTo>
                    <a:lnTo>
                      <a:pt x="162" y="242"/>
                    </a:lnTo>
                    <a:lnTo>
                      <a:pt x="168" y="240"/>
                    </a:lnTo>
                    <a:lnTo>
                      <a:pt x="172" y="236"/>
                    </a:lnTo>
                    <a:lnTo>
                      <a:pt x="172" y="236"/>
                    </a:lnTo>
                    <a:lnTo>
                      <a:pt x="176" y="232"/>
                    </a:lnTo>
                    <a:lnTo>
                      <a:pt x="178" y="224"/>
                    </a:lnTo>
                    <a:lnTo>
                      <a:pt x="176" y="218"/>
                    </a:lnTo>
                    <a:lnTo>
                      <a:pt x="172" y="214"/>
                    </a:lnTo>
                    <a:lnTo>
                      <a:pt x="148" y="188"/>
                    </a:lnTo>
                    <a:lnTo>
                      <a:pt x="148" y="188"/>
                    </a:lnTo>
                    <a:lnTo>
                      <a:pt x="146" y="184"/>
                    </a:lnTo>
                    <a:lnTo>
                      <a:pt x="148" y="180"/>
                    </a:lnTo>
                    <a:lnTo>
                      <a:pt x="148" y="180"/>
                    </a:lnTo>
                    <a:lnTo>
                      <a:pt x="152" y="178"/>
                    </a:lnTo>
                    <a:lnTo>
                      <a:pt x="156" y="180"/>
                    </a:lnTo>
                    <a:lnTo>
                      <a:pt x="180" y="206"/>
                    </a:lnTo>
                    <a:lnTo>
                      <a:pt x="180" y="206"/>
                    </a:lnTo>
                    <a:lnTo>
                      <a:pt x="186" y="210"/>
                    </a:lnTo>
                    <a:lnTo>
                      <a:pt x="192" y="210"/>
                    </a:lnTo>
                    <a:lnTo>
                      <a:pt x="198" y="210"/>
                    </a:lnTo>
                    <a:lnTo>
                      <a:pt x="204" y="206"/>
                    </a:lnTo>
                    <a:lnTo>
                      <a:pt x="204" y="206"/>
                    </a:lnTo>
                    <a:lnTo>
                      <a:pt x="208" y="200"/>
                    </a:lnTo>
                    <a:lnTo>
                      <a:pt x="208" y="194"/>
                    </a:lnTo>
                    <a:lnTo>
                      <a:pt x="208" y="188"/>
                    </a:lnTo>
                    <a:lnTo>
                      <a:pt x="204" y="182"/>
                    </a:lnTo>
                    <a:lnTo>
                      <a:pt x="178" y="158"/>
                    </a:lnTo>
                    <a:lnTo>
                      <a:pt x="178" y="158"/>
                    </a:lnTo>
                    <a:lnTo>
                      <a:pt x="176" y="154"/>
                    </a:lnTo>
                    <a:lnTo>
                      <a:pt x="178" y="150"/>
                    </a:lnTo>
                    <a:lnTo>
                      <a:pt x="178" y="150"/>
                    </a:lnTo>
                    <a:lnTo>
                      <a:pt x="182" y="148"/>
                    </a:lnTo>
                    <a:lnTo>
                      <a:pt x="186" y="150"/>
                    </a:lnTo>
                    <a:lnTo>
                      <a:pt x="212" y="174"/>
                    </a:lnTo>
                    <a:lnTo>
                      <a:pt x="212" y="174"/>
                    </a:lnTo>
                    <a:lnTo>
                      <a:pt x="218" y="178"/>
                    </a:lnTo>
                    <a:lnTo>
                      <a:pt x="224" y="180"/>
                    </a:lnTo>
                    <a:lnTo>
                      <a:pt x="230" y="178"/>
                    </a:lnTo>
                    <a:lnTo>
                      <a:pt x="234" y="174"/>
                    </a:lnTo>
                    <a:lnTo>
                      <a:pt x="234" y="174"/>
                    </a:lnTo>
                    <a:lnTo>
                      <a:pt x="238" y="170"/>
                    </a:lnTo>
                    <a:lnTo>
                      <a:pt x="240" y="164"/>
                    </a:lnTo>
                    <a:lnTo>
                      <a:pt x="238" y="158"/>
                    </a:lnTo>
                    <a:lnTo>
                      <a:pt x="234" y="152"/>
                    </a:lnTo>
                    <a:lnTo>
                      <a:pt x="210" y="126"/>
                    </a:lnTo>
                    <a:lnTo>
                      <a:pt x="210" y="126"/>
                    </a:lnTo>
                    <a:lnTo>
                      <a:pt x="208" y="122"/>
                    </a:lnTo>
                    <a:lnTo>
                      <a:pt x="210" y="118"/>
                    </a:lnTo>
                    <a:lnTo>
                      <a:pt x="210" y="118"/>
                    </a:lnTo>
                    <a:lnTo>
                      <a:pt x="214" y="116"/>
                    </a:lnTo>
                    <a:lnTo>
                      <a:pt x="218" y="118"/>
                    </a:lnTo>
                    <a:lnTo>
                      <a:pt x="242" y="144"/>
                    </a:lnTo>
                    <a:lnTo>
                      <a:pt x="242" y="144"/>
                    </a:lnTo>
                    <a:lnTo>
                      <a:pt x="248" y="148"/>
                    </a:lnTo>
                    <a:lnTo>
                      <a:pt x="254" y="148"/>
                    </a:lnTo>
                    <a:lnTo>
                      <a:pt x="260" y="148"/>
                    </a:lnTo>
                    <a:lnTo>
                      <a:pt x="266" y="144"/>
                    </a:lnTo>
                    <a:lnTo>
                      <a:pt x="266" y="144"/>
                    </a:lnTo>
                    <a:lnTo>
                      <a:pt x="270" y="138"/>
                    </a:lnTo>
                    <a:lnTo>
                      <a:pt x="270" y="132"/>
                    </a:lnTo>
                    <a:lnTo>
                      <a:pt x="270" y="126"/>
                    </a:lnTo>
                    <a:lnTo>
                      <a:pt x="266" y="120"/>
                    </a:lnTo>
                    <a:lnTo>
                      <a:pt x="266" y="12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3765"/>
                <a:endParaRPr lang="zh-CN" altLang="en-US" sz="1900" kern="0">
                  <a:solidFill>
                    <a:sysClr val="windowText" lastClr="000000"/>
                  </a:solidFill>
                </a:endParaRPr>
              </a:p>
            </p:txBody>
          </p:sp>
          <p:sp>
            <p:nvSpPr>
              <p:cNvPr id="25" name="Freeform 82"/>
              <p:cNvSpPr/>
              <p:nvPr/>
            </p:nvSpPr>
            <p:spPr bwMode="auto">
              <a:xfrm>
                <a:off x="2570163" y="3663950"/>
                <a:ext cx="260350" cy="260350"/>
              </a:xfrm>
              <a:custGeom>
                <a:avLst/>
                <a:gdLst>
                  <a:gd name="T0" fmla="*/ 160 w 164"/>
                  <a:gd name="T1" fmla="*/ 32 h 164"/>
                  <a:gd name="T2" fmla="*/ 160 w 164"/>
                  <a:gd name="T3" fmla="*/ 32 h 164"/>
                  <a:gd name="T4" fmla="*/ 162 w 164"/>
                  <a:gd name="T5" fmla="*/ 34 h 164"/>
                  <a:gd name="T6" fmla="*/ 164 w 164"/>
                  <a:gd name="T7" fmla="*/ 38 h 164"/>
                  <a:gd name="T8" fmla="*/ 162 w 164"/>
                  <a:gd name="T9" fmla="*/ 42 h 164"/>
                  <a:gd name="T10" fmla="*/ 160 w 164"/>
                  <a:gd name="T11" fmla="*/ 46 h 164"/>
                  <a:gd name="T12" fmla="*/ 44 w 164"/>
                  <a:gd name="T13" fmla="*/ 162 h 164"/>
                  <a:gd name="T14" fmla="*/ 44 w 164"/>
                  <a:gd name="T15" fmla="*/ 162 h 164"/>
                  <a:gd name="T16" fmla="*/ 42 w 164"/>
                  <a:gd name="T17" fmla="*/ 164 h 164"/>
                  <a:gd name="T18" fmla="*/ 38 w 164"/>
                  <a:gd name="T19" fmla="*/ 164 h 164"/>
                  <a:gd name="T20" fmla="*/ 34 w 164"/>
                  <a:gd name="T21" fmla="*/ 164 h 164"/>
                  <a:gd name="T22" fmla="*/ 30 w 164"/>
                  <a:gd name="T23" fmla="*/ 162 h 164"/>
                  <a:gd name="T24" fmla="*/ 2 w 164"/>
                  <a:gd name="T25" fmla="*/ 132 h 164"/>
                  <a:gd name="T26" fmla="*/ 2 w 164"/>
                  <a:gd name="T27" fmla="*/ 132 h 164"/>
                  <a:gd name="T28" fmla="*/ 0 w 164"/>
                  <a:gd name="T29" fmla="*/ 130 h 164"/>
                  <a:gd name="T30" fmla="*/ 0 w 164"/>
                  <a:gd name="T31" fmla="*/ 126 h 164"/>
                  <a:gd name="T32" fmla="*/ 0 w 164"/>
                  <a:gd name="T33" fmla="*/ 122 h 164"/>
                  <a:gd name="T34" fmla="*/ 2 w 164"/>
                  <a:gd name="T35" fmla="*/ 118 h 164"/>
                  <a:gd name="T36" fmla="*/ 118 w 164"/>
                  <a:gd name="T37" fmla="*/ 2 h 164"/>
                  <a:gd name="T38" fmla="*/ 118 w 164"/>
                  <a:gd name="T39" fmla="*/ 2 h 164"/>
                  <a:gd name="T40" fmla="*/ 122 w 164"/>
                  <a:gd name="T41" fmla="*/ 0 h 164"/>
                  <a:gd name="T42" fmla="*/ 124 w 164"/>
                  <a:gd name="T43" fmla="*/ 0 h 164"/>
                  <a:gd name="T44" fmla="*/ 128 w 164"/>
                  <a:gd name="T45" fmla="*/ 0 h 164"/>
                  <a:gd name="T46" fmla="*/ 132 w 164"/>
                  <a:gd name="T47" fmla="*/ 2 h 164"/>
                  <a:gd name="T48" fmla="*/ 160 w 164"/>
                  <a:gd name="T49" fmla="*/ 32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4" h="164">
                    <a:moveTo>
                      <a:pt x="160" y="32"/>
                    </a:moveTo>
                    <a:lnTo>
                      <a:pt x="160" y="32"/>
                    </a:lnTo>
                    <a:lnTo>
                      <a:pt x="162" y="34"/>
                    </a:lnTo>
                    <a:lnTo>
                      <a:pt x="164" y="38"/>
                    </a:lnTo>
                    <a:lnTo>
                      <a:pt x="162" y="42"/>
                    </a:lnTo>
                    <a:lnTo>
                      <a:pt x="160" y="46"/>
                    </a:lnTo>
                    <a:lnTo>
                      <a:pt x="44" y="162"/>
                    </a:lnTo>
                    <a:lnTo>
                      <a:pt x="44" y="162"/>
                    </a:lnTo>
                    <a:lnTo>
                      <a:pt x="42" y="164"/>
                    </a:lnTo>
                    <a:lnTo>
                      <a:pt x="38" y="164"/>
                    </a:lnTo>
                    <a:lnTo>
                      <a:pt x="34" y="164"/>
                    </a:lnTo>
                    <a:lnTo>
                      <a:pt x="30" y="162"/>
                    </a:lnTo>
                    <a:lnTo>
                      <a:pt x="2" y="132"/>
                    </a:lnTo>
                    <a:lnTo>
                      <a:pt x="2" y="132"/>
                    </a:lnTo>
                    <a:lnTo>
                      <a:pt x="0" y="130"/>
                    </a:lnTo>
                    <a:lnTo>
                      <a:pt x="0" y="126"/>
                    </a:lnTo>
                    <a:lnTo>
                      <a:pt x="0" y="122"/>
                    </a:lnTo>
                    <a:lnTo>
                      <a:pt x="2" y="118"/>
                    </a:lnTo>
                    <a:lnTo>
                      <a:pt x="118" y="2"/>
                    </a:lnTo>
                    <a:lnTo>
                      <a:pt x="118" y="2"/>
                    </a:lnTo>
                    <a:lnTo>
                      <a:pt x="122" y="0"/>
                    </a:lnTo>
                    <a:lnTo>
                      <a:pt x="124" y="0"/>
                    </a:lnTo>
                    <a:lnTo>
                      <a:pt x="128" y="0"/>
                    </a:lnTo>
                    <a:lnTo>
                      <a:pt x="132" y="2"/>
                    </a:lnTo>
                    <a:lnTo>
                      <a:pt x="160" y="3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3765"/>
                <a:endParaRPr lang="zh-CN" altLang="en-US" sz="1900" kern="0">
                  <a:solidFill>
                    <a:sysClr val="windowText" lastClr="000000"/>
                  </a:solidFill>
                </a:endParaRPr>
              </a:p>
            </p:txBody>
          </p:sp>
          <p:sp>
            <p:nvSpPr>
              <p:cNvPr id="26" name="Freeform 83"/>
              <p:cNvSpPr>
                <a:spLocks noEditPoints="1"/>
              </p:cNvSpPr>
              <p:nvPr/>
            </p:nvSpPr>
            <p:spPr bwMode="auto">
              <a:xfrm>
                <a:off x="2687638" y="3724275"/>
                <a:ext cx="406400" cy="396875"/>
              </a:xfrm>
              <a:custGeom>
                <a:avLst/>
                <a:gdLst>
                  <a:gd name="T0" fmla="*/ 186 w 256"/>
                  <a:gd name="T1" fmla="*/ 8 h 250"/>
                  <a:gd name="T2" fmla="*/ 166 w 256"/>
                  <a:gd name="T3" fmla="*/ 0 h 250"/>
                  <a:gd name="T4" fmla="*/ 100 w 256"/>
                  <a:gd name="T5" fmla="*/ 30 h 250"/>
                  <a:gd name="T6" fmla="*/ 86 w 256"/>
                  <a:gd name="T7" fmla="*/ 44 h 250"/>
                  <a:gd name="T8" fmla="*/ 72 w 256"/>
                  <a:gd name="T9" fmla="*/ 86 h 250"/>
                  <a:gd name="T10" fmla="*/ 80 w 256"/>
                  <a:gd name="T11" fmla="*/ 104 h 250"/>
                  <a:gd name="T12" fmla="*/ 88 w 256"/>
                  <a:gd name="T13" fmla="*/ 108 h 250"/>
                  <a:gd name="T14" fmla="*/ 112 w 256"/>
                  <a:gd name="T15" fmla="*/ 102 h 250"/>
                  <a:gd name="T16" fmla="*/ 162 w 256"/>
                  <a:gd name="T17" fmla="*/ 56 h 250"/>
                  <a:gd name="T18" fmla="*/ 250 w 256"/>
                  <a:gd name="T19" fmla="*/ 106 h 250"/>
                  <a:gd name="T20" fmla="*/ 254 w 256"/>
                  <a:gd name="T21" fmla="*/ 78 h 250"/>
                  <a:gd name="T22" fmla="*/ 42 w 256"/>
                  <a:gd name="T23" fmla="*/ 136 h 250"/>
                  <a:gd name="T24" fmla="*/ 32 w 256"/>
                  <a:gd name="T25" fmla="*/ 132 h 250"/>
                  <a:gd name="T26" fmla="*/ 4 w 256"/>
                  <a:gd name="T27" fmla="*/ 156 h 250"/>
                  <a:gd name="T28" fmla="*/ 0 w 256"/>
                  <a:gd name="T29" fmla="*/ 164 h 250"/>
                  <a:gd name="T30" fmla="*/ 4 w 256"/>
                  <a:gd name="T31" fmla="*/ 174 h 250"/>
                  <a:gd name="T32" fmla="*/ 18 w 256"/>
                  <a:gd name="T33" fmla="*/ 176 h 250"/>
                  <a:gd name="T34" fmla="*/ 42 w 256"/>
                  <a:gd name="T35" fmla="*/ 154 h 250"/>
                  <a:gd name="T36" fmla="*/ 44 w 256"/>
                  <a:gd name="T37" fmla="*/ 140 h 250"/>
                  <a:gd name="T38" fmla="*/ 66 w 256"/>
                  <a:gd name="T39" fmla="*/ 160 h 250"/>
                  <a:gd name="T40" fmla="*/ 56 w 256"/>
                  <a:gd name="T41" fmla="*/ 156 h 250"/>
                  <a:gd name="T42" fmla="*/ 28 w 256"/>
                  <a:gd name="T43" fmla="*/ 180 h 250"/>
                  <a:gd name="T44" fmla="*/ 24 w 256"/>
                  <a:gd name="T45" fmla="*/ 188 h 250"/>
                  <a:gd name="T46" fmla="*/ 28 w 256"/>
                  <a:gd name="T47" fmla="*/ 198 h 250"/>
                  <a:gd name="T48" fmla="*/ 42 w 256"/>
                  <a:gd name="T49" fmla="*/ 200 h 250"/>
                  <a:gd name="T50" fmla="*/ 66 w 256"/>
                  <a:gd name="T51" fmla="*/ 178 h 250"/>
                  <a:gd name="T52" fmla="*/ 68 w 256"/>
                  <a:gd name="T53" fmla="*/ 164 h 250"/>
                  <a:gd name="T54" fmla="*/ 96 w 256"/>
                  <a:gd name="T55" fmla="*/ 208 h 250"/>
                  <a:gd name="T56" fmla="*/ 74 w 256"/>
                  <a:gd name="T57" fmla="*/ 232 h 250"/>
                  <a:gd name="T58" fmla="*/ 76 w 256"/>
                  <a:gd name="T59" fmla="*/ 246 h 250"/>
                  <a:gd name="T60" fmla="*/ 86 w 256"/>
                  <a:gd name="T61" fmla="*/ 250 h 250"/>
                  <a:gd name="T62" fmla="*/ 114 w 256"/>
                  <a:gd name="T63" fmla="*/ 226 h 250"/>
                  <a:gd name="T64" fmla="*/ 118 w 256"/>
                  <a:gd name="T65" fmla="*/ 218 h 250"/>
                  <a:gd name="T66" fmla="*/ 114 w 256"/>
                  <a:gd name="T67" fmla="*/ 208 h 250"/>
                  <a:gd name="T68" fmla="*/ 100 w 256"/>
                  <a:gd name="T69" fmla="*/ 206 h 250"/>
                  <a:gd name="T70" fmla="*/ 90 w 256"/>
                  <a:gd name="T71" fmla="*/ 184 h 250"/>
                  <a:gd name="T72" fmla="*/ 82 w 256"/>
                  <a:gd name="T73" fmla="*/ 180 h 250"/>
                  <a:gd name="T74" fmla="*/ 52 w 256"/>
                  <a:gd name="T75" fmla="*/ 204 h 250"/>
                  <a:gd name="T76" fmla="*/ 48 w 256"/>
                  <a:gd name="T77" fmla="*/ 212 h 250"/>
                  <a:gd name="T78" fmla="*/ 52 w 256"/>
                  <a:gd name="T79" fmla="*/ 222 h 250"/>
                  <a:gd name="T80" fmla="*/ 66 w 256"/>
                  <a:gd name="T81" fmla="*/ 224 h 250"/>
                  <a:gd name="T82" fmla="*/ 90 w 256"/>
                  <a:gd name="T83" fmla="*/ 202 h 250"/>
                  <a:gd name="T84" fmla="*/ 92 w 256"/>
                  <a:gd name="T85" fmla="*/ 188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56" h="250">
                    <a:moveTo>
                      <a:pt x="250" y="70"/>
                    </a:moveTo>
                    <a:lnTo>
                      <a:pt x="186" y="8"/>
                    </a:lnTo>
                    <a:lnTo>
                      <a:pt x="186" y="8"/>
                    </a:lnTo>
                    <a:lnTo>
                      <a:pt x="180" y="4"/>
                    </a:lnTo>
                    <a:lnTo>
                      <a:pt x="174" y="0"/>
                    </a:lnTo>
                    <a:lnTo>
                      <a:pt x="166" y="0"/>
                    </a:lnTo>
                    <a:lnTo>
                      <a:pt x="158" y="4"/>
                    </a:lnTo>
                    <a:lnTo>
                      <a:pt x="158" y="4"/>
                    </a:lnTo>
                    <a:lnTo>
                      <a:pt x="100" y="30"/>
                    </a:lnTo>
                    <a:lnTo>
                      <a:pt x="100" y="30"/>
                    </a:lnTo>
                    <a:lnTo>
                      <a:pt x="92" y="36"/>
                    </a:lnTo>
                    <a:lnTo>
                      <a:pt x="86" y="44"/>
                    </a:lnTo>
                    <a:lnTo>
                      <a:pt x="74" y="80"/>
                    </a:lnTo>
                    <a:lnTo>
                      <a:pt x="74" y="80"/>
                    </a:lnTo>
                    <a:lnTo>
                      <a:pt x="72" y="86"/>
                    </a:lnTo>
                    <a:lnTo>
                      <a:pt x="74" y="92"/>
                    </a:lnTo>
                    <a:lnTo>
                      <a:pt x="76" y="98"/>
                    </a:lnTo>
                    <a:lnTo>
                      <a:pt x="80" y="104"/>
                    </a:lnTo>
                    <a:lnTo>
                      <a:pt x="80" y="104"/>
                    </a:lnTo>
                    <a:lnTo>
                      <a:pt x="88" y="108"/>
                    </a:lnTo>
                    <a:lnTo>
                      <a:pt x="88" y="108"/>
                    </a:lnTo>
                    <a:lnTo>
                      <a:pt x="96" y="110"/>
                    </a:lnTo>
                    <a:lnTo>
                      <a:pt x="104" y="108"/>
                    </a:lnTo>
                    <a:lnTo>
                      <a:pt x="112" y="102"/>
                    </a:lnTo>
                    <a:lnTo>
                      <a:pt x="116" y="94"/>
                    </a:lnTo>
                    <a:lnTo>
                      <a:pt x="126" y="68"/>
                    </a:lnTo>
                    <a:lnTo>
                      <a:pt x="162" y="56"/>
                    </a:lnTo>
                    <a:lnTo>
                      <a:pt x="232" y="124"/>
                    </a:lnTo>
                    <a:lnTo>
                      <a:pt x="250" y="106"/>
                    </a:lnTo>
                    <a:lnTo>
                      <a:pt x="250" y="106"/>
                    </a:lnTo>
                    <a:lnTo>
                      <a:pt x="254" y="98"/>
                    </a:lnTo>
                    <a:lnTo>
                      <a:pt x="256" y="88"/>
                    </a:lnTo>
                    <a:lnTo>
                      <a:pt x="254" y="78"/>
                    </a:lnTo>
                    <a:lnTo>
                      <a:pt x="250" y="70"/>
                    </a:lnTo>
                    <a:lnTo>
                      <a:pt x="250" y="70"/>
                    </a:lnTo>
                    <a:close/>
                    <a:moveTo>
                      <a:pt x="42" y="136"/>
                    </a:moveTo>
                    <a:lnTo>
                      <a:pt x="42" y="136"/>
                    </a:lnTo>
                    <a:lnTo>
                      <a:pt x="38" y="132"/>
                    </a:lnTo>
                    <a:lnTo>
                      <a:pt x="32" y="132"/>
                    </a:lnTo>
                    <a:lnTo>
                      <a:pt x="28" y="132"/>
                    </a:lnTo>
                    <a:lnTo>
                      <a:pt x="24" y="136"/>
                    </a:lnTo>
                    <a:lnTo>
                      <a:pt x="4" y="156"/>
                    </a:lnTo>
                    <a:lnTo>
                      <a:pt x="4" y="156"/>
                    </a:lnTo>
                    <a:lnTo>
                      <a:pt x="0" y="160"/>
                    </a:lnTo>
                    <a:lnTo>
                      <a:pt x="0" y="164"/>
                    </a:lnTo>
                    <a:lnTo>
                      <a:pt x="0" y="170"/>
                    </a:lnTo>
                    <a:lnTo>
                      <a:pt x="4" y="174"/>
                    </a:lnTo>
                    <a:lnTo>
                      <a:pt x="4" y="174"/>
                    </a:lnTo>
                    <a:lnTo>
                      <a:pt x="8" y="176"/>
                    </a:lnTo>
                    <a:lnTo>
                      <a:pt x="12" y="178"/>
                    </a:lnTo>
                    <a:lnTo>
                      <a:pt x="18" y="176"/>
                    </a:lnTo>
                    <a:lnTo>
                      <a:pt x="22" y="174"/>
                    </a:lnTo>
                    <a:lnTo>
                      <a:pt x="42" y="154"/>
                    </a:lnTo>
                    <a:lnTo>
                      <a:pt x="42" y="154"/>
                    </a:lnTo>
                    <a:lnTo>
                      <a:pt x="44" y="150"/>
                    </a:lnTo>
                    <a:lnTo>
                      <a:pt x="46" y="144"/>
                    </a:lnTo>
                    <a:lnTo>
                      <a:pt x="44" y="140"/>
                    </a:lnTo>
                    <a:lnTo>
                      <a:pt x="42" y="136"/>
                    </a:lnTo>
                    <a:lnTo>
                      <a:pt x="42" y="136"/>
                    </a:lnTo>
                    <a:close/>
                    <a:moveTo>
                      <a:pt x="66" y="160"/>
                    </a:moveTo>
                    <a:lnTo>
                      <a:pt x="66" y="160"/>
                    </a:lnTo>
                    <a:lnTo>
                      <a:pt x="62" y="156"/>
                    </a:lnTo>
                    <a:lnTo>
                      <a:pt x="56" y="156"/>
                    </a:lnTo>
                    <a:lnTo>
                      <a:pt x="52" y="156"/>
                    </a:lnTo>
                    <a:lnTo>
                      <a:pt x="48" y="160"/>
                    </a:lnTo>
                    <a:lnTo>
                      <a:pt x="28" y="180"/>
                    </a:lnTo>
                    <a:lnTo>
                      <a:pt x="28" y="180"/>
                    </a:lnTo>
                    <a:lnTo>
                      <a:pt x="24" y="184"/>
                    </a:lnTo>
                    <a:lnTo>
                      <a:pt x="24" y="188"/>
                    </a:lnTo>
                    <a:lnTo>
                      <a:pt x="24" y="194"/>
                    </a:lnTo>
                    <a:lnTo>
                      <a:pt x="28" y="198"/>
                    </a:lnTo>
                    <a:lnTo>
                      <a:pt x="28" y="198"/>
                    </a:lnTo>
                    <a:lnTo>
                      <a:pt x="32" y="200"/>
                    </a:lnTo>
                    <a:lnTo>
                      <a:pt x="36" y="202"/>
                    </a:lnTo>
                    <a:lnTo>
                      <a:pt x="42" y="200"/>
                    </a:lnTo>
                    <a:lnTo>
                      <a:pt x="46" y="198"/>
                    </a:lnTo>
                    <a:lnTo>
                      <a:pt x="66" y="178"/>
                    </a:lnTo>
                    <a:lnTo>
                      <a:pt x="66" y="178"/>
                    </a:lnTo>
                    <a:lnTo>
                      <a:pt x="68" y="174"/>
                    </a:lnTo>
                    <a:lnTo>
                      <a:pt x="70" y="168"/>
                    </a:lnTo>
                    <a:lnTo>
                      <a:pt x="68" y="164"/>
                    </a:lnTo>
                    <a:lnTo>
                      <a:pt x="66" y="160"/>
                    </a:lnTo>
                    <a:lnTo>
                      <a:pt x="66" y="160"/>
                    </a:lnTo>
                    <a:close/>
                    <a:moveTo>
                      <a:pt x="96" y="208"/>
                    </a:moveTo>
                    <a:lnTo>
                      <a:pt x="76" y="228"/>
                    </a:lnTo>
                    <a:lnTo>
                      <a:pt x="76" y="228"/>
                    </a:lnTo>
                    <a:lnTo>
                      <a:pt x="74" y="232"/>
                    </a:lnTo>
                    <a:lnTo>
                      <a:pt x="72" y="238"/>
                    </a:lnTo>
                    <a:lnTo>
                      <a:pt x="74" y="242"/>
                    </a:lnTo>
                    <a:lnTo>
                      <a:pt x="76" y="246"/>
                    </a:lnTo>
                    <a:lnTo>
                      <a:pt x="76" y="246"/>
                    </a:lnTo>
                    <a:lnTo>
                      <a:pt x="80" y="250"/>
                    </a:lnTo>
                    <a:lnTo>
                      <a:pt x="86" y="250"/>
                    </a:lnTo>
                    <a:lnTo>
                      <a:pt x="90" y="250"/>
                    </a:lnTo>
                    <a:lnTo>
                      <a:pt x="94" y="246"/>
                    </a:lnTo>
                    <a:lnTo>
                      <a:pt x="114" y="226"/>
                    </a:lnTo>
                    <a:lnTo>
                      <a:pt x="114" y="226"/>
                    </a:lnTo>
                    <a:lnTo>
                      <a:pt x="118" y="222"/>
                    </a:lnTo>
                    <a:lnTo>
                      <a:pt x="118" y="218"/>
                    </a:lnTo>
                    <a:lnTo>
                      <a:pt x="118" y="212"/>
                    </a:lnTo>
                    <a:lnTo>
                      <a:pt x="114" y="208"/>
                    </a:lnTo>
                    <a:lnTo>
                      <a:pt x="114" y="208"/>
                    </a:lnTo>
                    <a:lnTo>
                      <a:pt x="110" y="206"/>
                    </a:lnTo>
                    <a:lnTo>
                      <a:pt x="106" y="204"/>
                    </a:lnTo>
                    <a:lnTo>
                      <a:pt x="100" y="206"/>
                    </a:lnTo>
                    <a:lnTo>
                      <a:pt x="96" y="208"/>
                    </a:lnTo>
                    <a:lnTo>
                      <a:pt x="96" y="208"/>
                    </a:lnTo>
                    <a:close/>
                    <a:moveTo>
                      <a:pt x="90" y="184"/>
                    </a:moveTo>
                    <a:lnTo>
                      <a:pt x="90" y="184"/>
                    </a:lnTo>
                    <a:lnTo>
                      <a:pt x="86" y="180"/>
                    </a:lnTo>
                    <a:lnTo>
                      <a:pt x="82" y="180"/>
                    </a:lnTo>
                    <a:lnTo>
                      <a:pt x="76" y="180"/>
                    </a:lnTo>
                    <a:lnTo>
                      <a:pt x="72" y="184"/>
                    </a:lnTo>
                    <a:lnTo>
                      <a:pt x="52" y="204"/>
                    </a:lnTo>
                    <a:lnTo>
                      <a:pt x="52" y="204"/>
                    </a:lnTo>
                    <a:lnTo>
                      <a:pt x="50" y="208"/>
                    </a:lnTo>
                    <a:lnTo>
                      <a:pt x="48" y="212"/>
                    </a:lnTo>
                    <a:lnTo>
                      <a:pt x="50" y="218"/>
                    </a:lnTo>
                    <a:lnTo>
                      <a:pt x="52" y="222"/>
                    </a:lnTo>
                    <a:lnTo>
                      <a:pt x="52" y="222"/>
                    </a:lnTo>
                    <a:lnTo>
                      <a:pt x="56" y="224"/>
                    </a:lnTo>
                    <a:lnTo>
                      <a:pt x="60" y="226"/>
                    </a:lnTo>
                    <a:lnTo>
                      <a:pt x="66" y="224"/>
                    </a:lnTo>
                    <a:lnTo>
                      <a:pt x="70" y="222"/>
                    </a:lnTo>
                    <a:lnTo>
                      <a:pt x="90" y="202"/>
                    </a:lnTo>
                    <a:lnTo>
                      <a:pt x="90" y="202"/>
                    </a:lnTo>
                    <a:lnTo>
                      <a:pt x="92" y="198"/>
                    </a:lnTo>
                    <a:lnTo>
                      <a:pt x="94" y="192"/>
                    </a:lnTo>
                    <a:lnTo>
                      <a:pt x="92" y="188"/>
                    </a:lnTo>
                    <a:lnTo>
                      <a:pt x="90" y="184"/>
                    </a:lnTo>
                    <a:lnTo>
                      <a:pt x="90" y="18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3765"/>
                <a:endParaRPr lang="zh-CN" altLang="en-US" sz="1900" kern="0">
                  <a:solidFill>
                    <a:sysClr val="windowText" lastClr="000000"/>
                  </a:solidFill>
                </a:endParaRPr>
              </a:p>
            </p:txBody>
          </p:sp>
        </p:grpSp>
      </p:grpSp>
      <p:grpSp>
        <p:nvGrpSpPr>
          <p:cNvPr id="29" name="组合 28"/>
          <p:cNvGrpSpPr/>
          <p:nvPr/>
        </p:nvGrpSpPr>
        <p:grpSpPr>
          <a:xfrm>
            <a:off x="4236136" y="2992964"/>
            <a:ext cx="718155" cy="718410"/>
            <a:chOff x="4641550" y="3027270"/>
            <a:chExt cx="587801" cy="587801"/>
          </a:xfrm>
        </p:grpSpPr>
        <p:grpSp>
          <p:nvGrpSpPr>
            <p:cNvPr id="30" name="组合 29"/>
            <p:cNvGrpSpPr/>
            <p:nvPr/>
          </p:nvGrpSpPr>
          <p:grpSpPr>
            <a:xfrm>
              <a:off x="4641550" y="3027270"/>
              <a:ext cx="587801" cy="587801"/>
              <a:chOff x="304800" y="673100"/>
              <a:chExt cx="4000500" cy="4000500"/>
            </a:xfrm>
            <a:effectLst>
              <a:outerShdw blurRad="444500" dist="254000" dir="8100000" algn="tr" rotWithShape="0">
                <a:prstClr val="black">
                  <a:alpha val="50000"/>
                </a:prstClr>
              </a:outerShdw>
            </a:effectLst>
          </p:grpSpPr>
          <p:sp>
            <p:nvSpPr>
              <p:cNvPr id="34" name="同心圆 33"/>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913765"/>
                <a:endParaRPr lang="zh-CN" altLang="en-US" sz="1900" kern="0">
                  <a:solidFill>
                    <a:sysClr val="windowText" lastClr="000000"/>
                  </a:solidFill>
                  <a:latin typeface="Calibri" panose="020F0502020204030204"/>
                  <a:ea typeface="宋体" panose="02010600030101010101" pitchFamily="2" charset="-122"/>
                </a:endParaRPr>
              </a:p>
            </p:txBody>
          </p:sp>
          <p:sp>
            <p:nvSpPr>
              <p:cNvPr id="35" name="椭圆 34"/>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913765"/>
                <a:endParaRPr lang="zh-CN" altLang="en-US" sz="1900" kern="0">
                  <a:solidFill>
                    <a:sysClr val="window" lastClr="FFFFFF"/>
                  </a:solidFill>
                  <a:latin typeface="Calibri" panose="020F0502020204030204"/>
                  <a:ea typeface="宋体" panose="02010600030101010101" pitchFamily="2" charset="-122"/>
                </a:endParaRPr>
              </a:p>
            </p:txBody>
          </p:sp>
        </p:grpSp>
        <p:grpSp>
          <p:nvGrpSpPr>
            <p:cNvPr id="31" name="组合 30"/>
            <p:cNvGrpSpPr/>
            <p:nvPr/>
          </p:nvGrpSpPr>
          <p:grpSpPr>
            <a:xfrm>
              <a:off x="4790609" y="3178517"/>
              <a:ext cx="289682" cy="293110"/>
              <a:chOff x="2627313" y="1546225"/>
              <a:chExt cx="536575" cy="542925"/>
            </a:xfrm>
            <a:solidFill>
              <a:srgbClr val="3F3F3F"/>
            </a:solidFill>
          </p:grpSpPr>
          <p:sp>
            <p:nvSpPr>
              <p:cNvPr id="32" name="Freeform 30"/>
              <p:cNvSpPr>
                <a:spLocks noEditPoints="1"/>
              </p:cNvSpPr>
              <p:nvPr/>
            </p:nvSpPr>
            <p:spPr bwMode="auto">
              <a:xfrm>
                <a:off x="2627313" y="1616075"/>
                <a:ext cx="536575" cy="473075"/>
              </a:xfrm>
              <a:custGeom>
                <a:avLst/>
                <a:gdLst>
                  <a:gd name="T0" fmla="*/ 310 w 338"/>
                  <a:gd name="T1" fmla="*/ 134 h 298"/>
                  <a:gd name="T2" fmla="*/ 296 w 338"/>
                  <a:gd name="T3" fmla="*/ 94 h 298"/>
                  <a:gd name="T4" fmla="*/ 270 w 338"/>
                  <a:gd name="T5" fmla="*/ 62 h 298"/>
                  <a:gd name="T6" fmla="*/ 248 w 338"/>
                  <a:gd name="T7" fmla="*/ 46 h 298"/>
                  <a:gd name="T8" fmla="*/ 208 w 338"/>
                  <a:gd name="T9" fmla="*/ 72 h 298"/>
                  <a:gd name="T10" fmla="*/ 182 w 338"/>
                  <a:gd name="T11" fmla="*/ 72 h 298"/>
                  <a:gd name="T12" fmla="*/ 152 w 338"/>
                  <a:gd name="T13" fmla="*/ 60 h 298"/>
                  <a:gd name="T14" fmla="*/ 132 w 338"/>
                  <a:gd name="T15" fmla="*/ 36 h 298"/>
                  <a:gd name="T16" fmla="*/ 94 w 338"/>
                  <a:gd name="T17" fmla="*/ 2 h 298"/>
                  <a:gd name="T18" fmla="*/ 86 w 338"/>
                  <a:gd name="T19" fmla="*/ 2 h 298"/>
                  <a:gd name="T20" fmla="*/ 80 w 338"/>
                  <a:gd name="T21" fmla="*/ 56 h 298"/>
                  <a:gd name="T22" fmla="*/ 48 w 338"/>
                  <a:gd name="T23" fmla="*/ 92 h 298"/>
                  <a:gd name="T24" fmla="*/ 18 w 338"/>
                  <a:gd name="T25" fmla="*/ 108 h 298"/>
                  <a:gd name="T26" fmla="*/ 2 w 338"/>
                  <a:gd name="T27" fmla="*/ 118 h 298"/>
                  <a:gd name="T28" fmla="*/ 0 w 338"/>
                  <a:gd name="T29" fmla="*/ 174 h 298"/>
                  <a:gd name="T30" fmla="*/ 10 w 338"/>
                  <a:gd name="T31" fmla="*/ 188 h 298"/>
                  <a:gd name="T32" fmla="*/ 36 w 338"/>
                  <a:gd name="T33" fmla="*/ 190 h 298"/>
                  <a:gd name="T34" fmla="*/ 74 w 338"/>
                  <a:gd name="T35" fmla="*/ 246 h 298"/>
                  <a:gd name="T36" fmla="*/ 92 w 338"/>
                  <a:gd name="T37" fmla="*/ 290 h 298"/>
                  <a:gd name="T38" fmla="*/ 136 w 338"/>
                  <a:gd name="T39" fmla="*/ 298 h 298"/>
                  <a:gd name="T40" fmla="*/ 144 w 338"/>
                  <a:gd name="T41" fmla="*/ 290 h 298"/>
                  <a:gd name="T42" fmla="*/ 156 w 338"/>
                  <a:gd name="T43" fmla="*/ 280 h 298"/>
                  <a:gd name="T44" fmla="*/ 184 w 338"/>
                  <a:gd name="T45" fmla="*/ 280 h 298"/>
                  <a:gd name="T46" fmla="*/ 198 w 338"/>
                  <a:gd name="T47" fmla="*/ 290 h 298"/>
                  <a:gd name="T48" fmla="*/ 242 w 338"/>
                  <a:gd name="T49" fmla="*/ 298 h 298"/>
                  <a:gd name="T50" fmla="*/ 248 w 338"/>
                  <a:gd name="T51" fmla="*/ 290 h 298"/>
                  <a:gd name="T52" fmla="*/ 262 w 338"/>
                  <a:gd name="T53" fmla="*/ 250 h 298"/>
                  <a:gd name="T54" fmla="*/ 290 w 338"/>
                  <a:gd name="T55" fmla="*/ 220 h 298"/>
                  <a:gd name="T56" fmla="*/ 308 w 338"/>
                  <a:gd name="T57" fmla="*/ 180 h 298"/>
                  <a:gd name="T58" fmla="*/ 322 w 338"/>
                  <a:gd name="T59" fmla="*/ 166 h 298"/>
                  <a:gd name="T60" fmla="*/ 336 w 338"/>
                  <a:gd name="T61" fmla="*/ 156 h 298"/>
                  <a:gd name="T62" fmla="*/ 336 w 338"/>
                  <a:gd name="T63" fmla="*/ 144 h 298"/>
                  <a:gd name="T64" fmla="*/ 322 w 338"/>
                  <a:gd name="T65" fmla="*/ 134 h 298"/>
                  <a:gd name="T66" fmla="*/ 96 w 338"/>
                  <a:gd name="T67" fmla="*/ 120 h 298"/>
                  <a:gd name="T68" fmla="*/ 78 w 338"/>
                  <a:gd name="T69" fmla="*/ 110 h 298"/>
                  <a:gd name="T70" fmla="*/ 80 w 338"/>
                  <a:gd name="T71" fmla="*/ 108 h 298"/>
                  <a:gd name="T72" fmla="*/ 92 w 338"/>
                  <a:gd name="T73" fmla="*/ 108 h 298"/>
                  <a:gd name="T74" fmla="*/ 102 w 338"/>
                  <a:gd name="T75" fmla="*/ 94 h 298"/>
                  <a:gd name="T76" fmla="*/ 98 w 338"/>
                  <a:gd name="T77" fmla="*/ 84 h 298"/>
                  <a:gd name="T78" fmla="*/ 88 w 338"/>
                  <a:gd name="T79" fmla="*/ 80 h 298"/>
                  <a:gd name="T80" fmla="*/ 90 w 338"/>
                  <a:gd name="T81" fmla="*/ 78 h 298"/>
                  <a:gd name="T82" fmla="*/ 104 w 338"/>
                  <a:gd name="T83" fmla="*/ 78 h 298"/>
                  <a:gd name="T84" fmla="*/ 116 w 338"/>
                  <a:gd name="T85" fmla="*/ 98 h 298"/>
                  <a:gd name="T86" fmla="*/ 110 w 338"/>
                  <a:gd name="T87" fmla="*/ 114 h 298"/>
                  <a:gd name="T88" fmla="*/ 96 w 338"/>
                  <a:gd name="T89" fmla="*/ 120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38" h="298">
                    <a:moveTo>
                      <a:pt x="322" y="134"/>
                    </a:moveTo>
                    <a:lnTo>
                      <a:pt x="310" y="134"/>
                    </a:lnTo>
                    <a:lnTo>
                      <a:pt x="310" y="134"/>
                    </a:lnTo>
                    <a:lnTo>
                      <a:pt x="306" y="120"/>
                    </a:lnTo>
                    <a:lnTo>
                      <a:pt x="302" y="108"/>
                    </a:lnTo>
                    <a:lnTo>
                      <a:pt x="296" y="94"/>
                    </a:lnTo>
                    <a:lnTo>
                      <a:pt x="288" y="84"/>
                    </a:lnTo>
                    <a:lnTo>
                      <a:pt x="280" y="72"/>
                    </a:lnTo>
                    <a:lnTo>
                      <a:pt x="270" y="62"/>
                    </a:lnTo>
                    <a:lnTo>
                      <a:pt x="260" y="54"/>
                    </a:lnTo>
                    <a:lnTo>
                      <a:pt x="248" y="46"/>
                    </a:lnTo>
                    <a:lnTo>
                      <a:pt x="248" y="46"/>
                    </a:lnTo>
                    <a:lnTo>
                      <a:pt x="236" y="58"/>
                    </a:lnTo>
                    <a:lnTo>
                      <a:pt x="224" y="66"/>
                    </a:lnTo>
                    <a:lnTo>
                      <a:pt x="208" y="72"/>
                    </a:lnTo>
                    <a:lnTo>
                      <a:pt x="192" y="74"/>
                    </a:lnTo>
                    <a:lnTo>
                      <a:pt x="192" y="74"/>
                    </a:lnTo>
                    <a:lnTo>
                      <a:pt x="182" y="72"/>
                    </a:lnTo>
                    <a:lnTo>
                      <a:pt x="172" y="70"/>
                    </a:lnTo>
                    <a:lnTo>
                      <a:pt x="162" y="66"/>
                    </a:lnTo>
                    <a:lnTo>
                      <a:pt x="152" y="60"/>
                    </a:lnTo>
                    <a:lnTo>
                      <a:pt x="144" y="54"/>
                    </a:lnTo>
                    <a:lnTo>
                      <a:pt x="138" y="46"/>
                    </a:lnTo>
                    <a:lnTo>
                      <a:pt x="132" y="36"/>
                    </a:lnTo>
                    <a:lnTo>
                      <a:pt x="128" y="28"/>
                    </a:lnTo>
                    <a:lnTo>
                      <a:pt x="94" y="2"/>
                    </a:lnTo>
                    <a:lnTo>
                      <a:pt x="94" y="2"/>
                    </a:lnTo>
                    <a:lnTo>
                      <a:pt x="90" y="0"/>
                    </a:lnTo>
                    <a:lnTo>
                      <a:pt x="88" y="0"/>
                    </a:lnTo>
                    <a:lnTo>
                      <a:pt x="86" y="2"/>
                    </a:lnTo>
                    <a:lnTo>
                      <a:pt x="86" y="6"/>
                    </a:lnTo>
                    <a:lnTo>
                      <a:pt x="80" y="56"/>
                    </a:lnTo>
                    <a:lnTo>
                      <a:pt x="80" y="56"/>
                    </a:lnTo>
                    <a:lnTo>
                      <a:pt x="68" y="66"/>
                    </a:lnTo>
                    <a:lnTo>
                      <a:pt x="56" y="80"/>
                    </a:lnTo>
                    <a:lnTo>
                      <a:pt x="48" y="92"/>
                    </a:lnTo>
                    <a:lnTo>
                      <a:pt x="40" y="108"/>
                    </a:lnTo>
                    <a:lnTo>
                      <a:pt x="18" y="108"/>
                    </a:lnTo>
                    <a:lnTo>
                      <a:pt x="18" y="108"/>
                    </a:lnTo>
                    <a:lnTo>
                      <a:pt x="10" y="108"/>
                    </a:lnTo>
                    <a:lnTo>
                      <a:pt x="6" y="112"/>
                    </a:lnTo>
                    <a:lnTo>
                      <a:pt x="2" y="118"/>
                    </a:lnTo>
                    <a:lnTo>
                      <a:pt x="0" y="124"/>
                    </a:lnTo>
                    <a:lnTo>
                      <a:pt x="0" y="174"/>
                    </a:lnTo>
                    <a:lnTo>
                      <a:pt x="0" y="174"/>
                    </a:lnTo>
                    <a:lnTo>
                      <a:pt x="2" y="180"/>
                    </a:lnTo>
                    <a:lnTo>
                      <a:pt x="6" y="184"/>
                    </a:lnTo>
                    <a:lnTo>
                      <a:pt x="10" y="188"/>
                    </a:lnTo>
                    <a:lnTo>
                      <a:pt x="18" y="190"/>
                    </a:lnTo>
                    <a:lnTo>
                      <a:pt x="36" y="190"/>
                    </a:lnTo>
                    <a:lnTo>
                      <a:pt x="36" y="190"/>
                    </a:lnTo>
                    <a:lnTo>
                      <a:pt x="46" y="210"/>
                    </a:lnTo>
                    <a:lnTo>
                      <a:pt x="58" y="228"/>
                    </a:lnTo>
                    <a:lnTo>
                      <a:pt x="74" y="246"/>
                    </a:lnTo>
                    <a:lnTo>
                      <a:pt x="92" y="258"/>
                    </a:lnTo>
                    <a:lnTo>
                      <a:pt x="92" y="290"/>
                    </a:lnTo>
                    <a:lnTo>
                      <a:pt x="92" y="290"/>
                    </a:lnTo>
                    <a:lnTo>
                      <a:pt x="96" y="296"/>
                    </a:lnTo>
                    <a:lnTo>
                      <a:pt x="100" y="298"/>
                    </a:lnTo>
                    <a:lnTo>
                      <a:pt x="136" y="298"/>
                    </a:lnTo>
                    <a:lnTo>
                      <a:pt x="136" y="298"/>
                    </a:lnTo>
                    <a:lnTo>
                      <a:pt x="142" y="296"/>
                    </a:lnTo>
                    <a:lnTo>
                      <a:pt x="144" y="290"/>
                    </a:lnTo>
                    <a:lnTo>
                      <a:pt x="144" y="278"/>
                    </a:lnTo>
                    <a:lnTo>
                      <a:pt x="144" y="278"/>
                    </a:lnTo>
                    <a:lnTo>
                      <a:pt x="156" y="280"/>
                    </a:lnTo>
                    <a:lnTo>
                      <a:pt x="170" y="280"/>
                    </a:lnTo>
                    <a:lnTo>
                      <a:pt x="170" y="280"/>
                    </a:lnTo>
                    <a:lnTo>
                      <a:pt x="184" y="280"/>
                    </a:lnTo>
                    <a:lnTo>
                      <a:pt x="198" y="278"/>
                    </a:lnTo>
                    <a:lnTo>
                      <a:pt x="198" y="290"/>
                    </a:lnTo>
                    <a:lnTo>
                      <a:pt x="198" y="290"/>
                    </a:lnTo>
                    <a:lnTo>
                      <a:pt x="200" y="296"/>
                    </a:lnTo>
                    <a:lnTo>
                      <a:pt x="206" y="298"/>
                    </a:lnTo>
                    <a:lnTo>
                      <a:pt x="242" y="298"/>
                    </a:lnTo>
                    <a:lnTo>
                      <a:pt x="242" y="298"/>
                    </a:lnTo>
                    <a:lnTo>
                      <a:pt x="246" y="296"/>
                    </a:lnTo>
                    <a:lnTo>
                      <a:pt x="248" y="290"/>
                    </a:lnTo>
                    <a:lnTo>
                      <a:pt x="248" y="258"/>
                    </a:lnTo>
                    <a:lnTo>
                      <a:pt x="248" y="258"/>
                    </a:lnTo>
                    <a:lnTo>
                      <a:pt x="262" y="250"/>
                    </a:lnTo>
                    <a:lnTo>
                      <a:pt x="272" y="242"/>
                    </a:lnTo>
                    <a:lnTo>
                      <a:pt x="282" y="230"/>
                    </a:lnTo>
                    <a:lnTo>
                      <a:pt x="290" y="220"/>
                    </a:lnTo>
                    <a:lnTo>
                      <a:pt x="298" y="208"/>
                    </a:lnTo>
                    <a:lnTo>
                      <a:pt x="304" y="194"/>
                    </a:lnTo>
                    <a:lnTo>
                      <a:pt x="308" y="180"/>
                    </a:lnTo>
                    <a:lnTo>
                      <a:pt x="310" y="166"/>
                    </a:lnTo>
                    <a:lnTo>
                      <a:pt x="322" y="166"/>
                    </a:lnTo>
                    <a:lnTo>
                      <a:pt x="322" y="166"/>
                    </a:lnTo>
                    <a:lnTo>
                      <a:pt x="328" y="166"/>
                    </a:lnTo>
                    <a:lnTo>
                      <a:pt x="332" y="162"/>
                    </a:lnTo>
                    <a:lnTo>
                      <a:pt x="336" y="156"/>
                    </a:lnTo>
                    <a:lnTo>
                      <a:pt x="338" y="150"/>
                    </a:lnTo>
                    <a:lnTo>
                      <a:pt x="338" y="150"/>
                    </a:lnTo>
                    <a:lnTo>
                      <a:pt x="336" y="144"/>
                    </a:lnTo>
                    <a:lnTo>
                      <a:pt x="332" y="138"/>
                    </a:lnTo>
                    <a:lnTo>
                      <a:pt x="328" y="136"/>
                    </a:lnTo>
                    <a:lnTo>
                      <a:pt x="322" y="134"/>
                    </a:lnTo>
                    <a:lnTo>
                      <a:pt x="322" y="134"/>
                    </a:lnTo>
                    <a:close/>
                    <a:moveTo>
                      <a:pt x="96" y="120"/>
                    </a:moveTo>
                    <a:lnTo>
                      <a:pt x="96" y="120"/>
                    </a:lnTo>
                    <a:lnTo>
                      <a:pt x="88" y="118"/>
                    </a:lnTo>
                    <a:lnTo>
                      <a:pt x="82" y="114"/>
                    </a:lnTo>
                    <a:lnTo>
                      <a:pt x="78" y="110"/>
                    </a:lnTo>
                    <a:lnTo>
                      <a:pt x="76" y="104"/>
                    </a:lnTo>
                    <a:lnTo>
                      <a:pt x="76" y="104"/>
                    </a:lnTo>
                    <a:lnTo>
                      <a:pt x="80" y="108"/>
                    </a:lnTo>
                    <a:lnTo>
                      <a:pt x="88" y="110"/>
                    </a:lnTo>
                    <a:lnTo>
                      <a:pt x="88" y="110"/>
                    </a:lnTo>
                    <a:lnTo>
                      <a:pt x="92" y="108"/>
                    </a:lnTo>
                    <a:lnTo>
                      <a:pt x="98" y="106"/>
                    </a:lnTo>
                    <a:lnTo>
                      <a:pt x="100" y="100"/>
                    </a:lnTo>
                    <a:lnTo>
                      <a:pt x="102" y="94"/>
                    </a:lnTo>
                    <a:lnTo>
                      <a:pt x="102" y="94"/>
                    </a:lnTo>
                    <a:lnTo>
                      <a:pt x="100" y="88"/>
                    </a:lnTo>
                    <a:lnTo>
                      <a:pt x="98" y="84"/>
                    </a:lnTo>
                    <a:lnTo>
                      <a:pt x="92" y="82"/>
                    </a:lnTo>
                    <a:lnTo>
                      <a:pt x="88" y="80"/>
                    </a:lnTo>
                    <a:lnTo>
                      <a:pt x="88" y="80"/>
                    </a:lnTo>
                    <a:lnTo>
                      <a:pt x="86" y="80"/>
                    </a:lnTo>
                    <a:lnTo>
                      <a:pt x="86" y="80"/>
                    </a:lnTo>
                    <a:lnTo>
                      <a:pt x="90" y="78"/>
                    </a:lnTo>
                    <a:lnTo>
                      <a:pt x="96" y="78"/>
                    </a:lnTo>
                    <a:lnTo>
                      <a:pt x="96" y="78"/>
                    </a:lnTo>
                    <a:lnTo>
                      <a:pt x="104" y="78"/>
                    </a:lnTo>
                    <a:lnTo>
                      <a:pt x="110" y="84"/>
                    </a:lnTo>
                    <a:lnTo>
                      <a:pt x="116" y="90"/>
                    </a:lnTo>
                    <a:lnTo>
                      <a:pt x="116" y="98"/>
                    </a:lnTo>
                    <a:lnTo>
                      <a:pt x="116" y="98"/>
                    </a:lnTo>
                    <a:lnTo>
                      <a:pt x="116" y="106"/>
                    </a:lnTo>
                    <a:lnTo>
                      <a:pt x="110" y="114"/>
                    </a:lnTo>
                    <a:lnTo>
                      <a:pt x="104" y="118"/>
                    </a:lnTo>
                    <a:lnTo>
                      <a:pt x="96" y="120"/>
                    </a:lnTo>
                    <a:lnTo>
                      <a:pt x="96" y="12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3765"/>
                <a:endParaRPr lang="zh-CN" altLang="en-US" sz="1900" kern="0">
                  <a:solidFill>
                    <a:sysClr val="windowText" lastClr="000000"/>
                  </a:solidFill>
                </a:endParaRPr>
              </a:p>
            </p:txBody>
          </p:sp>
          <p:sp>
            <p:nvSpPr>
              <p:cNvPr id="33" name="Freeform 31"/>
              <p:cNvSpPr>
                <a:spLocks noEditPoints="1"/>
              </p:cNvSpPr>
              <p:nvPr/>
            </p:nvSpPr>
            <p:spPr bwMode="auto">
              <a:xfrm>
                <a:off x="2855913" y="1546225"/>
                <a:ext cx="155575" cy="155575"/>
              </a:xfrm>
              <a:custGeom>
                <a:avLst/>
                <a:gdLst>
                  <a:gd name="T0" fmla="*/ 48 w 98"/>
                  <a:gd name="T1" fmla="*/ 0 h 98"/>
                  <a:gd name="T2" fmla="*/ 30 w 98"/>
                  <a:gd name="T3" fmla="*/ 4 h 98"/>
                  <a:gd name="T4" fmla="*/ 14 w 98"/>
                  <a:gd name="T5" fmla="*/ 16 h 98"/>
                  <a:gd name="T6" fmla="*/ 4 w 98"/>
                  <a:gd name="T7" fmla="*/ 30 h 98"/>
                  <a:gd name="T8" fmla="*/ 0 w 98"/>
                  <a:gd name="T9" fmla="*/ 50 h 98"/>
                  <a:gd name="T10" fmla="*/ 0 w 98"/>
                  <a:gd name="T11" fmla="*/ 60 h 98"/>
                  <a:gd name="T12" fmla="*/ 8 w 98"/>
                  <a:gd name="T13" fmla="*/ 78 h 98"/>
                  <a:gd name="T14" fmla="*/ 22 w 98"/>
                  <a:gd name="T15" fmla="*/ 90 h 98"/>
                  <a:gd name="T16" fmla="*/ 38 w 98"/>
                  <a:gd name="T17" fmla="*/ 98 h 98"/>
                  <a:gd name="T18" fmla="*/ 48 w 98"/>
                  <a:gd name="T19" fmla="*/ 98 h 98"/>
                  <a:gd name="T20" fmla="*/ 68 w 98"/>
                  <a:gd name="T21" fmla="*/ 94 h 98"/>
                  <a:gd name="T22" fmla="*/ 84 w 98"/>
                  <a:gd name="T23" fmla="*/ 84 h 98"/>
                  <a:gd name="T24" fmla="*/ 94 w 98"/>
                  <a:gd name="T25" fmla="*/ 68 h 98"/>
                  <a:gd name="T26" fmla="*/ 98 w 98"/>
                  <a:gd name="T27" fmla="*/ 50 h 98"/>
                  <a:gd name="T28" fmla="*/ 96 w 98"/>
                  <a:gd name="T29" fmla="*/ 40 h 98"/>
                  <a:gd name="T30" fmla="*/ 90 w 98"/>
                  <a:gd name="T31" fmla="*/ 22 h 98"/>
                  <a:gd name="T32" fmla="*/ 76 w 98"/>
                  <a:gd name="T33" fmla="*/ 10 h 98"/>
                  <a:gd name="T34" fmla="*/ 58 w 98"/>
                  <a:gd name="T35" fmla="*/ 2 h 98"/>
                  <a:gd name="T36" fmla="*/ 48 w 98"/>
                  <a:gd name="T37" fmla="*/ 0 h 98"/>
                  <a:gd name="T38" fmla="*/ 52 w 98"/>
                  <a:gd name="T39" fmla="*/ 82 h 98"/>
                  <a:gd name="T40" fmla="*/ 42 w 98"/>
                  <a:gd name="T41" fmla="*/ 74 h 98"/>
                  <a:gd name="T42" fmla="*/ 34 w 98"/>
                  <a:gd name="T43" fmla="*/ 74 h 98"/>
                  <a:gd name="T44" fmla="*/ 30 w 98"/>
                  <a:gd name="T45" fmla="*/ 60 h 98"/>
                  <a:gd name="T46" fmla="*/ 36 w 98"/>
                  <a:gd name="T47" fmla="*/ 62 h 98"/>
                  <a:gd name="T48" fmla="*/ 46 w 98"/>
                  <a:gd name="T49" fmla="*/ 64 h 98"/>
                  <a:gd name="T50" fmla="*/ 52 w 98"/>
                  <a:gd name="T51" fmla="*/ 60 h 98"/>
                  <a:gd name="T52" fmla="*/ 50 w 98"/>
                  <a:gd name="T53" fmla="*/ 56 h 98"/>
                  <a:gd name="T54" fmla="*/ 44 w 98"/>
                  <a:gd name="T55" fmla="*/ 54 h 98"/>
                  <a:gd name="T56" fmla="*/ 32 w 98"/>
                  <a:gd name="T57" fmla="*/ 48 h 98"/>
                  <a:gd name="T58" fmla="*/ 28 w 98"/>
                  <a:gd name="T59" fmla="*/ 38 h 98"/>
                  <a:gd name="T60" fmla="*/ 28 w 98"/>
                  <a:gd name="T61" fmla="*/ 34 h 98"/>
                  <a:gd name="T62" fmla="*/ 36 w 98"/>
                  <a:gd name="T63" fmla="*/ 26 h 98"/>
                  <a:gd name="T64" fmla="*/ 42 w 98"/>
                  <a:gd name="T65" fmla="*/ 16 h 98"/>
                  <a:gd name="T66" fmla="*/ 52 w 98"/>
                  <a:gd name="T67" fmla="*/ 22 h 98"/>
                  <a:gd name="T68" fmla="*/ 60 w 98"/>
                  <a:gd name="T69" fmla="*/ 24 h 98"/>
                  <a:gd name="T70" fmla="*/ 64 w 98"/>
                  <a:gd name="T71" fmla="*/ 36 h 98"/>
                  <a:gd name="T72" fmla="*/ 58 w 98"/>
                  <a:gd name="T73" fmla="*/ 34 h 98"/>
                  <a:gd name="T74" fmla="*/ 50 w 98"/>
                  <a:gd name="T75" fmla="*/ 34 h 98"/>
                  <a:gd name="T76" fmla="*/ 44 w 98"/>
                  <a:gd name="T77" fmla="*/ 38 h 98"/>
                  <a:gd name="T78" fmla="*/ 46 w 98"/>
                  <a:gd name="T79" fmla="*/ 40 h 98"/>
                  <a:gd name="T80" fmla="*/ 54 w 98"/>
                  <a:gd name="T81" fmla="*/ 44 h 98"/>
                  <a:gd name="T82" fmla="*/ 66 w 98"/>
                  <a:gd name="T83" fmla="*/ 50 h 98"/>
                  <a:gd name="T84" fmla="*/ 70 w 98"/>
                  <a:gd name="T85" fmla="*/ 58 h 98"/>
                  <a:gd name="T86" fmla="*/ 68 w 98"/>
                  <a:gd name="T87" fmla="*/ 64 h 98"/>
                  <a:gd name="T88" fmla="*/ 60 w 98"/>
                  <a:gd name="T89" fmla="*/ 72 h 98"/>
                  <a:gd name="T90" fmla="*/ 52 w 98"/>
                  <a:gd name="T91" fmla="*/ 74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8" h="98">
                    <a:moveTo>
                      <a:pt x="48" y="0"/>
                    </a:moveTo>
                    <a:lnTo>
                      <a:pt x="48" y="0"/>
                    </a:lnTo>
                    <a:lnTo>
                      <a:pt x="38" y="2"/>
                    </a:lnTo>
                    <a:lnTo>
                      <a:pt x="30" y="4"/>
                    </a:lnTo>
                    <a:lnTo>
                      <a:pt x="22" y="10"/>
                    </a:lnTo>
                    <a:lnTo>
                      <a:pt x="14" y="16"/>
                    </a:lnTo>
                    <a:lnTo>
                      <a:pt x="8" y="22"/>
                    </a:lnTo>
                    <a:lnTo>
                      <a:pt x="4" y="30"/>
                    </a:lnTo>
                    <a:lnTo>
                      <a:pt x="0" y="40"/>
                    </a:lnTo>
                    <a:lnTo>
                      <a:pt x="0" y="50"/>
                    </a:lnTo>
                    <a:lnTo>
                      <a:pt x="0" y="50"/>
                    </a:lnTo>
                    <a:lnTo>
                      <a:pt x="0" y="60"/>
                    </a:lnTo>
                    <a:lnTo>
                      <a:pt x="4" y="68"/>
                    </a:lnTo>
                    <a:lnTo>
                      <a:pt x="8" y="78"/>
                    </a:lnTo>
                    <a:lnTo>
                      <a:pt x="14" y="84"/>
                    </a:lnTo>
                    <a:lnTo>
                      <a:pt x="22" y="90"/>
                    </a:lnTo>
                    <a:lnTo>
                      <a:pt x="30" y="94"/>
                    </a:lnTo>
                    <a:lnTo>
                      <a:pt x="38" y="98"/>
                    </a:lnTo>
                    <a:lnTo>
                      <a:pt x="48" y="98"/>
                    </a:lnTo>
                    <a:lnTo>
                      <a:pt x="48" y="98"/>
                    </a:lnTo>
                    <a:lnTo>
                      <a:pt x="58" y="98"/>
                    </a:lnTo>
                    <a:lnTo>
                      <a:pt x="68" y="94"/>
                    </a:lnTo>
                    <a:lnTo>
                      <a:pt x="76" y="90"/>
                    </a:lnTo>
                    <a:lnTo>
                      <a:pt x="84" y="84"/>
                    </a:lnTo>
                    <a:lnTo>
                      <a:pt x="90" y="78"/>
                    </a:lnTo>
                    <a:lnTo>
                      <a:pt x="94" y="68"/>
                    </a:lnTo>
                    <a:lnTo>
                      <a:pt x="96" y="60"/>
                    </a:lnTo>
                    <a:lnTo>
                      <a:pt x="98" y="50"/>
                    </a:lnTo>
                    <a:lnTo>
                      <a:pt x="98" y="50"/>
                    </a:lnTo>
                    <a:lnTo>
                      <a:pt x="96" y="40"/>
                    </a:lnTo>
                    <a:lnTo>
                      <a:pt x="94" y="30"/>
                    </a:lnTo>
                    <a:lnTo>
                      <a:pt x="90" y="22"/>
                    </a:lnTo>
                    <a:lnTo>
                      <a:pt x="84" y="16"/>
                    </a:lnTo>
                    <a:lnTo>
                      <a:pt x="76" y="10"/>
                    </a:lnTo>
                    <a:lnTo>
                      <a:pt x="68" y="4"/>
                    </a:lnTo>
                    <a:lnTo>
                      <a:pt x="58" y="2"/>
                    </a:lnTo>
                    <a:lnTo>
                      <a:pt x="48" y="0"/>
                    </a:lnTo>
                    <a:lnTo>
                      <a:pt x="48" y="0"/>
                    </a:lnTo>
                    <a:close/>
                    <a:moveTo>
                      <a:pt x="52" y="74"/>
                    </a:moveTo>
                    <a:lnTo>
                      <a:pt x="52" y="82"/>
                    </a:lnTo>
                    <a:lnTo>
                      <a:pt x="42" y="82"/>
                    </a:lnTo>
                    <a:lnTo>
                      <a:pt x="42" y="74"/>
                    </a:lnTo>
                    <a:lnTo>
                      <a:pt x="42" y="74"/>
                    </a:lnTo>
                    <a:lnTo>
                      <a:pt x="34" y="74"/>
                    </a:lnTo>
                    <a:lnTo>
                      <a:pt x="26" y="72"/>
                    </a:lnTo>
                    <a:lnTo>
                      <a:pt x="30" y="60"/>
                    </a:lnTo>
                    <a:lnTo>
                      <a:pt x="30" y="60"/>
                    </a:lnTo>
                    <a:lnTo>
                      <a:pt x="36" y="62"/>
                    </a:lnTo>
                    <a:lnTo>
                      <a:pt x="46" y="64"/>
                    </a:lnTo>
                    <a:lnTo>
                      <a:pt x="46" y="64"/>
                    </a:lnTo>
                    <a:lnTo>
                      <a:pt x="50" y="62"/>
                    </a:lnTo>
                    <a:lnTo>
                      <a:pt x="52" y="60"/>
                    </a:lnTo>
                    <a:lnTo>
                      <a:pt x="52" y="60"/>
                    </a:lnTo>
                    <a:lnTo>
                      <a:pt x="50" y="56"/>
                    </a:lnTo>
                    <a:lnTo>
                      <a:pt x="44" y="54"/>
                    </a:lnTo>
                    <a:lnTo>
                      <a:pt x="44" y="54"/>
                    </a:lnTo>
                    <a:lnTo>
                      <a:pt x="38" y="52"/>
                    </a:lnTo>
                    <a:lnTo>
                      <a:pt x="32" y="48"/>
                    </a:lnTo>
                    <a:lnTo>
                      <a:pt x="28" y="44"/>
                    </a:lnTo>
                    <a:lnTo>
                      <a:pt x="28" y="38"/>
                    </a:lnTo>
                    <a:lnTo>
                      <a:pt x="28" y="38"/>
                    </a:lnTo>
                    <a:lnTo>
                      <a:pt x="28" y="34"/>
                    </a:lnTo>
                    <a:lnTo>
                      <a:pt x="32" y="28"/>
                    </a:lnTo>
                    <a:lnTo>
                      <a:pt x="36" y="26"/>
                    </a:lnTo>
                    <a:lnTo>
                      <a:pt x="42" y="24"/>
                    </a:lnTo>
                    <a:lnTo>
                      <a:pt x="42" y="16"/>
                    </a:lnTo>
                    <a:lnTo>
                      <a:pt x="52" y="16"/>
                    </a:lnTo>
                    <a:lnTo>
                      <a:pt x="52" y="22"/>
                    </a:lnTo>
                    <a:lnTo>
                      <a:pt x="52" y="22"/>
                    </a:lnTo>
                    <a:lnTo>
                      <a:pt x="60" y="24"/>
                    </a:lnTo>
                    <a:lnTo>
                      <a:pt x="66" y="26"/>
                    </a:lnTo>
                    <a:lnTo>
                      <a:pt x="64" y="36"/>
                    </a:lnTo>
                    <a:lnTo>
                      <a:pt x="64" y="36"/>
                    </a:lnTo>
                    <a:lnTo>
                      <a:pt x="58" y="34"/>
                    </a:lnTo>
                    <a:lnTo>
                      <a:pt x="50" y="34"/>
                    </a:lnTo>
                    <a:lnTo>
                      <a:pt x="50" y="34"/>
                    </a:lnTo>
                    <a:lnTo>
                      <a:pt x="44" y="34"/>
                    </a:lnTo>
                    <a:lnTo>
                      <a:pt x="44" y="38"/>
                    </a:lnTo>
                    <a:lnTo>
                      <a:pt x="44" y="38"/>
                    </a:lnTo>
                    <a:lnTo>
                      <a:pt x="46" y="40"/>
                    </a:lnTo>
                    <a:lnTo>
                      <a:pt x="54" y="44"/>
                    </a:lnTo>
                    <a:lnTo>
                      <a:pt x="54" y="44"/>
                    </a:lnTo>
                    <a:lnTo>
                      <a:pt x="60" y="46"/>
                    </a:lnTo>
                    <a:lnTo>
                      <a:pt x="66" y="50"/>
                    </a:lnTo>
                    <a:lnTo>
                      <a:pt x="68" y="54"/>
                    </a:lnTo>
                    <a:lnTo>
                      <a:pt x="70" y="58"/>
                    </a:lnTo>
                    <a:lnTo>
                      <a:pt x="70" y="58"/>
                    </a:lnTo>
                    <a:lnTo>
                      <a:pt x="68" y="64"/>
                    </a:lnTo>
                    <a:lnTo>
                      <a:pt x="64" y="68"/>
                    </a:lnTo>
                    <a:lnTo>
                      <a:pt x="60" y="72"/>
                    </a:lnTo>
                    <a:lnTo>
                      <a:pt x="52" y="74"/>
                    </a:lnTo>
                    <a:lnTo>
                      <a:pt x="52" y="7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3765"/>
                <a:endParaRPr lang="zh-CN" altLang="en-US" sz="1900" kern="0">
                  <a:solidFill>
                    <a:sysClr val="windowText" lastClr="000000"/>
                  </a:solidFill>
                </a:endParaRPr>
              </a:p>
            </p:txBody>
          </p:sp>
        </p:grpSp>
      </p:grpSp>
      <p:grpSp>
        <p:nvGrpSpPr>
          <p:cNvPr id="36" name="组合 35"/>
          <p:cNvGrpSpPr/>
          <p:nvPr/>
        </p:nvGrpSpPr>
        <p:grpSpPr>
          <a:xfrm>
            <a:off x="7236123" y="2992964"/>
            <a:ext cx="718155" cy="718410"/>
            <a:chOff x="7062319" y="4078969"/>
            <a:chExt cx="940373" cy="940368"/>
          </a:xfrm>
        </p:grpSpPr>
        <p:grpSp>
          <p:nvGrpSpPr>
            <p:cNvPr id="37" name="组合 36"/>
            <p:cNvGrpSpPr/>
            <p:nvPr/>
          </p:nvGrpSpPr>
          <p:grpSpPr>
            <a:xfrm>
              <a:off x="7062319" y="4078969"/>
              <a:ext cx="940373" cy="940368"/>
              <a:chOff x="304800" y="673100"/>
              <a:chExt cx="4000500" cy="4000500"/>
            </a:xfrm>
            <a:effectLst>
              <a:outerShdw blurRad="444500" dist="254000" dir="8100000" algn="tr" rotWithShape="0">
                <a:prstClr val="black">
                  <a:alpha val="50000"/>
                </a:prstClr>
              </a:outerShdw>
            </a:effectLst>
          </p:grpSpPr>
          <p:sp>
            <p:nvSpPr>
              <p:cNvPr id="45" name="同心圆 44"/>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913765"/>
                <a:endParaRPr lang="zh-CN" altLang="en-US" sz="1900" kern="0">
                  <a:solidFill>
                    <a:sysClr val="windowText" lastClr="000000"/>
                  </a:solidFill>
                  <a:latin typeface="Calibri" panose="020F0502020204030204"/>
                  <a:ea typeface="宋体" panose="02010600030101010101" pitchFamily="2" charset="-122"/>
                </a:endParaRPr>
              </a:p>
            </p:txBody>
          </p:sp>
          <p:sp>
            <p:nvSpPr>
              <p:cNvPr id="46" name="椭圆 45"/>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913765"/>
                <a:endParaRPr lang="zh-CN" altLang="en-US" sz="1900" kern="0">
                  <a:solidFill>
                    <a:sysClr val="window" lastClr="FFFFFF"/>
                  </a:solidFill>
                  <a:latin typeface="Calibri" panose="020F0502020204030204"/>
                  <a:ea typeface="宋体" panose="02010600030101010101" pitchFamily="2" charset="-122"/>
                </a:endParaRPr>
              </a:p>
            </p:txBody>
          </p:sp>
        </p:grpSp>
        <p:grpSp>
          <p:nvGrpSpPr>
            <p:cNvPr id="38" name="组合 37"/>
            <p:cNvGrpSpPr/>
            <p:nvPr/>
          </p:nvGrpSpPr>
          <p:grpSpPr>
            <a:xfrm>
              <a:off x="7259991" y="4339991"/>
              <a:ext cx="520413" cy="358206"/>
              <a:chOff x="5840413" y="590550"/>
              <a:chExt cx="733425" cy="504825"/>
            </a:xfrm>
            <a:solidFill>
              <a:srgbClr val="7F7F7F"/>
            </a:solidFill>
          </p:grpSpPr>
          <p:sp>
            <p:nvSpPr>
              <p:cNvPr id="39" name="Freeform 24"/>
              <p:cNvSpPr>
                <a:spLocks noEditPoints="1"/>
              </p:cNvSpPr>
              <p:nvPr/>
            </p:nvSpPr>
            <p:spPr bwMode="auto">
              <a:xfrm>
                <a:off x="5840413" y="590550"/>
                <a:ext cx="568325" cy="438150"/>
              </a:xfrm>
              <a:custGeom>
                <a:avLst/>
                <a:gdLst>
                  <a:gd name="T0" fmla="*/ 334 w 358"/>
                  <a:gd name="T1" fmla="*/ 8 h 276"/>
                  <a:gd name="T2" fmla="*/ 334 w 358"/>
                  <a:gd name="T3" fmla="*/ 8 h 276"/>
                  <a:gd name="T4" fmla="*/ 332 w 358"/>
                  <a:gd name="T5" fmla="*/ 4 h 276"/>
                  <a:gd name="T6" fmla="*/ 328 w 358"/>
                  <a:gd name="T7" fmla="*/ 0 h 276"/>
                  <a:gd name="T8" fmla="*/ 324 w 358"/>
                  <a:gd name="T9" fmla="*/ 0 h 276"/>
                  <a:gd name="T10" fmla="*/ 320 w 358"/>
                  <a:gd name="T11" fmla="*/ 0 h 276"/>
                  <a:gd name="T12" fmla="*/ 84 w 358"/>
                  <a:gd name="T13" fmla="*/ 78 h 276"/>
                  <a:gd name="T14" fmla="*/ 154 w 358"/>
                  <a:gd name="T15" fmla="*/ 78 h 276"/>
                  <a:gd name="T16" fmla="*/ 284 w 358"/>
                  <a:gd name="T17" fmla="*/ 34 h 276"/>
                  <a:gd name="T18" fmla="*/ 284 w 358"/>
                  <a:gd name="T19" fmla="*/ 34 h 276"/>
                  <a:gd name="T20" fmla="*/ 292 w 358"/>
                  <a:gd name="T21" fmla="*/ 44 h 276"/>
                  <a:gd name="T22" fmla="*/ 302 w 358"/>
                  <a:gd name="T23" fmla="*/ 52 h 276"/>
                  <a:gd name="T24" fmla="*/ 314 w 358"/>
                  <a:gd name="T25" fmla="*/ 56 h 276"/>
                  <a:gd name="T26" fmla="*/ 328 w 358"/>
                  <a:gd name="T27" fmla="*/ 56 h 276"/>
                  <a:gd name="T28" fmla="*/ 334 w 358"/>
                  <a:gd name="T29" fmla="*/ 78 h 276"/>
                  <a:gd name="T30" fmla="*/ 358 w 358"/>
                  <a:gd name="T31" fmla="*/ 78 h 276"/>
                  <a:gd name="T32" fmla="*/ 334 w 358"/>
                  <a:gd name="T33" fmla="*/ 8 h 276"/>
                  <a:gd name="T34" fmla="*/ 2 w 358"/>
                  <a:gd name="T35" fmla="*/ 118 h 276"/>
                  <a:gd name="T36" fmla="*/ 54 w 358"/>
                  <a:gd name="T37" fmla="*/ 276 h 276"/>
                  <a:gd name="T38" fmla="*/ 54 w 358"/>
                  <a:gd name="T39" fmla="*/ 208 h 276"/>
                  <a:gd name="T40" fmla="*/ 36 w 358"/>
                  <a:gd name="T41" fmla="*/ 152 h 276"/>
                  <a:gd name="T42" fmla="*/ 36 w 358"/>
                  <a:gd name="T43" fmla="*/ 152 h 276"/>
                  <a:gd name="T44" fmla="*/ 42 w 358"/>
                  <a:gd name="T45" fmla="*/ 148 h 276"/>
                  <a:gd name="T46" fmla="*/ 46 w 358"/>
                  <a:gd name="T47" fmla="*/ 142 h 276"/>
                  <a:gd name="T48" fmla="*/ 50 w 358"/>
                  <a:gd name="T49" fmla="*/ 136 h 276"/>
                  <a:gd name="T50" fmla="*/ 54 w 358"/>
                  <a:gd name="T51" fmla="*/ 130 h 276"/>
                  <a:gd name="T52" fmla="*/ 54 w 358"/>
                  <a:gd name="T53" fmla="*/ 102 h 276"/>
                  <a:gd name="T54" fmla="*/ 54 w 358"/>
                  <a:gd name="T55" fmla="*/ 102 h 276"/>
                  <a:gd name="T56" fmla="*/ 56 w 358"/>
                  <a:gd name="T57" fmla="*/ 92 h 276"/>
                  <a:gd name="T58" fmla="*/ 62 w 358"/>
                  <a:gd name="T59" fmla="*/ 84 h 276"/>
                  <a:gd name="T60" fmla="*/ 10 w 358"/>
                  <a:gd name="T61" fmla="*/ 102 h 276"/>
                  <a:gd name="T62" fmla="*/ 10 w 358"/>
                  <a:gd name="T63" fmla="*/ 102 h 276"/>
                  <a:gd name="T64" fmla="*/ 4 w 358"/>
                  <a:gd name="T65" fmla="*/ 104 h 276"/>
                  <a:gd name="T66" fmla="*/ 2 w 358"/>
                  <a:gd name="T67" fmla="*/ 108 h 276"/>
                  <a:gd name="T68" fmla="*/ 0 w 358"/>
                  <a:gd name="T69" fmla="*/ 112 h 276"/>
                  <a:gd name="T70" fmla="*/ 2 w 358"/>
                  <a:gd name="T71" fmla="*/ 118 h 276"/>
                  <a:gd name="T72" fmla="*/ 2 w 358"/>
                  <a:gd name="T73" fmla="*/ 118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58" h="276">
                    <a:moveTo>
                      <a:pt x="334" y="8"/>
                    </a:moveTo>
                    <a:lnTo>
                      <a:pt x="334" y="8"/>
                    </a:lnTo>
                    <a:lnTo>
                      <a:pt x="332" y="4"/>
                    </a:lnTo>
                    <a:lnTo>
                      <a:pt x="328" y="0"/>
                    </a:lnTo>
                    <a:lnTo>
                      <a:pt x="324" y="0"/>
                    </a:lnTo>
                    <a:lnTo>
                      <a:pt x="320" y="0"/>
                    </a:lnTo>
                    <a:lnTo>
                      <a:pt x="84" y="78"/>
                    </a:lnTo>
                    <a:lnTo>
                      <a:pt x="154" y="78"/>
                    </a:lnTo>
                    <a:lnTo>
                      <a:pt x="284" y="34"/>
                    </a:lnTo>
                    <a:lnTo>
                      <a:pt x="284" y="34"/>
                    </a:lnTo>
                    <a:lnTo>
                      <a:pt x="292" y="44"/>
                    </a:lnTo>
                    <a:lnTo>
                      <a:pt x="302" y="52"/>
                    </a:lnTo>
                    <a:lnTo>
                      <a:pt x="314" y="56"/>
                    </a:lnTo>
                    <a:lnTo>
                      <a:pt x="328" y="56"/>
                    </a:lnTo>
                    <a:lnTo>
                      <a:pt x="334" y="78"/>
                    </a:lnTo>
                    <a:lnTo>
                      <a:pt x="358" y="78"/>
                    </a:lnTo>
                    <a:lnTo>
                      <a:pt x="334" y="8"/>
                    </a:lnTo>
                    <a:close/>
                    <a:moveTo>
                      <a:pt x="2" y="118"/>
                    </a:moveTo>
                    <a:lnTo>
                      <a:pt x="54" y="276"/>
                    </a:lnTo>
                    <a:lnTo>
                      <a:pt x="54" y="208"/>
                    </a:lnTo>
                    <a:lnTo>
                      <a:pt x="36" y="152"/>
                    </a:lnTo>
                    <a:lnTo>
                      <a:pt x="36" y="152"/>
                    </a:lnTo>
                    <a:lnTo>
                      <a:pt x="42" y="148"/>
                    </a:lnTo>
                    <a:lnTo>
                      <a:pt x="46" y="142"/>
                    </a:lnTo>
                    <a:lnTo>
                      <a:pt x="50" y="136"/>
                    </a:lnTo>
                    <a:lnTo>
                      <a:pt x="54" y="130"/>
                    </a:lnTo>
                    <a:lnTo>
                      <a:pt x="54" y="102"/>
                    </a:lnTo>
                    <a:lnTo>
                      <a:pt x="54" y="102"/>
                    </a:lnTo>
                    <a:lnTo>
                      <a:pt x="56" y="92"/>
                    </a:lnTo>
                    <a:lnTo>
                      <a:pt x="62" y="84"/>
                    </a:lnTo>
                    <a:lnTo>
                      <a:pt x="10" y="102"/>
                    </a:lnTo>
                    <a:lnTo>
                      <a:pt x="10" y="102"/>
                    </a:lnTo>
                    <a:lnTo>
                      <a:pt x="4" y="104"/>
                    </a:lnTo>
                    <a:lnTo>
                      <a:pt x="2" y="108"/>
                    </a:lnTo>
                    <a:lnTo>
                      <a:pt x="0" y="112"/>
                    </a:lnTo>
                    <a:lnTo>
                      <a:pt x="2" y="118"/>
                    </a:lnTo>
                    <a:lnTo>
                      <a:pt x="2" y="11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3765"/>
                <a:endParaRPr lang="zh-CN" altLang="en-US" sz="1900" kern="0">
                  <a:solidFill>
                    <a:sysClr val="windowText" lastClr="000000"/>
                  </a:solidFill>
                </a:endParaRPr>
              </a:p>
            </p:txBody>
          </p:sp>
          <p:sp>
            <p:nvSpPr>
              <p:cNvPr id="40" name="Freeform 25"/>
              <p:cNvSpPr>
                <a:spLocks noEditPoints="1"/>
              </p:cNvSpPr>
              <p:nvPr/>
            </p:nvSpPr>
            <p:spPr bwMode="auto">
              <a:xfrm>
                <a:off x="6024563" y="793750"/>
                <a:ext cx="403225" cy="234950"/>
              </a:xfrm>
              <a:custGeom>
                <a:avLst/>
                <a:gdLst>
                  <a:gd name="T0" fmla="*/ 226 w 254"/>
                  <a:gd name="T1" fmla="*/ 56 h 148"/>
                  <a:gd name="T2" fmla="*/ 214 w 254"/>
                  <a:gd name="T3" fmla="*/ 74 h 148"/>
                  <a:gd name="T4" fmla="*/ 220 w 254"/>
                  <a:gd name="T5" fmla="*/ 88 h 148"/>
                  <a:gd name="T6" fmla="*/ 234 w 254"/>
                  <a:gd name="T7" fmla="*/ 94 h 148"/>
                  <a:gd name="T8" fmla="*/ 252 w 254"/>
                  <a:gd name="T9" fmla="*/ 82 h 148"/>
                  <a:gd name="T10" fmla="*/ 252 w 254"/>
                  <a:gd name="T11" fmla="*/ 66 h 148"/>
                  <a:gd name="T12" fmla="*/ 234 w 254"/>
                  <a:gd name="T13" fmla="*/ 54 h 148"/>
                  <a:gd name="T14" fmla="*/ 20 w 254"/>
                  <a:gd name="T15" fmla="*/ 54 h 148"/>
                  <a:gd name="T16" fmla="*/ 2 w 254"/>
                  <a:gd name="T17" fmla="*/ 66 h 148"/>
                  <a:gd name="T18" fmla="*/ 2 w 254"/>
                  <a:gd name="T19" fmla="*/ 82 h 148"/>
                  <a:gd name="T20" fmla="*/ 20 w 254"/>
                  <a:gd name="T21" fmla="*/ 94 h 148"/>
                  <a:gd name="T22" fmla="*/ 34 w 254"/>
                  <a:gd name="T23" fmla="*/ 88 h 148"/>
                  <a:gd name="T24" fmla="*/ 40 w 254"/>
                  <a:gd name="T25" fmla="*/ 74 h 148"/>
                  <a:gd name="T26" fmla="*/ 28 w 254"/>
                  <a:gd name="T27" fmla="*/ 56 h 148"/>
                  <a:gd name="T28" fmla="*/ 126 w 254"/>
                  <a:gd name="T29" fmla="*/ 0 h 148"/>
                  <a:gd name="T30" fmla="*/ 102 w 254"/>
                  <a:gd name="T31" fmla="*/ 6 h 148"/>
                  <a:gd name="T32" fmla="*/ 72 w 254"/>
                  <a:gd name="T33" fmla="*/ 32 h 148"/>
                  <a:gd name="T34" fmla="*/ 62 w 254"/>
                  <a:gd name="T35" fmla="*/ 74 h 148"/>
                  <a:gd name="T36" fmla="*/ 66 w 254"/>
                  <a:gd name="T37" fmla="*/ 104 h 148"/>
                  <a:gd name="T38" fmla="*/ 90 w 254"/>
                  <a:gd name="T39" fmla="*/ 136 h 148"/>
                  <a:gd name="T40" fmla="*/ 126 w 254"/>
                  <a:gd name="T41" fmla="*/ 148 h 148"/>
                  <a:gd name="T42" fmla="*/ 152 w 254"/>
                  <a:gd name="T43" fmla="*/ 142 h 148"/>
                  <a:gd name="T44" fmla="*/ 182 w 254"/>
                  <a:gd name="T45" fmla="*/ 116 h 148"/>
                  <a:gd name="T46" fmla="*/ 192 w 254"/>
                  <a:gd name="T47" fmla="*/ 74 h 148"/>
                  <a:gd name="T48" fmla="*/ 188 w 254"/>
                  <a:gd name="T49" fmla="*/ 46 h 148"/>
                  <a:gd name="T50" fmla="*/ 164 w 254"/>
                  <a:gd name="T51" fmla="*/ 12 h 148"/>
                  <a:gd name="T52" fmla="*/ 126 w 254"/>
                  <a:gd name="T53" fmla="*/ 0 h 148"/>
                  <a:gd name="T54" fmla="*/ 134 w 254"/>
                  <a:gd name="T55" fmla="*/ 118 h 148"/>
                  <a:gd name="T56" fmla="*/ 120 w 254"/>
                  <a:gd name="T57" fmla="*/ 108 h 148"/>
                  <a:gd name="T58" fmla="*/ 102 w 254"/>
                  <a:gd name="T59" fmla="*/ 88 h 148"/>
                  <a:gd name="T60" fmla="*/ 122 w 254"/>
                  <a:gd name="T61" fmla="*/ 94 h 148"/>
                  <a:gd name="T62" fmla="*/ 132 w 254"/>
                  <a:gd name="T63" fmla="*/ 90 h 148"/>
                  <a:gd name="T64" fmla="*/ 132 w 254"/>
                  <a:gd name="T65" fmla="*/ 86 h 148"/>
                  <a:gd name="T66" fmla="*/ 120 w 254"/>
                  <a:gd name="T67" fmla="*/ 80 h 148"/>
                  <a:gd name="T68" fmla="*/ 100 w 254"/>
                  <a:gd name="T69" fmla="*/ 68 h 148"/>
                  <a:gd name="T70" fmla="*/ 100 w 254"/>
                  <a:gd name="T71" fmla="*/ 54 h 148"/>
                  <a:gd name="T72" fmla="*/ 120 w 254"/>
                  <a:gd name="T73" fmla="*/ 40 h 148"/>
                  <a:gd name="T74" fmla="*/ 134 w 254"/>
                  <a:gd name="T75" fmla="*/ 40 h 148"/>
                  <a:gd name="T76" fmla="*/ 152 w 254"/>
                  <a:gd name="T77" fmla="*/ 42 h 148"/>
                  <a:gd name="T78" fmla="*/ 142 w 254"/>
                  <a:gd name="T79" fmla="*/ 54 h 148"/>
                  <a:gd name="T80" fmla="*/ 122 w 254"/>
                  <a:gd name="T81" fmla="*/ 54 h 148"/>
                  <a:gd name="T82" fmla="*/ 122 w 254"/>
                  <a:gd name="T83" fmla="*/ 60 h 148"/>
                  <a:gd name="T84" fmla="*/ 134 w 254"/>
                  <a:gd name="T85" fmla="*/ 66 h 148"/>
                  <a:gd name="T86" fmla="*/ 154 w 254"/>
                  <a:gd name="T87" fmla="*/ 80 h 148"/>
                  <a:gd name="T88" fmla="*/ 154 w 254"/>
                  <a:gd name="T89" fmla="*/ 94 h 148"/>
                  <a:gd name="T90" fmla="*/ 134 w 254"/>
                  <a:gd name="T91" fmla="*/ 108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54" h="148">
                    <a:moveTo>
                      <a:pt x="234" y="54"/>
                    </a:moveTo>
                    <a:lnTo>
                      <a:pt x="234" y="54"/>
                    </a:lnTo>
                    <a:lnTo>
                      <a:pt x="226" y="56"/>
                    </a:lnTo>
                    <a:lnTo>
                      <a:pt x="220" y="60"/>
                    </a:lnTo>
                    <a:lnTo>
                      <a:pt x="216" y="66"/>
                    </a:lnTo>
                    <a:lnTo>
                      <a:pt x="214" y="74"/>
                    </a:lnTo>
                    <a:lnTo>
                      <a:pt x="214" y="74"/>
                    </a:lnTo>
                    <a:lnTo>
                      <a:pt x="216" y="82"/>
                    </a:lnTo>
                    <a:lnTo>
                      <a:pt x="220" y="88"/>
                    </a:lnTo>
                    <a:lnTo>
                      <a:pt x="226" y="92"/>
                    </a:lnTo>
                    <a:lnTo>
                      <a:pt x="234" y="94"/>
                    </a:lnTo>
                    <a:lnTo>
                      <a:pt x="234" y="94"/>
                    </a:lnTo>
                    <a:lnTo>
                      <a:pt x="242" y="92"/>
                    </a:lnTo>
                    <a:lnTo>
                      <a:pt x="248" y="88"/>
                    </a:lnTo>
                    <a:lnTo>
                      <a:pt x="252" y="82"/>
                    </a:lnTo>
                    <a:lnTo>
                      <a:pt x="254" y="74"/>
                    </a:lnTo>
                    <a:lnTo>
                      <a:pt x="254" y="74"/>
                    </a:lnTo>
                    <a:lnTo>
                      <a:pt x="252" y="66"/>
                    </a:lnTo>
                    <a:lnTo>
                      <a:pt x="248" y="60"/>
                    </a:lnTo>
                    <a:lnTo>
                      <a:pt x="242" y="56"/>
                    </a:lnTo>
                    <a:lnTo>
                      <a:pt x="234" y="54"/>
                    </a:lnTo>
                    <a:lnTo>
                      <a:pt x="234" y="54"/>
                    </a:lnTo>
                    <a:close/>
                    <a:moveTo>
                      <a:pt x="20" y="54"/>
                    </a:moveTo>
                    <a:lnTo>
                      <a:pt x="20" y="54"/>
                    </a:lnTo>
                    <a:lnTo>
                      <a:pt x="12" y="56"/>
                    </a:lnTo>
                    <a:lnTo>
                      <a:pt x="6" y="60"/>
                    </a:lnTo>
                    <a:lnTo>
                      <a:pt x="2" y="66"/>
                    </a:lnTo>
                    <a:lnTo>
                      <a:pt x="0" y="74"/>
                    </a:lnTo>
                    <a:lnTo>
                      <a:pt x="0" y="74"/>
                    </a:lnTo>
                    <a:lnTo>
                      <a:pt x="2" y="82"/>
                    </a:lnTo>
                    <a:lnTo>
                      <a:pt x="6" y="88"/>
                    </a:lnTo>
                    <a:lnTo>
                      <a:pt x="12" y="92"/>
                    </a:lnTo>
                    <a:lnTo>
                      <a:pt x="20" y="94"/>
                    </a:lnTo>
                    <a:lnTo>
                      <a:pt x="20" y="94"/>
                    </a:lnTo>
                    <a:lnTo>
                      <a:pt x="28" y="92"/>
                    </a:lnTo>
                    <a:lnTo>
                      <a:pt x="34" y="88"/>
                    </a:lnTo>
                    <a:lnTo>
                      <a:pt x="38" y="82"/>
                    </a:lnTo>
                    <a:lnTo>
                      <a:pt x="40" y="74"/>
                    </a:lnTo>
                    <a:lnTo>
                      <a:pt x="40" y="74"/>
                    </a:lnTo>
                    <a:lnTo>
                      <a:pt x="38" y="66"/>
                    </a:lnTo>
                    <a:lnTo>
                      <a:pt x="34" y="60"/>
                    </a:lnTo>
                    <a:lnTo>
                      <a:pt x="28" y="56"/>
                    </a:lnTo>
                    <a:lnTo>
                      <a:pt x="20" y="54"/>
                    </a:lnTo>
                    <a:lnTo>
                      <a:pt x="20" y="54"/>
                    </a:lnTo>
                    <a:close/>
                    <a:moveTo>
                      <a:pt x="126" y="0"/>
                    </a:moveTo>
                    <a:lnTo>
                      <a:pt x="126" y="0"/>
                    </a:lnTo>
                    <a:lnTo>
                      <a:pt x="114" y="2"/>
                    </a:lnTo>
                    <a:lnTo>
                      <a:pt x="102" y="6"/>
                    </a:lnTo>
                    <a:lnTo>
                      <a:pt x="90" y="12"/>
                    </a:lnTo>
                    <a:lnTo>
                      <a:pt x="80" y="22"/>
                    </a:lnTo>
                    <a:lnTo>
                      <a:pt x="72" y="32"/>
                    </a:lnTo>
                    <a:lnTo>
                      <a:pt x="66" y="46"/>
                    </a:lnTo>
                    <a:lnTo>
                      <a:pt x="62" y="60"/>
                    </a:lnTo>
                    <a:lnTo>
                      <a:pt x="62" y="74"/>
                    </a:lnTo>
                    <a:lnTo>
                      <a:pt x="62" y="74"/>
                    </a:lnTo>
                    <a:lnTo>
                      <a:pt x="62" y="90"/>
                    </a:lnTo>
                    <a:lnTo>
                      <a:pt x="66" y="104"/>
                    </a:lnTo>
                    <a:lnTo>
                      <a:pt x="72" y="116"/>
                    </a:lnTo>
                    <a:lnTo>
                      <a:pt x="80" y="126"/>
                    </a:lnTo>
                    <a:lnTo>
                      <a:pt x="90" y="136"/>
                    </a:lnTo>
                    <a:lnTo>
                      <a:pt x="102" y="142"/>
                    </a:lnTo>
                    <a:lnTo>
                      <a:pt x="114" y="146"/>
                    </a:lnTo>
                    <a:lnTo>
                      <a:pt x="126" y="148"/>
                    </a:lnTo>
                    <a:lnTo>
                      <a:pt x="126" y="148"/>
                    </a:lnTo>
                    <a:lnTo>
                      <a:pt x="140" y="146"/>
                    </a:lnTo>
                    <a:lnTo>
                      <a:pt x="152" y="142"/>
                    </a:lnTo>
                    <a:lnTo>
                      <a:pt x="164" y="136"/>
                    </a:lnTo>
                    <a:lnTo>
                      <a:pt x="174" y="126"/>
                    </a:lnTo>
                    <a:lnTo>
                      <a:pt x="182" y="116"/>
                    </a:lnTo>
                    <a:lnTo>
                      <a:pt x="188" y="104"/>
                    </a:lnTo>
                    <a:lnTo>
                      <a:pt x="192" y="90"/>
                    </a:lnTo>
                    <a:lnTo>
                      <a:pt x="192" y="74"/>
                    </a:lnTo>
                    <a:lnTo>
                      <a:pt x="192" y="74"/>
                    </a:lnTo>
                    <a:lnTo>
                      <a:pt x="192" y="60"/>
                    </a:lnTo>
                    <a:lnTo>
                      <a:pt x="188" y="46"/>
                    </a:lnTo>
                    <a:lnTo>
                      <a:pt x="182" y="32"/>
                    </a:lnTo>
                    <a:lnTo>
                      <a:pt x="174" y="22"/>
                    </a:lnTo>
                    <a:lnTo>
                      <a:pt x="164" y="12"/>
                    </a:lnTo>
                    <a:lnTo>
                      <a:pt x="152" y="6"/>
                    </a:lnTo>
                    <a:lnTo>
                      <a:pt x="140" y="2"/>
                    </a:lnTo>
                    <a:lnTo>
                      <a:pt x="126" y="0"/>
                    </a:lnTo>
                    <a:lnTo>
                      <a:pt x="126" y="0"/>
                    </a:lnTo>
                    <a:close/>
                    <a:moveTo>
                      <a:pt x="134" y="108"/>
                    </a:moveTo>
                    <a:lnTo>
                      <a:pt x="134" y="118"/>
                    </a:lnTo>
                    <a:lnTo>
                      <a:pt x="120" y="118"/>
                    </a:lnTo>
                    <a:lnTo>
                      <a:pt x="120" y="108"/>
                    </a:lnTo>
                    <a:lnTo>
                      <a:pt x="120" y="108"/>
                    </a:lnTo>
                    <a:lnTo>
                      <a:pt x="106" y="106"/>
                    </a:lnTo>
                    <a:lnTo>
                      <a:pt x="98" y="104"/>
                    </a:lnTo>
                    <a:lnTo>
                      <a:pt x="102" y="88"/>
                    </a:lnTo>
                    <a:lnTo>
                      <a:pt x="102" y="88"/>
                    </a:lnTo>
                    <a:lnTo>
                      <a:pt x="112" y="92"/>
                    </a:lnTo>
                    <a:lnTo>
                      <a:pt x="122" y="94"/>
                    </a:lnTo>
                    <a:lnTo>
                      <a:pt x="122" y="94"/>
                    </a:lnTo>
                    <a:lnTo>
                      <a:pt x="130" y="92"/>
                    </a:lnTo>
                    <a:lnTo>
                      <a:pt x="132" y="90"/>
                    </a:lnTo>
                    <a:lnTo>
                      <a:pt x="134" y="88"/>
                    </a:lnTo>
                    <a:lnTo>
                      <a:pt x="134" y="88"/>
                    </a:lnTo>
                    <a:lnTo>
                      <a:pt x="132" y="86"/>
                    </a:lnTo>
                    <a:lnTo>
                      <a:pt x="130" y="84"/>
                    </a:lnTo>
                    <a:lnTo>
                      <a:pt x="120" y="80"/>
                    </a:lnTo>
                    <a:lnTo>
                      <a:pt x="120" y="80"/>
                    </a:lnTo>
                    <a:lnTo>
                      <a:pt x="112" y="78"/>
                    </a:lnTo>
                    <a:lnTo>
                      <a:pt x="104" y="74"/>
                    </a:lnTo>
                    <a:lnTo>
                      <a:pt x="100" y="68"/>
                    </a:lnTo>
                    <a:lnTo>
                      <a:pt x="98" y="60"/>
                    </a:lnTo>
                    <a:lnTo>
                      <a:pt x="98" y="60"/>
                    </a:lnTo>
                    <a:lnTo>
                      <a:pt x="100" y="54"/>
                    </a:lnTo>
                    <a:lnTo>
                      <a:pt x="104" y="48"/>
                    </a:lnTo>
                    <a:lnTo>
                      <a:pt x="110" y="42"/>
                    </a:lnTo>
                    <a:lnTo>
                      <a:pt x="120" y="40"/>
                    </a:lnTo>
                    <a:lnTo>
                      <a:pt x="120" y="30"/>
                    </a:lnTo>
                    <a:lnTo>
                      <a:pt x="134" y="30"/>
                    </a:lnTo>
                    <a:lnTo>
                      <a:pt x="134" y="40"/>
                    </a:lnTo>
                    <a:lnTo>
                      <a:pt x="134" y="40"/>
                    </a:lnTo>
                    <a:lnTo>
                      <a:pt x="144" y="40"/>
                    </a:lnTo>
                    <a:lnTo>
                      <a:pt x="152" y="42"/>
                    </a:lnTo>
                    <a:lnTo>
                      <a:pt x="148" y="58"/>
                    </a:lnTo>
                    <a:lnTo>
                      <a:pt x="148" y="58"/>
                    </a:lnTo>
                    <a:lnTo>
                      <a:pt x="142" y="54"/>
                    </a:lnTo>
                    <a:lnTo>
                      <a:pt x="130" y="54"/>
                    </a:lnTo>
                    <a:lnTo>
                      <a:pt x="130" y="54"/>
                    </a:lnTo>
                    <a:lnTo>
                      <a:pt x="122" y="54"/>
                    </a:lnTo>
                    <a:lnTo>
                      <a:pt x="120" y="58"/>
                    </a:lnTo>
                    <a:lnTo>
                      <a:pt x="120" y="58"/>
                    </a:lnTo>
                    <a:lnTo>
                      <a:pt x="122" y="60"/>
                    </a:lnTo>
                    <a:lnTo>
                      <a:pt x="124" y="62"/>
                    </a:lnTo>
                    <a:lnTo>
                      <a:pt x="134" y="66"/>
                    </a:lnTo>
                    <a:lnTo>
                      <a:pt x="134" y="66"/>
                    </a:lnTo>
                    <a:lnTo>
                      <a:pt x="144" y="70"/>
                    </a:lnTo>
                    <a:lnTo>
                      <a:pt x="150" y="74"/>
                    </a:lnTo>
                    <a:lnTo>
                      <a:pt x="154" y="80"/>
                    </a:lnTo>
                    <a:lnTo>
                      <a:pt x="156" y="86"/>
                    </a:lnTo>
                    <a:lnTo>
                      <a:pt x="156" y="86"/>
                    </a:lnTo>
                    <a:lnTo>
                      <a:pt x="154" y="94"/>
                    </a:lnTo>
                    <a:lnTo>
                      <a:pt x="150" y="100"/>
                    </a:lnTo>
                    <a:lnTo>
                      <a:pt x="142" y="104"/>
                    </a:lnTo>
                    <a:lnTo>
                      <a:pt x="134" y="108"/>
                    </a:lnTo>
                    <a:lnTo>
                      <a:pt x="134" y="10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3765"/>
                <a:endParaRPr lang="zh-CN" altLang="en-US" sz="1900" kern="0">
                  <a:solidFill>
                    <a:sysClr val="windowText" lastClr="000000"/>
                  </a:solidFill>
                </a:endParaRPr>
              </a:p>
            </p:txBody>
          </p:sp>
          <p:sp>
            <p:nvSpPr>
              <p:cNvPr id="41" name="Freeform 26"/>
              <p:cNvSpPr/>
              <p:nvPr/>
            </p:nvSpPr>
            <p:spPr bwMode="auto">
              <a:xfrm>
                <a:off x="5948363" y="733425"/>
                <a:ext cx="555625" cy="358775"/>
              </a:xfrm>
              <a:custGeom>
                <a:avLst/>
                <a:gdLst>
                  <a:gd name="T0" fmla="*/ 254 w 350"/>
                  <a:gd name="T1" fmla="*/ 218 h 226"/>
                  <a:gd name="T2" fmla="*/ 254 w 350"/>
                  <a:gd name="T3" fmla="*/ 218 h 226"/>
                  <a:gd name="T4" fmla="*/ 254 w 350"/>
                  <a:gd name="T5" fmla="*/ 210 h 226"/>
                  <a:gd name="T6" fmla="*/ 258 w 350"/>
                  <a:gd name="T7" fmla="*/ 204 h 226"/>
                  <a:gd name="T8" fmla="*/ 54 w 350"/>
                  <a:gd name="T9" fmla="*/ 204 h 226"/>
                  <a:gd name="T10" fmla="*/ 54 w 350"/>
                  <a:gd name="T11" fmla="*/ 204 h 226"/>
                  <a:gd name="T12" fmla="*/ 50 w 350"/>
                  <a:gd name="T13" fmla="*/ 192 h 226"/>
                  <a:gd name="T14" fmla="*/ 42 w 350"/>
                  <a:gd name="T15" fmla="*/ 182 h 226"/>
                  <a:gd name="T16" fmla="*/ 34 w 350"/>
                  <a:gd name="T17" fmla="*/ 176 h 226"/>
                  <a:gd name="T18" fmla="*/ 22 w 350"/>
                  <a:gd name="T19" fmla="*/ 172 h 226"/>
                  <a:gd name="T20" fmla="*/ 22 w 350"/>
                  <a:gd name="T21" fmla="*/ 56 h 226"/>
                  <a:gd name="T22" fmla="*/ 22 w 350"/>
                  <a:gd name="T23" fmla="*/ 56 h 226"/>
                  <a:gd name="T24" fmla="*/ 34 w 350"/>
                  <a:gd name="T25" fmla="*/ 52 h 226"/>
                  <a:gd name="T26" fmla="*/ 44 w 350"/>
                  <a:gd name="T27" fmla="*/ 44 h 226"/>
                  <a:gd name="T28" fmla="*/ 50 w 350"/>
                  <a:gd name="T29" fmla="*/ 34 h 226"/>
                  <a:gd name="T30" fmla="*/ 54 w 350"/>
                  <a:gd name="T31" fmla="*/ 22 h 226"/>
                  <a:gd name="T32" fmla="*/ 294 w 350"/>
                  <a:gd name="T33" fmla="*/ 22 h 226"/>
                  <a:gd name="T34" fmla="*/ 294 w 350"/>
                  <a:gd name="T35" fmla="*/ 22 h 226"/>
                  <a:gd name="T36" fmla="*/ 300 w 350"/>
                  <a:gd name="T37" fmla="*/ 34 h 226"/>
                  <a:gd name="T38" fmla="*/ 306 w 350"/>
                  <a:gd name="T39" fmla="*/ 44 h 226"/>
                  <a:gd name="T40" fmla="*/ 316 w 350"/>
                  <a:gd name="T41" fmla="*/ 52 h 226"/>
                  <a:gd name="T42" fmla="*/ 328 w 350"/>
                  <a:gd name="T43" fmla="*/ 56 h 226"/>
                  <a:gd name="T44" fmla="*/ 328 w 350"/>
                  <a:gd name="T45" fmla="*/ 134 h 226"/>
                  <a:gd name="T46" fmla="*/ 350 w 350"/>
                  <a:gd name="T47" fmla="*/ 134 h 226"/>
                  <a:gd name="T48" fmla="*/ 350 w 350"/>
                  <a:gd name="T49" fmla="*/ 12 h 226"/>
                  <a:gd name="T50" fmla="*/ 350 w 350"/>
                  <a:gd name="T51" fmla="*/ 12 h 226"/>
                  <a:gd name="T52" fmla="*/ 350 w 350"/>
                  <a:gd name="T53" fmla="*/ 8 h 226"/>
                  <a:gd name="T54" fmla="*/ 346 w 350"/>
                  <a:gd name="T55" fmla="*/ 4 h 226"/>
                  <a:gd name="T56" fmla="*/ 342 w 350"/>
                  <a:gd name="T57" fmla="*/ 2 h 226"/>
                  <a:gd name="T58" fmla="*/ 338 w 350"/>
                  <a:gd name="T59" fmla="*/ 0 h 226"/>
                  <a:gd name="T60" fmla="*/ 12 w 350"/>
                  <a:gd name="T61" fmla="*/ 0 h 226"/>
                  <a:gd name="T62" fmla="*/ 12 w 350"/>
                  <a:gd name="T63" fmla="*/ 0 h 226"/>
                  <a:gd name="T64" fmla="*/ 8 w 350"/>
                  <a:gd name="T65" fmla="*/ 2 h 226"/>
                  <a:gd name="T66" fmla="*/ 4 w 350"/>
                  <a:gd name="T67" fmla="*/ 4 h 226"/>
                  <a:gd name="T68" fmla="*/ 0 w 350"/>
                  <a:gd name="T69" fmla="*/ 8 h 226"/>
                  <a:gd name="T70" fmla="*/ 0 w 350"/>
                  <a:gd name="T71" fmla="*/ 12 h 226"/>
                  <a:gd name="T72" fmla="*/ 0 w 350"/>
                  <a:gd name="T73" fmla="*/ 214 h 226"/>
                  <a:gd name="T74" fmla="*/ 0 w 350"/>
                  <a:gd name="T75" fmla="*/ 214 h 226"/>
                  <a:gd name="T76" fmla="*/ 0 w 350"/>
                  <a:gd name="T77" fmla="*/ 218 h 226"/>
                  <a:gd name="T78" fmla="*/ 4 w 350"/>
                  <a:gd name="T79" fmla="*/ 222 h 226"/>
                  <a:gd name="T80" fmla="*/ 8 w 350"/>
                  <a:gd name="T81" fmla="*/ 226 h 226"/>
                  <a:gd name="T82" fmla="*/ 12 w 350"/>
                  <a:gd name="T83" fmla="*/ 226 h 226"/>
                  <a:gd name="T84" fmla="*/ 256 w 350"/>
                  <a:gd name="T85" fmla="*/ 226 h 226"/>
                  <a:gd name="T86" fmla="*/ 256 w 350"/>
                  <a:gd name="T87" fmla="*/ 226 h 226"/>
                  <a:gd name="T88" fmla="*/ 254 w 350"/>
                  <a:gd name="T89" fmla="*/ 218 h 226"/>
                  <a:gd name="T90" fmla="*/ 254 w 350"/>
                  <a:gd name="T91" fmla="*/ 218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50" h="226">
                    <a:moveTo>
                      <a:pt x="254" y="218"/>
                    </a:moveTo>
                    <a:lnTo>
                      <a:pt x="254" y="218"/>
                    </a:lnTo>
                    <a:lnTo>
                      <a:pt x="254" y="210"/>
                    </a:lnTo>
                    <a:lnTo>
                      <a:pt x="258" y="204"/>
                    </a:lnTo>
                    <a:lnTo>
                      <a:pt x="54" y="204"/>
                    </a:lnTo>
                    <a:lnTo>
                      <a:pt x="54" y="204"/>
                    </a:lnTo>
                    <a:lnTo>
                      <a:pt x="50" y="192"/>
                    </a:lnTo>
                    <a:lnTo>
                      <a:pt x="42" y="182"/>
                    </a:lnTo>
                    <a:lnTo>
                      <a:pt x="34" y="176"/>
                    </a:lnTo>
                    <a:lnTo>
                      <a:pt x="22" y="172"/>
                    </a:lnTo>
                    <a:lnTo>
                      <a:pt x="22" y="56"/>
                    </a:lnTo>
                    <a:lnTo>
                      <a:pt x="22" y="56"/>
                    </a:lnTo>
                    <a:lnTo>
                      <a:pt x="34" y="52"/>
                    </a:lnTo>
                    <a:lnTo>
                      <a:pt x="44" y="44"/>
                    </a:lnTo>
                    <a:lnTo>
                      <a:pt x="50" y="34"/>
                    </a:lnTo>
                    <a:lnTo>
                      <a:pt x="54" y="22"/>
                    </a:lnTo>
                    <a:lnTo>
                      <a:pt x="294" y="22"/>
                    </a:lnTo>
                    <a:lnTo>
                      <a:pt x="294" y="22"/>
                    </a:lnTo>
                    <a:lnTo>
                      <a:pt x="300" y="34"/>
                    </a:lnTo>
                    <a:lnTo>
                      <a:pt x="306" y="44"/>
                    </a:lnTo>
                    <a:lnTo>
                      <a:pt x="316" y="52"/>
                    </a:lnTo>
                    <a:lnTo>
                      <a:pt x="328" y="56"/>
                    </a:lnTo>
                    <a:lnTo>
                      <a:pt x="328" y="134"/>
                    </a:lnTo>
                    <a:lnTo>
                      <a:pt x="350" y="134"/>
                    </a:lnTo>
                    <a:lnTo>
                      <a:pt x="350" y="12"/>
                    </a:lnTo>
                    <a:lnTo>
                      <a:pt x="350" y="12"/>
                    </a:lnTo>
                    <a:lnTo>
                      <a:pt x="350" y="8"/>
                    </a:lnTo>
                    <a:lnTo>
                      <a:pt x="346" y="4"/>
                    </a:lnTo>
                    <a:lnTo>
                      <a:pt x="342" y="2"/>
                    </a:lnTo>
                    <a:lnTo>
                      <a:pt x="338" y="0"/>
                    </a:lnTo>
                    <a:lnTo>
                      <a:pt x="12" y="0"/>
                    </a:lnTo>
                    <a:lnTo>
                      <a:pt x="12" y="0"/>
                    </a:lnTo>
                    <a:lnTo>
                      <a:pt x="8" y="2"/>
                    </a:lnTo>
                    <a:lnTo>
                      <a:pt x="4" y="4"/>
                    </a:lnTo>
                    <a:lnTo>
                      <a:pt x="0" y="8"/>
                    </a:lnTo>
                    <a:lnTo>
                      <a:pt x="0" y="12"/>
                    </a:lnTo>
                    <a:lnTo>
                      <a:pt x="0" y="214"/>
                    </a:lnTo>
                    <a:lnTo>
                      <a:pt x="0" y="214"/>
                    </a:lnTo>
                    <a:lnTo>
                      <a:pt x="0" y="218"/>
                    </a:lnTo>
                    <a:lnTo>
                      <a:pt x="4" y="222"/>
                    </a:lnTo>
                    <a:lnTo>
                      <a:pt x="8" y="226"/>
                    </a:lnTo>
                    <a:lnTo>
                      <a:pt x="12" y="226"/>
                    </a:lnTo>
                    <a:lnTo>
                      <a:pt x="256" y="226"/>
                    </a:lnTo>
                    <a:lnTo>
                      <a:pt x="256" y="226"/>
                    </a:lnTo>
                    <a:lnTo>
                      <a:pt x="254" y="218"/>
                    </a:lnTo>
                    <a:lnTo>
                      <a:pt x="254" y="21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3765"/>
                <a:endParaRPr lang="zh-CN" altLang="en-US" sz="1900" kern="0">
                  <a:solidFill>
                    <a:sysClr val="windowText" lastClr="000000"/>
                  </a:solidFill>
                </a:endParaRPr>
              </a:p>
            </p:txBody>
          </p:sp>
          <p:sp>
            <p:nvSpPr>
              <p:cNvPr id="42" name="Freeform 27"/>
              <p:cNvSpPr/>
              <p:nvPr/>
            </p:nvSpPr>
            <p:spPr bwMode="auto">
              <a:xfrm>
                <a:off x="6373813" y="965200"/>
                <a:ext cx="200025" cy="34925"/>
              </a:xfrm>
              <a:custGeom>
                <a:avLst/>
                <a:gdLst>
                  <a:gd name="T0" fmla="*/ 12 w 126"/>
                  <a:gd name="T1" fmla="*/ 22 h 22"/>
                  <a:gd name="T2" fmla="*/ 12 w 126"/>
                  <a:gd name="T3" fmla="*/ 22 h 22"/>
                  <a:gd name="T4" fmla="*/ 8 w 126"/>
                  <a:gd name="T5" fmla="*/ 20 h 22"/>
                  <a:gd name="T6" fmla="*/ 4 w 126"/>
                  <a:gd name="T7" fmla="*/ 18 h 22"/>
                  <a:gd name="T8" fmla="*/ 2 w 126"/>
                  <a:gd name="T9" fmla="*/ 16 h 22"/>
                  <a:gd name="T10" fmla="*/ 0 w 126"/>
                  <a:gd name="T11" fmla="*/ 10 h 22"/>
                  <a:gd name="T12" fmla="*/ 0 w 126"/>
                  <a:gd name="T13" fmla="*/ 10 h 22"/>
                  <a:gd name="T14" fmla="*/ 0 w 126"/>
                  <a:gd name="T15" fmla="*/ 10 h 22"/>
                  <a:gd name="T16" fmla="*/ 2 w 126"/>
                  <a:gd name="T17" fmla="*/ 6 h 22"/>
                  <a:gd name="T18" fmla="*/ 4 w 126"/>
                  <a:gd name="T19" fmla="*/ 4 h 22"/>
                  <a:gd name="T20" fmla="*/ 8 w 126"/>
                  <a:gd name="T21" fmla="*/ 2 h 22"/>
                  <a:gd name="T22" fmla="*/ 12 w 126"/>
                  <a:gd name="T23" fmla="*/ 0 h 22"/>
                  <a:gd name="T24" fmla="*/ 12 w 126"/>
                  <a:gd name="T25" fmla="*/ 0 h 22"/>
                  <a:gd name="T26" fmla="*/ 116 w 126"/>
                  <a:gd name="T27" fmla="*/ 0 h 22"/>
                  <a:gd name="T28" fmla="*/ 116 w 126"/>
                  <a:gd name="T29" fmla="*/ 0 h 22"/>
                  <a:gd name="T30" fmla="*/ 120 w 126"/>
                  <a:gd name="T31" fmla="*/ 2 h 22"/>
                  <a:gd name="T32" fmla="*/ 124 w 126"/>
                  <a:gd name="T33" fmla="*/ 4 h 22"/>
                  <a:gd name="T34" fmla="*/ 126 w 126"/>
                  <a:gd name="T35" fmla="*/ 6 h 22"/>
                  <a:gd name="T36" fmla="*/ 126 w 126"/>
                  <a:gd name="T37" fmla="*/ 10 h 22"/>
                  <a:gd name="T38" fmla="*/ 126 w 126"/>
                  <a:gd name="T39" fmla="*/ 10 h 22"/>
                  <a:gd name="T40" fmla="*/ 126 w 126"/>
                  <a:gd name="T41" fmla="*/ 10 h 22"/>
                  <a:gd name="T42" fmla="*/ 126 w 126"/>
                  <a:gd name="T43" fmla="*/ 16 h 22"/>
                  <a:gd name="T44" fmla="*/ 124 w 126"/>
                  <a:gd name="T45" fmla="*/ 18 h 22"/>
                  <a:gd name="T46" fmla="*/ 120 w 126"/>
                  <a:gd name="T47" fmla="*/ 20 h 22"/>
                  <a:gd name="T48" fmla="*/ 116 w 126"/>
                  <a:gd name="T49" fmla="*/ 22 h 22"/>
                  <a:gd name="T50" fmla="*/ 116 w 126"/>
                  <a:gd name="T51" fmla="*/ 22 h 22"/>
                  <a:gd name="T52" fmla="*/ 12 w 126"/>
                  <a:gd name="T53" fmla="*/ 22 h 22"/>
                  <a:gd name="T54" fmla="*/ 12 w 126"/>
                  <a:gd name="T55"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6" h="22">
                    <a:moveTo>
                      <a:pt x="12" y="22"/>
                    </a:moveTo>
                    <a:lnTo>
                      <a:pt x="12" y="22"/>
                    </a:lnTo>
                    <a:lnTo>
                      <a:pt x="8" y="20"/>
                    </a:lnTo>
                    <a:lnTo>
                      <a:pt x="4" y="18"/>
                    </a:lnTo>
                    <a:lnTo>
                      <a:pt x="2" y="16"/>
                    </a:lnTo>
                    <a:lnTo>
                      <a:pt x="0" y="10"/>
                    </a:lnTo>
                    <a:lnTo>
                      <a:pt x="0" y="10"/>
                    </a:lnTo>
                    <a:lnTo>
                      <a:pt x="0" y="10"/>
                    </a:lnTo>
                    <a:lnTo>
                      <a:pt x="2" y="6"/>
                    </a:lnTo>
                    <a:lnTo>
                      <a:pt x="4" y="4"/>
                    </a:lnTo>
                    <a:lnTo>
                      <a:pt x="8" y="2"/>
                    </a:lnTo>
                    <a:lnTo>
                      <a:pt x="12" y="0"/>
                    </a:lnTo>
                    <a:lnTo>
                      <a:pt x="12" y="0"/>
                    </a:lnTo>
                    <a:lnTo>
                      <a:pt x="116" y="0"/>
                    </a:lnTo>
                    <a:lnTo>
                      <a:pt x="116" y="0"/>
                    </a:lnTo>
                    <a:lnTo>
                      <a:pt x="120" y="2"/>
                    </a:lnTo>
                    <a:lnTo>
                      <a:pt x="124" y="4"/>
                    </a:lnTo>
                    <a:lnTo>
                      <a:pt x="126" y="6"/>
                    </a:lnTo>
                    <a:lnTo>
                      <a:pt x="126" y="10"/>
                    </a:lnTo>
                    <a:lnTo>
                      <a:pt x="126" y="10"/>
                    </a:lnTo>
                    <a:lnTo>
                      <a:pt x="126" y="10"/>
                    </a:lnTo>
                    <a:lnTo>
                      <a:pt x="126" y="16"/>
                    </a:lnTo>
                    <a:lnTo>
                      <a:pt x="124" y="18"/>
                    </a:lnTo>
                    <a:lnTo>
                      <a:pt x="120" y="20"/>
                    </a:lnTo>
                    <a:lnTo>
                      <a:pt x="116" y="22"/>
                    </a:lnTo>
                    <a:lnTo>
                      <a:pt x="116" y="22"/>
                    </a:lnTo>
                    <a:lnTo>
                      <a:pt x="12" y="22"/>
                    </a:lnTo>
                    <a:lnTo>
                      <a:pt x="12" y="2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3765"/>
                <a:endParaRPr lang="zh-CN" altLang="en-US" sz="1900" kern="0">
                  <a:solidFill>
                    <a:sysClr val="windowText" lastClr="000000"/>
                  </a:solidFill>
                </a:endParaRPr>
              </a:p>
            </p:txBody>
          </p:sp>
          <p:sp>
            <p:nvSpPr>
              <p:cNvPr id="43" name="Freeform 28"/>
              <p:cNvSpPr/>
              <p:nvPr/>
            </p:nvSpPr>
            <p:spPr bwMode="auto">
              <a:xfrm>
                <a:off x="6367463" y="1012825"/>
                <a:ext cx="200025" cy="34925"/>
              </a:xfrm>
              <a:custGeom>
                <a:avLst/>
                <a:gdLst>
                  <a:gd name="T0" fmla="*/ 10 w 126"/>
                  <a:gd name="T1" fmla="*/ 22 h 22"/>
                  <a:gd name="T2" fmla="*/ 10 w 126"/>
                  <a:gd name="T3" fmla="*/ 22 h 22"/>
                  <a:gd name="T4" fmla="*/ 6 w 126"/>
                  <a:gd name="T5" fmla="*/ 20 h 22"/>
                  <a:gd name="T6" fmla="*/ 4 w 126"/>
                  <a:gd name="T7" fmla="*/ 18 h 22"/>
                  <a:gd name="T8" fmla="*/ 0 w 126"/>
                  <a:gd name="T9" fmla="*/ 16 h 22"/>
                  <a:gd name="T10" fmla="*/ 0 w 126"/>
                  <a:gd name="T11" fmla="*/ 12 h 22"/>
                  <a:gd name="T12" fmla="*/ 0 w 126"/>
                  <a:gd name="T13" fmla="*/ 12 h 22"/>
                  <a:gd name="T14" fmla="*/ 0 w 126"/>
                  <a:gd name="T15" fmla="*/ 12 h 22"/>
                  <a:gd name="T16" fmla="*/ 0 w 126"/>
                  <a:gd name="T17" fmla="*/ 6 h 22"/>
                  <a:gd name="T18" fmla="*/ 4 w 126"/>
                  <a:gd name="T19" fmla="*/ 4 h 22"/>
                  <a:gd name="T20" fmla="*/ 6 w 126"/>
                  <a:gd name="T21" fmla="*/ 2 h 22"/>
                  <a:gd name="T22" fmla="*/ 10 w 126"/>
                  <a:gd name="T23" fmla="*/ 0 h 22"/>
                  <a:gd name="T24" fmla="*/ 10 w 126"/>
                  <a:gd name="T25" fmla="*/ 0 h 22"/>
                  <a:gd name="T26" fmla="*/ 116 w 126"/>
                  <a:gd name="T27" fmla="*/ 0 h 22"/>
                  <a:gd name="T28" fmla="*/ 116 w 126"/>
                  <a:gd name="T29" fmla="*/ 0 h 22"/>
                  <a:gd name="T30" fmla="*/ 120 w 126"/>
                  <a:gd name="T31" fmla="*/ 2 h 22"/>
                  <a:gd name="T32" fmla="*/ 122 w 126"/>
                  <a:gd name="T33" fmla="*/ 4 h 22"/>
                  <a:gd name="T34" fmla="*/ 124 w 126"/>
                  <a:gd name="T35" fmla="*/ 6 h 22"/>
                  <a:gd name="T36" fmla="*/ 126 w 126"/>
                  <a:gd name="T37" fmla="*/ 12 h 22"/>
                  <a:gd name="T38" fmla="*/ 126 w 126"/>
                  <a:gd name="T39" fmla="*/ 12 h 22"/>
                  <a:gd name="T40" fmla="*/ 126 w 126"/>
                  <a:gd name="T41" fmla="*/ 12 h 22"/>
                  <a:gd name="T42" fmla="*/ 124 w 126"/>
                  <a:gd name="T43" fmla="*/ 16 h 22"/>
                  <a:gd name="T44" fmla="*/ 122 w 126"/>
                  <a:gd name="T45" fmla="*/ 18 h 22"/>
                  <a:gd name="T46" fmla="*/ 120 w 126"/>
                  <a:gd name="T47" fmla="*/ 20 h 22"/>
                  <a:gd name="T48" fmla="*/ 116 w 126"/>
                  <a:gd name="T49" fmla="*/ 22 h 22"/>
                  <a:gd name="T50" fmla="*/ 116 w 126"/>
                  <a:gd name="T51" fmla="*/ 22 h 22"/>
                  <a:gd name="T52" fmla="*/ 10 w 126"/>
                  <a:gd name="T53" fmla="*/ 22 h 22"/>
                  <a:gd name="T54" fmla="*/ 10 w 126"/>
                  <a:gd name="T55"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6" h="22">
                    <a:moveTo>
                      <a:pt x="10" y="22"/>
                    </a:moveTo>
                    <a:lnTo>
                      <a:pt x="10" y="22"/>
                    </a:lnTo>
                    <a:lnTo>
                      <a:pt x="6" y="20"/>
                    </a:lnTo>
                    <a:lnTo>
                      <a:pt x="4" y="18"/>
                    </a:lnTo>
                    <a:lnTo>
                      <a:pt x="0" y="16"/>
                    </a:lnTo>
                    <a:lnTo>
                      <a:pt x="0" y="12"/>
                    </a:lnTo>
                    <a:lnTo>
                      <a:pt x="0" y="12"/>
                    </a:lnTo>
                    <a:lnTo>
                      <a:pt x="0" y="12"/>
                    </a:lnTo>
                    <a:lnTo>
                      <a:pt x="0" y="6"/>
                    </a:lnTo>
                    <a:lnTo>
                      <a:pt x="4" y="4"/>
                    </a:lnTo>
                    <a:lnTo>
                      <a:pt x="6" y="2"/>
                    </a:lnTo>
                    <a:lnTo>
                      <a:pt x="10" y="0"/>
                    </a:lnTo>
                    <a:lnTo>
                      <a:pt x="10" y="0"/>
                    </a:lnTo>
                    <a:lnTo>
                      <a:pt x="116" y="0"/>
                    </a:lnTo>
                    <a:lnTo>
                      <a:pt x="116" y="0"/>
                    </a:lnTo>
                    <a:lnTo>
                      <a:pt x="120" y="2"/>
                    </a:lnTo>
                    <a:lnTo>
                      <a:pt x="122" y="4"/>
                    </a:lnTo>
                    <a:lnTo>
                      <a:pt x="124" y="6"/>
                    </a:lnTo>
                    <a:lnTo>
                      <a:pt x="126" y="12"/>
                    </a:lnTo>
                    <a:lnTo>
                      <a:pt x="126" y="12"/>
                    </a:lnTo>
                    <a:lnTo>
                      <a:pt x="126" y="12"/>
                    </a:lnTo>
                    <a:lnTo>
                      <a:pt x="124" y="16"/>
                    </a:lnTo>
                    <a:lnTo>
                      <a:pt x="122" y="18"/>
                    </a:lnTo>
                    <a:lnTo>
                      <a:pt x="120" y="20"/>
                    </a:lnTo>
                    <a:lnTo>
                      <a:pt x="116" y="22"/>
                    </a:lnTo>
                    <a:lnTo>
                      <a:pt x="116" y="22"/>
                    </a:lnTo>
                    <a:lnTo>
                      <a:pt x="10" y="22"/>
                    </a:lnTo>
                    <a:lnTo>
                      <a:pt x="10" y="2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3765"/>
                <a:endParaRPr lang="zh-CN" altLang="en-US" sz="1900" kern="0">
                  <a:solidFill>
                    <a:sysClr val="windowText" lastClr="000000"/>
                  </a:solidFill>
                </a:endParaRPr>
              </a:p>
            </p:txBody>
          </p:sp>
          <p:sp>
            <p:nvSpPr>
              <p:cNvPr id="44" name="Freeform 29"/>
              <p:cNvSpPr/>
              <p:nvPr/>
            </p:nvSpPr>
            <p:spPr bwMode="auto">
              <a:xfrm>
                <a:off x="6370638" y="1060450"/>
                <a:ext cx="200025" cy="34925"/>
              </a:xfrm>
              <a:custGeom>
                <a:avLst/>
                <a:gdLst>
                  <a:gd name="T0" fmla="*/ 12 w 126"/>
                  <a:gd name="T1" fmla="*/ 22 h 22"/>
                  <a:gd name="T2" fmla="*/ 12 w 126"/>
                  <a:gd name="T3" fmla="*/ 22 h 22"/>
                  <a:gd name="T4" fmla="*/ 8 w 126"/>
                  <a:gd name="T5" fmla="*/ 20 h 22"/>
                  <a:gd name="T6" fmla="*/ 4 w 126"/>
                  <a:gd name="T7" fmla="*/ 18 h 22"/>
                  <a:gd name="T8" fmla="*/ 2 w 126"/>
                  <a:gd name="T9" fmla="*/ 16 h 22"/>
                  <a:gd name="T10" fmla="*/ 0 w 126"/>
                  <a:gd name="T11" fmla="*/ 12 h 22"/>
                  <a:gd name="T12" fmla="*/ 0 w 126"/>
                  <a:gd name="T13" fmla="*/ 12 h 22"/>
                  <a:gd name="T14" fmla="*/ 0 w 126"/>
                  <a:gd name="T15" fmla="*/ 12 h 22"/>
                  <a:gd name="T16" fmla="*/ 2 w 126"/>
                  <a:gd name="T17" fmla="*/ 8 h 22"/>
                  <a:gd name="T18" fmla="*/ 4 w 126"/>
                  <a:gd name="T19" fmla="*/ 4 h 22"/>
                  <a:gd name="T20" fmla="*/ 8 w 126"/>
                  <a:gd name="T21" fmla="*/ 2 h 22"/>
                  <a:gd name="T22" fmla="*/ 12 w 126"/>
                  <a:gd name="T23" fmla="*/ 0 h 22"/>
                  <a:gd name="T24" fmla="*/ 12 w 126"/>
                  <a:gd name="T25" fmla="*/ 0 h 22"/>
                  <a:gd name="T26" fmla="*/ 116 w 126"/>
                  <a:gd name="T27" fmla="*/ 0 h 22"/>
                  <a:gd name="T28" fmla="*/ 116 w 126"/>
                  <a:gd name="T29" fmla="*/ 0 h 22"/>
                  <a:gd name="T30" fmla="*/ 120 w 126"/>
                  <a:gd name="T31" fmla="*/ 2 h 22"/>
                  <a:gd name="T32" fmla="*/ 124 w 126"/>
                  <a:gd name="T33" fmla="*/ 4 h 22"/>
                  <a:gd name="T34" fmla="*/ 126 w 126"/>
                  <a:gd name="T35" fmla="*/ 8 h 22"/>
                  <a:gd name="T36" fmla="*/ 126 w 126"/>
                  <a:gd name="T37" fmla="*/ 12 h 22"/>
                  <a:gd name="T38" fmla="*/ 126 w 126"/>
                  <a:gd name="T39" fmla="*/ 12 h 22"/>
                  <a:gd name="T40" fmla="*/ 126 w 126"/>
                  <a:gd name="T41" fmla="*/ 12 h 22"/>
                  <a:gd name="T42" fmla="*/ 126 w 126"/>
                  <a:gd name="T43" fmla="*/ 16 h 22"/>
                  <a:gd name="T44" fmla="*/ 124 w 126"/>
                  <a:gd name="T45" fmla="*/ 18 h 22"/>
                  <a:gd name="T46" fmla="*/ 120 w 126"/>
                  <a:gd name="T47" fmla="*/ 20 h 22"/>
                  <a:gd name="T48" fmla="*/ 116 w 126"/>
                  <a:gd name="T49" fmla="*/ 22 h 22"/>
                  <a:gd name="T50" fmla="*/ 116 w 126"/>
                  <a:gd name="T51" fmla="*/ 22 h 22"/>
                  <a:gd name="T52" fmla="*/ 12 w 126"/>
                  <a:gd name="T53" fmla="*/ 22 h 22"/>
                  <a:gd name="T54" fmla="*/ 12 w 126"/>
                  <a:gd name="T55"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6" h="22">
                    <a:moveTo>
                      <a:pt x="12" y="22"/>
                    </a:moveTo>
                    <a:lnTo>
                      <a:pt x="12" y="22"/>
                    </a:lnTo>
                    <a:lnTo>
                      <a:pt x="8" y="20"/>
                    </a:lnTo>
                    <a:lnTo>
                      <a:pt x="4" y="18"/>
                    </a:lnTo>
                    <a:lnTo>
                      <a:pt x="2" y="16"/>
                    </a:lnTo>
                    <a:lnTo>
                      <a:pt x="0" y="12"/>
                    </a:lnTo>
                    <a:lnTo>
                      <a:pt x="0" y="12"/>
                    </a:lnTo>
                    <a:lnTo>
                      <a:pt x="0" y="12"/>
                    </a:lnTo>
                    <a:lnTo>
                      <a:pt x="2" y="8"/>
                    </a:lnTo>
                    <a:lnTo>
                      <a:pt x="4" y="4"/>
                    </a:lnTo>
                    <a:lnTo>
                      <a:pt x="8" y="2"/>
                    </a:lnTo>
                    <a:lnTo>
                      <a:pt x="12" y="0"/>
                    </a:lnTo>
                    <a:lnTo>
                      <a:pt x="12" y="0"/>
                    </a:lnTo>
                    <a:lnTo>
                      <a:pt x="116" y="0"/>
                    </a:lnTo>
                    <a:lnTo>
                      <a:pt x="116" y="0"/>
                    </a:lnTo>
                    <a:lnTo>
                      <a:pt x="120" y="2"/>
                    </a:lnTo>
                    <a:lnTo>
                      <a:pt x="124" y="4"/>
                    </a:lnTo>
                    <a:lnTo>
                      <a:pt x="126" y="8"/>
                    </a:lnTo>
                    <a:lnTo>
                      <a:pt x="126" y="12"/>
                    </a:lnTo>
                    <a:lnTo>
                      <a:pt x="126" y="12"/>
                    </a:lnTo>
                    <a:lnTo>
                      <a:pt x="126" y="12"/>
                    </a:lnTo>
                    <a:lnTo>
                      <a:pt x="126" y="16"/>
                    </a:lnTo>
                    <a:lnTo>
                      <a:pt x="124" y="18"/>
                    </a:lnTo>
                    <a:lnTo>
                      <a:pt x="120" y="20"/>
                    </a:lnTo>
                    <a:lnTo>
                      <a:pt x="116" y="22"/>
                    </a:lnTo>
                    <a:lnTo>
                      <a:pt x="116" y="22"/>
                    </a:lnTo>
                    <a:lnTo>
                      <a:pt x="12" y="22"/>
                    </a:lnTo>
                    <a:lnTo>
                      <a:pt x="12" y="2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3765"/>
                <a:endParaRPr lang="zh-CN" altLang="en-US" sz="1900" kern="0">
                  <a:solidFill>
                    <a:sysClr val="windowText" lastClr="000000"/>
                  </a:solidFill>
                </a:endParaRPr>
              </a:p>
            </p:txBody>
          </p:sp>
        </p:grpSp>
      </p:grpSp>
      <p:grpSp>
        <p:nvGrpSpPr>
          <p:cNvPr id="47" name="组合 46"/>
          <p:cNvGrpSpPr/>
          <p:nvPr/>
        </p:nvGrpSpPr>
        <p:grpSpPr>
          <a:xfrm>
            <a:off x="3842397" y="4261558"/>
            <a:ext cx="718155" cy="718410"/>
            <a:chOff x="4641550" y="2233932"/>
            <a:chExt cx="587801" cy="587801"/>
          </a:xfrm>
        </p:grpSpPr>
        <p:grpSp>
          <p:nvGrpSpPr>
            <p:cNvPr id="48" name="组合 47"/>
            <p:cNvGrpSpPr/>
            <p:nvPr/>
          </p:nvGrpSpPr>
          <p:grpSpPr>
            <a:xfrm>
              <a:off x="4641550" y="2233932"/>
              <a:ext cx="587801" cy="587801"/>
              <a:chOff x="304800" y="673100"/>
              <a:chExt cx="4000500" cy="4000500"/>
            </a:xfrm>
            <a:effectLst>
              <a:outerShdw blurRad="444500" dist="254000" dir="8100000" algn="tr" rotWithShape="0">
                <a:prstClr val="black">
                  <a:alpha val="50000"/>
                </a:prstClr>
              </a:outerShdw>
            </a:effectLst>
          </p:grpSpPr>
          <p:sp>
            <p:nvSpPr>
              <p:cNvPr id="52" name="同心圆 51"/>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913765"/>
                <a:endParaRPr lang="zh-CN" altLang="en-US" sz="1900" kern="0">
                  <a:solidFill>
                    <a:sysClr val="windowText" lastClr="000000"/>
                  </a:solidFill>
                  <a:latin typeface="Calibri" panose="020F0502020204030204"/>
                  <a:ea typeface="宋体" panose="02010600030101010101" pitchFamily="2" charset="-122"/>
                </a:endParaRPr>
              </a:p>
            </p:txBody>
          </p:sp>
          <p:sp>
            <p:nvSpPr>
              <p:cNvPr id="53" name="椭圆 52"/>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913765"/>
                <a:endParaRPr lang="zh-CN" altLang="en-US" sz="1900" kern="0">
                  <a:solidFill>
                    <a:sysClr val="window" lastClr="FFFFFF"/>
                  </a:solidFill>
                  <a:latin typeface="Calibri" panose="020F0502020204030204"/>
                  <a:ea typeface="宋体" panose="02010600030101010101" pitchFamily="2" charset="-122"/>
                </a:endParaRPr>
              </a:p>
            </p:txBody>
          </p:sp>
        </p:grpSp>
        <p:grpSp>
          <p:nvGrpSpPr>
            <p:cNvPr id="49" name="组合 48"/>
            <p:cNvGrpSpPr/>
            <p:nvPr/>
          </p:nvGrpSpPr>
          <p:grpSpPr>
            <a:xfrm>
              <a:off x="4817013" y="2396824"/>
              <a:ext cx="253510" cy="262016"/>
              <a:chOff x="2649538" y="2673350"/>
              <a:chExt cx="473075" cy="488950"/>
            </a:xfrm>
            <a:solidFill>
              <a:srgbClr val="262626"/>
            </a:solidFill>
          </p:grpSpPr>
          <p:sp>
            <p:nvSpPr>
              <p:cNvPr id="50" name="Freeform 64"/>
              <p:cNvSpPr>
                <a:spLocks noEditPoints="1"/>
              </p:cNvSpPr>
              <p:nvPr/>
            </p:nvSpPr>
            <p:spPr bwMode="auto">
              <a:xfrm>
                <a:off x="2887663" y="2673350"/>
                <a:ext cx="234950" cy="488950"/>
              </a:xfrm>
              <a:custGeom>
                <a:avLst/>
                <a:gdLst>
                  <a:gd name="T0" fmla="*/ 148 w 148"/>
                  <a:gd name="T1" fmla="*/ 146 h 308"/>
                  <a:gd name="T2" fmla="*/ 146 w 148"/>
                  <a:gd name="T3" fmla="*/ 132 h 308"/>
                  <a:gd name="T4" fmla="*/ 140 w 148"/>
                  <a:gd name="T5" fmla="*/ 102 h 308"/>
                  <a:gd name="T6" fmla="*/ 80 w 148"/>
                  <a:gd name="T7" fmla="*/ 86 h 308"/>
                  <a:gd name="T8" fmla="*/ 86 w 148"/>
                  <a:gd name="T9" fmla="*/ 116 h 308"/>
                  <a:gd name="T10" fmla="*/ 88 w 148"/>
                  <a:gd name="T11" fmla="*/ 146 h 308"/>
                  <a:gd name="T12" fmla="*/ 48 w 148"/>
                  <a:gd name="T13" fmla="*/ 42 h 308"/>
                  <a:gd name="T14" fmla="*/ 26 w 148"/>
                  <a:gd name="T15" fmla="*/ 12 h 308"/>
                  <a:gd name="T16" fmla="*/ 0 w 148"/>
                  <a:gd name="T17" fmla="*/ 0 h 308"/>
                  <a:gd name="T18" fmla="*/ 62 w 148"/>
                  <a:gd name="T19" fmla="*/ 74 h 308"/>
                  <a:gd name="T20" fmla="*/ 56 w 148"/>
                  <a:gd name="T21" fmla="*/ 58 h 308"/>
                  <a:gd name="T22" fmla="*/ 48 w 148"/>
                  <a:gd name="T23" fmla="*/ 42 h 308"/>
                  <a:gd name="T24" fmla="*/ 0 w 148"/>
                  <a:gd name="T25" fmla="*/ 86 h 308"/>
                  <a:gd name="T26" fmla="*/ 72 w 148"/>
                  <a:gd name="T27" fmla="*/ 146 h 308"/>
                  <a:gd name="T28" fmla="*/ 70 w 148"/>
                  <a:gd name="T29" fmla="*/ 116 h 308"/>
                  <a:gd name="T30" fmla="*/ 64 w 148"/>
                  <a:gd name="T31" fmla="*/ 86 h 308"/>
                  <a:gd name="T32" fmla="*/ 126 w 148"/>
                  <a:gd name="T33" fmla="*/ 74 h 308"/>
                  <a:gd name="T34" fmla="*/ 120 w 148"/>
                  <a:gd name="T35" fmla="*/ 64 h 308"/>
                  <a:gd name="T36" fmla="*/ 100 w 148"/>
                  <a:gd name="T37" fmla="*/ 42 h 308"/>
                  <a:gd name="T38" fmla="*/ 80 w 148"/>
                  <a:gd name="T39" fmla="*/ 24 h 308"/>
                  <a:gd name="T40" fmla="*/ 54 w 148"/>
                  <a:gd name="T41" fmla="*/ 12 h 308"/>
                  <a:gd name="T42" fmla="*/ 42 w 148"/>
                  <a:gd name="T43" fmla="*/ 6 h 308"/>
                  <a:gd name="T44" fmla="*/ 62 w 148"/>
                  <a:gd name="T45" fmla="*/ 36 h 308"/>
                  <a:gd name="T46" fmla="*/ 70 w 148"/>
                  <a:gd name="T47" fmla="*/ 54 h 308"/>
                  <a:gd name="T48" fmla="*/ 78 w 148"/>
                  <a:gd name="T49" fmla="*/ 74 h 308"/>
                  <a:gd name="T50" fmla="*/ 62 w 148"/>
                  <a:gd name="T51" fmla="*/ 272 h 308"/>
                  <a:gd name="T52" fmla="*/ 42 w 148"/>
                  <a:gd name="T53" fmla="*/ 302 h 308"/>
                  <a:gd name="T54" fmla="*/ 54 w 148"/>
                  <a:gd name="T55" fmla="*/ 296 h 308"/>
                  <a:gd name="T56" fmla="*/ 80 w 148"/>
                  <a:gd name="T57" fmla="*/ 282 h 308"/>
                  <a:gd name="T58" fmla="*/ 102 w 148"/>
                  <a:gd name="T59" fmla="*/ 264 h 308"/>
                  <a:gd name="T60" fmla="*/ 120 w 148"/>
                  <a:gd name="T61" fmla="*/ 242 h 308"/>
                  <a:gd name="T62" fmla="*/ 78 w 148"/>
                  <a:gd name="T63" fmla="*/ 230 h 308"/>
                  <a:gd name="T64" fmla="*/ 70 w 148"/>
                  <a:gd name="T65" fmla="*/ 252 h 308"/>
                  <a:gd name="T66" fmla="*/ 62 w 148"/>
                  <a:gd name="T67" fmla="*/ 272 h 308"/>
                  <a:gd name="T68" fmla="*/ 88 w 148"/>
                  <a:gd name="T69" fmla="*/ 158 h 308"/>
                  <a:gd name="T70" fmla="*/ 80 w 148"/>
                  <a:gd name="T71" fmla="*/ 218 h 308"/>
                  <a:gd name="T72" fmla="*/ 134 w 148"/>
                  <a:gd name="T73" fmla="*/ 218 h 308"/>
                  <a:gd name="T74" fmla="*/ 144 w 148"/>
                  <a:gd name="T75" fmla="*/ 190 h 308"/>
                  <a:gd name="T76" fmla="*/ 148 w 148"/>
                  <a:gd name="T77" fmla="*/ 158 h 308"/>
                  <a:gd name="T78" fmla="*/ 72 w 148"/>
                  <a:gd name="T79" fmla="*/ 158 h 308"/>
                  <a:gd name="T80" fmla="*/ 0 w 148"/>
                  <a:gd name="T81" fmla="*/ 218 h 308"/>
                  <a:gd name="T82" fmla="*/ 66 w 148"/>
                  <a:gd name="T83" fmla="*/ 218 h 308"/>
                  <a:gd name="T84" fmla="*/ 72 w 148"/>
                  <a:gd name="T85" fmla="*/ 158 h 308"/>
                  <a:gd name="T86" fmla="*/ 62 w 148"/>
                  <a:gd name="T87" fmla="*/ 230 h 308"/>
                  <a:gd name="T88" fmla="*/ 0 w 148"/>
                  <a:gd name="T89" fmla="*/ 308 h 308"/>
                  <a:gd name="T90" fmla="*/ 14 w 148"/>
                  <a:gd name="T91" fmla="*/ 304 h 308"/>
                  <a:gd name="T92" fmla="*/ 38 w 148"/>
                  <a:gd name="T93" fmla="*/ 282 h 308"/>
                  <a:gd name="T94" fmla="*/ 48 w 148"/>
                  <a:gd name="T95" fmla="*/ 266 h 308"/>
                  <a:gd name="T96" fmla="*/ 62 w 148"/>
                  <a:gd name="T97" fmla="*/ 230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48" h="308">
                    <a:moveTo>
                      <a:pt x="88" y="146"/>
                    </a:moveTo>
                    <a:lnTo>
                      <a:pt x="148" y="146"/>
                    </a:lnTo>
                    <a:lnTo>
                      <a:pt x="148" y="146"/>
                    </a:lnTo>
                    <a:lnTo>
                      <a:pt x="146" y="132"/>
                    </a:lnTo>
                    <a:lnTo>
                      <a:pt x="144" y="116"/>
                    </a:lnTo>
                    <a:lnTo>
                      <a:pt x="140" y="102"/>
                    </a:lnTo>
                    <a:lnTo>
                      <a:pt x="134" y="86"/>
                    </a:lnTo>
                    <a:lnTo>
                      <a:pt x="80" y="86"/>
                    </a:lnTo>
                    <a:lnTo>
                      <a:pt x="80" y="86"/>
                    </a:lnTo>
                    <a:lnTo>
                      <a:pt x="86" y="116"/>
                    </a:lnTo>
                    <a:lnTo>
                      <a:pt x="88" y="146"/>
                    </a:lnTo>
                    <a:lnTo>
                      <a:pt x="88" y="146"/>
                    </a:lnTo>
                    <a:close/>
                    <a:moveTo>
                      <a:pt x="48" y="42"/>
                    </a:moveTo>
                    <a:lnTo>
                      <a:pt x="48" y="42"/>
                    </a:lnTo>
                    <a:lnTo>
                      <a:pt x="38" y="26"/>
                    </a:lnTo>
                    <a:lnTo>
                      <a:pt x="26" y="12"/>
                    </a:lnTo>
                    <a:lnTo>
                      <a:pt x="14" y="4"/>
                    </a:lnTo>
                    <a:lnTo>
                      <a:pt x="0" y="0"/>
                    </a:lnTo>
                    <a:lnTo>
                      <a:pt x="0" y="74"/>
                    </a:lnTo>
                    <a:lnTo>
                      <a:pt x="62" y="74"/>
                    </a:lnTo>
                    <a:lnTo>
                      <a:pt x="62" y="74"/>
                    </a:lnTo>
                    <a:lnTo>
                      <a:pt x="56" y="58"/>
                    </a:lnTo>
                    <a:lnTo>
                      <a:pt x="48" y="42"/>
                    </a:lnTo>
                    <a:lnTo>
                      <a:pt x="48" y="42"/>
                    </a:lnTo>
                    <a:close/>
                    <a:moveTo>
                      <a:pt x="64" y="86"/>
                    </a:moveTo>
                    <a:lnTo>
                      <a:pt x="0" y="86"/>
                    </a:lnTo>
                    <a:lnTo>
                      <a:pt x="0" y="146"/>
                    </a:lnTo>
                    <a:lnTo>
                      <a:pt x="72" y="146"/>
                    </a:lnTo>
                    <a:lnTo>
                      <a:pt x="72" y="146"/>
                    </a:lnTo>
                    <a:lnTo>
                      <a:pt x="70" y="116"/>
                    </a:lnTo>
                    <a:lnTo>
                      <a:pt x="64" y="86"/>
                    </a:lnTo>
                    <a:lnTo>
                      <a:pt x="64" y="86"/>
                    </a:lnTo>
                    <a:close/>
                    <a:moveTo>
                      <a:pt x="78" y="74"/>
                    </a:moveTo>
                    <a:lnTo>
                      <a:pt x="126" y="74"/>
                    </a:lnTo>
                    <a:lnTo>
                      <a:pt x="126" y="74"/>
                    </a:lnTo>
                    <a:lnTo>
                      <a:pt x="120" y="64"/>
                    </a:lnTo>
                    <a:lnTo>
                      <a:pt x="110" y="52"/>
                    </a:lnTo>
                    <a:lnTo>
                      <a:pt x="100" y="42"/>
                    </a:lnTo>
                    <a:lnTo>
                      <a:pt x="90" y="32"/>
                    </a:lnTo>
                    <a:lnTo>
                      <a:pt x="80" y="24"/>
                    </a:lnTo>
                    <a:lnTo>
                      <a:pt x="68" y="18"/>
                    </a:lnTo>
                    <a:lnTo>
                      <a:pt x="54" y="12"/>
                    </a:lnTo>
                    <a:lnTo>
                      <a:pt x="42" y="6"/>
                    </a:lnTo>
                    <a:lnTo>
                      <a:pt x="42" y="6"/>
                    </a:lnTo>
                    <a:lnTo>
                      <a:pt x="52" y="20"/>
                    </a:lnTo>
                    <a:lnTo>
                      <a:pt x="62" y="36"/>
                    </a:lnTo>
                    <a:lnTo>
                      <a:pt x="62" y="36"/>
                    </a:lnTo>
                    <a:lnTo>
                      <a:pt x="70" y="54"/>
                    </a:lnTo>
                    <a:lnTo>
                      <a:pt x="78" y="74"/>
                    </a:lnTo>
                    <a:lnTo>
                      <a:pt x="78" y="74"/>
                    </a:lnTo>
                    <a:close/>
                    <a:moveTo>
                      <a:pt x="62" y="272"/>
                    </a:moveTo>
                    <a:lnTo>
                      <a:pt x="62" y="272"/>
                    </a:lnTo>
                    <a:lnTo>
                      <a:pt x="52" y="288"/>
                    </a:lnTo>
                    <a:lnTo>
                      <a:pt x="42" y="302"/>
                    </a:lnTo>
                    <a:lnTo>
                      <a:pt x="42" y="302"/>
                    </a:lnTo>
                    <a:lnTo>
                      <a:pt x="54" y="296"/>
                    </a:lnTo>
                    <a:lnTo>
                      <a:pt x="68" y="290"/>
                    </a:lnTo>
                    <a:lnTo>
                      <a:pt x="80" y="282"/>
                    </a:lnTo>
                    <a:lnTo>
                      <a:pt x="92" y="274"/>
                    </a:lnTo>
                    <a:lnTo>
                      <a:pt x="102" y="264"/>
                    </a:lnTo>
                    <a:lnTo>
                      <a:pt x="112" y="254"/>
                    </a:lnTo>
                    <a:lnTo>
                      <a:pt x="120" y="242"/>
                    </a:lnTo>
                    <a:lnTo>
                      <a:pt x="128" y="230"/>
                    </a:lnTo>
                    <a:lnTo>
                      <a:pt x="78" y="230"/>
                    </a:lnTo>
                    <a:lnTo>
                      <a:pt x="78" y="230"/>
                    </a:lnTo>
                    <a:lnTo>
                      <a:pt x="70" y="252"/>
                    </a:lnTo>
                    <a:lnTo>
                      <a:pt x="62" y="272"/>
                    </a:lnTo>
                    <a:lnTo>
                      <a:pt x="62" y="272"/>
                    </a:lnTo>
                    <a:close/>
                    <a:moveTo>
                      <a:pt x="88" y="158"/>
                    </a:moveTo>
                    <a:lnTo>
                      <a:pt x="88" y="158"/>
                    </a:lnTo>
                    <a:lnTo>
                      <a:pt x="86" y="190"/>
                    </a:lnTo>
                    <a:lnTo>
                      <a:pt x="80" y="218"/>
                    </a:lnTo>
                    <a:lnTo>
                      <a:pt x="134" y="218"/>
                    </a:lnTo>
                    <a:lnTo>
                      <a:pt x="134" y="218"/>
                    </a:lnTo>
                    <a:lnTo>
                      <a:pt x="140" y="204"/>
                    </a:lnTo>
                    <a:lnTo>
                      <a:pt x="144" y="190"/>
                    </a:lnTo>
                    <a:lnTo>
                      <a:pt x="148" y="174"/>
                    </a:lnTo>
                    <a:lnTo>
                      <a:pt x="148" y="158"/>
                    </a:lnTo>
                    <a:lnTo>
                      <a:pt x="88" y="158"/>
                    </a:lnTo>
                    <a:close/>
                    <a:moveTo>
                      <a:pt x="72" y="158"/>
                    </a:moveTo>
                    <a:lnTo>
                      <a:pt x="0" y="158"/>
                    </a:lnTo>
                    <a:lnTo>
                      <a:pt x="0" y="218"/>
                    </a:lnTo>
                    <a:lnTo>
                      <a:pt x="66" y="218"/>
                    </a:lnTo>
                    <a:lnTo>
                      <a:pt x="66" y="218"/>
                    </a:lnTo>
                    <a:lnTo>
                      <a:pt x="70" y="190"/>
                    </a:lnTo>
                    <a:lnTo>
                      <a:pt x="72" y="158"/>
                    </a:lnTo>
                    <a:lnTo>
                      <a:pt x="72" y="158"/>
                    </a:lnTo>
                    <a:close/>
                    <a:moveTo>
                      <a:pt x="62" y="230"/>
                    </a:moveTo>
                    <a:lnTo>
                      <a:pt x="0" y="230"/>
                    </a:lnTo>
                    <a:lnTo>
                      <a:pt x="0" y="308"/>
                    </a:lnTo>
                    <a:lnTo>
                      <a:pt x="0" y="308"/>
                    </a:lnTo>
                    <a:lnTo>
                      <a:pt x="14" y="304"/>
                    </a:lnTo>
                    <a:lnTo>
                      <a:pt x="26" y="296"/>
                    </a:lnTo>
                    <a:lnTo>
                      <a:pt x="38" y="282"/>
                    </a:lnTo>
                    <a:lnTo>
                      <a:pt x="48" y="266"/>
                    </a:lnTo>
                    <a:lnTo>
                      <a:pt x="48" y="266"/>
                    </a:lnTo>
                    <a:lnTo>
                      <a:pt x="56" y="250"/>
                    </a:lnTo>
                    <a:lnTo>
                      <a:pt x="62" y="230"/>
                    </a:lnTo>
                    <a:lnTo>
                      <a:pt x="62" y="23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3765"/>
                <a:endParaRPr lang="zh-CN" altLang="en-US" sz="1900" kern="0">
                  <a:solidFill>
                    <a:sysClr val="windowText" lastClr="000000"/>
                  </a:solidFill>
                </a:endParaRPr>
              </a:p>
            </p:txBody>
          </p:sp>
          <p:sp>
            <p:nvSpPr>
              <p:cNvPr id="51" name="Freeform 65"/>
              <p:cNvSpPr>
                <a:spLocks noEditPoints="1"/>
              </p:cNvSpPr>
              <p:nvPr/>
            </p:nvSpPr>
            <p:spPr bwMode="auto">
              <a:xfrm>
                <a:off x="2649538" y="2673350"/>
                <a:ext cx="203200" cy="488950"/>
              </a:xfrm>
              <a:custGeom>
                <a:avLst/>
                <a:gdLst>
                  <a:gd name="T0" fmla="*/ 128 w 128"/>
                  <a:gd name="T1" fmla="*/ 308 h 308"/>
                  <a:gd name="T2" fmla="*/ 128 w 128"/>
                  <a:gd name="T3" fmla="*/ 0 h 308"/>
                  <a:gd name="T4" fmla="*/ 102 w 128"/>
                  <a:gd name="T5" fmla="*/ 0 h 308"/>
                  <a:gd name="T6" fmla="*/ 102 w 128"/>
                  <a:gd name="T7" fmla="*/ 14 h 308"/>
                  <a:gd name="T8" fmla="*/ 102 w 128"/>
                  <a:gd name="T9" fmla="*/ 14 h 308"/>
                  <a:gd name="T10" fmla="*/ 80 w 128"/>
                  <a:gd name="T11" fmla="*/ 16 h 308"/>
                  <a:gd name="T12" fmla="*/ 62 w 128"/>
                  <a:gd name="T13" fmla="*/ 22 h 308"/>
                  <a:gd name="T14" fmla="*/ 46 w 128"/>
                  <a:gd name="T15" fmla="*/ 30 h 308"/>
                  <a:gd name="T16" fmla="*/ 34 w 128"/>
                  <a:gd name="T17" fmla="*/ 40 h 308"/>
                  <a:gd name="T18" fmla="*/ 34 w 128"/>
                  <a:gd name="T19" fmla="*/ 40 h 308"/>
                  <a:gd name="T20" fmla="*/ 24 w 128"/>
                  <a:gd name="T21" fmla="*/ 50 h 308"/>
                  <a:gd name="T22" fmla="*/ 16 w 128"/>
                  <a:gd name="T23" fmla="*/ 64 h 308"/>
                  <a:gd name="T24" fmla="*/ 12 w 128"/>
                  <a:gd name="T25" fmla="*/ 78 h 308"/>
                  <a:gd name="T26" fmla="*/ 10 w 128"/>
                  <a:gd name="T27" fmla="*/ 94 h 308"/>
                  <a:gd name="T28" fmla="*/ 10 w 128"/>
                  <a:gd name="T29" fmla="*/ 94 h 308"/>
                  <a:gd name="T30" fmla="*/ 12 w 128"/>
                  <a:gd name="T31" fmla="*/ 106 h 308"/>
                  <a:gd name="T32" fmla="*/ 14 w 128"/>
                  <a:gd name="T33" fmla="*/ 116 h 308"/>
                  <a:gd name="T34" fmla="*/ 18 w 128"/>
                  <a:gd name="T35" fmla="*/ 126 h 308"/>
                  <a:gd name="T36" fmla="*/ 22 w 128"/>
                  <a:gd name="T37" fmla="*/ 134 h 308"/>
                  <a:gd name="T38" fmla="*/ 22 w 128"/>
                  <a:gd name="T39" fmla="*/ 134 h 308"/>
                  <a:gd name="T40" fmla="*/ 34 w 128"/>
                  <a:gd name="T41" fmla="*/ 150 h 308"/>
                  <a:gd name="T42" fmla="*/ 42 w 128"/>
                  <a:gd name="T43" fmla="*/ 154 h 308"/>
                  <a:gd name="T44" fmla="*/ 50 w 128"/>
                  <a:gd name="T45" fmla="*/ 158 h 308"/>
                  <a:gd name="T46" fmla="*/ 50 w 128"/>
                  <a:gd name="T47" fmla="*/ 158 h 308"/>
                  <a:gd name="T48" fmla="*/ 70 w 128"/>
                  <a:gd name="T49" fmla="*/ 168 h 308"/>
                  <a:gd name="T50" fmla="*/ 102 w 128"/>
                  <a:gd name="T51" fmla="*/ 176 h 308"/>
                  <a:gd name="T52" fmla="*/ 102 w 128"/>
                  <a:gd name="T53" fmla="*/ 242 h 308"/>
                  <a:gd name="T54" fmla="*/ 102 w 128"/>
                  <a:gd name="T55" fmla="*/ 242 h 308"/>
                  <a:gd name="T56" fmla="*/ 90 w 128"/>
                  <a:gd name="T57" fmla="*/ 236 h 308"/>
                  <a:gd name="T58" fmla="*/ 84 w 128"/>
                  <a:gd name="T59" fmla="*/ 228 h 308"/>
                  <a:gd name="T60" fmla="*/ 84 w 128"/>
                  <a:gd name="T61" fmla="*/ 228 h 308"/>
                  <a:gd name="T62" fmla="*/ 78 w 128"/>
                  <a:gd name="T63" fmla="*/ 218 h 308"/>
                  <a:gd name="T64" fmla="*/ 74 w 128"/>
                  <a:gd name="T65" fmla="*/ 202 h 308"/>
                  <a:gd name="T66" fmla="*/ 0 w 128"/>
                  <a:gd name="T67" fmla="*/ 210 h 308"/>
                  <a:gd name="T68" fmla="*/ 0 w 128"/>
                  <a:gd name="T69" fmla="*/ 210 h 308"/>
                  <a:gd name="T70" fmla="*/ 4 w 128"/>
                  <a:gd name="T71" fmla="*/ 228 h 308"/>
                  <a:gd name="T72" fmla="*/ 10 w 128"/>
                  <a:gd name="T73" fmla="*/ 242 h 308"/>
                  <a:gd name="T74" fmla="*/ 10 w 128"/>
                  <a:gd name="T75" fmla="*/ 242 h 308"/>
                  <a:gd name="T76" fmla="*/ 18 w 128"/>
                  <a:gd name="T77" fmla="*/ 254 h 308"/>
                  <a:gd name="T78" fmla="*/ 28 w 128"/>
                  <a:gd name="T79" fmla="*/ 266 h 308"/>
                  <a:gd name="T80" fmla="*/ 28 w 128"/>
                  <a:gd name="T81" fmla="*/ 266 h 308"/>
                  <a:gd name="T82" fmla="*/ 42 w 128"/>
                  <a:gd name="T83" fmla="*/ 276 h 308"/>
                  <a:gd name="T84" fmla="*/ 58 w 128"/>
                  <a:gd name="T85" fmla="*/ 284 h 308"/>
                  <a:gd name="T86" fmla="*/ 58 w 128"/>
                  <a:gd name="T87" fmla="*/ 284 h 308"/>
                  <a:gd name="T88" fmla="*/ 78 w 128"/>
                  <a:gd name="T89" fmla="*/ 288 h 308"/>
                  <a:gd name="T90" fmla="*/ 102 w 128"/>
                  <a:gd name="T91" fmla="*/ 292 h 308"/>
                  <a:gd name="T92" fmla="*/ 102 w 128"/>
                  <a:gd name="T93" fmla="*/ 308 h 308"/>
                  <a:gd name="T94" fmla="*/ 128 w 128"/>
                  <a:gd name="T95" fmla="*/ 308 h 308"/>
                  <a:gd name="T96" fmla="*/ 86 w 128"/>
                  <a:gd name="T97" fmla="*/ 100 h 308"/>
                  <a:gd name="T98" fmla="*/ 86 w 128"/>
                  <a:gd name="T99" fmla="*/ 100 h 308"/>
                  <a:gd name="T100" fmla="*/ 82 w 128"/>
                  <a:gd name="T101" fmla="*/ 92 h 308"/>
                  <a:gd name="T102" fmla="*/ 80 w 128"/>
                  <a:gd name="T103" fmla="*/ 86 h 308"/>
                  <a:gd name="T104" fmla="*/ 80 w 128"/>
                  <a:gd name="T105" fmla="*/ 86 h 308"/>
                  <a:gd name="T106" fmla="*/ 82 w 128"/>
                  <a:gd name="T107" fmla="*/ 78 h 308"/>
                  <a:gd name="T108" fmla="*/ 86 w 128"/>
                  <a:gd name="T109" fmla="*/ 72 h 308"/>
                  <a:gd name="T110" fmla="*/ 86 w 128"/>
                  <a:gd name="T111" fmla="*/ 72 h 308"/>
                  <a:gd name="T112" fmla="*/ 92 w 128"/>
                  <a:gd name="T113" fmla="*/ 66 h 308"/>
                  <a:gd name="T114" fmla="*/ 102 w 128"/>
                  <a:gd name="T115" fmla="*/ 62 h 308"/>
                  <a:gd name="T116" fmla="*/ 102 w 128"/>
                  <a:gd name="T117" fmla="*/ 110 h 308"/>
                  <a:gd name="T118" fmla="*/ 102 w 128"/>
                  <a:gd name="T119" fmla="*/ 110 h 308"/>
                  <a:gd name="T120" fmla="*/ 92 w 128"/>
                  <a:gd name="T121" fmla="*/ 106 h 308"/>
                  <a:gd name="T122" fmla="*/ 86 w 128"/>
                  <a:gd name="T123" fmla="*/ 100 h 308"/>
                  <a:gd name="T124" fmla="*/ 86 w 128"/>
                  <a:gd name="T125" fmla="*/ 100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8" h="308">
                    <a:moveTo>
                      <a:pt x="128" y="308"/>
                    </a:moveTo>
                    <a:lnTo>
                      <a:pt x="128" y="0"/>
                    </a:lnTo>
                    <a:lnTo>
                      <a:pt x="102" y="0"/>
                    </a:lnTo>
                    <a:lnTo>
                      <a:pt x="102" y="14"/>
                    </a:lnTo>
                    <a:lnTo>
                      <a:pt x="102" y="14"/>
                    </a:lnTo>
                    <a:lnTo>
                      <a:pt x="80" y="16"/>
                    </a:lnTo>
                    <a:lnTo>
                      <a:pt x="62" y="22"/>
                    </a:lnTo>
                    <a:lnTo>
                      <a:pt x="46" y="30"/>
                    </a:lnTo>
                    <a:lnTo>
                      <a:pt x="34" y="40"/>
                    </a:lnTo>
                    <a:lnTo>
                      <a:pt x="34" y="40"/>
                    </a:lnTo>
                    <a:lnTo>
                      <a:pt x="24" y="50"/>
                    </a:lnTo>
                    <a:lnTo>
                      <a:pt x="16" y="64"/>
                    </a:lnTo>
                    <a:lnTo>
                      <a:pt x="12" y="78"/>
                    </a:lnTo>
                    <a:lnTo>
                      <a:pt x="10" y="94"/>
                    </a:lnTo>
                    <a:lnTo>
                      <a:pt x="10" y="94"/>
                    </a:lnTo>
                    <a:lnTo>
                      <a:pt x="12" y="106"/>
                    </a:lnTo>
                    <a:lnTo>
                      <a:pt x="14" y="116"/>
                    </a:lnTo>
                    <a:lnTo>
                      <a:pt x="18" y="126"/>
                    </a:lnTo>
                    <a:lnTo>
                      <a:pt x="22" y="134"/>
                    </a:lnTo>
                    <a:lnTo>
                      <a:pt x="22" y="134"/>
                    </a:lnTo>
                    <a:lnTo>
                      <a:pt x="34" y="150"/>
                    </a:lnTo>
                    <a:lnTo>
                      <a:pt x="42" y="154"/>
                    </a:lnTo>
                    <a:lnTo>
                      <a:pt x="50" y="158"/>
                    </a:lnTo>
                    <a:lnTo>
                      <a:pt x="50" y="158"/>
                    </a:lnTo>
                    <a:lnTo>
                      <a:pt x="70" y="168"/>
                    </a:lnTo>
                    <a:lnTo>
                      <a:pt x="102" y="176"/>
                    </a:lnTo>
                    <a:lnTo>
                      <a:pt x="102" y="242"/>
                    </a:lnTo>
                    <a:lnTo>
                      <a:pt x="102" y="242"/>
                    </a:lnTo>
                    <a:lnTo>
                      <a:pt x="90" y="236"/>
                    </a:lnTo>
                    <a:lnTo>
                      <a:pt x="84" y="228"/>
                    </a:lnTo>
                    <a:lnTo>
                      <a:pt x="84" y="228"/>
                    </a:lnTo>
                    <a:lnTo>
                      <a:pt x="78" y="218"/>
                    </a:lnTo>
                    <a:lnTo>
                      <a:pt x="74" y="202"/>
                    </a:lnTo>
                    <a:lnTo>
                      <a:pt x="0" y="210"/>
                    </a:lnTo>
                    <a:lnTo>
                      <a:pt x="0" y="210"/>
                    </a:lnTo>
                    <a:lnTo>
                      <a:pt x="4" y="228"/>
                    </a:lnTo>
                    <a:lnTo>
                      <a:pt x="10" y="242"/>
                    </a:lnTo>
                    <a:lnTo>
                      <a:pt x="10" y="242"/>
                    </a:lnTo>
                    <a:lnTo>
                      <a:pt x="18" y="254"/>
                    </a:lnTo>
                    <a:lnTo>
                      <a:pt x="28" y="266"/>
                    </a:lnTo>
                    <a:lnTo>
                      <a:pt x="28" y="266"/>
                    </a:lnTo>
                    <a:lnTo>
                      <a:pt x="42" y="276"/>
                    </a:lnTo>
                    <a:lnTo>
                      <a:pt x="58" y="284"/>
                    </a:lnTo>
                    <a:lnTo>
                      <a:pt x="58" y="284"/>
                    </a:lnTo>
                    <a:lnTo>
                      <a:pt x="78" y="288"/>
                    </a:lnTo>
                    <a:lnTo>
                      <a:pt x="102" y="292"/>
                    </a:lnTo>
                    <a:lnTo>
                      <a:pt x="102" y="308"/>
                    </a:lnTo>
                    <a:lnTo>
                      <a:pt x="128" y="308"/>
                    </a:lnTo>
                    <a:close/>
                    <a:moveTo>
                      <a:pt x="86" y="100"/>
                    </a:moveTo>
                    <a:lnTo>
                      <a:pt x="86" y="100"/>
                    </a:lnTo>
                    <a:lnTo>
                      <a:pt x="82" y="92"/>
                    </a:lnTo>
                    <a:lnTo>
                      <a:pt x="80" y="86"/>
                    </a:lnTo>
                    <a:lnTo>
                      <a:pt x="80" y="86"/>
                    </a:lnTo>
                    <a:lnTo>
                      <a:pt x="82" y="78"/>
                    </a:lnTo>
                    <a:lnTo>
                      <a:pt x="86" y="72"/>
                    </a:lnTo>
                    <a:lnTo>
                      <a:pt x="86" y="72"/>
                    </a:lnTo>
                    <a:lnTo>
                      <a:pt x="92" y="66"/>
                    </a:lnTo>
                    <a:lnTo>
                      <a:pt x="102" y="62"/>
                    </a:lnTo>
                    <a:lnTo>
                      <a:pt x="102" y="110"/>
                    </a:lnTo>
                    <a:lnTo>
                      <a:pt x="102" y="110"/>
                    </a:lnTo>
                    <a:lnTo>
                      <a:pt x="92" y="106"/>
                    </a:lnTo>
                    <a:lnTo>
                      <a:pt x="86" y="100"/>
                    </a:lnTo>
                    <a:lnTo>
                      <a:pt x="86" y="10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3765"/>
                <a:endParaRPr lang="zh-CN" altLang="en-US" sz="1900" kern="0">
                  <a:solidFill>
                    <a:sysClr val="windowText" lastClr="000000"/>
                  </a:solidFill>
                </a:endParaRPr>
              </a:p>
            </p:txBody>
          </p:sp>
        </p:grpSp>
      </p:grpSp>
      <p:grpSp>
        <p:nvGrpSpPr>
          <p:cNvPr id="54" name="组合 53"/>
          <p:cNvGrpSpPr/>
          <p:nvPr/>
        </p:nvGrpSpPr>
        <p:grpSpPr>
          <a:xfrm>
            <a:off x="7629862" y="4261558"/>
            <a:ext cx="718155" cy="718410"/>
            <a:chOff x="7295182" y="844480"/>
            <a:chExt cx="940373" cy="940368"/>
          </a:xfrm>
        </p:grpSpPr>
        <p:grpSp>
          <p:nvGrpSpPr>
            <p:cNvPr id="55" name="组合 54"/>
            <p:cNvGrpSpPr/>
            <p:nvPr/>
          </p:nvGrpSpPr>
          <p:grpSpPr>
            <a:xfrm>
              <a:off x="7295182" y="844480"/>
              <a:ext cx="940373" cy="940368"/>
              <a:chOff x="304800" y="673100"/>
              <a:chExt cx="4000500" cy="4000500"/>
            </a:xfrm>
            <a:effectLst>
              <a:outerShdw blurRad="444500" dist="254000" dir="8100000" algn="tr" rotWithShape="0">
                <a:prstClr val="black">
                  <a:alpha val="50000"/>
                </a:prstClr>
              </a:outerShdw>
            </a:effectLst>
          </p:grpSpPr>
          <p:sp>
            <p:nvSpPr>
              <p:cNvPr id="62" name="同心圆 61"/>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913765"/>
                <a:endParaRPr lang="zh-CN" altLang="en-US" sz="1900" kern="0">
                  <a:solidFill>
                    <a:sysClr val="windowText" lastClr="000000"/>
                  </a:solidFill>
                  <a:latin typeface="Calibri" panose="020F0502020204030204"/>
                  <a:ea typeface="宋体" panose="02010600030101010101" pitchFamily="2" charset="-122"/>
                </a:endParaRPr>
              </a:p>
            </p:txBody>
          </p:sp>
          <p:sp>
            <p:nvSpPr>
              <p:cNvPr id="63" name="椭圆 62"/>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913765"/>
                <a:endParaRPr lang="zh-CN" altLang="en-US" sz="1900" kern="0">
                  <a:solidFill>
                    <a:sysClr val="window" lastClr="FFFFFF"/>
                  </a:solidFill>
                  <a:latin typeface="Calibri" panose="020F0502020204030204"/>
                  <a:ea typeface="宋体" panose="02010600030101010101" pitchFamily="2" charset="-122"/>
                </a:endParaRPr>
              </a:p>
            </p:txBody>
          </p:sp>
        </p:grpSp>
        <p:grpSp>
          <p:nvGrpSpPr>
            <p:cNvPr id="56" name="组合 55"/>
            <p:cNvGrpSpPr/>
            <p:nvPr/>
          </p:nvGrpSpPr>
          <p:grpSpPr>
            <a:xfrm>
              <a:off x="7580203" y="1155637"/>
              <a:ext cx="370330" cy="356194"/>
              <a:chOff x="5620785" y="1345778"/>
              <a:chExt cx="207963" cy="200025"/>
            </a:xfrm>
            <a:solidFill>
              <a:srgbClr val="7F7F7F"/>
            </a:solidFill>
          </p:grpSpPr>
          <p:sp>
            <p:nvSpPr>
              <p:cNvPr id="57" name="Freeform 424"/>
              <p:cNvSpPr/>
              <p:nvPr/>
            </p:nvSpPr>
            <p:spPr bwMode="auto">
              <a:xfrm>
                <a:off x="5658885" y="1345778"/>
                <a:ext cx="23813" cy="41275"/>
              </a:xfrm>
              <a:custGeom>
                <a:avLst/>
                <a:gdLst>
                  <a:gd name="T0" fmla="*/ 3 w 15"/>
                  <a:gd name="T1" fmla="*/ 26 h 26"/>
                  <a:gd name="T2" fmla="*/ 12 w 15"/>
                  <a:gd name="T3" fmla="*/ 26 h 26"/>
                  <a:gd name="T4" fmla="*/ 12 w 15"/>
                  <a:gd name="T5" fmla="*/ 26 h 26"/>
                  <a:gd name="T6" fmla="*/ 14 w 15"/>
                  <a:gd name="T7" fmla="*/ 25 h 26"/>
                  <a:gd name="T8" fmla="*/ 15 w 15"/>
                  <a:gd name="T9" fmla="*/ 23 h 26"/>
                  <a:gd name="T10" fmla="*/ 15 w 15"/>
                  <a:gd name="T11" fmla="*/ 2 h 26"/>
                  <a:gd name="T12" fmla="*/ 15 w 15"/>
                  <a:gd name="T13" fmla="*/ 2 h 26"/>
                  <a:gd name="T14" fmla="*/ 14 w 15"/>
                  <a:gd name="T15" fmla="*/ 0 h 26"/>
                  <a:gd name="T16" fmla="*/ 12 w 15"/>
                  <a:gd name="T17" fmla="*/ 0 h 26"/>
                  <a:gd name="T18" fmla="*/ 3 w 15"/>
                  <a:gd name="T19" fmla="*/ 0 h 26"/>
                  <a:gd name="T20" fmla="*/ 3 w 15"/>
                  <a:gd name="T21" fmla="*/ 0 h 26"/>
                  <a:gd name="T22" fmla="*/ 1 w 15"/>
                  <a:gd name="T23" fmla="*/ 0 h 26"/>
                  <a:gd name="T24" fmla="*/ 0 w 15"/>
                  <a:gd name="T25" fmla="*/ 2 h 26"/>
                  <a:gd name="T26" fmla="*/ 0 w 15"/>
                  <a:gd name="T27" fmla="*/ 23 h 26"/>
                  <a:gd name="T28" fmla="*/ 0 w 15"/>
                  <a:gd name="T29" fmla="*/ 23 h 26"/>
                  <a:gd name="T30" fmla="*/ 1 w 15"/>
                  <a:gd name="T31" fmla="*/ 25 h 26"/>
                  <a:gd name="T32" fmla="*/ 3 w 15"/>
                  <a:gd name="T33" fmla="*/ 26 h 26"/>
                  <a:gd name="T34" fmla="*/ 3 w 15"/>
                  <a:gd name="T35"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 h="26">
                    <a:moveTo>
                      <a:pt x="3" y="26"/>
                    </a:moveTo>
                    <a:lnTo>
                      <a:pt x="12" y="26"/>
                    </a:lnTo>
                    <a:lnTo>
                      <a:pt x="12" y="26"/>
                    </a:lnTo>
                    <a:lnTo>
                      <a:pt x="14" y="25"/>
                    </a:lnTo>
                    <a:lnTo>
                      <a:pt x="15" y="23"/>
                    </a:lnTo>
                    <a:lnTo>
                      <a:pt x="15" y="2"/>
                    </a:lnTo>
                    <a:lnTo>
                      <a:pt x="15" y="2"/>
                    </a:lnTo>
                    <a:lnTo>
                      <a:pt x="14" y="0"/>
                    </a:lnTo>
                    <a:lnTo>
                      <a:pt x="12" y="0"/>
                    </a:lnTo>
                    <a:lnTo>
                      <a:pt x="3" y="0"/>
                    </a:lnTo>
                    <a:lnTo>
                      <a:pt x="3" y="0"/>
                    </a:lnTo>
                    <a:lnTo>
                      <a:pt x="1" y="0"/>
                    </a:lnTo>
                    <a:lnTo>
                      <a:pt x="0" y="2"/>
                    </a:lnTo>
                    <a:lnTo>
                      <a:pt x="0" y="23"/>
                    </a:lnTo>
                    <a:lnTo>
                      <a:pt x="0" y="23"/>
                    </a:lnTo>
                    <a:lnTo>
                      <a:pt x="1" y="25"/>
                    </a:lnTo>
                    <a:lnTo>
                      <a:pt x="3" y="26"/>
                    </a:lnTo>
                    <a:lnTo>
                      <a:pt x="3" y="2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3765"/>
                <a:endParaRPr lang="zh-CN" altLang="en-US" sz="1900" kern="0">
                  <a:solidFill>
                    <a:sysClr val="windowText" lastClr="000000"/>
                  </a:solidFill>
                </a:endParaRPr>
              </a:p>
            </p:txBody>
          </p:sp>
          <p:sp>
            <p:nvSpPr>
              <p:cNvPr id="58" name="Freeform 425"/>
              <p:cNvSpPr/>
              <p:nvPr/>
            </p:nvSpPr>
            <p:spPr bwMode="auto">
              <a:xfrm>
                <a:off x="5766835" y="1345778"/>
                <a:ext cx="23813" cy="41275"/>
              </a:xfrm>
              <a:custGeom>
                <a:avLst/>
                <a:gdLst>
                  <a:gd name="T0" fmla="*/ 3 w 15"/>
                  <a:gd name="T1" fmla="*/ 26 h 26"/>
                  <a:gd name="T2" fmla="*/ 12 w 15"/>
                  <a:gd name="T3" fmla="*/ 26 h 26"/>
                  <a:gd name="T4" fmla="*/ 12 w 15"/>
                  <a:gd name="T5" fmla="*/ 26 h 26"/>
                  <a:gd name="T6" fmla="*/ 14 w 15"/>
                  <a:gd name="T7" fmla="*/ 25 h 26"/>
                  <a:gd name="T8" fmla="*/ 15 w 15"/>
                  <a:gd name="T9" fmla="*/ 23 h 26"/>
                  <a:gd name="T10" fmla="*/ 15 w 15"/>
                  <a:gd name="T11" fmla="*/ 2 h 26"/>
                  <a:gd name="T12" fmla="*/ 15 w 15"/>
                  <a:gd name="T13" fmla="*/ 2 h 26"/>
                  <a:gd name="T14" fmla="*/ 14 w 15"/>
                  <a:gd name="T15" fmla="*/ 0 h 26"/>
                  <a:gd name="T16" fmla="*/ 12 w 15"/>
                  <a:gd name="T17" fmla="*/ 0 h 26"/>
                  <a:gd name="T18" fmla="*/ 3 w 15"/>
                  <a:gd name="T19" fmla="*/ 0 h 26"/>
                  <a:gd name="T20" fmla="*/ 3 w 15"/>
                  <a:gd name="T21" fmla="*/ 0 h 26"/>
                  <a:gd name="T22" fmla="*/ 1 w 15"/>
                  <a:gd name="T23" fmla="*/ 0 h 26"/>
                  <a:gd name="T24" fmla="*/ 0 w 15"/>
                  <a:gd name="T25" fmla="*/ 2 h 26"/>
                  <a:gd name="T26" fmla="*/ 0 w 15"/>
                  <a:gd name="T27" fmla="*/ 23 h 26"/>
                  <a:gd name="T28" fmla="*/ 0 w 15"/>
                  <a:gd name="T29" fmla="*/ 23 h 26"/>
                  <a:gd name="T30" fmla="*/ 1 w 15"/>
                  <a:gd name="T31" fmla="*/ 25 h 26"/>
                  <a:gd name="T32" fmla="*/ 3 w 15"/>
                  <a:gd name="T33" fmla="*/ 26 h 26"/>
                  <a:gd name="T34" fmla="*/ 3 w 15"/>
                  <a:gd name="T35"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 h="26">
                    <a:moveTo>
                      <a:pt x="3" y="26"/>
                    </a:moveTo>
                    <a:lnTo>
                      <a:pt x="12" y="26"/>
                    </a:lnTo>
                    <a:lnTo>
                      <a:pt x="12" y="26"/>
                    </a:lnTo>
                    <a:lnTo>
                      <a:pt x="14" y="25"/>
                    </a:lnTo>
                    <a:lnTo>
                      <a:pt x="15" y="23"/>
                    </a:lnTo>
                    <a:lnTo>
                      <a:pt x="15" y="2"/>
                    </a:lnTo>
                    <a:lnTo>
                      <a:pt x="15" y="2"/>
                    </a:lnTo>
                    <a:lnTo>
                      <a:pt x="14" y="0"/>
                    </a:lnTo>
                    <a:lnTo>
                      <a:pt x="12" y="0"/>
                    </a:lnTo>
                    <a:lnTo>
                      <a:pt x="3" y="0"/>
                    </a:lnTo>
                    <a:lnTo>
                      <a:pt x="3" y="0"/>
                    </a:lnTo>
                    <a:lnTo>
                      <a:pt x="1" y="0"/>
                    </a:lnTo>
                    <a:lnTo>
                      <a:pt x="0" y="2"/>
                    </a:lnTo>
                    <a:lnTo>
                      <a:pt x="0" y="23"/>
                    </a:lnTo>
                    <a:lnTo>
                      <a:pt x="0" y="23"/>
                    </a:lnTo>
                    <a:lnTo>
                      <a:pt x="1" y="25"/>
                    </a:lnTo>
                    <a:lnTo>
                      <a:pt x="3" y="26"/>
                    </a:lnTo>
                    <a:lnTo>
                      <a:pt x="3" y="2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3765"/>
                <a:endParaRPr lang="zh-CN" altLang="en-US" sz="1900" kern="0">
                  <a:solidFill>
                    <a:sysClr val="windowText" lastClr="000000"/>
                  </a:solidFill>
                </a:endParaRPr>
              </a:p>
            </p:txBody>
          </p:sp>
          <p:sp>
            <p:nvSpPr>
              <p:cNvPr id="59" name="Freeform 426"/>
              <p:cNvSpPr>
                <a:spLocks noEditPoints="1"/>
              </p:cNvSpPr>
              <p:nvPr/>
            </p:nvSpPr>
            <p:spPr bwMode="auto">
              <a:xfrm>
                <a:off x="5620785" y="1361653"/>
                <a:ext cx="207963" cy="184150"/>
              </a:xfrm>
              <a:custGeom>
                <a:avLst/>
                <a:gdLst>
                  <a:gd name="T0" fmla="*/ 112 w 131"/>
                  <a:gd name="T1" fmla="*/ 0 h 116"/>
                  <a:gd name="T2" fmla="*/ 112 w 131"/>
                  <a:gd name="T3" fmla="*/ 13 h 116"/>
                  <a:gd name="T4" fmla="*/ 110 w 131"/>
                  <a:gd name="T5" fmla="*/ 19 h 116"/>
                  <a:gd name="T6" fmla="*/ 104 w 131"/>
                  <a:gd name="T7" fmla="*/ 21 h 116"/>
                  <a:gd name="T8" fmla="*/ 95 w 131"/>
                  <a:gd name="T9" fmla="*/ 21 h 116"/>
                  <a:gd name="T10" fmla="*/ 89 w 131"/>
                  <a:gd name="T11" fmla="*/ 19 h 116"/>
                  <a:gd name="T12" fmla="*/ 87 w 131"/>
                  <a:gd name="T13" fmla="*/ 13 h 116"/>
                  <a:gd name="T14" fmla="*/ 44 w 131"/>
                  <a:gd name="T15" fmla="*/ 0 h 116"/>
                  <a:gd name="T16" fmla="*/ 44 w 131"/>
                  <a:gd name="T17" fmla="*/ 13 h 116"/>
                  <a:gd name="T18" fmla="*/ 42 w 131"/>
                  <a:gd name="T19" fmla="*/ 19 h 116"/>
                  <a:gd name="T20" fmla="*/ 36 w 131"/>
                  <a:gd name="T21" fmla="*/ 21 h 116"/>
                  <a:gd name="T22" fmla="*/ 27 w 131"/>
                  <a:gd name="T23" fmla="*/ 21 h 116"/>
                  <a:gd name="T24" fmla="*/ 21 w 131"/>
                  <a:gd name="T25" fmla="*/ 19 h 116"/>
                  <a:gd name="T26" fmla="*/ 19 w 131"/>
                  <a:gd name="T27" fmla="*/ 13 h 116"/>
                  <a:gd name="T28" fmla="*/ 15 w 131"/>
                  <a:gd name="T29" fmla="*/ 0 h 116"/>
                  <a:gd name="T30" fmla="*/ 12 w 131"/>
                  <a:gd name="T31" fmla="*/ 0 h 116"/>
                  <a:gd name="T32" fmla="*/ 5 w 131"/>
                  <a:gd name="T33" fmla="*/ 4 h 116"/>
                  <a:gd name="T34" fmla="*/ 1 w 131"/>
                  <a:gd name="T35" fmla="*/ 12 h 116"/>
                  <a:gd name="T36" fmla="*/ 0 w 131"/>
                  <a:gd name="T37" fmla="*/ 44 h 116"/>
                  <a:gd name="T38" fmla="*/ 0 w 131"/>
                  <a:gd name="T39" fmla="*/ 101 h 116"/>
                  <a:gd name="T40" fmla="*/ 1 w 131"/>
                  <a:gd name="T41" fmla="*/ 107 h 116"/>
                  <a:gd name="T42" fmla="*/ 10 w 131"/>
                  <a:gd name="T43" fmla="*/ 115 h 116"/>
                  <a:gd name="T44" fmla="*/ 15 w 131"/>
                  <a:gd name="T45" fmla="*/ 116 h 116"/>
                  <a:gd name="T46" fmla="*/ 116 w 131"/>
                  <a:gd name="T47" fmla="*/ 116 h 116"/>
                  <a:gd name="T48" fmla="*/ 121 w 131"/>
                  <a:gd name="T49" fmla="*/ 115 h 116"/>
                  <a:gd name="T50" fmla="*/ 129 w 131"/>
                  <a:gd name="T51" fmla="*/ 107 h 116"/>
                  <a:gd name="T52" fmla="*/ 131 w 131"/>
                  <a:gd name="T53" fmla="*/ 101 h 116"/>
                  <a:gd name="T54" fmla="*/ 131 w 131"/>
                  <a:gd name="T55" fmla="*/ 15 h 116"/>
                  <a:gd name="T56" fmla="*/ 130 w 131"/>
                  <a:gd name="T57" fmla="*/ 12 h 116"/>
                  <a:gd name="T58" fmla="*/ 126 w 131"/>
                  <a:gd name="T59" fmla="*/ 4 h 116"/>
                  <a:gd name="T60" fmla="*/ 119 w 131"/>
                  <a:gd name="T61" fmla="*/ 0 h 116"/>
                  <a:gd name="T62" fmla="*/ 116 w 131"/>
                  <a:gd name="T63" fmla="*/ 0 h 116"/>
                  <a:gd name="T64" fmla="*/ 121 w 131"/>
                  <a:gd name="T65" fmla="*/ 101 h 116"/>
                  <a:gd name="T66" fmla="*/ 119 w 131"/>
                  <a:gd name="T67" fmla="*/ 105 h 116"/>
                  <a:gd name="T68" fmla="*/ 116 w 131"/>
                  <a:gd name="T69" fmla="*/ 107 h 116"/>
                  <a:gd name="T70" fmla="*/ 15 w 131"/>
                  <a:gd name="T71" fmla="*/ 107 h 116"/>
                  <a:gd name="T72" fmla="*/ 12 w 131"/>
                  <a:gd name="T73" fmla="*/ 105 h 116"/>
                  <a:gd name="T74" fmla="*/ 10 w 131"/>
                  <a:gd name="T75" fmla="*/ 101 h 116"/>
                  <a:gd name="T76" fmla="*/ 121 w 131"/>
                  <a:gd name="T77" fmla="*/ 44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31" h="116">
                    <a:moveTo>
                      <a:pt x="116" y="0"/>
                    </a:moveTo>
                    <a:lnTo>
                      <a:pt x="112" y="0"/>
                    </a:lnTo>
                    <a:lnTo>
                      <a:pt x="112" y="13"/>
                    </a:lnTo>
                    <a:lnTo>
                      <a:pt x="112" y="13"/>
                    </a:lnTo>
                    <a:lnTo>
                      <a:pt x="112" y="16"/>
                    </a:lnTo>
                    <a:lnTo>
                      <a:pt x="110" y="19"/>
                    </a:lnTo>
                    <a:lnTo>
                      <a:pt x="107" y="21"/>
                    </a:lnTo>
                    <a:lnTo>
                      <a:pt x="104" y="21"/>
                    </a:lnTo>
                    <a:lnTo>
                      <a:pt x="95" y="21"/>
                    </a:lnTo>
                    <a:lnTo>
                      <a:pt x="95" y="21"/>
                    </a:lnTo>
                    <a:lnTo>
                      <a:pt x="92" y="21"/>
                    </a:lnTo>
                    <a:lnTo>
                      <a:pt x="89" y="19"/>
                    </a:lnTo>
                    <a:lnTo>
                      <a:pt x="88" y="16"/>
                    </a:lnTo>
                    <a:lnTo>
                      <a:pt x="87" y="13"/>
                    </a:lnTo>
                    <a:lnTo>
                      <a:pt x="87" y="0"/>
                    </a:lnTo>
                    <a:lnTo>
                      <a:pt x="44" y="0"/>
                    </a:lnTo>
                    <a:lnTo>
                      <a:pt x="44" y="13"/>
                    </a:lnTo>
                    <a:lnTo>
                      <a:pt x="44" y="13"/>
                    </a:lnTo>
                    <a:lnTo>
                      <a:pt x="43" y="16"/>
                    </a:lnTo>
                    <a:lnTo>
                      <a:pt x="42" y="19"/>
                    </a:lnTo>
                    <a:lnTo>
                      <a:pt x="39" y="21"/>
                    </a:lnTo>
                    <a:lnTo>
                      <a:pt x="36" y="21"/>
                    </a:lnTo>
                    <a:lnTo>
                      <a:pt x="27" y="21"/>
                    </a:lnTo>
                    <a:lnTo>
                      <a:pt x="27" y="21"/>
                    </a:lnTo>
                    <a:lnTo>
                      <a:pt x="24" y="21"/>
                    </a:lnTo>
                    <a:lnTo>
                      <a:pt x="21" y="19"/>
                    </a:lnTo>
                    <a:lnTo>
                      <a:pt x="19" y="16"/>
                    </a:lnTo>
                    <a:lnTo>
                      <a:pt x="19" y="13"/>
                    </a:lnTo>
                    <a:lnTo>
                      <a:pt x="19" y="0"/>
                    </a:lnTo>
                    <a:lnTo>
                      <a:pt x="15" y="0"/>
                    </a:lnTo>
                    <a:lnTo>
                      <a:pt x="15" y="0"/>
                    </a:lnTo>
                    <a:lnTo>
                      <a:pt x="12" y="0"/>
                    </a:lnTo>
                    <a:lnTo>
                      <a:pt x="10" y="1"/>
                    </a:lnTo>
                    <a:lnTo>
                      <a:pt x="5" y="4"/>
                    </a:lnTo>
                    <a:lnTo>
                      <a:pt x="1" y="9"/>
                    </a:lnTo>
                    <a:lnTo>
                      <a:pt x="1" y="12"/>
                    </a:lnTo>
                    <a:lnTo>
                      <a:pt x="0" y="15"/>
                    </a:lnTo>
                    <a:lnTo>
                      <a:pt x="0" y="44"/>
                    </a:lnTo>
                    <a:lnTo>
                      <a:pt x="0" y="101"/>
                    </a:lnTo>
                    <a:lnTo>
                      <a:pt x="0" y="101"/>
                    </a:lnTo>
                    <a:lnTo>
                      <a:pt x="1" y="104"/>
                    </a:lnTo>
                    <a:lnTo>
                      <a:pt x="1" y="107"/>
                    </a:lnTo>
                    <a:lnTo>
                      <a:pt x="5" y="112"/>
                    </a:lnTo>
                    <a:lnTo>
                      <a:pt x="10" y="115"/>
                    </a:lnTo>
                    <a:lnTo>
                      <a:pt x="12" y="116"/>
                    </a:lnTo>
                    <a:lnTo>
                      <a:pt x="15" y="116"/>
                    </a:lnTo>
                    <a:lnTo>
                      <a:pt x="116" y="116"/>
                    </a:lnTo>
                    <a:lnTo>
                      <a:pt x="116" y="116"/>
                    </a:lnTo>
                    <a:lnTo>
                      <a:pt x="119" y="116"/>
                    </a:lnTo>
                    <a:lnTo>
                      <a:pt x="121" y="115"/>
                    </a:lnTo>
                    <a:lnTo>
                      <a:pt x="126" y="112"/>
                    </a:lnTo>
                    <a:lnTo>
                      <a:pt x="129" y="107"/>
                    </a:lnTo>
                    <a:lnTo>
                      <a:pt x="130" y="104"/>
                    </a:lnTo>
                    <a:lnTo>
                      <a:pt x="131" y="101"/>
                    </a:lnTo>
                    <a:lnTo>
                      <a:pt x="131" y="44"/>
                    </a:lnTo>
                    <a:lnTo>
                      <a:pt x="131" y="15"/>
                    </a:lnTo>
                    <a:lnTo>
                      <a:pt x="131" y="15"/>
                    </a:lnTo>
                    <a:lnTo>
                      <a:pt x="130" y="12"/>
                    </a:lnTo>
                    <a:lnTo>
                      <a:pt x="129" y="9"/>
                    </a:lnTo>
                    <a:lnTo>
                      <a:pt x="126" y="4"/>
                    </a:lnTo>
                    <a:lnTo>
                      <a:pt x="121" y="1"/>
                    </a:lnTo>
                    <a:lnTo>
                      <a:pt x="119" y="0"/>
                    </a:lnTo>
                    <a:lnTo>
                      <a:pt x="116" y="0"/>
                    </a:lnTo>
                    <a:lnTo>
                      <a:pt x="116" y="0"/>
                    </a:lnTo>
                    <a:close/>
                    <a:moveTo>
                      <a:pt x="121" y="101"/>
                    </a:moveTo>
                    <a:lnTo>
                      <a:pt x="121" y="101"/>
                    </a:lnTo>
                    <a:lnTo>
                      <a:pt x="121" y="103"/>
                    </a:lnTo>
                    <a:lnTo>
                      <a:pt x="119" y="105"/>
                    </a:lnTo>
                    <a:lnTo>
                      <a:pt x="118" y="106"/>
                    </a:lnTo>
                    <a:lnTo>
                      <a:pt x="116" y="107"/>
                    </a:lnTo>
                    <a:lnTo>
                      <a:pt x="15" y="107"/>
                    </a:lnTo>
                    <a:lnTo>
                      <a:pt x="15" y="107"/>
                    </a:lnTo>
                    <a:lnTo>
                      <a:pt x="13" y="106"/>
                    </a:lnTo>
                    <a:lnTo>
                      <a:pt x="12" y="105"/>
                    </a:lnTo>
                    <a:lnTo>
                      <a:pt x="10" y="103"/>
                    </a:lnTo>
                    <a:lnTo>
                      <a:pt x="10" y="101"/>
                    </a:lnTo>
                    <a:lnTo>
                      <a:pt x="10" y="44"/>
                    </a:lnTo>
                    <a:lnTo>
                      <a:pt x="121" y="44"/>
                    </a:lnTo>
                    <a:lnTo>
                      <a:pt x="121" y="10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3765"/>
                <a:endParaRPr lang="zh-CN" altLang="en-US" sz="1900" kern="0">
                  <a:solidFill>
                    <a:sysClr val="windowText" lastClr="000000"/>
                  </a:solidFill>
                </a:endParaRPr>
              </a:p>
            </p:txBody>
          </p:sp>
          <p:sp>
            <p:nvSpPr>
              <p:cNvPr id="60" name="Freeform 427"/>
              <p:cNvSpPr/>
              <p:nvPr/>
            </p:nvSpPr>
            <p:spPr bwMode="auto">
              <a:xfrm>
                <a:off x="5674760" y="1447378"/>
                <a:ext cx="46038" cy="65088"/>
              </a:xfrm>
              <a:custGeom>
                <a:avLst/>
                <a:gdLst>
                  <a:gd name="T0" fmla="*/ 0 w 29"/>
                  <a:gd name="T1" fmla="*/ 41 h 41"/>
                  <a:gd name="T2" fmla="*/ 0 w 29"/>
                  <a:gd name="T3" fmla="*/ 35 h 41"/>
                  <a:gd name="T4" fmla="*/ 5 w 29"/>
                  <a:gd name="T5" fmla="*/ 31 h 41"/>
                  <a:gd name="T6" fmla="*/ 5 w 29"/>
                  <a:gd name="T7" fmla="*/ 31 h 41"/>
                  <a:gd name="T8" fmla="*/ 15 w 29"/>
                  <a:gd name="T9" fmla="*/ 21 h 41"/>
                  <a:gd name="T10" fmla="*/ 17 w 29"/>
                  <a:gd name="T11" fmla="*/ 17 h 41"/>
                  <a:gd name="T12" fmla="*/ 18 w 29"/>
                  <a:gd name="T13" fmla="*/ 14 h 41"/>
                  <a:gd name="T14" fmla="*/ 18 w 29"/>
                  <a:gd name="T15" fmla="*/ 14 h 41"/>
                  <a:gd name="T16" fmla="*/ 18 w 29"/>
                  <a:gd name="T17" fmla="*/ 11 h 41"/>
                  <a:gd name="T18" fmla="*/ 17 w 29"/>
                  <a:gd name="T19" fmla="*/ 10 h 41"/>
                  <a:gd name="T20" fmla="*/ 15 w 29"/>
                  <a:gd name="T21" fmla="*/ 8 h 41"/>
                  <a:gd name="T22" fmla="*/ 12 w 29"/>
                  <a:gd name="T23" fmla="*/ 8 h 41"/>
                  <a:gd name="T24" fmla="*/ 12 w 29"/>
                  <a:gd name="T25" fmla="*/ 8 h 41"/>
                  <a:gd name="T26" fmla="*/ 7 w 29"/>
                  <a:gd name="T27" fmla="*/ 9 h 41"/>
                  <a:gd name="T28" fmla="*/ 3 w 29"/>
                  <a:gd name="T29" fmla="*/ 11 h 41"/>
                  <a:gd name="T30" fmla="*/ 0 w 29"/>
                  <a:gd name="T31" fmla="*/ 5 h 41"/>
                  <a:gd name="T32" fmla="*/ 0 w 29"/>
                  <a:gd name="T33" fmla="*/ 5 h 41"/>
                  <a:gd name="T34" fmla="*/ 6 w 29"/>
                  <a:gd name="T35" fmla="*/ 2 h 41"/>
                  <a:gd name="T36" fmla="*/ 10 w 29"/>
                  <a:gd name="T37" fmla="*/ 1 h 41"/>
                  <a:gd name="T38" fmla="*/ 13 w 29"/>
                  <a:gd name="T39" fmla="*/ 0 h 41"/>
                  <a:gd name="T40" fmla="*/ 13 w 29"/>
                  <a:gd name="T41" fmla="*/ 0 h 41"/>
                  <a:gd name="T42" fmla="*/ 19 w 29"/>
                  <a:gd name="T43" fmla="*/ 1 h 41"/>
                  <a:gd name="T44" fmla="*/ 24 w 29"/>
                  <a:gd name="T45" fmla="*/ 4 h 41"/>
                  <a:gd name="T46" fmla="*/ 26 w 29"/>
                  <a:gd name="T47" fmla="*/ 8 h 41"/>
                  <a:gd name="T48" fmla="*/ 28 w 29"/>
                  <a:gd name="T49" fmla="*/ 13 h 41"/>
                  <a:gd name="T50" fmla="*/ 28 w 29"/>
                  <a:gd name="T51" fmla="*/ 13 h 41"/>
                  <a:gd name="T52" fmla="*/ 28 w 29"/>
                  <a:gd name="T53" fmla="*/ 18 h 41"/>
                  <a:gd name="T54" fmla="*/ 24 w 29"/>
                  <a:gd name="T55" fmla="*/ 22 h 41"/>
                  <a:gd name="T56" fmla="*/ 21 w 29"/>
                  <a:gd name="T57" fmla="*/ 26 h 41"/>
                  <a:gd name="T58" fmla="*/ 17 w 29"/>
                  <a:gd name="T59" fmla="*/ 30 h 41"/>
                  <a:gd name="T60" fmla="*/ 13 w 29"/>
                  <a:gd name="T61" fmla="*/ 33 h 41"/>
                  <a:gd name="T62" fmla="*/ 13 w 29"/>
                  <a:gd name="T63" fmla="*/ 33 h 41"/>
                  <a:gd name="T64" fmla="*/ 29 w 29"/>
                  <a:gd name="T65" fmla="*/ 33 h 41"/>
                  <a:gd name="T66" fmla="*/ 29 w 29"/>
                  <a:gd name="T67" fmla="*/ 41 h 41"/>
                  <a:gd name="T68" fmla="*/ 0 w 29"/>
                  <a:gd name="T69" fmla="*/ 4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9" h="41">
                    <a:moveTo>
                      <a:pt x="0" y="41"/>
                    </a:moveTo>
                    <a:lnTo>
                      <a:pt x="0" y="35"/>
                    </a:lnTo>
                    <a:lnTo>
                      <a:pt x="5" y="31"/>
                    </a:lnTo>
                    <a:lnTo>
                      <a:pt x="5" y="31"/>
                    </a:lnTo>
                    <a:lnTo>
                      <a:pt x="15" y="21"/>
                    </a:lnTo>
                    <a:lnTo>
                      <a:pt x="17" y="17"/>
                    </a:lnTo>
                    <a:lnTo>
                      <a:pt x="18" y="14"/>
                    </a:lnTo>
                    <a:lnTo>
                      <a:pt x="18" y="14"/>
                    </a:lnTo>
                    <a:lnTo>
                      <a:pt x="18" y="11"/>
                    </a:lnTo>
                    <a:lnTo>
                      <a:pt x="17" y="10"/>
                    </a:lnTo>
                    <a:lnTo>
                      <a:pt x="15" y="8"/>
                    </a:lnTo>
                    <a:lnTo>
                      <a:pt x="12" y="8"/>
                    </a:lnTo>
                    <a:lnTo>
                      <a:pt x="12" y="8"/>
                    </a:lnTo>
                    <a:lnTo>
                      <a:pt x="7" y="9"/>
                    </a:lnTo>
                    <a:lnTo>
                      <a:pt x="3" y="11"/>
                    </a:lnTo>
                    <a:lnTo>
                      <a:pt x="0" y="5"/>
                    </a:lnTo>
                    <a:lnTo>
                      <a:pt x="0" y="5"/>
                    </a:lnTo>
                    <a:lnTo>
                      <a:pt x="6" y="2"/>
                    </a:lnTo>
                    <a:lnTo>
                      <a:pt x="10" y="1"/>
                    </a:lnTo>
                    <a:lnTo>
                      <a:pt x="13" y="0"/>
                    </a:lnTo>
                    <a:lnTo>
                      <a:pt x="13" y="0"/>
                    </a:lnTo>
                    <a:lnTo>
                      <a:pt x="19" y="1"/>
                    </a:lnTo>
                    <a:lnTo>
                      <a:pt x="24" y="4"/>
                    </a:lnTo>
                    <a:lnTo>
                      <a:pt x="26" y="8"/>
                    </a:lnTo>
                    <a:lnTo>
                      <a:pt x="28" y="13"/>
                    </a:lnTo>
                    <a:lnTo>
                      <a:pt x="28" y="13"/>
                    </a:lnTo>
                    <a:lnTo>
                      <a:pt x="28" y="18"/>
                    </a:lnTo>
                    <a:lnTo>
                      <a:pt x="24" y="22"/>
                    </a:lnTo>
                    <a:lnTo>
                      <a:pt x="21" y="26"/>
                    </a:lnTo>
                    <a:lnTo>
                      <a:pt x="17" y="30"/>
                    </a:lnTo>
                    <a:lnTo>
                      <a:pt x="13" y="33"/>
                    </a:lnTo>
                    <a:lnTo>
                      <a:pt x="13" y="33"/>
                    </a:lnTo>
                    <a:lnTo>
                      <a:pt x="29" y="33"/>
                    </a:lnTo>
                    <a:lnTo>
                      <a:pt x="29" y="41"/>
                    </a:lnTo>
                    <a:lnTo>
                      <a:pt x="0" y="4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3765"/>
                <a:endParaRPr lang="zh-CN" altLang="en-US" sz="1900" kern="0">
                  <a:solidFill>
                    <a:sysClr val="windowText" lastClr="000000"/>
                  </a:solidFill>
                </a:endParaRPr>
              </a:p>
            </p:txBody>
          </p:sp>
          <p:sp>
            <p:nvSpPr>
              <p:cNvPr id="61" name="Freeform 428"/>
              <p:cNvSpPr/>
              <p:nvPr/>
            </p:nvSpPr>
            <p:spPr bwMode="auto">
              <a:xfrm>
                <a:off x="5730323" y="1448965"/>
                <a:ext cx="44450" cy="65088"/>
              </a:xfrm>
              <a:custGeom>
                <a:avLst/>
                <a:gdLst>
                  <a:gd name="T0" fmla="*/ 26 w 28"/>
                  <a:gd name="T1" fmla="*/ 8 h 41"/>
                  <a:gd name="T2" fmla="*/ 11 w 28"/>
                  <a:gd name="T3" fmla="*/ 8 h 41"/>
                  <a:gd name="T4" fmla="*/ 10 w 28"/>
                  <a:gd name="T5" fmla="*/ 14 h 41"/>
                  <a:gd name="T6" fmla="*/ 10 w 28"/>
                  <a:gd name="T7" fmla="*/ 14 h 41"/>
                  <a:gd name="T8" fmla="*/ 13 w 28"/>
                  <a:gd name="T9" fmla="*/ 14 h 41"/>
                  <a:gd name="T10" fmla="*/ 13 w 28"/>
                  <a:gd name="T11" fmla="*/ 14 h 41"/>
                  <a:gd name="T12" fmla="*/ 18 w 28"/>
                  <a:gd name="T13" fmla="*/ 14 h 41"/>
                  <a:gd name="T14" fmla="*/ 23 w 28"/>
                  <a:gd name="T15" fmla="*/ 17 h 41"/>
                  <a:gd name="T16" fmla="*/ 23 w 28"/>
                  <a:gd name="T17" fmla="*/ 17 h 41"/>
                  <a:gd name="T18" fmla="*/ 25 w 28"/>
                  <a:gd name="T19" fmla="*/ 18 h 41"/>
                  <a:gd name="T20" fmla="*/ 27 w 28"/>
                  <a:gd name="T21" fmla="*/ 21 h 41"/>
                  <a:gd name="T22" fmla="*/ 28 w 28"/>
                  <a:gd name="T23" fmla="*/ 23 h 41"/>
                  <a:gd name="T24" fmla="*/ 28 w 28"/>
                  <a:gd name="T25" fmla="*/ 27 h 41"/>
                  <a:gd name="T26" fmla="*/ 28 w 28"/>
                  <a:gd name="T27" fmla="*/ 27 h 41"/>
                  <a:gd name="T28" fmla="*/ 27 w 28"/>
                  <a:gd name="T29" fmla="*/ 32 h 41"/>
                  <a:gd name="T30" fmla="*/ 23 w 28"/>
                  <a:gd name="T31" fmla="*/ 36 h 41"/>
                  <a:gd name="T32" fmla="*/ 21 w 28"/>
                  <a:gd name="T33" fmla="*/ 38 h 41"/>
                  <a:gd name="T34" fmla="*/ 18 w 28"/>
                  <a:gd name="T35" fmla="*/ 39 h 41"/>
                  <a:gd name="T36" fmla="*/ 15 w 28"/>
                  <a:gd name="T37" fmla="*/ 40 h 41"/>
                  <a:gd name="T38" fmla="*/ 11 w 28"/>
                  <a:gd name="T39" fmla="*/ 41 h 41"/>
                  <a:gd name="T40" fmla="*/ 11 w 28"/>
                  <a:gd name="T41" fmla="*/ 41 h 41"/>
                  <a:gd name="T42" fmla="*/ 4 w 28"/>
                  <a:gd name="T43" fmla="*/ 40 h 41"/>
                  <a:gd name="T44" fmla="*/ 0 w 28"/>
                  <a:gd name="T45" fmla="*/ 38 h 41"/>
                  <a:gd name="T46" fmla="*/ 2 w 28"/>
                  <a:gd name="T47" fmla="*/ 31 h 41"/>
                  <a:gd name="T48" fmla="*/ 2 w 28"/>
                  <a:gd name="T49" fmla="*/ 31 h 41"/>
                  <a:gd name="T50" fmla="*/ 5 w 28"/>
                  <a:gd name="T51" fmla="*/ 33 h 41"/>
                  <a:gd name="T52" fmla="*/ 10 w 28"/>
                  <a:gd name="T53" fmla="*/ 33 h 41"/>
                  <a:gd name="T54" fmla="*/ 10 w 28"/>
                  <a:gd name="T55" fmla="*/ 33 h 41"/>
                  <a:gd name="T56" fmla="*/ 13 w 28"/>
                  <a:gd name="T57" fmla="*/ 33 h 41"/>
                  <a:gd name="T58" fmla="*/ 16 w 28"/>
                  <a:gd name="T59" fmla="*/ 32 h 41"/>
                  <a:gd name="T60" fmla="*/ 18 w 28"/>
                  <a:gd name="T61" fmla="*/ 30 h 41"/>
                  <a:gd name="T62" fmla="*/ 18 w 28"/>
                  <a:gd name="T63" fmla="*/ 27 h 41"/>
                  <a:gd name="T64" fmla="*/ 18 w 28"/>
                  <a:gd name="T65" fmla="*/ 27 h 41"/>
                  <a:gd name="T66" fmla="*/ 18 w 28"/>
                  <a:gd name="T67" fmla="*/ 24 h 41"/>
                  <a:gd name="T68" fmla="*/ 16 w 28"/>
                  <a:gd name="T69" fmla="*/ 22 h 41"/>
                  <a:gd name="T70" fmla="*/ 12 w 28"/>
                  <a:gd name="T71" fmla="*/ 21 h 41"/>
                  <a:gd name="T72" fmla="*/ 7 w 28"/>
                  <a:gd name="T73" fmla="*/ 21 h 41"/>
                  <a:gd name="T74" fmla="*/ 7 w 28"/>
                  <a:gd name="T75" fmla="*/ 21 h 41"/>
                  <a:gd name="T76" fmla="*/ 2 w 28"/>
                  <a:gd name="T77" fmla="*/ 21 h 41"/>
                  <a:gd name="T78" fmla="*/ 5 w 28"/>
                  <a:gd name="T79" fmla="*/ 0 h 41"/>
                  <a:gd name="T80" fmla="*/ 26 w 28"/>
                  <a:gd name="T81" fmla="*/ 0 h 41"/>
                  <a:gd name="T82" fmla="*/ 26 w 28"/>
                  <a:gd name="T83" fmla="*/ 8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 h="41">
                    <a:moveTo>
                      <a:pt x="26" y="8"/>
                    </a:moveTo>
                    <a:lnTo>
                      <a:pt x="11" y="8"/>
                    </a:lnTo>
                    <a:lnTo>
                      <a:pt x="10" y="14"/>
                    </a:lnTo>
                    <a:lnTo>
                      <a:pt x="10" y="14"/>
                    </a:lnTo>
                    <a:lnTo>
                      <a:pt x="13" y="14"/>
                    </a:lnTo>
                    <a:lnTo>
                      <a:pt x="13" y="14"/>
                    </a:lnTo>
                    <a:lnTo>
                      <a:pt x="18" y="14"/>
                    </a:lnTo>
                    <a:lnTo>
                      <a:pt x="23" y="17"/>
                    </a:lnTo>
                    <a:lnTo>
                      <a:pt x="23" y="17"/>
                    </a:lnTo>
                    <a:lnTo>
                      <a:pt x="25" y="18"/>
                    </a:lnTo>
                    <a:lnTo>
                      <a:pt x="27" y="21"/>
                    </a:lnTo>
                    <a:lnTo>
                      <a:pt x="28" y="23"/>
                    </a:lnTo>
                    <a:lnTo>
                      <a:pt x="28" y="27"/>
                    </a:lnTo>
                    <a:lnTo>
                      <a:pt x="28" y="27"/>
                    </a:lnTo>
                    <a:lnTo>
                      <a:pt x="27" y="32"/>
                    </a:lnTo>
                    <a:lnTo>
                      <a:pt x="23" y="36"/>
                    </a:lnTo>
                    <a:lnTo>
                      <a:pt x="21" y="38"/>
                    </a:lnTo>
                    <a:lnTo>
                      <a:pt x="18" y="39"/>
                    </a:lnTo>
                    <a:lnTo>
                      <a:pt x="15" y="40"/>
                    </a:lnTo>
                    <a:lnTo>
                      <a:pt x="11" y="41"/>
                    </a:lnTo>
                    <a:lnTo>
                      <a:pt x="11" y="41"/>
                    </a:lnTo>
                    <a:lnTo>
                      <a:pt x="4" y="40"/>
                    </a:lnTo>
                    <a:lnTo>
                      <a:pt x="0" y="38"/>
                    </a:lnTo>
                    <a:lnTo>
                      <a:pt x="2" y="31"/>
                    </a:lnTo>
                    <a:lnTo>
                      <a:pt x="2" y="31"/>
                    </a:lnTo>
                    <a:lnTo>
                      <a:pt x="5" y="33"/>
                    </a:lnTo>
                    <a:lnTo>
                      <a:pt x="10" y="33"/>
                    </a:lnTo>
                    <a:lnTo>
                      <a:pt x="10" y="33"/>
                    </a:lnTo>
                    <a:lnTo>
                      <a:pt x="13" y="33"/>
                    </a:lnTo>
                    <a:lnTo>
                      <a:pt x="16" y="32"/>
                    </a:lnTo>
                    <a:lnTo>
                      <a:pt x="18" y="30"/>
                    </a:lnTo>
                    <a:lnTo>
                      <a:pt x="18" y="27"/>
                    </a:lnTo>
                    <a:lnTo>
                      <a:pt x="18" y="27"/>
                    </a:lnTo>
                    <a:lnTo>
                      <a:pt x="18" y="24"/>
                    </a:lnTo>
                    <a:lnTo>
                      <a:pt x="16" y="22"/>
                    </a:lnTo>
                    <a:lnTo>
                      <a:pt x="12" y="21"/>
                    </a:lnTo>
                    <a:lnTo>
                      <a:pt x="7" y="21"/>
                    </a:lnTo>
                    <a:lnTo>
                      <a:pt x="7" y="21"/>
                    </a:lnTo>
                    <a:lnTo>
                      <a:pt x="2" y="21"/>
                    </a:lnTo>
                    <a:lnTo>
                      <a:pt x="5" y="0"/>
                    </a:lnTo>
                    <a:lnTo>
                      <a:pt x="26" y="0"/>
                    </a:lnTo>
                    <a:lnTo>
                      <a:pt x="26"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3765"/>
                <a:endParaRPr lang="zh-CN" altLang="en-US" sz="1900" kern="0">
                  <a:solidFill>
                    <a:sysClr val="windowText" lastClr="000000"/>
                  </a:solidFill>
                </a:endParaRPr>
              </a:p>
            </p:txBody>
          </p:sp>
        </p:grpSp>
      </p:grpSp>
      <p:grpSp>
        <p:nvGrpSpPr>
          <p:cNvPr id="64" name="组合 63"/>
          <p:cNvGrpSpPr/>
          <p:nvPr/>
        </p:nvGrpSpPr>
        <p:grpSpPr>
          <a:xfrm>
            <a:off x="336258" y="3876512"/>
            <a:ext cx="2598884" cy="932180"/>
            <a:chOff x="3200236" y="1770394"/>
            <a:chExt cx="1949417" cy="698973"/>
          </a:xfrm>
        </p:grpSpPr>
        <p:sp>
          <p:nvSpPr>
            <p:cNvPr id="65" name="Text Placeholder 2"/>
            <p:cNvSpPr txBox="1"/>
            <p:nvPr/>
          </p:nvSpPr>
          <p:spPr bwMode="auto">
            <a:xfrm>
              <a:off x="3625961" y="1770394"/>
              <a:ext cx="1523692" cy="268421"/>
            </a:xfrm>
            <a:prstGeom prst="rect">
              <a:avLst/>
            </a:prstGeom>
            <a:noFill/>
            <a:ln>
              <a:noFill/>
            </a:ln>
          </p:spPr>
          <p:txBody>
            <a:bodyPr/>
            <a:lstStyle>
              <a:lvl1pPr>
                <a:defRPr>
                  <a:solidFill>
                    <a:schemeClr val="tx1"/>
                  </a:solidFill>
                  <a:latin typeface="Open Sans" panose="020B0606030504020204" charset="0"/>
                  <a:ea typeface="MS PGothic" panose="020B0600070205080204" pitchFamily="34" charset="-128"/>
                </a:defRPr>
              </a:lvl1pPr>
              <a:lvl2pPr marL="742950" indent="-285750">
                <a:defRPr>
                  <a:solidFill>
                    <a:schemeClr val="tx1"/>
                  </a:solidFill>
                  <a:latin typeface="Open Sans" panose="020B0606030504020204" charset="0"/>
                  <a:ea typeface="MS PGothic" panose="020B0600070205080204" pitchFamily="34" charset="-128"/>
                </a:defRPr>
              </a:lvl2pPr>
              <a:lvl3pPr marL="1143000" indent="-228600">
                <a:defRPr>
                  <a:solidFill>
                    <a:schemeClr val="tx1"/>
                  </a:solidFill>
                  <a:latin typeface="Open Sans" panose="020B0606030504020204" charset="0"/>
                  <a:ea typeface="MS PGothic" panose="020B0600070205080204" pitchFamily="34" charset="-128"/>
                </a:defRPr>
              </a:lvl3pPr>
              <a:lvl4pPr marL="1600200" indent="-228600">
                <a:defRPr>
                  <a:solidFill>
                    <a:schemeClr val="tx1"/>
                  </a:solidFill>
                  <a:latin typeface="Open Sans" panose="020B0606030504020204" charset="0"/>
                  <a:ea typeface="MS PGothic" panose="020B0600070205080204" pitchFamily="34" charset="-128"/>
                </a:defRPr>
              </a:lvl4pPr>
              <a:lvl5pPr marL="2057400" indent="-228600">
                <a:defRPr>
                  <a:solidFill>
                    <a:schemeClr val="tx1"/>
                  </a:solidFill>
                  <a:latin typeface="Open Sans" panose="020B0606030504020204" charset="0"/>
                  <a:ea typeface="MS PGothic" panose="020B0600070205080204" pitchFamily="34" charset="-128"/>
                </a:defRPr>
              </a:lvl5pPr>
              <a:lvl6pPr marL="2514600" indent="-228600" fontAlgn="base">
                <a:spcBef>
                  <a:spcPct val="0"/>
                </a:spcBef>
                <a:spcAft>
                  <a:spcPct val="0"/>
                </a:spcAft>
                <a:defRPr>
                  <a:solidFill>
                    <a:schemeClr val="tx1"/>
                  </a:solidFill>
                  <a:latin typeface="Open Sans" panose="020B0606030504020204" charset="0"/>
                  <a:ea typeface="MS PGothic" panose="020B0600070205080204" pitchFamily="34" charset="-128"/>
                </a:defRPr>
              </a:lvl6pPr>
              <a:lvl7pPr marL="2971800" indent="-228600" fontAlgn="base">
                <a:spcBef>
                  <a:spcPct val="0"/>
                </a:spcBef>
                <a:spcAft>
                  <a:spcPct val="0"/>
                </a:spcAft>
                <a:defRPr>
                  <a:solidFill>
                    <a:schemeClr val="tx1"/>
                  </a:solidFill>
                  <a:latin typeface="Open Sans" panose="020B0606030504020204" charset="0"/>
                  <a:ea typeface="MS PGothic" panose="020B0600070205080204" pitchFamily="34" charset="-128"/>
                </a:defRPr>
              </a:lvl7pPr>
              <a:lvl8pPr marL="3429000" indent="-228600" fontAlgn="base">
                <a:spcBef>
                  <a:spcPct val="0"/>
                </a:spcBef>
                <a:spcAft>
                  <a:spcPct val="0"/>
                </a:spcAft>
                <a:defRPr>
                  <a:solidFill>
                    <a:schemeClr val="tx1"/>
                  </a:solidFill>
                  <a:latin typeface="Open Sans" panose="020B0606030504020204" charset="0"/>
                  <a:ea typeface="MS PGothic" panose="020B0600070205080204" pitchFamily="34" charset="-128"/>
                </a:defRPr>
              </a:lvl8pPr>
              <a:lvl9pPr marL="3886200" indent="-228600" fontAlgn="base">
                <a:spcBef>
                  <a:spcPct val="0"/>
                </a:spcBef>
                <a:spcAft>
                  <a:spcPct val="0"/>
                </a:spcAft>
                <a:defRPr>
                  <a:solidFill>
                    <a:schemeClr val="tx1"/>
                  </a:solidFill>
                  <a:latin typeface="Open Sans" panose="020B0606030504020204" charset="0"/>
                  <a:ea typeface="MS PGothic" panose="020B0600070205080204" pitchFamily="34" charset="-128"/>
                </a:defRPr>
              </a:lvl9pPr>
            </a:lstStyle>
            <a:p>
              <a:pPr algn="ctr">
                <a:buClr>
                  <a:schemeClr val="accent1"/>
                </a:buClr>
                <a:buSzPct val="80000"/>
                <a:buFont typeface="Corbel" panose="020B0503020204020204" pitchFamily="34" charset="0"/>
                <a:buNone/>
              </a:pPr>
              <a:r>
                <a:rPr lang="en-US" altLang="zh-CN" sz="1900" b="1" dirty="0">
                  <a:solidFill>
                    <a:srgbClr val="292929"/>
                  </a:solidFill>
                  <a:latin typeface="微软雅黑" panose="020B0503020204020204" pitchFamily="34" charset="-122"/>
                  <a:ea typeface="微软雅黑" panose="020B0503020204020204" pitchFamily="34" charset="-122"/>
                </a:rPr>
                <a:t>Tittle text</a:t>
              </a:r>
              <a:endParaRPr lang="en-AU" sz="1900" b="1" dirty="0">
                <a:solidFill>
                  <a:srgbClr val="292929"/>
                </a:solidFill>
                <a:latin typeface="微软雅黑" panose="020B0503020204020204" pitchFamily="34" charset="-122"/>
                <a:ea typeface="微软雅黑" panose="020B0503020204020204" pitchFamily="34" charset="-122"/>
              </a:endParaRPr>
            </a:p>
          </p:txBody>
        </p:sp>
        <p:sp>
          <p:nvSpPr>
            <p:cNvPr id="66" name="Text Placeholder 2"/>
            <p:cNvSpPr txBox="1"/>
            <p:nvPr/>
          </p:nvSpPr>
          <p:spPr bwMode="auto">
            <a:xfrm>
              <a:off x="3200236" y="2047449"/>
              <a:ext cx="1753463" cy="421918"/>
            </a:xfrm>
            <a:prstGeom prst="rect">
              <a:avLst/>
            </a:prstGeom>
            <a:noFill/>
            <a:ln>
              <a:noFill/>
            </a:ln>
          </p:spPr>
          <p:txBody>
            <a:bodyPr/>
            <a:lstStyle>
              <a:lvl1pPr>
                <a:defRPr>
                  <a:solidFill>
                    <a:schemeClr val="tx1"/>
                  </a:solidFill>
                  <a:latin typeface="Open Sans" panose="020B0606030504020204" charset="0"/>
                  <a:ea typeface="MS PGothic" panose="020B0600070205080204" pitchFamily="34" charset="-128"/>
                </a:defRPr>
              </a:lvl1pPr>
              <a:lvl2pPr marL="742950" indent="-285750">
                <a:defRPr>
                  <a:solidFill>
                    <a:schemeClr val="tx1"/>
                  </a:solidFill>
                  <a:latin typeface="Open Sans" panose="020B0606030504020204" charset="0"/>
                  <a:ea typeface="MS PGothic" panose="020B0600070205080204" pitchFamily="34" charset="-128"/>
                </a:defRPr>
              </a:lvl2pPr>
              <a:lvl3pPr marL="1143000" indent="-228600">
                <a:defRPr>
                  <a:solidFill>
                    <a:schemeClr val="tx1"/>
                  </a:solidFill>
                  <a:latin typeface="Open Sans" panose="020B0606030504020204" charset="0"/>
                  <a:ea typeface="MS PGothic" panose="020B0600070205080204" pitchFamily="34" charset="-128"/>
                </a:defRPr>
              </a:lvl3pPr>
              <a:lvl4pPr marL="1600200" indent="-228600">
                <a:defRPr>
                  <a:solidFill>
                    <a:schemeClr val="tx1"/>
                  </a:solidFill>
                  <a:latin typeface="Open Sans" panose="020B0606030504020204" charset="0"/>
                  <a:ea typeface="MS PGothic" panose="020B0600070205080204" pitchFamily="34" charset="-128"/>
                </a:defRPr>
              </a:lvl4pPr>
              <a:lvl5pPr marL="2057400" indent="-228600">
                <a:defRPr>
                  <a:solidFill>
                    <a:schemeClr val="tx1"/>
                  </a:solidFill>
                  <a:latin typeface="Open Sans" panose="020B0606030504020204" charset="0"/>
                  <a:ea typeface="MS PGothic" panose="020B0600070205080204" pitchFamily="34" charset="-128"/>
                </a:defRPr>
              </a:lvl5pPr>
              <a:lvl6pPr marL="2514600" indent="-228600" fontAlgn="base">
                <a:spcBef>
                  <a:spcPct val="0"/>
                </a:spcBef>
                <a:spcAft>
                  <a:spcPct val="0"/>
                </a:spcAft>
                <a:defRPr>
                  <a:solidFill>
                    <a:schemeClr val="tx1"/>
                  </a:solidFill>
                  <a:latin typeface="Open Sans" panose="020B0606030504020204" charset="0"/>
                  <a:ea typeface="MS PGothic" panose="020B0600070205080204" pitchFamily="34" charset="-128"/>
                </a:defRPr>
              </a:lvl6pPr>
              <a:lvl7pPr marL="2971800" indent="-228600" fontAlgn="base">
                <a:spcBef>
                  <a:spcPct val="0"/>
                </a:spcBef>
                <a:spcAft>
                  <a:spcPct val="0"/>
                </a:spcAft>
                <a:defRPr>
                  <a:solidFill>
                    <a:schemeClr val="tx1"/>
                  </a:solidFill>
                  <a:latin typeface="Open Sans" panose="020B0606030504020204" charset="0"/>
                  <a:ea typeface="MS PGothic" panose="020B0600070205080204" pitchFamily="34" charset="-128"/>
                </a:defRPr>
              </a:lvl7pPr>
              <a:lvl8pPr marL="3429000" indent="-228600" fontAlgn="base">
                <a:spcBef>
                  <a:spcPct val="0"/>
                </a:spcBef>
                <a:spcAft>
                  <a:spcPct val="0"/>
                </a:spcAft>
                <a:defRPr>
                  <a:solidFill>
                    <a:schemeClr val="tx1"/>
                  </a:solidFill>
                  <a:latin typeface="Open Sans" panose="020B0606030504020204" charset="0"/>
                  <a:ea typeface="MS PGothic" panose="020B0600070205080204" pitchFamily="34" charset="-128"/>
                </a:defRPr>
              </a:lvl8pPr>
              <a:lvl9pPr marL="3886200" indent="-228600" fontAlgn="base">
                <a:spcBef>
                  <a:spcPct val="0"/>
                </a:spcBef>
                <a:spcAft>
                  <a:spcPct val="0"/>
                </a:spcAft>
                <a:defRPr>
                  <a:solidFill>
                    <a:schemeClr val="tx1"/>
                  </a:solidFill>
                  <a:latin typeface="Open Sans" panose="020B0606030504020204" charset="0"/>
                  <a:ea typeface="MS PGothic" panose="020B0600070205080204" pitchFamily="34" charset="-128"/>
                </a:defRPr>
              </a:lvl9pPr>
            </a:lstStyle>
            <a:p>
              <a:pPr algn="r">
                <a:buNone/>
              </a:pPr>
              <a:r>
                <a:rPr lang="en-US" altLang="zh-CN" sz="1200" dirty="0">
                  <a:solidFill>
                    <a:srgbClr val="292929"/>
                  </a:solidFill>
                  <a:latin typeface="微软雅黑" panose="020B0503020204020204" pitchFamily="34" charset="-122"/>
                  <a:ea typeface="微软雅黑" panose="020B0503020204020204" pitchFamily="34" charset="-122"/>
                </a:rPr>
                <a:t>Click here to add content that matches the title.</a:t>
              </a:r>
            </a:p>
          </p:txBody>
        </p:sp>
      </p:grpSp>
      <p:grpSp>
        <p:nvGrpSpPr>
          <p:cNvPr id="67" name="组合 66"/>
          <p:cNvGrpSpPr/>
          <p:nvPr/>
        </p:nvGrpSpPr>
        <p:grpSpPr>
          <a:xfrm flipH="1">
            <a:off x="9261196" y="3870128"/>
            <a:ext cx="2337646" cy="938565"/>
            <a:chOff x="3175723" y="1765606"/>
            <a:chExt cx="1753463" cy="703761"/>
          </a:xfrm>
        </p:grpSpPr>
        <p:sp>
          <p:nvSpPr>
            <p:cNvPr id="68" name="Text Placeholder 2"/>
            <p:cNvSpPr txBox="1"/>
            <p:nvPr/>
          </p:nvSpPr>
          <p:spPr bwMode="auto">
            <a:xfrm>
              <a:off x="3405494" y="1765606"/>
              <a:ext cx="1523692" cy="268421"/>
            </a:xfrm>
            <a:prstGeom prst="rect">
              <a:avLst/>
            </a:prstGeom>
            <a:noFill/>
            <a:ln>
              <a:noFill/>
            </a:ln>
          </p:spPr>
          <p:txBody>
            <a:bodyPr/>
            <a:lstStyle>
              <a:lvl1pPr>
                <a:defRPr>
                  <a:solidFill>
                    <a:schemeClr val="tx1"/>
                  </a:solidFill>
                  <a:latin typeface="Open Sans" panose="020B0606030504020204" charset="0"/>
                  <a:ea typeface="MS PGothic" panose="020B0600070205080204" pitchFamily="34" charset="-128"/>
                </a:defRPr>
              </a:lvl1pPr>
              <a:lvl2pPr marL="742950" indent="-285750">
                <a:defRPr>
                  <a:solidFill>
                    <a:schemeClr val="tx1"/>
                  </a:solidFill>
                  <a:latin typeface="Open Sans" panose="020B0606030504020204" charset="0"/>
                  <a:ea typeface="MS PGothic" panose="020B0600070205080204" pitchFamily="34" charset="-128"/>
                </a:defRPr>
              </a:lvl2pPr>
              <a:lvl3pPr marL="1143000" indent="-228600">
                <a:defRPr>
                  <a:solidFill>
                    <a:schemeClr val="tx1"/>
                  </a:solidFill>
                  <a:latin typeface="Open Sans" panose="020B0606030504020204" charset="0"/>
                  <a:ea typeface="MS PGothic" panose="020B0600070205080204" pitchFamily="34" charset="-128"/>
                </a:defRPr>
              </a:lvl3pPr>
              <a:lvl4pPr marL="1600200" indent="-228600">
                <a:defRPr>
                  <a:solidFill>
                    <a:schemeClr val="tx1"/>
                  </a:solidFill>
                  <a:latin typeface="Open Sans" panose="020B0606030504020204" charset="0"/>
                  <a:ea typeface="MS PGothic" panose="020B0600070205080204" pitchFamily="34" charset="-128"/>
                </a:defRPr>
              </a:lvl4pPr>
              <a:lvl5pPr marL="2057400" indent="-228600">
                <a:defRPr>
                  <a:solidFill>
                    <a:schemeClr val="tx1"/>
                  </a:solidFill>
                  <a:latin typeface="Open Sans" panose="020B0606030504020204" charset="0"/>
                  <a:ea typeface="MS PGothic" panose="020B0600070205080204" pitchFamily="34" charset="-128"/>
                </a:defRPr>
              </a:lvl5pPr>
              <a:lvl6pPr marL="2514600" indent="-228600" fontAlgn="base">
                <a:spcBef>
                  <a:spcPct val="0"/>
                </a:spcBef>
                <a:spcAft>
                  <a:spcPct val="0"/>
                </a:spcAft>
                <a:defRPr>
                  <a:solidFill>
                    <a:schemeClr val="tx1"/>
                  </a:solidFill>
                  <a:latin typeface="Open Sans" panose="020B0606030504020204" charset="0"/>
                  <a:ea typeface="MS PGothic" panose="020B0600070205080204" pitchFamily="34" charset="-128"/>
                </a:defRPr>
              </a:lvl6pPr>
              <a:lvl7pPr marL="2971800" indent="-228600" fontAlgn="base">
                <a:spcBef>
                  <a:spcPct val="0"/>
                </a:spcBef>
                <a:spcAft>
                  <a:spcPct val="0"/>
                </a:spcAft>
                <a:defRPr>
                  <a:solidFill>
                    <a:schemeClr val="tx1"/>
                  </a:solidFill>
                  <a:latin typeface="Open Sans" panose="020B0606030504020204" charset="0"/>
                  <a:ea typeface="MS PGothic" panose="020B0600070205080204" pitchFamily="34" charset="-128"/>
                </a:defRPr>
              </a:lvl7pPr>
              <a:lvl8pPr marL="3429000" indent="-228600" fontAlgn="base">
                <a:spcBef>
                  <a:spcPct val="0"/>
                </a:spcBef>
                <a:spcAft>
                  <a:spcPct val="0"/>
                </a:spcAft>
                <a:defRPr>
                  <a:solidFill>
                    <a:schemeClr val="tx1"/>
                  </a:solidFill>
                  <a:latin typeface="Open Sans" panose="020B0606030504020204" charset="0"/>
                  <a:ea typeface="MS PGothic" panose="020B0600070205080204" pitchFamily="34" charset="-128"/>
                </a:defRPr>
              </a:lvl8pPr>
              <a:lvl9pPr marL="3886200" indent="-228600" fontAlgn="base">
                <a:spcBef>
                  <a:spcPct val="0"/>
                </a:spcBef>
                <a:spcAft>
                  <a:spcPct val="0"/>
                </a:spcAft>
                <a:defRPr>
                  <a:solidFill>
                    <a:schemeClr val="tx1"/>
                  </a:solidFill>
                  <a:latin typeface="Open Sans" panose="020B0606030504020204" charset="0"/>
                  <a:ea typeface="MS PGothic" panose="020B0600070205080204" pitchFamily="34" charset="-128"/>
                </a:defRPr>
              </a:lvl9pPr>
            </a:lstStyle>
            <a:p>
              <a:pPr algn="ctr">
                <a:buClr>
                  <a:schemeClr val="accent1"/>
                </a:buClr>
                <a:buSzPct val="80000"/>
                <a:buFont typeface="Corbel" panose="020B0503020204020204" pitchFamily="34" charset="0"/>
                <a:buNone/>
              </a:pPr>
              <a:r>
                <a:rPr lang="en-US" altLang="zh-CN" sz="1900" b="1" dirty="0">
                  <a:solidFill>
                    <a:srgbClr val="292929"/>
                  </a:solidFill>
                  <a:latin typeface="微软雅黑" panose="020B0503020204020204" pitchFamily="34" charset="-122"/>
                  <a:ea typeface="微软雅黑" panose="020B0503020204020204" pitchFamily="34" charset="-122"/>
                </a:rPr>
                <a:t>Tittle text</a:t>
              </a:r>
              <a:endParaRPr lang="en-AU" sz="1900" b="1" dirty="0">
                <a:solidFill>
                  <a:srgbClr val="292929"/>
                </a:solidFill>
                <a:latin typeface="微软雅黑" panose="020B0503020204020204" pitchFamily="34" charset="-122"/>
                <a:ea typeface="微软雅黑" panose="020B0503020204020204" pitchFamily="34" charset="-122"/>
              </a:endParaRPr>
            </a:p>
          </p:txBody>
        </p:sp>
        <p:sp>
          <p:nvSpPr>
            <p:cNvPr id="69" name="Text Placeholder 2"/>
            <p:cNvSpPr txBox="1"/>
            <p:nvPr/>
          </p:nvSpPr>
          <p:spPr bwMode="auto">
            <a:xfrm>
              <a:off x="3175723" y="2047449"/>
              <a:ext cx="1753463" cy="421918"/>
            </a:xfrm>
            <a:prstGeom prst="rect">
              <a:avLst/>
            </a:prstGeom>
            <a:noFill/>
            <a:ln>
              <a:noFill/>
            </a:ln>
          </p:spPr>
          <p:txBody>
            <a:bodyPr/>
            <a:lstStyle>
              <a:lvl1pPr>
                <a:defRPr>
                  <a:solidFill>
                    <a:schemeClr val="tx1"/>
                  </a:solidFill>
                  <a:latin typeface="Open Sans" panose="020B0606030504020204" charset="0"/>
                  <a:ea typeface="MS PGothic" panose="020B0600070205080204" pitchFamily="34" charset="-128"/>
                </a:defRPr>
              </a:lvl1pPr>
              <a:lvl2pPr marL="742950" indent="-285750">
                <a:defRPr>
                  <a:solidFill>
                    <a:schemeClr val="tx1"/>
                  </a:solidFill>
                  <a:latin typeface="Open Sans" panose="020B0606030504020204" charset="0"/>
                  <a:ea typeface="MS PGothic" panose="020B0600070205080204" pitchFamily="34" charset="-128"/>
                </a:defRPr>
              </a:lvl2pPr>
              <a:lvl3pPr marL="1143000" indent="-228600">
                <a:defRPr>
                  <a:solidFill>
                    <a:schemeClr val="tx1"/>
                  </a:solidFill>
                  <a:latin typeface="Open Sans" panose="020B0606030504020204" charset="0"/>
                  <a:ea typeface="MS PGothic" panose="020B0600070205080204" pitchFamily="34" charset="-128"/>
                </a:defRPr>
              </a:lvl3pPr>
              <a:lvl4pPr marL="1600200" indent="-228600">
                <a:defRPr>
                  <a:solidFill>
                    <a:schemeClr val="tx1"/>
                  </a:solidFill>
                  <a:latin typeface="Open Sans" panose="020B0606030504020204" charset="0"/>
                  <a:ea typeface="MS PGothic" panose="020B0600070205080204" pitchFamily="34" charset="-128"/>
                </a:defRPr>
              </a:lvl4pPr>
              <a:lvl5pPr marL="2057400" indent="-228600">
                <a:defRPr>
                  <a:solidFill>
                    <a:schemeClr val="tx1"/>
                  </a:solidFill>
                  <a:latin typeface="Open Sans" panose="020B0606030504020204" charset="0"/>
                  <a:ea typeface="MS PGothic" panose="020B0600070205080204" pitchFamily="34" charset="-128"/>
                </a:defRPr>
              </a:lvl5pPr>
              <a:lvl6pPr marL="2514600" indent="-228600" fontAlgn="base">
                <a:spcBef>
                  <a:spcPct val="0"/>
                </a:spcBef>
                <a:spcAft>
                  <a:spcPct val="0"/>
                </a:spcAft>
                <a:defRPr>
                  <a:solidFill>
                    <a:schemeClr val="tx1"/>
                  </a:solidFill>
                  <a:latin typeface="Open Sans" panose="020B0606030504020204" charset="0"/>
                  <a:ea typeface="MS PGothic" panose="020B0600070205080204" pitchFamily="34" charset="-128"/>
                </a:defRPr>
              </a:lvl6pPr>
              <a:lvl7pPr marL="2971800" indent="-228600" fontAlgn="base">
                <a:spcBef>
                  <a:spcPct val="0"/>
                </a:spcBef>
                <a:spcAft>
                  <a:spcPct val="0"/>
                </a:spcAft>
                <a:defRPr>
                  <a:solidFill>
                    <a:schemeClr val="tx1"/>
                  </a:solidFill>
                  <a:latin typeface="Open Sans" panose="020B0606030504020204" charset="0"/>
                  <a:ea typeface="MS PGothic" panose="020B0600070205080204" pitchFamily="34" charset="-128"/>
                </a:defRPr>
              </a:lvl7pPr>
              <a:lvl8pPr marL="3429000" indent="-228600" fontAlgn="base">
                <a:spcBef>
                  <a:spcPct val="0"/>
                </a:spcBef>
                <a:spcAft>
                  <a:spcPct val="0"/>
                </a:spcAft>
                <a:defRPr>
                  <a:solidFill>
                    <a:schemeClr val="tx1"/>
                  </a:solidFill>
                  <a:latin typeface="Open Sans" panose="020B0606030504020204" charset="0"/>
                  <a:ea typeface="MS PGothic" panose="020B0600070205080204" pitchFamily="34" charset="-128"/>
                </a:defRPr>
              </a:lvl8pPr>
              <a:lvl9pPr marL="3886200" indent="-228600" fontAlgn="base">
                <a:spcBef>
                  <a:spcPct val="0"/>
                </a:spcBef>
                <a:spcAft>
                  <a:spcPct val="0"/>
                </a:spcAft>
                <a:defRPr>
                  <a:solidFill>
                    <a:schemeClr val="tx1"/>
                  </a:solidFill>
                  <a:latin typeface="Open Sans" panose="020B0606030504020204" charset="0"/>
                  <a:ea typeface="MS PGothic" panose="020B0600070205080204" pitchFamily="34" charset="-128"/>
                </a:defRPr>
              </a:lvl9pPr>
            </a:lstStyle>
            <a:p>
              <a:pPr algn="r">
                <a:buNone/>
              </a:pPr>
              <a:r>
                <a:rPr lang="en-US" altLang="zh-CN" sz="1200" dirty="0">
                  <a:solidFill>
                    <a:srgbClr val="292929"/>
                  </a:solidFill>
                  <a:latin typeface="微软雅黑" panose="020B0503020204020204" pitchFamily="34" charset="-122"/>
                  <a:ea typeface="微软雅黑" panose="020B0503020204020204" pitchFamily="34" charset="-122"/>
                </a:rPr>
                <a:t>Click here to add content that matches the title.</a:t>
              </a:r>
            </a:p>
          </p:txBody>
        </p:sp>
      </p:grpSp>
      <p:grpSp>
        <p:nvGrpSpPr>
          <p:cNvPr id="70" name="组合 69"/>
          <p:cNvGrpSpPr/>
          <p:nvPr/>
        </p:nvGrpSpPr>
        <p:grpSpPr>
          <a:xfrm>
            <a:off x="813854" y="2514432"/>
            <a:ext cx="2590244" cy="896336"/>
            <a:chOff x="3198439" y="1757182"/>
            <a:chExt cx="1942936" cy="672096"/>
          </a:xfrm>
        </p:grpSpPr>
        <p:sp>
          <p:nvSpPr>
            <p:cNvPr id="71" name="Text Placeholder 2"/>
            <p:cNvSpPr txBox="1"/>
            <p:nvPr/>
          </p:nvSpPr>
          <p:spPr bwMode="auto">
            <a:xfrm>
              <a:off x="3617683" y="1757182"/>
              <a:ext cx="1523692" cy="268421"/>
            </a:xfrm>
            <a:prstGeom prst="rect">
              <a:avLst/>
            </a:prstGeom>
            <a:noFill/>
            <a:ln>
              <a:noFill/>
            </a:ln>
          </p:spPr>
          <p:txBody>
            <a:bodyPr/>
            <a:lstStyle>
              <a:lvl1pPr>
                <a:defRPr>
                  <a:solidFill>
                    <a:schemeClr val="tx1"/>
                  </a:solidFill>
                  <a:latin typeface="Open Sans" panose="020B0606030504020204" charset="0"/>
                  <a:ea typeface="MS PGothic" panose="020B0600070205080204" pitchFamily="34" charset="-128"/>
                </a:defRPr>
              </a:lvl1pPr>
              <a:lvl2pPr marL="742950" indent="-285750">
                <a:defRPr>
                  <a:solidFill>
                    <a:schemeClr val="tx1"/>
                  </a:solidFill>
                  <a:latin typeface="Open Sans" panose="020B0606030504020204" charset="0"/>
                  <a:ea typeface="MS PGothic" panose="020B0600070205080204" pitchFamily="34" charset="-128"/>
                </a:defRPr>
              </a:lvl2pPr>
              <a:lvl3pPr marL="1143000" indent="-228600">
                <a:defRPr>
                  <a:solidFill>
                    <a:schemeClr val="tx1"/>
                  </a:solidFill>
                  <a:latin typeface="Open Sans" panose="020B0606030504020204" charset="0"/>
                  <a:ea typeface="MS PGothic" panose="020B0600070205080204" pitchFamily="34" charset="-128"/>
                </a:defRPr>
              </a:lvl3pPr>
              <a:lvl4pPr marL="1600200" indent="-228600">
                <a:defRPr>
                  <a:solidFill>
                    <a:schemeClr val="tx1"/>
                  </a:solidFill>
                  <a:latin typeface="Open Sans" panose="020B0606030504020204" charset="0"/>
                  <a:ea typeface="MS PGothic" panose="020B0600070205080204" pitchFamily="34" charset="-128"/>
                </a:defRPr>
              </a:lvl4pPr>
              <a:lvl5pPr marL="2057400" indent="-228600">
                <a:defRPr>
                  <a:solidFill>
                    <a:schemeClr val="tx1"/>
                  </a:solidFill>
                  <a:latin typeface="Open Sans" panose="020B0606030504020204" charset="0"/>
                  <a:ea typeface="MS PGothic" panose="020B0600070205080204" pitchFamily="34" charset="-128"/>
                </a:defRPr>
              </a:lvl5pPr>
              <a:lvl6pPr marL="2514600" indent="-228600" fontAlgn="base">
                <a:spcBef>
                  <a:spcPct val="0"/>
                </a:spcBef>
                <a:spcAft>
                  <a:spcPct val="0"/>
                </a:spcAft>
                <a:defRPr>
                  <a:solidFill>
                    <a:schemeClr val="tx1"/>
                  </a:solidFill>
                  <a:latin typeface="Open Sans" panose="020B0606030504020204" charset="0"/>
                  <a:ea typeface="MS PGothic" panose="020B0600070205080204" pitchFamily="34" charset="-128"/>
                </a:defRPr>
              </a:lvl6pPr>
              <a:lvl7pPr marL="2971800" indent="-228600" fontAlgn="base">
                <a:spcBef>
                  <a:spcPct val="0"/>
                </a:spcBef>
                <a:spcAft>
                  <a:spcPct val="0"/>
                </a:spcAft>
                <a:defRPr>
                  <a:solidFill>
                    <a:schemeClr val="tx1"/>
                  </a:solidFill>
                  <a:latin typeface="Open Sans" panose="020B0606030504020204" charset="0"/>
                  <a:ea typeface="MS PGothic" panose="020B0600070205080204" pitchFamily="34" charset="-128"/>
                </a:defRPr>
              </a:lvl7pPr>
              <a:lvl8pPr marL="3429000" indent="-228600" fontAlgn="base">
                <a:spcBef>
                  <a:spcPct val="0"/>
                </a:spcBef>
                <a:spcAft>
                  <a:spcPct val="0"/>
                </a:spcAft>
                <a:defRPr>
                  <a:solidFill>
                    <a:schemeClr val="tx1"/>
                  </a:solidFill>
                  <a:latin typeface="Open Sans" panose="020B0606030504020204" charset="0"/>
                  <a:ea typeface="MS PGothic" panose="020B0600070205080204" pitchFamily="34" charset="-128"/>
                </a:defRPr>
              </a:lvl8pPr>
              <a:lvl9pPr marL="3886200" indent="-228600" fontAlgn="base">
                <a:spcBef>
                  <a:spcPct val="0"/>
                </a:spcBef>
                <a:spcAft>
                  <a:spcPct val="0"/>
                </a:spcAft>
                <a:defRPr>
                  <a:solidFill>
                    <a:schemeClr val="tx1"/>
                  </a:solidFill>
                  <a:latin typeface="Open Sans" panose="020B0606030504020204" charset="0"/>
                  <a:ea typeface="MS PGothic" panose="020B0600070205080204" pitchFamily="34" charset="-128"/>
                </a:defRPr>
              </a:lvl9pPr>
            </a:lstStyle>
            <a:p>
              <a:pPr algn="ctr">
                <a:buClr>
                  <a:schemeClr val="accent1"/>
                </a:buClr>
                <a:buSzPct val="80000"/>
                <a:buFont typeface="Corbel" panose="020B0503020204020204" pitchFamily="34" charset="0"/>
                <a:buNone/>
              </a:pPr>
              <a:r>
                <a:rPr lang="en-US" altLang="zh-CN" sz="1900" b="1" dirty="0">
                  <a:solidFill>
                    <a:srgbClr val="292929"/>
                  </a:solidFill>
                  <a:latin typeface="微软雅黑" panose="020B0503020204020204" pitchFamily="34" charset="-122"/>
                  <a:ea typeface="微软雅黑" panose="020B0503020204020204" pitchFamily="34" charset="-122"/>
                </a:rPr>
                <a:t>Tittle text</a:t>
              </a:r>
              <a:endParaRPr lang="en-AU" sz="1900" b="1" dirty="0">
                <a:solidFill>
                  <a:srgbClr val="292929"/>
                </a:solidFill>
                <a:latin typeface="微软雅黑" panose="020B0503020204020204" pitchFamily="34" charset="-122"/>
                <a:ea typeface="微软雅黑" panose="020B0503020204020204" pitchFamily="34" charset="-122"/>
              </a:endParaRPr>
            </a:p>
          </p:txBody>
        </p:sp>
        <p:sp>
          <p:nvSpPr>
            <p:cNvPr id="72" name="Text Placeholder 2"/>
            <p:cNvSpPr txBox="1"/>
            <p:nvPr/>
          </p:nvSpPr>
          <p:spPr bwMode="auto">
            <a:xfrm>
              <a:off x="3198439" y="2007360"/>
              <a:ext cx="1753463" cy="421918"/>
            </a:xfrm>
            <a:prstGeom prst="rect">
              <a:avLst/>
            </a:prstGeom>
            <a:noFill/>
            <a:ln>
              <a:noFill/>
            </a:ln>
          </p:spPr>
          <p:txBody>
            <a:bodyPr/>
            <a:lstStyle>
              <a:lvl1pPr>
                <a:defRPr>
                  <a:solidFill>
                    <a:schemeClr val="tx1"/>
                  </a:solidFill>
                  <a:latin typeface="Open Sans" panose="020B0606030504020204" charset="0"/>
                  <a:ea typeface="MS PGothic" panose="020B0600070205080204" pitchFamily="34" charset="-128"/>
                </a:defRPr>
              </a:lvl1pPr>
              <a:lvl2pPr marL="742950" indent="-285750">
                <a:defRPr>
                  <a:solidFill>
                    <a:schemeClr val="tx1"/>
                  </a:solidFill>
                  <a:latin typeface="Open Sans" panose="020B0606030504020204" charset="0"/>
                  <a:ea typeface="MS PGothic" panose="020B0600070205080204" pitchFamily="34" charset="-128"/>
                </a:defRPr>
              </a:lvl2pPr>
              <a:lvl3pPr marL="1143000" indent="-228600">
                <a:defRPr>
                  <a:solidFill>
                    <a:schemeClr val="tx1"/>
                  </a:solidFill>
                  <a:latin typeface="Open Sans" panose="020B0606030504020204" charset="0"/>
                  <a:ea typeface="MS PGothic" panose="020B0600070205080204" pitchFamily="34" charset="-128"/>
                </a:defRPr>
              </a:lvl3pPr>
              <a:lvl4pPr marL="1600200" indent="-228600">
                <a:defRPr>
                  <a:solidFill>
                    <a:schemeClr val="tx1"/>
                  </a:solidFill>
                  <a:latin typeface="Open Sans" panose="020B0606030504020204" charset="0"/>
                  <a:ea typeface="MS PGothic" panose="020B0600070205080204" pitchFamily="34" charset="-128"/>
                </a:defRPr>
              </a:lvl4pPr>
              <a:lvl5pPr marL="2057400" indent="-228600">
                <a:defRPr>
                  <a:solidFill>
                    <a:schemeClr val="tx1"/>
                  </a:solidFill>
                  <a:latin typeface="Open Sans" panose="020B0606030504020204" charset="0"/>
                  <a:ea typeface="MS PGothic" panose="020B0600070205080204" pitchFamily="34" charset="-128"/>
                </a:defRPr>
              </a:lvl5pPr>
              <a:lvl6pPr marL="2514600" indent="-228600" fontAlgn="base">
                <a:spcBef>
                  <a:spcPct val="0"/>
                </a:spcBef>
                <a:spcAft>
                  <a:spcPct val="0"/>
                </a:spcAft>
                <a:defRPr>
                  <a:solidFill>
                    <a:schemeClr val="tx1"/>
                  </a:solidFill>
                  <a:latin typeface="Open Sans" panose="020B0606030504020204" charset="0"/>
                  <a:ea typeface="MS PGothic" panose="020B0600070205080204" pitchFamily="34" charset="-128"/>
                </a:defRPr>
              </a:lvl6pPr>
              <a:lvl7pPr marL="2971800" indent="-228600" fontAlgn="base">
                <a:spcBef>
                  <a:spcPct val="0"/>
                </a:spcBef>
                <a:spcAft>
                  <a:spcPct val="0"/>
                </a:spcAft>
                <a:defRPr>
                  <a:solidFill>
                    <a:schemeClr val="tx1"/>
                  </a:solidFill>
                  <a:latin typeface="Open Sans" panose="020B0606030504020204" charset="0"/>
                  <a:ea typeface="MS PGothic" panose="020B0600070205080204" pitchFamily="34" charset="-128"/>
                </a:defRPr>
              </a:lvl7pPr>
              <a:lvl8pPr marL="3429000" indent="-228600" fontAlgn="base">
                <a:spcBef>
                  <a:spcPct val="0"/>
                </a:spcBef>
                <a:spcAft>
                  <a:spcPct val="0"/>
                </a:spcAft>
                <a:defRPr>
                  <a:solidFill>
                    <a:schemeClr val="tx1"/>
                  </a:solidFill>
                  <a:latin typeface="Open Sans" panose="020B0606030504020204" charset="0"/>
                  <a:ea typeface="MS PGothic" panose="020B0600070205080204" pitchFamily="34" charset="-128"/>
                </a:defRPr>
              </a:lvl8pPr>
              <a:lvl9pPr marL="3886200" indent="-228600" fontAlgn="base">
                <a:spcBef>
                  <a:spcPct val="0"/>
                </a:spcBef>
                <a:spcAft>
                  <a:spcPct val="0"/>
                </a:spcAft>
                <a:defRPr>
                  <a:solidFill>
                    <a:schemeClr val="tx1"/>
                  </a:solidFill>
                  <a:latin typeface="Open Sans" panose="020B0606030504020204" charset="0"/>
                  <a:ea typeface="MS PGothic" panose="020B0600070205080204" pitchFamily="34" charset="-128"/>
                </a:defRPr>
              </a:lvl9pPr>
            </a:lstStyle>
            <a:p>
              <a:pPr algn="r">
                <a:buNone/>
              </a:pPr>
              <a:r>
                <a:rPr lang="en-US" altLang="zh-CN" sz="1200" dirty="0">
                  <a:solidFill>
                    <a:srgbClr val="292929"/>
                  </a:solidFill>
                  <a:latin typeface="微软雅黑" panose="020B0503020204020204" pitchFamily="34" charset="-122"/>
                  <a:ea typeface="微软雅黑" panose="020B0503020204020204" pitchFamily="34" charset="-122"/>
                </a:rPr>
                <a:t>Click here to add content that matches the title.</a:t>
              </a:r>
            </a:p>
          </p:txBody>
        </p:sp>
      </p:grpSp>
      <p:grpSp>
        <p:nvGrpSpPr>
          <p:cNvPr id="73" name="组合 72"/>
          <p:cNvGrpSpPr/>
          <p:nvPr/>
        </p:nvGrpSpPr>
        <p:grpSpPr>
          <a:xfrm flipH="1">
            <a:off x="8820062" y="2534386"/>
            <a:ext cx="2337646" cy="916771"/>
            <a:chOff x="3197615" y="1772139"/>
            <a:chExt cx="1753463" cy="687419"/>
          </a:xfrm>
        </p:grpSpPr>
        <p:sp>
          <p:nvSpPr>
            <p:cNvPr id="74" name="Text Placeholder 2"/>
            <p:cNvSpPr txBox="1"/>
            <p:nvPr/>
          </p:nvSpPr>
          <p:spPr bwMode="auto">
            <a:xfrm>
              <a:off x="3417359" y="1772139"/>
              <a:ext cx="1523692" cy="268421"/>
            </a:xfrm>
            <a:prstGeom prst="rect">
              <a:avLst/>
            </a:prstGeom>
            <a:noFill/>
            <a:ln>
              <a:noFill/>
            </a:ln>
          </p:spPr>
          <p:txBody>
            <a:bodyPr/>
            <a:lstStyle>
              <a:lvl1pPr>
                <a:defRPr>
                  <a:solidFill>
                    <a:schemeClr val="tx1"/>
                  </a:solidFill>
                  <a:latin typeface="Open Sans" panose="020B0606030504020204" charset="0"/>
                  <a:ea typeface="MS PGothic" panose="020B0600070205080204" pitchFamily="34" charset="-128"/>
                </a:defRPr>
              </a:lvl1pPr>
              <a:lvl2pPr marL="742950" indent="-285750">
                <a:defRPr>
                  <a:solidFill>
                    <a:schemeClr val="tx1"/>
                  </a:solidFill>
                  <a:latin typeface="Open Sans" panose="020B0606030504020204" charset="0"/>
                  <a:ea typeface="MS PGothic" panose="020B0600070205080204" pitchFamily="34" charset="-128"/>
                </a:defRPr>
              </a:lvl2pPr>
              <a:lvl3pPr marL="1143000" indent="-228600">
                <a:defRPr>
                  <a:solidFill>
                    <a:schemeClr val="tx1"/>
                  </a:solidFill>
                  <a:latin typeface="Open Sans" panose="020B0606030504020204" charset="0"/>
                  <a:ea typeface="MS PGothic" panose="020B0600070205080204" pitchFamily="34" charset="-128"/>
                </a:defRPr>
              </a:lvl3pPr>
              <a:lvl4pPr marL="1600200" indent="-228600">
                <a:defRPr>
                  <a:solidFill>
                    <a:schemeClr val="tx1"/>
                  </a:solidFill>
                  <a:latin typeface="Open Sans" panose="020B0606030504020204" charset="0"/>
                  <a:ea typeface="MS PGothic" panose="020B0600070205080204" pitchFamily="34" charset="-128"/>
                </a:defRPr>
              </a:lvl4pPr>
              <a:lvl5pPr marL="2057400" indent="-228600">
                <a:defRPr>
                  <a:solidFill>
                    <a:schemeClr val="tx1"/>
                  </a:solidFill>
                  <a:latin typeface="Open Sans" panose="020B0606030504020204" charset="0"/>
                  <a:ea typeface="MS PGothic" panose="020B0600070205080204" pitchFamily="34" charset="-128"/>
                </a:defRPr>
              </a:lvl5pPr>
              <a:lvl6pPr marL="2514600" indent="-228600" fontAlgn="base">
                <a:spcBef>
                  <a:spcPct val="0"/>
                </a:spcBef>
                <a:spcAft>
                  <a:spcPct val="0"/>
                </a:spcAft>
                <a:defRPr>
                  <a:solidFill>
                    <a:schemeClr val="tx1"/>
                  </a:solidFill>
                  <a:latin typeface="Open Sans" panose="020B0606030504020204" charset="0"/>
                  <a:ea typeface="MS PGothic" panose="020B0600070205080204" pitchFamily="34" charset="-128"/>
                </a:defRPr>
              </a:lvl6pPr>
              <a:lvl7pPr marL="2971800" indent="-228600" fontAlgn="base">
                <a:spcBef>
                  <a:spcPct val="0"/>
                </a:spcBef>
                <a:spcAft>
                  <a:spcPct val="0"/>
                </a:spcAft>
                <a:defRPr>
                  <a:solidFill>
                    <a:schemeClr val="tx1"/>
                  </a:solidFill>
                  <a:latin typeface="Open Sans" panose="020B0606030504020204" charset="0"/>
                  <a:ea typeface="MS PGothic" panose="020B0600070205080204" pitchFamily="34" charset="-128"/>
                </a:defRPr>
              </a:lvl7pPr>
              <a:lvl8pPr marL="3429000" indent="-228600" fontAlgn="base">
                <a:spcBef>
                  <a:spcPct val="0"/>
                </a:spcBef>
                <a:spcAft>
                  <a:spcPct val="0"/>
                </a:spcAft>
                <a:defRPr>
                  <a:solidFill>
                    <a:schemeClr val="tx1"/>
                  </a:solidFill>
                  <a:latin typeface="Open Sans" panose="020B0606030504020204" charset="0"/>
                  <a:ea typeface="MS PGothic" panose="020B0600070205080204" pitchFamily="34" charset="-128"/>
                </a:defRPr>
              </a:lvl8pPr>
              <a:lvl9pPr marL="3886200" indent="-228600" fontAlgn="base">
                <a:spcBef>
                  <a:spcPct val="0"/>
                </a:spcBef>
                <a:spcAft>
                  <a:spcPct val="0"/>
                </a:spcAft>
                <a:defRPr>
                  <a:solidFill>
                    <a:schemeClr val="tx1"/>
                  </a:solidFill>
                  <a:latin typeface="Open Sans" panose="020B0606030504020204" charset="0"/>
                  <a:ea typeface="MS PGothic" panose="020B0600070205080204" pitchFamily="34" charset="-128"/>
                </a:defRPr>
              </a:lvl9pPr>
            </a:lstStyle>
            <a:p>
              <a:pPr algn="ctr">
                <a:buClr>
                  <a:schemeClr val="accent1"/>
                </a:buClr>
                <a:buSzPct val="80000"/>
                <a:buFont typeface="Corbel" panose="020B0503020204020204" pitchFamily="34" charset="0"/>
                <a:buNone/>
              </a:pPr>
              <a:r>
                <a:rPr lang="en-US" altLang="zh-CN" sz="1900" b="1" dirty="0">
                  <a:solidFill>
                    <a:srgbClr val="292929"/>
                  </a:solidFill>
                  <a:latin typeface="微软雅黑" panose="020B0503020204020204" pitchFamily="34" charset="-122"/>
                  <a:ea typeface="微软雅黑" panose="020B0503020204020204" pitchFamily="34" charset="-122"/>
                </a:rPr>
                <a:t>Tittle text</a:t>
              </a:r>
              <a:endParaRPr lang="en-AU" sz="1900" b="1" dirty="0">
                <a:solidFill>
                  <a:srgbClr val="292929"/>
                </a:solidFill>
                <a:latin typeface="微软雅黑" panose="020B0503020204020204" pitchFamily="34" charset="-122"/>
                <a:ea typeface="微软雅黑" panose="020B0503020204020204" pitchFamily="34" charset="-122"/>
              </a:endParaRPr>
            </a:p>
          </p:txBody>
        </p:sp>
        <p:sp>
          <p:nvSpPr>
            <p:cNvPr id="75" name="Text Placeholder 2"/>
            <p:cNvSpPr txBox="1"/>
            <p:nvPr/>
          </p:nvSpPr>
          <p:spPr bwMode="auto">
            <a:xfrm>
              <a:off x="3197615" y="2037640"/>
              <a:ext cx="1753463" cy="421918"/>
            </a:xfrm>
            <a:prstGeom prst="rect">
              <a:avLst/>
            </a:prstGeom>
            <a:noFill/>
            <a:ln>
              <a:noFill/>
            </a:ln>
          </p:spPr>
          <p:txBody>
            <a:bodyPr/>
            <a:lstStyle>
              <a:lvl1pPr>
                <a:defRPr>
                  <a:solidFill>
                    <a:schemeClr val="tx1"/>
                  </a:solidFill>
                  <a:latin typeface="Open Sans" panose="020B0606030504020204" charset="0"/>
                  <a:ea typeface="MS PGothic" panose="020B0600070205080204" pitchFamily="34" charset="-128"/>
                </a:defRPr>
              </a:lvl1pPr>
              <a:lvl2pPr marL="742950" indent="-285750">
                <a:defRPr>
                  <a:solidFill>
                    <a:schemeClr val="tx1"/>
                  </a:solidFill>
                  <a:latin typeface="Open Sans" panose="020B0606030504020204" charset="0"/>
                  <a:ea typeface="MS PGothic" panose="020B0600070205080204" pitchFamily="34" charset="-128"/>
                </a:defRPr>
              </a:lvl2pPr>
              <a:lvl3pPr marL="1143000" indent="-228600">
                <a:defRPr>
                  <a:solidFill>
                    <a:schemeClr val="tx1"/>
                  </a:solidFill>
                  <a:latin typeface="Open Sans" panose="020B0606030504020204" charset="0"/>
                  <a:ea typeface="MS PGothic" panose="020B0600070205080204" pitchFamily="34" charset="-128"/>
                </a:defRPr>
              </a:lvl3pPr>
              <a:lvl4pPr marL="1600200" indent="-228600">
                <a:defRPr>
                  <a:solidFill>
                    <a:schemeClr val="tx1"/>
                  </a:solidFill>
                  <a:latin typeface="Open Sans" panose="020B0606030504020204" charset="0"/>
                  <a:ea typeface="MS PGothic" panose="020B0600070205080204" pitchFamily="34" charset="-128"/>
                </a:defRPr>
              </a:lvl4pPr>
              <a:lvl5pPr marL="2057400" indent="-228600">
                <a:defRPr>
                  <a:solidFill>
                    <a:schemeClr val="tx1"/>
                  </a:solidFill>
                  <a:latin typeface="Open Sans" panose="020B0606030504020204" charset="0"/>
                  <a:ea typeface="MS PGothic" panose="020B0600070205080204" pitchFamily="34" charset="-128"/>
                </a:defRPr>
              </a:lvl5pPr>
              <a:lvl6pPr marL="2514600" indent="-228600" fontAlgn="base">
                <a:spcBef>
                  <a:spcPct val="0"/>
                </a:spcBef>
                <a:spcAft>
                  <a:spcPct val="0"/>
                </a:spcAft>
                <a:defRPr>
                  <a:solidFill>
                    <a:schemeClr val="tx1"/>
                  </a:solidFill>
                  <a:latin typeface="Open Sans" panose="020B0606030504020204" charset="0"/>
                  <a:ea typeface="MS PGothic" panose="020B0600070205080204" pitchFamily="34" charset="-128"/>
                </a:defRPr>
              </a:lvl6pPr>
              <a:lvl7pPr marL="2971800" indent="-228600" fontAlgn="base">
                <a:spcBef>
                  <a:spcPct val="0"/>
                </a:spcBef>
                <a:spcAft>
                  <a:spcPct val="0"/>
                </a:spcAft>
                <a:defRPr>
                  <a:solidFill>
                    <a:schemeClr val="tx1"/>
                  </a:solidFill>
                  <a:latin typeface="Open Sans" panose="020B0606030504020204" charset="0"/>
                  <a:ea typeface="MS PGothic" panose="020B0600070205080204" pitchFamily="34" charset="-128"/>
                </a:defRPr>
              </a:lvl7pPr>
              <a:lvl8pPr marL="3429000" indent="-228600" fontAlgn="base">
                <a:spcBef>
                  <a:spcPct val="0"/>
                </a:spcBef>
                <a:spcAft>
                  <a:spcPct val="0"/>
                </a:spcAft>
                <a:defRPr>
                  <a:solidFill>
                    <a:schemeClr val="tx1"/>
                  </a:solidFill>
                  <a:latin typeface="Open Sans" panose="020B0606030504020204" charset="0"/>
                  <a:ea typeface="MS PGothic" panose="020B0600070205080204" pitchFamily="34" charset="-128"/>
                </a:defRPr>
              </a:lvl8pPr>
              <a:lvl9pPr marL="3886200" indent="-228600" fontAlgn="base">
                <a:spcBef>
                  <a:spcPct val="0"/>
                </a:spcBef>
                <a:spcAft>
                  <a:spcPct val="0"/>
                </a:spcAft>
                <a:defRPr>
                  <a:solidFill>
                    <a:schemeClr val="tx1"/>
                  </a:solidFill>
                  <a:latin typeface="Open Sans" panose="020B0606030504020204" charset="0"/>
                  <a:ea typeface="MS PGothic" panose="020B0600070205080204" pitchFamily="34" charset="-128"/>
                </a:defRPr>
              </a:lvl9pPr>
            </a:lstStyle>
            <a:p>
              <a:pPr algn="r">
                <a:buNone/>
              </a:pPr>
              <a:r>
                <a:rPr lang="en-US" altLang="zh-CN" sz="1200" dirty="0">
                  <a:solidFill>
                    <a:srgbClr val="292929"/>
                  </a:solidFill>
                  <a:latin typeface="微软雅黑" panose="020B0503020204020204" pitchFamily="34" charset="-122"/>
                  <a:ea typeface="微软雅黑" panose="020B0503020204020204" pitchFamily="34" charset="-122"/>
                </a:rPr>
                <a:t>Click here to add content that matches the title.</a:t>
              </a:r>
            </a:p>
          </p:txBody>
        </p:sp>
      </p:grpSp>
      <p:grpSp>
        <p:nvGrpSpPr>
          <p:cNvPr id="76" name="组合 75"/>
          <p:cNvGrpSpPr/>
          <p:nvPr/>
        </p:nvGrpSpPr>
        <p:grpSpPr>
          <a:xfrm>
            <a:off x="4653807" y="3140271"/>
            <a:ext cx="2881372" cy="2882411"/>
            <a:chOff x="3604701" y="2815041"/>
            <a:chExt cx="1933639" cy="1933639"/>
          </a:xfrm>
        </p:grpSpPr>
        <p:grpSp>
          <p:nvGrpSpPr>
            <p:cNvPr id="77" name="组合 76"/>
            <p:cNvGrpSpPr/>
            <p:nvPr/>
          </p:nvGrpSpPr>
          <p:grpSpPr>
            <a:xfrm>
              <a:off x="3762377" y="2968736"/>
              <a:ext cx="1619248" cy="1619238"/>
              <a:chOff x="304800" y="673100"/>
              <a:chExt cx="4000500" cy="4000500"/>
            </a:xfrm>
            <a:effectLst>
              <a:outerShdw blurRad="444500" dist="254000" dir="8100000" algn="tr" rotWithShape="0">
                <a:prstClr val="black">
                  <a:alpha val="50000"/>
                </a:prstClr>
              </a:outerShdw>
            </a:effectLst>
          </p:grpSpPr>
          <p:sp>
            <p:nvSpPr>
              <p:cNvPr id="79" name="同心圆 78"/>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913765"/>
                <a:endParaRPr lang="zh-CN" altLang="en-US" sz="1900" kern="0">
                  <a:solidFill>
                    <a:sysClr val="windowText" lastClr="000000"/>
                  </a:solidFill>
                  <a:latin typeface="Calibri" panose="020F0502020204030204"/>
                  <a:ea typeface="宋体" panose="02010600030101010101" pitchFamily="2" charset="-122"/>
                </a:endParaRPr>
              </a:p>
            </p:txBody>
          </p:sp>
          <p:sp>
            <p:nvSpPr>
              <p:cNvPr id="80" name="椭圆 79"/>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913765"/>
                <a:endParaRPr lang="zh-CN" altLang="en-US" sz="1900" kern="0">
                  <a:solidFill>
                    <a:sysClr val="window" lastClr="FFFFFF"/>
                  </a:solidFill>
                  <a:latin typeface="Calibri" panose="020F0502020204030204"/>
                  <a:ea typeface="宋体" panose="02010600030101010101" pitchFamily="2" charset="-122"/>
                </a:endParaRPr>
              </a:p>
            </p:txBody>
          </p:sp>
        </p:grpSp>
        <p:sp>
          <p:nvSpPr>
            <p:cNvPr id="78" name="椭圆 77"/>
            <p:cNvSpPr/>
            <p:nvPr/>
          </p:nvSpPr>
          <p:spPr>
            <a:xfrm>
              <a:off x="3604701" y="2815041"/>
              <a:ext cx="1933639" cy="1933639"/>
            </a:xfrm>
            <a:prstGeom prst="ellipse">
              <a:avLst/>
            </a:prstGeom>
            <a:noFill/>
            <a:ln w="25400" cap="flat" cmpd="sng" algn="ctr">
              <a:solidFill>
                <a:srgbClr val="4D4D4D"/>
              </a:solidFill>
              <a:prstDash val="sysDash"/>
            </a:ln>
            <a:effectLst/>
          </p:spPr>
          <p:txBody>
            <a:bodyPr rtlCol="0" anchor="ctr"/>
            <a:lstStyle/>
            <a:p>
              <a:pPr algn="ctr" defTabSz="913765"/>
              <a:endParaRPr lang="zh-CN" altLang="en-US" sz="1900" kern="0">
                <a:solidFill>
                  <a:sysClr val="window" lastClr="FFFFFF"/>
                </a:solidFill>
                <a:latin typeface="Calibri" panose="020F0502020204030204"/>
                <a:ea typeface="宋体" panose="02010600030101010101" pitchFamily="2" charset="-122"/>
              </a:endParaRPr>
            </a:p>
          </p:txBody>
        </p:sp>
      </p:grpSp>
      <p:sp>
        <p:nvSpPr>
          <p:cNvPr id="81" name="TextBox 28"/>
          <p:cNvSpPr>
            <a:spLocks noChangeArrowheads="1"/>
          </p:cNvSpPr>
          <p:nvPr/>
        </p:nvSpPr>
        <p:spPr bwMode="auto">
          <a:xfrm>
            <a:off x="5316037" y="3898991"/>
            <a:ext cx="1558344" cy="1354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798" tIns="60898" rIns="121798" bIns="60898">
            <a:spAutoFit/>
          </a:bodyPr>
          <a:lstStyle/>
          <a:p>
            <a:pPr defTabSz="913765"/>
            <a:r>
              <a:rPr lang="en-US" sz="8000" b="1" kern="0" dirty="0">
                <a:solidFill>
                  <a:sysClr val="windowText" lastClr="000000">
                    <a:lumMod val="75000"/>
                    <a:lumOff val="25000"/>
                  </a:sysClr>
                </a:solidFill>
                <a:latin typeface="Times New Roman" panose="02020603050405020304" pitchFamily="18" charset="0"/>
                <a:ea typeface="方正兰亭粗黑_GBK" panose="02000000000000000000" charset="-122"/>
                <a:cs typeface="Times New Roman" panose="02020603050405020304" pitchFamily="18" charset="0"/>
                <a:sym typeface="方正兰亭粗黑_GBK" panose="02000000000000000000" charset="-122"/>
              </a:rPr>
              <a:t>VS</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2000">
        <p15:prstTrans prst="wind"/>
      </p:transition>
    </mc:Choice>
    <mc:Fallback xmlns="">
      <p:transition spd="slow" advTm="2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14:presetBounceEnd="36000">
                                      <p:stCondLst>
                                        <p:cond delay="0"/>
                                      </p:stCondLst>
                                      <p:childTnLst>
                                        <p:set>
                                          <p:cBhvr>
                                            <p:cTn id="6" dur="1" fill="hold">
                                              <p:stCondLst>
                                                <p:cond delay="0"/>
                                              </p:stCondLst>
                                            </p:cTn>
                                            <p:tgtEl>
                                              <p:spTgt spid="76"/>
                                            </p:tgtEl>
                                            <p:attrNameLst>
                                              <p:attrName>style.visibility</p:attrName>
                                            </p:attrNameLst>
                                          </p:cBhvr>
                                          <p:to>
                                            <p:strVal val="visible"/>
                                          </p:to>
                                        </p:set>
                                        <p:anim calcmode="lin" valueType="num" p14:bounceEnd="36000">
                                          <p:cBhvr additive="base">
                                            <p:cTn id="7" dur="500" fill="hold"/>
                                            <p:tgtEl>
                                              <p:spTgt spid="76"/>
                                            </p:tgtEl>
                                            <p:attrNameLst>
                                              <p:attrName>ppt_x</p:attrName>
                                            </p:attrNameLst>
                                          </p:cBhvr>
                                          <p:tavLst>
                                            <p:tav tm="0">
                                              <p:val>
                                                <p:strVal val="#ppt_x"/>
                                              </p:val>
                                            </p:tav>
                                            <p:tav tm="100000">
                                              <p:val>
                                                <p:strVal val="#ppt_x"/>
                                              </p:val>
                                            </p:tav>
                                          </p:tavLst>
                                        </p:anim>
                                        <p:anim calcmode="lin" valueType="num" p14:bounceEnd="36000">
                                          <p:cBhvr additive="base">
                                            <p:cTn id="8" dur="500" fill="hold"/>
                                            <p:tgtEl>
                                              <p:spTgt spid="7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21" fill="hold" grpId="0" nodeType="afterEffect">
                                      <p:stCondLst>
                                        <p:cond delay="0"/>
                                      </p:stCondLst>
                                      <p:childTnLst>
                                        <p:set>
                                          <p:cBhvr>
                                            <p:cTn id="11" dur="1" fill="hold">
                                              <p:stCondLst>
                                                <p:cond delay="0"/>
                                              </p:stCondLst>
                                            </p:cTn>
                                            <p:tgtEl>
                                              <p:spTgt spid="81"/>
                                            </p:tgtEl>
                                            <p:attrNameLst>
                                              <p:attrName>style.visibility</p:attrName>
                                            </p:attrNameLst>
                                          </p:cBhvr>
                                          <p:to>
                                            <p:strVal val="visible"/>
                                          </p:to>
                                        </p:set>
                                        <p:animEffect transition="in" filter="barn(inVertical)">
                                          <p:cBhvr>
                                            <p:cTn id="12" dur="500"/>
                                            <p:tgtEl>
                                              <p:spTgt spid="81"/>
                                            </p:tgtEl>
                                          </p:cBhvr>
                                        </p:animEffect>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childTnLst>
                              </p:cTn>
                            </p:par>
                            <p:par>
                              <p:cTn id="17" fill="hold">
                                <p:stCondLst>
                                  <p:cond delay="1500"/>
                                </p:stCondLst>
                                <p:childTnLst>
                                  <p:par>
                                    <p:cTn id="18" presetID="53" presetClass="entr" presetSubtype="16" fill="hold" nodeType="afterEffect">
                                      <p:stCondLst>
                                        <p:cond delay="0"/>
                                      </p:stCondLst>
                                      <p:childTnLst>
                                        <p:set>
                                          <p:cBhvr>
                                            <p:cTn id="19" dur="1" fill="hold">
                                              <p:stCondLst>
                                                <p:cond delay="0"/>
                                              </p:stCondLst>
                                            </p:cTn>
                                            <p:tgtEl>
                                              <p:spTgt spid="47"/>
                                            </p:tgtEl>
                                            <p:attrNameLst>
                                              <p:attrName>style.visibility</p:attrName>
                                            </p:attrNameLst>
                                          </p:cBhvr>
                                          <p:to>
                                            <p:strVal val="visible"/>
                                          </p:to>
                                        </p:set>
                                        <p:anim calcmode="lin" valueType="num">
                                          <p:cBhvr>
                                            <p:cTn id="20" dur="500" fill="hold"/>
                                            <p:tgtEl>
                                              <p:spTgt spid="47"/>
                                            </p:tgtEl>
                                            <p:attrNameLst>
                                              <p:attrName>ppt_w</p:attrName>
                                            </p:attrNameLst>
                                          </p:cBhvr>
                                          <p:tavLst>
                                            <p:tav tm="0">
                                              <p:val>
                                                <p:fltVal val="0"/>
                                              </p:val>
                                            </p:tav>
                                            <p:tav tm="100000">
                                              <p:val>
                                                <p:strVal val="#ppt_w"/>
                                              </p:val>
                                            </p:tav>
                                          </p:tavLst>
                                        </p:anim>
                                        <p:anim calcmode="lin" valueType="num">
                                          <p:cBhvr>
                                            <p:cTn id="21" dur="500" fill="hold"/>
                                            <p:tgtEl>
                                              <p:spTgt spid="47"/>
                                            </p:tgtEl>
                                            <p:attrNameLst>
                                              <p:attrName>ppt_h</p:attrName>
                                            </p:attrNameLst>
                                          </p:cBhvr>
                                          <p:tavLst>
                                            <p:tav tm="0">
                                              <p:val>
                                                <p:fltVal val="0"/>
                                              </p:val>
                                            </p:tav>
                                            <p:tav tm="100000">
                                              <p:val>
                                                <p:strVal val="#ppt_h"/>
                                              </p:val>
                                            </p:tav>
                                          </p:tavLst>
                                        </p:anim>
                                        <p:animEffect transition="in" filter="fade">
                                          <p:cBhvr>
                                            <p:cTn id="22" dur="500"/>
                                            <p:tgtEl>
                                              <p:spTgt spid="47"/>
                                            </p:tgtEl>
                                          </p:cBhvr>
                                        </p:animEffect>
                                      </p:childTnLst>
                                    </p:cTn>
                                  </p:par>
                                </p:childTnLst>
                              </p:cTn>
                            </p:par>
                            <p:par>
                              <p:cTn id="23" fill="hold">
                                <p:stCondLst>
                                  <p:cond delay="2000"/>
                                </p:stCondLst>
                                <p:childTnLst>
                                  <p:par>
                                    <p:cTn id="24" presetID="22" presetClass="entr" presetSubtype="2" fill="hold"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right)">
                                          <p:cBhvr>
                                            <p:cTn id="26" dur="500"/>
                                            <p:tgtEl>
                                              <p:spTgt spid="8"/>
                                            </p:tgtEl>
                                          </p:cBhvr>
                                        </p:animEffect>
                                      </p:childTnLst>
                                    </p:cTn>
                                  </p:par>
                                </p:childTnLst>
                              </p:cTn>
                            </p:par>
                            <p:par>
                              <p:cTn id="27" fill="hold">
                                <p:stCondLst>
                                  <p:cond delay="2500"/>
                                </p:stCondLst>
                                <p:childTnLst>
                                  <p:par>
                                    <p:cTn id="28" presetID="2" presetClass="entr" presetSubtype="8" fill="hold" nodeType="afterEffect" p14:presetBounceEnd="30000">
                                      <p:stCondLst>
                                        <p:cond delay="0"/>
                                      </p:stCondLst>
                                      <p:childTnLst>
                                        <p:set>
                                          <p:cBhvr>
                                            <p:cTn id="29" dur="1" fill="hold">
                                              <p:stCondLst>
                                                <p:cond delay="0"/>
                                              </p:stCondLst>
                                            </p:cTn>
                                            <p:tgtEl>
                                              <p:spTgt spid="64"/>
                                            </p:tgtEl>
                                            <p:attrNameLst>
                                              <p:attrName>style.visibility</p:attrName>
                                            </p:attrNameLst>
                                          </p:cBhvr>
                                          <p:to>
                                            <p:strVal val="visible"/>
                                          </p:to>
                                        </p:set>
                                        <p:anim calcmode="lin" valueType="num" p14:bounceEnd="30000">
                                          <p:cBhvr additive="base">
                                            <p:cTn id="30" dur="500" fill="hold"/>
                                            <p:tgtEl>
                                              <p:spTgt spid="64"/>
                                            </p:tgtEl>
                                            <p:attrNameLst>
                                              <p:attrName>ppt_x</p:attrName>
                                            </p:attrNameLst>
                                          </p:cBhvr>
                                          <p:tavLst>
                                            <p:tav tm="0">
                                              <p:val>
                                                <p:strVal val="0-#ppt_w/2"/>
                                              </p:val>
                                            </p:tav>
                                            <p:tav tm="100000">
                                              <p:val>
                                                <p:strVal val="#ppt_x"/>
                                              </p:val>
                                            </p:tav>
                                          </p:tavLst>
                                        </p:anim>
                                        <p:anim calcmode="lin" valueType="num" p14:bounceEnd="30000">
                                          <p:cBhvr additive="base">
                                            <p:cTn id="31" dur="500" fill="hold"/>
                                            <p:tgtEl>
                                              <p:spTgt spid="64"/>
                                            </p:tgtEl>
                                            <p:attrNameLst>
                                              <p:attrName>ppt_y</p:attrName>
                                            </p:attrNameLst>
                                          </p:cBhvr>
                                          <p:tavLst>
                                            <p:tav tm="0">
                                              <p:val>
                                                <p:strVal val="#ppt_y"/>
                                              </p:val>
                                            </p:tav>
                                            <p:tav tm="100000">
                                              <p:val>
                                                <p:strVal val="#ppt_y"/>
                                              </p:val>
                                            </p:tav>
                                          </p:tavLst>
                                        </p:anim>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p:cTn id="35" dur="500" fill="hold"/>
                                            <p:tgtEl>
                                              <p:spTgt spid="29"/>
                                            </p:tgtEl>
                                            <p:attrNameLst>
                                              <p:attrName>ppt_w</p:attrName>
                                            </p:attrNameLst>
                                          </p:cBhvr>
                                          <p:tavLst>
                                            <p:tav tm="0">
                                              <p:val>
                                                <p:fltVal val="0"/>
                                              </p:val>
                                            </p:tav>
                                            <p:tav tm="100000">
                                              <p:val>
                                                <p:strVal val="#ppt_w"/>
                                              </p:val>
                                            </p:tav>
                                          </p:tavLst>
                                        </p:anim>
                                        <p:anim calcmode="lin" valueType="num">
                                          <p:cBhvr>
                                            <p:cTn id="36" dur="500" fill="hold"/>
                                            <p:tgtEl>
                                              <p:spTgt spid="29"/>
                                            </p:tgtEl>
                                            <p:attrNameLst>
                                              <p:attrName>ppt_h</p:attrName>
                                            </p:attrNameLst>
                                          </p:cBhvr>
                                          <p:tavLst>
                                            <p:tav tm="0">
                                              <p:val>
                                                <p:fltVal val="0"/>
                                              </p:val>
                                            </p:tav>
                                            <p:tav tm="100000">
                                              <p:val>
                                                <p:strVal val="#ppt_h"/>
                                              </p:val>
                                            </p:tav>
                                          </p:tavLst>
                                        </p:anim>
                                        <p:animEffect transition="in" filter="fade">
                                          <p:cBhvr>
                                            <p:cTn id="37" dur="500"/>
                                            <p:tgtEl>
                                              <p:spTgt spid="29"/>
                                            </p:tgtEl>
                                          </p:cBhvr>
                                        </p:animEffect>
                                      </p:childTnLst>
                                    </p:cTn>
                                  </p:par>
                                </p:childTnLst>
                              </p:cTn>
                            </p:par>
                            <p:par>
                              <p:cTn id="38" fill="hold">
                                <p:stCondLst>
                                  <p:cond delay="3500"/>
                                </p:stCondLst>
                                <p:childTnLst>
                                  <p:par>
                                    <p:cTn id="39" presetID="22" presetClass="entr" presetSubtype="2" fill="hold" nodeType="after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wipe(right)">
                                          <p:cBhvr>
                                            <p:cTn id="41" dur="500"/>
                                            <p:tgtEl>
                                              <p:spTgt spid="11"/>
                                            </p:tgtEl>
                                          </p:cBhvr>
                                        </p:animEffect>
                                      </p:childTnLst>
                                    </p:cTn>
                                  </p:par>
                                </p:childTnLst>
                              </p:cTn>
                            </p:par>
                            <p:par>
                              <p:cTn id="42" fill="hold">
                                <p:stCondLst>
                                  <p:cond delay="4000"/>
                                </p:stCondLst>
                                <p:childTnLst>
                                  <p:par>
                                    <p:cTn id="43" presetID="2" presetClass="entr" presetSubtype="8" fill="hold" nodeType="afterEffect" p14:presetBounceEnd="30000">
                                      <p:stCondLst>
                                        <p:cond delay="0"/>
                                      </p:stCondLst>
                                      <p:childTnLst>
                                        <p:set>
                                          <p:cBhvr>
                                            <p:cTn id="44" dur="1" fill="hold">
                                              <p:stCondLst>
                                                <p:cond delay="0"/>
                                              </p:stCondLst>
                                            </p:cTn>
                                            <p:tgtEl>
                                              <p:spTgt spid="70"/>
                                            </p:tgtEl>
                                            <p:attrNameLst>
                                              <p:attrName>style.visibility</p:attrName>
                                            </p:attrNameLst>
                                          </p:cBhvr>
                                          <p:to>
                                            <p:strVal val="visible"/>
                                          </p:to>
                                        </p:set>
                                        <p:anim calcmode="lin" valueType="num" p14:bounceEnd="30000">
                                          <p:cBhvr additive="base">
                                            <p:cTn id="45" dur="500" fill="hold"/>
                                            <p:tgtEl>
                                              <p:spTgt spid="70"/>
                                            </p:tgtEl>
                                            <p:attrNameLst>
                                              <p:attrName>ppt_x</p:attrName>
                                            </p:attrNameLst>
                                          </p:cBhvr>
                                          <p:tavLst>
                                            <p:tav tm="0">
                                              <p:val>
                                                <p:strVal val="0-#ppt_w/2"/>
                                              </p:val>
                                            </p:tav>
                                            <p:tav tm="100000">
                                              <p:val>
                                                <p:strVal val="#ppt_x"/>
                                              </p:val>
                                            </p:tav>
                                          </p:tavLst>
                                        </p:anim>
                                        <p:anim calcmode="lin" valueType="num" p14:bounceEnd="30000">
                                          <p:cBhvr additive="base">
                                            <p:cTn id="46" dur="500" fill="hold"/>
                                            <p:tgtEl>
                                              <p:spTgt spid="70"/>
                                            </p:tgtEl>
                                            <p:attrNameLst>
                                              <p:attrName>ppt_y</p:attrName>
                                            </p:attrNameLst>
                                          </p:cBhvr>
                                          <p:tavLst>
                                            <p:tav tm="0">
                                              <p:val>
                                                <p:strVal val="#ppt_y"/>
                                              </p:val>
                                            </p:tav>
                                            <p:tav tm="100000">
                                              <p:val>
                                                <p:strVal val="#ppt_y"/>
                                              </p:val>
                                            </p:tav>
                                          </p:tavLst>
                                        </p:anim>
                                      </p:childTnLst>
                                    </p:cTn>
                                  </p:par>
                                </p:childTnLst>
                              </p:cTn>
                            </p:par>
                            <p:par>
                              <p:cTn id="47" fill="hold">
                                <p:stCondLst>
                                  <p:cond delay="4500"/>
                                </p:stCondLst>
                                <p:childTnLst>
                                  <p:par>
                                    <p:cTn id="48" presetID="53" presetClass="entr" presetSubtype="16" fill="hold" nodeType="after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Effect transition="in" filter="fade">
                                          <p:cBhvr>
                                            <p:cTn id="52" dur="500"/>
                                            <p:tgtEl>
                                              <p:spTgt spid="20"/>
                                            </p:tgtEl>
                                          </p:cBhvr>
                                        </p:animEffect>
                                      </p:childTnLst>
                                    </p:cTn>
                                  </p:par>
                                </p:childTnLst>
                              </p:cTn>
                            </p:par>
                            <p:par>
                              <p:cTn id="53" fill="hold">
                                <p:stCondLst>
                                  <p:cond delay="5000"/>
                                </p:stCondLst>
                                <p:childTnLst>
                                  <p:par>
                                    <p:cTn id="54" presetID="53" presetClass="entr" presetSubtype="16" fill="hold"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500" fill="hold"/>
                                            <p:tgtEl>
                                              <p:spTgt spid="36"/>
                                            </p:tgtEl>
                                            <p:attrNameLst>
                                              <p:attrName>ppt_w</p:attrName>
                                            </p:attrNameLst>
                                          </p:cBhvr>
                                          <p:tavLst>
                                            <p:tav tm="0">
                                              <p:val>
                                                <p:fltVal val="0"/>
                                              </p:val>
                                            </p:tav>
                                            <p:tav tm="100000">
                                              <p:val>
                                                <p:strVal val="#ppt_w"/>
                                              </p:val>
                                            </p:tav>
                                          </p:tavLst>
                                        </p:anim>
                                        <p:anim calcmode="lin" valueType="num">
                                          <p:cBhvr>
                                            <p:cTn id="57" dur="500" fill="hold"/>
                                            <p:tgtEl>
                                              <p:spTgt spid="36"/>
                                            </p:tgtEl>
                                            <p:attrNameLst>
                                              <p:attrName>ppt_h</p:attrName>
                                            </p:attrNameLst>
                                          </p:cBhvr>
                                          <p:tavLst>
                                            <p:tav tm="0">
                                              <p:val>
                                                <p:fltVal val="0"/>
                                              </p:val>
                                            </p:tav>
                                            <p:tav tm="100000">
                                              <p:val>
                                                <p:strVal val="#ppt_h"/>
                                              </p:val>
                                            </p:tav>
                                          </p:tavLst>
                                        </p:anim>
                                        <p:animEffect transition="in" filter="fade">
                                          <p:cBhvr>
                                            <p:cTn id="58" dur="500"/>
                                            <p:tgtEl>
                                              <p:spTgt spid="36"/>
                                            </p:tgtEl>
                                          </p:cBhvr>
                                        </p:animEffect>
                                      </p:childTnLst>
                                    </p:cTn>
                                  </p:par>
                                </p:childTnLst>
                              </p:cTn>
                            </p:par>
                            <p:par>
                              <p:cTn id="59" fill="hold">
                                <p:stCondLst>
                                  <p:cond delay="5500"/>
                                </p:stCondLst>
                                <p:childTnLst>
                                  <p:par>
                                    <p:cTn id="60" presetID="22" presetClass="entr" presetSubtype="8" fill="hold" nodeType="afterEffect">
                                      <p:stCondLst>
                                        <p:cond delay="0"/>
                                      </p:stCondLst>
                                      <p:childTnLst>
                                        <p:set>
                                          <p:cBhvr>
                                            <p:cTn id="61" dur="1" fill="hold">
                                              <p:stCondLst>
                                                <p:cond delay="0"/>
                                              </p:stCondLst>
                                            </p:cTn>
                                            <p:tgtEl>
                                              <p:spTgt spid="14"/>
                                            </p:tgtEl>
                                            <p:attrNameLst>
                                              <p:attrName>style.visibility</p:attrName>
                                            </p:attrNameLst>
                                          </p:cBhvr>
                                          <p:to>
                                            <p:strVal val="visible"/>
                                          </p:to>
                                        </p:set>
                                        <p:animEffect transition="in" filter="wipe(left)">
                                          <p:cBhvr>
                                            <p:cTn id="62" dur="500"/>
                                            <p:tgtEl>
                                              <p:spTgt spid="14"/>
                                            </p:tgtEl>
                                          </p:cBhvr>
                                        </p:animEffect>
                                      </p:childTnLst>
                                    </p:cTn>
                                  </p:par>
                                </p:childTnLst>
                              </p:cTn>
                            </p:par>
                            <p:par>
                              <p:cTn id="63" fill="hold">
                                <p:stCondLst>
                                  <p:cond delay="6000"/>
                                </p:stCondLst>
                                <p:childTnLst>
                                  <p:par>
                                    <p:cTn id="64" presetID="2" presetClass="entr" presetSubtype="2" fill="hold" nodeType="afterEffect" p14:presetBounceEnd="30000">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14:bounceEnd="30000">
                                          <p:cBhvr additive="base">
                                            <p:cTn id="66" dur="500" fill="hold"/>
                                            <p:tgtEl>
                                              <p:spTgt spid="73"/>
                                            </p:tgtEl>
                                            <p:attrNameLst>
                                              <p:attrName>ppt_x</p:attrName>
                                            </p:attrNameLst>
                                          </p:cBhvr>
                                          <p:tavLst>
                                            <p:tav tm="0">
                                              <p:val>
                                                <p:strVal val="1+#ppt_w/2"/>
                                              </p:val>
                                            </p:tav>
                                            <p:tav tm="100000">
                                              <p:val>
                                                <p:strVal val="#ppt_x"/>
                                              </p:val>
                                            </p:tav>
                                          </p:tavLst>
                                        </p:anim>
                                        <p:anim calcmode="lin" valueType="num" p14:bounceEnd="30000">
                                          <p:cBhvr additive="base">
                                            <p:cTn id="67" dur="500" fill="hold"/>
                                            <p:tgtEl>
                                              <p:spTgt spid="73"/>
                                            </p:tgtEl>
                                            <p:attrNameLst>
                                              <p:attrName>ppt_y</p:attrName>
                                            </p:attrNameLst>
                                          </p:cBhvr>
                                          <p:tavLst>
                                            <p:tav tm="0">
                                              <p:val>
                                                <p:strVal val="#ppt_y"/>
                                              </p:val>
                                            </p:tav>
                                            <p:tav tm="100000">
                                              <p:val>
                                                <p:strVal val="#ppt_y"/>
                                              </p:val>
                                            </p:tav>
                                          </p:tavLst>
                                        </p:anim>
                                      </p:childTnLst>
                                    </p:cTn>
                                  </p:par>
                                </p:childTnLst>
                              </p:cTn>
                            </p:par>
                            <p:par>
                              <p:cTn id="68" fill="hold">
                                <p:stCondLst>
                                  <p:cond delay="6500"/>
                                </p:stCondLst>
                                <p:childTnLst>
                                  <p:par>
                                    <p:cTn id="69" presetID="53" presetClass="entr" presetSubtype="16" fill="hold" nodeType="afterEffect">
                                      <p:stCondLst>
                                        <p:cond delay="0"/>
                                      </p:stCondLst>
                                      <p:childTnLst>
                                        <p:set>
                                          <p:cBhvr>
                                            <p:cTn id="70" dur="1" fill="hold">
                                              <p:stCondLst>
                                                <p:cond delay="0"/>
                                              </p:stCondLst>
                                            </p:cTn>
                                            <p:tgtEl>
                                              <p:spTgt spid="54"/>
                                            </p:tgtEl>
                                            <p:attrNameLst>
                                              <p:attrName>style.visibility</p:attrName>
                                            </p:attrNameLst>
                                          </p:cBhvr>
                                          <p:to>
                                            <p:strVal val="visible"/>
                                          </p:to>
                                        </p:set>
                                        <p:anim calcmode="lin" valueType="num">
                                          <p:cBhvr>
                                            <p:cTn id="71" dur="500" fill="hold"/>
                                            <p:tgtEl>
                                              <p:spTgt spid="54"/>
                                            </p:tgtEl>
                                            <p:attrNameLst>
                                              <p:attrName>ppt_w</p:attrName>
                                            </p:attrNameLst>
                                          </p:cBhvr>
                                          <p:tavLst>
                                            <p:tav tm="0">
                                              <p:val>
                                                <p:fltVal val="0"/>
                                              </p:val>
                                            </p:tav>
                                            <p:tav tm="100000">
                                              <p:val>
                                                <p:strVal val="#ppt_w"/>
                                              </p:val>
                                            </p:tav>
                                          </p:tavLst>
                                        </p:anim>
                                        <p:anim calcmode="lin" valueType="num">
                                          <p:cBhvr>
                                            <p:cTn id="72" dur="500" fill="hold"/>
                                            <p:tgtEl>
                                              <p:spTgt spid="54"/>
                                            </p:tgtEl>
                                            <p:attrNameLst>
                                              <p:attrName>ppt_h</p:attrName>
                                            </p:attrNameLst>
                                          </p:cBhvr>
                                          <p:tavLst>
                                            <p:tav tm="0">
                                              <p:val>
                                                <p:fltVal val="0"/>
                                              </p:val>
                                            </p:tav>
                                            <p:tav tm="100000">
                                              <p:val>
                                                <p:strVal val="#ppt_h"/>
                                              </p:val>
                                            </p:tav>
                                          </p:tavLst>
                                        </p:anim>
                                        <p:animEffect transition="in" filter="fade">
                                          <p:cBhvr>
                                            <p:cTn id="73" dur="500"/>
                                            <p:tgtEl>
                                              <p:spTgt spid="54"/>
                                            </p:tgtEl>
                                          </p:cBhvr>
                                        </p:animEffect>
                                      </p:childTnLst>
                                    </p:cTn>
                                  </p:par>
                                </p:childTnLst>
                              </p:cTn>
                            </p:par>
                            <p:par>
                              <p:cTn id="74" fill="hold">
                                <p:stCondLst>
                                  <p:cond delay="7000"/>
                                </p:stCondLst>
                                <p:childTnLst>
                                  <p:par>
                                    <p:cTn id="75" presetID="22" presetClass="entr" presetSubtype="8" fill="hold" nodeType="afterEffect">
                                      <p:stCondLst>
                                        <p:cond delay="0"/>
                                      </p:stCondLst>
                                      <p:childTnLst>
                                        <p:set>
                                          <p:cBhvr>
                                            <p:cTn id="76" dur="1" fill="hold">
                                              <p:stCondLst>
                                                <p:cond delay="0"/>
                                              </p:stCondLst>
                                            </p:cTn>
                                            <p:tgtEl>
                                              <p:spTgt spid="17"/>
                                            </p:tgtEl>
                                            <p:attrNameLst>
                                              <p:attrName>style.visibility</p:attrName>
                                            </p:attrNameLst>
                                          </p:cBhvr>
                                          <p:to>
                                            <p:strVal val="visible"/>
                                          </p:to>
                                        </p:set>
                                        <p:animEffect transition="in" filter="wipe(left)">
                                          <p:cBhvr>
                                            <p:cTn id="77" dur="500"/>
                                            <p:tgtEl>
                                              <p:spTgt spid="17"/>
                                            </p:tgtEl>
                                          </p:cBhvr>
                                        </p:animEffect>
                                      </p:childTnLst>
                                    </p:cTn>
                                  </p:par>
                                </p:childTnLst>
                              </p:cTn>
                            </p:par>
                            <p:par>
                              <p:cTn id="78" fill="hold">
                                <p:stCondLst>
                                  <p:cond delay="7500"/>
                                </p:stCondLst>
                                <p:childTnLst>
                                  <p:par>
                                    <p:cTn id="79" presetID="2" presetClass="entr" presetSubtype="2" fill="hold" nodeType="afterEffect" p14:presetBounceEnd="30000">
                                      <p:stCondLst>
                                        <p:cond delay="0"/>
                                      </p:stCondLst>
                                      <p:childTnLst>
                                        <p:set>
                                          <p:cBhvr>
                                            <p:cTn id="80" dur="1" fill="hold">
                                              <p:stCondLst>
                                                <p:cond delay="0"/>
                                              </p:stCondLst>
                                            </p:cTn>
                                            <p:tgtEl>
                                              <p:spTgt spid="67"/>
                                            </p:tgtEl>
                                            <p:attrNameLst>
                                              <p:attrName>style.visibility</p:attrName>
                                            </p:attrNameLst>
                                          </p:cBhvr>
                                          <p:to>
                                            <p:strVal val="visible"/>
                                          </p:to>
                                        </p:set>
                                        <p:anim calcmode="lin" valueType="num" p14:bounceEnd="30000">
                                          <p:cBhvr additive="base">
                                            <p:cTn id="81" dur="500" fill="hold"/>
                                            <p:tgtEl>
                                              <p:spTgt spid="67"/>
                                            </p:tgtEl>
                                            <p:attrNameLst>
                                              <p:attrName>ppt_x</p:attrName>
                                            </p:attrNameLst>
                                          </p:cBhvr>
                                          <p:tavLst>
                                            <p:tav tm="0">
                                              <p:val>
                                                <p:strVal val="1+#ppt_w/2"/>
                                              </p:val>
                                            </p:tav>
                                            <p:tav tm="100000">
                                              <p:val>
                                                <p:strVal val="#ppt_x"/>
                                              </p:val>
                                            </p:tav>
                                          </p:tavLst>
                                        </p:anim>
                                        <p:anim calcmode="lin" valueType="num" p14:bounceEnd="30000">
                                          <p:cBhvr additive="base">
                                            <p:cTn id="82" dur="500" fill="hold"/>
                                            <p:tgtEl>
                                              <p:spTgt spid="6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1"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 calcmode="lin" valueType="num">
                                          <p:cBhvr additive="base">
                                            <p:cTn id="7" dur="500" fill="hold"/>
                                            <p:tgtEl>
                                              <p:spTgt spid="76"/>
                                            </p:tgtEl>
                                            <p:attrNameLst>
                                              <p:attrName>ppt_x</p:attrName>
                                            </p:attrNameLst>
                                          </p:cBhvr>
                                          <p:tavLst>
                                            <p:tav tm="0">
                                              <p:val>
                                                <p:strVal val="#ppt_x"/>
                                              </p:val>
                                            </p:tav>
                                            <p:tav tm="100000">
                                              <p:val>
                                                <p:strVal val="#ppt_x"/>
                                              </p:val>
                                            </p:tav>
                                          </p:tavLst>
                                        </p:anim>
                                        <p:anim calcmode="lin" valueType="num">
                                          <p:cBhvr additive="base">
                                            <p:cTn id="8" dur="500" fill="hold"/>
                                            <p:tgtEl>
                                              <p:spTgt spid="7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21" fill="hold" grpId="0" nodeType="afterEffect">
                                      <p:stCondLst>
                                        <p:cond delay="0"/>
                                      </p:stCondLst>
                                      <p:childTnLst>
                                        <p:set>
                                          <p:cBhvr>
                                            <p:cTn id="11" dur="1" fill="hold">
                                              <p:stCondLst>
                                                <p:cond delay="0"/>
                                              </p:stCondLst>
                                            </p:cTn>
                                            <p:tgtEl>
                                              <p:spTgt spid="81"/>
                                            </p:tgtEl>
                                            <p:attrNameLst>
                                              <p:attrName>style.visibility</p:attrName>
                                            </p:attrNameLst>
                                          </p:cBhvr>
                                          <p:to>
                                            <p:strVal val="visible"/>
                                          </p:to>
                                        </p:set>
                                        <p:animEffect transition="in" filter="barn(inVertical)">
                                          <p:cBhvr>
                                            <p:cTn id="12" dur="500"/>
                                            <p:tgtEl>
                                              <p:spTgt spid="81"/>
                                            </p:tgtEl>
                                          </p:cBhvr>
                                        </p:animEffect>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childTnLst>
                              </p:cTn>
                            </p:par>
                            <p:par>
                              <p:cTn id="17" fill="hold">
                                <p:stCondLst>
                                  <p:cond delay="1500"/>
                                </p:stCondLst>
                                <p:childTnLst>
                                  <p:par>
                                    <p:cTn id="18" presetID="53" presetClass="entr" presetSubtype="16" fill="hold" nodeType="afterEffect">
                                      <p:stCondLst>
                                        <p:cond delay="0"/>
                                      </p:stCondLst>
                                      <p:childTnLst>
                                        <p:set>
                                          <p:cBhvr>
                                            <p:cTn id="19" dur="1" fill="hold">
                                              <p:stCondLst>
                                                <p:cond delay="0"/>
                                              </p:stCondLst>
                                            </p:cTn>
                                            <p:tgtEl>
                                              <p:spTgt spid="47"/>
                                            </p:tgtEl>
                                            <p:attrNameLst>
                                              <p:attrName>style.visibility</p:attrName>
                                            </p:attrNameLst>
                                          </p:cBhvr>
                                          <p:to>
                                            <p:strVal val="visible"/>
                                          </p:to>
                                        </p:set>
                                        <p:anim calcmode="lin" valueType="num">
                                          <p:cBhvr>
                                            <p:cTn id="20" dur="500" fill="hold"/>
                                            <p:tgtEl>
                                              <p:spTgt spid="47"/>
                                            </p:tgtEl>
                                            <p:attrNameLst>
                                              <p:attrName>ppt_w</p:attrName>
                                            </p:attrNameLst>
                                          </p:cBhvr>
                                          <p:tavLst>
                                            <p:tav tm="0">
                                              <p:val>
                                                <p:fltVal val="0"/>
                                              </p:val>
                                            </p:tav>
                                            <p:tav tm="100000">
                                              <p:val>
                                                <p:strVal val="#ppt_w"/>
                                              </p:val>
                                            </p:tav>
                                          </p:tavLst>
                                        </p:anim>
                                        <p:anim calcmode="lin" valueType="num">
                                          <p:cBhvr>
                                            <p:cTn id="21" dur="500" fill="hold"/>
                                            <p:tgtEl>
                                              <p:spTgt spid="47"/>
                                            </p:tgtEl>
                                            <p:attrNameLst>
                                              <p:attrName>ppt_h</p:attrName>
                                            </p:attrNameLst>
                                          </p:cBhvr>
                                          <p:tavLst>
                                            <p:tav tm="0">
                                              <p:val>
                                                <p:fltVal val="0"/>
                                              </p:val>
                                            </p:tav>
                                            <p:tav tm="100000">
                                              <p:val>
                                                <p:strVal val="#ppt_h"/>
                                              </p:val>
                                            </p:tav>
                                          </p:tavLst>
                                        </p:anim>
                                        <p:animEffect transition="in" filter="fade">
                                          <p:cBhvr>
                                            <p:cTn id="22" dur="500"/>
                                            <p:tgtEl>
                                              <p:spTgt spid="47"/>
                                            </p:tgtEl>
                                          </p:cBhvr>
                                        </p:animEffect>
                                      </p:childTnLst>
                                    </p:cTn>
                                  </p:par>
                                </p:childTnLst>
                              </p:cTn>
                            </p:par>
                            <p:par>
                              <p:cTn id="23" fill="hold">
                                <p:stCondLst>
                                  <p:cond delay="2000"/>
                                </p:stCondLst>
                                <p:childTnLst>
                                  <p:par>
                                    <p:cTn id="24" presetID="22" presetClass="entr" presetSubtype="2" fill="hold"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right)">
                                          <p:cBhvr>
                                            <p:cTn id="26" dur="500"/>
                                            <p:tgtEl>
                                              <p:spTgt spid="8"/>
                                            </p:tgtEl>
                                          </p:cBhvr>
                                        </p:animEffect>
                                      </p:childTnLst>
                                    </p:cTn>
                                  </p:par>
                                </p:childTnLst>
                              </p:cTn>
                            </p:par>
                            <p:par>
                              <p:cTn id="27" fill="hold">
                                <p:stCondLst>
                                  <p:cond delay="2500"/>
                                </p:stCondLst>
                                <p:childTnLst>
                                  <p:par>
                                    <p:cTn id="28" presetID="2" presetClass="entr" presetSubtype="8" fill="hold" nodeType="afterEffect">
                                      <p:stCondLst>
                                        <p:cond delay="0"/>
                                      </p:stCondLst>
                                      <p:childTnLst>
                                        <p:set>
                                          <p:cBhvr>
                                            <p:cTn id="29" dur="1" fill="hold">
                                              <p:stCondLst>
                                                <p:cond delay="0"/>
                                              </p:stCondLst>
                                            </p:cTn>
                                            <p:tgtEl>
                                              <p:spTgt spid="64"/>
                                            </p:tgtEl>
                                            <p:attrNameLst>
                                              <p:attrName>style.visibility</p:attrName>
                                            </p:attrNameLst>
                                          </p:cBhvr>
                                          <p:to>
                                            <p:strVal val="visible"/>
                                          </p:to>
                                        </p:set>
                                        <p:anim calcmode="lin" valueType="num">
                                          <p:cBhvr additive="base">
                                            <p:cTn id="30" dur="500" fill="hold"/>
                                            <p:tgtEl>
                                              <p:spTgt spid="64"/>
                                            </p:tgtEl>
                                            <p:attrNameLst>
                                              <p:attrName>ppt_x</p:attrName>
                                            </p:attrNameLst>
                                          </p:cBhvr>
                                          <p:tavLst>
                                            <p:tav tm="0">
                                              <p:val>
                                                <p:strVal val="0-#ppt_w/2"/>
                                              </p:val>
                                            </p:tav>
                                            <p:tav tm="100000">
                                              <p:val>
                                                <p:strVal val="#ppt_x"/>
                                              </p:val>
                                            </p:tav>
                                          </p:tavLst>
                                        </p:anim>
                                        <p:anim calcmode="lin" valueType="num">
                                          <p:cBhvr additive="base">
                                            <p:cTn id="31" dur="500" fill="hold"/>
                                            <p:tgtEl>
                                              <p:spTgt spid="64"/>
                                            </p:tgtEl>
                                            <p:attrNameLst>
                                              <p:attrName>ppt_y</p:attrName>
                                            </p:attrNameLst>
                                          </p:cBhvr>
                                          <p:tavLst>
                                            <p:tav tm="0">
                                              <p:val>
                                                <p:strVal val="#ppt_y"/>
                                              </p:val>
                                            </p:tav>
                                            <p:tav tm="100000">
                                              <p:val>
                                                <p:strVal val="#ppt_y"/>
                                              </p:val>
                                            </p:tav>
                                          </p:tavLst>
                                        </p:anim>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p:cTn id="35" dur="500" fill="hold"/>
                                            <p:tgtEl>
                                              <p:spTgt spid="29"/>
                                            </p:tgtEl>
                                            <p:attrNameLst>
                                              <p:attrName>ppt_w</p:attrName>
                                            </p:attrNameLst>
                                          </p:cBhvr>
                                          <p:tavLst>
                                            <p:tav tm="0">
                                              <p:val>
                                                <p:fltVal val="0"/>
                                              </p:val>
                                            </p:tav>
                                            <p:tav tm="100000">
                                              <p:val>
                                                <p:strVal val="#ppt_w"/>
                                              </p:val>
                                            </p:tav>
                                          </p:tavLst>
                                        </p:anim>
                                        <p:anim calcmode="lin" valueType="num">
                                          <p:cBhvr>
                                            <p:cTn id="36" dur="500" fill="hold"/>
                                            <p:tgtEl>
                                              <p:spTgt spid="29"/>
                                            </p:tgtEl>
                                            <p:attrNameLst>
                                              <p:attrName>ppt_h</p:attrName>
                                            </p:attrNameLst>
                                          </p:cBhvr>
                                          <p:tavLst>
                                            <p:tav tm="0">
                                              <p:val>
                                                <p:fltVal val="0"/>
                                              </p:val>
                                            </p:tav>
                                            <p:tav tm="100000">
                                              <p:val>
                                                <p:strVal val="#ppt_h"/>
                                              </p:val>
                                            </p:tav>
                                          </p:tavLst>
                                        </p:anim>
                                        <p:animEffect transition="in" filter="fade">
                                          <p:cBhvr>
                                            <p:cTn id="37" dur="500"/>
                                            <p:tgtEl>
                                              <p:spTgt spid="29"/>
                                            </p:tgtEl>
                                          </p:cBhvr>
                                        </p:animEffect>
                                      </p:childTnLst>
                                    </p:cTn>
                                  </p:par>
                                </p:childTnLst>
                              </p:cTn>
                            </p:par>
                            <p:par>
                              <p:cTn id="38" fill="hold">
                                <p:stCondLst>
                                  <p:cond delay="3500"/>
                                </p:stCondLst>
                                <p:childTnLst>
                                  <p:par>
                                    <p:cTn id="39" presetID="22" presetClass="entr" presetSubtype="2" fill="hold" nodeType="after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wipe(right)">
                                          <p:cBhvr>
                                            <p:cTn id="41" dur="500"/>
                                            <p:tgtEl>
                                              <p:spTgt spid="11"/>
                                            </p:tgtEl>
                                          </p:cBhvr>
                                        </p:animEffect>
                                      </p:childTnLst>
                                    </p:cTn>
                                  </p:par>
                                </p:childTnLst>
                              </p:cTn>
                            </p:par>
                            <p:par>
                              <p:cTn id="42" fill="hold">
                                <p:stCondLst>
                                  <p:cond delay="4000"/>
                                </p:stCondLst>
                                <p:childTnLst>
                                  <p:par>
                                    <p:cTn id="43" presetID="2" presetClass="entr" presetSubtype="8" fill="hold" nodeType="afterEffect">
                                      <p:stCondLst>
                                        <p:cond delay="0"/>
                                      </p:stCondLst>
                                      <p:childTnLst>
                                        <p:set>
                                          <p:cBhvr>
                                            <p:cTn id="44" dur="1" fill="hold">
                                              <p:stCondLst>
                                                <p:cond delay="0"/>
                                              </p:stCondLst>
                                            </p:cTn>
                                            <p:tgtEl>
                                              <p:spTgt spid="70"/>
                                            </p:tgtEl>
                                            <p:attrNameLst>
                                              <p:attrName>style.visibility</p:attrName>
                                            </p:attrNameLst>
                                          </p:cBhvr>
                                          <p:to>
                                            <p:strVal val="visible"/>
                                          </p:to>
                                        </p:set>
                                        <p:anim calcmode="lin" valueType="num">
                                          <p:cBhvr additive="base">
                                            <p:cTn id="45" dur="500" fill="hold"/>
                                            <p:tgtEl>
                                              <p:spTgt spid="70"/>
                                            </p:tgtEl>
                                            <p:attrNameLst>
                                              <p:attrName>ppt_x</p:attrName>
                                            </p:attrNameLst>
                                          </p:cBhvr>
                                          <p:tavLst>
                                            <p:tav tm="0">
                                              <p:val>
                                                <p:strVal val="0-#ppt_w/2"/>
                                              </p:val>
                                            </p:tav>
                                            <p:tav tm="100000">
                                              <p:val>
                                                <p:strVal val="#ppt_x"/>
                                              </p:val>
                                            </p:tav>
                                          </p:tavLst>
                                        </p:anim>
                                        <p:anim calcmode="lin" valueType="num">
                                          <p:cBhvr additive="base">
                                            <p:cTn id="46" dur="500" fill="hold"/>
                                            <p:tgtEl>
                                              <p:spTgt spid="70"/>
                                            </p:tgtEl>
                                            <p:attrNameLst>
                                              <p:attrName>ppt_y</p:attrName>
                                            </p:attrNameLst>
                                          </p:cBhvr>
                                          <p:tavLst>
                                            <p:tav tm="0">
                                              <p:val>
                                                <p:strVal val="#ppt_y"/>
                                              </p:val>
                                            </p:tav>
                                            <p:tav tm="100000">
                                              <p:val>
                                                <p:strVal val="#ppt_y"/>
                                              </p:val>
                                            </p:tav>
                                          </p:tavLst>
                                        </p:anim>
                                      </p:childTnLst>
                                    </p:cTn>
                                  </p:par>
                                </p:childTnLst>
                              </p:cTn>
                            </p:par>
                            <p:par>
                              <p:cTn id="47" fill="hold">
                                <p:stCondLst>
                                  <p:cond delay="4500"/>
                                </p:stCondLst>
                                <p:childTnLst>
                                  <p:par>
                                    <p:cTn id="48" presetID="53" presetClass="entr" presetSubtype="16" fill="hold" nodeType="after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Effect transition="in" filter="fade">
                                          <p:cBhvr>
                                            <p:cTn id="52" dur="500"/>
                                            <p:tgtEl>
                                              <p:spTgt spid="20"/>
                                            </p:tgtEl>
                                          </p:cBhvr>
                                        </p:animEffect>
                                      </p:childTnLst>
                                    </p:cTn>
                                  </p:par>
                                </p:childTnLst>
                              </p:cTn>
                            </p:par>
                            <p:par>
                              <p:cTn id="53" fill="hold">
                                <p:stCondLst>
                                  <p:cond delay="5000"/>
                                </p:stCondLst>
                                <p:childTnLst>
                                  <p:par>
                                    <p:cTn id="54" presetID="53" presetClass="entr" presetSubtype="16" fill="hold"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500" fill="hold"/>
                                            <p:tgtEl>
                                              <p:spTgt spid="36"/>
                                            </p:tgtEl>
                                            <p:attrNameLst>
                                              <p:attrName>ppt_w</p:attrName>
                                            </p:attrNameLst>
                                          </p:cBhvr>
                                          <p:tavLst>
                                            <p:tav tm="0">
                                              <p:val>
                                                <p:fltVal val="0"/>
                                              </p:val>
                                            </p:tav>
                                            <p:tav tm="100000">
                                              <p:val>
                                                <p:strVal val="#ppt_w"/>
                                              </p:val>
                                            </p:tav>
                                          </p:tavLst>
                                        </p:anim>
                                        <p:anim calcmode="lin" valueType="num">
                                          <p:cBhvr>
                                            <p:cTn id="57" dur="500" fill="hold"/>
                                            <p:tgtEl>
                                              <p:spTgt spid="36"/>
                                            </p:tgtEl>
                                            <p:attrNameLst>
                                              <p:attrName>ppt_h</p:attrName>
                                            </p:attrNameLst>
                                          </p:cBhvr>
                                          <p:tavLst>
                                            <p:tav tm="0">
                                              <p:val>
                                                <p:fltVal val="0"/>
                                              </p:val>
                                            </p:tav>
                                            <p:tav tm="100000">
                                              <p:val>
                                                <p:strVal val="#ppt_h"/>
                                              </p:val>
                                            </p:tav>
                                          </p:tavLst>
                                        </p:anim>
                                        <p:animEffect transition="in" filter="fade">
                                          <p:cBhvr>
                                            <p:cTn id="58" dur="500"/>
                                            <p:tgtEl>
                                              <p:spTgt spid="36"/>
                                            </p:tgtEl>
                                          </p:cBhvr>
                                        </p:animEffect>
                                      </p:childTnLst>
                                    </p:cTn>
                                  </p:par>
                                </p:childTnLst>
                              </p:cTn>
                            </p:par>
                            <p:par>
                              <p:cTn id="59" fill="hold">
                                <p:stCondLst>
                                  <p:cond delay="5500"/>
                                </p:stCondLst>
                                <p:childTnLst>
                                  <p:par>
                                    <p:cTn id="60" presetID="22" presetClass="entr" presetSubtype="8" fill="hold" nodeType="afterEffect">
                                      <p:stCondLst>
                                        <p:cond delay="0"/>
                                      </p:stCondLst>
                                      <p:childTnLst>
                                        <p:set>
                                          <p:cBhvr>
                                            <p:cTn id="61" dur="1" fill="hold">
                                              <p:stCondLst>
                                                <p:cond delay="0"/>
                                              </p:stCondLst>
                                            </p:cTn>
                                            <p:tgtEl>
                                              <p:spTgt spid="14"/>
                                            </p:tgtEl>
                                            <p:attrNameLst>
                                              <p:attrName>style.visibility</p:attrName>
                                            </p:attrNameLst>
                                          </p:cBhvr>
                                          <p:to>
                                            <p:strVal val="visible"/>
                                          </p:to>
                                        </p:set>
                                        <p:animEffect transition="in" filter="wipe(left)">
                                          <p:cBhvr>
                                            <p:cTn id="62" dur="500"/>
                                            <p:tgtEl>
                                              <p:spTgt spid="14"/>
                                            </p:tgtEl>
                                          </p:cBhvr>
                                        </p:animEffect>
                                      </p:childTnLst>
                                    </p:cTn>
                                  </p:par>
                                </p:childTnLst>
                              </p:cTn>
                            </p:par>
                            <p:par>
                              <p:cTn id="63" fill="hold">
                                <p:stCondLst>
                                  <p:cond delay="6000"/>
                                </p:stCondLst>
                                <p:childTnLst>
                                  <p:par>
                                    <p:cTn id="64" presetID="2" presetClass="entr" presetSubtype="2" fill="hold" nodeType="after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500" fill="hold"/>
                                            <p:tgtEl>
                                              <p:spTgt spid="73"/>
                                            </p:tgtEl>
                                            <p:attrNameLst>
                                              <p:attrName>ppt_x</p:attrName>
                                            </p:attrNameLst>
                                          </p:cBhvr>
                                          <p:tavLst>
                                            <p:tav tm="0">
                                              <p:val>
                                                <p:strVal val="1+#ppt_w/2"/>
                                              </p:val>
                                            </p:tav>
                                            <p:tav tm="100000">
                                              <p:val>
                                                <p:strVal val="#ppt_x"/>
                                              </p:val>
                                            </p:tav>
                                          </p:tavLst>
                                        </p:anim>
                                        <p:anim calcmode="lin" valueType="num">
                                          <p:cBhvr additive="base">
                                            <p:cTn id="67" dur="500" fill="hold"/>
                                            <p:tgtEl>
                                              <p:spTgt spid="73"/>
                                            </p:tgtEl>
                                            <p:attrNameLst>
                                              <p:attrName>ppt_y</p:attrName>
                                            </p:attrNameLst>
                                          </p:cBhvr>
                                          <p:tavLst>
                                            <p:tav tm="0">
                                              <p:val>
                                                <p:strVal val="#ppt_y"/>
                                              </p:val>
                                            </p:tav>
                                            <p:tav tm="100000">
                                              <p:val>
                                                <p:strVal val="#ppt_y"/>
                                              </p:val>
                                            </p:tav>
                                          </p:tavLst>
                                        </p:anim>
                                      </p:childTnLst>
                                    </p:cTn>
                                  </p:par>
                                </p:childTnLst>
                              </p:cTn>
                            </p:par>
                            <p:par>
                              <p:cTn id="68" fill="hold">
                                <p:stCondLst>
                                  <p:cond delay="6500"/>
                                </p:stCondLst>
                                <p:childTnLst>
                                  <p:par>
                                    <p:cTn id="69" presetID="53" presetClass="entr" presetSubtype="16" fill="hold" nodeType="afterEffect">
                                      <p:stCondLst>
                                        <p:cond delay="0"/>
                                      </p:stCondLst>
                                      <p:childTnLst>
                                        <p:set>
                                          <p:cBhvr>
                                            <p:cTn id="70" dur="1" fill="hold">
                                              <p:stCondLst>
                                                <p:cond delay="0"/>
                                              </p:stCondLst>
                                            </p:cTn>
                                            <p:tgtEl>
                                              <p:spTgt spid="54"/>
                                            </p:tgtEl>
                                            <p:attrNameLst>
                                              <p:attrName>style.visibility</p:attrName>
                                            </p:attrNameLst>
                                          </p:cBhvr>
                                          <p:to>
                                            <p:strVal val="visible"/>
                                          </p:to>
                                        </p:set>
                                        <p:anim calcmode="lin" valueType="num">
                                          <p:cBhvr>
                                            <p:cTn id="71" dur="500" fill="hold"/>
                                            <p:tgtEl>
                                              <p:spTgt spid="54"/>
                                            </p:tgtEl>
                                            <p:attrNameLst>
                                              <p:attrName>ppt_w</p:attrName>
                                            </p:attrNameLst>
                                          </p:cBhvr>
                                          <p:tavLst>
                                            <p:tav tm="0">
                                              <p:val>
                                                <p:fltVal val="0"/>
                                              </p:val>
                                            </p:tav>
                                            <p:tav tm="100000">
                                              <p:val>
                                                <p:strVal val="#ppt_w"/>
                                              </p:val>
                                            </p:tav>
                                          </p:tavLst>
                                        </p:anim>
                                        <p:anim calcmode="lin" valueType="num">
                                          <p:cBhvr>
                                            <p:cTn id="72" dur="500" fill="hold"/>
                                            <p:tgtEl>
                                              <p:spTgt spid="54"/>
                                            </p:tgtEl>
                                            <p:attrNameLst>
                                              <p:attrName>ppt_h</p:attrName>
                                            </p:attrNameLst>
                                          </p:cBhvr>
                                          <p:tavLst>
                                            <p:tav tm="0">
                                              <p:val>
                                                <p:fltVal val="0"/>
                                              </p:val>
                                            </p:tav>
                                            <p:tav tm="100000">
                                              <p:val>
                                                <p:strVal val="#ppt_h"/>
                                              </p:val>
                                            </p:tav>
                                          </p:tavLst>
                                        </p:anim>
                                        <p:animEffect transition="in" filter="fade">
                                          <p:cBhvr>
                                            <p:cTn id="73" dur="500"/>
                                            <p:tgtEl>
                                              <p:spTgt spid="54"/>
                                            </p:tgtEl>
                                          </p:cBhvr>
                                        </p:animEffect>
                                      </p:childTnLst>
                                    </p:cTn>
                                  </p:par>
                                </p:childTnLst>
                              </p:cTn>
                            </p:par>
                            <p:par>
                              <p:cTn id="74" fill="hold">
                                <p:stCondLst>
                                  <p:cond delay="7000"/>
                                </p:stCondLst>
                                <p:childTnLst>
                                  <p:par>
                                    <p:cTn id="75" presetID="22" presetClass="entr" presetSubtype="8" fill="hold" nodeType="afterEffect">
                                      <p:stCondLst>
                                        <p:cond delay="0"/>
                                      </p:stCondLst>
                                      <p:childTnLst>
                                        <p:set>
                                          <p:cBhvr>
                                            <p:cTn id="76" dur="1" fill="hold">
                                              <p:stCondLst>
                                                <p:cond delay="0"/>
                                              </p:stCondLst>
                                            </p:cTn>
                                            <p:tgtEl>
                                              <p:spTgt spid="17"/>
                                            </p:tgtEl>
                                            <p:attrNameLst>
                                              <p:attrName>style.visibility</p:attrName>
                                            </p:attrNameLst>
                                          </p:cBhvr>
                                          <p:to>
                                            <p:strVal val="visible"/>
                                          </p:to>
                                        </p:set>
                                        <p:animEffect transition="in" filter="wipe(left)">
                                          <p:cBhvr>
                                            <p:cTn id="77" dur="500"/>
                                            <p:tgtEl>
                                              <p:spTgt spid="17"/>
                                            </p:tgtEl>
                                          </p:cBhvr>
                                        </p:animEffect>
                                      </p:childTnLst>
                                    </p:cTn>
                                  </p:par>
                                </p:childTnLst>
                              </p:cTn>
                            </p:par>
                            <p:par>
                              <p:cTn id="78" fill="hold">
                                <p:stCondLst>
                                  <p:cond delay="7500"/>
                                </p:stCondLst>
                                <p:childTnLst>
                                  <p:par>
                                    <p:cTn id="79" presetID="2" presetClass="entr" presetSubtype="2" fill="hold" nodeType="afterEffect">
                                      <p:stCondLst>
                                        <p:cond delay="0"/>
                                      </p:stCondLst>
                                      <p:childTnLst>
                                        <p:set>
                                          <p:cBhvr>
                                            <p:cTn id="80" dur="1" fill="hold">
                                              <p:stCondLst>
                                                <p:cond delay="0"/>
                                              </p:stCondLst>
                                            </p:cTn>
                                            <p:tgtEl>
                                              <p:spTgt spid="67"/>
                                            </p:tgtEl>
                                            <p:attrNameLst>
                                              <p:attrName>style.visibility</p:attrName>
                                            </p:attrNameLst>
                                          </p:cBhvr>
                                          <p:to>
                                            <p:strVal val="visible"/>
                                          </p:to>
                                        </p:set>
                                        <p:anim calcmode="lin" valueType="num">
                                          <p:cBhvr additive="base">
                                            <p:cTn id="81" dur="500" fill="hold"/>
                                            <p:tgtEl>
                                              <p:spTgt spid="67"/>
                                            </p:tgtEl>
                                            <p:attrNameLst>
                                              <p:attrName>ppt_x</p:attrName>
                                            </p:attrNameLst>
                                          </p:cBhvr>
                                          <p:tavLst>
                                            <p:tav tm="0">
                                              <p:val>
                                                <p:strVal val="1+#ppt_w/2"/>
                                              </p:val>
                                            </p:tav>
                                            <p:tav tm="100000">
                                              <p:val>
                                                <p:strVal val="#ppt_x"/>
                                              </p:val>
                                            </p:tav>
                                          </p:tavLst>
                                        </p:anim>
                                        <p:anim calcmode="lin" valueType="num">
                                          <p:cBhvr additive="base">
                                            <p:cTn id="82" dur="500" fill="hold"/>
                                            <p:tgtEl>
                                              <p:spTgt spid="6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1" grpId="0"/>
        </p:bldLst>
      </p:timing>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cxnSp>
        <p:nvCxnSpPr>
          <p:cNvPr id="108" name="直接连接符 107"/>
          <p:cNvCxnSpPr/>
          <p:nvPr/>
        </p:nvCxnSpPr>
        <p:spPr>
          <a:xfrm>
            <a:off x="502242" y="837506"/>
            <a:ext cx="10561516"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109" name="组合 108"/>
          <p:cNvGrpSpPr/>
          <p:nvPr/>
        </p:nvGrpSpPr>
        <p:grpSpPr>
          <a:xfrm>
            <a:off x="584925" y="398422"/>
            <a:ext cx="4446461" cy="405971"/>
            <a:chOff x="534571" y="319364"/>
            <a:chExt cx="5928620" cy="541295"/>
          </a:xfrm>
        </p:grpSpPr>
        <p:sp>
          <p:nvSpPr>
            <p:cNvPr id="110" name="文本框 23"/>
            <p:cNvSpPr txBox="1"/>
            <p:nvPr/>
          </p:nvSpPr>
          <p:spPr>
            <a:xfrm>
              <a:off x="665958" y="319364"/>
              <a:ext cx="2609434" cy="533480"/>
            </a:xfrm>
            <a:prstGeom prst="rect">
              <a:avLst/>
            </a:prstGeom>
            <a:noFill/>
          </p:spPr>
          <p:txBody>
            <a:bodyPr wrap="none" rtlCol="0">
              <a:spAutoFit/>
            </a:bodyPr>
            <a:lstStyle/>
            <a:p>
              <a:r>
                <a:rPr lang="en-US" altLang="zh-CN" sz="2000" dirty="0">
                  <a:solidFill>
                    <a:srgbClr val="3A3E4A"/>
                  </a:solidFill>
                  <a:latin typeface="微软雅黑" panose="020B0503020204020204" pitchFamily="34" charset="-122"/>
                  <a:ea typeface="微软雅黑" panose="020B0503020204020204" pitchFamily="34" charset="-122"/>
                </a:rPr>
                <a:t>Add tittle text</a:t>
              </a:r>
              <a:r>
                <a:rPr lang="zh-CN" altLang="en-US" sz="2000" dirty="0">
                  <a:solidFill>
                    <a:srgbClr val="3A3E4A"/>
                  </a:solidFill>
                  <a:latin typeface="微软雅黑" panose="020B0503020204020204" pitchFamily="34" charset="-122"/>
                  <a:ea typeface="微软雅黑" panose="020B0503020204020204" pitchFamily="34" charset="-122"/>
                </a:rPr>
                <a:t> </a:t>
              </a:r>
            </a:p>
          </p:txBody>
        </p:sp>
        <p:sp>
          <p:nvSpPr>
            <p:cNvPr id="111" name="等腰三角形 110"/>
            <p:cNvSpPr/>
            <p:nvPr/>
          </p:nvSpPr>
          <p:spPr>
            <a:xfrm rot="16200000" flipH="1" flipV="1">
              <a:off x="439198" y="481327"/>
              <a:ext cx="382225" cy="191480"/>
            </a:xfrm>
            <a:prstGeom prst="triangle">
              <a:avLst/>
            </a:prstGeom>
            <a:solidFill>
              <a:srgbClr val="3A3E4A"/>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latin typeface="+mj-ea"/>
                <a:ea typeface="+mj-ea"/>
              </a:endParaRPr>
            </a:p>
          </p:txBody>
        </p:sp>
        <p:sp>
          <p:nvSpPr>
            <p:cNvPr id="112" name="文本框 23"/>
            <p:cNvSpPr txBox="1"/>
            <p:nvPr/>
          </p:nvSpPr>
          <p:spPr>
            <a:xfrm>
              <a:off x="3010961" y="429773"/>
              <a:ext cx="3452230" cy="430886"/>
            </a:xfrm>
            <a:prstGeom prst="rect">
              <a:avLst/>
            </a:prstGeom>
            <a:noFill/>
          </p:spPr>
          <p:txBody>
            <a:bodyPr wrap="none" rtlCol="0">
              <a:spAutoFit/>
            </a:bodyPr>
            <a:lstStyle/>
            <a:p>
              <a:r>
                <a:rPr lang="en-US" altLang="zh-CN" sz="1500" dirty="0">
                  <a:solidFill>
                    <a:schemeClr val="tx1">
                      <a:lumMod val="60000"/>
                      <a:lumOff val="40000"/>
                    </a:schemeClr>
                  </a:solidFill>
                  <a:latin typeface="+mj-ea"/>
                  <a:ea typeface="+mj-ea"/>
                </a:rPr>
                <a:t>  Click here to add Title</a:t>
              </a:r>
              <a:endParaRPr lang="zh-CN" altLang="en-US" sz="1500" dirty="0">
                <a:solidFill>
                  <a:schemeClr val="tx1">
                    <a:lumMod val="60000"/>
                    <a:lumOff val="40000"/>
                  </a:schemeClr>
                </a:solidFill>
                <a:latin typeface="+mj-ea"/>
                <a:ea typeface="+mj-ea"/>
              </a:endParaRPr>
            </a:p>
          </p:txBody>
        </p:sp>
      </p:grpSp>
      <p:cxnSp>
        <p:nvCxnSpPr>
          <p:cNvPr id="7" name="直接连接符 6"/>
          <p:cNvCxnSpPr/>
          <p:nvPr/>
        </p:nvCxnSpPr>
        <p:spPr>
          <a:xfrm rot="5400000">
            <a:off x="1599197" y="2781505"/>
            <a:ext cx="1200278" cy="0"/>
          </a:xfrm>
          <a:prstGeom prst="line">
            <a:avLst/>
          </a:prstGeom>
          <a:noFill/>
          <a:ln w="9525" cap="flat" cmpd="sng" algn="ctr">
            <a:solidFill>
              <a:srgbClr val="626262"/>
            </a:solidFill>
            <a:prstDash val="sysDash"/>
            <a:headEnd type="oval" w="med" len="med"/>
            <a:tailEnd type="oval" w="med" len="med"/>
          </a:ln>
          <a:effectLst/>
        </p:spPr>
      </p:cxnSp>
      <p:cxnSp>
        <p:nvCxnSpPr>
          <p:cNvPr id="8" name="直接连接符 7"/>
          <p:cNvCxnSpPr/>
          <p:nvPr/>
        </p:nvCxnSpPr>
        <p:spPr>
          <a:xfrm rot="5400000">
            <a:off x="6828914" y="2781505"/>
            <a:ext cx="1200278" cy="0"/>
          </a:xfrm>
          <a:prstGeom prst="line">
            <a:avLst/>
          </a:prstGeom>
          <a:noFill/>
          <a:ln w="9525" cap="flat" cmpd="sng" algn="ctr">
            <a:solidFill>
              <a:srgbClr val="626262"/>
            </a:solidFill>
            <a:prstDash val="sysDash"/>
            <a:headEnd type="oval" w="med" len="med"/>
            <a:tailEnd type="oval" w="med" len="med"/>
          </a:ln>
          <a:effectLst/>
        </p:spPr>
      </p:cxnSp>
      <p:cxnSp>
        <p:nvCxnSpPr>
          <p:cNvPr id="9" name="直接连接符 8"/>
          <p:cNvCxnSpPr/>
          <p:nvPr/>
        </p:nvCxnSpPr>
        <p:spPr>
          <a:xfrm rot="5400000">
            <a:off x="4231535" y="2781505"/>
            <a:ext cx="1200278" cy="0"/>
          </a:xfrm>
          <a:prstGeom prst="line">
            <a:avLst/>
          </a:prstGeom>
          <a:noFill/>
          <a:ln w="9525" cap="flat" cmpd="sng" algn="ctr">
            <a:solidFill>
              <a:srgbClr val="626262"/>
            </a:solidFill>
            <a:prstDash val="sysDash"/>
            <a:headEnd type="oval" w="med" len="med"/>
            <a:tailEnd type="oval" w="med" len="med"/>
          </a:ln>
          <a:effectLst/>
        </p:spPr>
      </p:cxnSp>
      <p:cxnSp>
        <p:nvCxnSpPr>
          <p:cNvPr id="10" name="直接连接符 9"/>
          <p:cNvCxnSpPr/>
          <p:nvPr/>
        </p:nvCxnSpPr>
        <p:spPr>
          <a:xfrm rot="5400000">
            <a:off x="9446546" y="2781505"/>
            <a:ext cx="1200278" cy="0"/>
          </a:xfrm>
          <a:prstGeom prst="line">
            <a:avLst/>
          </a:prstGeom>
          <a:noFill/>
          <a:ln w="9525" cap="flat" cmpd="sng" algn="ctr">
            <a:solidFill>
              <a:srgbClr val="626262"/>
            </a:solidFill>
            <a:prstDash val="sysDash"/>
            <a:headEnd type="oval" w="med" len="med"/>
            <a:tailEnd type="oval" w="med" len="med"/>
          </a:ln>
          <a:effectLst/>
        </p:spPr>
      </p:cxnSp>
      <p:cxnSp>
        <p:nvCxnSpPr>
          <p:cNvPr id="11" name="直接连接符 10"/>
          <p:cNvCxnSpPr/>
          <p:nvPr/>
        </p:nvCxnSpPr>
        <p:spPr>
          <a:xfrm>
            <a:off x="977772" y="2181366"/>
            <a:ext cx="10537098" cy="0"/>
          </a:xfrm>
          <a:prstGeom prst="line">
            <a:avLst/>
          </a:prstGeom>
          <a:noFill/>
          <a:ln w="9525" cap="flat" cmpd="sng" algn="ctr">
            <a:solidFill>
              <a:srgbClr val="626262"/>
            </a:solidFill>
            <a:prstDash val="sysDash"/>
            <a:headEnd type="oval" w="med" len="med"/>
            <a:tailEnd type="oval" w="med" len="med"/>
          </a:ln>
          <a:effectLst/>
        </p:spPr>
      </p:cxnSp>
      <p:sp>
        <p:nvSpPr>
          <p:cNvPr id="12" name="椭圆 11"/>
          <p:cNvSpPr/>
          <p:nvPr/>
        </p:nvSpPr>
        <p:spPr>
          <a:xfrm>
            <a:off x="2063281" y="2045261"/>
            <a:ext cx="272111" cy="272210"/>
          </a:xfrm>
          <a:prstGeom prst="ellipse">
            <a:avLst/>
          </a:prstGeom>
          <a:gradFill flip="none" rotWithShape="1">
            <a:gsLst>
              <a:gs pos="0">
                <a:sysClr val="window" lastClr="FFFFFF">
                  <a:lumMod val="95000"/>
                  <a:lumOff val="5000"/>
                </a:sysClr>
              </a:gs>
              <a:gs pos="0">
                <a:sysClr val="window" lastClr="FFFFFF">
                  <a:lumMod val="75000"/>
                </a:sysClr>
              </a:gs>
              <a:gs pos="70000">
                <a:srgbClr val="FAFAFA"/>
              </a:gs>
            </a:gsLst>
            <a:lin ang="8100000" scaled="1"/>
            <a:tileRect/>
          </a:gradFill>
          <a:ln w="15875" cap="flat" cmpd="sng" algn="ctr">
            <a:solidFill>
              <a:sysClr val="window" lastClr="FFFFFF"/>
            </a:solidFill>
            <a:prstDash val="solid"/>
          </a:ln>
          <a:effectLst>
            <a:outerShdw blurRad="254000" dist="190500" dir="8100000" algn="tr" rotWithShape="0">
              <a:prstClr val="black">
                <a:alpha val="15000"/>
              </a:prstClr>
            </a:outerShdw>
          </a:effectLst>
        </p:spPr>
        <p:txBody>
          <a:bodyPr lIns="121798" tIns="60898" rIns="121798" bIns="60898" rtlCol="0" anchor="ctr"/>
          <a:lstStyle/>
          <a:p>
            <a:pPr algn="ctr">
              <a:defRPr/>
            </a:pPr>
            <a:endParaRPr lang="zh-CN" altLang="en-US" sz="1200" kern="0">
              <a:solidFill>
                <a:sysClr val="window" lastClr="FFFFFF"/>
              </a:solidFill>
              <a:latin typeface="微软雅黑" panose="020B0503020204020204" pitchFamily="34" charset="-122"/>
              <a:ea typeface="微软雅黑" panose="020B0503020204020204" pitchFamily="34" charset="-122"/>
            </a:endParaRPr>
          </a:p>
        </p:txBody>
      </p:sp>
      <p:sp>
        <p:nvSpPr>
          <p:cNvPr id="13" name="文本框 15"/>
          <p:cNvSpPr txBox="1"/>
          <p:nvPr/>
        </p:nvSpPr>
        <p:spPr>
          <a:xfrm>
            <a:off x="954731" y="1509136"/>
            <a:ext cx="2489218" cy="492317"/>
          </a:xfrm>
          <a:prstGeom prst="rect">
            <a:avLst/>
          </a:prstGeom>
          <a:noFill/>
        </p:spPr>
        <p:txBody>
          <a:bodyPr wrap="none" lIns="121798" tIns="60898" rIns="121798" bIns="60898" rtlCol="0">
            <a:spAutoFit/>
          </a:bodyPr>
          <a:lstStyle/>
          <a:p>
            <a:pPr algn="ctr"/>
            <a:r>
              <a:rPr lang="en-US" altLang="zh-CN" dirty="0">
                <a:solidFill>
                  <a:srgbClr val="3A3E4A"/>
                </a:solidFill>
                <a:latin typeface="微软雅黑" panose="020B0503020204020204" pitchFamily="34" charset="-122"/>
                <a:ea typeface="微软雅黑" panose="020B0503020204020204" pitchFamily="34" charset="-122"/>
                <a:cs typeface="Arial" panose="020B0604020202020204" pitchFamily="34" charset="0"/>
              </a:rPr>
              <a:t>the first season</a:t>
            </a:r>
            <a:endParaRPr lang="zh-CN" altLang="en-US" dirty="0">
              <a:solidFill>
                <a:srgbClr val="3A3E4A"/>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4" name="椭圆 13"/>
          <p:cNvSpPr/>
          <p:nvPr/>
        </p:nvSpPr>
        <p:spPr>
          <a:xfrm>
            <a:off x="1525539" y="3028847"/>
            <a:ext cx="1347613" cy="1348100"/>
          </a:xfrm>
          <a:prstGeom prst="ellipse">
            <a:avLst/>
          </a:prstGeom>
          <a:gradFill flip="none" rotWithShape="1">
            <a:gsLst>
              <a:gs pos="0">
                <a:sysClr val="window" lastClr="FFFFFF">
                  <a:lumMod val="95000"/>
                  <a:lumOff val="5000"/>
                </a:sysClr>
              </a:gs>
              <a:gs pos="0">
                <a:sysClr val="window" lastClr="FFFFFF">
                  <a:lumMod val="75000"/>
                </a:sysClr>
              </a:gs>
              <a:gs pos="70000">
                <a:srgbClr val="FAFAFA"/>
              </a:gs>
            </a:gsLst>
            <a:lin ang="8100000" scaled="1"/>
            <a:tileRect/>
          </a:gradFill>
          <a:ln w="25400" cap="flat" cmpd="sng" algn="ctr">
            <a:solidFill>
              <a:sysClr val="window" lastClr="FFFFFF"/>
            </a:solidFill>
            <a:prstDash val="solid"/>
          </a:ln>
          <a:effectLst>
            <a:outerShdw blurRad="254000" dist="190500" dir="8100000" algn="tr" rotWithShape="0">
              <a:prstClr val="black">
                <a:alpha val="15000"/>
              </a:prstClr>
            </a:outerShdw>
          </a:effectLst>
        </p:spPr>
        <p:txBody>
          <a:bodyPr lIns="121798" tIns="60898" rIns="121798" bIns="60898" rtlCol="0" anchor="ctr"/>
          <a:lstStyle/>
          <a:p>
            <a:pPr algn="ctr">
              <a:defRPr/>
            </a:pPr>
            <a:endParaRPr lang="zh-CN" altLang="en-US" sz="2100" kern="0">
              <a:solidFill>
                <a:sysClr val="window" lastClr="FFFFFF"/>
              </a:solidFill>
              <a:latin typeface="Calibri" panose="020F0502020204030204"/>
              <a:ea typeface="宋体" panose="02010600030101010101" pitchFamily="2" charset="-122"/>
            </a:endParaRPr>
          </a:p>
        </p:txBody>
      </p:sp>
      <p:sp>
        <p:nvSpPr>
          <p:cNvPr id="15" name="椭圆 14"/>
          <p:cNvSpPr/>
          <p:nvPr/>
        </p:nvSpPr>
        <p:spPr>
          <a:xfrm>
            <a:off x="7292997" y="2045261"/>
            <a:ext cx="272111" cy="272210"/>
          </a:xfrm>
          <a:prstGeom prst="ellipse">
            <a:avLst/>
          </a:prstGeom>
          <a:gradFill flip="none" rotWithShape="1">
            <a:gsLst>
              <a:gs pos="0">
                <a:sysClr val="window" lastClr="FFFFFF">
                  <a:lumMod val="95000"/>
                  <a:lumOff val="5000"/>
                </a:sysClr>
              </a:gs>
              <a:gs pos="0">
                <a:sysClr val="window" lastClr="FFFFFF">
                  <a:lumMod val="75000"/>
                </a:sysClr>
              </a:gs>
              <a:gs pos="70000">
                <a:srgbClr val="FAFAFA"/>
              </a:gs>
            </a:gsLst>
            <a:lin ang="8100000" scaled="1"/>
            <a:tileRect/>
          </a:gradFill>
          <a:ln w="15875" cap="flat" cmpd="sng" algn="ctr">
            <a:solidFill>
              <a:sysClr val="window" lastClr="FFFFFF"/>
            </a:solidFill>
            <a:prstDash val="solid"/>
          </a:ln>
          <a:effectLst>
            <a:outerShdw blurRad="254000" dist="190500" dir="8100000" algn="tr" rotWithShape="0">
              <a:prstClr val="black">
                <a:alpha val="15000"/>
              </a:prstClr>
            </a:outerShdw>
          </a:effectLst>
        </p:spPr>
        <p:txBody>
          <a:bodyPr lIns="121798" tIns="60898" rIns="121798" bIns="60898" rtlCol="0" anchor="ctr"/>
          <a:lstStyle/>
          <a:p>
            <a:pPr algn="ctr">
              <a:defRPr/>
            </a:pPr>
            <a:endParaRPr lang="zh-CN" altLang="en-US" sz="1200" kern="0">
              <a:solidFill>
                <a:sysClr val="window" lastClr="FFFFFF"/>
              </a:solidFill>
              <a:latin typeface="微软雅黑" panose="020B0503020204020204" pitchFamily="34" charset="-122"/>
              <a:ea typeface="微软雅黑" panose="020B0503020204020204" pitchFamily="34" charset="-122"/>
            </a:endParaRPr>
          </a:p>
        </p:txBody>
      </p:sp>
      <p:sp>
        <p:nvSpPr>
          <p:cNvPr id="16" name="文本框 28"/>
          <p:cNvSpPr txBox="1"/>
          <p:nvPr/>
        </p:nvSpPr>
        <p:spPr>
          <a:xfrm>
            <a:off x="6146556" y="1509136"/>
            <a:ext cx="2565008" cy="492317"/>
          </a:xfrm>
          <a:prstGeom prst="rect">
            <a:avLst/>
          </a:prstGeom>
          <a:noFill/>
        </p:spPr>
        <p:txBody>
          <a:bodyPr wrap="none" lIns="121798" tIns="60898" rIns="121798" bIns="60898" rtlCol="0">
            <a:spAutoFit/>
          </a:bodyPr>
          <a:lstStyle/>
          <a:p>
            <a:pPr algn="ctr"/>
            <a:r>
              <a:rPr lang="en-US" altLang="zh-CN" dirty="0">
                <a:solidFill>
                  <a:srgbClr val="3A3E4A"/>
                </a:solidFill>
                <a:latin typeface="微软雅黑" panose="020B0503020204020204" pitchFamily="34" charset="-122"/>
                <a:ea typeface="微软雅黑" panose="020B0503020204020204" pitchFamily="34" charset="-122"/>
                <a:cs typeface="Arial" panose="020B0604020202020204" pitchFamily="34" charset="0"/>
              </a:rPr>
              <a:t>the third </a:t>
            </a:r>
            <a:r>
              <a:rPr lang="en-US" altLang="zh-CN" dirty="0" err="1">
                <a:solidFill>
                  <a:srgbClr val="3A3E4A"/>
                </a:solidFill>
                <a:latin typeface="微软雅黑" panose="020B0503020204020204" pitchFamily="34" charset="-122"/>
                <a:ea typeface="微软雅黑" panose="020B0503020204020204" pitchFamily="34" charset="-122"/>
                <a:cs typeface="Arial" panose="020B0604020202020204" pitchFamily="34" charset="0"/>
              </a:rPr>
              <a:t>quater</a:t>
            </a:r>
            <a:endParaRPr lang="zh-CN" altLang="en-US" dirty="0">
              <a:solidFill>
                <a:srgbClr val="3A3E4A"/>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7" name="椭圆 16"/>
          <p:cNvSpPr/>
          <p:nvPr/>
        </p:nvSpPr>
        <p:spPr>
          <a:xfrm>
            <a:off x="6755256" y="3028847"/>
            <a:ext cx="1347613" cy="1348100"/>
          </a:xfrm>
          <a:prstGeom prst="ellipse">
            <a:avLst/>
          </a:prstGeom>
          <a:gradFill flip="none" rotWithShape="1">
            <a:gsLst>
              <a:gs pos="0">
                <a:sysClr val="window" lastClr="FFFFFF">
                  <a:lumMod val="95000"/>
                  <a:lumOff val="5000"/>
                </a:sysClr>
              </a:gs>
              <a:gs pos="0">
                <a:sysClr val="window" lastClr="FFFFFF">
                  <a:lumMod val="75000"/>
                </a:sysClr>
              </a:gs>
              <a:gs pos="70000">
                <a:srgbClr val="FAFAFA"/>
              </a:gs>
            </a:gsLst>
            <a:lin ang="8100000" scaled="1"/>
            <a:tileRect/>
          </a:gradFill>
          <a:ln w="25400" cap="flat" cmpd="sng" algn="ctr">
            <a:solidFill>
              <a:sysClr val="window" lastClr="FFFFFF"/>
            </a:solidFill>
            <a:prstDash val="solid"/>
          </a:ln>
          <a:effectLst>
            <a:outerShdw blurRad="254000" dist="190500" dir="8100000" algn="tr" rotWithShape="0">
              <a:prstClr val="black">
                <a:alpha val="15000"/>
              </a:prstClr>
            </a:outerShdw>
          </a:effectLst>
        </p:spPr>
        <p:txBody>
          <a:bodyPr lIns="121798" tIns="60898" rIns="121798" bIns="60898" rtlCol="0" anchor="ctr"/>
          <a:lstStyle/>
          <a:p>
            <a:pPr algn="ctr">
              <a:defRPr/>
            </a:pPr>
            <a:endParaRPr lang="zh-CN" altLang="en-US" sz="2100" kern="0">
              <a:solidFill>
                <a:sysClr val="window" lastClr="FFFFFF"/>
              </a:solidFill>
              <a:latin typeface="Calibri" panose="020F0502020204030204"/>
              <a:ea typeface="宋体" panose="02010600030101010101" pitchFamily="2" charset="-122"/>
            </a:endParaRPr>
          </a:p>
        </p:txBody>
      </p:sp>
      <p:sp>
        <p:nvSpPr>
          <p:cNvPr id="18" name="椭圆 17"/>
          <p:cNvSpPr/>
          <p:nvPr/>
        </p:nvSpPr>
        <p:spPr>
          <a:xfrm>
            <a:off x="4695618" y="2045261"/>
            <a:ext cx="272111" cy="272210"/>
          </a:xfrm>
          <a:prstGeom prst="ellipse">
            <a:avLst/>
          </a:prstGeom>
          <a:gradFill flip="none" rotWithShape="1">
            <a:gsLst>
              <a:gs pos="0">
                <a:sysClr val="window" lastClr="FFFFFF">
                  <a:lumMod val="95000"/>
                  <a:lumOff val="5000"/>
                </a:sysClr>
              </a:gs>
              <a:gs pos="0">
                <a:sysClr val="window" lastClr="FFFFFF">
                  <a:lumMod val="75000"/>
                </a:sysClr>
              </a:gs>
              <a:gs pos="70000">
                <a:srgbClr val="FAFAFA"/>
              </a:gs>
            </a:gsLst>
            <a:lin ang="8100000" scaled="1"/>
            <a:tileRect/>
          </a:gradFill>
          <a:ln w="15875" cap="flat" cmpd="sng" algn="ctr">
            <a:solidFill>
              <a:sysClr val="window" lastClr="FFFFFF"/>
            </a:solidFill>
            <a:prstDash val="solid"/>
          </a:ln>
          <a:effectLst>
            <a:outerShdw blurRad="254000" dist="190500" dir="8100000" algn="tr" rotWithShape="0">
              <a:prstClr val="black">
                <a:alpha val="15000"/>
              </a:prstClr>
            </a:outerShdw>
          </a:effectLst>
        </p:spPr>
        <p:txBody>
          <a:bodyPr lIns="121798" tIns="60898" rIns="121798" bIns="60898" rtlCol="0" anchor="ctr"/>
          <a:lstStyle/>
          <a:p>
            <a:pPr algn="ctr">
              <a:defRPr/>
            </a:pPr>
            <a:endParaRPr lang="zh-CN" altLang="en-US" sz="1200" kern="0">
              <a:solidFill>
                <a:sysClr val="window" lastClr="FFFFFF"/>
              </a:solidFill>
              <a:latin typeface="微软雅黑" panose="020B0503020204020204" pitchFamily="34" charset="-122"/>
              <a:ea typeface="微软雅黑" panose="020B0503020204020204" pitchFamily="34" charset="-122"/>
            </a:endParaRPr>
          </a:p>
        </p:txBody>
      </p:sp>
      <p:sp>
        <p:nvSpPr>
          <p:cNvPr id="19" name="文本框 40"/>
          <p:cNvSpPr txBox="1"/>
          <p:nvPr/>
        </p:nvSpPr>
        <p:spPr>
          <a:xfrm>
            <a:off x="3575048" y="1509136"/>
            <a:ext cx="2513263" cy="492317"/>
          </a:xfrm>
          <a:prstGeom prst="rect">
            <a:avLst/>
          </a:prstGeom>
          <a:noFill/>
        </p:spPr>
        <p:txBody>
          <a:bodyPr wrap="none" lIns="121798" tIns="60898" rIns="121798" bIns="60898" rtlCol="0">
            <a:spAutoFit/>
          </a:bodyPr>
          <a:lstStyle/>
          <a:p>
            <a:pPr algn="ctr"/>
            <a:r>
              <a:rPr lang="en-US" altLang="zh-CN" dirty="0">
                <a:solidFill>
                  <a:srgbClr val="3A3E4A"/>
                </a:solidFill>
                <a:latin typeface="微软雅黑" panose="020B0503020204020204" pitchFamily="34" charset="-122"/>
                <a:ea typeface="微软雅黑" panose="020B0503020204020204" pitchFamily="34" charset="-122"/>
                <a:cs typeface="Arial" panose="020B0604020202020204" pitchFamily="34" charset="0"/>
              </a:rPr>
              <a:t>Second quarter</a:t>
            </a:r>
            <a:endParaRPr lang="zh-CN" altLang="en-US" dirty="0">
              <a:solidFill>
                <a:srgbClr val="3A3E4A"/>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20" name="椭圆 19"/>
          <p:cNvSpPr/>
          <p:nvPr/>
        </p:nvSpPr>
        <p:spPr>
          <a:xfrm>
            <a:off x="3983247" y="3237728"/>
            <a:ext cx="1696856" cy="1697470"/>
          </a:xfrm>
          <a:prstGeom prst="ellipse">
            <a:avLst/>
          </a:prstGeom>
          <a:gradFill flip="none" rotWithShape="1">
            <a:gsLst>
              <a:gs pos="0">
                <a:sysClr val="window" lastClr="FFFFFF">
                  <a:lumMod val="95000"/>
                  <a:lumOff val="5000"/>
                </a:sysClr>
              </a:gs>
              <a:gs pos="0">
                <a:sysClr val="window" lastClr="FFFFFF">
                  <a:lumMod val="75000"/>
                </a:sysClr>
              </a:gs>
              <a:gs pos="70000">
                <a:srgbClr val="FAFAFA"/>
              </a:gs>
            </a:gsLst>
            <a:lin ang="8100000" scaled="1"/>
            <a:tileRect/>
          </a:gradFill>
          <a:ln w="25400" cap="flat" cmpd="sng" algn="ctr">
            <a:solidFill>
              <a:sysClr val="window" lastClr="FFFFFF"/>
            </a:solidFill>
            <a:prstDash val="solid"/>
          </a:ln>
          <a:effectLst>
            <a:outerShdw blurRad="254000" dist="190500" dir="8100000" algn="tr" rotWithShape="0">
              <a:prstClr val="black">
                <a:alpha val="15000"/>
              </a:prstClr>
            </a:outerShdw>
          </a:effectLst>
        </p:spPr>
        <p:txBody>
          <a:bodyPr lIns="121798" tIns="60898" rIns="121798" bIns="60898" rtlCol="0" anchor="ctr"/>
          <a:lstStyle/>
          <a:p>
            <a:pPr algn="ctr">
              <a:defRPr/>
            </a:pPr>
            <a:endParaRPr lang="zh-CN" altLang="en-US" sz="2100" kern="0">
              <a:solidFill>
                <a:sysClr val="window" lastClr="FFFFFF"/>
              </a:solidFill>
              <a:latin typeface="Calibri" panose="020F0502020204030204"/>
              <a:ea typeface="宋体" panose="02010600030101010101" pitchFamily="2" charset="-122"/>
            </a:endParaRPr>
          </a:p>
        </p:txBody>
      </p:sp>
      <p:sp>
        <p:nvSpPr>
          <p:cNvPr id="21" name="椭圆 20"/>
          <p:cNvSpPr/>
          <p:nvPr/>
        </p:nvSpPr>
        <p:spPr>
          <a:xfrm>
            <a:off x="9910630" y="2045261"/>
            <a:ext cx="272111" cy="272210"/>
          </a:xfrm>
          <a:prstGeom prst="ellipse">
            <a:avLst/>
          </a:prstGeom>
          <a:gradFill flip="none" rotWithShape="1">
            <a:gsLst>
              <a:gs pos="0">
                <a:sysClr val="window" lastClr="FFFFFF">
                  <a:lumMod val="95000"/>
                  <a:lumOff val="5000"/>
                </a:sysClr>
              </a:gs>
              <a:gs pos="0">
                <a:sysClr val="window" lastClr="FFFFFF">
                  <a:lumMod val="75000"/>
                </a:sysClr>
              </a:gs>
              <a:gs pos="70000">
                <a:srgbClr val="FAFAFA"/>
              </a:gs>
            </a:gsLst>
            <a:lin ang="8100000" scaled="1"/>
            <a:tileRect/>
          </a:gradFill>
          <a:ln w="15875" cap="flat" cmpd="sng" algn="ctr">
            <a:solidFill>
              <a:sysClr val="window" lastClr="FFFFFF"/>
            </a:solidFill>
            <a:prstDash val="solid"/>
          </a:ln>
          <a:effectLst>
            <a:outerShdw blurRad="254000" dist="190500" dir="8100000" algn="tr" rotWithShape="0">
              <a:prstClr val="black">
                <a:alpha val="15000"/>
              </a:prstClr>
            </a:outerShdw>
          </a:effectLst>
        </p:spPr>
        <p:txBody>
          <a:bodyPr lIns="121798" tIns="60898" rIns="121798" bIns="60898" rtlCol="0" anchor="ctr"/>
          <a:lstStyle/>
          <a:p>
            <a:pPr algn="ctr">
              <a:defRPr/>
            </a:pPr>
            <a:endParaRPr lang="zh-CN" altLang="en-US" sz="1200" kern="0">
              <a:solidFill>
                <a:sysClr val="window" lastClr="FFFFFF"/>
              </a:solidFill>
              <a:latin typeface="微软雅黑" panose="020B0503020204020204" pitchFamily="34" charset="-122"/>
              <a:ea typeface="微软雅黑" panose="020B0503020204020204" pitchFamily="34" charset="-122"/>
            </a:endParaRPr>
          </a:p>
        </p:txBody>
      </p:sp>
      <p:sp>
        <p:nvSpPr>
          <p:cNvPr id="22" name="文本框 45"/>
          <p:cNvSpPr txBox="1"/>
          <p:nvPr/>
        </p:nvSpPr>
        <p:spPr>
          <a:xfrm>
            <a:off x="8844562" y="1509136"/>
            <a:ext cx="2404259" cy="492317"/>
          </a:xfrm>
          <a:prstGeom prst="rect">
            <a:avLst/>
          </a:prstGeom>
          <a:noFill/>
        </p:spPr>
        <p:txBody>
          <a:bodyPr wrap="none" lIns="121798" tIns="60898" rIns="121798" bIns="60898" rtlCol="0">
            <a:spAutoFit/>
          </a:bodyPr>
          <a:lstStyle/>
          <a:p>
            <a:pPr algn="ctr"/>
            <a:r>
              <a:rPr lang="en-US" altLang="zh-CN" dirty="0">
                <a:solidFill>
                  <a:srgbClr val="3A3E4A"/>
                </a:solidFill>
                <a:latin typeface="微软雅黑" panose="020B0503020204020204" pitchFamily="34" charset="-122"/>
                <a:ea typeface="微软雅黑" panose="020B0503020204020204" pitchFamily="34" charset="-122"/>
                <a:cs typeface="Arial" panose="020B0604020202020204" pitchFamily="34" charset="0"/>
              </a:rPr>
              <a:t>Fourth quarter</a:t>
            </a:r>
            <a:endParaRPr lang="zh-CN" altLang="en-US" dirty="0">
              <a:solidFill>
                <a:srgbClr val="3A3E4A"/>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23" name="椭圆 22"/>
          <p:cNvSpPr/>
          <p:nvPr/>
        </p:nvSpPr>
        <p:spPr>
          <a:xfrm>
            <a:off x="9198259" y="3045663"/>
            <a:ext cx="1696856" cy="1697470"/>
          </a:xfrm>
          <a:prstGeom prst="ellipse">
            <a:avLst/>
          </a:prstGeom>
          <a:gradFill flip="none" rotWithShape="1">
            <a:gsLst>
              <a:gs pos="0">
                <a:sysClr val="window" lastClr="FFFFFF">
                  <a:lumMod val="95000"/>
                  <a:lumOff val="5000"/>
                </a:sysClr>
              </a:gs>
              <a:gs pos="0">
                <a:sysClr val="window" lastClr="FFFFFF">
                  <a:lumMod val="75000"/>
                </a:sysClr>
              </a:gs>
              <a:gs pos="70000">
                <a:srgbClr val="FAFAFA"/>
              </a:gs>
            </a:gsLst>
            <a:lin ang="8100000" scaled="1"/>
            <a:tileRect/>
          </a:gradFill>
          <a:ln w="25400" cap="flat" cmpd="sng" algn="ctr">
            <a:solidFill>
              <a:sysClr val="window" lastClr="FFFFFF"/>
            </a:solidFill>
            <a:prstDash val="solid"/>
          </a:ln>
          <a:effectLst>
            <a:outerShdw blurRad="254000" dist="190500" dir="8100000" algn="tr" rotWithShape="0">
              <a:prstClr val="black">
                <a:alpha val="15000"/>
              </a:prstClr>
            </a:outerShdw>
          </a:effectLst>
        </p:spPr>
        <p:txBody>
          <a:bodyPr lIns="121798" tIns="60898" rIns="121798" bIns="60898" rtlCol="0" anchor="ctr"/>
          <a:lstStyle/>
          <a:p>
            <a:pPr algn="ctr">
              <a:defRPr/>
            </a:pPr>
            <a:endParaRPr lang="zh-CN" altLang="en-US" sz="2100" kern="0">
              <a:solidFill>
                <a:sysClr val="window" lastClr="FFFFFF"/>
              </a:solidFill>
              <a:latin typeface="Calibri" panose="020F0502020204030204"/>
              <a:ea typeface="宋体" panose="02010600030101010101" pitchFamily="2" charset="-122"/>
            </a:endParaRPr>
          </a:p>
        </p:txBody>
      </p:sp>
      <p:sp>
        <p:nvSpPr>
          <p:cNvPr id="24" name="矩形 23"/>
          <p:cNvSpPr/>
          <p:nvPr/>
        </p:nvSpPr>
        <p:spPr>
          <a:xfrm>
            <a:off x="1123815" y="4491963"/>
            <a:ext cx="2320134" cy="1145894"/>
          </a:xfrm>
          <a:prstGeom prst="rect">
            <a:avLst/>
          </a:prstGeom>
        </p:spPr>
        <p:txBody>
          <a:bodyPr wrap="square" lIns="121798" tIns="60898" rIns="121798" bIns="60898" anchor="ctr">
            <a:spAutoFit/>
          </a:bodyPr>
          <a:lstStyle/>
          <a:p>
            <a:pPr>
              <a:lnSpc>
                <a:spcPct val="120000"/>
              </a:lnSpc>
              <a:defRPr/>
            </a:pPr>
            <a:r>
              <a:rPr lang="en-US" altLang="zh-CN" sz="1900" kern="0" dirty="0">
                <a:solidFill>
                  <a:sysClr val="windowText" lastClr="000000">
                    <a:lumMod val="75000"/>
                    <a:lumOff val="25000"/>
                  </a:sysClr>
                </a:solidFill>
                <a:latin typeface="微软雅黑" panose="020B0503020204020204" pitchFamily="34" charset="-122"/>
                <a:ea typeface="微软雅黑" panose="020B0503020204020204" pitchFamily="34" charset="-122"/>
              </a:rPr>
              <a:t>Click here to add content that matches the title.</a:t>
            </a:r>
          </a:p>
        </p:txBody>
      </p:sp>
      <p:sp>
        <p:nvSpPr>
          <p:cNvPr id="25" name="矩形 24"/>
          <p:cNvSpPr/>
          <p:nvPr/>
        </p:nvSpPr>
        <p:spPr>
          <a:xfrm>
            <a:off x="3756153" y="5063047"/>
            <a:ext cx="2320134" cy="1145894"/>
          </a:xfrm>
          <a:prstGeom prst="rect">
            <a:avLst/>
          </a:prstGeom>
        </p:spPr>
        <p:txBody>
          <a:bodyPr wrap="square" lIns="121798" tIns="60898" rIns="121798" bIns="60898" anchor="ctr">
            <a:spAutoFit/>
          </a:bodyPr>
          <a:lstStyle/>
          <a:p>
            <a:pPr>
              <a:lnSpc>
                <a:spcPct val="120000"/>
              </a:lnSpc>
              <a:defRPr/>
            </a:pPr>
            <a:r>
              <a:rPr lang="en-US" altLang="zh-CN" sz="1900" kern="0" dirty="0">
                <a:solidFill>
                  <a:sysClr val="windowText" lastClr="000000">
                    <a:lumMod val="75000"/>
                    <a:lumOff val="25000"/>
                  </a:sysClr>
                </a:solidFill>
                <a:latin typeface="微软雅黑" panose="020B0503020204020204" pitchFamily="34" charset="-122"/>
                <a:ea typeface="微软雅黑" panose="020B0503020204020204" pitchFamily="34" charset="-122"/>
              </a:rPr>
              <a:t>Click here to add content that matches the title.</a:t>
            </a:r>
          </a:p>
        </p:txBody>
      </p:sp>
      <p:sp>
        <p:nvSpPr>
          <p:cNvPr id="26" name="矩形 25"/>
          <p:cNvSpPr/>
          <p:nvPr/>
        </p:nvSpPr>
        <p:spPr>
          <a:xfrm>
            <a:off x="8971161" y="4870981"/>
            <a:ext cx="2320134" cy="1145894"/>
          </a:xfrm>
          <a:prstGeom prst="rect">
            <a:avLst/>
          </a:prstGeom>
        </p:spPr>
        <p:txBody>
          <a:bodyPr wrap="square" lIns="121798" tIns="60898" rIns="121798" bIns="60898" anchor="ctr">
            <a:spAutoFit/>
          </a:bodyPr>
          <a:lstStyle/>
          <a:p>
            <a:pPr>
              <a:lnSpc>
                <a:spcPct val="120000"/>
              </a:lnSpc>
              <a:defRPr/>
            </a:pPr>
            <a:r>
              <a:rPr lang="en-US" altLang="zh-CN" sz="1900" kern="0" dirty="0">
                <a:solidFill>
                  <a:sysClr val="windowText" lastClr="000000">
                    <a:lumMod val="75000"/>
                    <a:lumOff val="25000"/>
                  </a:sysClr>
                </a:solidFill>
                <a:latin typeface="微软雅黑" panose="020B0503020204020204" pitchFamily="34" charset="-122"/>
                <a:ea typeface="微软雅黑" panose="020B0503020204020204" pitchFamily="34" charset="-122"/>
              </a:rPr>
              <a:t>Click here to add content that matches the title.</a:t>
            </a:r>
          </a:p>
        </p:txBody>
      </p:sp>
      <p:sp>
        <p:nvSpPr>
          <p:cNvPr id="27" name="矩形 26"/>
          <p:cNvSpPr/>
          <p:nvPr/>
        </p:nvSpPr>
        <p:spPr>
          <a:xfrm>
            <a:off x="6353532" y="4491963"/>
            <a:ext cx="2320134" cy="1145894"/>
          </a:xfrm>
          <a:prstGeom prst="rect">
            <a:avLst/>
          </a:prstGeom>
        </p:spPr>
        <p:txBody>
          <a:bodyPr wrap="square" lIns="121798" tIns="60898" rIns="121798" bIns="60898" anchor="ctr">
            <a:spAutoFit/>
          </a:bodyPr>
          <a:lstStyle/>
          <a:p>
            <a:pPr>
              <a:lnSpc>
                <a:spcPct val="120000"/>
              </a:lnSpc>
              <a:defRPr/>
            </a:pPr>
            <a:r>
              <a:rPr lang="en-US" altLang="zh-CN" sz="1900" kern="0" dirty="0">
                <a:solidFill>
                  <a:sysClr val="windowText" lastClr="000000">
                    <a:lumMod val="75000"/>
                    <a:lumOff val="25000"/>
                  </a:sysClr>
                </a:solidFill>
                <a:latin typeface="微软雅黑" panose="020B0503020204020204" pitchFamily="34" charset="-122"/>
                <a:ea typeface="微软雅黑" panose="020B0503020204020204" pitchFamily="34" charset="-122"/>
              </a:rPr>
              <a:t>Click here to add content that matches the title.</a:t>
            </a:r>
          </a:p>
        </p:txBody>
      </p:sp>
      <p:sp>
        <p:nvSpPr>
          <p:cNvPr id="28" name="椭圆 27"/>
          <p:cNvSpPr/>
          <p:nvPr/>
        </p:nvSpPr>
        <p:spPr>
          <a:xfrm>
            <a:off x="1593544" y="3098297"/>
            <a:ext cx="1211592" cy="1212030"/>
          </a:xfrm>
          <a:prstGeom prst="ellipse">
            <a:avLst/>
          </a:prstGeom>
          <a:solidFill>
            <a:srgbClr val="3A3E4A"/>
          </a:solidFill>
          <a:ln w="25400" cap="flat" cmpd="sng" algn="ctr">
            <a:noFill/>
            <a:prstDash val="solid"/>
          </a:ln>
          <a:effectLst/>
        </p:spPr>
        <p:txBody>
          <a:bodyPr lIns="121798" tIns="60898" rIns="121798" bIns="60898" rtlCol="0" anchor="ctr"/>
          <a:lstStyle/>
          <a:p>
            <a:pPr algn="ctr">
              <a:defRPr/>
            </a:pPr>
            <a:endParaRPr lang="zh-CN" altLang="en-US" kern="0">
              <a:solidFill>
                <a:sysClr val="window" lastClr="FFFFFF"/>
              </a:solidFill>
              <a:latin typeface="Calibri" panose="020F0502020204030204"/>
              <a:ea typeface="宋体" panose="02010600030101010101" pitchFamily="2" charset="-122"/>
            </a:endParaRPr>
          </a:p>
        </p:txBody>
      </p:sp>
      <p:sp>
        <p:nvSpPr>
          <p:cNvPr id="29" name="文本框 18"/>
          <p:cNvSpPr txBox="1"/>
          <p:nvPr/>
        </p:nvSpPr>
        <p:spPr>
          <a:xfrm>
            <a:off x="1738929" y="3333770"/>
            <a:ext cx="920840" cy="446151"/>
          </a:xfrm>
          <a:prstGeom prst="rect">
            <a:avLst/>
          </a:prstGeom>
          <a:noFill/>
        </p:spPr>
        <p:txBody>
          <a:bodyPr wrap="none" lIns="121798" tIns="60898" rIns="121798" bIns="60898" rtlCol="0">
            <a:spAutoFit/>
          </a:bodyPr>
          <a:lstStyle/>
          <a:p>
            <a:pPr algn="ctr">
              <a:defRPr/>
            </a:pPr>
            <a:r>
              <a:rPr lang="en-US" altLang="zh-CN" sz="2100" b="1" kern="0" dirty="0">
                <a:solidFill>
                  <a:sysClr val="window" lastClr="FFFFFF"/>
                </a:solidFill>
                <a:latin typeface="微软雅黑" panose="020B0503020204020204" pitchFamily="34" charset="-122"/>
                <a:ea typeface="微软雅黑" panose="020B0503020204020204" pitchFamily="34" charset="-122"/>
                <a:cs typeface="Arial" panose="020B0604020202020204" pitchFamily="34" charset="0"/>
              </a:rPr>
              <a:t>Text </a:t>
            </a:r>
            <a:endParaRPr lang="zh-CN" altLang="en-US" sz="2100" b="1" kern="0" dirty="0">
              <a:solidFill>
                <a:sysClr val="window" lastClr="FFFFFF"/>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30" name="椭圆 29"/>
          <p:cNvSpPr/>
          <p:nvPr/>
        </p:nvSpPr>
        <p:spPr>
          <a:xfrm>
            <a:off x="6823264" y="3100012"/>
            <a:ext cx="1211592" cy="1212030"/>
          </a:xfrm>
          <a:prstGeom prst="ellipse">
            <a:avLst/>
          </a:prstGeom>
          <a:solidFill>
            <a:srgbClr val="3A3E4A"/>
          </a:solidFill>
          <a:ln w="25400" cap="flat" cmpd="sng" algn="ctr">
            <a:noFill/>
            <a:prstDash val="solid"/>
          </a:ln>
          <a:effectLst/>
        </p:spPr>
        <p:txBody>
          <a:bodyPr lIns="121798" tIns="60898" rIns="121798" bIns="60898" rtlCol="0" anchor="ctr"/>
          <a:lstStyle/>
          <a:p>
            <a:pPr algn="ctr">
              <a:defRPr/>
            </a:pPr>
            <a:endParaRPr lang="zh-CN" altLang="en-US" kern="0">
              <a:solidFill>
                <a:sysClr val="window" lastClr="FFFFFF"/>
              </a:solidFill>
              <a:latin typeface="Calibri" panose="020F0502020204030204"/>
              <a:ea typeface="宋体" panose="02010600030101010101" pitchFamily="2" charset="-122"/>
            </a:endParaRPr>
          </a:p>
        </p:txBody>
      </p:sp>
      <p:sp>
        <p:nvSpPr>
          <p:cNvPr id="31" name="文本框 30"/>
          <p:cNvSpPr txBox="1"/>
          <p:nvPr/>
        </p:nvSpPr>
        <p:spPr>
          <a:xfrm>
            <a:off x="6968644" y="3333770"/>
            <a:ext cx="920840" cy="446151"/>
          </a:xfrm>
          <a:prstGeom prst="rect">
            <a:avLst/>
          </a:prstGeom>
          <a:noFill/>
        </p:spPr>
        <p:txBody>
          <a:bodyPr wrap="none" lIns="121798" tIns="60898" rIns="121798" bIns="60898" rtlCol="0">
            <a:spAutoFit/>
          </a:bodyPr>
          <a:lstStyle/>
          <a:p>
            <a:pPr algn="ctr">
              <a:defRPr/>
            </a:pPr>
            <a:r>
              <a:rPr lang="en-US" altLang="zh-CN" sz="2100" b="1" kern="0" dirty="0">
                <a:solidFill>
                  <a:sysClr val="window" lastClr="FFFFFF"/>
                </a:solidFill>
                <a:latin typeface="微软雅黑" panose="020B0503020204020204" pitchFamily="34" charset="-122"/>
                <a:ea typeface="微软雅黑" panose="020B0503020204020204" pitchFamily="34" charset="-122"/>
                <a:cs typeface="Arial" panose="020B0604020202020204" pitchFamily="34" charset="0"/>
              </a:rPr>
              <a:t>Text </a:t>
            </a:r>
            <a:endParaRPr lang="zh-CN" altLang="en-US" sz="2100" b="1" kern="0" dirty="0">
              <a:solidFill>
                <a:sysClr val="window" lastClr="FFFFFF"/>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32" name="椭圆 31"/>
          <p:cNvSpPr/>
          <p:nvPr/>
        </p:nvSpPr>
        <p:spPr>
          <a:xfrm>
            <a:off x="4079283" y="3345468"/>
            <a:ext cx="1500461" cy="1501003"/>
          </a:xfrm>
          <a:prstGeom prst="ellipse">
            <a:avLst/>
          </a:prstGeom>
          <a:solidFill>
            <a:srgbClr val="3A3E4A"/>
          </a:solidFill>
          <a:ln w="25400" cap="flat" cmpd="sng" algn="ctr">
            <a:noFill/>
            <a:prstDash val="solid"/>
          </a:ln>
          <a:effectLst/>
        </p:spPr>
        <p:txBody>
          <a:bodyPr lIns="121798" tIns="60898" rIns="121798" bIns="60898" rtlCol="0" anchor="ctr"/>
          <a:lstStyle/>
          <a:p>
            <a:pPr algn="ctr">
              <a:defRPr/>
            </a:pPr>
            <a:endParaRPr lang="zh-CN" altLang="en-US" kern="0">
              <a:solidFill>
                <a:sysClr val="window" lastClr="FFFFFF"/>
              </a:solidFill>
              <a:latin typeface="Calibri" panose="020F0502020204030204"/>
              <a:ea typeface="宋体" panose="02010600030101010101" pitchFamily="2" charset="-122"/>
            </a:endParaRPr>
          </a:p>
        </p:txBody>
      </p:sp>
      <p:sp>
        <p:nvSpPr>
          <p:cNvPr id="33" name="文本框 42"/>
          <p:cNvSpPr txBox="1"/>
          <p:nvPr/>
        </p:nvSpPr>
        <p:spPr>
          <a:xfrm>
            <a:off x="4259048" y="3586506"/>
            <a:ext cx="1145260" cy="553873"/>
          </a:xfrm>
          <a:prstGeom prst="rect">
            <a:avLst/>
          </a:prstGeom>
          <a:noFill/>
        </p:spPr>
        <p:txBody>
          <a:bodyPr wrap="none" lIns="121798" tIns="60898" rIns="121798" bIns="60898" rtlCol="0">
            <a:spAutoFit/>
          </a:bodyPr>
          <a:lstStyle/>
          <a:p>
            <a:pPr algn="ctr">
              <a:defRPr/>
            </a:pPr>
            <a:r>
              <a:rPr lang="en-US" altLang="zh-CN" sz="2800" b="1" kern="0" dirty="0">
                <a:solidFill>
                  <a:sysClr val="window" lastClr="FFFFFF"/>
                </a:solidFill>
                <a:latin typeface="微软雅黑" panose="020B0503020204020204" pitchFamily="34" charset="-122"/>
                <a:ea typeface="微软雅黑" panose="020B0503020204020204" pitchFamily="34" charset="-122"/>
                <a:cs typeface="Arial" panose="020B0604020202020204" pitchFamily="34" charset="0"/>
              </a:rPr>
              <a:t>Text </a:t>
            </a:r>
            <a:endParaRPr lang="zh-CN" altLang="en-US" sz="2800" b="1" kern="0" dirty="0">
              <a:solidFill>
                <a:sysClr val="window" lastClr="FFFFFF"/>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34" name="椭圆 33"/>
          <p:cNvSpPr/>
          <p:nvPr/>
        </p:nvSpPr>
        <p:spPr>
          <a:xfrm>
            <a:off x="9295832" y="3143896"/>
            <a:ext cx="1500461" cy="1501003"/>
          </a:xfrm>
          <a:prstGeom prst="ellipse">
            <a:avLst/>
          </a:prstGeom>
          <a:solidFill>
            <a:srgbClr val="3A3E4A"/>
          </a:solidFill>
          <a:ln w="25400" cap="flat" cmpd="sng" algn="ctr">
            <a:noFill/>
            <a:prstDash val="solid"/>
          </a:ln>
          <a:effectLst/>
        </p:spPr>
        <p:txBody>
          <a:bodyPr lIns="121798" tIns="60898" rIns="121798" bIns="60898" rtlCol="0" anchor="ctr"/>
          <a:lstStyle/>
          <a:p>
            <a:pPr algn="ctr">
              <a:defRPr/>
            </a:pPr>
            <a:endParaRPr lang="zh-CN" altLang="en-US" kern="0">
              <a:solidFill>
                <a:sysClr val="window" lastClr="FFFFFF"/>
              </a:solidFill>
              <a:latin typeface="Calibri" panose="020F0502020204030204"/>
              <a:ea typeface="宋体" panose="02010600030101010101" pitchFamily="2" charset="-122"/>
            </a:endParaRPr>
          </a:p>
        </p:txBody>
      </p:sp>
      <p:sp>
        <p:nvSpPr>
          <p:cNvPr id="35" name="文本框 47"/>
          <p:cNvSpPr txBox="1"/>
          <p:nvPr/>
        </p:nvSpPr>
        <p:spPr>
          <a:xfrm>
            <a:off x="9474059" y="3394440"/>
            <a:ext cx="1145260" cy="553873"/>
          </a:xfrm>
          <a:prstGeom prst="rect">
            <a:avLst/>
          </a:prstGeom>
          <a:noFill/>
        </p:spPr>
        <p:txBody>
          <a:bodyPr wrap="none" lIns="121798" tIns="60898" rIns="121798" bIns="60898" rtlCol="0">
            <a:spAutoFit/>
          </a:bodyPr>
          <a:lstStyle/>
          <a:p>
            <a:pPr algn="ctr">
              <a:defRPr/>
            </a:pPr>
            <a:r>
              <a:rPr lang="en-US" altLang="zh-CN" sz="2800" b="1" kern="0" dirty="0">
                <a:solidFill>
                  <a:sysClr val="window" lastClr="FFFFFF"/>
                </a:solidFill>
                <a:latin typeface="微软雅黑" panose="020B0503020204020204" pitchFamily="34" charset="-122"/>
                <a:ea typeface="微软雅黑" panose="020B0503020204020204" pitchFamily="34" charset="-122"/>
                <a:cs typeface="Arial" panose="020B0604020202020204" pitchFamily="34" charset="0"/>
              </a:rPr>
              <a:t>Text </a:t>
            </a:r>
            <a:endParaRPr lang="zh-CN" altLang="en-US" sz="2800" b="1" kern="0" dirty="0">
              <a:solidFill>
                <a:sysClr val="window" lastClr="FFFFFF"/>
              </a:solidFill>
              <a:latin typeface="微软雅黑" panose="020B0503020204020204" pitchFamily="34" charset="-122"/>
              <a:ea typeface="微软雅黑" panose="020B0503020204020204" pitchFamily="34" charset="-122"/>
              <a:cs typeface="Arial" panose="020B0604020202020204" pitchFamily="34"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2000">
        <p15:prstTrans prst="wind"/>
      </p:transition>
    </mc:Choice>
    <mc:Fallback xmlns="">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400"/>
                                        <p:tgtEl>
                                          <p:spTgt spid="1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750"/>
                                        <p:tgtEl>
                                          <p:spTgt spid="12"/>
                                        </p:tgtEl>
                                      </p:cBhvr>
                                    </p:animEffect>
                                    <p:anim calcmode="lin" valueType="num">
                                      <p:cBhvr>
                                        <p:cTn id="12" dur="750" fill="hold"/>
                                        <p:tgtEl>
                                          <p:spTgt spid="12"/>
                                        </p:tgtEl>
                                        <p:attrNameLst>
                                          <p:attrName>ppt_x</p:attrName>
                                        </p:attrNameLst>
                                      </p:cBhvr>
                                      <p:tavLst>
                                        <p:tav tm="0">
                                          <p:val>
                                            <p:strVal val="#ppt_x"/>
                                          </p:val>
                                        </p:tav>
                                        <p:tav tm="100000">
                                          <p:val>
                                            <p:strVal val="#ppt_x"/>
                                          </p:val>
                                        </p:tav>
                                      </p:tavLst>
                                    </p:anim>
                                    <p:anim calcmode="lin" valueType="num">
                                      <p:cBhvr>
                                        <p:cTn id="13" dur="750" fill="hold"/>
                                        <p:tgtEl>
                                          <p:spTgt spid="12"/>
                                        </p:tgtEl>
                                        <p:attrNameLst>
                                          <p:attrName>ppt_y</p:attrName>
                                        </p:attrNameLst>
                                      </p:cBhvr>
                                      <p:tavLst>
                                        <p:tav tm="0">
                                          <p:val>
                                            <p:strVal val="#ppt_y+.1"/>
                                          </p:val>
                                        </p:tav>
                                        <p:tav tm="100000">
                                          <p:val>
                                            <p:strVal val="#ppt_y"/>
                                          </p:val>
                                        </p:tav>
                                      </p:tavLst>
                                    </p:anim>
                                  </p:childTnLst>
                                </p:cTn>
                              </p:par>
                              <p:par>
                                <p:cTn id="14" presetID="12" presetClass="entr" presetSubtype="1"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additive="base">
                                        <p:cTn id="16" dur="400"/>
                                        <p:tgtEl>
                                          <p:spTgt spid="13"/>
                                        </p:tgtEl>
                                        <p:attrNameLst>
                                          <p:attrName>ppt_y</p:attrName>
                                        </p:attrNameLst>
                                      </p:cBhvr>
                                      <p:tavLst>
                                        <p:tav tm="0">
                                          <p:val>
                                            <p:strVal val="#ppt_y-#ppt_h*1.125000"/>
                                          </p:val>
                                        </p:tav>
                                        <p:tav tm="100000">
                                          <p:val>
                                            <p:strVal val="#ppt_y"/>
                                          </p:val>
                                        </p:tav>
                                      </p:tavLst>
                                    </p:anim>
                                    <p:animEffect transition="in" filter="wipe(down)">
                                      <p:cBhvr>
                                        <p:cTn id="17" dur="400"/>
                                        <p:tgtEl>
                                          <p:spTgt spid="13"/>
                                        </p:tgtEl>
                                      </p:cBhvr>
                                    </p:animEffect>
                                  </p:childTnLst>
                                </p:cTn>
                              </p:par>
                            </p:childTnLst>
                          </p:cTn>
                        </p:par>
                        <p:par>
                          <p:cTn id="18" fill="hold">
                            <p:stCondLst>
                              <p:cond delay="1500"/>
                            </p:stCondLst>
                            <p:childTnLst>
                              <p:par>
                                <p:cTn id="19" presetID="22" presetClass="entr" presetSubtype="1"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up)">
                                      <p:cBhvr>
                                        <p:cTn id="21" dur="400"/>
                                        <p:tgtEl>
                                          <p:spTgt spid="7"/>
                                        </p:tgtEl>
                                      </p:cBhvr>
                                    </p:animEffect>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750"/>
                                        <p:tgtEl>
                                          <p:spTgt spid="14"/>
                                        </p:tgtEl>
                                      </p:cBhvr>
                                    </p:animEffect>
                                    <p:anim calcmode="lin" valueType="num">
                                      <p:cBhvr>
                                        <p:cTn id="26" dur="750" fill="hold"/>
                                        <p:tgtEl>
                                          <p:spTgt spid="14"/>
                                        </p:tgtEl>
                                        <p:attrNameLst>
                                          <p:attrName>ppt_x</p:attrName>
                                        </p:attrNameLst>
                                      </p:cBhvr>
                                      <p:tavLst>
                                        <p:tav tm="0">
                                          <p:val>
                                            <p:strVal val="#ppt_x"/>
                                          </p:val>
                                        </p:tav>
                                        <p:tav tm="100000">
                                          <p:val>
                                            <p:strVal val="#ppt_x"/>
                                          </p:val>
                                        </p:tav>
                                      </p:tavLst>
                                    </p:anim>
                                    <p:anim calcmode="lin" valueType="num">
                                      <p:cBhvr>
                                        <p:cTn id="27" dur="750" fill="hold"/>
                                        <p:tgtEl>
                                          <p:spTgt spid="14"/>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fade">
                                      <p:cBhvr>
                                        <p:cTn id="30" dur="750"/>
                                        <p:tgtEl>
                                          <p:spTgt spid="28"/>
                                        </p:tgtEl>
                                      </p:cBhvr>
                                    </p:animEffect>
                                    <p:anim calcmode="lin" valueType="num">
                                      <p:cBhvr>
                                        <p:cTn id="31" dur="750" fill="hold"/>
                                        <p:tgtEl>
                                          <p:spTgt spid="28"/>
                                        </p:tgtEl>
                                        <p:attrNameLst>
                                          <p:attrName>ppt_x</p:attrName>
                                        </p:attrNameLst>
                                      </p:cBhvr>
                                      <p:tavLst>
                                        <p:tav tm="0">
                                          <p:val>
                                            <p:strVal val="#ppt_x"/>
                                          </p:val>
                                        </p:tav>
                                        <p:tav tm="100000">
                                          <p:val>
                                            <p:strVal val="#ppt_x"/>
                                          </p:val>
                                        </p:tav>
                                      </p:tavLst>
                                    </p:anim>
                                    <p:anim calcmode="lin" valueType="num">
                                      <p:cBhvr>
                                        <p:cTn id="32" dur="750" fill="hold"/>
                                        <p:tgtEl>
                                          <p:spTgt spid="28"/>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10" presetClass="entr" presetSubtype="0" fill="hold" grpId="0" nodeType="afterEffect">
                                  <p:stCondLst>
                                    <p:cond delay="0"/>
                                  </p:stCondLst>
                                  <p:childTnLst>
                                    <p:set>
                                      <p:cBhvr>
                                        <p:cTn id="35" dur="1" fill="hold">
                                          <p:stCondLst>
                                            <p:cond delay="0"/>
                                          </p:stCondLst>
                                        </p:cTn>
                                        <p:tgtEl>
                                          <p:spTgt spid="29"/>
                                        </p:tgtEl>
                                        <p:attrNameLst>
                                          <p:attrName>style.visibility</p:attrName>
                                        </p:attrNameLst>
                                      </p:cBhvr>
                                      <p:to>
                                        <p:strVal val="visible"/>
                                      </p:to>
                                    </p:set>
                                    <p:animEffect transition="in" filter="fade">
                                      <p:cBhvr>
                                        <p:cTn id="36" dur="400"/>
                                        <p:tgtEl>
                                          <p:spTgt spid="29"/>
                                        </p:tgtEl>
                                      </p:cBhvr>
                                    </p:animEffect>
                                  </p:childTnLst>
                                </p:cTn>
                              </p:par>
                            </p:childTnLst>
                          </p:cTn>
                        </p:par>
                        <p:par>
                          <p:cTn id="37" fill="hold">
                            <p:stCondLst>
                              <p:cond delay="3500"/>
                            </p:stCondLst>
                            <p:childTnLst>
                              <p:par>
                                <p:cTn id="38" presetID="42" presetClass="entr" presetSubtype="0" fill="hold" grpId="0" nodeType="after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fade">
                                      <p:cBhvr>
                                        <p:cTn id="40" dur="750"/>
                                        <p:tgtEl>
                                          <p:spTgt spid="18"/>
                                        </p:tgtEl>
                                      </p:cBhvr>
                                    </p:animEffect>
                                    <p:anim calcmode="lin" valueType="num">
                                      <p:cBhvr>
                                        <p:cTn id="41" dur="750" fill="hold"/>
                                        <p:tgtEl>
                                          <p:spTgt spid="18"/>
                                        </p:tgtEl>
                                        <p:attrNameLst>
                                          <p:attrName>ppt_x</p:attrName>
                                        </p:attrNameLst>
                                      </p:cBhvr>
                                      <p:tavLst>
                                        <p:tav tm="0">
                                          <p:val>
                                            <p:strVal val="#ppt_x"/>
                                          </p:val>
                                        </p:tav>
                                        <p:tav tm="100000">
                                          <p:val>
                                            <p:strVal val="#ppt_x"/>
                                          </p:val>
                                        </p:tav>
                                      </p:tavLst>
                                    </p:anim>
                                    <p:anim calcmode="lin" valueType="num">
                                      <p:cBhvr>
                                        <p:cTn id="42" dur="750" fill="hold"/>
                                        <p:tgtEl>
                                          <p:spTgt spid="18"/>
                                        </p:tgtEl>
                                        <p:attrNameLst>
                                          <p:attrName>ppt_y</p:attrName>
                                        </p:attrNameLst>
                                      </p:cBhvr>
                                      <p:tavLst>
                                        <p:tav tm="0">
                                          <p:val>
                                            <p:strVal val="#ppt_y+.1"/>
                                          </p:val>
                                        </p:tav>
                                        <p:tav tm="100000">
                                          <p:val>
                                            <p:strVal val="#ppt_y"/>
                                          </p:val>
                                        </p:tav>
                                      </p:tavLst>
                                    </p:anim>
                                  </p:childTnLst>
                                </p:cTn>
                              </p:par>
                            </p:childTnLst>
                          </p:cTn>
                        </p:par>
                        <p:par>
                          <p:cTn id="43" fill="hold">
                            <p:stCondLst>
                              <p:cond delay="4500"/>
                            </p:stCondLst>
                            <p:childTnLst>
                              <p:par>
                                <p:cTn id="44" presetID="12" presetClass="entr" presetSubtype="1" fill="hold" grpId="0" nodeType="after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additive="base">
                                        <p:cTn id="46" dur="400"/>
                                        <p:tgtEl>
                                          <p:spTgt spid="19"/>
                                        </p:tgtEl>
                                        <p:attrNameLst>
                                          <p:attrName>ppt_y</p:attrName>
                                        </p:attrNameLst>
                                      </p:cBhvr>
                                      <p:tavLst>
                                        <p:tav tm="0">
                                          <p:val>
                                            <p:strVal val="#ppt_y-#ppt_h*1.125000"/>
                                          </p:val>
                                        </p:tav>
                                        <p:tav tm="100000">
                                          <p:val>
                                            <p:strVal val="#ppt_y"/>
                                          </p:val>
                                        </p:tav>
                                      </p:tavLst>
                                    </p:anim>
                                    <p:animEffect transition="in" filter="wipe(down)">
                                      <p:cBhvr>
                                        <p:cTn id="47" dur="400"/>
                                        <p:tgtEl>
                                          <p:spTgt spid="19"/>
                                        </p:tgtEl>
                                      </p:cBhvr>
                                    </p:animEffect>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Effect transition="in" filter="wipe(up)">
                                      <p:cBhvr>
                                        <p:cTn id="51" dur="400"/>
                                        <p:tgtEl>
                                          <p:spTgt spid="9"/>
                                        </p:tgtEl>
                                      </p:cBhvr>
                                    </p:animEffect>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fade">
                                      <p:cBhvr>
                                        <p:cTn id="55" dur="750"/>
                                        <p:tgtEl>
                                          <p:spTgt spid="20"/>
                                        </p:tgtEl>
                                      </p:cBhvr>
                                    </p:animEffect>
                                    <p:anim calcmode="lin" valueType="num">
                                      <p:cBhvr>
                                        <p:cTn id="56" dur="750" fill="hold"/>
                                        <p:tgtEl>
                                          <p:spTgt spid="20"/>
                                        </p:tgtEl>
                                        <p:attrNameLst>
                                          <p:attrName>ppt_x</p:attrName>
                                        </p:attrNameLst>
                                      </p:cBhvr>
                                      <p:tavLst>
                                        <p:tav tm="0">
                                          <p:val>
                                            <p:strVal val="#ppt_x"/>
                                          </p:val>
                                        </p:tav>
                                        <p:tav tm="100000">
                                          <p:val>
                                            <p:strVal val="#ppt_x"/>
                                          </p:val>
                                        </p:tav>
                                      </p:tavLst>
                                    </p:anim>
                                    <p:anim calcmode="lin" valueType="num">
                                      <p:cBhvr>
                                        <p:cTn id="57" dur="750" fill="hold"/>
                                        <p:tgtEl>
                                          <p:spTgt spid="20"/>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32"/>
                                        </p:tgtEl>
                                        <p:attrNameLst>
                                          <p:attrName>style.visibility</p:attrName>
                                        </p:attrNameLst>
                                      </p:cBhvr>
                                      <p:to>
                                        <p:strVal val="visible"/>
                                      </p:to>
                                    </p:set>
                                    <p:animEffect transition="in" filter="fade">
                                      <p:cBhvr>
                                        <p:cTn id="60" dur="750"/>
                                        <p:tgtEl>
                                          <p:spTgt spid="32"/>
                                        </p:tgtEl>
                                      </p:cBhvr>
                                    </p:animEffect>
                                    <p:anim calcmode="lin" valueType="num">
                                      <p:cBhvr>
                                        <p:cTn id="61" dur="750" fill="hold"/>
                                        <p:tgtEl>
                                          <p:spTgt spid="32"/>
                                        </p:tgtEl>
                                        <p:attrNameLst>
                                          <p:attrName>ppt_x</p:attrName>
                                        </p:attrNameLst>
                                      </p:cBhvr>
                                      <p:tavLst>
                                        <p:tav tm="0">
                                          <p:val>
                                            <p:strVal val="#ppt_x"/>
                                          </p:val>
                                        </p:tav>
                                        <p:tav tm="100000">
                                          <p:val>
                                            <p:strVal val="#ppt_x"/>
                                          </p:val>
                                        </p:tav>
                                      </p:tavLst>
                                    </p:anim>
                                    <p:anim calcmode="lin" valueType="num">
                                      <p:cBhvr>
                                        <p:cTn id="62" dur="750" fill="hold"/>
                                        <p:tgtEl>
                                          <p:spTgt spid="32"/>
                                        </p:tgtEl>
                                        <p:attrNameLst>
                                          <p:attrName>ppt_y</p:attrName>
                                        </p:attrNameLst>
                                      </p:cBhvr>
                                      <p:tavLst>
                                        <p:tav tm="0">
                                          <p:val>
                                            <p:strVal val="#ppt_y+.1"/>
                                          </p:val>
                                        </p:tav>
                                        <p:tav tm="100000">
                                          <p:val>
                                            <p:strVal val="#ppt_y"/>
                                          </p:val>
                                        </p:tav>
                                      </p:tavLst>
                                    </p:anim>
                                  </p:childTnLst>
                                </p:cTn>
                              </p:par>
                            </p:childTnLst>
                          </p:cTn>
                        </p:par>
                        <p:par>
                          <p:cTn id="63" fill="hold">
                            <p:stCondLst>
                              <p:cond delay="6500"/>
                            </p:stCondLst>
                            <p:childTnLst>
                              <p:par>
                                <p:cTn id="64" presetID="10" presetClass="entr" presetSubtype="0" fill="hold" grpId="0" nodeType="afterEffect">
                                  <p:stCondLst>
                                    <p:cond delay="0"/>
                                  </p:stCondLst>
                                  <p:childTnLst>
                                    <p:set>
                                      <p:cBhvr>
                                        <p:cTn id="65" dur="1" fill="hold">
                                          <p:stCondLst>
                                            <p:cond delay="0"/>
                                          </p:stCondLst>
                                        </p:cTn>
                                        <p:tgtEl>
                                          <p:spTgt spid="33"/>
                                        </p:tgtEl>
                                        <p:attrNameLst>
                                          <p:attrName>style.visibility</p:attrName>
                                        </p:attrNameLst>
                                      </p:cBhvr>
                                      <p:to>
                                        <p:strVal val="visible"/>
                                      </p:to>
                                    </p:set>
                                    <p:animEffect transition="in" filter="fade">
                                      <p:cBhvr>
                                        <p:cTn id="66" dur="400"/>
                                        <p:tgtEl>
                                          <p:spTgt spid="33"/>
                                        </p:tgtEl>
                                      </p:cBhvr>
                                    </p:animEffect>
                                  </p:childTnLst>
                                </p:cTn>
                              </p:par>
                            </p:childTnLst>
                          </p:cTn>
                        </p:par>
                        <p:par>
                          <p:cTn id="67" fill="hold">
                            <p:stCondLst>
                              <p:cond delay="7000"/>
                            </p:stCondLst>
                            <p:childTnLst>
                              <p:par>
                                <p:cTn id="68" presetID="42" presetClass="entr" presetSubtype="0" fill="hold" grpId="0" nodeType="afterEffect">
                                  <p:stCondLst>
                                    <p:cond delay="0"/>
                                  </p:stCondLst>
                                  <p:childTnLst>
                                    <p:set>
                                      <p:cBhvr>
                                        <p:cTn id="69" dur="1" fill="hold">
                                          <p:stCondLst>
                                            <p:cond delay="0"/>
                                          </p:stCondLst>
                                        </p:cTn>
                                        <p:tgtEl>
                                          <p:spTgt spid="15"/>
                                        </p:tgtEl>
                                        <p:attrNameLst>
                                          <p:attrName>style.visibility</p:attrName>
                                        </p:attrNameLst>
                                      </p:cBhvr>
                                      <p:to>
                                        <p:strVal val="visible"/>
                                      </p:to>
                                    </p:set>
                                    <p:animEffect transition="in" filter="fade">
                                      <p:cBhvr>
                                        <p:cTn id="70" dur="750"/>
                                        <p:tgtEl>
                                          <p:spTgt spid="15"/>
                                        </p:tgtEl>
                                      </p:cBhvr>
                                    </p:animEffect>
                                    <p:anim calcmode="lin" valueType="num">
                                      <p:cBhvr>
                                        <p:cTn id="71" dur="750" fill="hold"/>
                                        <p:tgtEl>
                                          <p:spTgt spid="15"/>
                                        </p:tgtEl>
                                        <p:attrNameLst>
                                          <p:attrName>ppt_x</p:attrName>
                                        </p:attrNameLst>
                                      </p:cBhvr>
                                      <p:tavLst>
                                        <p:tav tm="0">
                                          <p:val>
                                            <p:strVal val="#ppt_x"/>
                                          </p:val>
                                        </p:tav>
                                        <p:tav tm="100000">
                                          <p:val>
                                            <p:strVal val="#ppt_x"/>
                                          </p:val>
                                        </p:tav>
                                      </p:tavLst>
                                    </p:anim>
                                    <p:anim calcmode="lin" valueType="num">
                                      <p:cBhvr>
                                        <p:cTn id="72" dur="750" fill="hold"/>
                                        <p:tgtEl>
                                          <p:spTgt spid="15"/>
                                        </p:tgtEl>
                                        <p:attrNameLst>
                                          <p:attrName>ppt_y</p:attrName>
                                        </p:attrNameLst>
                                      </p:cBhvr>
                                      <p:tavLst>
                                        <p:tav tm="0">
                                          <p:val>
                                            <p:strVal val="#ppt_y+.1"/>
                                          </p:val>
                                        </p:tav>
                                        <p:tav tm="100000">
                                          <p:val>
                                            <p:strVal val="#ppt_y"/>
                                          </p:val>
                                        </p:tav>
                                      </p:tavLst>
                                    </p:anim>
                                  </p:childTnLst>
                                </p:cTn>
                              </p:par>
                            </p:childTnLst>
                          </p:cTn>
                        </p:par>
                        <p:par>
                          <p:cTn id="73" fill="hold">
                            <p:stCondLst>
                              <p:cond delay="8000"/>
                            </p:stCondLst>
                            <p:childTnLst>
                              <p:par>
                                <p:cTn id="74" presetID="12" presetClass="entr" presetSubtype="1" fill="hold" grpId="0" nodeType="afterEffect">
                                  <p:stCondLst>
                                    <p:cond delay="0"/>
                                  </p:stCondLst>
                                  <p:childTnLst>
                                    <p:set>
                                      <p:cBhvr>
                                        <p:cTn id="75" dur="1" fill="hold">
                                          <p:stCondLst>
                                            <p:cond delay="0"/>
                                          </p:stCondLst>
                                        </p:cTn>
                                        <p:tgtEl>
                                          <p:spTgt spid="16"/>
                                        </p:tgtEl>
                                        <p:attrNameLst>
                                          <p:attrName>style.visibility</p:attrName>
                                        </p:attrNameLst>
                                      </p:cBhvr>
                                      <p:to>
                                        <p:strVal val="visible"/>
                                      </p:to>
                                    </p:set>
                                    <p:anim calcmode="lin" valueType="num">
                                      <p:cBhvr additive="base">
                                        <p:cTn id="76" dur="400"/>
                                        <p:tgtEl>
                                          <p:spTgt spid="16"/>
                                        </p:tgtEl>
                                        <p:attrNameLst>
                                          <p:attrName>ppt_y</p:attrName>
                                        </p:attrNameLst>
                                      </p:cBhvr>
                                      <p:tavLst>
                                        <p:tav tm="0">
                                          <p:val>
                                            <p:strVal val="#ppt_y-#ppt_h*1.125000"/>
                                          </p:val>
                                        </p:tav>
                                        <p:tav tm="100000">
                                          <p:val>
                                            <p:strVal val="#ppt_y"/>
                                          </p:val>
                                        </p:tav>
                                      </p:tavLst>
                                    </p:anim>
                                    <p:animEffect transition="in" filter="wipe(down)">
                                      <p:cBhvr>
                                        <p:cTn id="77" dur="400"/>
                                        <p:tgtEl>
                                          <p:spTgt spid="16"/>
                                        </p:tgtEl>
                                      </p:cBhvr>
                                    </p:animEffect>
                                  </p:childTnLst>
                                </p:cTn>
                              </p:par>
                            </p:childTnLst>
                          </p:cTn>
                        </p:par>
                        <p:par>
                          <p:cTn id="78" fill="hold">
                            <p:stCondLst>
                              <p:cond delay="8500"/>
                            </p:stCondLst>
                            <p:childTnLst>
                              <p:par>
                                <p:cTn id="79" presetID="22" presetClass="entr" presetSubtype="1" fill="hold" nodeType="afterEffect">
                                  <p:stCondLst>
                                    <p:cond delay="0"/>
                                  </p:stCondLst>
                                  <p:childTnLst>
                                    <p:set>
                                      <p:cBhvr>
                                        <p:cTn id="80" dur="1" fill="hold">
                                          <p:stCondLst>
                                            <p:cond delay="0"/>
                                          </p:stCondLst>
                                        </p:cTn>
                                        <p:tgtEl>
                                          <p:spTgt spid="8"/>
                                        </p:tgtEl>
                                        <p:attrNameLst>
                                          <p:attrName>style.visibility</p:attrName>
                                        </p:attrNameLst>
                                      </p:cBhvr>
                                      <p:to>
                                        <p:strVal val="visible"/>
                                      </p:to>
                                    </p:set>
                                    <p:animEffect transition="in" filter="wipe(up)">
                                      <p:cBhvr>
                                        <p:cTn id="81" dur="400"/>
                                        <p:tgtEl>
                                          <p:spTgt spid="8"/>
                                        </p:tgtEl>
                                      </p:cBhvr>
                                    </p:animEffect>
                                  </p:childTnLst>
                                </p:cTn>
                              </p:par>
                            </p:childTnLst>
                          </p:cTn>
                        </p:par>
                        <p:par>
                          <p:cTn id="82" fill="hold">
                            <p:stCondLst>
                              <p:cond delay="9000"/>
                            </p:stCondLst>
                            <p:childTnLst>
                              <p:par>
                                <p:cTn id="83" presetID="42" presetClass="entr" presetSubtype="0" fill="hold" grpId="0" nodeType="afterEffect">
                                  <p:stCondLst>
                                    <p:cond delay="0"/>
                                  </p:stCondLst>
                                  <p:childTnLst>
                                    <p:set>
                                      <p:cBhvr>
                                        <p:cTn id="84" dur="1" fill="hold">
                                          <p:stCondLst>
                                            <p:cond delay="0"/>
                                          </p:stCondLst>
                                        </p:cTn>
                                        <p:tgtEl>
                                          <p:spTgt spid="17"/>
                                        </p:tgtEl>
                                        <p:attrNameLst>
                                          <p:attrName>style.visibility</p:attrName>
                                        </p:attrNameLst>
                                      </p:cBhvr>
                                      <p:to>
                                        <p:strVal val="visible"/>
                                      </p:to>
                                    </p:set>
                                    <p:animEffect transition="in" filter="fade">
                                      <p:cBhvr>
                                        <p:cTn id="85" dur="750"/>
                                        <p:tgtEl>
                                          <p:spTgt spid="17"/>
                                        </p:tgtEl>
                                      </p:cBhvr>
                                    </p:animEffect>
                                    <p:anim calcmode="lin" valueType="num">
                                      <p:cBhvr>
                                        <p:cTn id="86" dur="750" fill="hold"/>
                                        <p:tgtEl>
                                          <p:spTgt spid="17"/>
                                        </p:tgtEl>
                                        <p:attrNameLst>
                                          <p:attrName>ppt_x</p:attrName>
                                        </p:attrNameLst>
                                      </p:cBhvr>
                                      <p:tavLst>
                                        <p:tav tm="0">
                                          <p:val>
                                            <p:strVal val="#ppt_x"/>
                                          </p:val>
                                        </p:tav>
                                        <p:tav tm="100000">
                                          <p:val>
                                            <p:strVal val="#ppt_x"/>
                                          </p:val>
                                        </p:tav>
                                      </p:tavLst>
                                    </p:anim>
                                    <p:anim calcmode="lin" valueType="num">
                                      <p:cBhvr>
                                        <p:cTn id="87" dur="750" fill="hold"/>
                                        <p:tgtEl>
                                          <p:spTgt spid="17"/>
                                        </p:tgtEl>
                                        <p:attrNameLst>
                                          <p:attrName>ppt_y</p:attrName>
                                        </p:attrNameLst>
                                      </p:cBhvr>
                                      <p:tavLst>
                                        <p:tav tm="0">
                                          <p:val>
                                            <p:strVal val="#ppt_y+.1"/>
                                          </p:val>
                                        </p:tav>
                                        <p:tav tm="100000">
                                          <p:val>
                                            <p:strVal val="#ppt_y"/>
                                          </p:val>
                                        </p:tav>
                                      </p:tavLst>
                                    </p:anim>
                                  </p:childTnLst>
                                </p:cTn>
                              </p:par>
                              <p:par>
                                <p:cTn id="88" presetID="42" presetClass="entr" presetSubtype="0" fill="hold" grpId="0" nodeType="with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fade">
                                      <p:cBhvr>
                                        <p:cTn id="90" dur="750"/>
                                        <p:tgtEl>
                                          <p:spTgt spid="30"/>
                                        </p:tgtEl>
                                      </p:cBhvr>
                                    </p:animEffect>
                                    <p:anim calcmode="lin" valueType="num">
                                      <p:cBhvr>
                                        <p:cTn id="91" dur="750" fill="hold"/>
                                        <p:tgtEl>
                                          <p:spTgt spid="30"/>
                                        </p:tgtEl>
                                        <p:attrNameLst>
                                          <p:attrName>ppt_x</p:attrName>
                                        </p:attrNameLst>
                                      </p:cBhvr>
                                      <p:tavLst>
                                        <p:tav tm="0">
                                          <p:val>
                                            <p:strVal val="#ppt_x"/>
                                          </p:val>
                                        </p:tav>
                                        <p:tav tm="100000">
                                          <p:val>
                                            <p:strVal val="#ppt_x"/>
                                          </p:val>
                                        </p:tav>
                                      </p:tavLst>
                                    </p:anim>
                                    <p:anim calcmode="lin" valueType="num">
                                      <p:cBhvr>
                                        <p:cTn id="92" dur="750" fill="hold"/>
                                        <p:tgtEl>
                                          <p:spTgt spid="30"/>
                                        </p:tgtEl>
                                        <p:attrNameLst>
                                          <p:attrName>ppt_y</p:attrName>
                                        </p:attrNameLst>
                                      </p:cBhvr>
                                      <p:tavLst>
                                        <p:tav tm="0">
                                          <p:val>
                                            <p:strVal val="#ppt_y+.1"/>
                                          </p:val>
                                        </p:tav>
                                        <p:tav tm="100000">
                                          <p:val>
                                            <p:strVal val="#ppt_y"/>
                                          </p:val>
                                        </p:tav>
                                      </p:tavLst>
                                    </p:anim>
                                  </p:childTnLst>
                                </p:cTn>
                              </p:par>
                            </p:childTnLst>
                          </p:cTn>
                        </p:par>
                        <p:par>
                          <p:cTn id="93" fill="hold">
                            <p:stCondLst>
                              <p:cond delay="10000"/>
                            </p:stCondLst>
                            <p:childTnLst>
                              <p:par>
                                <p:cTn id="94" presetID="10" presetClass="entr" presetSubtype="0" fill="hold" grpId="0" nodeType="afterEffect">
                                  <p:stCondLst>
                                    <p:cond delay="0"/>
                                  </p:stCondLst>
                                  <p:childTnLst>
                                    <p:set>
                                      <p:cBhvr>
                                        <p:cTn id="95" dur="1" fill="hold">
                                          <p:stCondLst>
                                            <p:cond delay="0"/>
                                          </p:stCondLst>
                                        </p:cTn>
                                        <p:tgtEl>
                                          <p:spTgt spid="31"/>
                                        </p:tgtEl>
                                        <p:attrNameLst>
                                          <p:attrName>style.visibility</p:attrName>
                                        </p:attrNameLst>
                                      </p:cBhvr>
                                      <p:to>
                                        <p:strVal val="visible"/>
                                      </p:to>
                                    </p:set>
                                    <p:animEffect transition="in" filter="fade">
                                      <p:cBhvr>
                                        <p:cTn id="96" dur="400"/>
                                        <p:tgtEl>
                                          <p:spTgt spid="31"/>
                                        </p:tgtEl>
                                      </p:cBhvr>
                                    </p:animEffect>
                                  </p:childTnLst>
                                </p:cTn>
                              </p:par>
                            </p:childTnLst>
                          </p:cTn>
                        </p:par>
                        <p:par>
                          <p:cTn id="97" fill="hold">
                            <p:stCondLst>
                              <p:cond delay="10500"/>
                            </p:stCondLst>
                            <p:childTnLst>
                              <p:par>
                                <p:cTn id="98" presetID="42" presetClass="entr" presetSubtype="0" fill="hold" grpId="0"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fade">
                                      <p:cBhvr>
                                        <p:cTn id="100" dur="750"/>
                                        <p:tgtEl>
                                          <p:spTgt spid="21"/>
                                        </p:tgtEl>
                                      </p:cBhvr>
                                    </p:animEffect>
                                    <p:anim calcmode="lin" valueType="num">
                                      <p:cBhvr>
                                        <p:cTn id="101" dur="750" fill="hold"/>
                                        <p:tgtEl>
                                          <p:spTgt spid="21"/>
                                        </p:tgtEl>
                                        <p:attrNameLst>
                                          <p:attrName>ppt_x</p:attrName>
                                        </p:attrNameLst>
                                      </p:cBhvr>
                                      <p:tavLst>
                                        <p:tav tm="0">
                                          <p:val>
                                            <p:strVal val="#ppt_x"/>
                                          </p:val>
                                        </p:tav>
                                        <p:tav tm="100000">
                                          <p:val>
                                            <p:strVal val="#ppt_x"/>
                                          </p:val>
                                        </p:tav>
                                      </p:tavLst>
                                    </p:anim>
                                    <p:anim calcmode="lin" valueType="num">
                                      <p:cBhvr>
                                        <p:cTn id="102" dur="750" fill="hold"/>
                                        <p:tgtEl>
                                          <p:spTgt spid="21"/>
                                        </p:tgtEl>
                                        <p:attrNameLst>
                                          <p:attrName>ppt_y</p:attrName>
                                        </p:attrNameLst>
                                      </p:cBhvr>
                                      <p:tavLst>
                                        <p:tav tm="0">
                                          <p:val>
                                            <p:strVal val="#ppt_y+.1"/>
                                          </p:val>
                                        </p:tav>
                                        <p:tav tm="100000">
                                          <p:val>
                                            <p:strVal val="#ppt_y"/>
                                          </p:val>
                                        </p:tav>
                                      </p:tavLst>
                                    </p:anim>
                                  </p:childTnLst>
                                </p:cTn>
                              </p:par>
                            </p:childTnLst>
                          </p:cTn>
                        </p:par>
                        <p:par>
                          <p:cTn id="103" fill="hold">
                            <p:stCondLst>
                              <p:cond delay="11500"/>
                            </p:stCondLst>
                            <p:childTnLst>
                              <p:par>
                                <p:cTn id="104" presetID="12" presetClass="entr" presetSubtype="1" fill="hold" grpId="0" nodeType="afterEffect">
                                  <p:stCondLst>
                                    <p:cond delay="0"/>
                                  </p:stCondLst>
                                  <p:childTnLst>
                                    <p:set>
                                      <p:cBhvr>
                                        <p:cTn id="105" dur="1" fill="hold">
                                          <p:stCondLst>
                                            <p:cond delay="0"/>
                                          </p:stCondLst>
                                        </p:cTn>
                                        <p:tgtEl>
                                          <p:spTgt spid="22"/>
                                        </p:tgtEl>
                                        <p:attrNameLst>
                                          <p:attrName>style.visibility</p:attrName>
                                        </p:attrNameLst>
                                      </p:cBhvr>
                                      <p:to>
                                        <p:strVal val="visible"/>
                                      </p:to>
                                    </p:set>
                                    <p:anim calcmode="lin" valueType="num">
                                      <p:cBhvr additive="base">
                                        <p:cTn id="106" dur="400"/>
                                        <p:tgtEl>
                                          <p:spTgt spid="22"/>
                                        </p:tgtEl>
                                        <p:attrNameLst>
                                          <p:attrName>ppt_y</p:attrName>
                                        </p:attrNameLst>
                                      </p:cBhvr>
                                      <p:tavLst>
                                        <p:tav tm="0">
                                          <p:val>
                                            <p:strVal val="#ppt_y-#ppt_h*1.125000"/>
                                          </p:val>
                                        </p:tav>
                                        <p:tav tm="100000">
                                          <p:val>
                                            <p:strVal val="#ppt_y"/>
                                          </p:val>
                                        </p:tav>
                                      </p:tavLst>
                                    </p:anim>
                                    <p:animEffect transition="in" filter="wipe(down)">
                                      <p:cBhvr>
                                        <p:cTn id="107" dur="400"/>
                                        <p:tgtEl>
                                          <p:spTgt spid="22"/>
                                        </p:tgtEl>
                                      </p:cBhvr>
                                    </p:animEffect>
                                  </p:childTnLst>
                                </p:cTn>
                              </p:par>
                            </p:childTnLst>
                          </p:cTn>
                        </p:par>
                        <p:par>
                          <p:cTn id="108" fill="hold">
                            <p:stCondLst>
                              <p:cond delay="12000"/>
                            </p:stCondLst>
                            <p:childTnLst>
                              <p:par>
                                <p:cTn id="109" presetID="22" presetClass="entr" presetSubtype="1" fill="hold" nodeType="afterEffect">
                                  <p:stCondLst>
                                    <p:cond delay="0"/>
                                  </p:stCondLst>
                                  <p:childTnLst>
                                    <p:set>
                                      <p:cBhvr>
                                        <p:cTn id="110" dur="1" fill="hold">
                                          <p:stCondLst>
                                            <p:cond delay="0"/>
                                          </p:stCondLst>
                                        </p:cTn>
                                        <p:tgtEl>
                                          <p:spTgt spid="10"/>
                                        </p:tgtEl>
                                        <p:attrNameLst>
                                          <p:attrName>style.visibility</p:attrName>
                                        </p:attrNameLst>
                                      </p:cBhvr>
                                      <p:to>
                                        <p:strVal val="visible"/>
                                      </p:to>
                                    </p:set>
                                    <p:animEffect transition="in" filter="wipe(up)">
                                      <p:cBhvr>
                                        <p:cTn id="111" dur="400"/>
                                        <p:tgtEl>
                                          <p:spTgt spid="10"/>
                                        </p:tgtEl>
                                      </p:cBhvr>
                                    </p:animEffect>
                                  </p:childTnLst>
                                </p:cTn>
                              </p:par>
                            </p:childTnLst>
                          </p:cTn>
                        </p:par>
                        <p:par>
                          <p:cTn id="112" fill="hold">
                            <p:stCondLst>
                              <p:cond delay="12500"/>
                            </p:stCondLst>
                            <p:childTnLst>
                              <p:par>
                                <p:cTn id="113" presetID="42" presetClass="entr" presetSubtype="0" fill="hold" grpId="0" nodeType="afterEffect">
                                  <p:stCondLst>
                                    <p:cond delay="0"/>
                                  </p:stCondLst>
                                  <p:childTnLst>
                                    <p:set>
                                      <p:cBhvr>
                                        <p:cTn id="114" dur="1" fill="hold">
                                          <p:stCondLst>
                                            <p:cond delay="0"/>
                                          </p:stCondLst>
                                        </p:cTn>
                                        <p:tgtEl>
                                          <p:spTgt spid="23"/>
                                        </p:tgtEl>
                                        <p:attrNameLst>
                                          <p:attrName>style.visibility</p:attrName>
                                        </p:attrNameLst>
                                      </p:cBhvr>
                                      <p:to>
                                        <p:strVal val="visible"/>
                                      </p:to>
                                    </p:set>
                                    <p:animEffect transition="in" filter="fade">
                                      <p:cBhvr>
                                        <p:cTn id="115" dur="750"/>
                                        <p:tgtEl>
                                          <p:spTgt spid="23"/>
                                        </p:tgtEl>
                                      </p:cBhvr>
                                    </p:animEffect>
                                    <p:anim calcmode="lin" valueType="num">
                                      <p:cBhvr>
                                        <p:cTn id="116" dur="750" fill="hold"/>
                                        <p:tgtEl>
                                          <p:spTgt spid="23"/>
                                        </p:tgtEl>
                                        <p:attrNameLst>
                                          <p:attrName>ppt_x</p:attrName>
                                        </p:attrNameLst>
                                      </p:cBhvr>
                                      <p:tavLst>
                                        <p:tav tm="0">
                                          <p:val>
                                            <p:strVal val="#ppt_x"/>
                                          </p:val>
                                        </p:tav>
                                        <p:tav tm="100000">
                                          <p:val>
                                            <p:strVal val="#ppt_x"/>
                                          </p:val>
                                        </p:tav>
                                      </p:tavLst>
                                    </p:anim>
                                    <p:anim calcmode="lin" valueType="num">
                                      <p:cBhvr>
                                        <p:cTn id="117" dur="750" fill="hold"/>
                                        <p:tgtEl>
                                          <p:spTgt spid="23"/>
                                        </p:tgtEl>
                                        <p:attrNameLst>
                                          <p:attrName>ppt_y</p:attrName>
                                        </p:attrNameLst>
                                      </p:cBhvr>
                                      <p:tavLst>
                                        <p:tav tm="0">
                                          <p:val>
                                            <p:strVal val="#ppt_y+.1"/>
                                          </p:val>
                                        </p:tav>
                                        <p:tav tm="100000">
                                          <p:val>
                                            <p:strVal val="#ppt_y"/>
                                          </p:val>
                                        </p:tav>
                                      </p:tavLst>
                                    </p:anim>
                                  </p:childTnLst>
                                </p:cTn>
                              </p:par>
                              <p:par>
                                <p:cTn id="118" presetID="42" presetClass="entr" presetSubtype="0" fill="hold" grpId="0" nodeType="withEffect">
                                  <p:stCondLst>
                                    <p:cond delay="0"/>
                                  </p:stCondLst>
                                  <p:childTnLst>
                                    <p:set>
                                      <p:cBhvr>
                                        <p:cTn id="119" dur="1" fill="hold">
                                          <p:stCondLst>
                                            <p:cond delay="0"/>
                                          </p:stCondLst>
                                        </p:cTn>
                                        <p:tgtEl>
                                          <p:spTgt spid="34"/>
                                        </p:tgtEl>
                                        <p:attrNameLst>
                                          <p:attrName>style.visibility</p:attrName>
                                        </p:attrNameLst>
                                      </p:cBhvr>
                                      <p:to>
                                        <p:strVal val="visible"/>
                                      </p:to>
                                    </p:set>
                                    <p:animEffect transition="in" filter="fade">
                                      <p:cBhvr>
                                        <p:cTn id="120" dur="750"/>
                                        <p:tgtEl>
                                          <p:spTgt spid="34"/>
                                        </p:tgtEl>
                                      </p:cBhvr>
                                    </p:animEffect>
                                    <p:anim calcmode="lin" valueType="num">
                                      <p:cBhvr>
                                        <p:cTn id="121" dur="750" fill="hold"/>
                                        <p:tgtEl>
                                          <p:spTgt spid="34"/>
                                        </p:tgtEl>
                                        <p:attrNameLst>
                                          <p:attrName>ppt_x</p:attrName>
                                        </p:attrNameLst>
                                      </p:cBhvr>
                                      <p:tavLst>
                                        <p:tav tm="0">
                                          <p:val>
                                            <p:strVal val="#ppt_x"/>
                                          </p:val>
                                        </p:tav>
                                        <p:tav tm="100000">
                                          <p:val>
                                            <p:strVal val="#ppt_x"/>
                                          </p:val>
                                        </p:tav>
                                      </p:tavLst>
                                    </p:anim>
                                    <p:anim calcmode="lin" valueType="num">
                                      <p:cBhvr>
                                        <p:cTn id="122" dur="750" fill="hold"/>
                                        <p:tgtEl>
                                          <p:spTgt spid="34"/>
                                        </p:tgtEl>
                                        <p:attrNameLst>
                                          <p:attrName>ppt_y</p:attrName>
                                        </p:attrNameLst>
                                      </p:cBhvr>
                                      <p:tavLst>
                                        <p:tav tm="0">
                                          <p:val>
                                            <p:strVal val="#ppt_y+.1"/>
                                          </p:val>
                                        </p:tav>
                                        <p:tav tm="100000">
                                          <p:val>
                                            <p:strVal val="#ppt_y"/>
                                          </p:val>
                                        </p:tav>
                                      </p:tavLst>
                                    </p:anim>
                                  </p:childTnLst>
                                </p:cTn>
                              </p:par>
                            </p:childTnLst>
                          </p:cTn>
                        </p:par>
                        <p:par>
                          <p:cTn id="123" fill="hold">
                            <p:stCondLst>
                              <p:cond delay="13500"/>
                            </p:stCondLst>
                            <p:childTnLst>
                              <p:par>
                                <p:cTn id="124" presetID="10" presetClass="entr" presetSubtype="0" fill="hold" grpId="0" nodeType="afterEffect">
                                  <p:stCondLst>
                                    <p:cond delay="0"/>
                                  </p:stCondLst>
                                  <p:childTnLst>
                                    <p:set>
                                      <p:cBhvr>
                                        <p:cTn id="125" dur="1" fill="hold">
                                          <p:stCondLst>
                                            <p:cond delay="0"/>
                                          </p:stCondLst>
                                        </p:cTn>
                                        <p:tgtEl>
                                          <p:spTgt spid="35"/>
                                        </p:tgtEl>
                                        <p:attrNameLst>
                                          <p:attrName>style.visibility</p:attrName>
                                        </p:attrNameLst>
                                      </p:cBhvr>
                                      <p:to>
                                        <p:strVal val="visible"/>
                                      </p:to>
                                    </p:set>
                                    <p:animEffect transition="in" filter="fade">
                                      <p:cBhvr>
                                        <p:cTn id="126" dur="400"/>
                                        <p:tgtEl>
                                          <p:spTgt spid="35"/>
                                        </p:tgtEl>
                                      </p:cBhvr>
                                    </p:animEffect>
                                  </p:childTnLst>
                                </p:cTn>
                              </p:par>
                            </p:childTnLst>
                          </p:cTn>
                        </p:par>
                        <p:par>
                          <p:cTn id="127" fill="hold">
                            <p:stCondLst>
                              <p:cond delay="14000"/>
                            </p:stCondLst>
                            <p:childTnLst>
                              <p:par>
                                <p:cTn id="128" presetID="22" presetClass="entr" presetSubtype="1" fill="hold" grpId="0" nodeType="afterEffect">
                                  <p:stCondLst>
                                    <p:cond delay="0"/>
                                  </p:stCondLst>
                                  <p:childTnLst>
                                    <p:set>
                                      <p:cBhvr>
                                        <p:cTn id="129" dur="1" fill="hold">
                                          <p:stCondLst>
                                            <p:cond delay="0"/>
                                          </p:stCondLst>
                                        </p:cTn>
                                        <p:tgtEl>
                                          <p:spTgt spid="24"/>
                                        </p:tgtEl>
                                        <p:attrNameLst>
                                          <p:attrName>style.visibility</p:attrName>
                                        </p:attrNameLst>
                                      </p:cBhvr>
                                      <p:to>
                                        <p:strVal val="visible"/>
                                      </p:to>
                                    </p:set>
                                    <p:animEffect transition="in" filter="wipe(up)">
                                      <p:cBhvr>
                                        <p:cTn id="130" dur="400"/>
                                        <p:tgtEl>
                                          <p:spTgt spid="24"/>
                                        </p:tgtEl>
                                      </p:cBhvr>
                                    </p:animEffect>
                                  </p:childTnLst>
                                </p:cTn>
                              </p:par>
                              <p:par>
                                <p:cTn id="131" presetID="22" presetClass="entr" presetSubtype="1" fill="hold" grpId="0" nodeType="withEffect">
                                  <p:stCondLst>
                                    <p:cond delay="0"/>
                                  </p:stCondLst>
                                  <p:childTnLst>
                                    <p:set>
                                      <p:cBhvr>
                                        <p:cTn id="132" dur="1" fill="hold">
                                          <p:stCondLst>
                                            <p:cond delay="0"/>
                                          </p:stCondLst>
                                        </p:cTn>
                                        <p:tgtEl>
                                          <p:spTgt spid="25"/>
                                        </p:tgtEl>
                                        <p:attrNameLst>
                                          <p:attrName>style.visibility</p:attrName>
                                        </p:attrNameLst>
                                      </p:cBhvr>
                                      <p:to>
                                        <p:strVal val="visible"/>
                                      </p:to>
                                    </p:set>
                                    <p:animEffect transition="in" filter="wipe(up)">
                                      <p:cBhvr>
                                        <p:cTn id="133" dur="400"/>
                                        <p:tgtEl>
                                          <p:spTgt spid="25"/>
                                        </p:tgtEl>
                                      </p:cBhvr>
                                    </p:animEffect>
                                  </p:childTnLst>
                                </p:cTn>
                              </p:par>
                              <p:par>
                                <p:cTn id="134" presetID="22" presetClass="entr" presetSubtype="1" fill="hold" grpId="0" nodeType="withEffect">
                                  <p:stCondLst>
                                    <p:cond delay="0"/>
                                  </p:stCondLst>
                                  <p:childTnLst>
                                    <p:set>
                                      <p:cBhvr>
                                        <p:cTn id="135" dur="1" fill="hold">
                                          <p:stCondLst>
                                            <p:cond delay="0"/>
                                          </p:stCondLst>
                                        </p:cTn>
                                        <p:tgtEl>
                                          <p:spTgt spid="27"/>
                                        </p:tgtEl>
                                        <p:attrNameLst>
                                          <p:attrName>style.visibility</p:attrName>
                                        </p:attrNameLst>
                                      </p:cBhvr>
                                      <p:to>
                                        <p:strVal val="visible"/>
                                      </p:to>
                                    </p:set>
                                    <p:animEffect transition="in" filter="wipe(up)">
                                      <p:cBhvr>
                                        <p:cTn id="136" dur="400"/>
                                        <p:tgtEl>
                                          <p:spTgt spid="27"/>
                                        </p:tgtEl>
                                      </p:cBhvr>
                                    </p:animEffect>
                                  </p:childTnLst>
                                </p:cTn>
                              </p:par>
                              <p:par>
                                <p:cTn id="137" presetID="22" presetClass="entr" presetSubtype="1" fill="hold" grpId="0" nodeType="withEffect">
                                  <p:stCondLst>
                                    <p:cond delay="0"/>
                                  </p:stCondLst>
                                  <p:childTnLst>
                                    <p:set>
                                      <p:cBhvr>
                                        <p:cTn id="138" dur="1" fill="hold">
                                          <p:stCondLst>
                                            <p:cond delay="0"/>
                                          </p:stCondLst>
                                        </p:cTn>
                                        <p:tgtEl>
                                          <p:spTgt spid="26"/>
                                        </p:tgtEl>
                                        <p:attrNameLst>
                                          <p:attrName>style.visibility</p:attrName>
                                        </p:attrNameLst>
                                      </p:cBhvr>
                                      <p:to>
                                        <p:strVal val="visible"/>
                                      </p:to>
                                    </p:set>
                                    <p:animEffect transition="in" filter="wipe(up)">
                                      <p:cBhvr>
                                        <p:cTn id="139" dur="4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p:bldP spid="14" grpId="0" animBg="1"/>
      <p:bldP spid="15" grpId="0" animBg="1"/>
      <p:bldP spid="16" grpId="0"/>
      <p:bldP spid="17" grpId="0" animBg="1"/>
      <p:bldP spid="18" grpId="0" animBg="1"/>
      <p:bldP spid="19" grpId="0"/>
      <p:bldP spid="20" grpId="0" animBg="1"/>
      <p:bldP spid="21" grpId="0" animBg="1"/>
      <p:bldP spid="22" grpId="0"/>
      <p:bldP spid="23" grpId="0" animBg="1"/>
      <p:bldP spid="24" grpId="0"/>
      <p:bldP spid="25" grpId="0"/>
      <p:bldP spid="26" grpId="0"/>
      <p:bldP spid="27" grpId="0"/>
      <p:bldP spid="28" grpId="0" animBg="1"/>
      <p:bldP spid="29" grpId="0"/>
      <p:bldP spid="30" grpId="0" animBg="1"/>
      <p:bldP spid="31" grpId="0"/>
      <p:bldP spid="32" grpId="0" animBg="1"/>
      <p:bldP spid="33" grpId="0"/>
      <p:bldP spid="34" grpId="0" animBg="1"/>
      <p:bldP spid="35"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cxnSp>
        <p:nvCxnSpPr>
          <p:cNvPr id="108" name="直接连接符 107"/>
          <p:cNvCxnSpPr/>
          <p:nvPr/>
        </p:nvCxnSpPr>
        <p:spPr>
          <a:xfrm>
            <a:off x="502242" y="837506"/>
            <a:ext cx="10561516"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109" name="组合 108"/>
          <p:cNvGrpSpPr/>
          <p:nvPr/>
        </p:nvGrpSpPr>
        <p:grpSpPr>
          <a:xfrm>
            <a:off x="584925" y="398422"/>
            <a:ext cx="4446461" cy="405971"/>
            <a:chOff x="534571" y="319364"/>
            <a:chExt cx="5928620" cy="541295"/>
          </a:xfrm>
        </p:grpSpPr>
        <p:sp>
          <p:nvSpPr>
            <p:cNvPr id="110" name="文本框 23"/>
            <p:cNvSpPr txBox="1"/>
            <p:nvPr/>
          </p:nvSpPr>
          <p:spPr>
            <a:xfrm>
              <a:off x="665958" y="319364"/>
              <a:ext cx="2609434" cy="533480"/>
            </a:xfrm>
            <a:prstGeom prst="rect">
              <a:avLst/>
            </a:prstGeom>
            <a:noFill/>
          </p:spPr>
          <p:txBody>
            <a:bodyPr wrap="none" rtlCol="0">
              <a:spAutoFit/>
            </a:bodyPr>
            <a:lstStyle/>
            <a:p>
              <a:r>
                <a:rPr lang="en-US" altLang="zh-CN" sz="2000" dirty="0">
                  <a:solidFill>
                    <a:srgbClr val="3A3E4A"/>
                  </a:solidFill>
                  <a:latin typeface="微软雅黑" panose="020B0503020204020204" pitchFamily="34" charset="-122"/>
                  <a:ea typeface="微软雅黑" panose="020B0503020204020204" pitchFamily="34" charset="-122"/>
                </a:rPr>
                <a:t>Add tittle text</a:t>
              </a:r>
              <a:r>
                <a:rPr lang="zh-CN" altLang="en-US" sz="2000" dirty="0">
                  <a:solidFill>
                    <a:srgbClr val="3A3E4A"/>
                  </a:solidFill>
                  <a:latin typeface="微软雅黑" panose="020B0503020204020204" pitchFamily="34" charset="-122"/>
                  <a:ea typeface="微软雅黑" panose="020B0503020204020204" pitchFamily="34" charset="-122"/>
                </a:rPr>
                <a:t> </a:t>
              </a:r>
            </a:p>
          </p:txBody>
        </p:sp>
        <p:sp>
          <p:nvSpPr>
            <p:cNvPr id="111" name="等腰三角形 110"/>
            <p:cNvSpPr/>
            <p:nvPr/>
          </p:nvSpPr>
          <p:spPr>
            <a:xfrm rot="16200000" flipH="1" flipV="1">
              <a:off x="439198" y="481327"/>
              <a:ext cx="382225" cy="191480"/>
            </a:xfrm>
            <a:prstGeom prst="triangle">
              <a:avLst/>
            </a:prstGeom>
            <a:solidFill>
              <a:srgbClr val="3A3E4A"/>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latin typeface="+mj-ea"/>
                <a:ea typeface="+mj-ea"/>
              </a:endParaRPr>
            </a:p>
          </p:txBody>
        </p:sp>
        <p:sp>
          <p:nvSpPr>
            <p:cNvPr id="112" name="文本框 23"/>
            <p:cNvSpPr txBox="1"/>
            <p:nvPr/>
          </p:nvSpPr>
          <p:spPr>
            <a:xfrm>
              <a:off x="3010961" y="429773"/>
              <a:ext cx="3452230" cy="430886"/>
            </a:xfrm>
            <a:prstGeom prst="rect">
              <a:avLst/>
            </a:prstGeom>
            <a:noFill/>
          </p:spPr>
          <p:txBody>
            <a:bodyPr wrap="none" rtlCol="0">
              <a:spAutoFit/>
            </a:bodyPr>
            <a:lstStyle/>
            <a:p>
              <a:r>
                <a:rPr lang="en-US" altLang="zh-CN" sz="1500" dirty="0">
                  <a:solidFill>
                    <a:schemeClr val="tx1">
                      <a:lumMod val="60000"/>
                      <a:lumOff val="40000"/>
                    </a:schemeClr>
                  </a:solidFill>
                  <a:latin typeface="+mj-ea"/>
                  <a:ea typeface="+mj-ea"/>
                </a:rPr>
                <a:t>  Click here to add Title</a:t>
              </a:r>
              <a:endParaRPr lang="zh-CN" altLang="en-US" sz="1500" dirty="0">
                <a:solidFill>
                  <a:schemeClr val="tx1">
                    <a:lumMod val="60000"/>
                    <a:lumOff val="40000"/>
                  </a:schemeClr>
                </a:solidFill>
                <a:latin typeface="+mj-ea"/>
                <a:ea typeface="+mj-ea"/>
              </a:endParaRPr>
            </a:p>
          </p:txBody>
        </p:sp>
      </p:grpSp>
      <p:cxnSp>
        <p:nvCxnSpPr>
          <p:cNvPr id="7" name="直接连接符 6"/>
          <p:cNvCxnSpPr>
            <a:stCxn id="28" idx="2"/>
            <a:endCxn id="21" idx="5"/>
          </p:cNvCxnSpPr>
          <p:nvPr/>
        </p:nvCxnSpPr>
        <p:spPr>
          <a:xfrm flipH="1">
            <a:off x="1475631" y="4748625"/>
            <a:ext cx="633604" cy="350824"/>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8" name="直接连接符 7"/>
          <p:cNvCxnSpPr>
            <a:stCxn id="35" idx="1"/>
            <a:endCxn id="28" idx="4"/>
          </p:cNvCxnSpPr>
          <p:nvPr/>
        </p:nvCxnSpPr>
        <p:spPr>
          <a:xfrm flipH="1">
            <a:off x="2258773" y="3751460"/>
            <a:ext cx="749394" cy="847570"/>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9" name="直接连接符 8"/>
          <p:cNvCxnSpPr>
            <a:stCxn id="42" idx="7"/>
          </p:cNvCxnSpPr>
          <p:nvPr/>
        </p:nvCxnSpPr>
        <p:spPr>
          <a:xfrm flipH="1" flipV="1">
            <a:off x="3106874" y="3731901"/>
            <a:ext cx="1068280" cy="700267"/>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0" name="直接连接符 9"/>
          <p:cNvCxnSpPr>
            <a:stCxn id="42" idx="5"/>
            <a:endCxn id="49" idx="5"/>
          </p:cNvCxnSpPr>
          <p:nvPr/>
        </p:nvCxnSpPr>
        <p:spPr>
          <a:xfrm flipV="1">
            <a:off x="4175154" y="3321564"/>
            <a:ext cx="899566" cy="899037"/>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1" name="直接连接符 10"/>
          <p:cNvCxnSpPr>
            <a:stCxn id="49" idx="0"/>
            <a:endCxn id="56" idx="1"/>
          </p:cNvCxnSpPr>
          <p:nvPr/>
        </p:nvCxnSpPr>
        <p:spPr>
          <a:xfrm>
            <a:off x="4968980" y="3576939"/>
            <a:ext cx="666368" cy="566694"/>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flipV="1">
            <a:off x="5720773" y="3603591"/>
            <a:ext cx="953560" cy="486277"/>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3" name="直接连接符 12"/>
          <p:cNvCxnSpPr>
            <a:stCxn id="63" idx="5"/>
            <a:endCxn id="70" idx="5"/>
          </p:cNvCxnSpPr>
          <p:nvPr/>
        </p:nvCxnSpPr>
        <p:spPr>
          <a:xfrm flipV="1">
            <a:off x="6694658" y="2791064"/>
            <a:ext cx="935173" cy="698552"/>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4" name="直接连接符 13"/>
          <p:cNvCxnSpPr>
            <a:stCxn id="70" idx="7"/>
            <a:endCxn id="77" idx="7"/>
          </p:cNvCxnSpPr>
          <p:nvPr/>
        </p:nvCxnSpPr>
        <p:spPr>
          <a:xfrm>
            <a:off x="7629824" y="3002622"/>
            <a:ext cx="1081009" cy="1299684"/>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5" name="直接连接符 14"/>
          <p:cNvCxnSpPr>
            <a:stCxn id="84" idx="2"/>
            <a:endCxn id="77" idx="1"/>
          </p:cNvCxnSpPr>
          <p:nvPr/>
        </p:nvCxnSpPr>
        <p:spPr>
          <a:xfrm flipH="1">
            <a:off x="8499349" y="3595394"/>
            <a:ext cx="901864" cy="706912"/>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6" name="直接连接符 15"/>
          <p:cNvCxnSpPr>
            <a:stCxn id="91" idx="2"/>
            <a:endCxn id="84" idx="7"/>
          </p:cNvCxnSpPr>
          <p:nvPr/>
        </p:nvCxnSpPr>
        <p:spPr>
          <a:xfrm flipH="1" flipV="1">
            <a:off x="9656496" y="3701171"/>
            <a:ext cx="619749" cy="529600"/>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7" name="直接连接符 16"/>
          <p:cNvCxnSpPr>
            <a:stCxn id="91" idx="0"/>
            <a:endCxn id="98" idx="1"/>
          </p:cNvCxnSpPr>
          <p:nvPr/>
        </p:nvCxnSpPr>
        <p:spPr>
          <a:xfrm flipV="1">
            <a:off x="10425786" y="2859852"/>
            <a:ext cx="771626" cy="1520516"/>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pic>
        <p:nvPicPr>
          <p:cNvPr id="18" name="图片 17"/>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bright="-100000" contrast="100000"/>
                    </a14:imgEffect>
                  </a14:imgLayer>
                </a14:imgProps>
              </a:ext>
              <a:ext uri="{28A0092B-C50C-407E-A947-70E740481C1C}">
                <a14:useLocalDpi xmlns:a14="http://schemas.microsoft.com/office/drawing/2010/main" val="0"/>
              </a:ext>
            </a:extLst>
          </a:blip>
          <a:srcRect/>
          <a:stretch>
            <a:fillRect/>
          </a:stretch>
        </p:blipFill>
        <p:spPr>
          <a:xfrm>
            <a:off x="685717" y="5834746"/>
            <a:ext cx="11085657" cy="389265"/>
          </a:xfrm>
          <a:prstGeom prst="rect">
            <a:avLst/>
          </a:prstGeom>
        </p:spPr>
      </p:pic>
      <p:grpSp>
        <p:nvGrpSpPr>
          <p:cNvPr id="19" name="组合 18"/>
          <p:cNvGrpSpPr/>
          <p:nvPr/>
        </p:nvGrpSpPr>
        <p:grpSpPr>
          <a:xfrm flipV="1">
            <a:off x="1147023" y="4983751"/>
            <a:ext cx="445749" cy="978401"/>
            <a:chOff x="581025" y="-95064"/>
            <a:chExt cx="1619642" cy="3553770"/>
          </a:xfrm>
        </p:grpSpPr>
        <p:grpSp>
          <p:nvGrpSpPr>
            <p:cNvPr id="20" name="组合 19"/>
            <p:cNvGrpSpPr/>
            <p:nvPr/>
          </p:nvGrpSpPr>
          <p:grpSpPr>
            <a:xfrm>
              <a:off x="581025" y="-95064"/>
              <a:ext cx="1619642" cy="3553770"/>
              <a:chOff x="6651335" y="-59782"/>
              <a:chExt cx="1360493" cy="2915246"/>
            </a:xfrm>
            <a:effectLst/>
          </p:grpSpPr>
          <p:grpSp>
            <p:nvGrpSpPr>
              <p:cNvPr id="22" name="组合 21"/>
              <p:cNvGrpSpPr/>
              <p:nvPr/>
            </p:nvGrpSpPr>
            <p:grpSpPr>
              <a:xfrm>
                <a:off x="6651335" y="1494971"/>
                <a:ext cx="1360493" cy="1360493"/>
                <a:chOff x="304800" y="673100"/>
                <a:chExt cx="4000500" cy="4000500"/>
              </a:xfrm>
              <a:effectLst>
                <a:outerShdw blurRad="444500" dist="254000" dir="8100000" algn="tr" rotWithShape="0">
                  <a:prstClr val="black">
                    <a:alpha val="50000"/>
                  </a:prstClr>
                </a:outerShdw>
              </a:effectLst>
            </p:grpSpPr>
            <p:sp>
              <p:nvSpPr>
                <p:cNvPr id="24" name="同心圆 2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微软雅黑" panose="020B0503020204020204" pitchFamily="34" charset="-122"/>
                    <a:ea typeface="微软雅黑" panose="020B0503020204020204" pitchFamily="34" charset="-122"/>
                  </a:endParaRPr>
                </a:p>
              </p:txBody>
            </p:sp>
            <p:sp>
              <p:nvSpPr>
                <p:cNvPr id="25" name="椭圆 24"/>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grpSp>
          <p:sp>
            <p:nvSpPr>
              <p:cNvPr id="23" name="TextBox 22"/>
              <p:cNvSpPr txBox="1"/>
              <p:nvPr/>
            </p:nvSpPr>
            <p:spPr>
              <a:xfrm>
                <a:off x="6854605" y="-59782"/>
                <a:ext cx="563827" cy="2292628"/>
              </a:xfrm>
              <a:prstGeom prst="rect">
                <a:avLst/>
              </a:prstGeom>
              <a:noFill/>
            </p:spPr>
            <p:txBody>
              <a:bodyPr wrap="none" rtlCol="0">
                <a:spAutoFit/>
              </a:bodyPr>
              <a:lstStyle/>
              <a:p>
                <a:endParaRPr lang="zh-CN" altLang="en-US" sz="4400" dirty="0">
                  <a:latin typeface="微软雅黑" panose="020B0503020204020204" pitchFamily="34" charset="-122"/>
                  <a:ea typeface="微软雅黑" panose="020B0503020204020204" pitchFamily="34" charset="-122"/>
                </a:endParaRPr>
              </a:p>
            </p:txBody>
          </p:sp>
        </p:grpSp>
        <p:sp>
          <p:nvSpPr>
            <p:cNvPr id="21" name="椭圆 20"/>
            <p:cNvSpPr/>
            <p:nvPr/>
          </p:nvSpPr>
          <p:spPr>
            <a:xfrm>
              <a:off x="847487" y="2110889"/>
              <a:ext cx="1086718" cy="1086719"/>
            </a:xfrm>
            <a:prstGeom prst="ellipse">
              <a:avLst/>
            </a:prstGeom>
            <a:solidFill>
              <a:srgbClr val="3A3E4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grpSp>
      <p:grpSp>
        <p:nvGrpSpPr>
          <p:cNvPr id="26" name="组合 25"/>
          <p:cNvGrpSpPr/>
          <p:nvPr/>
        </p:nvGrpSpPr>
        <p:grpSpPr>
          <a:xfrm flipV="1">
            <a:off x="2035907" y="4527148"/>
            <a:ext cx="445749" cy="978401"/>
            <a:chOff x="581025" y="-95064"/>
            <a:chExt cx="1619642" cy="3553770"/>
          </a:xfrm>
        </p:grpSpPr>
        <p:grpSp>
          <p:nvGrpSpPr>
            <p:cNvPr id="27" name="组合 26"/>
            <p:cNvGrpSpPr/>
            <p:nvPr/>
          </p:nvGrpSpPr>
          <p:grpSpPr>
            <a:xfrm>
              <a:off x="581025" y="-95064"/>
              <a:ext cx="1619642" cy="3553770"/>
              <a:chOff x="6651335" y="-59782"/>
              <a:chExt cx="1360493" cy="2915246"/>
            </a:xfrm>
            <a:effectLst/>
          </p:grpSpPr>
          <p:grpSp>
            <p:nvGrpSpPr>
              <p:cNvPr id="29" name="组合 28"/>
              <p:cNvGrpSpPr/>
              <p:nvPr/>
            </p:nvGrpSpPr>
            <p:grpSpPr>
              <a:xfrm>
                <a:off x="6651335" y="1494971"/>
                <a:ext cx="1360493" cy="1360493"/>
                <a:chOff x="304800" y="673100"/>
                <a:chExt cx="4000500" cy="4000500"/>
              </a:xfrm>
              <a:effectLst>
                <a:outerShdw blurRad="444500" dist="254000" dir="8100000" algn="tr" rotWithShape="0">
                  <a:prstClr val="black">
                    <a:alpha val="50000"/>
                  </a:prstClr>
                </a:outerShdw>
              </a:effectLst>
            </p:grpSpPr>
            <p:sp>
              <p:nvSpPr>
                <p:cNvPr id="31" name="同心圆 3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微软雅黑" panose="020B0503020204020204" pitchFamily="34" charset="-122"/>
                    <a:ea typeface="微软雅黑" panose="020B0503020204020204" pitchFamily="34" charset="-122"/>
                  </a:endParaRPr>
                </a:p>
              </p:txBody>
            </p:sp>
            <p:sp>
              <p:nvSpPr>
                <p:cNvPr id="32" name="椭圆 31"/>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grpSp>
          <p:sp>
            <p:nvSpPr>
              <p:cNvPr id="30" name="TextBox 29"/>
              <p:cNvSpPr txBox="1"/>
              <p:nvPr/>
            </p:nvSpPr>
            <p:spPr>
              <a:xfrm>
                <a:off x="6854605" y="-59782"/>
                <a:ext cx="563827" cy="2292628"/>
              </a:xfrm>
              <a:prstGeom prst="rect">
                <a:avLst/>
              </a:prstGeom>
              <a:noFill/>
            </p:spPr>
            <p:txBody>
              <a:bodyPr wrap="none" rtlCol="0">
                <a:spAutoFit/>
              </a:bodyPr>
              <a:lstStyle/>
              <a:p>
                <a:endParaRPr lang="zh-CN" altLang="en-US" sz="4400" dirty="0">
                  <a:latin typeface="微软雅黑" panose="020B0503020204020204" pitchFamily="34" charset="-122"/>
                  <a:ea typeface="微软雅黑" panose="020B0503020204020204" pitchFamily="34" charset="-122"/>
                </a:endParaRPr>
              </a:p>
            </p:txBody>
          </p:sp>
        </p:grpSp>
        <p:sp>
          <p:nvSpPr>
            <p:cNvPr id="28" name="椭圆 27"/>
            <p:cNvSpPr/>
            <p:nvPr/>
          </p:nvSpPr>
          <p:spPr>
            <a:xfrm>
              <a:off x="847487" y="2110889"/>
              <a:ext cx="1086718" cy="1086719"/>
            </a:xfrm>
            <a:prstGeom prst="ellipse">
              <a:avLst/>
            </a:prstGeom>
            <a:solidFill>
              <a:srgbClr val="3A3E4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grpSp>
      <p:grpSp>
        <p:nvGrpSpPr>
          <p:cNvPr id="33" name="组合 32"/>
          <p:cNvGrpSpPr/>
          <p:nvPr/>
        </p:nvGrpSpPr>
        <p:grpSpPr>
          <a:xfrm flipV="1">
            <a:off x="2891041" y="3424206"/>
            <a:ext cx="445749" cy="978401"/>
            <a:chOff x="581025" y="-95064"/>
            <a:chExt cx="1619642" cy="3553770"/>
          </a:xfrm>
        </p:grpSpPr>
        <p:grpSp>
          <p:nvGrpSpPr>
            <p:cNvPr id="34" name="组合 33"/>
            <p:cNvGrpSpPr/>
            <p:nvPr/>
          </p:nvGrpSpPr>
          <p:grpSpPr>
            <a:xfrm>
              <a:off x="581025" y="-95064"/>
              <a:ext cx="1619642" cy="3553770"/>
              <a:chOff x="6651335" y="-59782"/>
              <a:chExt cx="1360493" cy="2915246"/>
            </a:xfrm>
            <a:effectLst/>
          </p:grpSpPr>
          <p:grpSp>
            <p:nvGrpSpPr>
              <p:cNvPr id="36" name="组合 35"/>
              <p:cNvGrpSpPr/>
              <p:nvPr/>
            </p:nvGrpSpPr>
            <p:grpSpPr>
              <a:xfrm>
                <a:off x="6651335" y="1494971"/>
                <a:ext cx="1360493" cy="1360493"/>
                <a:chOff x="304800" y="673100"/>
                <a:chExt cx="4000500" cy="4000500"/>
              </a:xfrm>
              <a:effectLst>
                <a:outerShdw blurRad="444500" dist="254000" dir="8100000" algn="tr" rotWithShape="0">
                  <a:prstClr val="black">
                    <a:alpha val="50000"/>
                  </a:prstClr>
                </a:outerShdw>
              </a:effectLst>
            </p:grpSpPr>
            <p:sp>
              <p:nvSpPr>
                <p:cNvPr id="38" name="同心圆 3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微软雅黑" panose="020B0503020204020204" pitchFamily="34" charset="-122"/>
                    <a:ea typeface="微软雅黑" panose="020B0503020204020204" pitchFamily="34" charset="-122"/>
                  </a:endParaRPr>
                </a:p>
              </p:txBody>
            </p:sp>
            <p:sp>
              <p:nvSpPr>
                <p:cNvPr id="39" name="椭圆 38"/>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grpSp>
          <p:sp>
            <p:nvSpPr>
              <p:cNvPr id="37" name="TextBox 36"/>
              <p:cNvSpPr txBox="1"/>
              <p:nvPr/>
            </p:nvSpPr>
            <p:spPr>
              <a:xfrm>
                <a:off x="6854605" y="-59782"/>
                <a:ext cx="563827" cy="2292628"/>
              </a:xfrm>
              <a:prstGeom prst="rect">
                <a:avLst/>
              </a:prstGeom>
              <a:noFill/>
            </p:spPr>
            <p:txBody>
              <a:bodyPr wrap="none" rtlCol="0">
                <a:spAutoFit/>
              </a:bodyPr>
              <a:lstStyle/>
              <a:p>
                <a:endParaRPr lang="zh-CN" altLang="en-US" sz="4400" dirty="0">
                  <a:latin typeface="微软雅黑" panose="020B0503020204020204" pitchFamily="34" charset="-122"/>
                  <a:ea typeface="微软雅黑" panose="020B0503020204020204" pitchFamily="34" charset="-122"/>
                </a:endParaRPr>
              </a:p>
            </p:txBody>
          </p:sp>
        </p:grpSp>
        <p:sp>
          <p:nvSpPr>
            <p:cNvPr id="35" name="椭圆 34"/>
            <p:cNvSpPr/>
            <p:nvPr/>
          </p:nvSpPr>
          <p:spPr>
            <a:xfrm>
              <a:off x="847487" y="2110889"/>
              <a:ext cx="1086718" cy="1086719"/>
            </a:xfrm>
            <a:prstGeom prst="ellipse">
              <a:avLst/>
            </a:prstGeom>
            <a:solidFill>
              <a:srgbClr val="3A3E4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grpSp>
      <p:grpSp>
        <p:nvGrpSpPr>
          <p:cNvPr id="40" name="组合 39"/>
          <p:cNvGrpSpPr/>
          <p:nvPr/>
        </p:nvGrpSpPr>
        <p:grpSpPr>
          <a:xfrm flipV="1">
            <a:off x="3846549" y="4104905"/>
            <a:ext cx="445749" cy="978401"/>
            <a:chOff x="581025" y="-95064"/>
            <a:chExt cx="1619642" cy="3553770"/>
          </a:xfrm>
        </p:grpSpPr>
        <p:grpSp>
          <p:nvGrpSpPr>
            <p:cNvPr id="41" name="组合 40"/>
            <p:cNvGrpSpPr/>
            <p:nvPr/>
          </p:nvGrpSpPr>
          <p:grpSpPr>
            <a:xfrm>
              <a:off x="581025" y="-95064"/>
              <a:ext cx="1619642" cy="3553770"/>
              <a:chOff x="6651335" y="-59782"/>
              <a:chExt cx="1360493" cy="2915246"/>
            </a:xfrm>
            <a:effectLst/>
          </p:grpSpPr>
          <p:grpSp>
            <p:nvGrpSpPr>
              <p:cNvPr id="43" name="组合 42"/>
              <p:cNvGrpSpPr/>
              <p:nvPr/>
            </p:nvGrpSpPr>
            <p:grpSpPr>
              <a:xfrm>
                <a:off x="6651335" y="1494971"/>
                <a:ext cx="1360493" cy="1360493"/>
                <a:chOff x="304800" y="673100"/>
                <a:chExt cx="4000500" cy="4000500"/>
              </a:xfrm>
              <a:effectLst>
                <a:outerShdw blurRad="444500" dist="254000" dir="8100000" algn="tr" rotWithShape="0">
                  <a:prstClr val="black">
                    <a:alpha val="50000"/>
                  </a:prstClr>
                </a:outerShdw>
              </a:effectLst>
            </p:grpSpPr>
            <p:sp>
              <p:nvSpPr>
                <p:cNvPr id="45" name="同心圆 4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微软雅黑" panose="020B0503020204020204" pitchFamily="34" charset="-122"/>
                    <a:ea typeface="微软雅黑" panose="020B0503020204020204" pitchFamily="34" charset="-122"/>
                  </a:endParaRPr>
                </a:p>
              </p:txBody>
            </p:sp>
            <p:sp>
              <p:nvSpPr>
                <p:cNvPr id="46" name="椭圆 45"/>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grpSp>
          <p:sp>
            <p:nvSpPr>
              <p:cNvPr id="44" name="TextBox 43"/>
              <p:cNvSpPr txBox="1"/>
              <p:nvPr/>
            </p:nvSpPr>
            <p:spPr>
              <a:xfrm>
                <a:off x="6854605" y="-59782"/>
                <a:ext cx="563827" cy="2292628"/>
              </a:xfrm>
              <a:prstGeom prst="rect">
                <a:avLst/>
              </a:prstGeom>
              <a:noFill/>
            </p:spPr>
            <p:txBody>
              <a:bodyPr wrap="none" rtlCol="0">
                <a:spAutoFit/>
              </a:bodyPr>
              <a:lstStyle/>
              <a:p>
                <a:endParaRPr lang="zh-CN" altLang="en-US" sz="4400" dirty="0">
                  <a:latin typeface="微软雅黑" panose="020B0503020204020204" pitchFamily="34" charset="-122"/>
                  <a:ea typeface="微软雅黑" panose="020B0503020204020204" pitchFamily="34" charset="-122"/>
                </a:endParaRPr>
              </a:p>
            </p:txBody>
          </p:sp>
        </p:grpSp>
        <p:sp>
          <p:nvSpPr>
            <p:cNvPr id="42" name="椭圆 41"/>
            <p:cNvSpPr/>
            <p:nvPr/>
          </p:nvSpPr>
          <p:spPr>
            <a:xfrm>
              <a:off x="847487" y="2110889"/>
              <a:ext cx="1086718" cy="1086719"/>
            </a:xfrm>
            <a:prstGeom prst="ellipse">
              <a:avLst/>
            </a:prstGeom>
            <a:solidFill>
              <a:srgbClr val="3A3E4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grpSp>
      <p:grpSp>
        <p:nvGrpSpPr>
          <p:cNvPr id="47" name="组合 46"/>
          <p:cNvGrpSpPr/>
          <p:nvPr/>
        </p:nvGrpSpPr>
        <p:grpSpPr>
          <a:xfrm flipV="1">
            <a:off x="4746113" y="3205869"/>
            <a:ext cx="445749" cy="978401"/>
            <a:chOff x="581025" y="-95064"/>
            <a:chExt cx="1619642" cy="3553770"/>
          </a:xfrm>
        </p:grpSpPr>
        <p:grpSp>
          <p:nvGrpSpPr>
            <p:cNvPr id="48" name="组合 47"/>
            <p:cNvGrpSpPr/>
            <p:nvPr/>
          </p:nvGrpSpPr>
          <p:grpSpPr>
            <a:xfrm>
              <a:off x="581025" y="-95064"/>
              <a:ext cx="1619642" cy="3553770"/>
              <a:chOff x="6651335" y="-59782"/>
              <a:chExt cx="1360493" cy="2915246"/>
            </a:xfrm>
            <a:effectLst/>
          </p:grpSpPr>
          <p:grpSp>
            <p:nvGrpSpPr>
              <p:cNvPr id="50" name="组合 49"/>
              <p:cNvGrpSpPr/>
              <p:nvPr/>
            </p:nvGrpSpPr>
            <p:grpSpPr>
              <a:xfrm>
                <a:off x="6651335" y="1494971"/>
                <a:ext cx="1360493" cy="1360493"/>
                <a:chOff x="304800" y="673100"/>
                <a:chExt cx="4000500" cy="4000500"/>
              </a:xfrm>
              <a:effectLst>
                <a:outerShdw blurRad="444500" dist="254000" dir="8100000" algn="tr" rotWithShape="0">
                  <a:prstClr val="black">
                    <a:alpha val="50000"/>
                  </a:prstClr>
                </a:outerShdw>
              </a:effectLst>
            </p:grpSpPr>
            <p:sp>
              <p:nvSpPr>
                <p:cNvPr id="52" name="同心圆 5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微软雅黑" panose="020B0503020204020204" pitchFamily="34" charset="-122"/>
                    <a:ea typeface="微软雅黑" panose="020B0503020204020204" pitchFamily="34" charset="-122"/>
                  </a:endParaRPr>
                </a:p>
              </p:txBody>
            </p:sp>
            <p:sp>
              <p:nvSpPr>
                <p:cNvPr id="53" name="椭圆 52"/>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grpSp>
          <p:sp>
            <p:nvSpPr>
              <p:cNvPr id="51" name="TextBox 50"/>
              <p:cNvSpPr txBox="1"/>
              <p:nvPr/>
            </p:nvSpPr>
            <p:spPr>
              <a:xfrm>
                <a:off x="6854605" y="-59782"/>
                <a:ext cx="563827" cy="2292628"/>
              </a:xfrm>
              <a:prstGeom prst="rect">
                <a:avLst/>
              </a:prstGeom>
              <a:noFill/>
            </p:spPr>
            <p:txBody>
              <a:bodyPr wrap="none" rtlCol="0">
                <a:spAutoFit/>
              </a:bodyPr>
              <a:lstStyle/>
              <a:p>
                <a:endParaRPr lang="zh-CN" altLang="en-US" sz="4400" dirty="0">
                  <a:latin typeface="微软雅黑" panose="020B0503020204020204" pitchFamily="34" charset="-122"/>
                  <a:ea typeface="微软雅黑" panose="020B0503020204020204" pitchFamily="34" charset="-122"/>
                </a:endParaRPr>
              </a:p>
            </p:txBody>
          </p:sp>
        </p:grpSp>
        <p:sp>
          <p:nvSpPr>
            <p:cNvPr id="49" name="椭圆 48"/>
            <p:cNvSpPr/>
            <p:nvPr/>
          </p:nvSpPr>
          <p:spPr>
            <a:xfrm>
              <a:off x="847487" y="2110889"/>
              <a:ext cx="1086718" cy="1086719"/>
            </a:xfrm>
            <a:prstGeom prst="ellipse">
              <a:avLst/>
            </a:prstGeom>
            <a:solidFill>
              <a:srgbClr val="3A3E4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grpSp>
      <p:grpSp>
        <p:nvGrpSpPr>
          <p:cNvPr id="54" name="组合 53"/>
          <p:cNvGrpSpPr/>
          <p:nvPr/>
        </p:nvGrpSpPr>
        <p:grpSpPr>
          <a:xfrm flipV="1">
            <a:off x="5518223" y="3816377"/>
            <a:ext cx="445749" cy="978401"/>
            <a:chOff x="581025" y="-95064"/>
            <a:chExt cx="1619642" cy="3553770"/>
          </a:xfrm>
        </p:grpSpPr>
        <p:grpSp>
          <p:nvGrpSpPr>
            <p:cNvPr id="55" name="组合 54"/>
            <p:cNvGrpSpPr/>
            <p:nvPr/>
          </p:nvGrpSpPr>
          <p:grpSpPr>
            <a:xfrm>
              <a:off x="581025" y="-95064"/>
              <a:ext cx="1619642" cy="3553770"/>
              <a:chOff x="6651335" y="-59782"/>
              <a:chExt cx="1360493" cy="2915246"/>
            </a:xfrm>
            <a:effectLst/>
          </p:grpSpPr>
          <p:grpSp>
            <p:nvGrpSpPr>
              <p:cNvPr id="57" name="组合 56"/>
              <p:cNvGrpSpPr/>
              <p:nvPr/>
            </p:nvGrpSpPr>
            <p:grpSpPr>
              <a:xfrm>
                <a:off x="6651335" y="1494971"/>
                <a:ext cx="1360493" cy="1360493"/>
                <a:chOff x="304800" y="673100"/>
                <a:chExt cx="4000500" cy="4000500"/>
              </a:xfrm>
              <a:effectLst>
                <a:outerShdw blurRad="444500" dist="254000" dir="8100000" algn="tr" rotWithShape="0">
                  <a:prstClr val="black">
                    <a:alpha val="50000"/>
                  </a:prstClr>
                </a:outerShdw>
              </a:effectLst>
            </p:grpSpPr>
            <p:sp>
              <p:nvSpPr>
                <p:cNvPr id="59" name="同心圆 5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微软雅黑" panose="020B0503020204020204" pitchFamily="34" charset="-122"/>
                    <a:ea typeface="微软雅黑" panose="020B0503020204020204" pitchFamily="34" charset="-122"/>
                  </a:endParaRPr>
                </a:p>
              </p:txBody>
            </p:sp>
            <p:sp>
              <p:nvSpPr>
                <p:cNvPr id="60" name="椭圆 59"/>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grpSp>
          <p:sp>
            <p:nvSpPr>
              <p:cNvPr id="58" name="TextBox 57"/>
              <p:cNvSpPr txBox="1"/>
              <p:nvPr/>
            </p:nvSpPr>
            <p:spPr>
              <a:xfrm>
                <a:off x="6854605" y="-59782"/>
                <a:ext cx="563827" cy="2292628"/>
              </a:xfrm>
              <a:prstGeom prst="rect">
                <a:avLst/>
              </a:prstGeom>
              <a:noFill/>
            </p:spPr>
            <p:txBody>
              <a:bodyPr wrap="none" rtlCol="0">
                <a:spAutoFit/>
              </a:bodyPr>
              <a:lstStyle/>
              <a:p>
                <a:endParaRPr lang="zh-CN" altLang="en-US" sz="4400" dirty="0">
                  <a:latin typeface="微软雅黑" panose="020B0503020204020204" pitchFamily="34" charset="-122"/>
                  <a:ea typeface="微软雅黑" panose="020B0503020204020204" pitchFamily="34" charset="-122"/>
                </a:endParaRPr>
              </a:p>
            </p:txBody>
          </p:sp>
        </p:grpSp>
        <p:sp>
          <p:nvSpPr>
            <p:cNvPr id="56" name="椭圆 55"/>
            <p:cNvSpPr/>
            <p:nvPr/>
          </p:nvSpPr>
          <p:spPr>
            <a:xfrm>
              <a:off x="847487" y="2110889"/>
              <a:ext cx="1086718" cy="1086719"/>
            </a:xfrm>
            <a:prstGeom prst="ellipse">
              <a:avLst/>
            </a:prstGeom>
            <a:solidFill>
              <a:srgbClr val="3A3E4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grpSp>
      <p:grpSp>
        <p:nvGrpSpPr>
          <p:cNvPr id="61" name="组合 60"/>
          <p:cNvGrpSpPr/>
          <p:nvPr/>
        </p:nvGrpSpPr>
        <p:grpSpPr>
          <a:xfrm flipV="1">
            <a:off x="6366042" y="3373917"/>
            <a:ext cx="445749" cy="978401"/>
            <a:chOff x="581025" y="-95064"/>
            <a:chExt cx="1619642" cy="3553770"/>
          </a:xfrm>
        </p:grpSpPr>
        <p:grpSp>
          <p:nvGrpSpPr>
            <p:cNvPr id="62" name="组合 61"/>
            <p:cNvGrpSpPr/>
            <p:nvPr/>
          </p:nvGrpSpPr>
          <p:grpSpPr>
            <a:xfrm>
              <a:off x="581025" y="-95064"/>
              <a:ext cx="1619642" cy="3553770"/>
              <a:chOff x="6651335" y="-59782"/>
              <a:chExt cx="1360493" cy="2915246"/>
            </a:xfrm>
            <a:effectLst/>
          </p:grpSpPr>
          <p:grpSp>
            <p:nvGrpSpPr>
              <p:cNvPr id="64" name="组合 63"/>
              <p:cNvGrpSpPr/>
              <p:nvPr/>
            </p:nvGrpSpPr>
            <p:grpSpPr>
              <a:xfrm>
                <a:off x="6651335" y="1494971"/>
                <a:ext cx="1360493" cy="1360493"/>
                <a:chOff x="304800" y="673100"/>
                <a:chExt cx="4000500" cy="4000500"/>
              </a:xfrm>
              <a:effectLst>
                <a:outerShdw blurRad="444500" dist="254000" dir="8100000" algn="tr" rotWithShape="0">
                  <a:prstClr val="black">
                    <a:alpha val="50000"/>
                  </a:prstClr>
                </a:outerShdw>
              </a:effectLst>
            </p:grpSpPr>
            <p:sp>
              <p:nvSpPr>
                <p:cNvPr id="66" name="同心圆 6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微软雅黑" panose="020B0503020204020204" pitchFamily="34" charset="-122"/>
                    <a:ea typeface="微软雅黑" panose="020B0503020204020204" pitchFamily="34" charset="-122"/>
                  </a:endParaRPr>
                </a:p>
              </p:txBody>
            </p:sp>
            <p:sp>
              <p:nvSpPr>
                <p:cNvPr id="67" name="椭圆 66"/>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grpSp>
          <p:sp>
            <p:nvSpPr>
              <p:cNvPr id="65" name="TextBox 64"/>
              <p:cNvSpPr txBox="1"/>
              <p:nvPr/>
            </p:nvSpPr>
            <p:spPr>
              <a:xfrm>
                <a:off x="6854605" y="-59782"/>
                <a:ext cx="563827" cy="2292628"/>
              </a:xfrm>
              <a:prstGeom prst="rect">
                <a:avLst/>
              </a:prstGeom>
              <a:noFill/>
            </p:spPr>
            <p:txBody>
              <a:bodyPr wrap="none" rtlCol="0">
                <a:spAutoFit/>
              </a:bodyPr>
              <a:lstStyle/>
              <a:p>
                <a:endParaRPr lang="zh-CN" altLang="en-US" sz="4400" dirty="0">
                  <a:latin typeface="微软雅黑" panose="020B0503020204020204" pitchFamily="34" charset="-122"/>
                  <a:ea typeface="微软雅黑" panose="020B0503020204020204" pitchFamily="34" charset="-122"/>
                </a:endParaRPr>
              </a:p>
            </p:txBody>
          </p:sp>
        </p:grpSp>
        <p:sp>
          <p:nvSpPr>
            <p:cNvPr id="63" name="椭圆 62"/>
            <p:cNvSpPr/>
            <p:nvPr/>
          </p:nvSpPr>
          <p:spPr>
            <a:xfrm>
              <a:off x="847487" y="2110889"/>
              <a:ext cx="1086718" cy="1086719"/>
            </a:xfrm>
            <a:prstGeom prst="ellipse">
              <a:avLst/>
            </a:prstGeom>
            <a:solidFill>
              <a:srgbClr val="3A3E4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grpSp>
      <p:grpSp>
        <p:nvGrpSpPr>
          <p:cNvPr id="68" name="组合 67"/>
          <p:cNvGrpSpPr/>
          <p:nvPr/>
        </p:nvGrpSpPr>
        <p:grpSpPr>
          <a:xfrm flipV="1">
            <a:off x="7301215" y="2675366"/>
            <a:ext cx="445749" cy="978401"/>
            <a:chOff x="581025" y="-95064"/>
            <a:chExt cx="1619642" cy="3553770"/>
          </a:xfrm>
        </p:grpSpPr>
        <p:grpSp>
          <p:nvGrpSpPr>
            <p:cNvPr id="69" name="组合 68"/>
            <p:cNvGrpSpPr/>
            <p:nvPr/>
          </p:nvGrpSpPr>
          <p:grpSpPr>
            <a:xfrm>
              <a:off x="581025" y="-95064"/>
              <a:ext cx="1619642" cy="3553770"/>
              <a:chOff x="6651335" y="-59782"/>
              <a:chExt cx="1360493" cy="2915246"/>
            </a:xfrm>
            <a:effectLst/>
          </p:grpSpPr>
          <p:grpSp>
            <p:nvGrpSpPr>
              <p:cNvPr id="71" name="组合 70"/>
              <p:cNvGrpSpPr/>
              <p:nvPr/>
            </p:nvGrpSpPr>
            <p:grpSpPr>
              <a:xfrm>
                <a:off x="6651335" y="1494971"/>
                <a:ext cx="1360493" cy="1360493"/>
                <a:chOff x="304800" y="673100"/>
                <a:chExt cx="4000500" cy="4000500"/>
              </a:xfrm>
              <a:effectLst>
                <a:outerShdw blurRad="444500" dist="254000" dir="8100000" algn="tr" rotWithShape="0">
                  <a:prstClr val="black">
                    <a:alpha val="50000"/>
                  </a:prstClr>
                </a:outerShdw>
              </a:effectLst>
            </p:grpSpPr>
            <p:sp>
              <p:nvSpPr>
                <p:cNvPr id="73" name="同心圆 7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微软雅黑" panose="020B0503020204020204" pitchFamily="34" charset="-122"/>
                    <a:ea typeface="微软雅黑" panose="020B0503020204020204" pitchFamily="34" charset="-122"/>
                  </a:endParaRPr>
                </a:p>
              </p:txBody>
            </p:sp>
            <p:sp>
              <p:nvSpPr>
                <p:cNvPr id="74" name="椭圆 73"/>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grpSp>
          <p:sp>
            <p:nvSpPr>
              <p:cNvPr id="72" name="TextBox 71"/>
              <p:cNvSpPr txBox="1"/>
              <p:nvPr/>
            </p:nvSpPr>
            <p:spPr>
              <a:xfrm>
                <a:off x="6854605" y="-59782"/>
                <a:ext cx="563827" cy="2292628"/>
              </a:xfrm>
              <a:prstGeom prst="rect">
                <a:avLst/>
              </a:prstGeom>
              <a:noFill/>
            </p:spPr>
            <p:txBody>
              <a:bodyPr wrap="none" rtlCol="0">
                <a:spAutoFit/>
              </a:bodyPr>
              <a:lstStyle/>
              <a:p>
                <a:endParaRPr lang="zh-CN" altLang="en-US" sz="4400" dirty="0">
                  <a:latin typeface="微软雅黑" panose="020B0503020204020204" pitchFamily="34" charset="-122"/>
                  <a:ea typeface="微软雅黑" panose="020B0503020204020204" pitchFamily="34" charset="-122"/>
                </a:endParaRPr>
              </a:p>
            </p:txBody>
          </p:sp>
        </p:grpSp>
        <p:sp>
          <p:nvSpPr>
            <p:cNvPr id="70" name="椭圆 69"/>
            <p:cNvSpPr/>
            <p:nvPr/>
          </p:nvSpPr>
          <p:spPr>
            <a:xfrm>
              <a:off x="847487" y="2110889"/>
              <a:ext cx="1086718" cy="1086719"/>
            </a:xfrm>
            <a:prstGeom prst="ellipse">
              <a:avLst/>
            </a:prstGeom>
            <a:solidFill>
              <a:srgbClr val="3A3E4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grpSp>
      <p:grpSp>
        <p:nvGrpSpPr>
          <p:cNvPr id="75" name="组合 74"/>
          <p:cNvGrpSpPr/>
          <p:nvPr/>
        </p:nvGrpSpPr>
        <p:grpSpPr>
          <a:xfrm flipV="1">
            <a:off x="8382225" y="3975047"/>
            <a:ext cx="445749" cy="978401"/>
            <a:chOff x="581025" y="-95064"/>
            <a:chExt cx="1619642" cy="3553770"/>
          </a:xfrm>
        </p:grpSpPr>
        <p:grpSp>
          <p:nvGrpSpPr>
            <p:cNvPr id="76" name="组合 75"/>
            <p:cNvGrpSpPr/>
            <p:nvPr/>
          </p:nvGrpSpPr>
          <p:grpSpPr>
            <a:xfrm>
              <a:off x="581025" y="-95064"/>
              <a:ext cx="1619642" cy="3553770"/>
              <a:chOff x="6651335" y="-59782"/>
              <a:chExt cx="1360493" cy="2915246"/>
            </a:xfrm>
            <a:effectLst/>
          </p:grpSpPr>
          <p:grpSp>
            <p:nvGrpSpPr>
              <p:cNvPr id="78" name="组合 77"/>
              <p:cNvGrpSpPr/>
              <p:nvPr/>
            </p:nvGrpSpPr>
            <p:grpSpPr>
              <a:xfrm>
                <a:off x="6651335" y="1494971"/>
                <a:ext cx="1360493" cy="1360493"/>
                <a:chOff x="304800" y="673100"/>
                <a:chExt cx="4000500" cy="4000500"/>
              </a:xfrm>
              <a:effectLst>
                <a:outerShdw blurRad="444500" dist="254000" dir="8100000" algn="tr" rotWithShape="0">
                  <a:prstClr val="black">
                    <a:alpha val="50000"/>
                  </a:prstClr>
                </a:outerShdw>
              </a:effectLst>
            </p:grpSpPr>
            <p:sp>
              <p:nvSpPr>
                <p:cNvPr id="80" name="同心圆 79"/>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微软雅黑" panose="020B0503020204020204" pitchFamily="34" charset="-122"/>
                    <a:ea typeface="微软雅黑" panose="020B0503020204020204" pitchFamily="34" charset="-122"/>
                  </a:endParaRPr>
                </a:p>
              </p:txBody>
            </p:sp>
            <p:sp>
              <p:nvSpPr>
                <p:cNvPr id="81" name="椭圆 80"/>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grpSp>
          <p:sp>
            <p:nvSpPr>
              <p:cNvPr id="79" name="TextBox 78"/>
              <p:cNvSpPr txBox="1"/>
              <p:nvPr/>
            </p:nvSpPr>
            <p:spPr>
              <a:xfrm>
                <a:off x="6854605" y="-59782"/>
                <a:ext cx="563827" cy="2292628"/>
              </a:xfrm>
              <a:prstGeom prst="rect">
                <a:avLst/>
              </a:prstGeom>
              <a:noFill/>
            </p:spPr>
            <p:txBody>
              <a:bodyPr wrap="none" rtlCol="0">
                <a:spAutoFit/>
              </a:bodyPr>
              <a:lstStyle/>
              <a:p>
                <a:endParaRPr lang="zh-CN" altLang="en-US" sz="4400" dirty="0">
                  <a:latin typeface="微软雅黑" panose="020B0503020204020204" pitchFamily="34" charset="-122"/>
                  <a:ea typeface="微软雅黑" panose="020B0503020204020204" pitchFamily="34" charset="-122"/>
                </a:endParaRPr>
              </a:p>
            </p:txBody>
          </p:sp>
        </p:grpSp>
        <p:sp>
          <p:nvSpPr>
            <p:cNvPr id="77" name="椭圆 76"/>
            <p:cNvSpPr/>
            <p:nvPr/>
          </p:nvSpPr>
          <p:spPr>
            <a:xfrm>
              <a:off x="847487" y="2110889"/>
              <a:ext cx="1086718" cy="1086719"/>
            </a:xfrm>
            <a:prstGeom prst="ellipse">
              <a:avLst/>
            </a:prstGeom>
            <a:solidFill>
              <a:srgbClr val="3A3E4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grpSp>
      <p:grpSp>
        <p:nvGrpSpPr>
          <p:cNvPr id="82" name="组合 81"/>
          <p:cNvGrpSpPr/>
          <p:nvPr/>
        </p:nvGrpSpPr>
        <p:grpSpPr>
          <a:xfrm flipV="1">
            <a:off x="9327887" y="3373917"/>
            <a:ext cx="445749" cy="978401"/>
            <a:chOff x="581025" y="-95064"/>
            <a:chExt cx="1619642" cy="3553770"/>
          </a:xfrm>
        </p:grpSpPr>
        <p:grpSp>
          <p:nvGrpSpPr>
            <p:cNvPr id="83" name="组合 82"/>
            <p:cNvGrpSpPr/>
            <p:nvPr/>
          </p:nvGrpSpPr>
          <p:grpSpPr>
            <a:xfrm>
              <a:off x="581025" y="-95064"/>
              <a:ext cx="1619642" cy="3553770"/>
              <a:chOff x="6651335" y="-59782"/>
              <a:chExt cx="1360493" cy="2915246"/>
            </a:xfrm>
            <a:effectLst/>
          </p:grpSpPr>
          <p:grpSp>
            <p:nvGrpSpPr>
              <p:cNvPr id="85" name="组合 84"/>
              <p:cNvGrpSpPr/>
              <p:nvPr/>
            </p:nvGrpSpPr>
            <p:grpSpPr>
              <a:xfrm>
                <a:off x="6651335" y="1494971"/>
                <a:ext cx="1360493" cy="1360493"/>
                <a:chOff x="304800" y="673100"/>
                <a:chExt cx="4000500" cy="4000500"/>
              </a:xfrm>
              <a:effectLst>
                <a:outerShdw blurRad="444500" dist="254000" dir="8100000" algn="tr" rotWithShape="0">
                  <a:prstClr val="black">
                    <a:alpha val="50000"/>
                  </a:prstClr>
                </a:outerShdw>
              </a:effectLst>
            </p:grpSpPr>
            <p:sp>
              <p:nvSpPr>
                <p:cNvPr id="87" name="同心圆 8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微软雅黑" panose="020B0503020204020204" pitchFamily="34" charset="-122"/>
                    <a:ea typeface="微软雅黑" panose="020B0503020204020204" pitchFamily="34" charset="-122"/>
                  </a:endParaRPr>
                </a:p>
              </p:txBody>
            </p:sp>
            <p:sp>
              <p:nvSpPr>
                <p:cNvPr id="88" name="椭圆 87"/>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grpSp>
          <p:sp>
            <p:nvSpPr>
              <p:cNvPr id="86" name="TextBox 85"/>
              <p:cNvSpPr txBox="1"/>
              <p:nvPr/>
            </p:nvSpPr>
            <p:spPr>
              <a:xfrm>
                <a:off x="6854605" y="-59782"/>
                <a:ext cx="563827" cy="2292628"/>
              </a:xfrm>
              <a:prstGeom prst="rect">
                <a:avLst/>
              </a:prstGeom>
              <a:noFill/>
            </p:spPr>
            <p:txBody>
              <a:bodyPr wrap="none" rtlCol="0">
                <a:spAutoFit/>
              </a:bodyPr>
              <a:lstStyle/>
              <a:p>
                <a:endParaRPr lang="zh-CN" altLang="en-US" sz="4400" dirty="0">
                  <a:latin typeface="微软雅黑" panose="020B0503020204020204" pitchFamily="34" charset="-122"/>
                  <a:ea typeface="微软雅黑" panose="020B0503020204020204" pitchFamily="34" charset="-122"/>
                </a:endParaRPr>
              </a:p>
            </p:txBody>
          </p:sp>
        </p:grpSp>
        <p:sp>
          <p:nvSpPr>
            <p:cNvPr id="84" name="椭圆 83"/>
            <p:cNvSpPr/>
            <p:nvPr/>
          </p:nvSpPr>
          <p:spPr>
            <a:xfrm>
              <a:off x="847487" y="2110889"/>
              <a:ext cx="1086718" cy="1086719"/>
            </a:xfrm>
            <a:prstGeom prst="ellipse">
              <a:avLst/>
            </a:prstGeom>
            <a:solidFill>
              <a:srgbClr val="3A3E4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grpSp>
      <p:grpSp>
        <p:nvGrpSpPr>
          <p:cNvPr id="89" name="组合 88"/>
          <p:cNvGrpSpPr/>
          <p:nvPr/>
        </p:nvGrpSpPr>
        <p:grpSpPr>
          <a:xfrm flipV="1">
            <a:off x="10202916" y="4009295"/>
            <a:ext cx="445749" cy="978401"/>
            <a:chOff x="581025" y="-95064"/>
            <a:chExt cx="1619642" cy="3553770"/>
          </a:xfrm>
        </p:grpSpPr>
        <p:grpSp>
          <p:nvGrpSpPr>
            <p:cNvPr id="90" name="组合 89"/>
            <p:cNvGrpSpPr/>
            <p:nvPr/>
          </p:nvGrpSpPr>
          <p:grpSpPr>
            <a:xfrm>
              <a:off x="581025" y="-95064"/>
              <a:ext cx="1619642" cy="3553770"/>
              <a:chOff x="6651335" y="-59782"/>
              <a:chExt cx="1360493" cy="2915246"/>
            </a:xfrm>
            <a:effectLst/>
          </p:grpSpPr>
          <p:grpSp>
            <p:nvGrpSpPr>
              <p:cNvPr id="92" name="组合 91"/>
              <p:cNvGrpSpPr/>
              <p:nvPr/>
            </p:nvGrpSpPr>
            <p:grpSpPr>
              <a:xfrm>
                <a:off x="6651335" y="1494971"/>
                <a:ext cx="1360493" cy="1360493"/>
                <a:chOff x="304800" y="673100"/>
                <a:chExt cx="4000500" cy="4000500"/>
              </a:xfrm>
              <a:effectLst>
                <a:outerShdw blurRad="444500" dist="254000" dir="8100000" algn="tr" rotWithShape="0">
                  <a:prstClr val="black">
                    <a:alpha val="50000"/>
                  </a:prstClr>
                </a:outerShdw>
              </a:effectLst>
            </p:grpSpPr>
            <p:sp>
              <p:nvSpPr>
                <p:cNvPr id="94" name="同心圆 9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微软雅黑" panose="020B0503020204020204" pitchFamily="34" charset="-122"/>
                    <a:ea typeface="微软雅黑" panose="020B0503020204020204" pitchFamily="34" charset="-122"/>
                  </a:endParaRPr>
                </a:p>
              </p:txBody>
            </p:sp>
            <p:sp>
              <p:nvSpPr>
                <p:cNvPr id="95" name="椭圆 94"/>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grpSp>
          <p:sp>
            <p:nvSpPr>
              <p:cNvPr id="93" name="TextBox 92"/>
              <p:cNvSpPr txBox="1"/>
              <p:nvPr/>
            </p:nvSpPr>
            <p:spPr>
              <a:xfrm>
                <a:off x="6854605" y="-59782"/>
                <a:ext cx="563827" cy="2292628"/>
              </a:xfrm>
              <a:prstGeom prst="rect">
                <a:avLst/>
              </a:prstGeom>
              <a:noFill/>
            </p:spPr>
            <p:txBody>
              <a:bodyPr wrap="none" rtlCol="0">
                <a:spAutoFit/>
              </a:bodyPr>
              <a:lstStyle/>
              <a:p>
                <a:endParaRPr lang="zh-CN" altLang="en-US" sz="4400" dirty="0">
                  <a:latin typeface="微软雅黑" panose="020B0503020204020204" pitchFamily="34" charset="-122"/>
                  <a:ea typeface="微软雅黑" panose="020B0503020204020204" pitchFamily="34" charset="-122"/>
                </a:endParaRPr>
              </a:p>
            </p:txBody>
          </p:sp>
        </p:grpSp>
        <p:sp>
          <p:nvSpPr>
            <p:cNvPr id="91" name="椭圆 90"/>
            <p:cNvSpPr/>
            <p:nvPr/>
          </p:nvSpPr>
          <p:spPr>
            <a:xfrm>
              <a:off x="847487" y="2110889"/>
              <a:ext cx="1086718" cy="1086719"/>
            </a:xfrm>
            <a:prstGeom prst="ellipse">
              <a:avLst/>
            </a:prstGeom>
            <a:solidFill>
              <a:srgbClr val="3A3E4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grpSp>
      <p:grpSp>
        <p:nvGrpSpPr>
          <p:cNvPr id="96" name="组合 95"/>
          <p:cNvGrpSpPr/>
          <p:nvPr/>
        </p:nvGrpSpPr>
        <p:grpSpPr>
          <a:xfrm flipV="1">
            <a:off x="11080283" y="2532593"/>
            <a:ext cx="445749" cy="978401"/>
            <a:chOff x="581025" y="-95064"/>
            <a:chExt cx="1619642" cy="3553770"/>
          </a:xfrm>
        </p:grpSpPr>
        <p:grpSp>
          <p:nvGrpSpPr>
            <p:cNvPr id="97" name="组合 96"/>
            <p:cNvGrpSpPr/>
            <p:nvPr/>
          </p:nvGrpSpPr>
          <p:grpSpPr>
            <a:xfrm>
              <a:off x="581025" y="-95064"/>
              <a:ext cx="1619642" cy="3553770"/>
              <a:chOff x="6651335" y="-59782"/>
              <a:chExt cx="1360493" cy="2915246"/>
            </a:xfrm>
            <a:effectLst/>
          </p:grpSpPr>
          <p:grpSp>
            <p:nvGrpSpPr>
              <p:cNvPr id="99" name="组合 98"/>
              <p:cNvGrpSpPr/>
              <p:nvPr/>
            </p:nvGrpSpPr>
            <p:grpSpPr>
              <a:xfrm>
                <a:off x="6651335" y="1494971"/>
                <a:ext cx="1360493" cy="1360493"/>
                <a:chOff x="304800" y="673100"/>
                <a:chExt cx="4000500" cy="4000500"/>
              </a:xfrm>
              <a:effectLst>
                <a:outerShdw blurRad="444500" dist="254000" dir="8100000" algn="tr" rotWithShape="0">
                  <a:prstClr val="black">
                    <a:alpha val="50000"/>
                  </a:prstClr>
                </a:outerShdw>
              </a:effectLst>
            </p:grpSpPr>
            <p:sp>
              <p:nvSpPr>
                <p:cNvPr id="101" name="同心圆 10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微软雅黑" panose="020B0503020204020204" pitchFamily="34" charset="-122"/>
                    <a:ea typeface="微软雅黑" panose="020B0503020204020204" pitchFamily="34" charset="-122"/>
                  </a:endParaRPr>
                </a:p>
              </p:txBody>
            </p:sp>
            <p:sp>
              <p:nvSpPr>
                <p:cNvPr id="102" name="椭圆 101"/>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grpSp>
          <p:sp>
            <p:nvSpPr>
              <p:cNvPr id="100" name="TextBox 99"/>
              <p:cNvSpPr txBox="1"/>
              <p:nvPr/>
            </p:nvSpPr>
            <p:spPr>
              <a:xfrm>
                <a:off x="6854605" y="-59782"/>
                <a:ext cx="563827" cy="2292628"/>
              </a:xfrm>
              <a:prstGeom prst="rect">
                <a:avLst/>
              </a:prstGeom>
              <a:noFill/>
            </p:spPr>
            <p:txBody>
              <a:bodyPr wrap="none" rtlCol="0">
                <a:spAutoFit/>
              </a:bodyPr>
              <a:lstStyle/>
              <a:p>
                <a:endParaRPr lang="zh-CN" altLang="en-US" sz="4400" dirty="0">
                  <a:latin typeface="微软雅黑" panose="020B0503020204020204" pitchFamily="34" charset="-122"/>
                  <a:ea typeface="微软雅黑" panose="020B0503020204020204" pitchFamily="34" charset="-122"/>
                </a:endParaRPr>
              </a:p>
            </p:txBody>
          </p:sp>
        </p:grpSp>
        <p:sp>
          <p:nvSpPr>
            <p:cNvPr id="98" name="椭圆 97"/>
            <p:cNvSpPr/>
            <p:nvPr/>
          </p:nvSpPr>
          <p:spPr>
            <a:xfrm>
              <a:off x="847487" y="2110889"/>
              <a:ext cx="1086718" cy="1086719"/>
            </a:xfrm>
            <a:prstGeom prst="ellipse">
              <a:avLst/>
            </a:prstGeom>
            <a:solidFill>
              <a:srgbClr val="3A3E4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grpSp>
      <p:sp>
        <p:nvSpPr>
          <p:cNvPr id="103" name="TextBox 102"/>
          <p:cNvSpPr txBox="1"/>
          <p:nvPr/>
        </p:nvSpPr>
        <p:spPr>
          <a:xfrm>
            <a:off x="976033" y="6029371"/>
            <a:ext cx="565285" cy="373539"/>
          </a:xfrm>
          <a:prstGeom prst="rect">
            <a:avLst/>
          </a:prstGeom>
          <a:noFill/>
        </p:spPr>
        <p:txBody>
          <a:bodyPr wrap="none" lIns="110840" tIns="55423" rIns="110840" bIns="55423" rtlCol="0">
            <a:spAutoFit/>
          </a:bodyPr>
          <a:lstStyle/>
          <a:p>
            <a:r>
              <a:rPr lang="en-US" altLang="zh-CN" sz="1700" dirty="0">
                <a:solidFill>
                  <a:srgbClr val="3A3E4A"/>
                </a:solidFill>
                <a:latin typeface="微软雅黑" panose="020B0503020204020204" pitchFamily="34" charset="-122"/>
                <a:ea typeface="微软雅黑" panose="020B0503020204020204" pitchFamily="34" charset="-122"/>
              </a:rPr>
              <a:t>1M</a:t>
            </a:r>
            <a:endParaRPr lang="zh-CN" altLang="en-US" dirty="0">
              <a:solidFill>
                <a:srgbClr val="3A3E4A"/>
              </a:solidFill>
              <a:latin typeface="微软雅黑" panose="020B0503020204020204" pitchFamily="34" charset="-122"/>
              <a:ea typeface="微软雅黑" panose="020B0503020204020204" pitchFamily="34" charset="-122"/>
            </a:endParaRPr>
          </a:p>
        </p:txBody>
      </p:sp>
      <p:sp>
        <p:nvSpPr>
          <p:cNvPr id="104" name="TextBox 103"/>
          <p:cNvSpPr txBox="1"/>
          <p:nvPr/>
        </p:nvSpPr>
        <p:spPr>
          <a:xfrm>
            <a:off x="1925699" y="6029371"/>
            <a:ext cx="576612" cy="378838"/>
          </a:xfrm>
          <a:prstGeom prst="rect">
            <a:avLst/>
          </a:prstGeom>
          <a:noFill/>
        </p:spPr>
        <p:txBody>
          <a:bodyPr wrap="none" lIns="110840" tIns="55423" rIns="110840" bIns="55423" rtlCol="0">
            <a:spAutoFit/>
          </a:bodyPr>
          <a:lstStyle/>
          <a:p>
            <a:r>
              <a:rPr lang="en-US" altLang="zh-CN" sz="1700" dirty="0">
                <a:solidFill>
                  <a:srgbClr val="3A3E4A"/>
                </a:solidFill>
                <a:latin typeface="微软雅黑" panose="020B0503020204020204" pitchFamily="34" charset="-122"/>
                <a:ea typeface="微软雅黑" panose="020B0503020204020204" pitchFamily="34" charset="-122"/>
              </a:rPr>
              <a:t>2M</a:t>
            </a:r>
            <a:endParaRPr lang="zh-CN" altLang="en-US" dirty="0">
              <a:solidFill>
                <a:srgbClr val="3A3E4A"/>
              </a:solidFill>
              <a:latin typeface="微软雅黑" panose="020B0503020204020204" pitchFamily="34" charset="-122"/>
              <a:ea typeface="微软雅黑" panose="020B0503020204020204" pitchFamily="34" charset="-122"/>
            </a:endParaRPr>
          </a:p>
        </p:txBody>
      </p:sp>
      <p:sp>
        <p:nvSpPr>
          <p:cNvPr id="105" name="TextBox 104"/>
          <p:cNvSpPr txBox="1"/>
          <p:nvPr/>
        </p:nvSpPr>
        <p:spPr>
          <a:xfrm>
            <a:off x="2891036" y="6029371"/>
            <a:ext cx="576612" cy="378838"/>
          </a:xfrm>
          <a:prstGeom prst="rect">
            <a:avLst/>
          </a:prstGeom>
          <a:noFill/>
        </p:spPr>
        <p:txBody>
          <a:bodyPr wrap="none" lIns="110840" tIns="55423" rIns="110840" bIns="55423" rtlCol="0">
            <a:spAutoFit/>
          </a:bodyPr>
          <a:lstStyle/>
          <a:p>
            <a:r>
              <a:rPr lang="en-US" altLang="zh-CN" sz="1700" dirty="0">
                <a:solidFill>
                  <a:srgbClr val="3A3E4A"/>
                </a:solidFill>
                <a:latin typeface="微软雅黑" panose="020B0503020204020204" pitchFamily="34" charset="-122"/>
                <a:ea typeface="微软雅黑" panose="020B0503020204020204" pitchFamily="34" charset="-122"/>
              </a:rPr>
              <a:t>3M</a:t>
            </a:r>
            <a:endParaRPr lang="zh-CN" altLang="en-US" dirty="0">
              <a:solidFill>
                <a:srgbClr val="3A3E4A"/>
              </a:solidFill>
              <a:latin typeface="微软雅黑" panose="020B0503020204020204" pitchFamily="34" charset="-122"/>
              <a:ea typeface="微软雅黑" panose="020B0503020204020204" pitchFamily="34" charset="-122"/>
            </a:endParaRPr>
          </a:p>
        </p:txBody>
      </p:sp>
      <p:sp>
        <p:nvSpPr>
          <p:cNvPr id="106" name="TextBox 105"/>
          <p:cNvSpPr txBox="1"/>
          <p:nvPr/>
        </p:nvSpPr>
        <p:spPr>
          <a:xfrm>
            <a:off x="3840687" y="6029371"/>
            <a:ext cx="576612" cy="378838"/>
          </a:xfrm>
          <a:prstGeom prst="rect">
            <a:avLst/>
          </a:prstGeom>
          <a:noFill/>
        </p:spPr>
        <p:txBody>
          <a:bodyPr wrap="none" lIns="110840" tIns="55423" rIns="110840" bIns="55423" rtlCol="0">
            <a:spAutoFit/>
          </a:bodyPr>
          <a:lstStyle/>
          <a:p>
            <a:r>
              <a:rPr lang="en-US" altLang="zh-CN" sz="1700" dirty="0">
                <a:solidFill>
                  <a:srgbClr val="3A3E4A"/>
                </a:solidFill>
                <a:latin typeface="微软雅黑" panose="020B0503020204020204" pitchFamily="34" charset="-122"/>
                <a:ea typeface="微软雅黑" panose="020B0503020204020204" pitchFamily="34" charset="-122"/>
              </a:rPr>
              <a:t>4M</a:t>
            </a:r>
            <a:endParaRPr lang="zh-CN" altLang="en-US" dirty="0">
              <a:solidFill>
                <a:srgbClr val="3A3E4A"/>
              </a:solidFill>
              <a:latin typeface="微软雅黑" panose="020B0503020204020204" pitchFamily="34" charset="-122"/>
              <a:ea typeface="微软雅黑" panose="020B0503020204020204" pitchFamily="34" charset="-122"/>
            </a:endParaRPr>
          </a:p>
        </p:txBody>
      </p:sp>
      <p:sp>
        <p:nvSpPr>
          <p:cNvPr id="107" name="TextBox 106"/>
          <p:cNvSpPr txBox="1"/>
          <p:nvPr/>
        </p:nvSpPr>
        <p:spPr>
          <a:xfrm>
            <a:off x="4700043" y="6029371"/>
            <a:ext cx="576612" cy="378838"/>
          </a:xfrm>
          <a:prstGeom prst="rect">
            <a:avLst/>
          </a:prstGeom>
          <a:noFill/>
        </p:spPr>
        <p:txBody>
          <a:bodyPr wrap="none" lIns="110840" tIns="55423" rIns="110840" bIns="55423" rtlCol="0">
            <a:spAutoFit/>
          </a:bodyPr>
          <a:lstStyle/>
          <a:p>
            <a:r>
              <a:rPr lang="en-US" altLang="zh-CN" sz="1700" dirty="0">
                <a:solidFill>
                  <a:srgbClr val="3A3E4A"/>
                </a:solidFill>
                <a:latin typeface="微软雅黑" panose="020B0503020204020204" pitchFamily="34" charset="-122"/>
                <a:ea typeface="微软雅黑" panose="020B0503020204020204" pitchFamily="34" charset="-122"/>
              </a:rPr>
              <a:t>5M</a:t>
            </a:r>
            <a:endParaRPr lang="zh-CN" altLang="en-US" dirty="0">
              <a:solidFill>
                <a:srgbClr val="3A3E4A"/>
              </a:solidFill>
              <a:latin typeface="微软雅黑" panose="020B0503020204020204" pitchFamily="34" charset="-122"/>
              <a:ea typeface="微软雅黑" panose="020B0503020204020204" pitchFamily="34" charset="-122"/>
            </a:endParaRPr>
          </a:p>
        </p:txBody>
      </p:sp>
      <p:sp>
        <p:nvSpPr>
          <p:cNvPr id="113" name="TextBox 112"/>
          <p:cNvSpPr txBox="1"/>
          <p:nvPr/>
        </p:nvSpPr>
        <p:spPr>
          <a:xfrm>
            <a:off x="5624284" y="6029371"/>
            <a:ext cx="576612" cy="378838"/>
          </a:xfrm>
          <a:prstGeom prst="rect">
            <a:avLst/>
          </a:prstGeom>
          <a:noFill/>
        </p:spPr>
        <p:txBody>
          <a:bodyPr wrap="none" lIns="110840" tIns="55423" rIns="110840" bIns="55423" rtlCol="0">
            <a:spAutoFit/>
          </a:bodyPr>
          <a:lstStyle/>
          <a:p>
            <a:r>
              <a:rPr lang="en-US" altLang="zh-CN" sz="1700" dirty="0">
                <a:solidFill>
                  <a:srgbClr val="3A3E4A"/>
                </a:solidFill>
                <a:latin typeface="微软雅黑" panose="020B0503020204020204" pitchFamily="34" charset="-122"/>
                <a:ea typeface="微软雅黑" panose="020B0503020204020204" pitchFamily="34" charset="-122"/>
              </a:rPr>
              <a:t>6M</a:t>
            </a:r>
            <a:endParaRPr lang="zh-CN" altLang="en-US" dirty="0">
              <a:solidFill>
                <a:srgbClr val="3A3E4A"/>
              </a:solidFill>
              <a:latin typeface="微软雅黑" panose="020B0503020204020204" pitchFamily="34" charset="-122"/>
              <a:ea typeface="微软雅黑" panose="020B0503020204020204" pitchFamily="34" charset="-122"/>
            </a:endParaRPr>
          </a:p>
        </p:txBody>
      </p:sp>
      <p:sp>
        <p:nvSpPr>
          <p:cNvPr id="114" name="TextBox 113"/>
          <p:cNvSpPr txBox="1"/>
          <p:nvPr/>
        </p:nvSpPr>
        <p:spPr>
          <a:xfrm>
            <a:off x="6483475" y="6029371"/>
            <a:ext cx="576612" cy="378838"/>
          </a:xfrm>
          <a:prstGeom prst="rect">
            <a:avLst/>
          </a:prstGeom>
          <a:noFill/>
        </p:spPr>
        <p:txBody>
          <a:bodyPr wrap="none" lIns="110840" tIns="55423" rIns="110840" bIns="55423" rtlCol="0">
            <a:spAutoFit/>
          </a:bodyPr>
          <a:lstStyle/>
          <a:p>
            <a:r>
              <a:rPr lang="en-US" altLang="zh-CN" sz="1700" dirty="0">
                <a:solidFill>
                  <a:srgbClr val="3A3E4A"/>
                </a:solidFill>
                <a:latin typeface="微软雅黑" panose="020B0503020204020204" pitchFamily="34" charset="-122"/>
                <a:ea typeface="微软雅黑" panose="020B0503020204020204" pitchFamily="34" charset="-122"/>
              </a:rPr>
              <a:t>7M</a:t>
            </a:r>
            <a:endParaRPr lang="zh-CN" altLang="en-US" dirty="0">
              <a:solidFill>
                <a:srgbClr val="3A3E4A"/>
              </a:solidFill>
              <a:latin typeface="微软雅黑" panose="020B0503020204020204" pitchFamily="34" charset="-122"/>
              <a:ea typeface="微软雅黑" panose="020B0503020204020204" pitchFamily="34" charset="-122"/>
            </a:endParaRPr>
          </a:p>
        </p:txBody>
      </p:sp>
      <p:sp>
        <p:nvSpPr>
          <p:cNvPr id="115" name="TextBox 114"/>
          <p:cNvSpPr txBox="1"/>
          <p:nvPr/>
        </p:nvSpPr>
        <p:spPr>
          <a:xfrm>
            <a:off x="7393227" y="6029371"/>
            <a:ext cx="576612" cy="378838"/>
          </a:xfrm>
          <a:prstGeom prst="rect">
            <a:avLst/>
          </a:prstGeom>
          <a:noFill/>
        </p:spPr>
        <p:txBody>
          <a:bodyPr wrap="none" lIns="110840" tIns="55423" rIns="110840" bIns="55423" rtlCol="0">
            <a:spAutoFit/>
          </a:bodyPr>
          <a:lstStyle/>
          <a:p>
            <a:r>
              <a:rPr lang="en-US" altLang="zh-CN" sz="1700" dirty="0">
                <a:solidFill>
                  <a:srgbClr val="3A3E4A"/>
                </a:solidFill>
                <a:latin typeface="微软雅黑" panose="020B0503020204020204" pitchFamily="34" charset="-122"/>
                <a:ea typeface="微软雅黑" panose="020B0503020204020204" pitchFamily="34" charset="-122"/>
              </a:rPr>
              <a:t>8M</a:t>
            </a:r>
            <a:endParaRPr lang="zh-CN" altLang="en-US" dirty="0">
              <a:solidFill>
                <a:srgbClr val="3A3E4A"/>
              </a:solidFill>
              <a:latin typeface="微软雅黑" panose="020B0503020204020204" pitchFamily="34" charset="-122"/>
              <a:ea typeface="微软雅黑" panose="020B0503020204020204" pitchFamily="34" charset="-122"/>
            </a:endParaRPr>
          </a:p>
        </p:txBody>
      </p:sp>
      <p:sp>
        <p:nvSpPr>
          <p:cNvPr id="116" name="TextBox 115"/>
          <p:cNvSpPr txBox="1"/>
          <p:nvPr/>
        </p:nvSpPr>
        <p:spPr>
          <a:xfrm>
            <a:off x="8342117" y="6029371"/>
            <a:ext cx="576612" cy="378838"/>
          </a:xfrm>
          <a:prstGeom prst="rect">
            <a:avLst/>
          </a:prstGeom>
          <a:noFill/>
        </p:spPr>
        <p:txBody>
          <a:bodyPr wrap="none" lIns="110840" tIns="55423" rIns="110840" bIns="55423" rtlCol="0">
            <a:spAutoFit/>
          </a:bodyPr>
          <a:lstStyle/>
          <a:p>
            <a:r>
              <a:rPr lang="en-US" altLang="zh-CN" sz="1700" dirty="0">
                <a:solidFill>
                  <a:srgbClr val="3A3E4A"/>
                </a:solidFill>
                <a:latin typeface="微软雅黑" panose="020B0503020204020204" pitchFamily="34" charset="-122"/>
                <a:ea typeface="微软雅黑" panose="020B0503020204020204" pitchFamily="34" charset="-122"/>
              </a:rPr>
              <a:t>9M</a:t>
            </a:r>
            <a:endParaRPr lang="zh-CN" altLang="en-US" dirty="0">
              <a:solidFill>
                <a:srgbClr val="3A3E4A"/>
              </a:solidFill>
              <a:latin typeface="微软雅黑" panose="020B0503020204020204" pitchFamily="34" charset="-122"/>
              <a:ea typeface="微软雅黑" panose="020B0503020204020204" pitchFamily="34" charset="-122"/>
            </a:endParaRPr>
          </a:p>
        </p:txBody>
      </p:sp>
      <p:sp>
        <p:nvSpPr>
          <p:cNvPr id="117" name="TextBox 116"/>
          <p:cNvSpPr txBox="1"/>
          <p:nvPr/>
        </p:nvSpPr>
        <p:spPr>
          <a:xfrm>
            <a:off x="9241736" y="6029371"/>
            <a:ext cx="706972" cy="378838"/>
          </a:xfrm>
          <a:prstGeom prst="rect">
            <a:avLst/>
          </a:prstGeom>
          <a:noFill/>
        </p:spPr>
        <p:txBody>
          <a:bodyPr wrap="none" lIns="110840" tIns="55423" rIns="110840" bIns="55423" rtlCol="0">
            <a:spAutoFit/>
          </a:bodyPr>
          <a:lstStyle/>
          <a:p>
            <a:r>
              <a:rPr lang="en-US" altLang="zh-CN" sz="1700" dirty="0">
                <a:solidFill>
                  <a:srgbClr val="3A3E4A"/>
                </a:solidFill>
                <a:latin typeface="微软雅黑" panose="020B0503020204020204" pitchFamily="34" charset="-122"/>
                <a:ea typeface="微软雅黑" panose="020B0503020204020204" pitchFamily="34" charset="-122"/>
              </a:rPr>
              <a:t>10M</a:t>
            </a:r>
            <a:endParaRPr lang="zh-CN" altLang="en-US" dirty="0">
              <a:solidFill>
                <a:srgbClr val="3A3E4A"/>
              </a:solidFill>
              <a:latin typeface="微软雅黑" panose="020B0503020204020204" pitchFamily="34" charset="-122"/>
              <a:ea typeface="微软雅黑" panose="020B0503020204020204" pitchFamily="34" charset="-122"/>
            </a:endParaRPr>
          </a:p>
        </p:txBody>
      </p:sp>
      <p:sp>
        <p:nvSpPr>
          <p:cNvPr id="118" name="TextBox 117"/>
          <p:cNvSpPr txBox="1"/>
          <p:nvPr/>
        </p:nvSpPr>
        <p:spPr>
          <a:xfrm>
            <a:off x="10193560" y="6029371"/>
            <a:ext cx="706972" cy="378838"/>
          </a:xfrm>
          <a:prstGeom prst="rect">
            <a:avLst/>
          </a:prstGeom>
          <a:noFill/>
        </p:spPr>
        <p:txBody>
          <a:bodyPr wrap="none" lIns="110840" tIns="55423" rIns="110840" bIns="55423" rtlCol="0">
            <a:spAutoFit/>
          </a:bodyPr>
          <a:lstStyle/>
          <a:p>
            <a:r>
              <a:rPr lang="en-US" altLang="zh-CN" sz="1700" dirty="0">
                <a:solidFill>
                  <a:srgbClr val="3A3E4A"/>
                </a:solidFill>
                <a:latin typeface="微软雅黑" panose="020B0503020204020204" pitchFamily="34" charset="-122"/>
                <a:ea typeface="微软雅黑" panose="020B0503020204020204" pitchFamily="34" charset="-122"/>
              </a:rPr>
              <a:t>11M</a:t>
            </a:r>
            <a:endParaRPr lang="zh-CN" altLang="en-US" dirty="0">
              <a:solidFill>
                <a:srgbClr val="3A3E4A"/>
              </a:solidFill>
              <a:latin typeface="微软雅黑" panose="020B0503020204020204" pitchFamily="34" charset="-122"/>
              <a:ea typeface="微软雅黑" panose="020B0503020204020204" pitchFamily="34" charset="-122"/>
            </a:endParaRPr>
          </a:p>
        </p:txBody>
      </p:sp>
      <p:sp>
        <p:nvSpPr>
          <p:cNvPr id="119" name="TextBox 118"/>
          <p:cNvSpPr txBox="1"/>
          <p:nvPr/>
        </p:nvSpPr>
        <p:spPr>
          <a:xfrm>
            <a:off x="11052592" y="6029371"/>
            <a:ext cx="706972" cy="378838"/>
          </a:xfrm>
          <a:prstGeom prst="rect">
            <a:avLst/>
          </a:prstGeom>
          <a:noFill/>
        </p:spPr>
        <p:txBody>
          <a:bodyPr wrap="none" lIns="110840" tIns="55423" rIns="110840" bIns="55423" rtlCol="0">
            <a:spAutoFit/>
          </a:bodyPr>
          <a:lstStyle/>
          <a:p>
            <a:r>
              <a:rPr lang="en-US" altLang="zh-CN" sz="1700" dirty="0">
                <a:solidFill>
                  <a:srgbClr val="3A3E4A"/>
                </a:solidFill>
                <a:latin typeface="微软雅黑" panose="020B0503020204020204" pitchFamily="34" charset="-122"/>
                <a:ea typeface="微软雅黑" panose="020B0503020204020204" pitchFamily="34" charset="-122"/>
              </a:rPr>
              <a:t>12M</a:t>
            </a:r>
            <a:endParaRPr lang="zh-CN" altLang="en-US" dirty="0">
              <a:solidFill>
                <a:srgbClr val="3A3E4A"/>
              </a:solidFill>
              <a:latin typeface="微软雅黑" panose="020B0503020204020204" pitchFamily="34" charset="-122"/>
              <a:ea typeface="微软雅黑" panose="020B0503020204020204" pitchFamily="34" charset="-122"/>
            </a:endParaRPr>
          </a:p>
        </p:txBody>
      </p:sp>
      <p:sp>
        <p:nvSpPr>
          <p:cNvPr id="120" name="TextBox 119"/>
          <p:cNvSpPr txBox="1"/>
          <p:nvPr/>
        </p:nvSpPr>
        <p:spPr>
          <a:xfrm>
            <a:off x="389038" y="1233395"/>
            <a:ext cx="2351671" cy="481260"/>
          </a:xfrm>
          <a:prstGeom prst="rect">
            <a:avLst/>
          </a:prstGeom>
          <a:noFill/>
        </p:spPr>
        <p:txBody>
          <a:bodyPr wrap="none" lIns="110840" tIns="55423" rIns="110840" bIns="55423" rtlCol="0">
            <a:spAutoFit/>
          </a:bodyPr>
          <a:lstStyle/>
          <a:p>
            <a:r>
              <a:rPr lang="en-US" altLang="zh-CN" dirty="0">
                <a:solidFill>
                  <a:srgbClr val="3A3E4A"/>
                </a:solidFill>
                <a:latin typeface="微软雅黑" panose="020B0503020204020204" pitchFamily="34" charset="-122"/>
                <a:ea typeface="微软雅黑" panose="020B0503020204020204" pitchFamily="34" charset="-122"/>
              </a:rPr>
              <a:t>Add tittle text </a:t>
            </a:r>
          </a:p>
        </p:txBody>
      </p:sp>
      <p:sp>
        <p:nvSpPr>
          <p:cNvPr id="121" name="TextBox 120"/>
          <p:cNvSpPr txBox="1"/>
          <p:nvPr/>
        </p:nvSpPr>
        <p:spPr>
          <a:xfrm>
            <a:off x="1592770" y="5099456"/>
            <a:ext cx="1555941" cy="342761"/>
          </a:xfrm>
          <a:prstGeom prst="rect">
            <a:avLst/>
          </a:prstGeom>
          <a:noFill/>
        </p:spPr>
        <p:txBody>
          <a:bodyPr wrap="none" lIns="110840" tIns="55423" rIns="110840" bIns="55423" rtlCol="0">
            <a:spAutoFit/>
          </a:bodyPr>
          <a:lstStyle/>
          <a:p>
            <a:r>
              <a:rPr lang="en-US" altLang="zh-CN" sz="1500" dirty="0">
                <a:solidFill>
                  <a:schemeClr val="tx1">
                    <a:lumMod val="75000"/>
                    <a:lumOff val="25000"/>
                  </a:schemeClr>
                </a:solidFill>
                <a:latin typeface="微软雅黑" panose="020B0503020204020204" pitchFamily="34" charset="-122"/>
                <a:ea typeface="微软雅黑" panose="020B0503020204020204" pitchFamily="34" charset="-122"/>
              </a:rPr>
              <a:t>Add tittle text </a:t>
            </a:r>
            <a:endParaRPr lang="zh-CN" altLang="en-US" sz="15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22" name="TextBox 121"/>
          <p:cNvSpPr txBox="1"/>
          <p:nvPr/>
        </p:nvSpPr>
        <p:spPr>
          <a:xfrm>
            <a:off x="2524888" y="4617168"/>
            <a:ext cx="1555941" cy="342761"/>
          </a:xfrm>
          <a:prstGeom prst="rect">
            <a:avLst/>
          </a:prstGeom>
          <a:noFill/>
        </p:spPr>
        <p:txBody>
          <a:bodyPr wrap="none" lIns="110840" tIns="55423" rIns="110840" bIns="55423" rtlCol="0">
            <a:spAutoFit/>
          </a:bodyPr>
          <a:lstStyle/>
          <a:p>
            <a:r>
              <a:rPr lang="en-US" altLang="zh-CN" sz="1500" dirty="0">
                <a:solidFill>
                  <a:schemeClr val="tx1">
                    <a:lumMod val="75000"/>
                    <a:lumOff val="25000"/>
                  </a:schemeClr>
                </a:solidFill>
                <a:latin typeface="微软雅黑" panose="020B0503020204020204" pitchFamily="34" charset="-122"/>
                <a:ea typeface="微软雅黑" panose="020B0503020204020204" pitchFamily="34" charset="-122"/>
              </a:rPr>
              <a:t>Add tittle text </a:t>
            </a:r>
            <a:endParaRPr lang="zh-CN" altLang="en-US" sz="15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23" name="TextBox 122"/>
          <p:cNvSpPr txBox="1"/>
          <p:nvPr/>
        </p:nvSpPr>
        <p:spPr>
          <a:xfrm>
            <a:off x="2524888" y="2896849"/>
            <a:ext cx="1555941" cy="342761"/>
          </a:xfrm>
          <a:prstGeom prst="rect">
            <a:avLst/>
          </a:prstGeom>
          <a:noFill/>
        </p:spPr>
        <p:txBody>
          <a:bodyPr wrap="none" lIns="110840" tIns="55423" rIns="110840" bIns="55423" rtlCol="0">
            <a:spAutoFit/>
          </a:bodyPr>
          <a:lstStyle/>
          <a:p>
            <a:r>
              <a:rPr lang="en-US" altLang="zh-CN" sz="1500" dirty="0">
                <a:solidFill>
                  <a:schemeClr val="tx1">
                    <a:lumMod val="75000"/>
                    <a:lumOff val="25000"/>
                  </a:schemeClr>
                </a:solidFill>
                <a:latin typeface="微软雅黑" panose="020B0503020204020204" pitchFamily="34" charset="-122"/>
                <a:ea typeface="微软雅黑" panose="020B0503020204020204" pitchFamily="34" charset="-122"/>
              </a:rPr>
              <a:t>Add tittle text </a:t>
            </a:r>
            <a:endParaRPr lang="zh-CN" altLang="en-US" sz="15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24" name="TextBox 123"/>
          <p:cNvSpPr txBox="1"/>
          <p:nvPr/>
        </p:nvSpPr>
        <p:spPr>
          <a:xfrm>
            <a:off x="4379960" y="4271228"/>
            <a:ext cx="1555941" cy="342761"/>
          </a:xfrm>
          <a:prstGeom prst="rect">
            <a:avLst/>
          </a:prstGeom>
          <a:noFill/>
        </p:spPr>
        <p:txBody>
          <a:bodyPr wrap="none" lIns="110840" tIns="55423" rIns="110840" bIns="55423" rtlCol="0">
            <a:spAutoFit/>
          </a:bodyPr>
          <a:lstStyle/>
          <a:p>
            <a:r>
              <a:rPr lang="en-US" altLang="zh-CN" sz="1500" dirty="0">
                <a:solidFill>
                  <a:schemeClr val="tx1">
                    <a:lumMod val="75000"/>
                    <a:lumOff val="25000"/>
                  </a:schemeClr>
                </a:solidFill>
                <a:latin typeface="微软雅黑" panose="020B0503020204020204" pitchFamily="34" charset="-122"/>
                <a:ea typeface="微软雅黑" panose="020B0503020204020204" pitchFamily="34" charset="-122"/>
              </a:rPr>
              <a:t>Add tittle text </a:t>
            </a:r>
            <a:endParaRPr lang="zh-CN" altLang="en-US" sz="15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25" name="TextBox 124"/>
          <p:cNvSpPr txBox="1"/>
          <p:nvPr/>
        </p:nvSpPr>
        <p:spPr>
          <a:xfrm>
            <a:off x="4399610" y="2685336"/>
            <a:ext cx="1555941" cy="342761"/>
          </a:xfrm>
          <a:prstGeom prst="rect">
            <a:avLst/>
          </a:prstGeom>
          <a:noFill/>
        </p:spPr>
        <p:txBody>
          <a:bodyPr wrap="none" lIns="110840" tIns="55423" rIns="110840" bIns="55423" rtlCol="0">
            <a:spAutoFit/>
          </a:bodyPr>
          <a:lstStyle/>
          <a:p>
            <a:r>
              <a:rPr lang="en-US" altLang="zh-CN" sz="1500" dirty="0">
                <a:solidFill>
                  <a:schemeClr val="tx1">
                    <a:lumMod val="75000"/>
                    <a:lumOff val="25000"/>
                  </a:schemeClr>
                </a:solidFill>
                <a:latin typeface="微软雅黑" panose="020B0503020204020204" pitchFamily="34" charset="-122"/>
                <a:ea typeface="微软雅黑" panose="020B0503020204020204" pitchFamily="34" charset="-122"/>
              </a:rPr>
              <a:t>Add tittle text </a:t>
            </a:r>
            <a:endParaRPr lang="zh-CN" altLang="en-US" sz="15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26" name="TextBox 125"/>
          <p:cNvSpPr txBox="1"/>
          <p:nvPr/>
        </p:nvSpPr>
        <p:spPr>
          <a:xfrm>
            <a:off x="6152695" y="4033088"/>
            <a:ext cx="1555941" cy="342761"/>
          </a:xfrm>
          <a:prstGeom prst="rect">
            <a:avLst/>
          </a:prstGeom>
          <a:noFill/>
        </p:spPr>
        <p:txBody>
          <a:bodyPr wrap="none" lIns="110840" tIns="55423" rIns="110840" bIns="55423" rtlCol="0">
            <a:spAutoFit/>
          </a:bodyPr>
          <a:lstStyle/>
          <a:p>
            <a:r>
              <a:rPr lang="en-US" altLang="zh-CN" sz="1500" dirty="0">
                <a:solidFill>
                  <a:schemeClr val="tx1">
                    <a:lumMod val="75000"/>
                    <a:lumOff val="25000"/>
                  </a:schemeClr>
                </a:solidFill>
                <a:latin typeface="微软雅黑" panose="020B0503020204020204" pitchFamily="34" charset="-122"/>
                <a:ea typeface="微软雅黑" panose="020B0503020204020204" pitchFamily="34" charset="-122"/>
              </a:rPr>
              <a:t>Add tittle text </a:t>
            </a:r>
            <a:endParaRPr lang="zh-CN" altLang="en-US" sz="15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27" name="TextBox 126"/>
          <p:cNvSpPr txBox="1"/>
          <p:nvPr/>
        </p:nvSpPr>
        <p:spPr>
          <a:xfrm>
            <a:off x="6864987" y="2230229"/>
            <a:ext cx="1555941" cy="342761"/>
          </a:xfrm>
          <a:prstGeom prst="rect">
            <a:avLst/>
          </a:prstGeom>
          <a:noFill/>
        </p:spPr>
        <p:txBody>
          <a:bodyPr wrap="none" lIns="110840" tIns="55423" rIns="110840" bIns="55423" rtlCol="0">
            <a:spAutoFit/>
          </a:bodyPr>
          <a:lstStyle/>
          <a:p>
            <a:r>
              <a:rPr lang="en-US" altLang="zh-CN" sz="1500" dirty="0">
                <a:solidFill>
                  <a:schemeClr val="tx1">
                    <a:lumMod val="75000"/>
                    <a:lumOff val="25000"/>
                  </a:schemeClr>
                </a:solidFill>
                <a:latin typeface="微软雅黑" panose="020B0503020204020204" pitchFamily="34" charset="-122"/>
                <a:ea typeface="微软雅黑" panose="020B0503020204020204" pitchFamily="34" charset="-122"/>
              </a:rPr>
              <a:t>Add tittle text </a:t>
            </a:r>
            <a:endParaRPr lang="zh-CN" altLang="en-US" sz="15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28" name="TextBox 127"/>
          <p:cNvSpPr txBox="1"/>
          <p:nvPr/>
        </p:nvSpPr>
        <p:spPr>
          <a:xfrm>
            <a:off x="7986838" y="4524427"/>
            <a:ext cx="1555941" cy="342761"/>
          </a:xfrm>
          <a:prstGeom prst="rect">
            <a:avLst/>
          </a:prstGeom>
          <a:noFill/>
        </p:spPr>
        <p:txBody>
          <a:bodyPr wrap="none" lIns="110840" tIns="55423" rIns="110840" bIns="55423" rtlCol="0">
            <a:spAutoFit/>
          </a:bodyPr>
          <a:lstStyle/>
          <a:p>
            <a:r>
              <a:rPr lang="en-US" altLang="zh-CN" sz="1500" dirty="0">
                <a:solidFill>
                  <a:schemeClr val="tx1">
                    <a:lumMod val="75000"/>
                    <a:lumOff val="25000"/>
                  </a:schemeClr>
                </a:solidFill>
                <a:latin typeface="微软雅黑" panose="020B0503020204020204" pitchFamily="34" charset="-122"/>
                <a:ea typeface="微软雅黑" panose="020B0503020204020204" pitchFamily="34" charset="-122"/>
              </a:rPr>
              <a:t>Add tittle text </a:t>
            </a:r>
            <a:endParaRPr lang="zh-CN" altLang="en-US" sz="15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29" name="TextBox 128"/>
          <p:cNvSpPr txBox="1"/>
          <p:nvPr/>
        </p:nvSpPr>
        <p:spPr>
          <a:xfrm>
            <a:off x="8765283" y="2896849"/>
            <a:ext cx="1555941" cy="342761"/>
          </a:xfrm>
          <a:prstGeom prst="rect">
            <a:avLst/>
          </a:prstGeom>
          <a:noFill/>
        </p:spPr>
        <p:txBody>
          <a:bodyPr wrap="none" lIns="110840" tIns="55423" rIns="110840" bIns="55423" rtlCol="0">
            <a:spAutoFit/>
          </a:bodyPr>
          <a:lstStyle/>
          <a:p>
            <a:r>
              <a:rPr lang="en-US" altLang="zh-CN" sz="1500" dirty="0">
                <a:solidFill>
                  <a:schemeClr val="tx1">
                    <a:lumMod val="75000"/>
                    <a:lumOff val="25000"/>
                  </a:schemeClr>
                </a:solidFill>
                <a:latin typeface="微软雅黑" panose="020B0503020204020204" pitchFamily="34" charset="-122"/>
                <a:ea typeface="微软雅黑" panose="020B0503020204020204" pitchFamily="34" charset="-122"/>
              </a:rPr>
              <a:t>Add tittle text </a:t>
            </a:r>
            <a:endParaRPr lang="zh-CN" altLang="en-US" sz="15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30" name="TextBox 129"/>
          <p:cNvSpPr txBox="1"/>
          <p:nvPr/>
        </p:nvSpPr>
        <p:spPr>
          <a:xfrm>
            <a:off x="9836763" y="4642333"/>
            <a:ext cx="1555941" cy="342761"/>
          </a:xfrm>
          <a:prstGeom prst="rect">
            <a:avLst/>
          </a:prstGeom>
          <a:noFill/>
        </p:spPr>
        <p:txBody>
          <a:bodyPr wrap="none" lIns="110840" tIns="55423" rIns="110840" bIns="55423" rtlCol="0">
            <a:spAutoFit/>
          </a:bodyPr>
          <a:lstStyle/>
          <a:p>
            <a:r>
              <a:rPr lang="en-US" altLang="zh-CN" sz="1500" dirty="0">
                <a:solidFill>
                  <a:schemeClr val="tx1">
                    <a:lumMod val="75000"/>
                    <a:lumOff val="25000"/>
                  </a:schemeClr>
                </a:solidFill>
                <a:latin typeface="微软雅黑" panose="020B0503020204020204" pitchFamily="34" charset="-122"/>
                <a:ea typeface="微软雅黑" panose="020B0503020204020204" pitchFamily="34" charset="-122"/>
              </a:rPr>
              <a:t>Add tittle text </a:t>
            </a:r>
            <a:endParaRPr lang="zh-CN" altLang="en-US" sz="15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31" name="TextBox 130"/>
          <p:cNvSpPr txBox="1"/>
          <p:nvPr/>
        </p:nvSpPr>
        <p:spPr>
          <a:xfrm>
            <a:off x="10459155" y="2045520"/>
            <a:ext cx="1555941" cy="342761"/>
          </a:xfrm>
          <a:prstGeom prst="rect">
            <a:avLst/>
          </a:prstGeom>
          <a:noFill/>
        </p:spPr>
        <p:txBody>
          <a:bodyPr wrap="none" lIns="110840" tIns="55423" rIns="110840" bIns="55423" rtlCol="0">
            <a:spAutoFit/>
          </a:bodyPr>
          <a:lstStyle/>
          <a:p>
            <a:r>
              <a:rPr lang="en-US" altLang="zh-CN" sz="1500" dirty="0">
                <a:solidFill>
                  <a:schemeClr val="tx1">
                    <a:lumMod val="75000"/>
                    <a:lumOff val="25000"/>
                  </a:schemeClr>
                </a:solidFill>
                <a:latin typeface="微软雅黑" panose="020B0503020204020204" pitchFamily="34" charset="-122"/>
                <a:ea typeface="微软雅黑" panose="020B0503020204020204" pitchFamily="34" charset="-122"/>
              </a:rPr>
              <a:t>Add tittle text </a:t>
            </a:r>
            <a:endParaRPr lang="zh-CN" altLang="en-US" sz="15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32" name="TextBox 131"/>
          <p:cNvSpPr txBox="1"/>
          <p:nvPr/>
        </p:nvSpPr>
        <p:spPr>
          <a:xfrm>
            <a:off x="220958" y="1725953"/>
            <a:ext cx="3420056" cy="573593"/>
          </a:xfrm>
          <a:prstGeom prst="rect">
            <a:avLst/>
          </a:prstGeom>
          <a:noFill/>
        </p:spPr>
        <p:txBody>
          <a:bodyPr wrap="square" lIns="110840" tIns="55423" rIns="110840" bIns="55423" rtlCol="0">
            <a:spAutoFit/>
          </a:bodyPr>
          <a:lstStyle/>
          <a:p>
            <a:r>
              <a:rPr lang="en-US" altLang="zh-CN" sz="1500" dirty="0">
                <a:latin typeface="微软雅黑" panose="020B0503020204020204" pitchFamily="34" charset="-122"/>
                <a:ea typeface="微软雅黑" panose="020B0503020204020204" pitchFamily="34" charset="-122"/>
                <a:cs typeface="方正兰亭细黑_GBK_M" panose="02010600010101010101" pitchFamily="2" charset="2"/>
              </a:rPr>
              <a:t>Click here to add content that matches the title.</a:t>
            </a:r>
            <a:endParaRPr lang="zh-CN" altLang="en-US" sz="1500" dirty="0">
              <a:latin typeface="微软雅黑" panose="020B0503020204020204" pitchFamily="34" charset="-122"/>
              <a:ea typeface="微软雅黑" panose="020B0503020204020204" pitchFamily="34" charset="-122"/>
              <a:cs typeface="方正兰亭细黑_GBK_M" panose="02010600010101010101" pitchFamily="2" charset="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2000">
        <p15:prstTrans prst="wind"/>
      </p:transition>
    </mc:Choice>
    <mc:Fallback xmlns="">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0"/>
                                        </p:tgtEl>
                                        <p:attrNameLst>
                                          <p:attrName>style.visibility</p:attrName>
                                        </p:attrNameLst>
                                      </p:cBhvr>
                                      <p:to>
                                        <p:strVal val="visible"/>
                                      </p:to>
                                    </p:set>
                                    <p:animEffect transition="in" filter="fade">
                                      <p:cBhvr>
                                        <p:cTn id="7" dur="1000"/>
                                        <p:tgtEl>
                                          <p:spTgt spid="120"/>
                                        </p:tgtEl>
                                      </p:cBhvr>
                                    </p:animEffect>
                                    <p:anim calcmode="lin" valueType="num">
                                      <p:cBhvr>
                                        <p:cTn id="8" dur="1000" fill="hold"/>
                                        <p:tgtEl>
                                          <p:spTgt spid="120"/>
                                        </p:tgtEl>
                                        <p:attrNameLst>
                                          <p:attrName>ppt_x</p:attrName>
                                        </p:attrNameLst>
                                      </p:cBhvr>
                                      <p:tavLst>
                                        <p:tav tm="0">
                                          <p:val>
                                            <p:strVal val="#ppt_x"/>
                                          </p:val>
                                        </p:tav>
                                        <p:tav tm="100000">
                                          <p:val>
                                            <p:strVal val="#ppt_x"/>
                                          </p:val>
                                        </p:tav>
                                      </p:tavLst>
                                    </p:anim>
                                    <p:anim calcmode="lin" valueType="num">
                                      <p:cBhvr>
                                        <p:cTn id="9" dur="1000" fill="hold"/>
                                        <p:tgtEl>
                                          <p:spTgt spid="12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8" presetClass="entr" presetSubtype="3" fill="hold" grpId="0" nodeType="afterEffect">
                                  <p:stCondLst>
                                    <p:cond delay="0"/>
                                  </p:stCondLst>
                                  <p:childTnLst>
                                    <p:set>
                                      <p:cBhvr>
                                        <p:cTn id="12" dur="1" fill="hold">
                                          <p:stCondLst>
                                            <p:cond delay="0"/>
                                          </p:stCondLst>
                                        </p:cTn>
                                        <p:tgtEl>
                                          <p:spTgt spid="132"/>
                                        </p:tgtEl>
                                        <p:attrNameLst>
                                          <p:attrName>style.visibility</p:attrName>
                                        </p:attrNameLst>
                                      </p:cBhvr>
                                      <p:to>
                                        <p:strVal val="visible"/>
                                      </p:to>
                                    </p:set>
                                    <p:animEffect transition="in" filter="strips(upRight)">
                                      <p:cBhvr>
                                        <p:cTn id="13" dur="500"/>
                                        <p:tgtEl>
                                          <p:spTgt spid="132"/>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wipe(left)">
                                      <p:cBhvr>
                                        <p:cTn id="18" dur="500"/>
                                        <p:tgtEl>
                                          <p:spTgt spid="1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03"/>
                                        </p:tgtEl>
                                        <p:attrNameLst>
                                          <p:attrName>style.visibility</p:attrName>
                                        </p:attrNameLst>
                                      </p:cBhvr>
                                      <p:to>
                                        <p:strVal val="visible"/>
                                      </p:to>
                                    </p:set>
                                    <p:animEffect transition="in" filter="fade">
                                      <p:cBhvr>
                                        <p:cTn id="23" dur="500"/>
                                        <p:tgtEl>
                                          <p:spTgt spid="103"/>
                                        </p:tgtEl>
                                      </p:cBhvr>
                                    </p:animEffect>
                                  </p:childTnLst>
                                </p:cTn>
                              </p:par>
                              <p:par>
                                <p:cTn id="24" presetID="10" presetClass="entr" presetSubtype="0" fill="hold" grpId="0" nodeType="withEffect">
                                  <p:stCondLst>
                                    <p:cond delay="100"/>
                                  </p:stCondLst>
                                  <p:childTnLst>
                                    <p:set>
                                      <p:cBhvr>
                                        <p:cTn id="25" dur="1" fill="hold">
                                          <p:stCondLst>
                                            <p:cond delay="0"/>
                                          </p:stCondLst>
                                        </p:cTn>
                                        <p:tgtEl>
                                          <p:spTgt spid="104"/>
                                        </p:tgtEl>
                                        <p:attrNameLst>
                                          <p:attrName>style.visibility</p:attrName>
                                        </p:attrNameLst>
                                      </p:cBhvr>
                                      <p:to>
                                        <p:strVal val="visible"/>
                                      </p:to>
                                    </p:set>
                                    <p:animEffect transition="in" filter="fade">
                                      <p:cBhvr>
                                        <p:cTn id="26" dur="500"/>
                                        <p:tgtEl>
                                          <p:spTgt spid="104"/>
                                        </p:tgtEl>
                                      </p:cBhvr>
                                    </p:animEffect>
                                  </p:childTnLst>
                                </p:cTn>
                              </p:par>
                              <p:par>
                                <p:cTn id="27" presetID="10" presetClass="entr" presetSubtype="0" fill="hold" grpId="0" nodeType="withEffect">
                                  <p:stCondLst>
                                    <p:cond delay="200"/>
                                  </p:stCondLst>
                                  <p:childTnLst>
                                    <p:set>
                                      <p:cBhvr>
                                        <p:cTn id="28" dur="1" fill="hold">
                                          <p:stCondLst>
                                            <p:cond delay="0"/>
                                          </p:stCondLst>
                                        </p:cTn>
                                        <p:tgtEl>
                                          <p:spTgt spid="105"/>
                                        </p:tgtEl>
                                        <p:attrNameLst>
                                          <p:attrName>style.visibility</p:attrName>
                                        </p:attrNameLst>
                                      </p:cBhvr>
                                      <p:to>
                                        <p:strVal val="visible"/>
                                      </p:to>
                                    </p:set>
                                    <p:animEffect transition="in" filter="fade">
                                      <p:cBhvr>
                                        <p:cTn id="29" dur="500"/>
                                        <p:tgtEl>
                                          <p:spTgt spid="105"/>
                                        </p:tgtEl>
                                      </p:cBhvr>
                                    </p:animEffect>
                                  </p:childTnLst>
                                </p:cTn>
                              </p:par>
                              <p:par>
                                <p:cTn id="30" presetID="10" presetClass="entr" presetSubtype="0" fill="hold" grpId="0" nodeType="withEffect">
                                  <p:stCondLst>
                                    <p:cond delay="300"/>
                                  </p:stCondLst>
                                  <p:childTnLst>
                                    <p:set>
                                      <p:cBhvr>
                                        <p:cTn id="31" dur="1" fill="hold">
                                          <p:stCondLst>
                                            <p:cond delay="0"/>
                                          </p:stCondLst>
                                        </p:cTn>
                                        <p:tgtEl>
                                          <p:spTgt spid="106"/>
                                        </p:tgtEl>
                                        <p:attrNameLst>
                                          <p:attrName>style.visibility</p:attrName>
                                        </p:attrNameLst>
                                      </p:cBhvr>
                                      <p:to>
                                        <p:strVal val="visible"/>
                                      </p:to>
                                    </p:set>
                                    <p:animEffect transition="in" filter="fade">
                                      <p:cBhvr>
                                        <p:cTn id="32" dur="500"/>
                                        <p:tgtEl>
                                          <p:spTgt spid="106"/>
                                        </p:tgtEl>
                                      </p:cBhvr>
                                    </p:animEffect>
                                  </p:childTnLst>
                                </p:cTn>
                              </p:par>
                              <p:par>
                                <p:cTn id="33" presetID="10" presetClass="entr" presetSubtype="0" fill="hold" grpId="0" nodeType="withEffect">
                                  <p:stCondLst>
                                    <p:cond delay="400"/>
                                  </p:stCondLst>
                                  <p:childTnLst>
                                    <p:set>
                                      <p:cBhvr>
                                        <p:cTn id="34" dur="1" fill="hold">
                                          <p:stCondLst>
                                            <p:cond delay="0"/>
                                          </p:stCondLst>
                                        </p:cTn>
                                        <p:tgtEl>
                                          <p:spTgt spid="107"/>
                                        </p:tgtEl>
                                        <p:attrNameLst>
                                          <p:attrName>style.visibility</p:attrName>
                                        </p:attrNameLst>
                                      </p:cBhvr>
                                      <p:to>
                                        <p:strVal val="visible"/>
                                      </p:to>
                                    </p:set>
                                    <p:animEffect transition="in" filter="fade">
                                      <p:cBhvr>
                                        <p:cTn id="35" dur="500"/>
                                        <p:tgtEl>
                                          <p:spTgt spid="107"/>
                                        </p:tgtEl>
                                      </p:cBhvr>
                                    </p:animEffect>
                                  </p:childTnLst>
                                </p:cTn>
                              </p:par>
                              <p:par>
                                <p:cTn id="36" presetID="10" presetClass="entr" presetSubtype="0" fill="hold" grpId="0" nodeType="withEffect">
                                  <p:stCondLst>
                                    <p:cond delay="500"/>
                                  </p:stCondLst>
                                  <p:childTnLst>
                                    <p:set>
                                      <p:cBhvr>
                                        <p:cTn id="37" dur="1" fill="hold">
                                          <p:stCondLst>
                                            <p:cond delay="0"/>
                                          </p:stCondLst>
                                        </p:cTn>
                                        <p:tgtEl>
                                          <p:spTgt spid="113"/>
                                        </p:tgtEl>
                                        <p:attrNameLst>
                                          <p:attrName>style.visibility</p:attrName>
                                        </p:attrNameLst>
                                      </p:cBhvr>
                                      <p:to>
                                        <p:strVal val="visible"/>
                                      </p:to>
                                    </p:set>
                                    <p:animEffect transition="in" filter="fade">
                                      <p:cBhvr>
                                        <p:cTn id="38" dur="500"/>
                                        <p:tgtEl>
                                          <p:spTgt spid="113"/>
                                        </p:tgtEl>
                                      </p:cBhvr>
                                    </p:animEffect>
                                  </p:childTnLst>
                                </p:cTn>
                              </p:par>
                              <p:par>
                                <p:cTn id="39" presetID="10" presetClass="entr" presetSubtype="0" fill="hold" grpId="0" nodeType="withEffect">
                                  <p:stCondLst>
                                    <p:cond delay="600"/>
                                  </p:stCondLst>
                                  <p:childTnLst>
                                    <p:set>
                                      <p:cBhvr>
                                        <p:cTn id="40" dur="1" fill="hold">
                                          <p:stCondLst>
                                            <p:cond delay="0"/>
                                          </p:stCondLst>
                                        </p:cTn>
                                        <p:tgtEl>
                                          <p:spTgt spid="114"/>
                                        </p:tgtEl>
                                        <p:attrNameLst>
                                          <p:attrName>style.visibility</p:attrName>
                                        </p:attrNameLst>
                                      </p:cBhvr>
                                      <p:to>
                                        <p:strVal val="visible"/>
                                      </p:to>
                                    </p:set>
                                    <p:animEffect transition="in" filter="fade">
                                      <p:cBhvr>
                                        <p:cTn id="41" dur="500"/>
                                        <p:tgtEl>
                                          <p:spTgt spid="114"/>
                                        </p:tgtEl>
                                      </p:cBhvr>
                                    </p:animEffect>
                                  </p:childTnLst>
                                </p:cTn>
                              </p:par>
                              <p:par>
                                <p:cTn id="42" presetID="10" presetClass="entr" presetSubtype="0" fill="hold" grpId="0" nodeType="withEffect">
                                  <p:stCondLst>
                                    <p:cond delay="700"/>
                                  </p:stCondLst>
                                  <p:childTnLst>
                                    <p:set>
                                      <p:cBhvr>
                                        <p:cTn id="43" dur="1" fill="hold">
                                          <p:stCondLst>
                                            <p:cond delay="0"/>
                                          </p:stCondLst>
                                        </p:cTn>
                                        <p:tgtEl>
                                          <p:spTgt spid="115"/>
                                        </p:tgtEl>
                                        <p:attrNameLst>
                                          <p:attrName>style.visibility</p:attrName>
                                        </p:attrNameLst>
                                      </p:cBhvr>
                                      <p:to>
                                        <p:strVal val="visible"/>
                                      </p:to>
                                    </p:set>
                                    <p:animEffect transition="in" filter="fade">
                                      <p:cBhvr>
                                        <p:cTn id="44" dur="500"/>
                                        <p:tgtEl>
                                          <p:spTgt spid="115"/>
                                        </p:tgtEl>
                                      </p:cBhvr>
                                    </p:animEffect>
                                  </p:childTnLst>
                                </p:cTn>
                              </p:par>
                              <p:par>
                                <p:cTn id="45" presetID="10" presetClass="entr" presetSubtype="0" fill="hold" grpId="0" nodeType="withEffect">
                                  <p:stCondLst>
                                    <p:cond delay="800"/>
                                  </p:stCondLst>
                                  <p:childTnLst>
                                    <p:set>
                                      <p:cBhvr>
                                        <p:cTn id="46" dur="1" fill="hold">
                                          <p:stCondLst>
                                            <p:cond delay="0"/>
                                          </p:stCondLst>
                                        </p:cTn>
                                        <p:tgtEl>
                                          <p:spTgt spid="116"/>
                                        </p:tgtEl>
                                        <p:attrNameLst>
                                          <p:attrName>style.visibility</p:attrName>
                                        </p:attrNameLst>
                                      </p:cBhvr>
                                      <p:to>
                                        <p:strVal val="visible"/>
                                      </p:to>
                                    </p:set>
                                    <p:animEffect transition="in" filter="fade">
                                      <p:cBhvr>
                                        <p:cTn id="47" dur="500"/>
                                        <p:tgtEl>
                                          <p:spTgt spid="116"/>
                                        </p:tgtEl>
                                      </p:cBhvr>
                                    </p:animEffect>
                                  </p:childTnLst>
                                </p:cTn>
                              </p:par>
                              <p:par>
                                <p:cTn id="48" presetID="10" presetClass="entr" presetSubtype="0" fill="hold" grpId="0" nodeType="withEffect">
                                  <p:stCondLst>
                                    <p:cond delay="900"/>
                                  </p:stCondLst>
                                  <p:childTnLst>
                                    <p:set>
                                      <p:cBhvr>
                                        <p:cTn id="49" dur="1" fill="hold">
                                          <p:stCondLst>
                                            <p:cond delay="0"/>
                                          </p:stCondLst>
                                        </p:cTn>
                                        <p:tgtEl>
                                          <p:spTgt spid="117"/>
                                        </p:tgtEl>
                                        <p:attrNameLst>
                                          <p:attrName>style.visibility</p:attrName>
                                        </p:attrNameLst>
                                      </p:cBhvr>
                                      <p:to>
                                        <p:strVal val="visible"/>
                                      </p:to>
                                    </p:set>
                                    <p:animEffect transition="in" filter="fade">
                                      <p:cBhvr>
                                        <p:cTn id="50" dur="500"/>
                                        <p:tgtEl>
                                          <p:spTgt spid="117"/>
                                        </p:tgtEl>
                                      </p:cBhvr>
                                    </p:animEffect>
                                  </p:childTnLst>
                                </p:cTn>
                              </p:par>
                              <p:par>
                                <p:cTn id="51" presetID="10" presetClass="entr" presetSubtype="0" fill="hold" grpId="0" nodeType="withEffect">
                                  <p:stCondLst>
                                    <p:cond delay="1000"/>
                                  </p:stCondLst>
                                  <p:childTnLst>
                                    <p:set>
                                      <p:cBhvr>
                                        <p:cTn id="52" dur="1" fill="hold">
                                          <p:stCondLst>
                                            <p:cond delay="0"/>
                                          </p:stCondLst>
                                        </p:cTn>
                                        <p:tgtEl>
                                          <p:spTgt spid="118"/>
                                        </p:tgtEl>
                                        <p:attrNameLst>
                                          <p:attrName>style.visibility</p:attrName>
                                        </p:attrNameLst>
                                      </p:cBhvr>
                                      <p:to>
                                        <p:strVal val="visible"/>
                                      </p:to>
                                    </p:set>
                                    <p:animEffect transition="in" filter="fade">
                                      <p:cBhvr>
                                        <p:cTn id="53" dur="500"/>
                                        <p:tgtEl>
                                          <p:spTgt spid="118"/>
                                        </p:tgtEl>
                                      </p:cBhvr>
                                    </p:animEffect>
                                  </p:childTnLst>
                                </p:cTn>
                              </p:par>
                              <p:par>
                                <p:cTn id="54" presetID="10" presetClass="entr" presetSubtype="0" fill="hold" grpId="0" nodeType="withEffect">
                                  <p:stCondLst>
                                    <p:cond delay="1100"/>
                                  </p:stCondLst>
                                  <p:childTnLst>
                                    <p:set>
                                      <p:cBhvr>
                                        <p:cTn id="55" dur="1" fill="hold">
                                          <p:stCondLst>
                                            <p:cond delay="0"/>
                                          </p:stCondLst>
                                        </p:cTn>
                                        <p:tgtEl>
                                          <p:spTgt spid="119"/>
                                        </p:tgtEl>
                                        <p:attrNameLst>
                                          <p:attrName>style.visibility</p:attrName>
                                        </p:attrNameLst>
                                      </p:cBhvr>
                                      <p:to>
                                        <p:strVal val="visible"/>
                                      </p:to>
                                    </p:set>
                                    <p:animEffect transition="in" filter="fade">
                                      <p:cBhvr>
                                        <p:cTn id="56" dur="500"/>
                                        <p:tgtEl>
                                          <p:spTgt spid="119"/>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nodeType="clickEffect">
                                  <p:stCondLst>
                                    <p:cond delay="0"/>
                                  </p:stCondLst>
                                  <p:childTnLst>
                                    <p:set>
                                      <p:cBhvr>
                                        <p:cTn id="60" dur="1" fill="hold">
                                          <p:stCondLst>
                                            <p:cond delay="0"/>
                                          </p:stCondLst>
                                        </p:cTn>
                                        <p:tgtEl>
                                          <p:spTgt spid="19"/>
                                        </p:tgtEl>
                                        <p:attrNameLst>
                                          <p:attrName>style.visibility</p:attrName>
                                        </p:attrNameLst>
                                      </p:cBhvr>
                                      <p:to>
                                        <p:strVal val="visible"/>
                                      </p:to>
                                    </p:set>
                                    <p:animEffect transition="in" filter="fade">
                                      <p:cBhvr>
                                        <p:cTn id="61" dur="500"/>
                                        <p:tgtEl>
                                          <p:spTgt spid="19"/>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8" fill="hold" grpId="0" nodeType="clickEffect">
                                  <p:stCondLst>
                                    <p:cond delay="0"/>
                                  </p:stCondLst>
                                  <p:childTnLst>
                                    <p:set>
                                      <p:cBhvr>
                                        <p:cTn id="65" dur="1" fill="hold">
                                          <p:stCondLst>
                                            <p:cond delay="0"/>
                                          </p:stCondLst>
                                        </p:cTn>
                                        <p:tgtEl>
                                          <p:spTgt spid="121"/>
                                        </p:tgtEl>
                                        <p:attrNameLst>
                                          <p:attrName>style.visibility</p:attrName>
                                        </p:attrNameLst>
                                      </p:cBhvr>
                                      <p:to>
                                        <p:strVal val="visible"/>
                                      </p:to>
                                    </p:set>
                                    <p:animEffect transition="in" filter="wipe(left)">
                                      <p:cBhvr>
                                        <p:cTn id="66" dur="500"/>
                                        <p:tgtEl>
                                          <p:spTgt spid="121"/>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4" fill="hold" nodeType="clickEffect">
                                  <p:stCondLst>
                                    <p:cond delay="0"/>
                                  </p:stCondLst>
                                  <p:childTnLst>
                                    <p:set>
                                      <p:cBhvr>
                                        <p:cTn id="70" dur="1" fill="hold">
                                          <p:stCondLst>
                                            <p:cond delay="0"/>
                                          </p:stCondLst>
                                        </p:cTn>
                                        <p:tgtEl>
                                          <p:spTgt spid="7"/>
                                        </p:tgtEl>
                                        <p:attrNameLst>
                                          <p:attrName>style.visibility</p:attrName>
                                        </p:attrNameLst>
                                      </p:cBhvr>
                                      <p:to>
                                        <p:strVal val="visible"/>
                                      </p:to>
                                    </p:set>
                                    <p:animEffect transition="in" filter="wipe(down)">
                                      <p:cBhvr>
                                        <p:cTn id="71" dur="500"/>
                                        <p:tgtEl>
                                          <p:spTgt spid="7"/>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nodeType="clickEffect">
                                  <p:stCondLst>
                                    <p:cond delay="0"/>
                                  </p:stCondLst>
                                  <p:childTnLst>
                                    <p:set>
                                      <p:cBhvr>
                                        <p:cTn id="75" dur="1" fill="hold">
                                          <p:stCondLst>
                                            <p:cond delay="0"/>
                                          </p:stCondLst>
                                        </p:cTn>
                                        <p:tgtEl>
                                          <p:spTgt spid="26"/>
                                        </p:tgtEl>
                                        <p:attrNameLst>
                                          <p:attrName>style.visibility</p:attrName>
                                        </p:attrNameLst>
                                      </p:cBhvr>
                                      <p:to>
                                        <p:strVal val="visible"/>
                                      </p:to>
                                    </p:set>
                                    <p:animEffect transition="in" filter="fade">
                                      <p:cBhvr>
                                        <p:cTn id="76" dur="500"/>
                                        <p:tgtEl>
                                          <p:spTgt spid="26"/>
                                        </p:tgtEl>
                                      </p:cBhvr>
                                    </p:animEffect>
                                  </p:childTnLst>
                                </p:cTn>
                              </p:par>
                            </p:childTnLst>
                          </p:cTn>
                        </p:par>
                      </p:childTnLst>
                    </p:cTn>
                  </p:par>
                  <p:par>
                    <p:cTn id="77" fill="hold">
                      <p:stCondLst>
                        <p:cond delay="indefinite"/>
                      </p:stCondLst>
                      <p:childTnLst>
                        <p:par>
                          <p:cTn id="78" fill="hold">
                            <p:stCondLst>
                              <p:cond delay="0"/>
                            </p:stCondLst>
                            <p:childTnLst>
                              <p:par>
                                <p:cTn id="79" presetID="22" presetClass="entr" presetSubtype="8" fill="hold" grpId="0" nodeType="clickEffect">
                                  <p:stCondLst>
                                    <p:cond delay="0"/>
                                  </p:stCondLst>
                                  <p:childTnLst>
                                    <p:set>
                                      <p:cBhvr>
                                        <p:cTn id="80" dur="1" fill="hold">
                                          <p:stCondLst>
                                            <p:cond delay="0"/>
                                          </p:stCondLst>
                                        </p:cTn>
                                        <p:tgtEl>
                                          <p:spTgt spid="122"/>
                                        </p:tgtEl>
                                        <p:attrNameLst>
                                          <p:attrName>style.visibility</p:attrName>
                                        </p:attrNameLst>
                                      </p:cBhvr>
                                      <p:to>
                                        <p:strVal val="visible"/>
                                      </p:to>
                                    </p:set>
                                    <p:animEffect transition="in" filter="wipe(left)">
                                      <p:cBhvr>
                                        <p:cTn id="81" dur="500"/>
                                        <p:tgtEl>
                                          <p:spTgt spid="122"/>
                                        </p:tgtEl>
                                      </p:cBhvr>
                                    </p:animEffect>
                                  </p:childTnLst>
                                </p:cTn>
                              </p:par>
                            </p:childTnLst>
                          </p:cTn>
                        </p:par>
                      </p:childTnLst>
                    </p:cTn>
                  </p:par>
                  <p:par>
                    <p:cTn id="82" fill="hold">
                      <p:stCondLst>
                        <p:cond delay="indefinite"/>
                      </p:stCondLst>
                      <p:childTnLst>
                        <p:par>
                          <p:cTn id="83" fill="hold">
                            <p:stCondLst>
                              <p:cond delay="0"/>
                            </p:stCondLst>
                            <p:childTnLst>
                              <p:par>
                                <p:cTn id="84" presetID="22" presetClass="entr" presetSubtype="4" fill="hold" nodeType="clickEffect">
                                  <p:stCondLst>
                                    <p:cond delay="0"/>
                                  </p:stCondLst>
                                  <p:childTnLst>
                                    <p:set>
                                      <p:cBhvr>
                                        <p:cTn id="85" dur="1" fill="hold">
                                          <p:stCondLst>
                                            <p:cond delay="0"/>
                                          </p:stCondLst>
                                        </p:cTn>
                                        <p:tgtEl>
                                          <p:spTgt spid="8"/>
                                        </p:tgtEl>
                                        <p:attrNameLst>
                                          <p:attrName>style.visibility</p:attrName>
                                        </p:attrNameLst>
                                      </p:cBhvr>
                                      <p:to>
                                        <p:strVal val="visible"/>
                                      </p:to>
                                    </p:set>
                                    <p:animEffect transition="in" filter="wipe(down)">
                                      <p:cBhvr>
                                        <p:cTn id="86" dur="500"/>
                                        <p:tgtEl>
                                          <p:spTgt spid="8"/>
                                        </p:tgtEl>
                                      </p:cBhvr>
                                    </p:animEffect>
                                  </p:childTnLst>
                                </p:cTn>
                              </p:par>
                            </p:childTnLst>
                          </p:cTn>
                        </p:par>
                      </p:childTnLst>
                    </p:cTn>
                  </p:par>
                  <p:par>
                    <p:cTn id="87" fill="hold">
                      <p:stCondLst>
                        <p:cond delay="indefinite"/>
                      </p:stCondLst>
                      <p:childTnLst>
                        <p:par>
                          <p:cTn id="88" fill="hold">
                            <p:stCondLst>
                              <p:cond delay="0"/>
                            </p:stCondLst>
                            <p:childTnLst>
                              <p:par>
                                <p:cTn id="89" presetID="10" presetClass="entr" presetSubtype="0" fill="hold" nodeType="click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fade">
                                      <p:cBhvr>
                                        <p:cTn id="91" dur="500"/>
                                        <p:tgtEl>
                                          <p:spTgt spid="33"/>
                                        </p:tgtEl>
                                      </p:cBhvr>
                                    </p:animEffect>
                                  </p:childTnLst>
                                </p:cTn>
                              </p:par>
                            </p:childTnLst>
                          </p:cTn>
                        </p:par>
                      </p:childTnLst>
                    </p:cTn>
                  </p:par>
                  <p:par>
                    <p:cTn id="92" fill="hold">
                      <p:stCondLst>
                        <p:cond delay="indefinite"/>
                      </p:stCondLst>
                      <p:childTnLst>
                        <p:par>
                          <p:cTn id="93" fill="hold">
                            <p:stCondLst>
                              <p:cond delay="0"/>
                            </p:stCondLst>
                            <p:childTnLst>
                              <p:par>
                                <p:cTn id="94" presetID="22" presetClass="entr" presetSubtype="8" fill="hold" grpId="0" nodeType="clickEffect">
                                  <p:stCondLst>
                                    <p:cond delay="0"/>
                                  </p:stCondLst>
                                  <p:childTnLst>
                                    <p:set>
                                      <p:cBhvr>
                                        <p:cTn id="95" dur="1" fill="hold">
                                          <p:stCondLst>
                                            <p:cond delay="0"/>
                                          </p:stCondLst>
                                        </p:cTn>
                                        <p:tgtEl>
                                          <p:spTgt spid="123"/>
                                        </p:tgtEl>
                                        <p:attrNameLst>
                                          <p:attrName>style.visibility</p:attrName>
                                        </p:attrNameLst>
                                      </p:cBhvr>
                                      <p:to>
                                        <p:strVal val="visible"/>
                                      </p:to>
                                    </p:set>
                                    <p:animEffect transition="in" filter="wipe(left)">
                                      <p:cBhvr>
                                        <p:cTn id="96" dur="500"/>
                                        <p:tgtEl>
                                          <p:spTgt spid="123"/>
                                        </p:tgtEl>
                                      </p:cBhvr>
                                    </p:animEffect>
                                  </p:childTnLst>
                                </p:cTn>
                              </p:par>
                            </p:childTnLst>
                          </p:cTn>
                        </p:par>
                      </p:childTnLst>
                    </p:cTn>
                  </p:par>
                  <p:par>
                    <p:cTn id="97" fill="hold">
                      <p:stCondLst>
                        <p:cond delay="indefinite"/>
                      </p:stCondLst>
                      <p:childTnLst>
                        <p:par>
                          <p:cTn id="98" fill="hold">
                            <p:stCondLst>
                              <p:cond delay="0"/>
                            </p:stCondLst>
                            <p:childTnLst>
                              <p:par>
                                <p:cTn id="99" presetID="22" presetClass="entr" presetSubtype="8" fill="hold" nodeType="clickEffect">
                                  <p:stCondLst>
                                    <p:cond delay="0"/>
                                  </p:stCondLst>
                                  <p:childTnLst>
                                    <p:set>
                                      <p:cBhvr>
                                        <p:cTn id="100" dur="1" fill="hold">
                                          <p:stCondLst>
                                            <p:cond delay="0"/>
                                          </p:stCondLst>
                                        </p:cTn>
                                        <p:tgtEl>
                                          <p:spTgt spid="9"/>
                                        </p:tgtEl>
                                        <p:attrNameLst>
                                          <p:attrName>style.visibility</p:attrName>
                                        </p:attrNameLst>
                                      </p:cBhvr>
                                      <p:to>
                                        <p:strVal val="visible"/>
                                      </p:to>
                                    </p:set>
                                    <p:animEffect transition="in" filter="wipe(left)">
                                      <p:cBhvr>
                                        <p:cTn id="101" dur="500"/>
                                        <p:tgtEl>
                                          <p:spTgt spid="9"/>
                                        </p:tgtEl>
                                      </p:cBhvr>
                                    </p:animEffect>
                                  </p:childTnLst>
                                </p:cTn>
                              </p:par>
                            </p:childTnLst>
                          </p:cTn>
                        </p:par>
                      </p:childTnLst>
                    </p:cTn>
                  </p:par>
                  <p:par>
                    <p:cTn id="102" fill="hold">
                      <p:stCondLst>
                        <p:cond delay="indefinite"/>
                      </p:stCondLst>
                      <p:childTnLst>
                        <p:par>
                          <p:cTn id="103" fill="hold">
                            <p:stCondLst>
                              <p:cond delay="0"/>
                            </p:stCondLst>
                            <p:childTnLst>
                              <p:par>
                                <p:cTn id="104" presetID="10" presetClass="entr" presetSubtype="0" fill="hold" nodeType="clickEffect">
                                  <p:stCondLst>
                                    <p:cond delay="0"/>
                                  </p:stCondLst>
                                  <p:childTnLst>
                                    <p:set>
                                      <p:cBhvr>
                                        <p:cTn id="105" dur="1" fill="hold">
                                          <p:stCondLst>
                                            <p:cond delay="0"/>
                                          </p:stCondLst>
                                        </p:cTn>
                                        <p:tgtEl>
                                          <p:spTgt spid="40"/>
                                        </p:tgtEl>
                                        <p:attrNameLst>
                                          <p:attrName>style.visibility</p:attrName>
                                        </p:attrNameLst>
                                      </p:cBhvr>
                                      <p:to>
                                        <p:strVal val="visible"/>
                                      </p:to>
                                    </p:set>
                                    <p:animEffect transition="in" filter="fade">
                                      <p:cBhvr>
                                        <p:cTn id="106" dur="500"/>
                                        <p:tgtEl>
                                          <p:spTgt spid="40"/>
                                        </p:tgtEl>
                                      </p:cBhvr>
                                    </p:animEffect>
                                  </p:childTnLst>
                                </p:cTn>
                              </p:par>
                            </p:childTnLst>
                          </p:cTn>
                        </p:par>
                      </p:childTnLst>
                    </p:cTn>
                  </p:par>
                  <p:par>
                    <p:cTn id="107" fill="hold">
                      <p:stCondLst>
                        <p:cond delay="indefinite"/>
                      </p:stCondLst>
                      <p:childTnLst>
                        <p:par>
                          <p:cTn id="108" fill="hold">
                            <p:stCondLst>
                              <p:cond delay="0"/>
                            </p:stCondLst>
                            <p:childTnLst>
                              <p:par>
                                <p:cTn id="109" presetID="22" presetClass="entr" presetSubtype="8" fill="hold" grpId="0" nodeType="clickEffect">
                                  <p:stCondLst>
                                    <p:cond delay="0"/>
                                  </p:stCondLst>
                                  <p:childTnLst>
                                    <p:set>
                                      <p:cBhvr>
                                        <p:cTn id="110" dur="1" fill="hold">
                                          <p:stCondLst>
                                            <p:cond delay="0"/>
                                          </p:stCondLst>
                                        </p:cTn>
                                        <p:tgtEl>
                                          <p:spTgt spid="124"/>
                                        </p:tgtEl>
                                        <p:attrNameLst>
                                          <p:attrName>style.visibility</p:attrName>
                                        </p:attrNameLst>
                                      </p:cBhvr>
                                      <p:to>
                                        <p:strVal val="visible"/>
                                      </p:to>
                                    </p:set>
                                    <p:animEffect transition="in" filter="wipe(left)">
                                      <p:cBhvr>
                                        <p:cTn id="111" dur="500"/>
                                        <p:tgtEl>
                                          <p:spTgt spid="124"/>
                                        </p:tgtEl>
                                      </p:cBhvr>
                                    </p:animEffect>
                                  </p:childTnLst>
                                </p:cTn>
                              </p:par>
                            </p:childTnLst>
                          </p:cTn>
                        </p:par>
                      </p:childTnLst>
                    </p:cTn>
                  </p:par>
                  <p:par>
                    <p:cTn id="112" fill="hold">
                      <p:stCondLst>
                        <p:cond delay="indefinite"/>
                      </p:stCondLst>
                      <p:childTnLst>
                        <p:par>
                          <p:cTn id="113" fill="hold">
                            <p:stCondLst>
                              <p:cond delay="0"/>
                            </p:stCondLst>
                            <p:childTnLst>
                              <p:par>
                                <p:cTn id="114" presetID="22" presetClass="entr" presetSubtype="4" fill="hold" nodeType="clickEffect">
                                  <p:stCondLst>
                                    <p:cond delay="0"/>
                                  </p:stCondLst>
                                  <p:childTnLst>
                                    <p:set>
                                      <p:cBhvr>
                                        <p:cTn id="115" dur="1" fill="hold">
                                          <p:stCondLst>
                                            <p:cond delay="0"/>
                                          </p:stCondLst>
                                        </p:cTn>
                                        <p:tgtEl>
                                          <p:spTgt spid="10"/>
                                        </p:tgtEl>
                                        <p:attrNameLst>
                                          <p:attrName>style.visibility</p:attrName>
                                        </p:attrNameLst>
                                      </p:cBhvr>
                                      <p:to>
                                        <p:strVal val="visible"/>
                                      </p:to>
                                    </p:set>
                                    <p:animEffect transition="in" filter="wipe(down)">
                                      <p:cBhvr>
                                        <p:cTn id="116" dur="500"/>
                                        <p:tgtEl>
                                          <p:spTgt spid="10"/>
                                        </p:tgtEl>
                                      </p:cBhvr>
                                    </p:animEffect>
                                  </p:childTnLst>
                                </p:cTn>
                              </p:par>
                            </p:childTnLst>
                          </p:cTn>
                        </p:par>
                      </p:childTnLst>
                    </p:cTn>
                  </p:par>
                  <p:par>
                    <p:cTn id="117" fill="hold">
                      <p:stCondLst>
                        <p:cond delay="indefinite"/>
                      </p:stCondLst>
                      <p:childTnLst>
                        <p:par>
                          <p:cTn id="118" fill="hold">
                            <p:stCondLst>
                              <p:cond delay="0"/>
                            </p:stCondLst>
                            <p:childTnLst>
                              <p:par>
                                <p:cTn id="119" presetID="10" presetClass="entr" presetSubtype="0" fill="hold" nodeType="click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fade">
                                      <p:cBhvr>
                                        <p:cTn id="121" dur="500"/>
                                        <p:tgtEl>
                                          <p:spTgt spid="47"/>
                                        </p:tgtEl>
                                      </p:cBhvr>
                                    </p:animEffect>
                                  </p:childTnLst>
                                </p:cTn>
                              </p:par>
                            </p:childTnLst>
                          </p:cTn>
                        </p:par>
                      </p:childTnLst>
                    </p:cTn>
                  </p:par>
                  <p:par>
                    <p:cTn id="122" fill="hold">
                      <p:stCondLst>
                        <p:cond delay="indefinite"/>
                      </p:stCondLst>
                      <p:childTnLst>
                        <p:par>
                          <p:cTn id="123" fill="hold">
                            <p:stCondLst>
                              <p:cond delay="0"/>
                            </p:stCondLst>
                            <p:childTnLst>
                              <p:par>
                                <p:cTn id="124" presetID="22" presetClass="entr" presetSubtype="8" fill="hold" grpId="0" nodeType="clickEffect">
                                  <p:stCondLst>
                                    <p:cond delay="0"/>
                                  </p:stCondLst>
                                  <p:childTnLst>
                                    <p:set>
                                      <p:cBhvr>
                                        <p:cTn id="125" dur="1" fill="hold">
                                          <p:stCondLst>
                                            <p:cond delay="0"/>
                                          </p:stCondLst>
                                        </p:cTn>
                                        <p:tgtEl>
                                          <p:spTgt spid="125"/>
                                        </p:tgtEl>
                                        <p:attrNameLst>
                                          <p:attrName>style.visibility</p:attrName>
                                        </p:attrNameLst>
                                      </p:cBhvr>
                                      <p:to>
                                        <p:strVal val="visible"/>
                                      </p:to>
                                    </p:set>
                                    <p:animEffect transition="in" filter="wipe(left)">
                                      <p:cBhvr>
                                        <p:cTn id="126" dur="500"/>
                                        <p:tgtEl>
                                          <p:spTgt spid="125"/>
                                        </p:tgtEl>
                                      </p:cBhvr>
                                    </p:animEffect>
                                  </p:childTnLst>
                                </p:cTn>
                              </p:par>
                            </p:childTnLst>
                          </p:cTn>
                        </p:par>
                      </p:childTnLst>
                    </p:cTn>
                  </p:par>
                  <p:par>
                    <p:cTn id="127" fill="hold">
                      <p:stCondLst>
                        <p:cond delay="indefinite"/>
                      </p:stCondLst>
                      <p:childTnLst>
                        <p:par>
                          <p:cTn id="128" fill="hold">
                            <p:stCondLst>
                              <p:cond delay="0"/>
                            </p:stCondLst>
                            <p:childTnLst>
                              <p:par>
                                <p:cTn id="129" presetID="22" presetClass="entr" presetSubtype="8" fill="hold" nodeType="clickEffect">
                                  <p:stCondLst>
                                    <p:cond delay="0"/>
                                  </p:stCondLst>
                                  <p:childTnLst>
                                    <p:set>
                                      <p:cBhvr>
                                        <p:cTn id="130" dur="1" fill="hold">
                                          <p:stCondLst>
                                            <p:cond delay="0"/>
                                          </p:stCondLst>
                                        </p:cTn>
                                        <p:tgtEl>
                                          <p:spTgt spid="11"/>
                                        </p:tgtEl>
                                        <p:attrNameLst>
                                          <p:attrName>style.visibility</p:attrName>
                                        </p:attrNameLst>
                                      </p:cBhvr>
                                      <p:to>
                                        <p:strVal val="visible"/>
                                      </p:to>
                                    </p:set>
                                    <p:animEffect transition="in" filter="wipe(left)">
                                      <p:cBhvr>
                                        <p:cTn id="131" dur="500"/>
                                        <p:tgtEl>
                                          <p:spTgt spid="11"/>
                                        </p:tgtEl>
                                      </p:cBhvr>
                                    </p:animEffect>
                                  </p:childTnLst>
                                </p:cTn>
                              </p:par>
                            </p:childTnLst>
                          </p:cTn>
                        </p:par>
                      </p:childTnLst>
                    </p:cTn>
                  </p:par>
                  <p:par>
                    <p:cTn id="132" fill="hold">
                      <p:stCondLst>
                        <p:cond delay="indefinite"/>
                      </p:stCondLst>
                      <p:childTnLst>
                        <p:par>
                          <p:cTn id="133" fill="hold">
                            <p:stCondLst>
                              <p:cond delay="0"/>
                            </p:stCondLst>
                            <p:childTnLst>
                              <p:par>
                                <p:cTn id="134" presetID="10" presetClass="entr" presetSubtype="0" fill="hold" nodeType="clickEffect">
                                  <p:stCondLst>
                                    <p:cond delay="0"/>
                                  </p:stCondLst>
                                  <p:childTnLst>
                                    <p:set>
                                      <p:cBhvr>
                                        <p:cTn id="135" dur="1" fill="hold">
                                          <p:stCondLst>
                                            <p:cond delay="0"/>
                                          </p:stCondLst>
                                        </p:cTn>
                                        <p:tgtEl>
                                          <p:spTgt spid="54"/>
                                        </p:tgtEl>
                                        <p:attrNameLst>
                                          <p:attrName>style.visibility</p:attrName>
                                        </p:attrNameLst>
                                      </p:cBhvr>
                                      <p:to>
                                        <p:strVal val="visible"/>
                                      </p:to>
                                    </p:set>
                                    <p:animEffect transition="in" filter="fade">
                                      <p:cBhvr>
                                        <p:cTn id="136" dur="500"/>
                                        <p:tgtEl>
                                          <p:spTgt spid="54"/>
                                        </p:tgtEl>
                                      </p:cBhvr>
                                    </p:animEffect>
                                  </p:childTnLst>
                                </p:cTn>
                              </p:par>
                            </p:childTnLst>
                          </p:cTn>
                        </p:par>
                      </p:childTnLst>
                    </p:cTn>
                  </p:par>
                  <p:par>
                    <p:cTn id="137" fill="hold">
                      <p:stCondLst>
                        <p:cond delay="indefinite"/>
                      </p:stCondLst>
                      <p:childTnLst>
                        <p:par>
                          <p:cTn id="138" fill="hold">
                            <p:stCondLst>
                              <p:cond delay="0"/>
                            </p:stCondLst>
                            <p:childTnLst>
                              <p:par>
                                <p:cTn id="139" presetID="22" presetClass="entr" presetSubtype="8" fill="hold" grpId="0" nodeType="clickEffect">
                                  <p:stCondLst>
                                    <p:cond delay="0"/>
                                  </p:stCondLst>
                                  <p:childTnLst>
                                    <p:set>
                                      <p:cBhvr>
                                        <p:cTn id="140" dur="1" fill="hold">
                                          <p:stCondLst>
                                            <p:cond delay="0"/>
                                          </p:stCondLst>
                                        </p:cTn>
                                        <p:tgtEl>
                                          <p:spTgt spid="126"/>
                                        </p:tgtEl>
                                        <p:attrNameLst>
                                          <p:attrName>style.visibility</p:attrName>
                                        </p:attrNameLst>
                                      </p:cBhvr>
                                      <p:to>
                                        <p:strVal val="visible"/>
                                      </p:to>
                                    </p:set>
                                    <p:animEffect transition="in" filter="wipe(left)">
                                      <p:cBhvr>
                                        <p:cTn id="141" dur="500"/>
                                        <p:tgtEl>
                                          <p:spTgt spid="126"/>
                                        </p:tgtEl>
                                      </p:cBhvr>
                                    </p:animEffect>
                                  </p:childTnLst>
                                </p:cTn>
                              </p:par>
                            </p:childTnLst>
                          </p:cTn>
                        </p:par>
                      </p:childTnLst>
                    </p:cTn>
                  </p:par>
                  <p:par>
                    <p:cTn id="142" fill="hold">
                      <p:stCondLst>
                        <p:cond delay="indefinite"/>
                      </p:stCondLst>
                      <p:childTnLst>
                        <p:par>
                          <p:cTn id="143" fill="hold">
                            <p:stCondLst>
                              <p:cond delay="0"/>
                            </p:stCondLst>
                            <p:childTnLst>
                              <p:par>
                                <p:cTn id="144" presetID="22" presetClass="entr" presetSubtype="4" fill="hold" nodeType="clickEffect">
                                  <p:stCondLst>
                                    <p:cond delay="0"/>
                                  </p:stCondLst>
                                  <p:childTnLst>
                                    <p:set>
                                      <p:cBhvr>
                                        <p:cTn id="145" dur="1" fill="hold">
                                          <p:stCondLst>
                                            <p:cond delay="0"/>
                                          </p:stCondLst>
                                        </p:cTn>
                                        <p:tgtEl>
                                          <p:spTgt spid="12"/>
                                        </p:tgtEl>
                                        <p:attrNameLst>
                                          <p:attrName>style.visibility</p:attrName>
                                        </p:attrNameLst>
                                      </p:cBhvr>
                                      <p:to>
                                        <p:strVal val="visible"/>
                                      </p:to>
                                    </p:set>
                                    <p:animEffect transition="in" filter="wipe(down)">
                                      <p:cBhvr>
                                        <p:cTn id="146" dur="500"/>
                                        <p:tgtEl>
                                          <p:spTgt spid="12"/>
                                        </p:tgtEl>
                                      </p:cBhvr>
                                    </p:animEffect>
                                  </p:childTnLst>
                                </p:cTn>
                              </p:par>
                            </p:childTnLst>
                          </p:cTn>
                        </p:par>
                      </p:childTnLst>
                    </p:cTn>
                  </p:par>
                  <p:par>
                    <p:cTn id="147" fill="hold">
                      <p:stCondLst>
                        <p:cond delay="indefinite"/>
                      </p:stCondLst>
                      <p:childTnLst>
                        <p:par>
                          <p:cTn id="148" fill="hold">
                            <p:stCondLst>
                              <p:cond delay="0"/>
                            </p:stCondLst>
                            <p:childTnLst>
                              <p:par>
                                <p:cTn id="149" presetID="10" presetClass="entr" presetSubtype="0" fill="hold" nodeType="clickEffect">
                                  <p:stCondLst>
                                    <p:cond delay="0"/>
                                  </p:stCondLst>
                                  <p:childTnLst>
                                    <p:set>
                                      <p:cBhvr>
                                        <p:cTn id="150" dur="1" fill="hold">
                                          <p:stCondLst>
                                            <p:cond delay="0"/>
                                          </p:stCondLst>
                                        </p:cTn>
                                        <p:tgtEl>
                                          <p:spTgt spid="61"/>
                                        </p:tgtEl>
                                        <p:attrNameLst>
                                          <p:attrName>style.visibility</p:attrName>
                                        </p:attrNameLst>
                                      </p:cBhvr>
                                      <p:to>
                                        <p:strVal val="visible"/>
                                      </p:to>
                                    </p:set>
                                    <p:animEffect transition="in" filter="fade">
                                      <p:cBhvr>
                                        <p:cTn id="151" dur="500"/>
                                        <p:tgtEl>
                                          <p:spTgt spid="61"/>
                                        </p:tgtEl>
                                      </p:cBhvr>
                                    </p:animEffect>
                                  </p:childTnLst>
                                </p:cTn>
                              </p:par>
                            </p:childTnLst>
                          </p:cTn>
                        </p:par>
                      </p:childTnLst>
                    </p:cTn>
                  </p:par>
                  <p:par>
                    <p:cTn id="152" fill="hold">
                      <p:stCondLst>
                        <p:cond delay="indefinite"/>
                      </p:stCondLst>
                      <p:childTnLst>
                        <p:par>
                          <p:cTn id="153" fill="hold">
                            <p:stCondLst>
                              <p:cond delay="0"/>
                            </p:stCondLst>
                            <p:childTnLst>
                              <p:par>
                                <p:cTn id="154" presetID="22" presetClass="entr" presetSubtype="4" fill="hold" nodeType="clickEffect">
                                  <p:stCondLst>
                                    <p:cond delay="0"/>
                                  </p:stCondLst>
                                  <p:childTnLst>
                                    <p:set>
                                      <p:cBhvr>
                                        <p:cTn id="155" dur="1" fill="hold">
                                          <p:stCondLst>
                                            <p:cond delay="0"/>
                                          </p:stCondLst>
                                        </p:cTn>
                                        <p:tgtEl>
                                          <p:spTgt spid="13"/>
                                        </p:tgtEl>
                                        <p:attrNameLst>
                                          <p:attrName>style.visibility</p:attrName>
                                        </p:attrNameLst>
                                      </p:cBhvr>
                                      <p:to>
                                        <p:strVal val="visible"/>
                                      </p:to>
                                    </p:set>
                                    <p:animEffect transition="in" filter="wipe(down)">
                                      <p:cBhvr>
                                        <p:cTn id="156" dur="500"/>
                                        <p:tgtEl>
                                          <p:spTgt spid="13"/>
                                        </p:tgtEl>
                                      </p:cBhvr>
                                    </p:animEffect>
                                  </p:childTnLst>
                                </p:cTn>
                              </p:par>
                            </p:childTnLst>
                          </p:cTn>
                        </p:par>
                      </p:childTnLst>
                    </p:cTn>
                  </p:par>
                  <p:par>
                    <p:cTn id="157" fill="hold">
                      <p:stCondLst>
                        <p:cond delay="indefinite"/>
                      </p:stCondLst>
                      <p:childTnLst>
                        <p:par>
                          <p:cTn id="158" fill="hold">
                            <p:stCondLst>
                              <p:cond delay="0"/>
                            </p:stCondLst>
                            <p:childTnLst>
                              <p:par>
                                <p:cTn id="159" presetID="10" presetClass="entr" presetSubtype="0" fill="hold" nodeType="clickEffect">
                                  <p:stCondLst>
                                    <p:cond delay="0"/>
                                  </p:stCondLst>
                                  <p:childTnLst>
                                    <p:set>
                                      <p:cBhvr>
                                        <p:cTn id="160" dur="1" fill="hold">
                                          <p:stCondLst>
                                            <p:cond delay="0"/>
                                          </p:stCondLst>
                                        </p:cTn>
                                        <p:tgtEl>
                                          <p:spTgt spid="68"/>
                                        </p:tgtEl>
                                        <p:attrNameLst>
                                          <p:attrName>style.visibility</p:attrName>
                                        </p:attrNameLst>
                                      </p:cBhvr>
                                      <p:to>
                                        <p:strVal val="visible"/>
                                      </p:to>
                                    </p:set>
                                    <p:animEffect transition="in" filter="fade">
                                      <p:cBhvr>
                                        <p:cTn id="161" dur="500"/>
                                        <p:tgtEl>
                                          <p:spTgt spid="68"/>
                                        </p:tgtEl>
                                      </p:cBhvr>
                                    </p:animEffect>
                                  </p:childTnLst>
                                </p:cTn>
                              </p:par>
                            </p:childTnLst>
                          </p:cTn>
                        </p:par>
                      </p:childTnLst>
                    </p:cTn>
                  </p:par>
                  <p:par>
                    <p:cTn id="162" fill="hold">
                      <p:stCondLst>
                        <p:cond delay="indefinite"/>
                      </p:stCondLst>
                      <p:childTnLst>
                        <p:par>
                          <p:cTn id="163" fill="hold">
                            <p:stCondLst>
                              <p:cond delay="0"/>
                            </p:stCondLst>
                            <p:childTnLst>
                              <p:par>
                                <p:cTn id="164" presetID="22" presetClass="entr" presetSubtype="8" fill="hold" grpId="0" nodeType="clickEffect">
                                  <p:stCondLst>
                                    <p:cond delay="0"/>
                                  </p:stCondLst>
                                  <p:childTnLst>
                                    <p:set>
                                      <p:cBhvr>
                                        <p:cTn id="165" dur="1" fill="hold">
                                          <p:stCondLst>
                                            <p:cond delay="0"/>
                                          </p:stCondLst>
                                        </p:cTn>
                                        <p:tgtEl>
                                          <p:spTgt spid="127"/>
                                        </p:tgtEl>
                                        <p:attrNameLst>
                                          <p:attrName>style.visibility</p:attrName>
                                        </p:attrNameLst>
                                      </p:cBhvr>
                                      <p:to>
                                        <p:strVal val="visible"/>
                                      </p:to>
                                    </p:set>
                                    <p:animEffect transition="in" filter="wipe(left)">
                                      <p:cBhvr>
                                        <p:cTn id="166" dur="500"/>
                                        <p:tgtEl>
                                          <p:spTgt spid="127"/>
                                        </p:tgtEl>
                                      </p:cBhvr>
                                    </p:animEffect>
                                  </p:childTnLst>
                                </p:cTn>
                              </p:par>
                            </p:childTnLst>
                          </p:cTn>
                        </p:par>
                      </p:childTnLst>
                    </p:cTn>
                  </p:par>
                  <p:par>
                    <p:cTn id="167" fill="hold">
                      <p:stCondLst>
                        <p:cond delay="indefinite"/>
                      </p:stCondLst>
                      <p:childTnLst>
                        <p:par>
                          <p:cTn id="168" fill="hold">
                            <p:stCondLst>
                              <p:cond delay="0"/>
                            </p:stCondLst>
                            <p:childTnLst>
                              <p:par>
                                <p:cTn id="169" presetID="22" presetClass="entr" presetSubtype="8" fill="hold" nodeType="clickEffect">
                                  <p:stCondLst>
                                    <p:cond delay="0"/>
                                  </p:stCondLst>
                                  <p:childTnLst>
                                    <p:set>
                                      <p:cBhvr>
                                        <p:cTn id="170" dur="1" fill="hold">
                                          <p:stCondLst>
                                            <p:cond delay="0"/>
                                          </p:stCondLst>
                                        </p:cTn>
                                        <p:tgtEl>
                                          <p:spTgt spid="14"/>
                                        </p:tgtEl>
                                        <p:attrNameLst>
                                          <p:attrName>style.visibility</p:attrName>
                                        </p:attrNameLst>
                                      </p:cBhvr>
                                      <p:to>
                                        <p:strVal val="visible"/>
                                      </p:to>
                                    </p:set>
                                    <p:animEffect transition="in" filter="wipe(left)">
                                      <p:cBhvr>
                                        <p:cTn id="171" dur="500"/>
                                        <p:tgtEl>
                                          <p:spTgt spid="14"/>
                                        </p:tgtEl>
                                      </p:cBhvr>
                                    </p:animEffect>
                                  </p:childTnLst>
                                </p:cTn>
                              </p:par>
                            </p:childTnLst>
                          </p:cTn>
                        </p:par>
                      </p:childTnLst>
                    </p:cTn>
                  </p:par>
                  <p:par>
                    <p:cTn id="172" fill="hold">
                      <p:stCondLst>
                        <p:cond delay="indefinite"/>
                      </p:stCondLst>
                      <p:childTnLst>
                        <p:par>
                          <p:cTn id="173" fill="hold">
                            <p:stCondLst>
                              <p:cond delay="0"/>
                            </p:stCondLst>
                            <p:childTnLst>
                              <p:par>
                                <p:cTn id="174" presetID="10" presetClass="entr" presetSubtype="0" fill="hold" nodeType="clickEffect">
                                  <p:stCondLst>
                                    <p:cond delay="0"/>
                                  </p:stCondLst>
                                  <p:childTnLst>
                                    <p:set>
                                      <p:cBhvr>
                                        <p:cTn id="175" dur="1" fill="hold">
                                          <p:stCondLst>
                                            <p:cond delay="0"/>
                                          </p:stCondLst>
                                        </p:cTn>
                                        <p:tgtEl>
                                          <p:spTgt spid="75"/>
                                        </p:tgtEl>
                                        <p:attrNameLst>
                                          <p:attrName>style.visibility</p:attrName>
                                        </p:attrNameLst>
                                      </p:cBhvr>
                                      <p:to>
                                        <p:strVal val="visible"/>
                                      </p:to>
                                    </p:set>
                                    <p:animEffect transition="in" filter="fade">
                                      <p:cBhvr>
                                        <p:cTn id="176" dur="500"/>
                                        <p:tgtEl>
                                          <p:spTgt spid="75"/>
                                        </p:tgtEl>
                                      </p:cBhvr>
                                    </p:animEffect>
                                  </p:childTnLst>
                                </p:cTn>
                              </p:par>
                            </p:childTnLst>
                          </p:cTn>
                        </p:par>
                      </p:childTnLst>
                    </p:cTn>
                  </p:par>
                  <p:par>
                    <p:cTn id="177" fill="hold">
                      <p:stCondLst>
                        <p:cond delay="indefinite"/>
                      </p:stCondLst>
                      <p:childTnLst>
                        <p:par>
                          <p:cTn id="178" fill="hold">
                            <p:stCondLst>
                              <p:cond delay="0"/>
                            </p:stCondLst>
                            <p:childTnLst>
                              <p:par>
                                <p:cTn id="179" presetID="22" presetClass="entr" presetSubtype="8" fill="hold" grpId="0" nodeType="clickEffect">
                                  <p:stCondLst>
                                    <p:cond delay="0"/>
                                  </p:stCondLst>
                                  <p:childTnLst>
                                    <p:set>
                                      <p:cBhvr>
                                        <p:cTn id="180" dur="1" fill="hold">
                                          <p:stCondLst>
                                            <p:cond delay="0"/>
                                          </p:stCondLst>
                                        </p:cTn>
                                        <p:tgtEl>
                                          <p:spTgt spid="128"/>
                                        </p:tgtEl>
                                        <p:attrNameLst>
                                          <p:attrName>style.visibility</p:attrName>
                                        </p:attrNameLst>
                                      </p:cBhvr>
                                      <p:to>
                                        <p:strVal val="visible"/>
                                      </p:to>
                                    </p:set>
                                    <p:animEffect transition="in" filter="wipe(left)">
                                      <p:cBhvr>
                                        <p:cTn id="181" dur="500"/>
                                        <p:tgtEl>
                                          <p:spTgt spid="128"/>
                                        </p:tgtEl>
                                      </p:cBhvr>
                                    </p:animEffect>
                                  </p:childTnLst>
                                </p:cTn>
                              </p:par>
                            </p:childTnLst>
                          </p:cTn>
                        </p:par>
                      </p:childTnLst>
                    </p:cTn>
                  </p:par>
                  <p:par>
                    <p:cTn id="182" fill="hold">
                      <p:stCondLst>
                        <p:cond delay="indefinite"/>
                      </p:stCondLst>
                      <p:childTnLst>
                        <p:par>
                          <p:cTn id="183" fill="hold">
                            <p:stCondLst>
                              <p:cond delay="0"/>
                            </p:stCondLst>
                            <p:childTnLst>
                              <p:par>
                                <p:cTn id="184" presetID="22" presetClass="entr" presetSubtype="4" fill="hold" nodeType="clickEffect">
                                  <p:stCondLst>
                                    <p:cond delay="0"/>
                                  </p:stCondLst>
                                  <p:childTnLst>
                                    <p:set>
                                      <p:cBhvr>
                                        <p:cTn id="185" dur="1" fill="hold">
                                          <p:stCondLst>
                                            <p:cond delay="0"/>
                                          </p:stCondLst>
                                        </p:cTn>
                                        <p:tgtEl>
                                          <p:spTgt spid="15"/>
                                        </p:tgtEl>
                                        <p:attrNameLst>
                                          <p:attrName>style.visibility</p:attrName>
                                        </p:attrNameLst>
                                      </p:cBhvr>
                                      <p:to>
                                        <p:strVal val="visible"/>
                                      </p:to>
                                    </p:set>
                                    <p:animEffect transition="in" filter="wipe(down)">
                                      <p:cBhvr>
                                        <p:cTn id="186" dur="500"/>
                                        <p:tgtEl>
                                          <p:spTgt spid="15"/>
                                        </p:tgtEl>
                                      </p:cBhvr>
                                    </p:animEffect>
                                  </p:childTnLst>
                                </p:cTn>
                              </p:par>
                            </p:childTnLst>
                          </p:cTn>
                        </p:par>
                      </p:childTnLst>
                    </p:cTn>
                  </p:par>
                  <p:par>
                    <p:cTn id="187" fill="hold">
                      <p:stCondLst>
                        <p:cond delay="indefinite"/>
                      </p:stCondLst>
                      <p:childTnLst>
                        <p:par>
                          <p:cTn id="188" fill="hold">
                            <p:stCondLst>
                              <p:cond delay="0"/>
                            </p:stCondLst>
                            <p:childTnLst>
                              <p:par>
                                <p:cTn id="189" presetID="10" presetClass="entr" presetSubtype="0" fill="hold" nodeType="clickEffect">
                                  <p:stCondLst>
                                    <p:cond delay="0"/>
                                  </p:stCondLst>
                                  <p:childTnLst>
                                    <p:set>
                                      <p:cBhvr>
                                        <p:cTn id="190" dur="1" fill="hold">
                                          <p:stCondLst>
                                            <p:cond delay="0"/>
                                          </p:stCondLst>
                                        </p:cTn>
                                        <p:tgtEl>
                                          <p:spTgt spid="82"/>
                                        </p:tgtEl>
                                        <p:attrNameLst>
                                          <p:attrName>style.visibility</p:attrName>
                                        </p:attrNameLst>
                                      </p:cBhvr>
                                      <p:to>
                                        <p:strVal val="visible"/>
                                      </p:to>
                                    </p:set>
                                    <p:animEffect transition="in" filter="fade">
                                      <p:cBhvr>
                                        <p:cTn id="191" dur="500"/>
                                        <p:tgtEl>
                                          <p:spTgt spid="82"/>
                                        </p:tgtEl>
                                      </p:cBhvr>
                                    </p:animEffect>
                                  </p:childTnLst>
                                </p:cTn>
                              </p:par>
                            </p:childTnLst>
                          </p:cTn>
                        </p:par>
                      </p:childTnLst>
                    </p:cTn>
                  </p:par>
                  <p:par>
                    <p:cTn id="192" fill="hold">
                      <p:stCondLst>
                        <p:cond delay="indefinite"/>
                      </p:stCondLst>
                      <p:childTnLst>
                        <p:par>
                          <p:cTn id="193" fill="hold">
                            <p:stCondLst>
                              <p:cond delay="0"/>
                            </p:stCondLst>
                            <p:childTnLst>
                              <p:par>
                                <p:cTn id="194" presetID="22" presetClass="entr" presetSubtype="8" fill="hold" grpId="0" nodeType="clickEffect">
                                  <p:stCondLst>
                                    <p:cond delay="0"/>
                                  </p:stCondLst>
                                  <p:childTnLst>
                                    <p:set>
                                      <p:cBhvr>
                                        <p:cTn id="195" dur="1" fill="hold">
                                          <p:stCondLst>
                                            <p:cond delay="0"/>
                                          </p:stCondLst>
                                        </p:cTn>
                                        <p:tgtEl>
                                          <p:spTgt spid="129"/>
                                        </p:tgtEl>
                                        <p:attrNameLst>
                                          <p:attrName>style.visibility</p:attrName>
                                        </p:attrNameLst>
                                      </p:cBhvr>
                                      <p:to>
                                        <p:strVal val="visible"/>
                                      </p:to>
                                    </p:set>
                                    <p:animEffect transition="in" filter="wipe(left)">
                                      <p:cBhvr>
                                        <p:cTn id="196" dur="500"/>
                                        <p:tgtEl>
                                          <p:spTgt spid="129"/>
                                        </p:tgtEl>
                                      </p:cBhvr>
                                    </p:animEffect>
                                  </p:childTnLst>
                                </p:cTn>
                              </p:par>
                            </p:childTnLst>
                          </p:cTn>
                        </p:par>
                      </p:childTnLst>
                    </p:cTn>
                  </p:par>
                  <p:par>
                    <p:cTn id="197" fill="hold">
                      <p:stCondLst>
                        <p:cond delay="indefinite"/>
                      </p:stCondLst>
                      <p:childTnLst>
                        <p:par>
                          <p:cTn id="198" fill="hold">
                            <p:stCondLst>
                              <p:cond delay="0"/>
                            </p:stCondLst>
                            <p:childTnLst>
                              <p:par>
                                <p:cTn id="199" presetID="22" presetClass="entr" presetSubtype="8" fill="hold" nodeType="clickEffect">
                                  <p:stCondLst>
                                    <p:cond delay="0"/>
                                  </p:stCondLst>
                                  <p:childTnLst>
                                    <p:set>
                                      <p:cBhvr>
                                        <p:cTn id="200" dur="1" fill="hold">
                                          <p:stCondLst>
                                            <p:cond delay="0"/>
                                          </p:stCondLst>
                                        </p:cTn>
                                        <p:tgtEl>
                                          <p:spTgt spid="16"/>
                                        </p:tgtEl>
                                        <p:attrNameLst>
                                          <p:attrName>style.visibility</p:attrName>
                                        </p:attrNameLst>
                                      </p:cBhvr>
                                      <p:to>
                                        <p:strVal val="visible"/>
                                      </p:to>
                                    </p:set>
                                    <p:animEffect transition="in" filter="wipe(left)">
                                      <p:cBhvr>
                                        <p:cTn id="201" dur="500"/>
                                        <p:tgtEl>
                                          <p:spTgt spid="16"/>
                                        </p:tgtEl>
                                      </p:cBhvr>
                                    </p:animEffect>
                                  </p:childTnLst>
                                </p:cTn>
                              </p:par>
                            </p:childTnLst>
                          </p:cTn>
                        </p:par>
                      </p:childTnLst>
                    </p:cTn>
                  </p:par>
                  <p:par>
                    <p:cTn id="202" fill="hold">
                      <p:stCondLst>
                        <p:cond delay="indefinite"/>
                      </p:stCondLst>
                      <p:childTnLst>
                        <p:par>
                          <p:cTn id="203" fill="hold">
                            <p:stCondLst>
                              <p:cond delay="0"/>
                            </p:stCondLst>
                            <p:childTnLst>
                              <p:par>
                                <p:cTn id="204" presetID="10" presetClass="entr" presetSubtype="0" fill="hold" nodeType="clickEffect">
                                  <p:stCondLst>
                                    <p:cond delay="0"/>
                                  </p:stCondLst>
                                  <p:childTnLst>
                                    <p:set>
                                      <p:cBhvr>
                                        <p:cTn id="205" dur="1" fill="hold">
                                          <p:stCondLst>
                                            <p:cond delay="0"/>
                                          </p:stCondLst>
                                        </p:cTn>
                                        <p:tgtEl>
                                          <p:spTgt spid="89"/>
                                        </p:tgtEl>
                                        <p:attrNameLst>
                                          <p:attrName>style.visibility</p:attrName>
                                        </p:attrNameLst>
                                      </p:cBhvr>
                                      <p:to>
                                        <p:strVal val="visible"/>
                                      </p:to>
                                    </p:set>
                                    <p:animEffect transition="in" filter="fade">
                                      <p:cBhvr>
                                        <p:cTn id="206" dur="500"/>
                                        <p:tgtEl>
                                          <p:spTgt spid="89"/>
                                        </p:tgtEl>
                                      </p:cBhvr>
                                    </p:animEffect>
                                  </p:childTnLst>
                                </p:cTn>
                              </p:par>
                            </p:childTnLst>
                          </p:cTn>
                        </p:par>
                      </p:childTnLst>
                    </p:cTn>
                  </p:par>
                  <p:par>
                    <p:cTn id="207" fill="hold">
                      <p:stCondLst>
                        <p:cond delay="indefinite"/>
                      </p:stCondLst>
                      <p:childTnLst>
                        <p:par>
                          <p:cTn id="208" fill="hold">
                            <p:stCondLst>
                              <p:cond delay="0"/>
                            </p:stCondLst>
                            <p:childTnLst>
                              <p:par>
                                <p:cTn id="209" presetID="22" presetClass="entr" presetSubtype="8" fill="hold" grpId="0" nodeType="clickEffect">
                                  <p:stCondLst>
                                    <p:cond delay="0"/>
                                  </p:stCondLst>
                                  <p:childTnLst>
                                    <p:set>
                                      <p:cBhvr>
                                        <p:cTn id="210" dur="1" fill="hold">
                                          <p:stCondLst>
                                            <p:cond delay="0"/>
                                          </p:stCondLst>
                                        </p:cTn>
                                        <p:tgtEl>
                                          <p:spTgt spid="130"/>
                                        </p:tgtEl>
                                        <p:attrNameLst>
                                          <p:attrName>style.visibility</p:attrName>
                                        </p:attrNameLst>
                                      </p:cBhvr>
                                      <p:to>
                                        <p:strVal val="visible"/>
                                      </p:to>
                                    </p:set>
                                    <p:animEffect transition="in" filter="wipe(left)">
                                      <p:cBhvr>
                                        <p:cTn id="211" dur="500"/>
                                        <p:tgtEl>
                                          <p:spTgt spid="130"/>
                                        </p:tgtEl>
                                      </p:cBhvr>
                                    </p:animEffect>
                                  </p:childTnLst>
                                </p:cTn>
                              </p:par>
                            </p:childTnLst>
                          </p:cTn>
                        </p:par>
                      </p:childTnLst>
                    </p:cTn>
                  </p:par>
                  <p:par>
                    <p:cTn id="212" fill="hold">
                      <p:stCondLst>
                        <p:cond delay="indefinite"/>
                      </p:stCondLst>
                      <p:childTnLst>
                        <p:par>
                          <p:cTn id="213" fill="hold">
                            <p:stCondLst>
                              <p:cond delay="0"/>
                            </p:stCondLst>
                            <p:childTnLst>
                              <p:par>
                                <p:cTn id="214" presetID="22" presetClass="entr" presetSubtype="4" fill="hold" nodeType="clickEffect">
                                  <p:stCondLst>
                                    <p:cond delay="0"/>
                                  </p:stCondLst>
                                  <p:childTnLst>
                                    <p:set>
                                      <p:cBhvr>
                                        <p:cTn id="215" dur="1" fill="hold">
                                          <p:stCondLst>
                                            <p:cond delay="0"/>
                                          </p:stCondLst>
                                        </p:cTn>
                                        <p:tgtEl>
                                          <p:spTgt spid="17"/>
                                        </p:tgtEl>
                                        <p:attrNameLst>
                                          <p:attrName>style.visibility</p:attrName>
                                        </p:attrNameLst>
                                      </p:cBhvr>
                                      <p:to>
                                        <p:strVal val="visible"/>
                                      </p:to>
                                    </p:set>
                                    <p:animEffect transition="in" filter="wipe(down)">
                                      <p:cBhvr>
                                        <p:cTn id="216" dur="500"/>
                                        <p:tgtEl>
                                          <p:spTgt spid="17"/>
                                        </p:tgtEl>
                                      </p:cBhvr>
                                    </p:animEffect>
                                  </p:childTnLst>
                                </p:cTn>
                              </p:par>
                            </p:childTnLst>
                          </p:cTn>
                        </p:par>
                      </p:childTnLst>
                    </p:cTn>
                  </p:par>
                  <p:par>
                    <p:cTn id="217" fill="hold">
                      <p:stCondLst>
                        <p:cond delay="indefinite"/>
                      </p:stCondLst>
                      <p:childTnLst>
                        <p:par>
                          <p:cTn id="218" fill="hold">
                            <p:stCondLst>
                              <p:cond delay="0"/>
                            </p:stCondLst>
                            <p:childTnLst>
                              <p:par>
                                <p:cTn id="219" presetID="10" presetClass="entr" presetSubtype="0" fill="hold" nodeType="clickEffect">
                                  <p:stCondLst>
                                    <p:cond delay="0"/>
                                  </p:stCondLst>
                                  <p:childTnLst>
                                    <p:set>
                                      <p:cBhvr>
                                        <p:cTn id="220" dur="1" fill="hold">
                                          <p:stCondLst>
                                            <p:cond delay="0"/>
                                          </p:stCondLst>
                                        </p:cTn>
                                        <p:tgtEl>
                                          <p:spTgt spid="96"/>
                                        </p:tgtEl>
                                        <p:attrNameLst>
                                          <p:attrName>style.visibility</p:attrName>
                                        </p:attrNameLst>
                                      </p:cBhvr>
                                      <p:to>
                                        <p:strVal val="visible"/>
                                      </p:to>
                                    </p:set>
                                    <p:animEffect transition="in" filter="fade">
                                      <p:cBhvr>
                                        <p:cTn id="221" dur="500"/>
                                        <p:tgtEl>
                                          <p:spTgt spid="96"/>
                                        </p:tgtEl>
                                      </p:cBhvr>
                                    </p:animEffect>
                                  </p:childTnLst>
                                </p:cTn>
                              </p:par>
                            </p:childTnLst>
                          </p:cTn>
                        </p:par>
                      </p:childTnLst>
                    </p:cTn>
                  </p:par>
                  <p:par>
                    <p:cTn id="222" fill="hold">
                      <p:stCondLst>
                        <p:cond delay="indefinite"/>
                      </p:stCondLst>
                      <p:childTnLst>
                        <p:par>
                          <p:cTn id="223" fill="hold">
                            <p:stCondLst>
                              <p:cond delay="0"/>
                            </p:stCondLst>
                            <p:childTnLst>
                              <p:par>
                                <p:cTn id="224" presetID="22" presetClass="entr" presetSubtype="8" fill="hold" grpId="0" nodeType="clickEffect">
                                  <p:stCondLst>
                                    <p:cond delay="0"/>
                                  </p:stCondLst>
                                  <p:childTnLst>
                                    <p:set>
                                      <p:cBhvr>
                                        <p:cTn id="225" dur="1" fill="hold">
                                          <p:stCondLst>
                                            <p:cond delay="0"/>
                                          </p:stCondLst>
                                        </p:cTn>
                                        <p:tgtEl>
                                          <p:spTgt spid="131"/>
                                        </p:tgtEl>
                                        <p:attrNameLst>
                                          <p:attrName>style.visibility</p:attrName>
                                        </p:attrNameLst>
                                      </p:cBhvr>
                                      <p:to>
                                        <p:strVal val="visible"/>
                                      </p:to>
                                    </p:set>
                                    <p:animEffect transition="in" filter="wipe(left)">
                                      <p:cBhvr>
                                        <p:cTn id="226" dur="5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 grpId="0"/>
      <p:bldP spid="104" grpId="0"/>
      <p:bldP spid="105" grpId="0"/>
      <p:bldP spid="106" grpId="0"/>
      <p:bldP spid="107" grpId="0"/>
      <p:bldP spid="113" grpId="0"/>
      <p:bldP spid="114" grpId="0"/>
      <p:bldP spid="115" grpId="0"/>
      <p:bldP spid="116" grpId="0"/>
      <p:bldP spid="117" grpId="0"/>
      <p:bldP spid="118" grpId="0"/>
      <p:bldP spid="119" grpId="0"/>
      <p:bldP spid="120" grpId="0"/>
      <p:bldP spid="121" grpId="0"/>
      <p:bldP spid="122" grpId="0"/>
      <p:bldP spid="123" grpId="0"/>
      <p:bldP spid="124" grpId="0"/>
      <p:bldP spid="125" grpId="0"/>
      <p:bldP spid="126" grpId="0"/>
      <p:bldP spid="127" grpId="0"/>
      <p:bldP spid="128" grpId="0"/>
      <p:bldP spid="129" grpId="0"/>
      <p:bldP spid="130" grpId="0"/>
      <p:bldP spid="131" grpId="0"/>
      <p:bldP spid="13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cxnSp>
        <p:nvCxnSpPr>
          <p:cNvPr id="108" name="直接连接符 107"/>
          <p:cNvCxnSpPr/>
          <p:nvPr/>
        </p:nvCxnSpPr>
        <p:spPr>
          <a:xfrm>
            <a:off x="502242" y="837506"/>
            <a:ext cx="10561516"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109" name="组合 108"/>
          <p:cNvGrpSpPr/>
          <p:nvPr/>
        </p:nvGrpSpPr>
        <p:grpSpPr>
          <a:xfrm>
            <a:off x="584925" y="398422"/>
            <a:ext cx="4446461" cy="405971"/>
            <a:chOff x="534571" y="319364"/>
            <a:chExt cx="5928620" cy="541295"/>
          </a:xfrm>
        </p:grpSpPr>
        <p:sp>
          <p:nvSpPr>
            <p:cNvPr id="110" name="文本框 23"/>
            <p:cNvSpPr txBox="1"/>
            <p:nvPr/>
          </p:nvSpPr>
          <p:spPr>
            <a:xfrm>
              <a:off x="665958" y="319364"/>
              <a:ext cx="2609434" cy="533480"/>
            </a:xfrm>
            <a:prstGeom prst="rect">
              <a:avLst/>
            </a:prstGeom>
            <a:noFill/>
          </p:spPr>
          <p:txBody>
            <a:bodyPr wrap="none" rtlCol="0">
              <a:spAutoFit/>
            </a:bodyPr>
            <a:lstStyle/>
            <a:p>
              <a:r>
                <a:rPr lang="en-US" altLang="zh-CN" sz="2000" dirty="0">
                  <a:solidFill>
                    <a:srgbClr val="3A3E4A"/>
                  </a:solidFill>
                  <a:latin typeface="微软雅黑" panose="020B0503020204020204" pitchFamily="34" charset="-122"/>
                  <a:ea typeface="微软雅黑" panose="020B0503020204020204" pitchFamily="34" charset="-122"/>
                </a:rPr>
                <a:t>Add tittle text</a:t>
              </a:r>
              <a:r>
                <a:rPr lang="zh-CN" altLang="en-US" sz="2000" dirty="0">
                  <a:solidFill>
                    <a:srgbClr val="3A3E4A"/>
                  </a:solidFill>
                  <a:latin typeface="微软雅黑" panose="020B0503020204020204" pitchFamily="34" charset="-122"/>
                  <a:ea typeface="微软雅黑" panose="020B0503020204020204" pitchFamily="34" charset="-122"/>
                </a:rPr>
                <a:t> </a:t>
              </a:r>
            </a:p>
          </p:txBody>
        </p:sp>
        <p:sp>
          <p:nvSpPr>
            <p:cNvPr id="111" name="等腰三角形 110"/>
            <p:cNvSpPr/>
            <p:nvPr/>
          </p:nvSpPr>
          <p:spPr>
            <a:xfrm rot="16200000" flipH="1" flipV="1">
              <a:off x="439198" y="481327"/>
              <a:ext cx="382225" cy="191480"/>
            </a:xfrm>
            <a:prstGeom prst="triangle">
              <a:avLst/>
            </a:prstGeom>
            <a:solidFill>
              <a:srgbClr val="3A3E4A"/>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latin typeface="+mj-ea"/>
                <a:ea typeface="+mj-ea"/>
              </a:endParaRPr>
            </a:p>
          </p:txBody>
        </p:sp>
        <p:sp>
          <p:nvSpPr>
            <p:cNvPr id="112" name="文本框 23"/>
            <p:cNvSpPr txBox="1"/>
            <p:nvPr/>
          </p:nvSpPr>
          <p:spPr>
            <a:xfrm>
              <a:off x="3010961" y="429773"/>
              <a:ext cx="3452230" cy="430886"/>
            </a:xfrm>
            <a:prstGeom prst="rect">
              <a:avLst/>
            </a:prstGeom>
            <a:noFill/>
          </p:spPr>
          <p:txBody>
            <a:bodyPr wrap="none" rtlCol="0">
              <a:spAutoFit/>
            </a:bodyPr>
            <a:lstStyle/>
            <a:p>
              <a:r>
                <a:rPr lang="en-US" altLang="zh-CN" sz="1500" dirty="0">
                  <a:solidFill>
                    <a:schemeClr val="tx1">
                      <a:lumMod val="60000"/>
                      <a:lumOff val="40000"/>
                    </a:schemeClr>
                  </a:solidFill>
                  <a:latin typeface="+mj-ea"/>
                  <a:ea typeface="+mj-ea"/>
                </a:rPr>
                <a:t>  Click here to add Title</a:t>
              </a:r>
              <a:endParaRPr lang="zh-CN" altLang="en-US" sz="1500" dirty="0">
                <a:solidFill>
                  <a:schemeClr val="tx1">
                    <a:lumMod val="60000"/>
                    <a:lumOff val="40000"/>
                  </a:schemeClr>
                </a:solidFill>
                <a:latin typeface="+mj-ea"/>
                <a:ea typeface="+mj-ea"/>
              </a:endParaRPr>
            </a:p>
          </p:txBody>
        </p:sp>
      </p:grpSp>
      <p:sp>
        <p:nvSpPr>
          <p:cNvPr id="7" name="椭圆 6"/>
          <p:cNvSpPr/>
          <p:nvPr/>
        </p:nvSpPr>
        <p:spPr>
          <a:xfrm>
            <a:off x="1944951" y="1904230"/>
            <a:ext cx="2293168" cy="2293998"/>
          </a:xfrm>
          <a:prstGeom prst="ellipse">
            <a:avLst/>
          </a:prstGeom>
          <a:gradFill flip="none" rotWithShape="1">
            <a:gsLst>
              <a:gs pos="0">
                <a:sysClr val="window" lastClr="FFFFFF">
                  <a:lumMod val="95000"/>
                  <a:lumOff val="5000"/>
                </a:sysClr>
              </a:gs>
              <a:gs pos="0">
                <a:sysClr val="window" lastClr="FFFFFF">
                  <a:lumMod val="75000"/>
                </a:sysClr>
              </a:gs>
              <a:gs pos="70000">
                <a:srgbClr val="FAFAFA"/>
              </a:gs>
            </a:gsLst>
            <a:lin ang="8100000" scaled="1"/>
            <a:tileRect/>
          </a:gradFill>
          <a:ln w="25400" cap="flat" cmpd="sng" algn="ctr">
            <a:solidFill>
              <a:sysClr val="window" lastClr="FFFFFF"/>
            </a:solidFill>
            <a:prstDash val="solid"/>
          </a:ln>
          <a:effectLst>
            <a:outerShdw blurRad="254000" dist="190500" dir="8100000" algn="tr" rotWithShape="0">
              <a:prstClr val="black">
                <a:alpha val="15000"/>
              </a:prstClr>
            </a:outerShdw>
          </a:effectLst>
        </p:spPr>
        <p:txBody>
          <a:bodyPr lIns="121798" tIns="60898" rIns="121798" bIns="60898" rtlCol="0" anchor="ctr"/>
          <a:lstStyle/>
          <a:p>
            <a:pPr algn="ctr">
              <a:defRPr/>
            </a:pPr>
            <a:endParaRPr lang="zh-CN" altLang="en-US" sz="2100" kern="0">
              <a:solidFill>
                <a:sysClr val="window" lastClr="FFFFFF"/>
              </a:solidFill>
              <a:latin typeface="Calibri" panose="020F0502020204030204"/>
              <a:ea typeface="宋体" panose="02010600030101010101" pitchFamily="2" charset="-122"/>
            </a:endParaRPr>
          </a:p>
        </p:txBody>
      </p:sp>
      <p:sp>
        <p:nvSpPr>
          <p:cNvPr id="8" name="椭圆 7"/>
          <p:cNvSpPr/>
          <p:nvPr/>
        </p:nvSpPr>
        <p:spPr>
          <a:xfrm>
            <a:off x="8853942" y="3297002"/>
            <a:ext cx="2293168" cy="2293998"/>
          </a:xfrm>
          <a:prstGeom prst="ellipse">
            <a:avLst/>
          </a:prstGeom>
          <a:gradFill flip="none" rotWithShape="1">
            <a:gsLst>
              <a:gs pos="0">
                <a:sysClr val="window" lastClr="FFFFFF">
                  <a:lumMod val="95000"/>
                  <a:lumOff val="5000"/>
                </a:sysClr>
              </a:gs>
              <a:gs pos="0">
                <a:sysClr val="window" lastClr="FFFFFF">
                  <a:lumMod val="75000"/>
                </a:sysClr>
              </a:gs>
              <a:gs pos="70000">
                <a:srgbClr val="FAFAFA"/>
              </a:gs>
            </a:gsLst>
            <a:lin ang="8100000" scaled="1"/>
            <a:tileRect/>
          </a:gradFill>
          <a:ln w="25400" cap="flat" cmpd="sng" algn="ctr">
            <a:solidFill>
              <a:sysClr val="window" lastClr="FFFFFF"/>
            </a:solidFill>
            <a:prstDash val="solid"/>
          </a:ln>
          <a:effectLst>
            <a:outerShdw blurRad="254000" dist="190500" dir="8100000" algn="tr" rotWithShape="0">
              <a:prstClr val="black">
                <a:alpha val="15000"/>
              </a:prstClr>
            </a:outerShdw>
          </a:effectLst>
        </p:spPr>
        <p:txBody>
          <a:bodyPr lIns="121798" tIns="60898" rIns="121798" bIns="60898" rtlCol="0" anchor="ctr"/>
          <a:lstStyle/>
          <a:p>
            <a:pPr algn="ctr">
              <a:defRPr/>
            </a:pPr>
            <a:endParaRPr lang="zh-CN" altLang="en-US" sz="2100" kern="0">
              <a:solidFill>
                <a:sysClr val="window" lastClr="FFFFFF"/>
              </a:solidFill>
              <a:latin typeface="Calibri" panose="020F0502020204030204"/>
              <a:ea typeface="宋体" panose="02010600030101010101" pitchFamily="2" charset="-122"/>
            </a:endParaRPr>
          </a:p>
        </p:txBody>
      </p:sp>
      <p:sp>
        <p:nvSpPr>
          <p:cNvPr id="9" name="矩形 8"/>
          <p:cNvSpPr/>
          <p:nvPr/>
        </p:nvSpPr>
        <p:spPr>
          <a:xfrm>
            <a:off x="2297422" y="4429268"/>
            <a:ext cx="1588225" cy="1354510"/>
          </a:xfrm>
          <a:prstGeom prst="rect">
            <a:avLst/>
          </a:prstGeom>
        </p:spPr>
        <p:txBody>
          <a:bodyPr wrap="none" lIns="121798" tIns="60898" rIns="121798" bIns="60898" anchor="ctr">
            <a:spAutoFit/>
          </a:bodyPr>
          <a:lstStyle/>
          <a:p>
            <a:pPr algn="ctr">
              <a:lnSpc>
                <a:spcPct val="150000"/>
              </a:lnSpc>
            </a:pPr>
            <a:r>
              <a:rPr lang="en-US" altLang="zh-CN" sz="8000" baseline="12000" dirty="0">
                <a:solidFill>
                  <a:srgbClr val="3A3E4A"/>
                </a:solidFill>
                <a:effectLst>
                  <a:innerShdw blurRad="63500" dist="50800" dir="18900000">
                    <a:prstClr val="black">
                      <a:alpha val="30000"/>
                    </a:prstClr>
                  </a:innerShdw>
                </a:effectLst>
                <a:latin typeface="Impact" panose="020B0806030902050204" pitchFamily="34" charset="0"/>
                <a:ea typeface="微软雅黑" panose="020B0503020204020204" pitchFamily="34" charset="-122"/>
              </a:rPr>
              <a:t>2016</a:t>
            </a:r>
            <a:endParaRPr lang="zh-CN" altLang="en-US" sz="8000" baseline="12000" dirty="0">
              <a:solidFill>
                <a:srgbClr val="3A3E4A"/>
              </a:solidFill>
              <a:effectLst>
                <a:innerShdw blurRad="63500" dist="50800" dir="18900000">
                  <a:prstClr val="black">
                    <a:alpha val="30000"/>
                  </a:prstClr>
                </a:innerShdw>
              </a:effectLst>
              <a:latin typeface="Impact" panose="020B0806030902050204" pitchFamily="34" charset="0"/>
              <a:ea typeface="微软雅黑" panose="020B0503020204020204" pitchFamily="34" charset="-122"/>
            </a:endParaRPr>
          </a:p>
        </p:txBody>
      </p:sp>
      <p:sp>
        <p:nvSpPr>
          <p:cNvPr id="10" name="矩形 9"/>
          <p:cNvSpPr/>
          <p:nvPr/>
        </p:nvSpPr>
        <p:spPr>
          <a:xfrm>
            <a:off x="9257712" y="1875041"/>
            <a:ext cx="1485645" cy="1354510"/>
          </a:xfrm>
          <a:prstGeom prst="rect">
            <a:avLst/>
          </a:prstGeom>
        </p:spPr>
        <p:txBody>
          <a:bodyPr wrap="none" lIns="121798" tIns="60898" rIns="121798" bIns="60898" anchor="ctr">
            <a:spAutoFit/>
          </a:bodyPr>
          <a:lstStyle/>
          <a:p>
            <a:pPr algn="ctr">
              <a:lnSpc>
                <a:spcPct val="150000"/>
              </a:lnSpc>
            </a:pPr>
            <a:r>
              <a:rPr lang="en-US" altLang="zh-CN" sz="8000" baseline="12000" dirty="0">
                <a:solidFill>
                  <a:srgbClr val="3A3E4A"/>
                </a:solidFill>
                <a:effectLst>
                  <a:innerShdw blurRad="63500" dist="50800" dir="18900000">
                    <a:prstClr val="black">
                      <a:alpha val="30000"/>
                    </a:prstClr>
                  </a:innerShdw>
                </a:effectLst>
                <a:latin typeface="Impact" panose="020B0806030902050204" pitchFamily="34" charset="0"/>
                <a:ea typeface="微软雅黑" panose="020B0503020204020204" pitchFamily="34" charset="-122"/>
              </a:rPr>
              <a:t>2017</a:t>
            </a:r>
            <a:endParaRPr lang="zh-CN" altLang="en-US" sz="8000" baseline="12000" dirty="0">
              <a:solidFill>
                <a:srgbClr val="3A3E4A"/>
              </a:solidFill>
              <a:effectLst>
                <a:innerShdw blurRad="63500" dist="50800" dir="18900000">
                  <a:prstClr val="black">
                    <a:alpha val="30000"/>
                  </a:prstClr>
                </a:innerShdw>
              </a:effectLst>
              <a:latin typeface="Impact" panose="020B0806030902050204" pitchFamily="34" charset="0"/>
              <a:ea typeface="微软雅黑" panose="020B0503020204020204" pitchFamily="34" charset="-122"/>
            </a:endParaRPr>
          </a:p>
        </p:txBody>
      </p:sp>
      <p:sp>
        <p:nvSpPr>
          <p:cNvPr id="11" name="矩形 10"/>
          <p:cNvSpPr/>
          <p:nvPr/>
        </p:nvSpPr>
        <p:spPr>
          <a:xfrm>
            <a:off x="3987057" y="4611464"/>
            <a:ext cx="4638888" cy="1092033"/>
          </a:xfrm>
          <a:prstGeom prst="rect">
            <a:avLst/>
          </a:prstGeom>
        </p:spPr>
        <p:txBody>
          <a:bodyPr wrap="square" lIns="121798" tIns="60898" rIns="121798" bIns="60898">
            <a:spAutoFit/>
          </a:bodyPr>
          <a:lstStyle/>
          <a:p>
            <a:pPr>
              <a:lnSpc>
                <a:spcPct val="120000"/>
              </a:lnSpc>
              <a:defRPr/>
            </a:pPr>
            <a:r>
              <a:rPr lang="en-US" altLang="zh-CN" sz="1800" kern="0" dirty="0">
                <a:solidFill>
                  <a:sysClr val="windowText" lastClr="000000">
                    <a:lumMod val="75000"/>
                    <a:lumOff val="25000"/>
                  </a:sysClr>
                </a:solidFill>
                <a:latin typeface="微软雅黑" panose="020B0503020204020204" pitchFamily="34" charset="-122"/>
                <a:ea typeface="微软雅黑" panose="020B0503020204020204" pitchFamily="34" charset="-122"/>
              </a:rPr>
              <a:t>Click here to add content, content to match the title, you can copy and paste directly, to select useful keyword entry.</a:t>
            </a:r>
          </a:p>
        </p:txBody>
      </p:sp>
      <p:sp>
        <p:nvSpPr>
          <p:cNvPr id="12" name="矩形 11"/>
          <p:cNvSpPr/>
          <p:nvPr/>
        </p:nvSpPr>
        <p:spPr>
          <a:xfrm>
            <a:off x="4612733" y="1841448"/>
            <a:ext cx="4638888" cy="1320557"/>
          </a:xfrm>
          <a:prstGeom prst="rect">
            <a:avLst/>
          </a:prstGeom>
        </p:spPr>
        <p:txBody>
          <a:bodyPr wrap="square" lIns="121798" tIns="60898" rIns="121798" bIns="60898">
            <a:spAutoFit/>
          </a:bodyPr>
          <a:lstStyle/>
          <a:p>
            <a:pPr lvl="0">
              <a:lnSpc>
                <a:spcPct val="150000"/>
              </a:lnSpc>
              <a:defRPr/>
            </a:pPr>
            <a:r>
              <a:rPr lang="en-US" altLang="zh-CN" sz="1800" kern="0" dirty="0">
                <a:solidFill>
                  <a:sysClr val="windowText" lastClr="000000">
                    <a:lumMod val="75000"/>
                    <a:lumOff val="25000"/>
                  </a:sysClr>
                </a:solidFill>
                <a:latin typeface="微软雅黑" panose="020B0503020204020204" pitchFamily="34" charset="-122"/>
                <a:ea typeface="微软雅黑" panose="020B0503020204020204" pitchFamily="34" charset="-122"/>
                <a:sym typeface="+mn-lt"/>
              </a:rPr>
              <a:t>Click here to add content, content to match the title, you can copy and paste directly, to select useful keyword entry.</a:t>
            </a:r>
          </a:p>
        </p:txBody>
      </p:sp>
      <p:sp>
        <p:nvSpPr>
          <p:cNvPr id="13" name="椭圆 12"/>
          <p:cNvSpPr/>
          <p:nvPr/>
        </p:nvSpPr>
        <p:spPr>
          <a:xfrm>
            <a:off x="2095050" y="2074195"/>
            <a:ext cx="1988738" cy="1989458"/>
          </a:xfrm>
          <a:prstGeom prst="ellipse">
            <a:avLst/>
          </a:prstGeom>
          <a:blipFill dpi="0" rotWithShape="1">
            <a:blip r:embed="rId2"/>
            <a:srcRect/>
            <a:tile tx="-762000" ty="-330200" sx="100000" sy="100000" flip="none" algn="tl"/>
          </a:blipFill>
          <a:ln w="25400" cap="flat" cmpd="sng" algn="ctr">
            <a:noFill/>
            <a:prstDash val="solid"/>
          </a:ln>
          <a:effectLst/>
        </p:spPr>
        <p:txBody>
          <a:bodyPr lIns="121798" tIns="60898" rIns="121798" bIns="60898" rtlCol="0" anchor="ctr"/>
          <a:lstStyle/>
          <a:p>
            <a:pPr algn="ctr">
              <a:defRPr/>
            </a:pPr>
            <a:endParaRPr lang="zh-CN" altLang="en-US" kern="0">
              <a:solidFill>
                <a:sysClr val="window" lastClr="FFFFFF"/>
              </a:solidFill>
              <a:latin typeface="Calibri" panose="020F0502020204030204"/>
              <a:ea typeface="宋体" panose="02010600030101010101" pitchFamily="2" charset="-122"/>
            </a:endParaRPr>
          </a:p>
        </p:txBody>
      </p:sp>
      <p:sp>
        <p:nvSpPr>
          <p:cNvPr id="14" name="椭圆 13"/>
          <p:cNvSpPr/>
          <p:nvPr/>
        </p:nvSpPr>
        <p:spPr>
          <a:xfrm>
            <a:off x="9006157" y="3471662"/>
            <a:ext cx="1988738" cy="1989458"/>
          </a:xfrm>
          <a:prstGeom prst="ellipse">
            <a:avLst/>
          </a:prstGeom>
          <a:blipFill dpi="0" rotWithShape="1">
            <a:blip r:embed="rId3"/>
            <a:srcRect/>
            <a:tile tx="-717550" ty="-501650" sx="90000" sy="90000" flip="none" algn="tl"/>
          </a:blipFill>
          <a:ln w="25400" cap="flat" cmpd="sng" algn="ctr">
            <a:noFill/>
            <a:prstDash val="solid"/>
          </a:ln>
          <a:effectLst/>
        </p:spPr>
        <p:txBody>
          <a:bodyPr lIns="121798" tIns="60898" rIns="121798" bIns="60898" rtlCol="0" anchor="ctr"/>
          <a:lstStyle/>
          <a:p>
            <a:pPr algn="ctr">
              <a:defRPr/>
            </a:pPr>
            <a:endParaRPr lang="zh-CN" altLang="en-US" kern="0">
              <a:solidFill>
                <a:sysClr val="window" lastClr="FFFFFF"/>
              </a:solidFill>
              <a:latin typeface="Calibri" panose="020F0502020204030204"/>
              <a:ea typeface="宋体" panose="02010600030101010101" pitchFamily="2" charset="-122"/>
            </a:endParaRPr>
          </a:p>
        </p:txBody>
      </p:sp>
      <p:sp>
        <p:nvSpPr>
          <p:cNvPr id="15" name="弧形 14"/>
          <p:cNvSpPr/>
          <p:nvPr/>
        </p:nvSpPr>
        <p:spPr>
          <a:xfrm>
            <a:off x="1716955" y="1676152"/>
            <a:ext cx="2749159" cy="2750154"/>
          </a:xfrm>
          <a:prstGeom prst="arc">
            <a:avLst>
              <a:gd name="adj1" fmla="val 10856794"/>
              <a:gd name="adj2" fmla="val 5056950"/>
            </a:avLst>
          </a:prstGeom>
          <a:noFill/>
          <a:ln w="9525" cap="flat" cmpd="sng" algn="ctr">
            <a:solidFill>
              <a:srgbClr val="626262"/>
            </a:solidFill>
            <a:prstDash val="sysDash"/>
            <a:headEnd type="oval" w="med" len="med"/>
            <a:tailEnd type="oval" w="med" len="med"/>
          </a:ln>
          <a:effectLst/>
        </p:spPr>
        <p:txBody>
          <a:bodyPr lIns="121798" tIns="60898" rIns="121798" bIns="60898" rtlCol="0" anchor="ctr"/>
          <a:lstStyle/>
          <a:p>
            <a:pPr algn="ctr">
              <a:defRPr/>
            </a:pPr>
            <a:endParaRPr lang="zh-CN" altLang="en-US" kern="0">
              <a:solidFill>
                <a:sysClr val="window" lastClr="FFFFFF"/>
              </a:solidFill>
              <a:latin typeface="Calibri" panose="020F0502020204030204"/>
              <a:ea typeface="宋体" panose="02010600030101010101" pitchFamily="2" charset="-122"/>
            </a:endParaRPr>
          </a:p>
        </p:txBody>
      </p:sp>
      <p:cxnSp>
        <p:nvCxnSpPr>
          <p:cNvPr id="16" name="直接连接符 15"/>
          <p:cNvCxnSpPr/>
          <p:nvPr/>
        </p:nvCxnSpPr>
        <p:spPr>
          <a:xfrm>
            <a:off x="3215262" y="4426306"/>
            <a:ext cx="5385752" cy="0"/>
          </a:xfrm>
          <a:prstGeom prst="line">
            <a:avLst/>
          </a:prstGeom>
          <a:noFill/>
          <a:ln w="9525" cap="flat" cmpd="sng" algn="ctr">
            <a:solidFill>
              <a:srgbClr val="626262"/>
            </a:solidFill>
            <a:prstDash val="sysDash"/>
            <a:headEnd type="oval" w="med" len="med"/>
            <a:tailEnd type="oval" w="med" len="med"/>
          </a:ln>
          <a:effectLst/>
        </p:spPr>
      </p:cxnSp>
      <p:sp>
        <p:nvSpPr>
          <p:cNvPr id="17" name="弧形 16"/>
          <p:cNvSpPr/>
          <p:nvPr/>
        </p:nvSpPr>
        <p:spPr>
          <a:xfrm>
            <a:off x="8625948" y="3068924"/>
            <a:ext cx="2749159" cy="2750154"/>
          </a:xfrm>
          <a:prstGeom prst="arc">
            <a:avLst>
              <a:gd name="adj1" fmla="val 10856794"/>
              <a:gd name="adj2" fmla="val 4926406"/>
            </a:avLst>
          </a:prstGeom>
          <a:noFill/>
          <a:ln w="9525" cap="flat" cmpd="sng" algn="ctr">
            <a:solidFill>
              <a:srgbClr val="626262"/>
            </a:solidFill>
            <a:prstDash val="sysDash"/>
            <a:headEnd type="oval" w="med" len="med"/>
            <a:tailEnd type="oval" w="med" len="med"/>
          </a:ln>
          <a:effectLst/>
        </p:spPr>
        <p:txBody>
          <a:bodyPr lIns="121798" tIns="60898" rIns="121798" bIns="60898" rtlCol="0" anchor="ctr"/>
          <a:lstStyle/>
          <a:p>
            <a:pPr algn="ctr">
              <a:defRPr/>
            </a:pPr>
            <a:endParaRPr lang="zh-CN" altLang="en-US" kern="0">
              <a:solidFill>
                <a:sysClr val="window" lastClr="FFFFFF"/>
              </a:solidFill>
              <a:latin typeface="Calibri" panose="020F0502020204030204"/>
              <a:ea typeface="宋体" panose="02010600030101010101" pitchFamily="2"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2000">
        <p15:prstTrans prst="wind"/>
      </p:transition>
    </mc:Choice>
    <mc:Fallback xmlns="">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750"/>
                                        <p:tgtEl>
                                          <p:spTgt spid="7"/>
                                        </p:tgtEl>
                                      </p:cBhvr>
                                    </p:animEffect>
                                    <p:anim calcmode="lin" valueType="num">
                                      <p:cBhvr>
                                        <p:cTn id="8" dur="750" fill="hold"/>
                                        <p:tgtEl>
                                          <p:spTgt spid="7"/>
                                        </p:tgtEl>
                                        <p:attrNameLst>
                                          <p:attrName>ppt_x</p:attrName>
                                        </p:attrNameLst>
                                      </p:cBhvr>
                                      <p:tavLst>
                                        <p:tav tm="0">
                                          <p:val>
                                            <p:strVal val="#ppt_x"/>
                                          </p:val>
                                        </p:tav>
                                        <p:tav tm="100000">
                                          <p:val>
                                            <p:strVal val="#ppt_x"/>
                                          </p:val>
                                        </p:tav>
                                      </p:tavLst>
                                    </p:anim>
                                    <p:anim calcmode="lin" valueType="num">
                                      <p:cBhvr>
                                        <p:cTn id="9" dur="75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750"/>
                                        <p:tgtEl>
                                          <p:spTgt spid="8"/>
                                        </p:tgtEl>
                                      </p:cBhvr>
                                    </p:animEffect>
                                    <p:anim calcmode="lin" valueType="num">
                                      <p:cBhvr>
                                        <p:cTn id="13" dur="750" fill="hold"/>
                                        <p:tgtEl>
                                          <p:spTgt spid="8"/>
                                        </p:tgtEl>
                                        <p:attrNameLst>
                                          <p:attrName>ppt_x</p:attrName>
                                        </p:attrNameLst>
                                      </p:cBhvr>
                                      <p:tavLst>
                                        <p:tav tm="0">
                                          <p:val>
                                            <p:strVal val="#ppt_x"/>
                                          </p:val>
                                        </p:tav>
                                        <p:tav tm="100000">
                                          <p:val>
                                            <p:strVal val="#ppt_x"/>
                                          </p:val>
                                        </p:tav>
                                      </p:tavLst>
                                    </p:anim>
                                    <p:anim calcmode="lin" valueType="num">
                                      <p:cBhvr>
                                        <p:cTn id="14" dur="750" fill="hold"/>
                                        <p:tgtEl>
                                          <p:spTgt spid="8"/>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p:cTn id="18" dur="500" fill="hold"/>
                                        <p:tgtEl>
                                          <p:spTgt spid="13"/>
                                        </p:tgtEl>
                                        <p:attrNameLst>
                                          <p:attrName>ppt_w</p:attrName>
                                        </p:attrNameLst>
                                      </p:cBhvr>
                                      <p:tavLst>
                                        <p:tav tm="0">
                                          <p:val>
                                            <p:fltVal val="0"/>
                                          </p:val>
                                        </p:tav>
                                        <p:tav tm="100000">
                                          <p:val>
                                            <p:strVal val="#ppt_w"/>
                                          </p:val>
                                        </p:tav>
                                      </p:tavLst>
                                    </p:anim>
                                    <p:anim calcmode="lin" valueType="num">
                                      <p:cBhvr>
                                        <p:cTn id="19" dur="500" fill="hold"/>
                                        <p:tgtEl>
                                          <p:spTgt spid="13"/>
                                        </p:tgtEl>
                                        <p:attrNameLst>
                                          <p:attrName>ppt_h</p:attrName>
                                        </p:attrNameLst>
                                      </p:cBhvr>
                                      <p:tavLst>
                                        <p:tav tm="0">
                                          <p:val>
                                            <p:fltVal val="0"/>
                                          </p:val>
                                        </p:tav>
                                        <p:tav tm="100000">
                                          <p:val>
                                            <p:strVal val="#ppt_h"/>
                                          </p:val>
                                        </p:tav>
                                      </p:tavLst>
                                    </p:anim>
                                    <p:animEffect transition="in" filter="fade">
                                      <p:cBhvr>
                                        <p:cTn id="20" dur="500"/>
                                        <p:tgtEl>
                                          <p:spTgt spid="13"/>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childTnLst>
                                </p:cTn>
                              </p:par>
                            </p:childTnLst>
                          </p:cTn>
                        </p:par>
                        <p:par>
                          <p:cTn id="26" fill="hold">
                            <p:stCondLst>
                              <p:cond delay="1500"/>
                            </p:stCondLst>
                            <p:childTnLst>
                              <p:par>
                                <p:cTn id="27" presetID="12" presetClass="entr" presetSubtype="8"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additive="base">
                                        <p:cTn id="29" dur="500"/>
                                        <p:tgtEl>
                                          <p:spTgt spid="10"/>
                                        </p:tgtEl>
                                        <p:attrNameLst>
                                          <p:attrName>ppt_x</p:attrName>
                                        </p:attrNameLst>
                                      </p:cBhvr>
                                      <p:tavLst>
                                        <p:tav tm="0">
                                          <p:val>
                                            <p:strVal val="#ppt_x-#ppt_w*1.125000"/>
                                          </p:val>
                                        </p:tav>
                                        <p:tav tm="100000">
                                          <p:val>
                                            <p:strVal val="#ppt_x"/>
                                          </p:val>
                                        </p:tav>
                                      </p:tavLst>
                                    </p:anim>
                                    <p:animEffect transition="in" filter="wipe(right)">
                                      <p:cBhvr>
                                        <p:cTn id="30" dur="500"/>
                                        <p:tgtEl>
                                          <p:spTgt spid="10"/>
                                        </p:tgtEl>
                                      </p:cBhvr>
                                    </p:animEffect>
                                  </p:childTnLst>
                                </p:cTn>
                              </p:par>
                              <p:par>
                                <p:cTn id="31" presetID="12" presetClass="entr" presetSubtype="2" fill="hold" grpId="0" nodeType="with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additive="base">
                                        <p:cTn id="33" dur="500"/>
                                        <p:tgtEl>
                                          <p:spTgt spid="9"/>
                                        </p:tgtEl>
                                        <p:attrNameLst>
                                          <p:attrName>ppt_x</p:attrName>
                                        </p:attrNameLst>
                                      </p:cBhvr>
                                      <p:tavLst>
                                        <p:tav tm="0">
                                          <p:val>
                                            <p:strVal val="#ppt_x+#ppt_w*1.125000"/>
                                          </p:val>
                                        </p:tav>
                                        <p:tav tm="100000">
                                          <p:val>
                                            <p:strVal val="#ppt_x"/>
                                          </p:val>
                                        </p:tav>
                                      </p:tavLst>
                                    </p:anim>
                                    <p:animEffect transition="in" filter="wipe(left)">
                                      <p:cBhvr>
                                        <p:cTn id="34" dur="500"/>
                                        <p:tgtEl>
                                          <p:spTgt spid="9"/>
                                        </p:tgtEl>
                                      </p:cBhvr>
                                    </p:animEffect>
                                  </p:childTnLst>
                                </p:cTn>
                              </p:par>
                            </p:childTnLst>
                          </p:cTn>
                        </p:par>
                        <p:par>
                          <p:cTn id="35" fill="hold">
                            <p:stCondLst>
                              <p:cond delay="2000"/>
                            </p:stCondLst>
                            <p:childTnLst>
                              <p:par>
                                <p:cTn id="36" presetID="22" presetClass="entr" presetSubtype="2"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wipe(right)">
                                      <p:cBhvr>
                                        <p:cTn id="38" dur="500"/>
                                        <p:tgtEl>
                                          <p:spTgt spid="12"/>
                                        </p:tgtEl>
                                      </p:cBhvr>
                                    </p:animEffect>
                                  </p:childTnLst>
                                </p:cTn>
                              </p:par>
                              <p:par>
                                <p:cTn id="39" presetID="22" presetClass="entr" presetSubtype="8" fill="hold" grpId="0" nodeType="with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wipe(left)">
                                      <p:cBhvr>
                                        <p:cTn id="4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p:bldP spid="10" grpId="0"/>
      <p:bldP spid="11" grpId="0"/>
      <p:bldP spid="12" grpId="0"/>
      <p:bldP spid="13" grpId="0" animBg="1"/>
      <p:bldP spid="1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2" cstate="print">
            <a:extLst>
              <a:ext uri="{28A0092B-C50C-407E-A947-70E740481C1C}">
                <a14:useLocalDpi xmlns:a14="http://schemas.microsoft.com/office/drawing/2010/main" val="0"/>
              </a:ext>
            </a:extLst>
          </a:blip>
          <a:srcRect l="-1454" b="-8539"/>
          <a:stretch>
            <a:fillRect/>
          </a:stretch>
        </p:blipFill>
        <p:spPr>
          <a:xfrm>
            <a:off x="-201350" y="7690"/>
            <a:ext cx="12391777" cy="7423070"/>
          </a:xfrm>
          <a:prstGeom prst="rect">
            <a:avLst/>
          </a:prstGeom>
        </p:spPr>
      </p:pic>
      <p:sp>
        <p:nvSpPr>
          <p:cNvPr id="3" name="矩形 2"/>
          <p:cNvSpPr/>
          <p:nvPr/>
        </p:nvSpPr>
        <p:spPr>
          <a:xfrm>
            <a:off x="3" y="1845620"/>
            <a:ext cx="12223243" cy="4176464"/>
          </a:xfrm>
          <a:prstGeom prst="rect">
            <a:avLst/>
          </a:prstGeom>
          <a:solidFill>
            <a:srgbClr val="3A3E4A">
              <a:alpha val="8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678" tIns="60838" rIns="121678" bIns="60838" spcCol="0" rtlCol="0" anchor="ctr"/>
          <a:lstStyle/>
          <a:p>
            <a:pPr algn="ctr"/>
            <a:endParaRPr lang="zh-CN" altLang="en-US"/>
          </a:p>
        </p:txBody>
      </p:sp>
      <p:sp>
        <p:nvSpPr>
          <p:cNvPr id="55" name="文本框 21"/>
          <p:cNvSpPr txBox="1"/>
          <p:nvPr/>
        </p:nvSpPr>
        <p:spPr>
          <a:xfrm>
            <a:off x="5769918" y="2860716"/>
            <a:ext cx="5195785" cy="646298"/>
          </a:xfrm>
          <a:prstGeom prst="rect">
            <a:avLst/>
          </a:prstGeom>
          <a:noFill/>
        </p:spPr>
        <p:txBody>
          <a:bodyPr wrap="square" lIns="91264" tIns="45624" rIns="91264" bIns="45624" rtlCol="0">
            <a:spAutoFit/>
          </a:bodyPr>
          <a:lstStyle/>
          <a:p>
            <a:pPr fontAlgn="base">
              <a:spcBef>
                <a:spcPct val="0"/>
              </a:spcBef>
              <a:spcAft>
                <a:spcPct val="0"/>
              </a:spcAft>
              <a:buFont typeface="Arial" panose="020B0604020202020204" pitchFamily="34" charset="0"/>
              <a:buNone/>
            </a:pPr>
            <a:r>
              <a:rPr lang="en-US" altLang="zh-CN" sz="36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Add tittle text</a:t>
            </a:r>
            <a:endParaRPr lang="zh-CN" altLang="en-US" sz="36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64" name="TextBox 63"/>
          <p:cNvSpPr txBox="1"/>
          <p:nvPr/>
        </p:nvSpPr>
        <p:spPr>
          <a:xfrm>
            <a:off x="11830967" y="7500204"/>
            <a:ext cx="1107828" cy="461759"/>
          </a:xfrm>
          <a:prstGeom prst="rect">
            <a:avLst/>
          </a:prstGeom>
          <a:noFill/>
        </p:spPr>
        <p:txBody>
          <a:bodyPr wrap="none" lIns="91264" tIns="45624" rIns="91264" bIns="45624" rtlCol="0">
            <a:spAutoFit/>
          </a:bodyPr>
          <a:lstStyle/>
          <a:p>
            <a:r>
              <a:rPr lang="zh-CN" altLang="en-US" dirty="0"/>
              <a:t>延时符</a:t>
            </a:r>
          </a:p>
        </p:txBody>
      </p:sp>
      <p:grpSp>
        <p:nvGrpSpPr>
          <p:cNvPr id="14" name="组合 13"/>
          <p:cNvGrpSpPr/>
          <p:nvPr/>
        </p:nvGrpSpPr>
        <p:grpSpPr>
          <a:xfrm>
            <a:off x="2350793" y="2637707"/>
            <a:ext cx="2756912" cy="2757908"/>
            <a:chOff x="4345444" y="2542859"/>
            <a:chExt cx="1810550" cy="1811205"/>
          </a:xfrm>
        </p:grpSpPr>
        <p:grpSp>
          <p:nvGrpSpPr>
            <p:cNvPr id="15" name="组合 14"/>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17" name="同心圆 16"/>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8" name="椭圆 17"/>
              <p:cNvSpPr/>
              <p:nvPr/>
            </p:nvSpPr>
            <p:spPr>
              <a:xfrm>
                <a:off x="1484233" y="1093651"/>
                <a:ext cx="1504274" cy="1504273"/>
              </a:xfrm>
              <a:prstGeom prst="ellipse">
                <a:avLst/>
              </a:prstGeom>
              <a:gradFill>
                <a:gsLst>
                  <a:gs pos="0">
                    <a:schemeClr val="bg1"/>
                  </a:gs>
                  <a:gs pos="51000">
                    <a:schemeClr val="bg1">
                      <a:lumMod val="95000"/>
                    </a:schemeClr>
                  </a:gs>
                  <a:gs pos="100000">
                    <a:schemeClr val="bg1">
                      <a:lumMod val="8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6" name="椭圆 15"/>
            <p:cNvSpPr/>
            <p:nvPr/>
          </p:nvSpPr>
          <p:spPr>
            <a:xfrm>
              <a:off x="4565571" y="2763062"/>
              <a:ext cx="1370298" cy="1370793"/>
            </a:xfrm>
            <a:prstGeom prst="ellipse">
              <a:avLst/>
            </a:prstGeom>
            <a:solidFill>
              <a:srgbClr val="3A3E4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7" name="组合 6"/>
          <p:cNvGrpSpPr/>
          <p:nvPr/>
        </p:nvGrpSpPr>
        <p:grpSpPr>
          <a:xfrm>
            <a:off x="5769929" y="3846875"/>
            <a:ext cx="5330289" cy="1533537"/>
            <a:chOff x="5841924" y="3815237"/>
            <a:chExt cx="5330289" cy="1533538"/>
          </a:xfrm>
        </p:grpSpPr>
        <p:sp>
          <p:nvSpPr>
            <p:cNvPr id="63" name="文本框 11"/>
            <p:cNvSpPr txBox="1"/>
            <p:nvPr/>
          </p:nvSpPr>
          <p:spPr>
            <a:xfrm>
              <a:off x="5841924" y="3815237"/>
              <a:ext cx="3098041" cy="1485888"/>
            </a:xfrm>
            <a:prstGeom prst="rect">
              <a:avLst/>
            </a:prstGeom>
            <a:noFill/>
          </p:spPr>
          <p:txBody>
            <a:bodyPr wrap="square" lIns="91411" tIns="45704" rIns="91411" bIns="45704" rtlCol="0">
              <a:spAutoFit/>
            </a:bodyPr>
            <a:lstStyle/>
            <a:p>
              <a:pPr>
                <a:lnSpc>
                  <a:spcPct val="130000"/>
                </a:lnSpc>
              </a:pPr>
              <a:r>
                <a:rPr lang="en-US" altLang="zh-CN"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-Add tittle </a:t>
              </a:r>
            </a:p>
            <a:p>
              <a:pPr>
                <a:lnSpc>
                  <a:spcPct val="130000"/>
                </a:lnSpc>
              </a:pPr>
              <a:r>
                <a:rPr lang="en-US" altLang="zh-CN"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-Add tittle </a:t>
              </a:r>
            </a:p>
            <a:p>
              <a:pPr>
                <a:lnSpc>
                  <a:spcPct val="130000"/>
                </a:lnSpc>
              </a:pPr>
              <a:r>
                <a:rPr lang="en-US" altLang="zh-CN"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-Add tittle </a:t>
              </a:r>
              <a:endParaRPr lang="zh-CN" altLang="en-US"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19" name="文本框 11"/>
            <p:cNvSpPr txBox="1"/>
            <p:nvPr/>
          </p:nvSpPr>
          <p:spPr>
            <a:xfrm>
              <a:off x="8074172" y="3862887"/>
              <a:ext cx="3098041" cy="1485888"/>
            </a:xfrm>
            <a:prstGeom prst="rect">
              <a:avLst/>
            </a:prstGeom>
            <a:noFill/>
          </p:spPr>
          <p:txBody>
            <a:bodyPr wrap="square" lIns="91411" tIns="45704" rIns="91411" bIns="45704" rtlCol="0">
              <a:spAutoFit/>
            </a:bodyPr>
            <a:lstStyle/>
            <a:p>
              <a:pPr>
                <a:lnSpc>
                  <a:spcPct val="130000"/>
                </a:lnSpc>
              </a:pPr>
              <a:r>
                <a:rPr lang="en-US" altLang="zh-CN"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-Add tittle </a:t>
              </a:r>
            </a:p>
            <a:p>
              <a:pPr>
                <a:lnSpc>
                  <a:spcPct val="130000"/>
                </a:lnSpc>
              </a:pPr>
              <a:r>
                <a:rPr lang="en-US" altLang="zh-CN"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-Add tittle </a:t>
              </a:r>
            </a:p>
            <a:p>
              <a:pPr>
                <a:lnSpc>
                  <a:spcPct val="130000"/>
                </a:lnSpc>
              </a:pPr>
              <a:r>
                <a:rPr lang="en-US" altLang="zh-CN"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-Add tittle </a:t>
              </a:r>
              <a:endParaRPr lang="zh-CN" altLang="en-US"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sp>
        <p:nvSpPr>
          <p:cNvPr id="4" name="TextBox 3"/>
          <p:cNvSpPr txBox="1"/>
          <p:nvPr/>
        </p:nvSpPr>
        <p:spPr>
          <a:xfrm>
            <a:off x="2937161" y="3331741"/>
            <a:ext cx="1584176" cy="1323438"/>
          </a:xfrm>
          <a:prstGeom prst="rect">
            <a:avLst/>
          </a:prstGeom>
          <a:noFill/>
        </p:spPr>
        <p:txBody>
          <a:bodyPr wrap="square" lIns="91294" tIns="45640" rIns="91294" bIns="45640" rtlCol="0">
            <a:spAutoFit/>
          </a:bodyPr>
          <a:lstStyle/>
          <a:p>
            <a:r>
              <a:rPr lang="en-US" altLang="zh-CN" sz="8000">
                <a:solidFill>
                  <a:schemeClr val="bg1"/>
                </a:solidFill>
                <a:latin typeface="MStiffHei PRC UltraBold" panose="00000500000000000000" pitchFamily="2" charset="-122"/>
                <a:ea typeface="MStiffHei PRC UltraBold" panose="00000500000000000000" pitchFamily="2" charset="-122"/>
              </a:rPr>
              <a:t>04</a:t>
            </a:r>
            <a:endParaRPr lang="zh-CN" altLang="en-US" sz="8000">
              <a:solidFill>
                <a:schemeClr val="bg1"/>
              </a:solidFill>
              <a:latin typeface="MStiffHei PRC UltraBold" panose="00000500000000000000" pitchFamily="2" charset="-122"/>
              <a:ea typeface="MStiffHei PRC UltraBold" panose="00000500000000000000" pitchFamily="2" charset="-122"/>
            </a:endParaRPr>
          </a:p>
        </p:txBody>
      </p:sp>
      <p:cxnSp>
        <p:nvCxnSpPr>
          <p:cNvPr id="6" name="直接连接符 5"/>
          <p:cNvCxnSpPr/>
          <p:nvPr/>
        </p:nvCxnSpPr>
        <p:spPr>
          <a:xfrm>
            <a:off x="5769916" y="3769671"/>
            <a:ext cx="4520086"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2000">
        <p15:prstTrans prst="wind"/>
      </p:transition>
    </mc:Choice>
    <mc:Fallback xmlns="">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fade">
                                      <p:cBhvr>
                                        <p:cTn id="7" dur="1000"/>
                                        <p:tgtEl>
                                          <p:spTgt spid="6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1000"/>
                                        <p:tgtEl>
                                          <p:spTgt spid="2"/>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right)">
                                      <p:cBhvr>
                                        <p:cTn id="14" dur="1000"/>
                                        <p:tgtEl>
                                          <p:spTgt spid="3"/>
                                        </p:tgtEl>
                                      </p:cBhvr>
                                    </p:animEffect>
                                  </p:childTnLst>
                                </p:cTn>
                              </p:par>
                            </p:childTnLst>
                          </p:cTn>
                        </p:par>
                        <p:par>
                          <p:cTn id="15" fill="hold">
                            <p:stCondLst>
                              <p:cond delay="2000"/>
                            </p:stCondLst>
                            <p:childTnLst>
                              <p:par>
                                <p:cTn id="16" presetID="53" presetClass="entr" presetSubtype="16" fill="hold" nodeType="after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childTnLst>
                                </p:cTn>
                              </p:par>
                            </p:childTnLst>
                          </p:cTn>
                        </p:par>
                        <p:par>
                          <p:cTn id="21" fill="hold">
                            <p:stCondLst>
                              <p:cond delay="2500"/>
                            </p:stCondLst>
                            <p:childTnLst>
                              <p:par>
                                <p:cTn id="22" presetID="55" presetClass="entr" presetSubtype="0" fill="hold" grpId="0" nodeType="after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p:cTn id="24" dur="1000" fill="hold"/>
                                        <p:tgtEl>
                                          <p:spTgt spid="4"/>
                                        </p:tgtEl>
                                        <p:attrNameLst>
                                          <p:attrName>ppt_w</p:attrName>
                                        </p:attrNameLst>
                                      </p:cBhvr>
                                      <p:tavLst>
                                        <p:tav tm="0">
                                          <p:val>
                                            <p:strVal val="#ppt_w*0.70"/>
                                          </p:val>
                                        </p:tav>
                                        <p:tav tm="100000">
                                          <p:val>
                                            <p:strVal val="#ppt_w"/>
                                          </p:val>
                                        </p:tav>
                                      </p:tavLst>
                                    </p:anim>
                                    <p:anim calcmode="lin" valueType="num">
                                      <p:cBhvr>
                                        <p:cTn id="25" dur="1000" fill="hold"/>
                                        <p:tgtEl>
                                          <p:spTgt spid="4"/>
                                        </p:tgtEl>
                                        <p:attrNameLst>
                                          <p:attrName>ppt_h</p:attrName>
                                        </p:attrNameLst>
                                      </p:cBhvr>
                                      <p:tavLst>
                                        <p:tav tm="0">
                                          <p:val>
                                            <p:strVal val="#ppt_h"/>
                                          </p:val>
                                        </p:tav>
                                        <p:tav tm="100000">
                                          <p:val>
                                            <p:strVal val="#ppt_h"/>
                                          </p:val>
                                        </p:tav>
                                      </p:tavLst>
                                    </p:anim>
                                    <p:animEffect transition="in" filter="fade">
                                      <p:cBhvr>
                                        <p:cTn id="26" dur="1000"/>
                                        <p:tgtEl>
                                          <p:spTgt spid="4"/>
                                        </p:tgtEl>
                                      </p:cBhvr>
                                    </p:animEffect>
                                  </p:childTnLst>
                                </p:cTn>
                              </p:par>
                            </p:childTnLst>
                          </p:cTn>
                        </p:par>
                        <p:par>
                          <p:cTn id="27" fill="hold">
                            <p:stCondLst>
                              <p:cond delay="3500"/>
                            </p:stCondLst>
                            <p:childTnLst>
                              <p:par>
                                <p:cTn id="28" presetID="22" presetClass="entr" presetSubtype="8" fill="hold" nodeType="after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wipe(left)">
                                      <p:cBhvr>
                                        <p:cTn id="30" dur="500"/>
                                        <p:tgtEl>
                                          <p:spTgt spid="6"/>
                                        </p:tgtEl>
                                      </p:cBhvr>
                                    </p:animEffect>
                                  </p:childTnLst>
                                </p:cTn>
                              </p:par>
                            </p:childTnLst>
                          </p:cTn>
                        </p:par>
                        <p:par>
                          <p:cTn id="31" fill="hold">
                            <p:stCondLst>
                              <p:cond delay="4000"/>
                            </p:stCondLst>
                            <p:childTnLst>
                              <p:par>
                                <p:cTn id="32" presetID="42" presetClass="entr" presetSubtype="0" fill="hold" grpId="0" nodeType="afterEffect">
                                  <p:stCondLst>
                                    <p:cond delay="0"/>
                                  </p:stCondLst>
                                  <p:childTnLst>
                                    <p:set>
                                      <p:cBhvr>
                                        <p:cTn id="33" dur="1" fill="hold">
                                          <p:stCondLst>
                                            <p:cond delay="0"/>
                                          </p:stCondLst>
                                        </p:cTn>
                                        <p:tgtEl>
                                          <p:spTgt spid="55"/>
                                        </p:tgtEl>
                                        <p:attrNameLst>
                                          <p:attrName>style.visibility</p:attrName>
                                        </p:attrNameLst>
                                      </p:cBhvr>
                                      <p:to>
                                        <p:strVal val="visible"/>
                                      </p:to>
                                    </p:set>
                                    <p:animEffect transition="in" filter="fade">
                                      <p:cBhvr>
                                        <p:cTn id="34" dur="1000"/>
                                        <p:tgtEl>
                                          <p:spTgt spid="55"/>
                                        </p:tgtEl>
                                      </p:cBhvr>
                                    </p:animEffect>
                                    <p:anim calcmode="lin" valueType="num">
                                      <p:cBhvr>
                                        <p:cTn id="35" dur="1000" fill="hold"/>
                                        <p:tgtEl>
                                          <p:spTgt spid="55"/>
                                        </p:tgtEl>
                                        <p:attrNameLst>
                                          <p:attrName>ppt_x</p:attrName>
                                        </p:attrNameLst>
                                      </p:cBhvr>
                                      <p:tavLst>
                                        <p:tav tm="0">
                                          <p:val>
                                            <p:strVal val="#ppt_x"/>
                                          </p:val>
                                        </p:tav>
                                        <p:tav tm="100000">
                                          <p:val>
                                            <p:strVal val="#ppt_x"/>
                                          </p:val>
                                        </p:tav>
                                      </p:tavLst>
                                    </p:anim>
                                    <p:anim calcmode="lin" valueType="num">
                                      <p:cBhvr>
                                        <p:cTn id="36" dur="1000" fill="hold"/>
                                        <p:tgtEl>
                                          <p:spTgt spid="55"/>
                                        </p:tgtEl>
                                        <p:attrNameLst>
                                          <p:attrName>ppt_y</p:attrName>
                                        </p:attrNameLst>
                                      </p:cBhvr>
                                      <p:tavLst>
                                        <p:tav tm="0">
                                          <p:val>
                                            <p:strVal val="#ppt_y+.1"/>
                                          </p:val>
                                        </p:tav>
                                        <p:tav tm="100000">
                                          <p:val>
                                            <p:strVal val="#ppt_y"/>
                                          </p:val>
                                        </p:tav>
                                      </p:tavLst>
                                    </p:anim>
                                  </p:childTnLst>
                                </p:cTn>
                              </p:par>
                              <p:par>
                                <p:cTn id="37" presetID="47" presetClass="entr" presetSubtype="0" fill="hold" nodeType="with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fade">
                                      <p:cBhvr>
                                        <p:cTn id="39" dur="1000"/>
                                        <p:tgtEl>
                                          <p:spTgt spid="7"/>
                                        </p:tgtEl>
                                      </p:cBhvr>
                                    </p:animEffect>
                                    <p:anim calcmode="lin" valueType="num">
                                      <p:cBhvr>
                                        <p:cTn id="40" dur="1000" fill="hold"/>
                                        <p:tgtEl>
                                          <p:spTgt spid="7"/>
                                        </p:tgtEl>
                                        <p:attrNameLst>
                                          <p:attrName>ppt_x</p:attrName>
                                        </p:attrNameLst>
                                      </p:cBhvr>
                                      <p:tavLst>
                                        <p:tav tm="0">
                                          <p:val>
                                            <p:strVal val="#ppt_x"/>
                                          </p:val>
                                        </p:tav>
                                        <p:tav tm="100000">
                                          <p:val>
                                            <p:strVal val="#ppt_x"/>
                                          </p:val>
                                        </p:tav>
                                      </p:tavLst>
                                    </p:anim>
                                    <p:anim calcmode="lin" valueType="num">
                                      <p:cBhvr>
                                        <p:cTn id="4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5" grpId="0"/>
      <p:bldP spid="64" grpId="0"/>
      <p:bldP spid="4"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cxnSp>
        <p:nvCxnSpPr>
          <p:cNvPr id="108" name="直接连接符 107"/>
          <p:cNvCxnSpPr/>
          <p:nvPr/>
        </p:nvCxnSpPr>
        <p:spPr>
          <a:xfrm>
            <a:off x="502242" y="837506"/>
            <a:ext cx="10561516"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109" name="组合 108"/>
          <p:cNvGrpSpPr/>
          <p:nvPr/>
        </p:nvGrpSpPr>
        <p:grpSpPr>
          <a:xfrm>
            <a:off x="584925" y="398422"/>
            <a:ext cx="4446461" cy="405971"/>
            <a:chOff x="534571" y="319364"/>
            <a:chExt cx="5928620" cy="541295"/>
          </a:xfrm>
        </p:grpSpPr>
        <p:sp>
          <p:nvSpPr>
            <p:cNvPr id="110" name="文本框 23"/>
            <p:cNvSpPr txBox="1"/>
            <p:nvPr/>
          </p:nvSpPr>
          <p:spPr>
            <a:xfrm>
              <a:off x="665958" y="319364"/>
              <a:ext cx="2609434" cy="533480"/>
            </a:xfrm>
            <a:prstGeom prst="rect">
              <a:avLst/>
            </a:prstGeom>
            <a:noFill/>
          </p:spPr>
          <p:txBody>
            <a:bodyPr wrap="none" rtlCol="0">
              <a:spAutoFit/>
            </a:bodyPr>
            <a:lstStyle/>
            <a:p>
              <a:r>
                <a:rPr lang="en-US" altLang="zh-CN" sz="2000" dirty="0">
                  <a:solidFill>
                    <a:srgbClr val="3A3E4A"/>
                  </a:solidFill>
                  <a:latin typeface="微软雅黑" panose="020B0503020204020204" pitchFamily="34" charset="-122"/>
                  <a:ea typeface="微软雅黑" panose="020B0503020204020204" pitchFamily="34" charset="-122"/>
                </a:rPr>
                <a:t>Add tittle text</a:t>
              </a:r>
              <a:r>
                <a:rPr lang="zh-CN" altLang="en-US" sz="2000" dirty="0">
                  <a:solidFill>
                    <a:srgbClr val="3A3E4A"/>
                  </a:solidFill>
                  <a:latin typeface="微软雅黑" panose="020B0503020204020204" pitchFamily="34" charset="-122"/>
                  <a:ea typeface="微软雅黑" panose="020B0503020204020204" pitchFamily="34" charset="-122"/>
                </a:rPr>
                <a:t> </a:t>
              </a:r>
            </a:p>
          </p:txBody>
        </p:sp>
        <p:sp>
          <p:nvSpPr>
            <p:cNvPr id="111" name="等腰三角形 110"/>
            <p:cNvSpPr/>
            <p:nvPr/>
          </p:nvSpPr>
          <p:spPr>
            <a:xfrm rot="16200000" flipH="1" flipV="1">
              <a:off x="439198" y="481327"/>
              <a:ext cx="382225" cy="191480"/>
            </a:xfrm>
            <a:prstGeom prst="triangle">
              <a:avLst/>
            </a:prstGeom>
            <a:solidFill>
              <a:srgbClr val="3A3E4A"/>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latin typeface="+mj-ea"/>
                <a:ea typeface="+mj-ea"/>
              </a:endParaRPr>
            </a:p>
          </p:txBody>
        </p:sp>
        <p:sp>
          <p:nvSpPr>
            <p:cNvPr id="112" name="文本框 23"/>
            <p:cNvSpPr txBox="1"/>
            <p:nvPr/>
          </p:nvSpPr>
          <p:spPr>
            <a:xfrm>
              <a:off x="3010961" y="429773"/>
              <a:ext cx="3452230" cy="430886"/>
            </a:xfrm>
            <a:prstGeom prst="rect">
              <a:avLst/>
            </a:prstGeom>
            <a:noFill/>
          </p:spPr>
          <p:txBody>
            <a:bodyPr wrap="none" rtlCol="0">
              <a:spAutoFit/>
            </a:bodyPr>
            <a:lstStyle/>
            <a:p>
              <a:r>
                <a:rPr lang="en-US" altLang="zh-CN" sz="1500" dirty="0">
                  <a:solidFill>
                    <a:schemeClr val="tx1">
                      <a:lumMod val="60000"/>
                      <a:lumOff val="40000"/>
                    </a:schemeClr>
                  </a:solidFill>
                  <a:latin typeface="+mj-ea"/>
                  <a:ea typeface="+mj-ea"/>
                </a:rPr>
                <a:t>  Click here to add Title</a:t>
              </a:r>
              <a:endParaRPr lang="zh-CN" altLang="en-US" sz="1500" dirty="0">
                <a:solidFill>
                  <a:schemeClr val="tx1">
                    <a:lumMod val="60000"/>
                    <a:lumOff val="40000"/>
                  </a:schemeClr>
                </a:solidFill>
                <a:latin typeface="+mj-ea"/>
                <a:ea typeface="+mj-ea"/>
              </a:endParaRPr>
            </a:p>
          </p:txBody>
        </p:sp>
      </p:grpSp>
      <p:sp>
        <p:nvSpPr>
          <p:cNvPr id="7" name="KSO_Shape"/>
          <p:cNvSpPr/>
          <p:nvPr/>
        </p:nvSpPr>
        <p:spPr bwMode="auto">
          <a:xfrm flipH="1">
            <a:off x="5625329" y="2497395"/>
            <a:ext cx="1065133" cy="2250281"/>
          </a:xfrm>
          <a:custGeom>
            <a:avLst/>
            <a:gdLst/>
            <a:ahLst/>
            <a:cxnLst/>
            <a:rect l="0" t="0" r="r" b="b"/>
            <a:pathLst>
              <a:path w="1558925" h="3292476">
                <a:moveTo>
                  <a:pt x="1055688" y="141288"/>
                </a:moveTo>
                <a:lnTo>
                  <a:pt x="1078548" y="151445"/>
                </a:lnTo>
                <a:lnTo>
                  <a:pt x="1100773" y="161919"/>
                </a:lnTo>
                <a:lnTo>
                  <a:pt x="1122363" y="172076"/>
                </a:lnTo>
                <a:lnTo>
                  <a:pt x="1143635" y="182551"/>
                </a:lnTo>
                <a:lnTo>
                  <a:pt x="1163955" y="192708"/>
                </a:lnTo>
                <a:lnTo>
                  <a:pt x="1183958" y="202864"/>
                </a:lnTo>
                <a:lnTo>
                  <a:pt x="1203008" y="213021"/>
                </a:lnTo>
                <a:lnTo>
                  <a:pt x="1221740" y="223178"/>
                </a:lnTo>
                <a:lnTo>
                  <a:pt x="1240155" y="233335"/>
                </a:lnTo>
                <a:lnTo>
                  <a:pt x="1257300" y="243175"/>
                </a:lnTo>
                <a:lnTo>
                  <a:pt x="1274128" y="253014"/>
                </a:lnTo>
                <a:lnTo>
                  <a:pt x="1290955" y="263171"/>
                </a:lnTo>
                <a:lnTo>
                  <a:pt x="1306513" y="272693"/>
                </a:lnTo>
                <a:lnTo>
                  <a:pt x="1322070" y="282850"/>
                </a:lnTo>
                <a:lnTo>
                  <a:pt x="1336675" y="292690"/>
                </a:lnTo>
                <a:lnTo>
                  <a:pt x="1350963" y="302212"/>
                </a:lnTo>
                <a:lnTo>
                  <a:pt x="1365250" y="312686"/>
                </a:lnTo>
                <a:lnTo>
                  <a:pt x="1378903" y="322843"/>
                </a:lnTo>
                <a:lnTo>
                  <a:pt x="1392238" y="333000"/>
                </a:lnTo>
                <a:lnTo>
                  <a:pt x="1405255" y="343157"/>
                </a:lnTo>
                <a:lnTo>
                  <a:pt x="1417003" y="353631"/>
                </a:lnTo>
                <a:lnTo>
                  <a:pt x="1429068" y="363788"/>
                </a:lnTo>
                <a:lnTo>
                  <a:pt x="1440498" y="373945"/>
                </a:lnTo>
                <a:lnTo>
                  <a:pt x="1450975" y="384737"/>
                </a:lnTo>
                <a:lnTo>
                  <a:pt x="1461453" y="395211"/>
                </a:lnTo>
                <a:lnTo>
                  <a:pt x="1471295" y="406003"/>
                </a:lnTo>
                <a:lnTo>
                  <a:pt x="1480503" y="416477"/>
                </a:lnTo>
                <a:lnTo>
                  <a:pt x="1489393" y="427587"/>
                </a:lnTo>
                <a:lnTo>
                  <a:pt x="1497965" y="438696"/>
                </a:lnTo>
                <a:lnTo>
                  <a:pt x="1505903" y="449805"/>
                </a:lnTo>
                <a:lnTo>
                  <a:pt x="1513523" y="461231"/>
                </a:lnTo>
                <a:lnTo>
                  <a:pt x="1520508" y="472658"/>
                </a:lnTo>
                <a:lnTo>
                  <a:pt x="1524635" y="480276"/>
                </a:lnTo>
                <a:lnTo>
                  <a:pt x="1529080" y="488528"/>
                </a:lnTo>
                <a:lnTo>
                  <a:pt x="1533208" y="496463"/>
                </a:lnTo>
                <a:lnTo>
                  <a:pt x="1536700" y="504398"/>
                </a:lnTo>
                <a:lnTo>
                  <a:pt x="1540193" y="512651"/>
                </a:lnTo>
                <a:lnTo>
                  <a:pt x="1543368" y="520903"/>
                </a:lnTo>
                <a:lnTo>
                  <a:pt x="1545908" y="529156"/>
                </a:lnTo>
                <a:lnTo>
                  <a:pt x="1548765" y="537726"/>
                </a:lnTo>
                <a:lnTo>
                  <a:pt x="1550988" y="546296"/>
                </a:lnTo>
                <a:lnTo>
                  <a:pt x="1552893" y="554866"/>
                </a:lnTo>
                <a:lnTo>
                  <a:pt x="1554798" y="563436"/>
                </a:lnTo>
                <a:lnTo>
                  <a:pt x="1556385" y="572005"/>
                </a:lnTo>
                <a:lnTo>
                  <a:pt x="1557338" y="580575"/>
                </a:lnTo>
                <a:lnTo>
                  <a:pt x="1558290" y="589780"/>
                </a:lnTo>
                <a:lnTo>
                  <a:pt x="1558608" y="598350"/>
                </a:lnTo>
                <a:lnTo>
                  <a:pt x="1558925" y="606920"/>
                </a:lnTo>
                <a:lnTo>
                  <a:pt x="1558608" y="615172"/>
                </a:lnTo>
                <a:lnTo>
                  <a:pt x="1558290" y="623425"/>
                </a:lnTo>
                <a:lnTo>
                  <a:pt x="1557655" y="631995"/>
                </a:lnTo>
                <a:lnTo>
                  <a:pt x="1556703" y="639930"/>
                </a:lnTo>
                <a:lnTo>
                  <a:pt x="1555433" y="647865"/>
                </a:lnTo>
                <a:lnTo>
                  <a:pt x="1553528" y="655800"/>
                </a:lnTo>
                <a:lnTo>
                  <a:pt x="1551940" y="663418"/>
                </a:lnTo>
                <a:lnTo>
                  <a:pt x="1550035" y="671036"/>
                </a:lnTo>
                <a:lnTo>
                  <a:pt x="1547813" y="678653"/>
                </a:lnTo>
                <a:lnTo>
                  <a:pt x="1545273" y="685954"/>
                </a:lnTo>
                <a:lnTo>
                  <a:pt x="1542733" y="693254"/>
                </a:lnTo>
                <a:lnTo>
                  <a:pt x="1539558" y="700554"/>
                </a:lnTo>
                <a:lnTo>
                  <a:pt x="1536700" y="707537"/>
                </a:lnTo>
                <a:lnTo>
                  <a:pt x="1533525" y="714203"/>
                </a:lnTo>
                <a:lnTo>
                  <a:pt x="1530033" y="720868"/>
                </a:lnTo>
                <a:lnTo>
                  <a:pt x="1526540" y="727533"/>
                </a:lnTo>
                <a:lnTo>
                  <a:pt x="1518920" y="739912"/>
                </a:lnTo>
                <a:lnTo>
                  <a:pt x="1510665" y="751974"/>
                </a:lnTo>
                <a:lnTo>
                  <a:pt x="1502410" y="763083"/>
                </a:lnTo>
                <a:lnTo>
                  <a:pt x="1493838" y="774192"/>
                </a:lnTo>
                <a:lnTo>
                  <a:pt x="1484948" y="784031"/>
                </a:lnTo>
                <a:lnTo>
                  <a:pt x="1475105" y="793871"/>
                </a:lnTo>
                <a:lnTo>
                  <a:pt x="1465898" y="803393"/>
                </a:lnTo>
                <a:lnTo>
                  <a:pt x="1456055" y="811963"/>
                </a:lnTo>
                <a:lnTo>
                  <a:pt x="1445895" y="820533"/>
                </a:lnTo>
                <a:lnTo>
                  <a:pt x="1436053" y="828468"/>
                </a:lnTo>
                <a:lnTo>
                  <a:pt x="1425893" y="836086"/>
                </a:lnTo>
                <a:lnTo>
                  <a:pt x="1415415" y="843703"/>
                </a:lnTo>
                <a:lnTo>
                  <a:pt x="1404938" y="850686"/>
                </a:lnTo>
                <a:lnTo>
                  <a:pt x="1394143" y="857669"/>
                </a:lnTo>
                <a:lnTo>
                  <a:pt x="1383665" y="864335"/>
                </a:lnTo>
                <a:lnTo>
                  <a:pt x="1372870" y="870683"/>
                </a:lnTo>
                <a:lnTo>
                  <a:pt x="1362075" y="877031"/>
                </a:lnTo>
                <a:lnTo>
                  <a:pt x="1351280" y="882744"/>
                </a:lnTo>
                <a:lnTo>
                  <a:pt x="1329690" y="893853"/>
                </a:lnTo>
                <a:lnTo>
                  <a:pt x="1307783" y="904328"/>
                </a:lnTo>
                <a:lnTo>
                  <a:pt x="1286193" y="913850"/>
                </a:lnTo>
                <a:lnTo>
                  <a:pt x="1267143" y="921785"/>
                </a:lnTo>
                <a:lnTo>
                  <a:pt x="1248410" y="929085"/>
                </a:lnTo>
                <a:lnTo>
                  <a:pt x="1229678" y="936068"/>
                </a:lnTo>
                <a:lnTo>
                  <a:pt x="1211580" y="942733"/>
                </a:lnTo>
                <a:lnTo>
                  <a:pt x="1194118" y="948764"/>
                </a:lnTo>
                <a:lnTo>
                  <a:pt x="1177290" y="954160"/>
                </a:lnTo>
                <a:lnTo>
                  <a:pt x="1161098" y="959238"/>
                </a:lnTo>
                <a:lnTo>
                  <a:pt x="1145540" y="963682"/>
                </a:lnTo>
                <a:lnTo>
                  <a:pt x="1145540" y="1585477"/>
                </a:lnTo>
                <a:lnTo>
                  <a:pt x="1145540" y="1860666"/>
                </a:lnTo>
                <a:lnTo>
                  <a:pt x="1145540" y="3112508"/>
                </a:lnTo>
                <a:lnTo>
                  <a:pt x="1145223" y="3121713"/>
                </a:lnTo>
                <a:lnTo>
                  <a:pt x="1144588" y="3130917"/>
                </a:lnTo>
                <a:lnTo>
                  <a:pt x="1143635" y="3139805"/>
                </a:lnTo>
                <a:lnTo>
                  <a:pt x="1142048" y="3148692"/>
                </a:lnTo>
                <a:lnTo>
                  <a:pt x="1140143" y="3157262"/>
                </a:lnTo>
                <a:lnTo>
                  <a:pt x="1137603" y="3166149"/>
                </a:lnTo>
                <a:lnTo>
                  <a:pt x="1134745" y="3174402"/>
                </a:lnTo>
                <a:lnTo>
                  <a:pt x="1131253" y="3182654"/>
                </a:lnTo>
                <a:lnTo>
                  <a:pt x="1128078" y="3190589"/>
                </a:lnTo>
                <a:lnTo>
                  <a:pt x="1123950" y="3198207"/>
                </a:lnTo>
                <a:lnTo>
                  <a:pt x="1119823" y="3205825"/>
                </a:lnTo>
                <a:lnTo>
                  <a:pt x="1114743" y="3213125"/>
                </a:lnTo>
                <a:lnTo>
                  <a:pt x="1109663" y="3220108"/>
                </a:lnTo>
                <a:lnTo>
                  <a:pt x="1104583" y="3226773"/>
                </a:lnTo>
                <a:lnTo>
                  <a:pt x="1098868" y="3233439"/>
                </a:lnTo>
                <a:lnTo>
                  <a:pt x="1092835" y="3239787"/>
                </a:lnTo>
                <a:lnTo>
                  <a:pt x="1086803" y="3245818"/>
                </a:lnTo>
                <a:lnTo>
                  <a:pt x="1080135" y="3251531"/>
                </a:lnTo>
                <a:lnTo>
                  <a:pt x="1073150" y="3256609"/>
                </a:lnTo>
                <a:lnTo>
                  <a:pt x="1066165" y="3261688"/>
                </a:lnTo>
                <a:lnTo>
                  <a:pt x="1058863" y="3266449"/>
                </a:lnTo>
                <a:lnTo>
                  <a:pt x="1051560" y="3270575"/>
                </a:lnTo>
                <a:lnTo>
                  <a:pt x="1043623" y="3274701"/>
                </a:lnTo>
                <a:lnTo>
                  <a:pt x="1035685" y="3278193"/>
                </a:lnTo>
                <a:lnTo>
                  <a:pt x="1027748" y="3281684"/>
                </a:lnTo>
                <a:lnTo>
                  <a:pt x="1019175" y="3284224"/>
                </a:lnTo>
                <a:lnTo>
                  <a:pt x="1010920" y="3287080"/>
                </a:lnTo>
                <a:lnTo>
                  <a:pt x="1002030" y="3288985"/>
                </a:lnTo>
                <a:lnTo>
                  <a:pt x="993140" y="3290254"/>
                </a:lnTo>
                <a:lnTo>
                  <a:pt x="984250" y="3291524"/>
                </a:lnTo>
                <a:lnTo>
                  <a:pt x="975043" y="3292159"/>
                </a:lnTo>
                <a:lnTo>
                  <a:pt x="965518" y="3292476"/>
                </a:lnTo>
                <a:lnTo>
                  <a:pt x="956310" y="3292159"/>
                </a:lnTo>
                <a:lnTo>
                  <a:pt x="947420" y="3291524"/>
                </a:lnTo>
                <a:lnTo>
                  <a:pt x="938213" y="3290254"/>
                </a:lnTo>
                <a:lnTo>
                  <a:pt x="929323" y="3288985"/>
                </a:lnTo>
                <a:lnTo>
                  <a:pt x="920750" y="3287080"/>
                </a:lnTo>
                <a:lnTo>
                  <a:pt x="912178" y="3284224"/>
                </a:lnTo>
                <a:lnTo>
                  <a:pt x="903923" y="3281684"/>
                </a:lnTo>
                <a:lnTo>
                  <a:pt x="895985" y="3278193"/>
                </a:lnTo>
                <a:lnTo>
                  <a:pt x="887730" y="3274701"/>
                </a:lnTo>
                <a:lnTo>
                  <a:pt x="879793" y="3270575"/>
                </a:lnTo>
                <a:lnTo>
                  <a:pt x="872173" y="3266449"/>
                </a:lnTo>
                <a:lnTo>
                  <a:pt x="865188" y="3261688"/>
                </a:lnTo>
                <a:lnTo>
                  <a:pt x="857885" y="3256609"/>
                </a:lnTo>
                <a:lnTo>
                  <a:pt x="851218" y="3251531"/>
                </a:lnTo>
                <a:lnTo>
                  <a:pt x="844550" y="3245818"/>
                </a:lnTo>
                <a:lnTo>
                  <a:pt x="838518" y="3239787"/>
                </a:lnTo>
                <a:lnTo>
                  <a:pt x="832485" y="3233439"/>
                </a:lnTo>
                <a:lnTo>
                  <a:pt x="826770" y="3226773"/>
                </a:lnTo>
                <a:lnTo>
                  <a:pt x="821373" y="3220108"/>
                </a:lnTo>
                <a:lnTo>
                  <a:pt x="816293" y="3213125"/>
                </a:lnTo>
                <a:lnTo>
                  <a:pt x="811848" y="3205825"/>
                </a:lnTo>
                <a:lnTo>
                  <a:pt x="807403" y="3198207"/>
                </a:lnTo>
                <a:lnTo>
                  <a:pt x="803593" y="3190589"/>
                </a:lnTo>
                <a:lnTo>
                  <a:pt x="799783" y="3182654"/>
                </a:lnTo>
                <a:lnTo>
                  <a:pt x="796925" y="3174402"/>
                </a:lnTo>
                <a:lnTo>
                  <a:pt x="793750" y="3166149"/>
                </a:lnTo>
                <a:lnTo>
                  <a:pt x="791528" y="3157262"/>
                </a:lnTo>
                <a:lnTo>
                  <a:pt x="789623" y="3148692"/>
                </a:lnTo>
                <a:lnTo>
                  <a:pt x="787718" y="3139805"/>
                </a:lnTo>
                <a:lnTo>
                  <a:pt x="786765" y="3130917"/>
                </a:lnTo>
                <a:lnTo>
                  <a:pt x="785813" y="3121713"/>
                </a:lnTo>
                <a:lnTo>
                  <a:pt x="785813" y="3112508"/>
                </a:lnTo>
                <a:lnTo>
                  <a:pt x="785813" y="1973345"/>
                </a:lnTo>
                <a:lnTo>
                  <a:pt x="718503" y="1973345"/>
                </a:lnTo>
                <a:lnTo>
                  <a:pt x="718503" y="3112508"/>
                </a:lnTo>
                <a:lnTo>
                  <a:pt x="718185" y="3121713"/>
                </a:lnTo>
                <a:lnTo>
                  <a:pt x="717550" y="3130917"/>
                </a:lnTo>
                <a:lnTo>
                  <a:pt x="715963" y="3139805"/>
                </a:lnTo>
                <a:lnTo>
                  <a:pt x="714693" y="3148692"/>
                </a:lnTo>
                <a:lnTo>
                  <a:pt x="712788" y="3157262"/>
                </a:lnTo>
                <a:lnTo>
                  <a:pt x="710248" y="3166149"/>
                </a:lnTo>
                <a:lnTo>
                  <a:pt x="707390" y="3174402"/>
                </a:lnTo>
                <a:lnTo>
                  <a:pt x="704215" y="3182654"/>
                </a:lnTo>
                <a:lnTo>
                  <a:pt x="700405" y="3190589"/>
                </a:lnTo>
                <a:lnTo>
                  <a:pt x="696595" y="3198207"/>
                </a:lnTo>
                <a:lnTo>
                  <a:pt x="692150" y="3205825"/>
                </a:lnTo>
                <a:lnTo>
                  <a:pt x="687388" y="3213125"/>
                </a:lnTo>
                <a:lnTo>
                  <a:pt x="682625" y="3220108"/>
                </a:lnTo>
                <a:lnTo>
                  <a:pt x="677228" y="3226773"/>
                </a:lnTo>
                <a:lnTo>
                  <a:pt x="671513" y="3233439"/>
                </a:lnTo>
                <a:lnTo>
                  <a:pt x="665480" y="3239787"/>
                </a:lnTo>
                <a:lnTo>
                  <a:pt x="659448" y="3245818"/>
                </a:lnTo>
                <a:lnTo>
                  <a:pt x="652780" y="3251531"/>
                </a:lnTo>
                <a:lnTo>
                  <a:pt x="646113" y="3256609"/>
                </a:lnTo>
                <a:lnTo>
                  <a:pt x="639128" y="3261688"/>
                </a:lnTo>
                <a:lnTo>
                  <a:pt x="631825" y="3266449"/>
                </a:lnTo>
                <a:lnTo>
                  <a:pt x="624205" y="3270575"/>
                </a:lnTo>
                <a:lnTo>
                  <a:pt x="616585" y="3274701"/>
                </a:lnTo>
                <a:lnTo>
                  <a:pt x="608330" y="3278193"/>
                </a:lnTo>
                <a:lnTo>
                  <a:pt x="600075" y="3281684"/>
                </a:lnTo>
                <a:lnTo>
                  <a:pt x="591820" y="3284224"/>
                </a:lnTo>
                <a:lnTo>
                  <a:pt x="583248" y="3287080"/>
                </a:lnTo>
                <a:lnTo>
                  <a:pt x="574675" y="3288985"/>
                </a:lnTo>
                <a:lnTo>
                  <a:pt x="565468" y="3290254"/>
                </a:lnTo>
                <a:lnTo>
                  <a:pt x="556578" y="3291524"/>
                </a:lnTo>
                <a:lnTo>
                  <a:pt x="547688" y="3292159"/>
                </a:lnTo>
                <a:lnTo>
                  <a:pt x="538480" y="3292476"/>
                </a:lnTo>
                <a:lnTo>
                  <a:pt x="528955" y="3292159"/>
                </a:lnTo>
                <a:lnTo>
                  <a:pt x="520065" y="3291524"/>
                </a:lnTo>
                <a:lnTo>
                  <a:pt x="510858" y="3290254"/>
                </a:lnTo>
                <a:lnTo>
                  <a:pt x="502285" y="3288985"/>
                </a:lnTo>
                <a:lnTo>
                  <a:pt x="493395" y="3287080"/>
                </a:lnTo>
                <a:lnTo>
                  <a:pt x="484823" y="3284224"/>
                </a:lnTo>
                <a:lnTo>
                  <a:pt x="476568" y="3281684"/>
                </a:lnTo>
                <a:lnTo>
                  <a:pt x="468313" y="3278193"/>
                </a:lnTo>
                <a:lnTo>
                  <a:pt x="460375" y="3274701"/>
                </a:lnTo>
                <a:lnTo>
                  <a:pt x="452755" y="3270575"/>
                </a:lnTo>
                <a:lnTo>
                  <a:pt x="445135" y="3266449"/>
                </a:lnTo>
                <a:lnTo>
                  <a:pt x="437833" y="3261688"/>
                </a:lnTo>
                <a:lnTo>
                  <a:pt x="430848" y="3256609"/>
                </a:lnTo>
                <a:lnTo>
                  <a:pt x="423863" y="3251531"/>
                </a:lnTo>
                <a:lnTo>
                  <a:pt x="417513" y="3245818"/>
                </a:lnTo>
                <a:lnTo>
                  <a:pt x="411163" y="3239787"/>
                </a:lnTo>
                <a:lnTo>
                  <a:pt x="405130" y="3233439"/>
                </a:lnTo>
                <a:lnTo>
                  <a:pt x="399415" y="3226773"/>
                </a:lnTo>
                <a:lnTo>
                  <a:pt x="394018" y="3220108"/>
                </a:lnTo>
                <a:lnTo>
                  <a:pt x="389255" y="3213125"/>
                </a:lnTo>
                <a:lnTo>
                  <a:pt x="384493" y="3205825"/>
                </a:lnTo>
                <a:lnTo>
                  <a:pt x="380365" y="3198207"/>
                </a:lnTo>
                <a:lnTo>
                  <a:pt x="376238" y="3190589"/>
                </a:lnTo>
                <a:lnTo>
                  <a:pt x="372428" y="3182654"/>
                </a:lnTo>
                <a:lnTo>
                  <a:pt x="369253" y="3174402"/>
                </a:lnTo>
                <a:lnTo>
                  <a:pt x="366713" y="3166149"/>
                </a:lnTo>
                <a:lnTo>
                  <a:pt x="363855" y="3157262"/>
                </a:lnTo>
                <a:lnTo>
                  <a:pt x="361950" y="3148692"/>
                </a:lnTo>
                <a:lnTo>
                  <a:pt x="360680" y="3139805"/>
                </a:lnTo>
                <a:lnTo>
                  <a:pt x="359410" y="3130917"/>
                </a:lnTo>
                <a:lnTo>
                  <a:pt x="358775" y="3121713"/>
                </a:lnTo>
                <a:lnTo>
                  <a:pt x="358140" y="3112508"/>
                </a:lnTo>
                <a:lnTo>
                  <a:pt x="358140" y="1860666"/>
                </a:lnTo>
                <a:lnTo>
                  <a:pt x="358140" y="1585477"/>
                </a:lnTo>
                <a:lnTo>
                  <a:pt x="358140" y="1022084"/>
                </a:lnTo>
                <a:lnTo>
                  <a:pt x="353060" y="1026845"/>
                </a:lnTo>
                <a:lnTo>
                  <a:pt x="347345" y="1031924"/>
                </a:lnTo>
                <a:lnTo>
                  <a:pt x="341948" y="1037637"/>
                </a:lnTo>
                <a:lnTo>
                  <a:pt x="336233" y="1043351"/>
                </a:lnTo>
                <a:lnTo>
                  <a:pt x="330518" y="1050016"/>
                </a:lnTo>
                <a:lnTo>
                  <a:pt x="324803" y="1057316"/>
                </a:lnTo>
                <a:lnTo>
                  <a:pt x="319088" y="1065251"/>
                </a:lnTo>
                <a:lnTo>
                  <a:pt x="313373" y="1073821"/>
                </a:lnTo>
                <a:lnTo>
                  <a:pt x="307658" y="1082709"/>
                </a:lnTo>
                <a:lnTo>
                  <a:pt x="302260" y="1092548"/>
                </a:lnTo>
                <a:lnTo>
                  <a:pt x="296545" y="1103340"/>
                </a:lnTo>
                <a:lnTo>
                  <a:pt x="290830" y="1115084"/>
                </a:lnTo>
                <a:lnTo>
                  <a:pt x="285433" y="1127145"/>
                </a:lnTo>
                <a:lnTo>
                  <a:pt x="280353" y="1140476"/>
                </a:lnTo>
                <a:lnTo>
                  <a:pt x="274955" y="1154759"/>
                </a:lnTo>
                <a:lnTo>
                  <a:pt x="269875" y="1169677"/>
                </a:lnTo>
                <a:lnTo>
                  <a:pt x="266065" y="1182691"/>
                </a:lnTo>
                <a:lnTo>
                  <a:pt x="261938" y="1196339"/>
                </a:lnTo>
                <a:lnTo>
                  <a:pt x="258128" y="1210305"/>
                </a:lnTo>
                <a:lnTo>
                  <a:pt x="254953" y="1225223"/>
                </a:lnTo>
                <a:lnTo>
                  <a:pt x="251778" y="1240776"/>
                </a:lnTo>
                <a:lnTo>
                  <a:pt x="248603" y="1256646"/>
                </a:lnTo>
                <a:lnTo>
                  <a:pt x="246063" y="1273786"/>
                </a:lnTo>
                <a:lnTo>
                  <a:pt x="243205" y="1291243"/>
                </a:lnTo>
                <a:lnTo>
                  <a:pt x="240983" y="1309970"/>
                </a:lnTo>
                <a:lnTo>
                  <a:pt x="239078" y="1329014"/>
                </a:lnTo>
                <a:lnTo>
                  <a:pt x="237490" y="1348693"/>
                </a:lnTo>
                <a:lnTo>
                  <a:pt x="235585" y="1369325"/>
                </a:lnTo>
                <a:lnTo>
                  <a:pt x="234633" y="1390591"/>
                </a:lnTo>
                <a:lnTo>
                  <a:pt x="233680" y="1412809"/>
                </a:lnTo>
                <a:lnTo>
                  <a:pt x="233045" y="1435979"/>
                </a:lnTo>
                <a:lnTo>
                  <a:pt x="233045" y="1459467"/>
                </a:lnTo>
                <a:lnTo>
                  <a:pt x="233363" y="1488351"/>
                </a:lnTo>
                <a:lnTo>
                  <a:pt x="233998" y="1517870"/>
                </a:lnTo>
                <a:lnTo>
                  <a:pt x="235268" y="1548658"/>
                </a:lnTo>
                <a:lnTo>
                  <a:pt x="237173" y="1580716"/>
                </a:lnTo>
                <a:lnTo>
                  <a:pt x="239395" y="1614043"/>
                </a:lnTo>
                <a:lnTo>
                  <a:pt x="242253" y="1648005"/>
                </a:lnTo>
                <a:lnTo>
                  <a:pt x="246063" y="1683555"/>
                </a:lnTo>
                <a:lnTo>
                  <a:pt x="250190" y="1720374"/>
                </a:lnTo>
                <a:lnTo>
                  <a:pt x="254953" y="1758145"/>
                </a:lnTo>
                <a:lnTo>
                  <a:pt x="260668" y="1797185"/>
                </a:lnTo>
                <a:lnTo>
                  <a:pt x="266700" y="1837496"/>
                </a:lnTo>
                <a:lnTo>
                  <a:pt x="273685" y="1879076"/>
                </a:lnTo>
                <a:lnTo>
                  <a:pt x="281305" y="1921925"/>
                </a:lnTo>
                <a:lnTo>
                  <a:pt x="289243" y="1966044"/>
                </a:lnTo>
                <a:lnTo>
                  <a:pt x="298450" y="2011433"/>
                </a:lnTo>
                <a:lnTo>
                  <a:pt x="307975" y="2058409"/>
                </a:lnTo>
                <a:lnTo>
                  <a:pt x="309245" y="2064440"/>
                </a:lnTo>
                <a:lnTo>
                  <a:pt x="310198" y="2070153"/>
                </a:lnTo>
                <a:lnTo>
                  <a:pt x="310515" y="2076184"/>
                </a:lnTo>
                <a:lnTo>
                  <a:pt x="310833" y="2081579"/>
                </a:lnTo>
                <a:lnTo>
                  <a:pt x="310833" y="2087610"/>
                </a:lnTo>
                <a:lnTo>
                  <a:pt x="310515" y="2093323"/>
                </a:lnTo>
                <a:lnTo>
                  <a:pt x="309880" y="2099037"/>
                </a:lnTo>
                <a:lnTo>
                  <a:pt x="308928" y="2104750"/>
                </a:lnTo>
                <a:lnTo>
                  <a:pt x="307340" y="2110146"/>
                </a:lnTo>
                <a:lnTo>
                  <a:pt x="306070" y="2115542"/>
                </a:lnTo>
                <a:lnTo>
                  <a:pt x="304483" y="2120938"/>
                </a:lnTo>
                <a:lnTo>
                  <a:pt x="302578" y="2126333"/>
                </a:lnTo>
                <a:lnTo>
                  <a:pt x="300038" y="2131412"/>
                </a:lnTo>
                <a:lnTo>
                  <a:pt x="297815" y="2136490"/>
                </a:lnTo>
                <a:lnTo>
                  <a:pt x="295275" y="2141251"/>
                </a:lnTo>
                <a:lnTo>
                  <a:pt x="292100" y="2146013"/>
                </a:lnTo>
                <a:lnTo>
                  <a:pt x="288925" y="2150774"/>
                </a:lnTo>
                <a:lnTo>
                  <a:pt x="285433" y="2155217"/>
                </a:lnTo>
                <a:lnTo>
                  <a:pt x="281940" y="2159344"/>
                </a:lnTo>
                <a:lnTo>
                  <a:pt x="278130" y="2163470"/>
                </a:lnTo>
                <a:lnTo>
                  <a:pt x="274320" y="2167279"/>
                </a:lnTo>
                <a:lnTo>
                  <a:pt x="269875" y="2171405"/>
                </a:lnTo>
                <a:lnTo>
                  <a:pt x="265748" y="2174579"/>
                </a:lnTo>
                <a:lnTo>
                  <a:pt x="261303" y="2178388"/>
                </a:lnTo>
                <a:lnTo>
                  <a:pt x="256223" y="2181244"/>
                </a:lnTo>
                <a:lnTo>
                  <a:pt x="251778" y="2184418"/>
                </a:lnTo>
                <a:lnTo>
                  <a:pt x="246380" y="2186958"/>
                </a:lnTo>
                <a:lnTo>
                  <a:pt x="241300" y="2189180"/>
                </a:lnTo>
                <a:lnTo>
                  <a:pt x="235585" y="2191719"/>
                </a:lnTo>
                <a:lnTo>
                  <a:pt x="230505" y="2193623"/>
                </a:lnTo>
                <a:lnTo>
                  <a:pt x="224473" y="2195210"/>
                </a:lnTo>
                <a:lnTo>
                  <a:pt x="218758" y="2196480"/>
                </a:lnTo>
                <a:lnTo>
                  <a:pt x="212408" y="2198067"/>
                </a:lnTo>
                <a:lnTo>
                  <a:pt x="206375" y="2198702"/>
                </a:lnTo>
                <a:lnTo>
                  <a:pt x="200025" y="2199336"/>
                </a:lnTo>
                <a:lnTo>
                  <a:pt x="194310" y="2199336"/>
                </a:lnTo>
                <a:lnTo>
                  <a:pt x="189230" y="2199336"/>
                </a:lnTo>
                <a:lnTo>
                  <a:pt x="184150" y="2199019"/>
                </a:lnTo>
                <a:lnTo>
                  <a:pt x="179070" y="2198384"/>
                </a:lnTo>
                <a:lnTo>
                  <a:pt x="174308" y="2197749"/>
                </a:lnTo>
                <a:lnTo>
                  <a:pt x="169545" y="2196480"/>
                </a:lnTo>
                <a:lnTo>
                  <a:pt x="164465" y="2195210"/>
                </a:lnTo>
                <a:lnTo>
                  <a:pt x="160020" y="2193941"/>
                </a:lnTo>
                <a:lnTo>
                  <a:pt x="155258" y="2192671"/>
                </a:lnTo>
                <a:lnTo>
                  <a:pt x="151130" y="2191084"/>
                </a:lnTo>
                <a:lnTo>
                  <a:pt x="146368" y="2188862"/>
                </a:lnTo>
                <a:lnTo>
                  <a:pt x="141923" y="2186958"/>
                </a:lnTo>
                <a:lnTo>
                  <a:pt x="137795" y="2184736"/>
                </a:lnTo>
                <a:lnTo>
                  <a:pt x="133350" y="2181879"/>
                </a:lnTo>
                <a:lnTo>
                  <a:pt x="129223" y="2179340"/>
                </a:lnTo>
                <a:lnTo>
                  <a:pt x="125413" y="2176801"/>
                </a:lnTo>
                <a:lnTo>
                  <a:pt x="121603" y="2173627"/>
                </a:lnTo>
                <a:lnTo>
                  <a:pt x="117793" y="2170770"/>
                </a:lnTo>
                <a:lnTo>
                  <a:pt x="113983" y="2167279"/>
                </a:lnTo>
                <a:lnTo>
                  <a:pt x="110808" y="2164105"/>
                </a:lnTo>
                <a:lnTo>
                  <a:pt x="107315" y="2160296"/>
                </a:lnTo>
                <a:lnTo>
                  <a:pt x="104140" y="2156804"/>
                </a:lnTo>
                <a:lnTo>
                  <a:pt x="101283" y="2152678"/>
                </a:lnTo>
                <a:lnTo>
                  <a:pt x="98425" y="2148869"/>
                </a:lnTo>
                <a:lnTo>
                  <a:pt x="95568" y="2144743"/>
                </a:lnTo>
                <a:lnTo>
                  <a:pt x="93028" y="2140617"/>
                </a:lnTo>
                <a:lnTo>
                  <a:pt x="90805" y="2136173"/>
                </a:lnTo>
                <a:lnTo>
                  <a:pt x="88583" y="2131412"/>
                </a:lnTo>
                <a:lnTo>
                  <a:pt x="86678" y="2126968"/>
                </a:lnTo>
                <a:lnTo>
                  <a:pt x="84455" y="2122207"/>
                </a:lnTo>
                <a:lnTo>
                  <a:pt x="83185" y="2117129"/>
                </a:lnTo>
                <a:lnTo>
                  <a:pt x="81598" y="2112368"/>
                </a:lnTo>
                <a:lnTo>
                  <a:pt x="80645" y="2107289"/>
                </a:lnTo>
                <a:lnTo>
                  <a:pt x="70168" y="2058091"/>
                </a:lnTo>
                <a:lnTo>
                  <a:pt x="60643" y="2010163"/>
                </a:lnTo>
                <a:lnTo>
                  <a:pt x="52070" y="1963822"/>
                </a:lnTo>
                <a:lnTo>
                  <a:pt x="44133" y="1918116"/>
                </a:lnTo>
                <a:lnTo>
                  <a:pt x="36830" y="1873997"/>
                </a:lnTo>
                <a:lnTo>
                  <a:pt x="30163" y="1830830"/>
                </a:lnTo>
                <a:lnTo>
                  <a:pt x="24130" y="1788933"/>
                </a:lnTo>
                <a:lnTo>
                  <a:pt x="19050" y="1747988"/>
                </a:lnTo>
                <a:lnTo>
                  <a:pt x="14288" y="1708630"/>
                </a:lnTo>
                <a:lnTo>
                  <a:pt x="10478" y="1669589"/>
                </a:lnTo>
                <a:lnTo>
                  <a:pt x="7303" y="1632135"/>
                </a:lnTo>
                <a:lnTo>
                  <a:pt x="4763" y="1595634"/>
                </a:lnTo>
                <a:lnTo>
                  <a:pt x="2858" y="1560084"/>
                </a:lnTo>
                <a:lnTo>
                  <a:pt x="1270" y="1525487"/>
                </a:lnTo>
                <a:lnTo>
                  <a:pt x="318" y="1491843"/>
                </a:lnTo>
                <a:lnTo>
                  <a:pt x="0" y="1459467"/>
                </a:lnTo>
                <a:lnTo>
                  <a:pt x="0" y="1439153"/>
                </a:lnTo>
                <a:lnTo>
                  <a:pt x="318" y="1418840"/>
                </a:lnTo>
                <a:lnTo>
                  <a:pt x="1270" y="1399161"/>
                </a:lnTo>
                <a:lnTo>
                  <a:pt x="1905" y="1380116"/>
                </a:lnTo>
                <a:lnTo>
                  <a:pt x="2858" y="1360755"/>
                </a:lnTo>
                <a:lnTo>
                  <a:pt x="4128" y="1342028"/>
                </a:lnTo>
                <a:lnTo>
                  <a:pt x="5398" y="1323936"/>
                </a:lnTo>
                <a:lnTo>
                  <a:pt x="6985" y="1305844"/>
                </a:lnTo>
                <a:lnTo>
                  <a:pt x="9208" y="1288704"/>
                </a:lnTo>
                <a:lnTo>
                  <a:pt x="11113" y="1271247"/>
                </a:lnTo>
                <a:lnTo>
                  <a:pt x="13335" y="1254424"/>
                </a:lnTo>
                <a:lnTo>
                  <a:pt x="15875" y="1237919"/>
                </a:lnTo>
                <a:lnTo>
                  <a:pt x="18415" y="1221414"/>
                </a:lnTo>
                <a:lnTo>
                  <a:pt x="21273" y="1205861"/>
                </a:lnTo>
                <a:lnTo>
                  <a:pt x="24448" y="1190309"/>
                </a:lnTo>
                <a:lnTo>
                  <a:pt x="27623" y="1175073"/>
                </a:lnTo>
                <a:lnTo>
                  <a:pt x="31115" y="1160155"/>
                </a:lnTo>
                <a:lnTo>
                  <a:pt x="34608" y="1145555"/>
                </a:lnTo>
                <a:lnTo>
                  <a:pt x="38418" y="1131272"/>
                </a:lnTo>
                <a:lnTo>
                  <a:pt x="42228" y="1117306"/>
                </a:lnTo>
                <a:lnTo>
                  <a:pt x="46355" y="1103657"/>
                </a:lnTo>
                <a:lnTo>
                  <a:pt x="50483" y="1090326"/>
                </a:lnTo>
                <a:lnTo>
                  <a:pt x="55245" y="1077313"/>
                </a:lnTo>
                <a:lnTo>
                  <a:pt x="59690" y="1064617"/>
                </a:lnTo>
                <a:lnTo>
                  <a:pt x="64453" y="1052238"/>
                </a:lnTo>
                <a:lnTo>
                  <a:pt x="69533" y="1039859"/>
                </a:lnTo>
                <a:lnTo>
                  <a:pt x="74613" y="1027798"/>
                </a:lnTo>
                <a:lnTo>
                  <a:pt x="80010" y="1016689"/>
                </a:lnTo>
                <a:lnTo>
                  <a:pt x="85090" y="1004945"/>
                </a:lnTo>
                <a:lnTo>
                  <a:pt x="90805" y="994153"/>
                </a:lnTo>
                <a:lnTo>
                  <a:pt x="96520" y="983044"/>
                </a:lnTo>
                <a:lnTo>
                  <a:pt x="102553" y="972887"/>
                </a:lnTo>
                <a:lnTo>
                  <a:pt x="108585" y="962413"/>
                </a:lnTo>
                <a:lnTo>
                  <a:pt x="114300" y="952573"/>
                </a:lnTo>
                <a:lnTo>
                  <a:pt x="120650" y="942416"/>
                </a:lnTo>
                <a:lnTo>
                  <a:pt x="127000" y="933211"/>
                </a:lnTo>
                <a:lnTo>
                  <a:pt x="133668" y="924324"/>
                </a:lnTo>
                <a:lnTo>
                  <a:pt x="140335" y="915119"/>
                </a:lnTo>
                <a:lnTo>
                  <a:pt x="147003" y="906549"/>
                </a:lnTo>
                <a:lnTo>
                  <a:pt x="153988" y="898297"/>
                </a:lnTo>
                <a:lnTo>
                  <a:pt x="160973" y="890362"/>
                </a:lnTo>
                <a:lnTo>
                  <a:pt x="167958" y="882744"/>
                </a:lnTo>
                <a:lnTo>
                  <a:pt x="175260" y="875126"/>
                </a:lnTo>
                <a:lnTo>
                  <a:pt x="182245" y="867826"/>
                </a:lnTo>
                <a:lnTo>
                  <a:pt x="189548" y="860843"/>
                </a:lnTo>
                <a:lnTo>
                  <a:pt x="196850" y="854178"/>
                </a:lnTo>
                <a:lnTo>
                  <a:pt x="204153" y="847830"/>
                </a:lnTo>
                <a:lnTo>
                  <a:pt x="211773" y="841482"/>
                </a:lnTo>
                <a:lnTo>
                  <a:pt x="219075" y="835451"/>
                </a:lnTo>
                <a:lnTo>
                  <a:pt x="226695" y="829738"/>
                </a:lnTo>
                <a:lnTo>
                  <a:pt x="233998" y="824342"/>
                </a:lnTo>
                <a:lnTo>
                  <a:pt x="241618" y="819263"/>
                </a:lnTo>
                <a:lnTo>
                  <a:pt x="249238" y="814185"/>
                </a:lnTo>
                <a:lnTo>
                  <a:pt x="256540" y="809741"/>
                </a:lnTo>
                <a:lnTo>
                  <a:pt x="271463" y="800536"/>
                </a:lnTo>
                <a:lnTo>
                  <a:pt x="286385" y="792919"/>
                </a:lnTo>
                <a:lnTo>
                  <a:pt x="301625" y="785936"/>
                </a:lnTo>
                <a:lnTo>
                  <a:pt x="315913" y="779905"/>
                </a:lnTo>
                <a:lnTo>
                  <a:pt x="330200" y="774827"/>
                </a:lnTo>
                <a:lnTo>
                  <a:pt x="339408" y="771653"/>
                </a:lnTo>
                <a:lnTo>
                  <a:pt x="348298" y="768796"/>
                </a:lnTo>
                <a:lnTo>
                  <a:pt x="357188" y="766574"/>
                </a:lnTo>
                <a:lnTo>
                  <a:pt x="366078" y="764035"/>
                </a:lnTo>
                <a:lnTo>
                  <a:pt x="374650" y="762131"/>
                </a:lnTo>
                <a:lnTo>
                  <a:pt x="382905" y="760544"/>
                </a:lnTo>
                <a:lnTo>
                  <a:pt x="398463" y="757687"/>
                </a:lnTo>
                <a:lnTo>
                  <a:pt x="413385" y="755782"/>
                </a:lnTo>
                <a:lnTo>
                  <a:pt x="427038" y="754830"/>
                </a:lnTo>
                <a:lnTo>
                  <a:pt x="439420" y="754195"/>
                </a:lnTo>
                <a:lnTo>
                  <a:pt x="450215" y="753878"/>
                </a:lnTo>
                <a:lnTo>
                  <a:pt x="456883" y="753878"/>
                </a:lnTo>
                <a:lnTo>
                  <a:pt x="463868" y="753243"/>
                </a:lnTo>
                <a:lnTo>
                  <a:pt x="470853" y="752926"/>
                </a:lnTo>
                <a:lnTo>
                  <a:pt x="1032828" y="752926"/>
                </a:lnTo>
                <a:lnTo>
                  <a:pt x="1039178" y="751339"/>
                </a:lnTo>
                <a:lnTo>
                  <a:pt x="1052513" y="747847"/>
                </a:lnTo>
                <a:lnTo>
                  <a:pt x="1068388" y="743404"/>
                </a:lnTo>
                <a:lnTo>
                  <a:pt x="1086168" y="738643"/>
                </a:lnTo>
                <a:lnTo>
                  <a:pt x="1105218" y="732612"/>
                </a:lnTo>
                <a:lnTo>
                  <a:pt x="1125855" y="726264"/>
                </a:lnTo>
                <a:lnTo>
                  <a:pt x="1147128" y="718646"/>
                </a:lnTo>
                <a:lnTo>
                  <a:pt x="1168718" y="710711"/>
                </a:lnTo>
                <a:lnTo>
                  <a:pt x="1190308" y="701506"/>
                </a:lnTo>
                <a:lnTo>
                  <a:pt x="1211898" y="692302"/>
                </a:lnTo>
                <a:lnTo>
                  <a:pt x="1222058" y="687223"/>
                </a:lnTo>
                <a:lnTo>
                  <a:pt x="1232535" y="682462"/>
                </a:lnTo>
                <a:lnTo>
                  <a:pt x="1242060" y="677066"/>
                </a:lnTo>
                <a:lnTo>
                  <a:pt x="1251585" y="671670"/>
                </a:lnTo>
                <a:lnTo>
                  <a:pt x="1261110" y="666592"/>
                </a:lnTo>
                <a:lnTo>
                  <a:pt x="1269683" y="661196"/>
                </a:lnTo>
                <a:lnTo>
                  <a:pt x="1280478" y="653896"/>
                </a:lnTo>
                <a:lnTo>
                  <a:pt x="1290638" y="646913"/>
                </a:lnTo>
                <a:lnTo>
                  <a:pt x="1299210" y="639930"/>
                </a:lnTo>
                <a:lnTo>
                  <a:pt x="1306513" y="633264"/>
                </a:lnTo>
                <a:lnTo>
                  <a:pt x="1312863" y="627234"/>
                </a:lnTo>
                <a:lnTo>
                  <a:pt x="1317625" y="621520"/>
                </a:lnTo>
                <a:lnTo>
                  <a:pt x="1321435" y="617077"/>
                </a:lnTo>
                <a:lnTo>
                  <a:pt x="1323340" y="612951"/>
                </a:lnTo>
                <a:lnTo>
                  <a:pt x="1324928" y="610094"/>
                </a:lnTo>
                <a:lnTo>
                  <a:pt x="1325880" y="608190"/>
                </a:lnTo>
                <a:lnTo>
                  <a:pt x="1325880" y="606920"/>
                </a:lnTo>
                <a:lnTo>
                  <a:pt x="1325880" y="605650"/>
                </a:lnTo>
                <a:lnTo>
                  <a:pt x="1324928" y="602794"/>
                </a:lnTo>
                <a:lnTo>
                  <a:pt x="1324293" y="600254"/>
                </a:lnTo>
                <a:lnTo>
                  <a:pt x="1323023" y="597398"/>
                </a:lnTo>
                <a:lnTo>
                  <a:pt x="1321435" y="593589"/>
                </a:lnTo>
                <a:lnTo>
                  <a:pt x="1319213" y="589463"/>
                </a:lnTo>
                <a:lnTo>
                  <a:pt x="1315720" y="584384"/>
                </a:lnTo>
                <a:lnTo>
                  <a:pt x="1312228" y="578354"/>
                </a:lnTo>
                <a:lnTo>
                  <a:pt x="1307148" y="572005"/>
                </a:lnTo>
                <a:lnTo>
                  <a:pt x="1301433" y="565340"/>
                </a:lnTo>
                <a:lnTo>
                  <a:pt x="1294448" y="557722"/>
                </a:lnTo>
                <a:lnTo>
                  <a:pt x="1286828" y="549787"/>
                </a:lnTo>
                <a:lnTo>
                  <a:pt x="1278255" y="541535"/>
                </a:lnTo>
                <a:lnTo>
                  <a:pt x="1268413" y="532647"/>
                </a:lnTo>
                <a:lnTo>
                  <a:pt x="1253808" y="520269"/>
                </a:lnTo>
                <a:lnTo>
                  <a:pt x="1237298" y="507572"/>
                </a:lnTo>
                <a:lnTo>
                  <a:pt x="1218883" y="493924"/>
                </a:lnTo>
                <a:lnTo>
                  <a:pt x="1198563" y="480276"/>
                </a:lnTo>
                <a:lnTo>
                  <a:pt x="1176020" y="465675"/>
                </a:lnTo>
                <a:lnTo>
                  <a:pt x="1151573" y="451074"/>
                </a:lnTo>
                <a:lnTo>
                  <a:pt x="1125220" y="435522"/>
                </a:lnTo>
                <a:lnTo>
                  <a:pt x="1096328" y="419969"/>
                </a:lnTo>
                <a:lnTo>
                  <a:pt x="1097915" y="414256"/>
                </a:lnTo>
                <a:lnTo>
                  <a:pt x="1099185" y="408860"/>
                </a:lnTo>
                <a:lnTo>
                  <a:pt x="1101090" y="400290"/>
                </a:lnTo>
                <a:lnTo>
                  <a:pt x="1102678" y="391720"/>
                </a:lnTo>
                <a:lnTo>
                  <a:pt x="1104583" y="382833"/>
                </a:lnTo>
                <a:lnTo>
                  <a:pt x="1105535" y="373945"/>
                </a:lnTo>
                <a:lnTo>
                  <a:pt x="1106488" y="365375"/>
                </a:lnTo>
                <a:lnTo>
                  <a:pt x="1107440" y="356805"/>
                </a:lnTo>
                <a:lnTo>
                  <a:pt x="1108075" y="348236"/>
                </a:lnTo>
                <a:lnTo>
                  <a:pt x="1108393" y="339666"/>
                </a:lnTo>
                <a:lnTo>
                  <a:pt x="1108710" y="330778"/>
                </a:lnTo>
                <a:lnTo>
                  <a:pt x="1108710" y="322208"/>
                </a:lnTo>
                <a:lnTo>
                  <a:pt x="1108393" y="313639"/>
                </a:lnTo>
                <a:lnTo>
                  <a:pt x="1107758" y="305069"/>
                </a:lnTo>
                <a:lnTo>
                  <a:pt x="1107440" y="296499"/>
                </a:lnTo>
                <a:lnTo>
                  <a:pt x="1106488" y="287611"/>
                </a:lnTo>
                <a:lnTo>
                  <a:pt x="1105535" y="279041"/>
                </a:lnTo>
                <a:lnTo>
                  <a:pt x="1104265" y="270472"/>
                </a:lnTo>
                <a:lnTo>
                  <a:pt x="1102360" y="262219"/>
                </a:lnTo>
                <a:lnTo>
                  <a:pt x="1100773" y="253649"/>
                </a:lnTo>
                <a:lnTo>
                  <a:pt x="1098868" y="245079"/>
                </a:lnTo>
                <a:lnTo>
                  <a:pt x="1096963" y="236827"/>
                </a:lnTo>
                <a:lnTo>
                  <a:pt x="1094423" y="228574"/>
                </a:lnTo>
                <a:lnTo>
                  <a:pt x="1091883" y="220322"/>
                </a:lnTo>
                <a:lnTo>
                  <a:pt x="1089343" y="212069"/>
                </a:lnTo>
                <a:lnTo>
                  <a:pt x="1086168" y="204134"/>
                </a:lnTo>
                <a:lnTo>
                  <a:pt x="1083310" y="195564"/>
                </a:lnTo>
                <a:lnTo>
                  <a:pt x="1079818" y="187629"/>
                </a:lnTo>
                <a:lnTo>
                  <a:pt x="1076325" y="179694"/>
                </a:lnTo>
                <a:lnTo>
                  <a:pt x="1072515" y="171759"/>
                </a:lnTo>
                <a:lnTo>
                  <a:pt x="1068705" y="164141"/>
                </a:lnTo>
                <a:lnTo>
                  <a:pt x="1064578" y="156523"/>
                </a:lnTo>
                <a:lnTo>
                  <a:pt x="1059815" y="148588"/>
                </a:lnTo>
                <a:lnTo>
                  <a:pt x="1055688" y="141288"/>
                </a:lnTo>
                <a:close/>
                <a:moveTo>
                  <a:pt x="743895" y="0"/>
                </a:moveTo>
                <a:lnTo>
                  <a:pt x="752158" y="0"/>
                </a:lnTo>
                <a:lnTo>
                  <a:pt x="760421" y="0"/>
                </a:lnTo>
                <a:lnTo>
                  <a:pt x="768366" y="318"/>
                </a:lnTo>
                <a:lnTo>
                  <a:pt x="776629" y="636"/>
                </a:lnTo>
                <a:lnTo>
                  <a:pt x="784892" y="1589"/>
                </a:lnTo>
                <a:lnTo>
                  <a:pt x="792837" y="2543"/>
                </a:lnTo>
                <a:lnTo>
                  <a:pt x="801100" y="3814"/>
                </a:lnTo>
                <a:lnTo>
                  <a:pt x="809681" y="5085"/>
                </a:lnTo>
                <a:lnTo>
                  <a:pt x="817944" y="6674"/>
                </a:lnTo>
                <a:lnTo>
                  <a:pt x="826207" y="8263"/>
                </a:lnTo>
                <a:lnTo>
                  <a:pt x="840191" y="12077"/>
                </a:lnTo>
                <a:lnTo>
                  <a:pt x="853857" y="16208"/>
                </a:lnTo>
                <a:lnTo>
                  <a:pt x="867204" y="20975"/>
                </a:lnTo>
                <a:lnTo>
                  <a:pt x="880235" y="26378"/>
                </a:lnTo>
                <a:lnTo>
                  <a:pt x="892947" y="31781"/>
                </a:lnTo>
                <a:lnTo>
                  <a:pt x="905341" y="38137"/>
                </a:lnTo>
                <a:lnTo>
                  <a:pt x="917736" y="44811"/>
                </a:lnTo>
                <a:lnTo>
                  <a:pt x="929177" y="52121"/>
                </a:lnTo>
                <a:lnTo>
                  <a:pt x="940618" y="59748"/>
                </a:lnTo>
                <a:lnTo>
                  <a:pt x="951424" y="68011"/>
                </a:lnTo>
                <a:lnTo>
                  <a:pt x="962229" y="76592"/>
                </a:lnTo>
                <a:lnTo>
                  <a:pt x="972399" y="85490"/>
                </a:lnTo>
                <a:lnTo>
                  <a:pt x="982251" y="94707"/>
                </a:lnTo>
                <a:lnTo>
                  <a:pt x="991785" y="104559"/>
                </a:lnTo>
                <a:lnTo>
                  <a:pt x="1000684" y="114729"/>
                </a:lnTo>
                <a:lnTo>
                  <a:pt x="1008947" y="125216"/>
                </a:lnTo>
                <a:lnTo>
                  <a:pt x="1014667" y="132208"/>
                </a:lnTo>
                <a:lnTo>
                  <a:pt x="1020070" y="139518"/>
                </a:lnTo>
                <a:lnTo>
                  <a:pt x="1025155" y="147145"/>
                </a:lnTo>
                <a:lnTo>
                  <a:pt x="1029604" y="154455"/>
                </a:lnTo>
                <a:lnTo>
                  <a:pt x="1034371" y="162400"/>
                </a:lnTo>
                <a:lnTo>
                  <a:pt x="1039139" y="170027"/>
                </a:lnTo>
                <a:lnTo>
                  <a:pt x="1043270" y="177973"/>
                </a:lnTo>
                <a:lnTo>
                  <a:pt x="1047402" y="185918"/>
                </a:lnTo>
                <a:lnTo>
                  <a:pt x="1050897" y="194181"/>
                </a:lnTo>
                <a:lnTo>
                  <a:pt x="1054711" y="202444"/>
                </a:lnTo>
                <a:lnTo>
                  <a:pt x="1057889" y="211025"/>
                </a:lnTo>
                <a:lnTo>
                  <a:pt x="1061067" y="219288"/>
                </a:lnTo>
                <a:lnTo>
                  <a:pt x="1063928" y="227868"/>
                </a:lnTo>
                <a:lnTo>
                  <a:pt x="1066470" y="236449"/>
                </a:lnTo>
                <a:lnTo>
                  <a:pt x="1069013" y="245030"/>
                </a:lnTo>
                <a:lnTo>
                  <a:pt x="1071237" y="254247"/>
                </a:lnTo>
                <a:lnTo>
                  <a:pt x="1072826" y="263145"/>
                </a:lnTo>
                <a:lnTo>
                  <a:pt x="1074733" y="271726"/>
                </a:lnTo>
                <a:lnTo>
                  <a:pt x="1076322" y="280942"/>
                </a:lnTo>
                <a:lnTo>
                  <a:pt x="1077276" y="290159"/>
                </a:lnTo>
                <a:lnTo>
                  <a:pt x="1078229" y="299057"/>
                </a:lnTo>
                <a:lnTo>
                  <a:pt x="1078865" y="308274"/>
                </a:lnTo>
                <a:lnTo>
                  <a:pt x="1079182" y="317808"/>
                </a:lnTo>
                <a:lnTo>
                  <a:pt x="1079500" y="327025"/>
                </a:lnTo>
                <a:lnTo>
                  <a:pt x="1079182" y="336241"/>
                </a:lnTo>
                <a:lnTo>
                  <a:pt x="1078865" y="345457"/>
                </a:lnTo>
                <a:lnTo>
                  <a:pt x="1078229" y="354992"/>
                </a:lnTo>
                <a:lnTo>
                  <a:pt x="1077593" y="364208"/>
                </a:lnTo>
                <a:lnTo>
                  <a:pt x="1076322" y="373742"/>
                </a:lnTo>
                <a:lnTo>
                  <a:pt x="1074733" y="383277"/>
                </a:lnTo>
                <a:lnTo>
                  <a:pt x="1072826" y="392493"/>
                </a:lnTo>
                <a:lnTo>
                  <a:pt x="1070919" y="402027"/>
                </a:lnTo>
                <a:lnTo>
                  <a:pt x="1069966" y="405841"/>
                </a:lnTo>
                <a:lnTo>
                  <a:pt x="1068059" y="414104"/>
                </a:lnTo>
                <a:lnTo>
                  <a:pt x="1065517" y="422049"/>
                </a:lnTo>
                <a:lnTo>
                  <a:pt x="1062974" y="429994"/>
                </a:lnTo>
                <a:lnTo>
                  <a:pt x="1060432" y="437622"/>
                </a:lnTo>
                <a:lnTo>
                  <a:pt x="1057571" y="445249"/>
                </a:lnTo>
                <a:lnTo>
                  <a:pt x="1054711" y="453194"/>
                </a:lnTo>
                <a:lnTo>
                  <a:pt x="1051215" y="460822"/>
                </a:lnTo>
                <a:lnTo>
                  <a:pt x="1048037" y="468131"/>
                </a:lnTo>
                <a:lnTo>
                  <a:pt x="1044224" y="475441"/>
                </a:lnTo>
                <a:lnTo>
                  <a:pt x="1040728" y="482433"/>
                </a:lnTo>
                <a:lnTo>
                  <a:pt x="1032782" y="496416"/>
                </a:lnTo>
                <a:lnTo>
                  <a:pt x="1024519" y="510082"/>
                </a:lnTo>
                <a:lnTo>
                  <a:pt x="1014985" y="522794"/>
                </a:lnTo>
                <a:lnTo>
                  <a:pt x="1005451" y="535189"/>
                </a:lnTo>
                <a:lnTo>
                  <a:pt x="994963" y="547266"/>
                </a:lnTo>
                <a:lnTo>
                  <a:pt x="984476" y="558389"/>
                </a:lnTo>
                <a:lnTo>
                  <a:pt x="973035" y="569512"/>
                </a:lnTo>
                <a:lnTo>
                  <a:pt x="961276" y="579682"/>
                </a:lnTo>
                <a:lnTo>
                  <a:pt x="949199" y="589534"/>
                </a:lnTo>
                <a:lnTo>
                  <a:pt x="936169" y="598433"/>
                </a:lnTo>
                <a:lnTo>
                  <a:pt x="923139" y="607013"/>
                </a:lnTo>
                <a:lnTo>
                  <a:pt x="909473" y="614959"/>
                </a:lnTo>
                <a:lnTo>
                  <a:pt x="896125" y="621950"/>
                </a:lnTo>
                <a:lnTo>
                  <a:pt x="881824" y="628624"/>
                </a:lnTo>
                <a:lnTo>
                  <a:pt x="867204" y="634663"/>
                </a:lnTo>
                <a:lnTo>
                  <a:pt x="852585" y="639748"/>
                </a:lnTo>
                <a:lnTo>
                  <a:pt x="837331" y="644197"/>
                </a:lnTo>
                <a:lnTo>
                  <a:pt x="822076" y="648011"/>
                </a:lnTo>
                <a:lnTo>
                  <a:pt x="806503" y="650871"/>
                </a:lnTo>
                <a:lnTo>
                  <a:pt x="790931" y="653413"/>
                </a:lnTo>
                <a:lnTo>
                  <a:pt x="775040" y="655002"/>
                </a:lnTo>
                <a:lnTo>
                  <a:pt x="758832" y="655638"/>
                </a:lnTo>
                <a:lnTo>
                  <a:pt x="750887" y="655638"/>
                </a:lnTo>
                <a:lnTo>
                  <a:pt x="742624" y="655638"/>
                </a:lnTo>
                <a:lnTo>
                  <a:pt x="734679" y="655320"/>
                </a:lnTo>
                <a:lnTo>
                  <a:pt x="726415" y="654685"/>
                </a:lnTo>
                <a:lnTo>
                  <a:pt x="718470" y="654049"/>
                </a:lnTo>
                <a:lnTo>
                  <a:pt x="710207" y="653096"/>
                </a:lnTo>
                <a:lnTo>
                  <a:pt x="702262" y="651507"/>
                </a:lnTo>
                <a:lnTo>
                  <a:pt x="693681" y="650235"/>
                </a:lnTo>
                <a:lnTo>
                  <a:pt x="685418" y="648964"/>
                </a:lnTo>
                <a:lnTo>
                  <a:pt x="677473" y="647057"/>
                </a:lnTo>
                <a:lnTo>
                  <a:pt x="669210" y="644833"/>
                </a:lnTo>
                <a:lnTo>
                  <a:pt x="661265" y="642608"/>
                </a:lnTo>
                <a:lnTo>
                  <a:pt x="653002" y="640383"/>
                </a:lnTo>
                <a:lnTo>
                  <a:pt x="645374" y="637523"/>
                </a:lnTo>
                <a:lnTo>
                  <a:pt x="637111" y="634981"/>
                </a:lnTo>
                <a:lnTo>
                  <a:pt x="629484" y="632120"/>
                </a:lnTo>
                <a:lnTo>
                  <a:pt x="621857" y="628942"/>
                </a:lnTo>
                <a:lnTo>
                  <a:pt x="614547" y="625764"/>
                </a:lnTo>
                <a:lnTo>
                  <a:pt x="607237" y="621950"/>
                </a:lnTo>
                <a:lnTo>
                  <a:pt x="599928" y="618455"/>
                </a:lnTo>
                <a:lnTo>
                  <a:pt x="592618" y="614641"/>
                </a:lnTo>
                <a:lnTo>
                  <a:pt x="585627" y="610827"/>
                </a:lnTo>
                <a:lnTo>
                  <a:pt x="571961" y="601929"/>
                </a:lnTo>
                <a:lnTo>
                  <a:pt x="559248" y="593030"/>
                </a:lnTo>
                <a:lnTo>
                  <a:pt x="546536" y="583496"/>
                </a:lnTo>
                <a:lnTo>
                  <a:pt x="534142" y="573008"/>
                </a:lnTo>
                <a:lnTo>
                  <a:pt x="522383" y="562202"/>
                </a:lnTo>
                <a:lnTo>
                  <a:pt x="511577" y="550761"/>
                </a:lnTo>
                <a:lnTo>
                  <a:pt x="501407" y="539320"/>
                </a:lnTo>
                <a:lnTo>
                  <a:pt x="491238" y="526926"/>
                </a:lnTo>
                <a:lnTo>
                  <a:pt x="482021" y="513896"/>
                </a:lnTo>
                <a:lnTo>
                  <a:pt x="473440" y="500866"/>
                </a:lnTo>
                <a:lnTo>
                  <a:pt x="465495" y="487200"/>
                </a:lnTo>
                <a:lnTo>
                  <a:pt x="457868" y="473216"/>
                </a:lnTo>
                <a:lnTo>
                  <a:pt x="451512" y="458915"/>
                </a:lnTo>
                <a:lnTo>
                  <a:pt x="445473" y="444614"/>
                </a:lnTo>
                <a:lnTo>
                  <a:pt x="440070" y="429677"/>
                </a:lnTo>
                <a:lnTo>
                  <a:pt x="435621" y="414422"/>
                </a:lnTo>
                <a:lnTo>
                  <a:pt x="431807" y="399167"/>
                </a:lnTo>
                <a:lnTo>
                  <a:pt x="428629" y="383594"/>
                </a:lnTo>
                <a:lnTo>
                  <a:pt x="426405" y="367704"/>
                </a:lnTo>
                <a:lnTo>
                  <a:pt x="424816" y="351496"/>
                </a:lnTo>
                <a:lnTo>
                  <a:pt x="424498" y="343551"/>
                </a:lnTo>
                <a:lnTo>
                  <a:pt x="424180" y="335605"/>
                </a:lnTo>
                <a:lnTo>
                  <a:pt x="423862" y="327342"/>
                </a:lnTo>
                <a:lnTo>
                  <a:pt x="424180" y="319397"/>
                </a:lnTo>
                <a:lnTo>
                  <a:pt x="424498" y="311134"/>
                </a:lnTo>
                <a:lnTo>
                  <a:pt x="424816" y="303189"/>
                </a:lnTo>
                <a:lnTo>
                  <a:pt x="425769" y="294608"/>
                </a:lnTo>
                <a:lnTo>
                  <a:pt x="426405" y="286345"/>
                </a:lnTo>
                <a:lnTo>
                  <a:pt x="427676" y="278082"/>
                </a:lnTo>
                <a:lnTo>
                  <a:pt x="428947" y="269819"/>
                </a:lnTo>
                <a:lnTo>
                  <a:pt x="430854" y="261874"/>
                </a:lnTo>
                <a:lnTo>
                  <a:pt x="432443" y="253611"/>
                </a:lnTo>
                <a:lnTo>
                  <a:pt x="434350" y="245030"/>
                </a:lnTo>
                <a:lnTo>
                  <a:pt x="436892" y="237085"/>
                </a:lnTo>
                <a:lnTo>
                  <a:pt x="439117" y="229140"/>
                </a:lnTo>
                <a:lnTo>
                  <a:pt x="441659" y="221194"/>
                </a:lnTo>
                <a:lnTo>
                  <a:pt x="444520" y="213249"/>
                </a:lnTo>
                <a:lnTo>
                  <a:pt x="447380" y="205622"/>
                </a:lnTo>
                <a:lnTo>
                  <a:pt x="450558" y="197994"/>
                </a:lnTo>
                <a:lnTo>
                  <a:pt x="454054" y="190685"/>
                </a:lnTo>
                <a:lnTo>
                  <a:pt x="457232" y="183375"/>
                </a:lnTo>
                <a:lnTo>
                  <a:pt x="461046" y="176066"/>
                </a:lnTo>
                <a:lnTo>
                  <a:pt x="464859" y="169074"/>
                </a:lnTo>
                <a:lnTo>
                  <a:pt x="468991" y="161764"/>
                </a:lnTo>
                <a:lnTo>
                  <a:pt x="477254" y="148099"/>
                </a:lnTo>
                <a:lnTo>
                  <a:pt x="486470" y="135068"/>
                </a:lnTo>
                <a:lnTo>
                  <a:pt x="496322" y="122356"/>
                </a:lnTo>
                <a:lnTo>
                  <a:pt x="506492" y="109962"/>
                </a:lnTo>
                <a:lnTo>
                  <a:pt x="517298" y="98521"/>
                </a:lnTo>
                <a:lnTo>
                  <a:pt x="528421" y="87397"/>
                </a:lnTo>
                <a:lnTo>
                  <a:pt x="540498" y="77227"/>
                </a:lnTo>
                <a:lnTo>
                  <a:pt x="552892" y="67058"/>
                </a:lnTo>
                <a:lnTo>
                  <a:pt x="565287" y="57841"/>
                </a:lnTo>
                <a:lnTo>
                  <a:pt x="578635" y="49578"/>
                </a:lnTo>
                <a:lnTo>
                  <a:pt x="591983" y="41633"/>
                </a:lnTo>
                <a:lnTo>
                  <a:pt x="605966" y="34006"/>
                </a:lnTo>
                <a:lnTo>
                  <a:pt x="620268" y="27332"/>
                </a:lnTo>
                <a:lnTo>
                  <a:pt x="634887" y="21293"/>
                </a:lnTo>
                <a:lnTo>
                  <a:pt x="649824" y="16208"/>
                </a:lnTo>
                <a:lnTo>
                  <a:pt x="664761" y="11759"/>
                </a:lnTo>
                <a:lnTo>
                  <a:pt x="680651" y="7627"/>
                </a:lnTo>
                <a:lnTo>
                  <a:pt x="696224" y="4767"/>
                </a:lnTo>
                <a:lnTo>
                  <a:pt x="711796" y="2225"/>
                </a:lnTo>
                <a:lnTo>
                  <a:pt x="727687" y="636"/>
                </a:lnTo>
                <a:lnTo>
                  <a:pt x="735632" y="318"/>
                </a:lnTo>
                <a:lnTo>
                  <a:pt x="743895" y="0"/>
                </a:lnTo>
                <a:close/>
              </a:path>
            </a:pathLst>
          </a:custGeom>
          <a:solidFill>
            <a:sysClr val="window" lastClr="FFFFFF">
              <a:lumMod val="50000"/>
            </a:sysClr>
          </a:solidFill>
          <a:ln>
            <a:noFill/>
          </a:ln>
          <a:effectLst>
            <a:outerShdw blurRad="76200" dir="18900000" sy="23000" kx="-1200000" algn="bl" rotWithShape="0">
              <a:prstClr val="black">
                <a:alpha val="20000"/>
              </a:prstClr>
            </a:outerShdw>
          </a:effectLst>
        </p:spPr>
        <p:txBody>
          <a:bodyPr lIns="107905" tIns="53956" rIns="107905" bIns="53956" anchor="ctr">
            <a:scene3d>
              <a:camera prst="orthographicFront"/>
              <a:lightRig rig="threePt" dir="t"/>
            </a:scene3d>
            <a:sp3d>
              <a:contourClr>
                <a:srgbClr val="FFFFFF"/>
              </a:contourClr>
            </a:sp3d>
          </a:bodyPr>
          <a:lstStyle/>
          <a:p>
            <a:pPr algn="ctr" defTabSz="913765">
              <a:defRPr/>
            </a:pPr>
            <a:endParaRPr lang="zh-CN" altLang="en-US" sz="1900" kern="0">
              <a:solidFill>
                <a:srgbClr val="FFFFFF"/>
              </a:solidFill>
            </a:endParaRPr>
          </a:p>
        </p:txBody>
      </p:sp>
      <p:sp>
        <p:nvSpPr>
          <p:cNvPr id="8" name="椭圆 7"/>
          <p:cNvSpPr/>
          <p:nvPr/>
        </p:nvSpPr>
        <p:spPr>
          <a:xfrm>
            <a:off x="4154920" y="1716886"/>
            <a:ext cx="4000501" cy="4000501"/>
          </a:xfrm>
          <a:prstGeom prst="ellipse">
            <a:avLst/>
          </a:prstGeom>
          <a:noFill/>
          <a:ln w="15875" cap="flat" cmpd="sng" algn="ctr">
            <a:solidFill>
              <a:sysClr val="window" lastClr="FFFFFF">
                <a:lumMod val="50000"/>
              </a:sysClr>
            </a:solidFill>
            <a:prstDash val="dash"/>
            <a:miter lim="800000"/>
          </a:ln>
          <a:effectLst/>
        </p:spPr>
        <p:txBody>
          <a:bodyPr lIns="107905" tIns="53956" rIns="107905" bIns="53956" rtlCol="0" anchor="ctr"/>
          <a:lstStyle/>
          <a:p>
            <a:pPr algn="ctr" defTabSz="913765"/>
            <a:endParaRPr lang="zh-CN" altLang="en-US" sz="1900" kern="0">
              <a:solidFill>
                <a:sysClr val="window" lastClr="FFFFFF"/>
              </a:solidFill>
              <a:latin typeface="Calibri" panose="020F0502020204030204"/>
              <a:ea typeface="宋体" panose="02010600030101010101" pitchFamily="2" charset="-122"/>
            </a:endParaRPr>
          </a:p>
        </p:txBody>
      </p:sp>
      <p:sp>
        <p:nvSpPr>
          <p:cNvPr id="9" name="矩形 8"/>
          <p:cNvSpPr/>
          <p:nvPr/>
        </p:nvSpPr>
        <p:spPr>
          <a:xfrm>
            <a:off x="1657644" y="1762808"/>
            <a:ext cx="2756745" cy="633468"/>
          </a:xfrm>
          <a:prstGeom prst="rect">
            <a:avLst/>
          </a:prstGeom>
        </p:spPr>
        <p:txBody>
          <a:bodyPr wrap="square" lIns="107905" tIns="53956" rIns="107905" bIns="53956">
            <a:spAutoFit/>
          </a:bodyPr>
          <a:lstStyle/>
          <a:p>
            <a:pPr algn="r" defTabSz="913765">
              <a:lnSpc>
                <a:spcPct val="150000"/>
              </a:lnSpc>
            </a:pPr>
            <a:r>
              <a:rPr lang="en-US" altLang="zh-CN" sz="1200" kern="0" dirty="0">
                <a:solidFill>
                  <a:sysClr val="window" lastClr="FFFFFF">
                    <a:lumMod val="50000"/>
                  </a:sysClr>
                </a:solidFill>
                <a:latin typeface="微软雅黑" panose="020B0503020204020204" pitchFamily="34" charset="-122"/>
                <a:ea typeface="微软雅黑" panose="020B0503020204020204" pitchFamily="34" charset="-122"/>
              </a:rPr>
              <a:t>Click here to add content that matches the title.</a:t>
            </a:r>
            <a:endParaRPr lang="zh-CN" altLang="en-US" sz="1200" kern="0" dirty="0">
              <a:solidFill>
                <a:sysClr val="windowText" lastClr="000000"/>
              </a:solidFill>
            </a:endParaRPr>
          </a:p>
        </p:txBody>
      </p:sp>
      <p:grpSp>
        <p:nvGrpSpPr>
          <p:cNvPr id="10" name="组合 9"/>
          <p:cNvGrpSpPr/>
          <p:nvPr/>
        </p:nvGrpSpPr>
        <p:grpSpPr>
          <a:xfrm>
            <a:off x="4379947" y="1703087"/>
            <a:ext cx="1085907" cy="1081982"/>
            <a:chOff x="4670423" y="1825590"/>
            <a:chExt cx="919286" cy="915964"/>
          </a:xfrm>
        </p:grpSpPr>
        <p:sp>
          <p:nvSpPr>
            <p:cNvPr id="11" name="椭圆 10"/>
            <p:cNvSpPr/>
            <p:nvPr/>
          </p:nvSpPr>
          <p:spPr>
            <a:xfrm>
              <a:off x="4670423" y="1825590"/>
              <a:ext cx="919286" cy="915964"/>
            </a:xfrm>
            <a:prstGeom prst="ellipse">
              <a:avLst/>
            </a:prstGeom>
            <a:gradFill flip="none" rotWithShape="1">
              <a:gsLst>
                <a:gs pos="0">
                  <a:srgbClr val="A5A5A5">
                    <a:lumMod val="5000"/>
                    <a:lumOff val="95000"/>
                  </a:srgbClr>
                </a:gs>
                <a:gs pos="74000">
                  <a:srgbClr val="A5A5A5">
                    <a:lumMod val="45000"/>
                    <a:lumOff val="55000"/>
                  </a:srgbClr>
                </a:gs>
                <a:gs pos="83000">
                  <a:srgbClr val="A5A5A5">
                    <a:lumMod val="45000"/>
                    <a:lumOff val="55000"/>
                  </a:srgbClr>
                </a:gs>
                <a:gs pos="100000">
                  <a:srgbClr val="A5A5A5">
                    <a:lumMod val="30000"/>
                    <a:lumOff val="70000"/>
                  </a:srgbClr>
                </a:gs>
              </a:gsLst>
              <a:lin ang="18900000" scaled="1"/>
              <a:tileRect/>
            </a:gradFill>
            <a:ln w="12700" cap="flat" cmpd="sng" algn="ctr">
              <a:gradFill flip="none" rotWithShape="1">
                <a:gsLst>
                  <a:gs pos="0">
                    <a:srgbClr val="A5A5A5">
                      <a:lumMod val="5000"/>
                      <a:lumOff val="95000"/>
                    </a:srgbClr>
                  </a:gs>
                  <a:gs pos="74000">
                    <a:srgbClr val="A5A5A5">
                      <a:lumMod val="45000"/>
                      <a:lumOff val="55000"/>
                    </a:srgbClr>
                  </a:gs>
                  <a:gs pos="83000">
                    <a:srgbClr val="A5A5A5">
                      <a:lumMod val="45000"/>
                      <a:lumOff val="55000"/>
                    </a:srgbClr>
                  </a:gs>
                  <a:gs pos="100000">
                    <a:srgbClr val="A5A5A5">
                      <a:lumMod val="30000"/>
                      <a:lumOff val="70000"/>
                    </a:srgbClr>
                  </a:gs>
                </a:gsLst>
                <a:lin ang="8100000" scaled="1"/>
                <a:tileRect/>
              </a:gradFill>
              <a:prstDash val="solid"/>
              <a:miter lim="800000"/>
            </a:ln>
            <a:effectLst>
              <a:outerShdw blurRad="101600" dist="76200" dir="8100000" algn="tr" rotWithShape="0">
                <a:sysClr val="window" lastClr="FFFFFF">
                  <a:lumMod val="50000"/>
                  <a:alpha val="40000"/>
                </a:sysClr>
              </a:outerShdw>
            </a:effectLst>
          </p:spPr>
          <p:txBody>
            <a:bodyPr rtlCol="0" anchor="ctr"/>
            <a:lstStyle/>
            <a:p>
              <a:pPr algn="ctr" defTabSz="913765"/>
              <a:endParaRPr lang="zh-CN" altLang="en-US" sz="1900" kern="0">
                <a:solidFill>
                  <a:srgbClr val="3A3E4A"/>
                </a:solidFill>
                <a:latin typeface="Calibri" panose="020F0502020204030204"/>
                <a:ea typeface="宋体" panose="02010600030101010101" pitchFamily="2" charset="-122"/>
              </a:endParaRPr>
            </a:p>
          </p:txBody>
        </p:sp>
        <p:sp>
          <p:nvSpPr>
            <p:cNvPr id="12" name="文本框 26"/>
            <p:cNvSpPr txBox="1"/>
            <p:nvPr/>
          </p:nvSpPr>
          <p:spPr>
            <a:xfrm>
              <a:off x="4762184" y="1962576"/>
              <a:ext cx="726287" cy="638352"/>
            </a:xfrm>
            <a:prstGeom prst="rect">
              <a:avLst/>
            </a:prstGeom>
            <a:noFill/>
          </p:spPr>
          <p:txBody>
            <a:bodyPr wrap="none" rtlCol="0">
              <a:spAutoFit/>
            </a:bodyPr>
            <a:lstStyle/>
            <a:p>
              <a:pPr defTabSz="913765"/>
              <a:r>
                <a:rPr lang="en-US" altLang="zh-CN" sz="4300" kern="0" dirty="0">
                  <a:solidFill>
                    <a:srgbClr val="3A3E4A"/>
                  </a:solidFill>
                  <a:latin typeface="Britannic Bold" panose="020B0903060703020204" pitchFamily="34" charset="0"/>
                </a:rPr>
                <a:t>01</a:t>
              </a:r>
              <a:endParaRPr lang="zh-CN" altLang="en-US" sz="4300" kern="0" dirty="0">
                <a:solidFill>
                  <a:srgbClr val="3A3E4A"/>
                </a:solidFill>
                <a:latin typeface="Britannic Bold" panose="020B0903060703020204" pitchFamily="34" charset="0"/>
              </a:endParaRPr>
            </a:p>
          </p:txBody>
        </p:sp>
      </p:grpSp>
      <p:grpSp>
        <p:nvGrpSpPr>
          <p:cNvPr id="13" name="组合 12"/>
          <p:cNvGrpSpPr/>
          <p:nvPr/>
        </p:nvGrpSpPr>
        <p:grpSpPr>
          <a:xfrm>
            <a:off x="3611967" y="3176140"/>
            <a:ext cx="1085907" cy="1081982"/>
            <a:chOff x="4020282" y="3072620"/>
            <a:chExt cx="919286" cy="915964"/>
          </a:xfrm>
        </p:grpSpPr>
        <p:sp>
          <p:nvSpPr>
            <p:cNvPr id="14" name="椭圆 13"/>
            <p:cNvSpPr/>
            <p:nvPr/>
          </p:nvSpPr>
          <p:spPr>
            <a:xfrm>
              <a:off x="4020282" y="3072620"/>
              <a:ext cx="919286" cy="915964"/>
            </a:xfrm>
            <a:prstGeom prst="ellipse">
              <a:avLst/>
            </a:prstGeom>
            <a:gradFill flip="none" rotWithShape="1">
              <a:gsLst>
                <a:gs pos="0">
                  <a:srgbClr val="A5A5A5">
                    <a:lumMod val="5000"/>
                    <a:lumOff val="95000"/>
                  </a:srgbClr>
                </a:gs>
                <a:gs pos="74000">
                  <a:srgbClr val="A5A5A5">
                    <a:lumMod val="45000"/>
                    <a:lumOff val="55000"/>
                  </a:srgbClr>
                </a:gs>
                <a:gs pos="83000">
                  <a:srgbClr val="A5A5A5">
                    <a:lumMod val="45000"/>
                    <a:lumOff val="55000"/>
                  </a:srgbClr>
                </a:gs>
                <a:gs pos="100000">
                  <a:srgbClr val="A5A5A5">
                    <a:lumMod val="30000"/>
                    <a:lumOff val="70000"/>
                  </a:srgbClr>
                </a:gs>
              </a:gsLst>
              <a:lin ang="18900000" scaled="1"/>
              <a:tileRect/>
            </a:gradFill>
            <a:ln w="12700" cap="flat" cmpd="sng" algn="ctr">
              <a:gradFill flip="none" rotWithShape="1">
                <a:gsLst>
                  <a:gs pos="0">
                    <a:srgbClr val="A5A5A5">
                      <a:lumMod val="5000"/>
                      <a:lumOff val="95000"/>
                    </a:srgbClr>
                  </a:gs>
                  <a:gs pos="74000">
                    <a:srgbClr val="A5A5A5">
                      <a:lumMod val="45000"/>
                      <a:lumOff val="55000"/>
                    </a:srgbClr>
                  </a:gs>
                  <a:gs pos="83000">
                    <a:srgbClr val="A5A5A5">
                      <a:lumMod val="45000"/>
                      <a:lumOff val="55000"/>
                    </a:srgbClr>
                  </a:gs>
                  <a:gs pos="100000">
                    <a:srgbClr val="A5A5A5">
                      <a:lumMod val="30000"/>
                      <a:lumOff val="70000"/>
                    </a:srgbClr>
                  </a:gs>
                </a:gsLst>
                <a:lin ang="8100000" scaled="1"/>
                <a:tileRect/>
              </a:gradFill>
              <a:prstDash val="solid"/>
              <a:miter lim="800000"/>
            </a:ln>
            <a:effectLst>
              <a:outerShdw blurRad="101600" dist="76200" dir="8100000" algn="tr" rotWithShape="0">
                <a:sysClr val="window" lastClr="FFFFFF">
                  <a:lumMod val="50000"/>
                  <a:alpha val="40000"/>
                </a:sysClr>
              </a:outerShdw>
            </a:effectLst>
          </p:spPr>
          <p:txBody>
            <a:bodyPr rtlCol="0" anchor="ctr"/>
            <a:lstStyle/>
            <a:p>
              <a:pPr algn="ctr" defTabSz="913765"/>
              <a:endParaRPr lang="zh-CN" altLang="en-US" sz="1900" kern="0">
                <a:solidFill>
                  <a:srgbClr val="3A3E4A"/>
                </a:solidFill>
                <a:latin typeface="Calibri" panose="020F0502020204030204"/>
                <a:ea typeface="宋体" panose="02010600030101010101" pitchFamily="2" charset="-122"/>
              </a:endParaRPr>
            </a:p>
          </p:txBody>
        </p:sp>
        <p:sp>
          <p:nvSpPr>
            <p:cNvPr id="15" name="文本框 27"/>
            <p:cNvSpPr txBox="1"/>
            <p:nvPr/>
          </p:nvSpPr>
          <p:spPr>
            <a:xfrm>
              <a:off x="4105463" y="3216969"/>
              <a:ext cx="726287" cy="638352"/>
            </a:xfrm>
            <a:prstGeom prst="rect">
              <a:avLst/>
            </a:prstGeom>
            <a:noFill/>
          </p:spPr>
          <p:txBody>
            <a:bodyPr wrap="none" rtlCol="0">
              <a:spAutoFit/>
            </a:bodyPr>
            <a:lstStyle/>
            <a:p>
              <a:pPr defTabSz="913765"/>
              <a:r>
                <a:rPr lang="en-US" altLang="zh-CN" sz="4300" kern="0" dirty="0">
                  <a:solidFill>
                    <a:srgbClr val="3A3E4A"/>
                  </a:solidFill>
                  <a:latin typeface="Britannic Bold" panose="020B0903060703020204" pitchFamily="34" charset="0"/>
                </a:rPr>
                <a:t>02</a:t>
              </a:r>
              <a:endParaRPr lang="zh-CN" altLang="en-US" sz="4300" kern="0" dirty="0">
                <a:solidFill>
                  <a:srgbClr val="3A3E4A"/>
                </a:solidFill>
                <a:latin typeface="Britannic Bold" panose="020B0903060703020204" pitchFamily="34" charset="0"/>
              </a:endParaRPr>
            </a:p>
          </p:txBody>
        </p:sp>
      </p:grpSp>
      <p:grpSp>
        <p:nvGrpSpPr>
          <p:cNvPr id="16" name="组合 15"/>
          <p:cNvGrpSpPr/>
          <p:nvPr/>
        </p:nvGrpSpPr>
        <p:grpSpPr>
          <a:xfrm>
            <a:off x="4379947" y="4649193"/>
            <a:ext cx="1085907" cy="1081982"/>
            <a:chOff x="4670423" y="4319650"/>
            <a:chExt cx="919286" cy="915964"/>
          </a:xfrm>
        </p:grpSpPr>
        <p:sp>
          <p:nvSpPr>
            <p:cNvPr id="17" name="椭圆 16"/>
            <p:cNvSpPr/>
            <p:nvPr/>
          </p:nvSpPr>
          <p:spPr>
            <a:xfrm>
              <a:off x="4670423" y="4319650"/>
              <a:ext cx="919286" cy="915964"/>
            </a:xfrm>
            <a:prstGeom prst="ellipse">
              <a:avLst/>
            </a:prstGeom>
            <a:gradFill flip="none" rotWithShape="1">
              <a:gsLst>
                <a:gs pos="0">
                  <a:srgbClr val="A5A5A5">
                    <a:lumMod val="5000"/>
                    <a:lumOff val="95000"/>
                  </a:srgbClr>
                </a:gs>
                <a:gs pos="74000">
                  <a:srgbClr val="A5A5A5">
                    <a:lumMod val="45000"/>
                    <a:lumOff val="55000"/>
                  </a:srgbClr>
                </a:gs>
                <a:gs pos="83000">
                  <a:srgbClr val="A5A5A5">
                    <a:lumMod val="45000"/>
                    <a:lumOff val="55000"/>
                  </a:srgbClr>
                </a:gs>
                <a:gs pos="100000">
                  <a:srgbClr val="A5A5A5">
                    <a:lumMod val="30000"/>
                    <a:lumOff val="70000"/>
                  </a:srgbClr>
                </a:gs>
              </a:gsLst>
              <a:lin ang="18900000" scaled="1"/>
              <a:tileRect/>
            </a:gradFill>
            <a:ln w="12700" cap="flat" cmpd="sng" algn="ctr">
              <a:gradFill flip="none" rotWithShape="1">
                <a:gsLst>
                  <a:gs pos="0">
                    <a:srgbClr val="A5A5A5">
                      <a:lumMod val="5000"/>
                      <a:lumOff val="95000"/>
                    </a:srgbClr>
                  </a:gs>
                  <a:gs pos="74000">
                    <a:srgbClr val="A5A5A5">
                      <a:lumMod val="45000"/>
                      <a:lumOff val="55000"/>
                    </a:srgbClr>
                  </a:gs>
                  <a:gs pos="83000">
                    <a:srgbClr val="A5A5A5">
                      <a:lumMod val="45000"/>
                      <a:lumOff val="55000"/>
                    </a:srgbClr>
                  </a:gs>
                  <a:gs pos="100000">
                    <a:srgbClr val="A5A5A5">
                      <a:lumMod val="30000"/>
                      <a:lumOff val="70000"/>
                    </a:srgbClr>
                  </a:gs>
                </a:gsLst>
                <a:lin ang="8100000" scaled="1"/>
                <a:tileRect/>
              </a:gradFill>
              <a:prstDash val="solid"/>
              <a:miter lim="800000"/>
            </a:ln>
            <a:effectLst>
              <a:outerShdw blurRad="101600" dist="76200" dir="8100000" algn="tr" rotWithShape="0">
                <a:sysClr val="window" lastClr="FFFFFF">
                  <a:lumMod val="50000"/>
                  <a:alpha val="40000"/>
                </a:sysClr>
              </a:outerShdw>
            </a:effectLst>
          </p:spPr>
          <p:txBody>
            <a:bodyPr rtlCol="0" anchor="ctr"/>
            <a:lstStyle/>
            <a:p>
              <a:pPr algn="ctr" defTabSz="913765"/>
              <a:endParaRPr lang="zh-CN" altLang="en-US" sz="1900" kern="0">
                <a:solidFill>
                  <a:srgbClr val="3A3E4A"/>
                </a:solidFill>
                <a:latin typeface="Calibri" panose="020F0502020204030204"/>
                <a:ea typeface="宋体" panose="02010600030101010101" pitchFamily="2" charset="-122"/>
              </a:endParaRPr>
            </a:p>
          </p:txBody>
        </p:sp>
        <p:sp>
          <p:nvSpPr>
            <p:cNvPr id="18" name="文本框 28"/>
            <p:cNvSpPr txBox="1"/>
            <p:nvPr/>
          </p:nvSpPr>
          <p:spPr>
            <a:xfrm>
              <a:off x="4762183" y="4454466"/>
              <a:ext cx="726287" cy="638352"/>
            </a:xfrm>
            <a:prstGeom prst="rect">
              <a:avLst/>
            </a:prstGeom>
            <a:noFill/>
          </p:spPr>
          <p:txBody>
            <a:bodyPr wrap="none" rtlCol="0">
              <a:spAutoFit/>
            </a:bodyPr>
            <a:lstStyle/>
            <a:p>
              <a:pPr defTabSz="913765"/>
              <a:r>
                <a:rPr lang="en-US" altLang="zh-CN" sz="4300" kern="0" dirty="0">
                  <a:solidFill>
                    <a:srgbClr val="3A3E4A"/>
                  </a:solidFill>
                  <a:latin typeface="Britannic Bold" panose="020B0903060703020204" pitchFamily="34" charset="0"/>
                </a:rPr>
                <a:t>03</a:t>
              </a:r>
              <a:endParaRPr lang="zh-CN" altLang="en-US" sz="4300" kern="0" dirty="0">
                <a:solidFill>
                  <a:srgbClr val="3A3E4A"/>
                </a:solidFill>
                <a:latin typeface="Britannic Bold" panose="020B0903060703020204" pitchFamily="34" charset="0"/>
              </a:endParaRPr>
            </a:p>
          </p:txBody>
        </p:sp>
      </p:grpSp>
      <p:grpSp>
        <p:nvGrpSpPr>
          <p:cNvPr id="19" name="组合 18"/>
          <p:cNvGrpSpPr/>
          <p:nvPr/>
        </p:nvGrpSpPr>
        <p:grpSpPr>
          <a:xfrm>
            <a:off x="6776787" y="1702888"/>
            <a:ext cx="1085907" cy="1081982"/>
            <a:chOff x="6699493" y="1825424"/>
            <a:chExt cx="919286" cy="915964"/>
          </a:xfrm>
        </p:grpSpPr>
        <p:sp>
          <p:nvSpPr>
            <p:cNvPr id="20" name="椭圆 19"/>
            <p:cNvSpPr/>
            <p:nvPr/>
          </p:nvSpPr>
          <p:spPr>
            <a:xfrm>
              <a:off x="6699493" y="1825424"/>
              <a:ext cx="919286" cy="915964"/>
            </a:xfrm>
            <a:prstGeom prst="ellipse">
              <a:avLst/>
            </a:prstGeom>
            <a:gradFill flip="none" rotWithShape="1">
              <a:gsLst>
                <a:gs pos="0">
                  <a:srgbClr val="A5A5A5">
                    <a:lumMod val="5000"/>
                    <a:lumOff val="95000"/>
                  </a:srgbClr>
                </a:gs>
                <a:gs pos="74000">
                  <a:srgbClr val="A5A5A5">
                    <a:lumMod val="45000"/>
                    <a:lumOff val="55000"/>
                  </a:srgbClr>
                </a:gs>
                <a:gs pos="83000">
                  <a:srgbClr val="A5A5A5">
                    <a:lumMod val="45000"/>
                    <a:lumOff val="55000"/>
                  </a:srgbClr>
                </a:gs>
                <a:gs pos="100000">
                  <a:srgbClr val="A5A5A5">
                    <a:lumMod val="30000"/>
                    <a:lumOff val="70000"/>
                  </a:srgbClr>
                </a:gs>
              </a:gsLst>
              <a:lin ang="18900000" scaled="1"/>
              <a:tileRect/>
            </a:gradFill>
            <a:ln w="12700" cap="flat" cmpd="sng" algn="ctr">
              <a:gradFill flip="none" rotWithShape="1">
                <a:gsLst>
                  <a:gs pos="0">
                    <a:srgbClr val="A5A5A5">
                      <a:lumMod val="5000"/>
                      <a:lumOff val="95000"/>
                    </a:srgbClr>
                  </a:gs>
                  <a:gs pos="74000">
                    <a:srgbClr val="A5A5A5">
                      <a:lumMod val="45000"/>
                      <a:lumOff val="55000"/>
                    </a:srgbClr>
                  </a:gs>
                  <a:gs pos="83000">
                    <a:srgbClr val="A5A5A5">
                      <a:lumMod val="45000"/>
                      <a:lumOff val="55000"/>
                    </a:srgbClr>
                  </a:gs>
                  <a:gs pos="100000">
                    <a:srgbClr val="A5A5A5">
                      <a:lumMod val="30000"/>
                      <a:lumOff val="70000"/>
                    </a:srgbClr>
                  </a:gs>
                </a:gsLst>
                <a:lin ang="8100000" scaled="1"/>
                <a:tileRect/>
              </a:gradFill>
              <a:prstDash val="solid"/>
              <a:miter lim="800000"/>
            </a:ln>
            <a:effectLst>
              <a:outerShdw blurRad="101600" dist="76200" dir="8100000" algn="tr" rotWithShape="0">
                <a:sysClr val="window" lastClr="FFFFFF">
                  <a:lumMod val="50000"/>
                  <a:alpha val="40000"/>
                </a:sysClr>
              </a:outerShdw>
            </a:effectLst>
          </p:spPr>
          <p:txBody>
            <a:bodyPr rtlCol="0" anchor="ctr"/>
            <a:lstStyle/>
            <a:p>
              <a:pPr algn="ctr" defTabSz="913765"/>
              <a:endParaRPr lang="zh-CN" altLang="en-US" sz="1900" kern="0">
                <a:solidFill>
                  <a:srgbClr val="3A3E4A"/>
                </a:solidFill>
                <a:latin typeface="Calibri" panose="020F0502020204030204"/>
                <a:ea typeface="宋体" panose="02010600030101010101" pitchFamily="2" charset="-122"/>
              </a:endParaRPr>
            </a:p>
          </p:txBody>
        </p:sp>
        <p:sp>
          <p:nvSpPr>
            <p:cNvPr id="21" name="文本框 31"/>
            <p:cNvSpPr txBox="1"/>
            <p:nvPr/>
          </p:nvSpPr>
          <p:spPr>
            <a:xfrm>
              <a:off x="6791254" y="1962410"/>
              <a:ext cx="727645" cy="638352"/>
            </a:xfrm>
            <a:prstGeom prst="rect">
              <a:avLst/>
            </a:prstGeom>
            <a:noFill/>
          </p:spPr>
          <p:txBody>
            <a:bodyPr wrap="none" rtlCol="0">
              <a:spAutoFit/>
            </a:bodyPr>
            <a:lstStyle/>
            <a:p>
              <a:pPr defTabSz="913765"/>
              <a:r>
                <a:rPr lang="en-US" altLang="zh-CN" sz="4300" kern="0" dirty="0">
                  <a:solidFill>
                    <a:srgbClr val="3A3E4A"/>
                  </a:solidFill>
                  <a:latin typeface="Britannic Bold" panose="020B0903060703020204" pitchFamily="34" charset="0"/>
                </a:rPr>
                <a:t>06</a:t>
              </a:r>
              <a:endParaRPr lang="zh-CN" altLang="en-US" sz="4300" kern="0" dirty="0">
                <a:solidFill>
                  <a:srgbClr val="3A3E4A"/>
                </a:solidFill>
                <a:latin typeface="Britannic Bold" panose="020B0903060703020204" pitchFamily="34" charset="0"/>
              </a:endParaRPr>
            </a:p>
          </p:txBody>
        </p:sp>
      </p:grpSp>
      <p:grpSp>
        <p:nvGrpSpPr>
          <p:cNvPr id="22" name="组合 21"/>
          <p:cNvGrpSpPr/>
          <p:nvPr/>
        </p:nvGrpSpPr>
        <p:grpSpPr>
          <a:xfrm>
            <a:off x="7617916" y="3169145"/>
            <a:ext cx="1085907" cy="1081982"/>
            <a:chOff x="7411562" y="3066697"/>
            <a:chExt cx="919286" cy="915964"/>
          </a:xfrm>
        </p:grpSpPr>
        <p:sp>
          <p:nvSpPr>
            <p:cNvPr id="23" name="椭圆 22"/>
            <p:cNvSpPr/>
            <p:nvPr/>
          </p:nvSpPr>
          <p:spPr>
            <a:xfrm>
              <a:off x="7411562" y="3066697"/>
              <a:ext cx="919286" cy="915964"/>
            </a:xfrm>
            <a:prstGeom prst="ellipse">
              <a:avLst/>
            </a:prstGeom>
            <a:gradFill flip="none" rotWithShape="1">
              <a:gsLst>
                <a:gs pos="0">
                  <a:srgbClr val="A5A5A5">
                    <a:lumMod val="5000"/>
                    <a:lumOff val="95000"/>
                  </a:srgbClr>
                </a:gs>
                <a:gs pos="74000">
                  <a:srgbClr val="A5A5A5">
                    <a:lumMod val="45000"/>
                    <a:lumOff val="55000"/>
                  </a:srgbClr>
                </a:gs>
                <a:gs pos="83000">
                  <a:srgbClr val="A5A5A5">
                    <a:lumMod val="45000"/>
                    <a:lumOff val="55000"/>
                  </a:srgbClr>
                </a:gs>
                <a:gs pos="100000">
                  <a:srgbClr val="A5A5A5">
                    <a:lumMod val="30000"/>
                    <a:lumOff val="70000"/>
                  </a:srgbClr>
                </a:gs>
              </a:gsLst>
              <a:lin ang="18900000" scaled="1"/>
              <a:tileRect/>
            </a:gradFill>
            <a:ln w="12700" cap="flat" cmpd="sng" algn="ctr">
              <a:gradFill flip="none" rotWithShape="1">
                <a:gsLst>
                  <a:gs pos="0">
                    <a:srgbClr val="A5A5A5">
                      <a:lumMod val="5000"/>
                      <a:lumOff val="95000"/>
                    </a:srgbClr>
                  </a:gs>
                  <a:gs pos="74000">
                    <a:srgbClr val="A5A5A5">
                      <a:lumMod val="45000"/>
                      <a:lumOff val="55000"/>
                    </a:srgbClr>
                  </a:gs>
                  <a:gs pos="83000">
                    <a:srgbClr val="A5A5A5">
                      <a:lumMod val="45000"/>
                      <a:lumOff val="55000"/>
                    </a:srgbClr>
                  </a:gs>
                  <a:gs pos="100000">
                    <a:srgbClr val="A5A5A5">
                      <a:lumMod val="30000"/>
                      <a:lumOff val="70000"/>
                    </a:srgbClr>
                  </a:gs>
                </a:gsLst>
                <a:lin ang="8100000" scaled="1"/>
                <a:tileRect/>
              </a:gradFill>
              <a:prstDash val="solid"/>
              <a:miter lim="800000"/>
            </a:ln>
            <a:effectLst>
              <a:outerShdw blurRad="101600" dist="76200" dir="8100000" algn="tr" rotWithShape="0">
                <a:sysClr val="window" lastClr="FFFFFF">
                  <a:lumMod val="50000"/>
                  <a:alpha val="40000"/>
                </a:sysClr>
              </a:outerShdw>
            </a:effectLst>
          </p:spPr>
          <p:txBody>
            <a:bodyPr rtlCol="0" anchor="ctr"/>
            <a:lstStyle/>
            <a:p>
              <a:pPr algn="ctr" defTabSz="913765"/>
              <a:endParaRPr lang="zh-CN" altLang="en-US" sz="1900" kern="0">
                <a:solidFill>
                  <a:srgbClr val="3A3E4A"/>
                </a:solidFill>
                <a:latin typeface="Calibri" panose="020F0502020204030204"/>
                <a:ea typeface="宋体" panose="02010600030101010101" pitchFamily="2" charset="-122"/>
              </a:endParaRPr>
            </a:p>
          </p:txBody>
        </p:sp>
        <p:sp>
          <p:nvSpPr>
            <p:cNvPr id="24" name="文本框 33"/>
            <p:cNvSpPr txBox="1"/>
            <p:nvPr/>
          </p:nvSpPr>
          <p:spPr>
            <a:xfrm>
              <a:off x="7496743" y="3211046"/>
              <a:ext cx="726287" cy="638352"/>
            </a:xfrm>
            <a:prstGeom prst="rect">
              <a:avLst/>
            </a:prstGeom>
            <a:noFill/>
          </p:spPr>
          <p:txBody>
            <a:bodyPr wrap="none" rtlCol="0">
              <a:spAutoFit/>
            </a:bodyPr>
            <a:lstStyle/>
            <a:p>
              <a:pPr defTabSz="913765"/>
              <a:r>
                <a:rPr lang="en-US" altLang="zh-CN" sz="4300" kern="0" dirty="0">
                  <a:solidFill>
                    <a:srgbClr val="3A3E4A"/>
                  </a:solidFill>
                  <a:latin typeface="Britannic Bold" panose="020B0903060703020204" pitchFamily="34" charset="0"/>
                </a:rPr>
                <a:t>05</a:t>
              </a:r>
              <a:endParaRPr lang="zh-CN" altLang="en-US" sz="4300" kern="0" dirty="0">
                <a:solidFill>
                  <a:srgbClr val="3A3E4A"/>
                </a:solidFill>
                <a:latin typeface="Britannic Bold" panose="020B0903060703020204" pitchFamily="34" charset="0"/>
              </a:endParaRPr>
            </a:p>
          </p:txBody>
        </p:sp>
      </p:grpSp>
      <p:grpSp>
        <p:nvGrpSpPr>
          <p:cNvPr id="25" name="组合 24"/>
          <p:cNvGrpSpPr/>
          <p:nvPr/>
        </p:nvGrpSpPr>
        <p:grpSpPr>
          <a:xfrm>
            <a:off x="6776787" y="4649193"/>
            <a:ext cx="1085907" cy="1081982"/>
            <a:chOff x="6699494" y="4319650"/>
            <a:chExt cx="919286" cy="915964"/>
          </a:xfrm>
        </p:grpSpPr>
        <p:sp>
          <p:nvSpPr>
            <p:cNvPr id="26" name="椭圆 25"/>
            <p:cNvSpPr/>
            <p:nvPr/>
          </p:nvSpPr>
          <p:spPr>
            <a:xfrm>
              <a:off x="6699494" y="4319650"/>
              <a:ext cx="919286" cy="915964"/>
            </a:xfrm>
            <a:prstGeom prst="ellipse">
              <a:avLst/>
            </a:prstGeom>
            <a:gradFill flip="none" rotWithShape="1">
              <a:gsLst>
                <a:gs pos="0">
                  <a:srgbClr val="A5A5A5">
                    <a:lumMod val="5000"/>
                    <a:lumOff val="95000"/>
                  </a:srgbClr>
                </a:gs>
                <a:gs pos="74000">
                  <a:srgbClr val="A5A5A5">
                    <a:lumMod val="45000"/>
                    <a:lumOff val="55000"/>
                  </a:srgbClr>
                </a:gs>
                <a:gs pos="83000">
                  <a:srgbClr val="A5A5A5">
                    <a:lumMod val="45000"/>
                    <a:lumOff val="55000"/>
                  </a:srgbClr>
                </a:gs>
                <a:gs pos="100000">
                  <a:srgbClr val="A5A5A5">
                    <a:lumMod val="30000"/>
                    <a:lumOff val="70000"/>
                  </a:srgbClr>
                </a:gs>
              </a:gsLst>
              <a:lin ang="18900000" scaled="1"/>
              <a:tileRect/>
            </a:gradFill>
            <a:ln w="12700" cap="flat" cmpd="sng" algn="ctr">
              <a:gradFill flip="none" rotWithShape="1">
                <a:gsLst>
                  <a:gs pos="0">
                    <a:srgbClr val="A5A5A5">
                      <a:lumMod val="5000"/>
                      <a:lumOff val="95000"/>
                    </a:srgbClr>
                  </a:gs>
                  <a:gs pos="74000">
                    <a:srgbClr val="A5A5A5">
                      <a:lumMod val="45000"/>
                      <a:lumOff val="55000"/>
                    </a:srgbClr>
                  </a:gs>
                  <a:gs pos="83000">
                    <a:srgbClr val="A5A5A5">
                      <a:lumMod val="45000"/>
                      <a:lumOff val="55000"/>
                    </a:srgbClr>
                  </a:gs>
                  <a:gs pos="100000">
                    <a:srgbClr val="A5A5A5">
                      <a:lumMod val="30000"/>
                      <a:lumOff val="70000"/>
                    </a:srgbClr>
                  </a:gs>
                </a:gsLst>
                <a:lin ang="8100000" scaled="1"/>
                <a:tileRect/>
              </a:gradFill>
              <a:prstDash val="solid"/>
              <a:miter lim="800000"/>
            </a:ln>
            <a:effectLst>
              <a:outerShdw blurRad="101600" dist="76200" dir="8100000" algn="tr" rotWithShape="0">
                <a:sysClr val="window" lastClr="FFFFFF">
                  <a:lumMod val="50000"/>
                  <a:alpha val="40000"/>
                </a:sysClr>
              </a:outerShdw>
            </a:effectLst>
          </p:spPr>
          <p:txBody>
            <a:bodyPr rtlCol="0" anchor="ctr"/>
            <a:lstStyle/>
            <a:p>
              <a:pPr algn="ctr" defTabSz="913765"/>
              <a:endParaRPr lang="zh-CN" altLang="en-US" sz="1900" kern="0">
                <a:solidFill>
                  <a:srgbClr val="3A3E4A"/>
                </a:solidFill>
                <a:latin typeface="Calibri" panose="020F0502020204030204"/>
                <a:ea typeface="宋体" panose="02010600030101010101" pitchFamily="2" charset="-122"/>
              </a:endParaRPr>
            </a:p>
          </p:txBody>
        </p:sp>
        <p:sp>
          <p:nvSpPr>
            <p:cNvPr id="27" name="文本框 35"/>
            <p:cNvSpPr txBox="1"/>
            <p:nvPr/>
          </p:nvSpPr>
          <p:spPr>
            <a:xfrm>
              <a:off x="6791254" y="4454466"/>
              <a:ext cx="726287" cy="638352"/>
            </a:xfrm>
            <a:prstGeom prst="rect">
              <a:avLst/>
            </a:prstGeom>
            <a:noFill/>
          </p:spPr>
          <p:txBody>
            <a:bodyPr wrap="none" rtlCol="0">
              <a:spAutoFit/>
            </a:bodyPr>
            <a:lstStyle/>
            <a:p>
              <a:pPr defTabSz="913765"/>
              <a:r>
                <a:rPr lang="en-US" altLang="zh-CN" sz="4300" kern="0" dirty="0">
                  <a:solidFill>
                    <a:srgbClr val="3A3E4A"/>
                  </a:solidFill>
                  <a:latin typeface="Britannic Bold" panose="020B0903060703020204" pitchFamily="34" charset="0"/>
                </a:rPr>
                <a:t>04</a:t>
              </a:r>
              <a:endParaRPr lang="zh-CN" altLang="en-US" sz="4300" kern="0" dirty="0">
                <a:solidFill>
                  <a:srgbClr val="3A3E4A"/>
                </a:solidFill>
                <a:latin typeface="Britannic Bold" panose="020B0903060703020204" pitchFamily="34" charset="0"/>
              </a:endParaRPr>
            </a:p>
          </p:txBody>
        </p:sp>
      </p:grpSp>
      <p:sp>
        <p:nvSpPr>
          <p:cNvPr id="28" name="矩形 27"/>
          <p:cNvSpPr/>
          <p:nvPr/>
        </p:nvSpPr>
        <p:spPr>
          <a:xfrm>
            <a:off x="7930395" y="1780346"/>
            <a:ext cx="2722302" cy="633468"/>
          </a:xfrm>
          <a:prstGeom prst="rect">
            <a:avLst/>
          </a:prstGeom>
        </p:spPr>
        <p:txBody>
          <a:bodyPr wrap="square" lIns="107905" tIns="53956" rIns="107905" bIns="53956">
            <a:spAutoFit/>
          </a:bodyPr>
          <a:lstStyle/>
          <a:p>
            <a:pPr defTabSz="913765">
              <a:lnSpc>
                <a:spcPct val="150000"/>
              </a:lnSpc>
            </a:pPr>
            <a:r>
              <a:rPr lang="en-US" altLang="zh-CN" sz="1200" kern="0" dirty="0">
                <a:solidFill>
                  <a:sysClr val="window" lastClr="FFFFFF">
                    <a:lumMod val="50000"/>
                  </a:sysClr>
                </a:solidFill>
                <a:latin typeface="微软雅黑" panose="020B0503020204020204" pitchFamily="34" charset="-122"/>
                <a:ea typeface="微软雅黑" panose="020B0503020204020204" pitchFamily="34" charset="-122"/>
              </a:rPr>
              <a:t>Click here to add content that matches the title.</a:t>
            </a:r>
            <a:endParaRPr lang="zh-CN" altLang="en-US" sz="1200" kern="0" dirty="0">
              <a:solidFill>
                <a:sysClr val="windowText" lastClr="000000"/>
              </a:solidFill>
            </a:endParaRPr>
          </a:p>
        </p:txBody>
      </p:sp>
      <p:sp>
        <p:nvSpPr>
          <p:cNvPr id="29" name="矩形 28"/>
          <p:cNvSpPr/>
          <p:nvPr/>
        </p:nvSpPr>
        <p:spPr>
          <a:xfrm>
            <a:off x="804914" y="3382935"/>
            <a:ext cx="2756745" cy="633468"/>
          </a:xfrm>
          <a:prstGeom prst="rect">
            <a:avLst/>
          </a:prstGeom>
        </p:spPr>
        <p:txBody>
          <a:bodyPr wrap="square" lIns="107905" tIns="53956" rIns="107905" bIns="53956">
            <a:spAutoFit/>
          </a:bodyPr>
          <a:lstStyle/>
          <a:p>
            <a:pPr algn="r" defTabSz="913765">
              <a:lnSpc>
                <a:spcPct val="150000"/>
              </a:lnSpc>
            </a:pPr>
            <a:r>
              <a:rPr lang="en-US" altLang="zh-CN" sz="1200" kern="0" dirty="0">
                <a:solidFill>
                  <a:sysClr val="window" lastClr="FFFFFF">
                    <a:lumMod val="50000"/>
                  </a:sysClr>
                </a:solidFill>
                <a:latin typeface="微软雅黑" panose="020B0503020204020204" pitchFamily="34" charset="-122"/>
                <a:ea typeface="微软雅黑" panose="020B0503020204020204" pitchFamily="34" charset="-122"/>
              </a:rPr>
              <a:t>Click here to add content that matches the title.</a:t>
            </a:r>
            <a:endParaRPr lang="zh-CN" altLang="en-US" sz="1200" kern="0" dirty="0">
              <a:solidFill>
                <a:sysClr val="windowText" lastClr="000000"/>
              </a:solidFill>
            </a:endParaRPr>
          </a:p>
        </p:txBody>
      </p:sp>
      <p:sp>
        <p:nvSpPr>
          <p:cNvPr id="30" name="矩形 29"/>
          <p:cNvSpPr/>
          <p:nvPr/>
        </p:nvSpPr>
        <p:spPr>
          <a:xfrm>
            <a:off x="1623202" y="4896640"/>
            <a:ext cx="2756745" cy="633468"/>
          </a:xfrm>
          <a:prstGeom prst="rect">
            <a:avLst/>
          </a:prstGeom>
        </p:spPr>
        <p:txBody>
          <a:bodyPr wrap="square" lIns="107905" tIns="53956" rIns="107905" bIns="53956">
            <a:spAutoFit/>
          </a:bodyPr>
          <a:lstStyle/>
          <a:p>
            <a:pPr algn="r" defTabSz="913765">
              <a:lnSpc>
                <a:spcPct val="150000"/>
              </a:lnSpc>
            </a:pPr>
            <a:r>
              <a:rPr lang="en-US" altLang="zh-CN" sz="1200" kern="0" dirty="0">
                <a:solidFill>
                  <a:sysClr val="window" lastClr="FFFFFF">
                    <a:lumMod val="50000"/>
                  </a:sysClr>
                </a:solidFill>
                <a:latin typeface="微软雅黑" panose="020B0503020204020204" pitchFamily="34" charset="-122"/>
                <a:ea typeface="微软雅黑" panose="020B0503020204020204" pitchFamily="34" charset="-122"/>
              </a:rPr>
              <a:t>Click here to add content that matches the title.</a:t>
            </a:r>
            <a:endParaRPr lang="zh-CN" altLang="en-US" sz="1200" kern="0" dirty="0">
              <a:solidFill>
                <a:sysClr val="windowText" lastClr="000000"/>
              </a:solidFill>
            </a:endParaRPr>
          </a:p>
        </p:txBody>
      </p:sp>
      <p:sp>
        <p:nvSpPr>
          <p:cNvPr id="31" name="矩形 30"/>
          <p:cNvSpPr/>
          <p:nvPr/>
        </p:nvSpPr>
        <p:spPr>
          <a:xfrm>
            <a:off x="8698374" y="3398853"/>
            <a:ext cx="2722302" cy="633468"/>
          </a:xfrm>
          <a:prstGeom prst="rect">
            <a:avLst/>
          </a:prstGeom>
        </p:spPr>
        <p:txBody>
          <a:bodyPr wrap="square" lIns="107905" tIns="53956" rIns="107905" bIns="53956">
            <a:spAutoFit/>
          </a:bodyPr>
          <a:lstStyle/>
          <a:p>
            <a:pPr defTabSz="913765">
              <a:lnSpc>
                <a:spcPct val="150000"/>
              </a:lnSpc>
            </a:pPr>
            <a:r>
              <a:rPr lang="en-US" altLang="zh-CN" sz="1200" kern="0" dirty="0">
                <a:solidFill>
                  <a:sysClr val="window" lastClr="FFFFFF">
                    <a:lumMod val="50000"/>
                  </a:sysClr>
                </a:solidFill>
                <a:latin typeface="微软雅黑" panose="020B0503020204020204" pitchFamily="34" charset="-122"/>
                <a:ea typeface="微软雅黑" panose="020B0503020204020204" pitchFamily="34" charset="-122"/>
              </a:rPr>
              <a:t>Click here to add content that matches the title.</a:t>
            </a:r>
            <a:endParaRPr lang="zh-CN" altLang="en-US" sz="1200" kern="0" dirty="0">
              <a:solidFill>
                <a:sysClr val="windowText" lastClr="000000"/>
              </a:solidFill>
            </a:endParaRPr>
          </a:p>
        </p:txBody>
      </p:sp>
      <p:sp>
        <p:nvSpPr>
          <p:cNvPr id="32" name="矩形 31"/>
          <p:cNvSpPr/>
          <p:nvPr/>
        </p:nvSpPr>
        <p:spPr>
          <a:xfrm>
            <a:off x="7862692" y="4862984"/>
            <a:ext cx="2722302" cy="633468"/>
          </a:xfrm>
          <a:prstGeom prst="rect">
            <a:avLst/>
          </a:prstGeom>
        </p:spPr>
        <p:txBody>
          <a:bodyPr wrap="square" lIns="107905" tIns="53956" rIns="107905" bIns="53956">
            <a:spAutoFit/>
          </a:bodyPr>
          <a:lstStyle/>
          <a:p>
            <a:pPr defTabSz="913765">
              <a:lnSpc>
                <a:spcPct val="150000"/>
              </a:lnSpc>
            </a:pPr>
            <a:r>
              <a:rPr lang="en-US" altLang="zh-CN" sz="1200" kern="0" dirty="0">
                <a:solidFill>
                  <a:sysClr val="window" lastClr="FFFFFF">
                    <a:lumMod val="50000"/>
                  </a:sysClr>
                </a:solidFill>
                <a:latin typeface="微软雅黑" panose="020B0503020204020204" pitchFamily="34" charset="-122"/>
                <a:ea typeface="微软雅黑" panose="020B0503020204020204" pitchFamily="34" charset="-122"/>
              </a:rPr>
              <a:t>Click here to add content that matches the title.</a:t>
            </a:r>
            <a:endParaRPr lang="zh-CN" altLang="en-US" sz="1200" kern="0" dirty="0">
              <a:solidFill>
                <a:sysClr val="windowText" lastClr="000000"/>
              </a:solidFill>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2000">
        <p15:prstTrans prst="wind"/>
      </p:transition>
    </mc:Choice>
    <mc:Fallback xmlns="">
      <p:transition spd="slow" advTm="2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750"/>
                                            <p:tgtEl>
                                              <p:spTgt spid="7"/>
                                            </p:tgtEl>
                                          </p:cBhvr>
                                        </p:animEffect>
                                        <p:anim calcmode="lin" valueType="num">
                                          <p:cBhvr>
                                            <p:cTn id="8" dur="750" fill="hold"/>
                                            <p:tgtEl>
                                              <p:spTgt spid="7"/>
                                            </p:tgtEl>
                                            <p:attrNameLst>
                                              <p:attrName>ppt_x</p:attrName>
                                            </p:attrNameLst>
                                          </p:cBhvr>
                                          <p:tavLst>
                                            <p:tav tm="0">
                                              <p:val>
                                                <p:strVal val="#ppt_x"/>
                                              </p:val>
                                            </p:tav>
                                            <p:tav tm="100000">
                                              <p:val>
                                                <p:strVal val="#ppt_x"/>
                                              </p:val>
                                            </p:tav>
                                          </p:tavLst>
                                        </p:anim>
                                        <p:anim calcmode="lin" valueType="num">
                                          <p:cBhvr>
                                            <p:cTn id="9" dur="750" fill="hold"/>
                                            <p:tgtEl>
                                              <p:spTgt spid="7"/>
                                            </p:tgtEl>
                                            <p:attrNameLst>
                                              <p:attrName>ppt_y</p:attrName>
                                            </p:attrNameLst>
                                          </p:cBhvr>
                                          <p:tavLst>
                                            <p:tav tm="0">
                                              <p:val>
                                                <p:strVal val="#ppt_y-.1"/>
                                              </p:val>
                                            </p:tav>
                                            <p:tav tm="100000">
                                              <p:val>
                                                <p:strVal val="#ppt_y"/>
                                              </p:val>
                                            </p:tav>
                                          </p:tavLst>
                                        </p:anim>
                                      </p:childTnLst>
                                    </p:cTn>
                                  </p:par>
                                  <p:par>
                                    <p:cTn id="10" presetID="53" presetClass="entr" presetSubtype="16" fill="hold" grpId="0" nodeType="withEffect">
                                      <p:stCondLst>
                                        <p:cond delay="25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childTnLst>
                              </p:cTn>
                            </p:par>
                            <p:par>
                              <p:cTn id="15" fill="hold">
                                <p:stCondLst>
                                  <p:cond delay="1000"/>
                                </p:stCondLst>
                                <p:childTnLst>
                                  <p:par>
                                    <p:cTn id="16" presetID="2" presetClass="entr" presetSubtype="9" accel="40000" fill="hold" nodeType="afterEffect" p14:presetBounceEnd="40000">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14:bounceEnd="40000">
                                          <p:cBhvr additive="base">
                                            <p:cTn id="18" dur="500" fill="hold"/>
                                            <p:tgtEl>
                                              <p:spTgt spid="10"/>
                                            </p:tgtEl>
                                            <p:attrNameLst>
                                              <p:attrName>ppt_x</p:attrName>
                                            </p:attrNameLst>
                                          </p:cBhvr>
                                          <p:tavLst>
                                            <p:tav tm="0">
                                              <p:val>
                                                <p:strVal val="0-#ppt_w/2"/>
                                              </p:val>
                                            </p:tav>
                                            <p:tav tm="100000">
                                              <p:val>
                                                <p:strVal val="#ppt_x"/>
                                              </p:val>
                                            </p:tav>
                                          </p:tavLst>
                                        </p:anim>
                                        <p:anim calcmode="lin" valueType="num" p14:bounceEnd="40000">
                                          <p:cBhvr additive="base">
                                            <p:cTn id="19" dur="500" fill="hold"/>
                                            <p:tgtEl>
                                              <p:spTgt spid="10"/>
                                            </p:tgtEl>
                                            <p:attrNameLst>
                                              <p:attrName>ppt_y</p:attrName>
                                            </p:attrNameLst>
                                          </p:cBhvr>
                                          <p:tavLst>
                                            <p:tav tm="0">
                                              <p:val>
                                                <p:strVal val="0-#ppt_h/2"/>
                                              </p:val>
                                            </p:tav>
                                            <p:tav tm="100000">
                                              <p:val>
                                                <p:strVal val="#ppt_y"/>
                                              </p:val>
                                            </p:tav>
                                          </p:tavLst>
                                        </p:anim>
                                      </p:childTnLst>
                                    </p:cTn>
                                  </p:par>
                                  <p:par>
                                    <p:cTn id="20" presetID="14" presetClass="entr" presetSubtype="1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randombar(horizontal)">
                                          <p:cBhvr>
                                            <p:cTn id="22" dur="500"/>
                                            <p:tgtEl>
                                              <p:spTgt spid="9"/>
                                            </p:tgtEl>
                                          </p:cBhvr>
                                        </p:animEffect>
                                      </p:childTnLst>
                                    </p:cTn>
                                  </p:par>
                                  <p:par>
                                    <p:cTn id="23" presetID="2" presetClass="entr" presetSubtype="9" accel="40000" fill="hold" nodeType="withEffect" p14:presetBounceEnd="40000">
                                      <p:stCondLst>
                                        <p:cond delay="250"/>
                                      </p:stCondLst>
                                      <p:childTnLst>
                                        <p:set>
                                          <p:cBhvr>
                                            <p:cTn id="24" dur="1" fill="hold">
                                              <p:stCondLst>
                                                <p:cond delay="0"/>
                                              </p:stCondLst>
                                            </p:cTn>
                                            <p:tgtEl>
                                              <p:spTgt spid="13"/>
                                            </p:tgtEl>
                                            <p:attrNameLst>
                                              <p:attrName>style.visibility</p:attrName>
                                            </p:attrNameLst>
                                          </p:cBhvr>
                                          <p:to>
                                            <p:strVal val="visible"/>
                                          </p:to>
                                        </p:set>
                                        <p:anim calcmode="lin" valueType="num" p14:bounceEnd="40000">
                                          <p:cBhvr additive="base">
                                            <p:cTn id="25" dur="500" fill="hold"/>
                                            <p:tgtEl>
                                              <p:spTgt spid="13"/>
                                            </p:tgtEl>
                                            <p:attrNameLst>
                                              <p:attrName>ppt_x</p:attrName>
                                            </p:attrNameLst>
                                          </p:cBhvr>
                                          <p:tavLst>
                                            <p:tav tm="0">
                                              <p:val>
                                                <p:strVal val="0-#ppt_w/2"/>
                                              </p:val>
                                            </p:tav>
                                            <p:tav tm="100000">
                                              <p:val>
                                                <p:strVal val="#ppt_x"/>
                                              </p:val>
                                            </p:tav>
                                          </p:tavLst>
                                        </p:anim>
                                        <p:anim calcmode="lin" valueType="num" p14:bounceEnd="40000">
                                          <p:cBhvr additive="base">
                                            <p:cTn id="26" dur="500" fill="hold"/>
                                            <p:tgtEl>
                                              <p:spTgt spid="13"/>
                                            </p:tgtEl>
                                            <p:attrNameLst>
                                              <p:attrName>ppt_y</p:attrName>
                                            </p:attrNameLst>
                                          </p:cBhvr>
                                          <p:tavLst>
                                            <p:tav tm="0">
                                              <p:val>
                                                <p:strVal val="0-#ppt_h/2"/>
                                              </p:val>
                                            </p:tav>
                                            <p:tav tm="100000">
                                              <p:val>
                                                <p:strVal val="#ppt_y"/>
                                              </p:val>
                                            </p:tav>
                                          </p:tavLst>
                                        </p:anim>
                                      </p:childTnLst>
                                    </p:cTn>
                                  </p:par>
                                  <p:par>
                                    <p:cTn id="27" presetID="14" presetClass="entr" presetSubtype="10" fill="hold" grpId="0" nodeType="withEffect">
                                      <p:stCondLst>
                                        <p:cond delay="250"/>
                                      </p:stCondLst>
                                      <p:childTnLst>
                                        <p:set>
                                          <p:cBhvr>
                                            <p:cTn id="28" dur="1" fill="hold">
                                              <p:stCondLst>
                                                <p:cond delay="0"/>
                                              </p:stCondLst>
                                            </p:cTn>
                                            <p:tgtEl>
                                              <p:spTgt spid="29"/>
                                            </p:tgtEl>
                                            <p:attrNameLst>
                                              <p:attrName>style.visibility</p:attrName>
                                            </p:attrNameLst>
                                          </p:cBhvr>
                                          <p:to>
                                            <p:strVal val="visible"/>
                                          </p:to>
                                        </p:set>
                                        <p:animEffect transition="in" filter="randombar(horizontal)">
                                          <p:cBhvr>
                                            <p:cTn id="29" dur="500"/>
                                            <p:tgtEl>
                                              <p:spTgt spid="29"/>
                                            </p:tgtEl>
                                          </p:cBhvr>
                                        </p:animEffect>
                                      </p:childTnLst>
                                    </p:cTn>
                                  </p:par>
                                  <p:par>
                                    <p:cTn id="30" presetID="2" presetClass="entr" presetSubtype="9" accel="40000" fill="hold" nodeType="withEffect" p14:presetBounceEnd="40000">
                                      <p:stCondLst>
                                        <p:cond delay="500"/>
                                      </p:stCondLst>
                                      <p:childTnLst>
                                        <p:set>
                                          <p:cBhvr>
                                            <p:cTn id="31" dur="1" fill="hold">
                                              <p:stCondLst>
                                                <p:cond delay="0"/>
                                              </p:stCondLst>
                                            </p:cTn>
                                            <p:tgtEl>
                                              <p:spTgt spid="16"/>
                                            </p:tgtEl>
                                            <p:attrNameLst>
                                              <p:attrName>style.visibility</p:attrName>
                                            </p:attrNameLst>
                                          </p:cBhvr>
                                          <p:to>
                                            <p:strVal val="visible"/>
                                          </p:to>
                                        </p:set>
                                        <p:anim calcmode="lin" valueType="num" p14:bounceEnd="40000">
                                          <p:cBhvr additive="base">
                                            <p:cTn id="32" dur="500" fill="hold"/>
                                            <p:tgtEl>
                                              <p:spTgt spid="16"/>
                                            </p:tgtEl>
                                            <p:attrNameLst>
                                              <p:attrName>ppt_x</p:attrName>
                                            </p:attrNameLst>
                                          </p:cBhvr>
                                          <p:tavLst>
                                            <p:tav tm="0">
                                              <p:val>
                                                <p:strVal val="0-#ppt_w/2"/>
                                              </p:val>
                                            </p:tav>
                                            <p:tav tm="100000">
                                              <p:val>
                                                <p:strVal val="#ppt_x"/>
                                              </p:val>
                                            </p:tav>
                                          </p:tavLst>
                                        </p:anim>
                                        <p:anim calcmode="lin" valueType="num" p14:bounceEnd="40000">
                                          <p:cBhvr additive="base">
                                            <p:cTn id="33" dur="500" fill="hold"/>
                                            <p:tgtEl>
                                              <p:spTgt spid="16"/>
                                            </p:tgtEl>
                                            <p:attrNameLst>
                                              <p:attrName>ppt_y</p:attrName>
                                            </p:attrNameLst>
                                          </p:cBhvr>
                                          <p:tavLst>
                                            <p:tav tm="0">
                                              <p:val>
                                                <p:strVal val="0-#ppt_h/2"/>
                                              </p:val>
                                            </p:tav>
                                            <p:tav tm="100000">
                                              <p:val>
                                                <p:strVal val="#ppt_y"/>
                                              </p:val>
                                            </p:tav>
                                          </p:tavLst>
                                        </p:anim>
                                      </p:childTnLst>
                                    </p:cTn>
                                  </p:par>
                                  <p:par>
                                    <p:cTn id="34" presetID="14" presetClass="entr" presetSubtype="10" fill="hold" grpId="0" nodeType="withEffect">
                                      <p:stCondLst>
                                        <p:cond delay="500"/>
                                      </p:stCondLst>
                                      <p:childTnLst>
                                        <p:set>
                                          <p:cBhvr>
                                            <p:cTn id="35" dur="1" fill="hold">
                                              <p:stCondLst>
                                                <p:cond delay="0"/>
                                              </p:stCondLst>
                                            </p:cTn>
                                            <p:tgtEl>
                                              <p:spTgt spid="30"/>
                                            </p:tgtEl>
                                            <p:attrNameLst>
                                              <p:attrName>style.visibility</p:attrName>
                                            </p:attrNameLst>
                                          </p:cBhvr>
                                          <p:to>
                                            <p:strVal val="visible"/>
                                          </p:to>
                                        </p:set>
                                        <p:animEffect transition="in" filter="randombar(horizontal)">
                                          <p:cBhvr>
                                            <p:cTn id="36" dur="500"/>
                                            <p:tgtEl>
                                              <p:spTgt spid="30"/>
                                            </p:tgtEl>
                                          </p:cBhvr>
                                        </p:animEffect>
                                      </p:childTnLst>
                                    </p:cTn>
                                  </p:par>
                                  <p:par>
                                    <p:cTn id="37" presetID="2" presetClass="entr" presetSubtype="6" accel="40000" fill="hold" nodeType="withEffect" p14:presetBounceEnd="40000">
                                      <p:stCondLst>
                                        <p:cond delay="750"/>
                                      </p:stCondLst>
                                      <p:childTnLst>
                                        <p:set>
                                          <p:cBhvr>
                                            <p:cTn id="38" dur="1" fill="hold">
                                              <p:stCondLst>
                                                <p:cond delay="0"/>
                                              </p:stCondLst>
                                            </p:cTn>
                                            <p:tgtEl>
                                              <p:spTgt spid="25"/>
                                            </p:tgtEl>
                                            <p:attrNameLst>
                                              <p:attrName>style.visibility</p:attrName>
                                            </p:attrNameLst>
                                          </p:cBhvr>
                                          <p:to>
                                            <p:strVal val="visible"/>
                                          </p:to>
                                        </p:set>
                                        <p:anim calcmode="lin" valueType="num" p14:bounceEnd="40000">
                                          <p:cBhvr additive="base">
                                            <p:cTn id="39" dur="500" fill="hold"/>
                                            <p:tgtEl>
                                              <p:spTgt spid="25"/>
                                            </p:tgtEl>
                                            <p:attrNameLst>
                                              <p:attrName>ppt_x</p:attrName>
                                            </p:attrNameLst>
                                          </p:cBhvr>
                                          <p:tavLst>
                                            <p:tav tm="0">
                                              <p:val>
                                                <p:strVal val="1+#ppt_w/2"/>
                                              </p:val>
                                            </p:tav>
                                            <p:tav tm="100000">
                                              <p:val>
                                                <p:strVal val="#ppt_x"/>
                                              </p:val>
                                            </p:tav>
                                          </p:tavLst>
                                        </p:anim>
                                        <p:anim calcmode="lin" valueType="num" p14:bounceEnd="40000">
                                          <p:cBhvr additive="base">
                                            <p:cTn id="40" dur="500" fill="hold"/>
                                            <p:tgtEl>
                                              <p:spTgt spid="25"/>
                                            </p:tgtEl>
                                            <p:attrNameLst>
                                              <p:attrName>ppt_y</p:attrName>
                                            </p:attrNameLst>
                                          </p:cBhvr>
                                          <p:tavLst>
                                            <p:tav tm="0">
                                              <p:val>
                                                <p:strVal val="1+#ppt_h/2"/>
                                              </p:val>
                                            </p:tav>
                                            <p:tav tm="100000">
                                              <p:val>
                                                <p:strVal val="#ppt_y"/>
                                              </p:val>
                                            </p:tav>
                                          </p:tavLst>
                                        </p:anim>
                                      </p:childTnLst>
                                    </p:cTn>
                                  </p:par>
                                  <p:par>
                                    <p:cTn id="41" presetID="14" presetClass="entr" presetSubtype="10" fill="hold" grpId="0" nodeType="withEffect">
                                      <p:stCondLst>
                                        <p:cond delay="750"/>
                                      </p:stCondLst>
                                      <p:childTnLst>
                                        <p:set>
                                          <p:cBhvr>
                                            <p:cTn id="42" dur="1" fill="hold">
                                              <p:stCondLst>
                                                <p:cond delay="0"/>
                                              </p:stCondLst>
                                            </p:cTn>
                                            <p:tgtEl>
                                              <p:spTgt spid="32"/>
                                            </p:tgtEl>
                                            <p:attrNameLst>
                                              <p:attrName>style.visibility</p:attrName>
                                            </p:attrNameLst>
                                          </p:cBhvr>
                                          <p:to>
                                            <p:strVal val="visible"/>
                                          </p:to>
                                        </p:set>
                                        <p:animEffect transition="in" filter="randombar(horizontal)">
                                          <p:cBhvr>
                                            <p:cTn id="43" dur="500"/>
                                            <p:tgtEl>
                                              <p:spTgt spid="32"/>
                                            </p:tgtEl>
                                          </p:cBhvr>
                                        </p:animEffect>
                                      </p:childTnLst>
                                    </p:cTn>
                                  </p:par>
                                  <p:par>
                                    <p:cTn id="44" presetID="2" presetClass="entr" presetSubtype="6" accel="40000" fill="hold" nodeType="withEffect" p14:presetBounceEnd="40000">
                                      <p:stCondLst>
                                        <p:cond delay="1000"/>
                                      </p:stCondLst>
                                      <p:childTnLst>
                                        <p:set>
                                          <p:cBhvr>
                                            <p:cTn id="45" dur="1" fill="hold">
                                              <p:stCondLst>
                                                <p:cond delay="0"/>
                                              </p:stCondLst>
                                            </p:cTn>
                                            <p:tgtEl>
                                              <p:spTgt spid="22"/>
                                            </p:tgtEl>
                                            <p:attrNameLst>
                                              <p:attrName>style.visibility</p:attrName>
                                            </p:attrNameLst>
                                          </p:cBhvr>
                                          <p:to>
                                            <p:strVal val="visible"/>
                                          </p:to>
                                        </p:set>
                                        <p:anim calcmode="lin" valueType="num" p14:bounceEnd="40000">
                                          <p:cBhvr additive="base">
                                            <p:cTn id="46" dur="500" fill="hold"/>
                                            <p:tgtEl>
                                              <p:spTgt spid="22"/>
                                            </p:tgtEl>
                                            <p:attrNameLst>
                                              <p:attrName>ppt_x</p:attrName>
                                            </p:attrNameLst>
                                          </p:cBhvr>
                                          <p:tavLst>
                                            <p:tav tm="0">
                                              <p:val>
                                                <p:strVal val="1+#ppt_w/2"/>
                                              </p:val>
                                            </p:tav>
                                            <p:tav tm="100000">
                                              <p:val>
                                                <p:strVal val="#ppt_x"/>
                                              </p:val>
                                            </p:tav>
                                          </p:tavLst>
                                        </p:anim>
                                        <p:anim calcmode="lin" valueType="num" p14:bounceEnd="40000">
                                          <p:cBhvr additive="base">
                                            <p:cTn id="47" dur="500" fill="hold"/>
                                            <p:tgtEl>
                                              <p:spTgt spid="22"/>
                                            </p:tgtEl>
                                            <p:attrNameLst>
                                              <p:attrName>ppt_y</p:attrName>
                                            </p:attrNameLst>
                                          </p:cBhvr>
                                          <p:tavLst>
                                            <p:tav tm="0">
                                              <p:val>
                                                <p:strVal val="1+#ppt_h/2"/>
                                              </p:val>
                                            </p:tav>
                                            <p:tav tm="100000">
                                              <p:val>
                                                <p:strVal val="#ppt_y"/>
                                              </p:val>
                                            </p:tav>
                                          </p:tavLst>
                                        </p:anim>
                                      </p:childTnLst>
                                    </p:cTn>
                                  </p:par>
                                  <p:par>
                                    <p:cTn id="48" presetID="14" presetClass="entr" presetSubtype="10" fill="hold" grpId="0" nodeType="withEffect">
                                      <p:stCondLst>
                                        <p:cond delay="1000"/>
                                      </p:stCondLst>
                                      <p:childTnLst>
                                        <p:set>
                                          <p:cBhvr>
                                            <p:cTn id="49" dur="1" fill="hold">
                                              <p:stCondLst>
                                                <p:cond delay="0"/>
                                              </p:stCondLst>
                                            </p:cTn>
                                            <p:tgtEl>
                                              <p:spTgt spid="31"/>
                                            </p:tgtEl>
                                            <p:attrNameLst>
                                              <p:attrName>style.visibility</p:attrName>
                                            </p:attrNameLst>
                                          </p:cBhvr>
                                          <p:to>
                                            <p:strVal val="visible"/>
                                          </p:to>
                                        </p:set>
                                        <p:animEffect transition="in" filter="randombar(horizontal)">
                                          <p:cBhvr>
                                            <p:cTn id="50" dur="500"/>
                                            <p:tgtEl>
                                              <p:spTgt spid="31"/>
                                            </p:tgtEl>
                                          </p:cBhvr>
                                        </p:animEffect>
                                      </p:childTnLst>
                                    </p:cTn>
                                  </p:par>
                                  <p:par>
                                    <p:cTn id="51" presetID="2" presetClass="entr" presetSubtype="6" accel="40000" fill="hold" nodeType="withEffect" p14:presetBounceEnd="40000">
                                      <p:stCondLst>
                                        <p:cond delay="1250"/>
                                      </p:stCondLst>
                                      <p:childTnLst>
                                        <p:set>
                                          <p:cBhvr>
                                            <p:cTn id="52" dur="1" fill="hold">
                                              <p:stCondLst>
                                                <p:cond delay="0"/>
                                              </p:stCondLst>
                                            </p:cTn>
                                            <p:tgtEl>
                                              <p:spTgt spid="19"/>
                                            </p:tgtEl>
                                            <p:attrNameLst>
                                              <p:attrName>style.visibility</p:attrName>
                                            </p:attrNameLst>
                                          </p:cBhvr>
                                          <p:to>
                                            <p:strVal val="visible"/>
                                          </p:to>
                                        </p:set>
                                        <p:anim calcmode="lin" valueType="num" p14:bounceEnd="40000">
                                          <p:cBhvr additive="base">
                                            <p:cTn id="53" dur="500" fill="hold"/>
                                            <p:tgtEl>
                                              <p:spTgt spid="19"/>
                                            </p:tgtEl>
                                            <p:attrNameLst>
                                              <p:attrName>ppt_x</p:attrName>
                                            </p:attrNameLst>
                                          </p:cBhvr>
                                          <p:tavLst>
                                            <p:tav tm="0">
                                              <p:val>
                                                <p:strVal val="1+#ppt_w/2"/>
                                              </p:val>
                                            </p:tav>
                                            <p:tav tm="100000">
                                              <p:val>
                                                <p:strVal val="#ppt_x"/>
                                              </p:val>
                                            </p:tav>
                                          </p:tavLst>
                                        </p:anim>
                                        <p:anim calcmode="lin" valueType="num" p14:bounceEnd="40000">
                                          <p:cBhvr additive="base">
                                            <p:cTn id="54" dur="500" fill="hold"/>
                                            <p:tgtEl>
                                              <p:spTgt spid="19"/>
                                            </p:tgtEl>
                                            <p:attrNameLst>
                                              <p:attrName>ppt_y</p:attrName>
                                            </p:attrNameLst>
                                          </p:cBhvr>
                                          <p:tavLst>
                                            <p:tav tm="0">
                                              <p:val>
                                                <p:strVal val="1+#ppt_h/2"/>
                                              </p:val>
                                            </p:tav>
                                            <p:tav tm="100000">
                                              <p:val>
                                                <p:strVal val="#ppt_y"/>
                                              </p:val>
                                            </p:tav>
                                          </p:tavLst>
                                        </p:anim>
                                      </p:childTnLst>
                                    </p:cTn>
                                  </p:par>
                                  <p:par>
                                    <p:cTn id="55" presetID="14" presetClass="entr" presetSubtype="10" fill="hold" grpId="0" nodeType="withEffect">
                                      <p:stCondLst>
                                        <p:cond delay="1250"/>
                                      </p:stCondLst>
                                      <p:childTnLst>
                                        <p:set>
                                          <p:cBhvr>
                                            <p:cTn id="56" dur="1" fill="hold">
                                              <p:stCondLst>
                                                <p:cond delay="0"/>
                                              </p:stCondLst>
                                            </p:cTn>
                                            <p:tgtEl>
                                              <p:spTgt spid="28"/>
                                            </p:tgtEl>
                                            <p:attrNameLst>
                                              <p:attrName>style.visibility</p:attrName>
                                            </p:attrNameLst>
                                          </p:cBhvr>
                                          <p:to>
                                            <p:strVal val="visible"/>
                                          </p:to>
                                        </p:set>
                                        <p:animEffect transition="in" filter="randombar(horizontal)">
                                          <p:cBhvr>
                                            <p:cTn id="5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p:bldP spid="28" grpId="0"/>
          <p:bldP spid="29" grpId="0"/>
          <p:bldP spid="30" grpId="0"/>
          <p:bldP spid="31" grpId="0"/>
          <p:bldP spid="32"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750"/>
                                            <p:tgtEl>
                                              <p:spTgt spid="7"/>
                                            </p:tgtEl>
                                          </p:cBhvr>
                                        </p:animEffect>
                                        <p:anim calcmode="lin" valueType="num">
                                          <p:cBhvr>
                                            <p:cTn id="8" dur="750" fill="hold"/>
                                            <p:tgtEl>
                                              <p:spTgt spid="7"/>
                                            </p:tgtEl>
                                            <p:attrNameLst>
                                              <p:attrName>ppt_x</p:attrName>
                                            </p:attrNameLst>
                                          </p:cBhvr>
                                          <p:tavLst>
                                            <p:tav tm="0">
                                              <p:val>
                                                <p:strVal val="#ppt_x"/>
                                              </p:val>
                                            </p:tav>
                                            <p:tav tm="100000">
                                              <p:val>
                                                <p:strVal val="#ppt_x"/>
                                              </p:val>
                                            </p:tav>
                                          </p:tavLst>
                                        </p:anim>
                                        <p:anim calcmode="lin" valueType="num">
                                          <p:cBhvr>
                                            <p:cTn id="9" dur="750" fill="hold"/>
                                            <p:tgtEl>
                                              <p:spTgt spid="7"/>
                                            </p:tgtEl>
                                            <p:attrNameLst>
                                              <p:attrName>ppt_y</p:attrName>
                                            </p:attrNameLst>
                                          </p:cBhvr>
                                          <p:tavLst>
                                            <p:tav tm="0">
                                              <p:val>
                                                <p:strVal val="#ppt_y-.1"/>
                                              </p:val>
                                            </p:tav>
                                            <p:tav tm="100000">
                                              <p:val>
                                                <p:strVal val="#ppt_y"/>
                                              </p:val>
                                            </p:tav>
                                          </p:tavLst>
                                        </p:anim>
                                      </p:childTnLst>
                                    </p:cTn>
                                  </p:par>
                                  <p:par>
                                    <p:cTn id="10" presetID="53" presetClass="entr" presetSubtype="16" fill="hold" grpId="0" nodeType="withEffect">
                                      <p:stCondLst>
                                        <p:cond delay="25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childTnLst>
                              </p:cTn>
                            </p:par>
                            <p:par>
                              <p:cTn id="15" fill="hold">
                                <p:stCondLst>
                                  <p:cond delay="1000"/>
                                </p:stCondLst>
                                <p:childTnLst>
                                  <p:par>
                                    <p:cTn id="16" presetID="2" presetClass="entr" presetSubtype="9" accel="40000" fill="hold"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0-#ppt_w/2"/>
                                              </p:val>
                                            </p:tav>
                                            <p:tav tm="100000">
                                              <p:val>
                                                <p:strVal val="#ppt_x"/>
                                              </p:val>
                                            </p:tav>
                                          </p:tavLst>
                                        </p:anim>
                                        <p:anim calcmode="lin" valueType="num">
                                          <p:cBhvr additive="base">
                                            <p:cTn id="19" dur="500" fill="hold"/>
                                            <p:tgtEl>
                                              <p:spTgt spid="10"/>
                                            </p:tgtEl>
                                            <p:attrNameLst>
                                              <p:attrName>ppt_y</p:attrName>
                                            </p:attrNameLst>
                                          </p:cBhvr>
                                          <p:tavLst>
                                            <p:tav tm="0">
                                              <p:val>
                                                <p:strVal val="0-#ppt_h/2"/>
                                              </p:val>
                                            </p:tav>
                                            <p:tav tm="100000">
                                              <p:val>
                                                <p:strVal val="#ppt_y"/>
                                              </p:val>
                                            </p:tav>
                                          </p:tavLst>
                                        </p:anim>
                                      </p:childTnLst>
                                    </p:cTn>
                                  </p:par>
                                  <p:par>
                                    <p:cTn id="20" presetID="14" presetClass="entr" presetSubtype="1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randombar(horizontal)">
                                          <p:cBhvr>
                                            <p:cTn id="22" dur="500"/>
                                            <p:tgtEl>
                                              <p:spTgt spid="9"/>
                                            </p:tgtEl>
                                          </p:cBhvr>
                                        </p:animEffect>
                                      </p:childTnLst>
                                    </p:cTn>
                                  </p:par>
                                  <p:par>
                                    <p:cTn id="23" presetID="2" presetClass="entr" presetSubtype="9" accel="40000" fill="hold" nodeType="withEffect">
                                      <p:stCondLst>
                                        <p:cond delay="25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fill="hold"/>
                                            <p:tgtEl>
                                              <p:spTgt spid="13"/>
                                            </p:tgtEl>
                                            <p:attrNameLst>
                                              <p:attrName>ppt_x</p:attrName>
                                            </p:attrNameLst>
                                          </p:cBhvr>
                                          <p:tavLst>
                                            <p:tav tm="0">
                                              <p:val>
                                                <p:strVal val="0-#ppt_w/2"/>
                                              </p:val>
                                            </p:tav>
                                            <p:tav tm="100000">
                                              <p:val>
                                                <p:strVal val="#ppt_x"/>
                                              </p:val>
                                            </p:tav>
                                          </p:tavLst>
                                        </p:anim>
                                        <p:anim calcmode="lin" valueType="num">
                                          <p:cBhvr additive="base">
                                            <p:cTn id="26" dur="500" fill="hold"/>
                                            <p:tgtEl>
                                              <p:spTgt spid="13"/>
                                            </p:tgtEl>
                                            <p:attrNameLst>
                                              <p:attrName>ppt_y</p:attrName>
                                            </p:attrNameLst>
                                          </p:cBhvr>
                                          <p:tavLst>
                                            <p:tav tm="0">
                                              <p:val>
                                                <p:strVal val="0-#ppt_h/2"/>
                                              </p:val>
                                            </p:tav>
                                            <p:tav tm="100000">
                                              <p:val>
                                                <p:strVal val="#ppt_y"/>
                                              </p:val>
                                            </p:tav>
                                          </p:tavLst>
                                        </p:anim>
                                      </p:childTnLst>
                                    </p:cTn>
                                  </p:par>
                                  <p:par>
                                    <p:cTn id="27" presetID="14" presetClass="entr" presetSubtype="10" fill="hold" grpId="0" nodeType="withEffect">
                                      <p:stCondLst>
                                        <p:cond delay="250"/>
                                      </p:stCondLst>
                                      <p:childTnLst>
                                        <p:set>
                                          <p:cBhvr>
                                            <p:cTn id="28" dur="1" fill="hold">
                                              <p:stCondLst>
                                                <p:cond delay="0"/>
                                              </p:stCondLst>
                                            </p:cTn>
                                            <p:tgtEl>
                                              <p:spTgt spid="29"/>
                                            </p:tgtEl>
                                            <p:attrNameLst>
                                              <p:attrName>style.visibility</p:attrName>
                                            </p:attrNameLst>
                                          </p:cBhvr>
                                          <p:to>
                                            <p:strVal val="visible"/>
                                          </p:to>
                                        </p:set>
                                        <p:animEffect transition="in" filter="randombar(horizontal)">
                                          <p:cBhvr>
                                            <p:cTn id="29" dur="500"/>
                                            <p:tgtEl>
                                              <p:spTgt spid="29"/>
                                            </p:tgtEl>
                                          </p:cBhvr>
                                        </p:animEffect>
                                      </p:childTnLst>
                                    </p:cTn>
                                  </p:par>
                                  <p:par>
                                    <p:cTn id="30" presetID="2" presetClass="entr" presetSubtype="9" accel="40000" fill="hold" nodeType="withEffect">
                                      <p:stCondLst>
                                        <p:cond delay="500"/>
                                      </p:stCondLst>
                                      <p:childTnLst>
                                        <p:set>
                                          <p:cBhvr>
                                            <p:cTn id="31" dur="1" fill="hold">
                                              <p:stCondLst>
                                                <p:cond delay="0"/>
                                              </p:stCondLst>
                                            </p:cTn>
                                            <p:tgtEl>
                                              <p:spTgt spid="16"/>
                                            </p:tgtEl>
                                            <p:attrNameLst>
                                              <p:attrName>style.visibility</p:attrName>
                                            </p:attrNameLst>
                                          </p:cBhvr>
                                          <p:to>
                                            <p:strVal val="visible"/>
                                          </p:to>
                                        </p:set>
                                        <p:anim calcmode="lin" valueType="num">
                                          <p:cBhvr additive="base">
                                            <p:cTn id="32" dur="500" fill="hold"/>
                                            <p:tgtEl>
                                              <p:spTgt spid="16"/>
                                            </p:tgtEl>
                                            <p:attrNameLst>
                                              <p:attrName>ppt_x</p:attrName>
                                            </p:attrNameLst>
                                          </p:cBhvr>
                                          <p:tavLst>
                                            <p:tav tm="0">
                                              <p:val>
                                                <p:strVal val="0-#ppt_w/2"/>
                                              </p:val>
                                            </p:tav>
                                            <p:tav tm="100000">
                                              <p:val>
                                                <p:strVal val="#ppt_x"/>
                                              </p:val>
                                            </p:tav>
                                          </p:tavLst>
                                        </p:anim>
                                        <p:anim calcmode="lin" valueType="num">
                                          <p:cBhvr additive="base">
                                            <p:cTn id="33" dur="500" fill="hold"/>
                                            <p:tgtEl>
                                              <p:spTgt spid="16"/>
                                            </p:tgtEl>
                                            <p:attrNameLst>
                                              <p:attrName>ppt_y</p:attrName>
                                            </p:attrNameLst>
                                          </p:cBhvr>
                                          <p:tavLst>
                                            <p:tav tm="0">
                                              <p:val>
                                                <p:strVal val="0-#ppt_h/2"/>
                                              </p:val>
                                            </p:tav>
                                            <p:tav tm="100000">
                                              <p:val>
                                                <p:strVal val="#ppt_y"/>
                                              </p:val>
                                            </p:tav>
                                          </p:tavLst>
                                        </p:anim>
                                      </p:childTnLst>
                                    </p:cTn>
                                  </p:par>
                                  <p:par>
                                    <p:cTn id="34" presetID="14" presetClass="entr" presetSubtype="10" fill="hold" grpId="0" nodeType="withEffect">
                                      <p:stCondLst>
                                        <p:cond delay="500"/>
                                      </p:stCondLst>
                                      <p:childTnLst>
                                        <p:set>
                                          <p:cBhvr>
                                            <p:cTn id="35" dur="1" fill="hold">
                                              <p:stCondLst>
                                                <p:cond delay="0"/>
                                              </p:stCondLst>
                                            </p:cTn>
                                            <p:tgtEl>
                                              <p:spTgt spid="30"/>
                                            </p:tgtEl>
                                            <p:attrNameLst>
                                              <p:attrName>style.visibility</p:attrName>
                                            </p:attrNameLst>
                                          </p:cBhvr>
                                          <p:to>
                                            <p:strVal val="visible"/>
                                          </p:to>
                                        </p:set>
                                        <p:animEffect transition="in" filter="randombar(horizontal)">
                                          <p:cBhvr>
                                            <p:cTn id="36" dur="500"/>
                                            <p:tgtEl>
                                              <p:spTgt spid="30"/>
                                            </p:tgtEl>
                                          </p:cBhvr>
                                        </p:animEffect>
                                      </p:childTnLst>
                                    </p:cTn>
                                  </p:par>
                                  <p:par>
                                    <p:cTn id="37" presetID="2" presetClass="entr" presetSubtype="6" accel="40000" fill="hold" nodeType="withEffect">
                                      <p:stCondLst>
                                        <p:cond delay="750"/>
                                      </p:stCondLst>
                                      <p:childTnLst>
                                        <p:set>
                                          <p:cBhvr>
                                            <p:cTn id="38" dur="1" fill="hold">
                                              <p:stCondLst>
                                                <p:cond delay="0"/>
                                              </p:stCondLst>
                                            </p:cTn>
                                            <p:tgtEl>
                                              <p:spTgt spid="25"/>
                                            </p:tgtEl>
                                            <p:attrNameLst>
                                              <p:attrName>style.visibility</p:attrName>
                                            </p:attrNameLst>
                                          </p:cBhvr>
                                          <p:to>
                                            <p:strVal val="visible"/>
                                          </p:to>
                                        </p:set>
                                        <p:anim calcmode="lin" valueType="num">
                                          <p:cBhvr additive="base">
                                            <p:cTn id="39" dur="500" fill="hold"/>
                                            <p:tgtEl>
                                              <p:spTgt spid="25"/>
                                            </p:tgtEl>
                                            <p:attrNameLst>
                                              <p:attrName>ppt_x</p:attrName>
                                            </p:attrNameLst>
                                          </p:cBhvr>
                                          <p:tavLst>
                                            <p:tav tm="0">
                                              <p:val>
                                                <p:strVal val="1+#ppt_w/2"/>
                                              </p:val>
                                            </p:tav>
                                            <p:tav tm="100000">
                                              <p:val>
                                                <p:strVal val="#ppt_x"/>
                                              </p:val>
                                            </p:tav>
                                          </p:tavLst>
                                        </p:anim>
                                        <p:anim calcmode="lin" valueType="num">
                                          <p:cBhvr additive="base">
                                            <p:cTn id="40" dur="500" fill="hold"/>
                                            <p:tgtEl>
                                              <p:spTgt spid="25"/>
                                            </p:tgtEl>
                                            <p:attrNameLst>
                                              <p:attrName>ppt_y</p:attrName>
                                            </p:attrNameLst>
                                          </p:cBhvr>
                                          <p:tavLst>
                                            <p:tav tm="0">
                                              <p:val>
                                                <p:strVal val="1+#ppt_h/2"/>
                                              </p:val>
                                            </p:tav>
                                            <p:tav tm="100000">
                                              <p:val>
                                                <p:strVal val="#ppt_y"/>
                                              </p:val>
                                            </p:tav>
                                          </p:tavLst>
                                        </p:anim>
                                      </p:childTnLst>
                                    </p:cTn>
                                  </p:par>
                                  <p:par>
                                    <p:cTn id="41" presetID="14" presetClass="entr" presetSubtype="10" fill="hold" grpId="0" nodeType="withEffect">
                                      <p:stCondLst>
                                        <p:cond delay="750"/>
                                      </p:stCondLst>
                                      <p:childTnLst>
                                        <p:set>
                                          <p:cBhvr>
                                            <p:cTn id="42" dur="1" fill="hold">
                                              <p:stCondLst>
                                                <p:cond delay="0"/>
                                              </p:stCondLst>
                                            </p:cTn>
                                            <p:tgtEl>
                                              <p:spTgt spid="32"/>
                                            </p:tgtEl>
                                            <p:attrNameLst>
                                              <p:attrName>style.visibility</p:attrName>
                                            </p:attrNameLst>
                                          </p:cBhvr>
                                          <p:to>
                                            <p:strVal val="visible"/>
                                          </p:to>
                                        </p:set>
                                        <p:animEffect transition="in" filter="randombar(horizontal)">
                                          <p:cBhvr>
                                            <p:cTn id="43" dur="500"/>
                                            <p:tgtEl>
                                              <p:spTgt spid="32"/>
                                            </p:tgtEl>
                                          </p:cBhvr>
                                        </p:animEffect>
                                      </p:childTnLst>
                                    </p:cTn>
                                  </p:par>
                                  <p:par>
                                    <p:cTn id="44" presetID="2" presetClass="entr" presetSubtype="6" accel="40000" fill="hold" nodeType="withEffect">
                                      <p:stCondLst>
                                        <p:cond delay="1000"/>
                                      </p:stCondLst>
                                      <p:childTnLst>
                                        <p:set>
                                          <p:cBhvr>
                                            <p:cTn id="45" dur="1" fill="hold">
                                              <p:stCondLst>
                                                <p:cond delay="0"/>
                                              </p:stCondLst>
                                            </p:cTn>
                                            <p:tgtEl>
                                              <p:spTgt spid="22"/>
                                            </p:tgtEl>
                                            <p:attrNameLst>
                                              <p:attrName>style.visibility</p:attrName>
                                            </p:attrNameLst>
                                          </p:cBhvr>
                                          <p:to>
                                            <p:strVal val="visible"/>
                                          </p:to>
                                        </p:set>
                                        <p:anim calcmode="lin" valueType="num">
                                          <p:cBhvr additive="base">
                                            <p:cTn id="46" dur="500" fill="hold"/>
                                            <p:tgtEl>
                                              <p:spTgt spid="22"/>
                                            </p:tgtEl>
                                            <p:attrNameLst>
                                              <p:attrName>ppt_x</p:attrName>
                                            </p:attrNameLst>
                                          </p:cBhvr>
                                          <p:tavLst>
                                            <p:tav tm="0">
                                              <p:val>
                                                <p:strVal val="1+#ppt_w/2"/>
                                              </p:val>
                                            </p:tav>
                                            <p:tav tm="100000">
                                              <p:val>
                                                <p:strVal val="#ppt_x"/>
                                              </p:val>
                                            </p:tav>
                                          </p:tavLst>
                                        </p:anim>
                                        <p:anim calcmode="lin" valueType="num">
                                          <p:cBhvr additive="base">
                                            <p:cTn id="47" dur="500" fill="hold"/>
                                            <p:tgtEl>
                                              <p:spTgt spid="22"/>
                                            </p:tgtEl>
                                            <p:attrNameLst>
                                              <p:attrName>ppt_y</p:attrName>
                                            </p:attrNameLst>
                                          </p:cBhvr>
                                          <p:tavLst>
                                            <p:tav tm="0">
                                              <p:val>
                                                <p:strVal val="1+#ppt_h/2"/>
                                              </p:val>
                                            </p:tav>
                                            <p:tav tm="100000">
                                              <p:val>
                                                <p:strVal val="#ppt_y"/>
                                              </p:val>
                                            </p:tav>
                                          </p:tavLst>
                                        </p:anim>
                                      </p:childTnLst>
                                    </p:cTn>
                                  </p:par>
                                  <p:par>
                                    <p:cTn id="48" presetID="14" presetClass="entr" presetSubtype="10" fill="hold" grpId="0" nodeType="withEffect">
                                      <p:stCondLst>
                                        <p:cond delay="1000"/>
                                      </p:stCondLst>
                                      <p:childTnLst>
                                        <p:set>
                                          <p:cBhvr>
                                            <p:cTn id="49" dur="1" fill="hold">
                                              <p:stCondLst>
                                                <p:cond delay="0"/>
                                              </p:stCondLst>
                                            </p:cTn>
                                            <p:tgtEl>
                                              <p:spTgt spid="31"/>
                                            </p:tgtEl>
                                            <p:attrNameLst>
                                              <p:attrName>style.visibility</p:attrName>
                                            </p:attrNameLst>
                                          </p:cBhvr>
                                          <p:to>
                                            <p:strVal val="visible"/>
                                          </p:to>
                                        </p:set>
                                        <p:animEffect transition="in" filter="randombar(horizontal)">
                                          <p:cBhvr>
                                            <p:cTn id="50" dur="500"/>
                                            <p:tgtEl>
                                              <p:spTgt spid="31"/>
                                            </p:tgtEl>
                                          </p:cBhvr>
                                        </p:animEffect>
                                      </p:childTnLst>
                                    </p:cTn>
                                  </p:par>
                                  <p:par>
                                    <p:cTn id="51" presetID="2" presetClass="entr" presetSubtype="6" accel="40000" fill="hold" nodeType="withEffect">
                                      <p:stCondLst>
                                        <p:cond delay="1250"/>
                                      </p:stCondLst>
                                      <p:childTnLst>
                                        <p:set>
                                          <p:cBhvr>
                                            <p:cTn id="52" dur="1" fill="hold">
                                              <p:stCondLst>
                                                <p:cond delay="0"/>
                                              </p:stCondLst>
                                            </p:cTn>
                                            <p:tgtEl>
                                              <p:spTgt spid="19"/>
                                            </p:tgtEl>
                                            <p:attrNameLst>
                                              <p:attrName>style.visibility</p:attrName>
                                            </p:attrNameLst>
                                          </p:cBhvr>
                                          <p:to>
                                            <p:strVal val="visible"/>
                                          </p:to>
                                        </p:set>
                                        <p:anim calcmode="lin" valueType="num">
                                          <p:cBhvr additive="base">
                                            <p:cTn id="53" dur="500" fill="hold"/>
                                            <p:tgtEl>
                                              <p:spTgt spid="19"/>
                                            </p:tgtEl>
                                            <p:attrNameLst>
                                              <p:attrName>ppt_x</p:attrName>
                                            </p:attrNameLst>
                                          </p:cBhvr>
                                          <p:tavLst>
                                            <p:tav tm="0">
                                              <p:val>
                                                <p:strVal val="1+#ppt_w/2"/>
                                              </p:val>
                                            </p:tav>
                                            <p:tav tm="100000">
                                              <p:val>
                                                <p:strVal val="#ppt_x"/>
                                              </p:val>
                                            </p:tav>
                                          </p:tavLst>
                                        </p:anim>
                                        <p:anim calcmode="lin" valueType="num">
                                          <p:cBhvr additive="base">
                                            <p:cTn id="54" dur="500" fill="hold"/>
                                            <p:tgtEl>
                                              <p:spTgt spid="19"/>
                                            </p:tgtEl>
                                            <p:attrNameLst>
                                              <p:attrName>ppt_y</p:attrName>
                                            </p:attrNameLst>
                                          </p:cBhvr>
                                          <p:tavLst>
                                            <p:tav tm="0">
                                              <p:val>
                                                <p:strVal val="1+#ppt_h/2"/>
                                              </p:val>
                                            </p:tav>
                                            <p:tav tm="100000">
                                              <p:val>
                                                <p:strVal val="#ppt_y"/>
                                              </p:val>
                                            </p:tav>
                                          </p:tavLst>
                                        </p:anim>
                                      </p:childTnLst>
                                    </p:cTn>
                                  </p:par>
                                  <p:par>
                                    <p:cTn id="55" presetID="14" presetClass="entr" presetSubtype="10" fill="hold" grpId="0" nodeType="withEffect">
                                      <p:stCondLst>
                                        <p:cond delay="1250"/>
                                      </p:stCondLst>
                                      <p:childTnLst>
                                        <p:set>
                                          <p:cBhvr>
                                            <p:cTn id="56" dur="1" fill="hold">
                                              <p:stCondLst>
                                                <p:cond delay="0"/>
                                              </p:stCondLst>
                                            </p:cTn>
                                            <p:tgtEl>
                                              <p:spTgt spid="28"/>
                                            </p:tgtEl>
                                            <p:attrNameLst>
                                              <p:attrName>style.visibility</p:attrName>
                                            </p:attrNameLst>
                                          </p:cBhvr>
                                          <p:to>
                                            <p:strVal val="visible"/>
                                          </p:to>
                                        </p:set>
                                        <p:animEffect transition="in" filter="randombar(horizontal)">
                                          <p:cBhvr>
                                            <p:cTn id="5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p:bldP spid="28" grpId="0"/>
          <p:bldP spid="29" grpId="0"/>
          <p:bldP spid="30" grpId="0"/>
          <p:bldP spid="31" grpId="0"/>
          <p:bldP spid="32" grpId="0"/>
        </p:bldLst>
      </p:timing>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cxnSp>
        <p:nvCxnSpPr>
          <p:cNvPr id="108" name="直接连接符 107"/>
          <p:cNvCxnSpPr/>
          <p:nvPr/>
        </p:nvCxnSpPr>
        <p:spPr>
          <a:xfrm>
            <a:off x="502242" y="837506"/>
            <a:ext cx="10561516"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109" name="组合 108"/>
          <p:cNvGrpSpPr/>
          <p:nvPr/>
        </p:nvGrpSpPr>
        <p:grpSpPr>
          <a:xfrm>
            <a:off x="584925" y="398422"/>
            <a:ext cx="4446461" cy="405971"/>
            <a:chOff x="534571" y="319364"/>
            <a:chExt cx="5928620" cy="541295"/>
          </a:xfrm>
        </p:grpSpPr>
        <p:sp>
          <p:nvSpPr>
            <p:cNvPr id="110" name="文本框 23"/>
            <p:cNvSpPr txBox="1"/>
            <p:nvPr/>
          </p:nvSpPr>
          <p:spPr>
            <a:xfrm>
              <a:off x="665958" y="319364"/>
              <a:ext cx="2609434" cy="533480"/>
            </a:xfrm>
            <a:prstGeom prst="rect">
              <a:avLst/>
            </a:prstGeom>
            <a:noFill/>
          </p:spPr>
          <p:txBody>
            <a:bodyPr wrap="none" rtlCol="0">
              <a:spAutoFit/>
            </a:bodyPr>
            <a:lstStyle/>
            <a:p>
              <a:r>
                <a:rPr lang="en-US" altLang="zh-CN" sz="2000" dirty="0">
                  <a:solidFill>
                    <a:srgbClr val="3A3E4A"/>
                  </a:solidFill>
                  <a:latin typeface="微软雅黑" panose="020B0503020204020204" pitchFamily="34" charset="-122"/>
                  <a:ea typeface="微软雅黑" panose="020B0503020204020204" pitchFamily="34" charset="-122"/>
                </a:rPr>
                <a:t>Add tittle text</a:t>
              </a:r>
              <a:r>
                <a:rPr lang="zh-CN" altLang="en-US" sz="2000" dirty="0">
                  <a:solidFill>
                    <a:srgbClr val="3A3E4A"/>
                  </a:solidFill>
                  <a:latin typeface="微软雅黑" panose="020B0503020204020204" pitchFamily="34" charset="-122"/>
                  <a:ea typeface="微软雅黑" panose="020B0503020204020204" pitchFamily="34" charset="-122"/>
                </a:rPr>
                <a:t> </a:t>
              </a:r>
            </a:p>
          </p:txBody>
        </p:sp>
        <p:sp>
          <p:nvSpPr>
            <p:cNvPr id="111" name="等腰三角形 110"/>
            <p:cNvSpPr/>
            <p:nvPr/>
          </p:nvSpPr>
          <p:spPr>
            <a:xfrm rot="16200000" flipH="1" flipV="1">
              <a:off x="439198" y="481327"/>
              <a:ext cx="382225" cy="191480"/>
            </a:xfrm>
            <a:prstGeom prst="triangle">
              <a:avLst/>
            </a:prstGeom>
            <a:solidFill>
              <a:srgbClr val="3A3E4A"/>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latin typeface="+mj-ea"/>
                <a:ea typeface="+mj-ea"/>
              </a:endParaRPr>
            </a:p>
          </p:txBody>
        </p:sp>
        <p:sp>
          <p:nvSpPr>
            <p:cNvPr id="112" name="文本框 23"/>
            <p:cNvSpPr txBox="1"/>
            <p:nvPr/>
          </p:nvSpPr>
          <p:spPr>
            <a:xfrm>
              <a:off x="3010961" y="429773"/>
              <a:ext cx="3452230" cy="430886"/>
            </a:xfrm>
            <a:prstGeom prst="rect">
              <a:avLst/>
            </a:prstGeom>
            <a:noFill/>
          </p:spPr>
          <p:txBody>
            <a:bodyPr wrap="none" rtlCol="0">
              <a:spAutoFit/>
            </a:bodyPr>
            <a:lstStyle/>
            <a:p>
              <a:r>
                <a:rPr lang="en-US" altLang="zh-CN" sz="1500" dirty="0">
                  <a:solidFill>
                    <a:schemeClr val="tx1">
                      <a:lumMod val="60000"/>
                      <a:lumOff val="40000"/>
                    </a:schemeClr>
                  </a:solidFill>
                  <a:latin typeface="+mj-ea"/>
                  <a:ea typeface="+mj-ea"/>
                </a:rPr>
                <a:t>  Click here to add Title</a:t>
              </a:r>
              <a:endParaRPr lang="zh-CN" altLang="en-US" sz="1500" dirty="0">
                <a:solidFill>
                  <a:schemeClr val="tx1">
                    <a:lumMod val="60000"/>
                    <a:lumOff val="40000"/>
                  </a:schemeClr>
                </a:solidFill>
                <a:latin typeface="+mj-ea"/>
                <a:ea typeface="+mj-ea"/>
              </a:endParaRPr>
            </a:p>
          </p:txBody>
        </p:sp>
      </p:grpSp>
      <p:sp>
        <p:nvSpPr>
          <p:cNvPr id="19" name="矩形 22"/>
          <p:cNvSpPr>
            <a:spLocks noChangeArrowheads="1"/>
          </p:cNvSpPr>
          <p:nvPr/>
        </p:nvSpPr>
        <p:spPr bwMode="auto">
          <a:xfrm>
            <a:off x="5365053" y="1311106"/>
            <a:ext cx="5185158" cy="1247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818" tIns="60908" rIns="121818" bIns="60908" anchor="ctr"/>
          <a:lstStyle/>
          <a:p>
            <a:pPr algn="just" defTabSz="1218565"/>
            <a:r>
              <a:rPr lang="en-US" altLang="zh-CN" sz="1900" dirty="0">
                <a:solidFill>
                  <a:schemeClr val="tx1">
                    <a:lumMod val="65000"/>
                    <a:lumOff val="35000"/>
                  </a:schemeClr>
                </a:solidFill>
                <a:latin typeface="微软雅黑" panose="020B0503020204020204" pitchFamily="34" charset="-122"/>
                <a:ea typeface="微软雅黑" panose="020B0503020204020204" pitchFamily="34" charset="-122"/>
              </a:rPr>
              <a:t>Click here to add content that matches the title.</a:t>
            </a:r>
            <a:endParaRPr lang="zh-CN" altLang="en-US" sz="19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0" name="矩形 31"/>
          <p:cNvSpPr>
            <a:spLocks noChangeArrowheads="1"/>
          </p:cNvSpPr>
          <p:nvPr/>
        </p:nvSpPr>
        <p:spPr bwMode="auto">
          <a:xfrm>
            <a:off x="5365053" y="3004839"/>
            <a:ext cx="5185158" cy="1249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818" tIns="60908" rIns="121818" bIns="60908" anchor="ctr"/>
          <a:lstStyle/>
          <a:p>
            <a:pPr algn="just"/>
            <a:r>
              <a:rPr lang="en-US" altLang="zh-CN" sz="1900" dirty="0">
                <a:solidFill>
                  <a:schemeClr val="tx1">
                    <a:lumMod val="65000"/>
                    <a:lumOff val="35000"/>
                  </a:schemeClr>
                </a:solidFill>
                <a:latin typeface="微软雅黑" panose="020B0503020204020204" pitchFamily="34" charset="-122"/>
                <a:ea typeface="微软雅黑" panose="020B0503020204020204" pitchFamily="34" charset="-122"/>
              </a:rPr>
              <a:t>Click here to add content that matches the title.</a:t>
            </a:r>
          </a:p>
        </p:txBody>
      </p:sp>
      <p:sp>
        <p:nvSpPr>
          <p:cNvPr id="21" name="矩形 32"/>
          <p:cNvSpPr>
            <a:spLocks noChangeArrowheads="1"/>
          </p:cNvSpPr>
          <p:nvPr/>
        </p:nvSpPr>
        <p:spPr bwMode="auto">
          <a:xfrm>
            <a:off x="5365053" y="4698564"/>
            <a:ext cx="5185158" cy="1249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818" tIns="60908" rIns="121818" bIns="60908" anchor="ctr"/>
          <a:lstStyle/>
          <a:p>
            <a:pPr algn="just"/>
            <a:r>
              <a:rPr lang="en-US" altLang="zh-CN" sz="1900" dirty="0">
                <a:solidFill>
                  <a:schemeClr val="tx1">
                    <a:lumMod val="65000"/>
                    <a:lumOff val="35000"/>
                  </a:schemeClr>
                </a:solidFill>
                <a:latin typeface="微软雅黑" panose="020B0503020204020204" pitchFamily="34" charset="-122"/>
                <a:ea typeface="微软雅黑" panose="020B0503020204020204" pitchFamily="34" charset="-122"/>
              </a:rPr>
              <a:t>Click here to add content that matches the title.</a:t>
            </a:r>
          </a:p>
        </p:txBody>
      </p:sp>
      <p:grpSp>
        <p:nvGrpSpPr>
          <p:cNvPr id="22" name="组合 21"/>
          <p:cNvGrpSpPr/>
          <p:nvPr/>
        </p:nvGrpSpPr>
        <p:grpSpPr>
          <a:xfrm>
            <a:off x="1337001" y="1311108"/>
            <a:ext cx="3831233" cy="1031056"/>
            <a:chOff x="1150514" y="1234893"/>
            <a:chExt cx="2873799" cy="773113"/>
          </a:xfrm>
        </p:grpSpPr>
        <p:sp>
          <p:nvSpPr>
            <p:cNvPr id="23" name="任意多边形 22"/>
            <p:cNvSpPr/>
            <p:nvPr/>
          </p:nvSpPr>
          <p:spPr>
            <a:xfrm>
              <a:off x="1939926" y="1234893"/>
              <a:ext cx="2084387" cy="773113"/>
            </a:xfrm>
            <a:custGeom>
              <a:avLst/>
              <a:gdLst>
                <a:gd name="connsiteX0" fmla="*/ 1311004 w 2519930"/>
                <a:gd name="connsiteY0" fmla="*/ 129 h 935639"/>
                <a:gd name="connsiteX1" fmla="*/ 1417718 w 2519930"/>
                <a:gd name="connsiteY1" fmla="*/ 63691 h 935639"/>
                <a:gd name="connsiteX2" fmla="*/ 1474368 w 2519930"/>
                <a:gd name="connsiteY2" fmla="*/ 151166 h 935639"/>
                <a:gd name="connsiteX3" fmla="*/ 1494124 w 2519930"/>
                <a:gd name="connsiteY3" fmla="*/ 179639 h 935639"/>
                <a:gd name="connsiteX4" fmla="*/ 2467817 w 2519930"/>
                <a:gd name="connsiteY4" fmla="*/ 179639 h 935639"/>
                <a:gd name="connsiteX5" fmla="*/ 2519930 w 2519930"/>
                <a:gd name="connsiteY5" fmla="*/ 231752 h 935639"/>
                <a:gd name="connsiteX6" fmla="*/ 2519930 w 2519930"/>
                <a:gd name="connsiteY6" fmla="*/ 300326 h 935639"/>
                <a:gd name="connsiteX7" fmla="*/ 2467817 w 2519930"/>
                <a:gd name="connsiteY7" fmla="*/ 352439 h 935639"/>
                <a:gd name="connsiteX8" fmla="*/ 1564561 w 2519930"/>
                <a:gd name="connsiteY8" fmla="*/ 352439 h 935639"/>
                <a:gd name="connsiteX9" fmla="*/ 1564561 w 2519930"/>
                <a:gd name="connsiteY9" fmla="*/ 374039 h 935639"/>
                <a:gd name="connsiteX10" fmla="*/ 2012872 w 2519930"/>
                <a:gd name="connsiteY10" fmla="*/ 374039 h 935639"/>
                <a:gd name="connsiteX11" fmla="*/ 2064985 w 2519930"/>
                <a:gd name="connsiteY11" fmla="*/ 426152 h 935639"/>
                <a:gd name="connsiteX12" fmla="*/ 2064985 w 2519930"/>
                <a:gd name="connsiteY12" fmla="*/ 494726 h 935639"/>
                <a:gd name="connsiteX13" fmla="*/ 2012872 w 2519930"/>
                <a:gd name="connsiteY13" fmla="*/ 546839 h 935639"/>
                <a:gd name="connsiteX14" fmla="*/ 1564561 w 2519930"/>
                <a:gd name="connsiteY14" fmla="*/ 546839 h 935639"/>
                <a:gd name="connsiteX15" fmla="*/ 1564561 w 2519930"/>
                <a:gd name="connsiteY15" fmla="*/ 568439 h 935639"/>
                <a:gd name="connsiteX16" fmla="*/ 2012872 w 2519930"/>
                <a:gd name="connsiteY16" fmla="*/ 568439 h 935639"/>
                <a:gd name="connsiteX17" fmla="*/ 2064985 w 2519930"/>
                <a:gd name="connsiteY17" fmla="*/ 620552 h 935639"/>
                <a:gd name="connsiteX18" fmla="*/ 2064985 w 2519930"/>
                <a:gd name="connsiteY18" fmla="*/ 689126 h 935639"/>
                <a:gd name="connsiteX19" fmla="*/ 2012872 w 2519930"/>
                <a:gd name="connsiteY19" fmla="*/ 741239 h 935639"/>
                <a:gd name="connsiteX20" fmla="*/ 1564561 w 2519930"/>
                <a:gd name="connsiteY20" fmla="*/ 741239 h 935639"/>
                <a:gd name="connsiteX21" fmla="*/ 1564561 w 2519930"/>
                <a:gd name="connsiteY21" fmla="*/ 762839 h 935639"/>
                <a:gd name="connsiteX22" fmla="*/ 2012872 w 2519930"/>
                <a:gd name="connsiteY22" fmla="*/ 762839 h 935639"/>
                <a:gd name="connsiteX23" fmla="*/ 2064985 w 2519930"/>
                <a:gd name="connsiteY23" fmla="*/ 814952 h 935639"/>
                <a:gd name="connsiteX24" fmla="*/ 2064985 w 2519930"/>
                <a:gd name="connsiteY24" fmla="*/ 883526 h 935639"/>
                <a:gd name="connsiteX25" fmla="*/ 2012872 w 2519930"/>
                <a:gd name="connsiteY25" fmla="*/ 935639 h 935639"/>
                <a:gd name="connsiteX26" fmla="*/ 874191 w 2519930"/>
                <a:gd name="connsiteY26" fmla="*/ 935639 h 935639"/>
                <a:gd name="connsiteX27" fmla="*/ 710279 w 2519930"/>
                <a:gd name="connsiteY27" fmla="*/ 935639 h 935639"/>
                <a:gd name="connsiteX28" fmla="*/ 378000 w 2519930"/>
                <a:gd name="connsiteY28" fmla="*/ 935639 h 935639"/>
                <a:gd name="connsiteX29" fmla="*/ 0 w 2519930"/>
                <a:gd name="connsiteY29" fmla="*/ 557639 h 935639"/>
                <a:gd name="connsiteX30" fmla="*/ 378000 w 2519930"/>
                <a:gd name="connsiteY30" fmla="*/ 179639 h 935639"/>
                <a:gd name="connsiteX31" fmla="*/ 700753 w 2519930"/>
                <a:gd name="connsiteY31" fmla="*/ 179639 h 935639"/>
                <a:gd name="connsiteX32" fmla="*/ 874191 w 2519930"/>
                <a:gd name="connsiteY32" fmla="*/ 179639 h 935639"/>
                <a:gd name="connsiteX33" fmla="*/ 917354 w 2519930"/>
                <a:gd name="connsiteY33" fmla="*/ 179639 h 935639"/>
                <a:gd name="connsiteX34" fmla="*/ 1267762 w 2519930"/>
                <a:gd name="connsiteY34" fmla="*/ 11127 h 935639"/>
                <a:gd name="connsiteX35" fmla="*/ 1311004 w 2519930"/>
                <a:gd name="connsiteY35" fmla="*/ 129 h 935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519930" h="935639">
                  <a:moveTo>
                    <a:pt x="1311004" y="129"/>
                  </a:moveTo>
                  <a:cubicBezTo>
                    <a:pt x="1354740" y="-1977"/>
                    <a:pt x="1397548" y="21748"/>
                    <a:pt x="1417718" y="63691"/>
                  </a:cubicBezTo>
                  <a:cubicBezTo>
                    <a:pt x="1430252" y="88880"/>
                    <a:pt x="1452310" y="120022"/>
                    <a:pt x="1474368" y="151166"/>
                  </a:cubicBezTo>
                  <a:lnTo>
                    <a:pt x="1494124" y="179639"/>
                  </a:lnTo>
                  <a:lnTo>
                    <a:pt x="2467817" y="179639"/>
                  </a:lnTo>
                  <a:cubicBezTo>
                    <a:pt x="2496598" y="179639"/>
                    <a:pt x="2519930" y="202971"/>
                    <a:pt x="2519930" y="231752"/>
                  </a:cubicBezTo>
                  <a:lnTo>
                    <a:pt x="2519930" y="300326"/>
                  </a:lnTo>
                  <a:cubicBezTo>
                    <a:pt x="2519930" y="329107"/>
                    <a:pt x="2496598" y="352439"/>
                    <a:pt x="2467817" y="352439"/>
                  </a:cubicBezTo>
                  <a:lnTo>
                    <a:pt x="1564561" y="352439"/>
                  </a:lnTo>
                  <a:lnTo>
                    <a:pt x="1564561" y="374039"/>
                  </a:lnTo>
                  <a:lnTo>
                    <a:pt x="2012872" y="374039"/>
                  </a:lnTo>
                  <a:cubicBezTo>
                    <a:pt x="2041653" y="374039"/>
                    <a:pt x="2064985" y="397371"/>
                    <a:pt x="2064985" y="426152"/>
                  </a:cubicBezTo>
                  <a:lnTo>
                    <a:pt x="2064985" y="494726"/>
                  </a:lnTo>
                  <a:cubicBezTo>
                    <a:pt x="2064985" y="523507"/>
                    <a:pt x="2041653" y="546839"/>
                    <a:pt x="2012872" y="546839"/>
                  </a:cubicBezTo>
                  <a:lnTo>
                    <a:pt x="1564561" y="546839"/>
                  </a:lnTo>
                  <a:lnTo>
                    <a:pt x="1564561" y="568439"/>
                  </a:lnTo>
                  <a:lnTo>
                    <a:pt x="2012872" y="568439"/>
                  </a:lnTo>
                  <a:cubicBezTo>
                    <a:pt x="2041653" y="568439"/>
                    <a:pt x="2064985" y="591771"/>
                    <a:pt x="2064985" y="620552"/>
                  </a:cubicBezTo>
                  <a:lnTo>
                    <a:pt x="2064985" y="689126"/>
                  </a:lnTo>
                  <a:cubicBezTo>
                    <a:pt x="2064985" y="717907"/>
                    <a:pt x="2041653" y="741239"/>
                    <a:pt x="2012872" y="741239"/>
                  </a:cubicBezTo>
                  <a:lnTo>
                    <a:pt x="1564561" y="741239"/>
                  </a:lnTo>
                  <a:lnTo>
                    <a:pt x="1564561" y="762839"/>
                  </a:lnTo>
                  <a:lnTo>
                    <a:pt x="2012872" y="762839"/>
                  </a:lnTo>
                  <a:cubicBezTo>
                    <a:pt x="2041653" y="762839"/>
                    <a:pt x="2064985" y="786171"/>
                    <a:pt x="2064985" y="814952"/>
                  </a:cubicBezTo>
                  <a:lnTo>
                    <a:pt x="2064985" y="883526"/>
                  </a:lnTo>
                  <a:cubicBezTo>
                    <a:pt x="2064985" y="912307"/>
                    <a:pt x="2041653" y="935639"/>
                    <a:pt x="2012872" y="935639"/>
                  </a:cubicBezTo>
                  <a:lnTo>
                    <a:pt x="874191" y="935639"/>
                  </a:lnTo>
                  <a:lnTo>
                    <a:pt x="710279" y="935639"/>
                  </a:lnTo>
                  <a:lnTo>
                    <a:pt x="378000" y="935639"/>
                  </a:lnTo>
                  <a:cubicBezTo>
                    <a:pt x="169236" y="935639"/>
                    <a:pt x="0" y="766403"/>
                    <a:pt x="0" y="557639"/>
                  </a:cubicBezTo>
                  <a:cubicBezTo>
                    <a:pt x="0" y="348875"/>
                    <a:pt x="169236" y="179639"/>
                    <a:pt x="378000" y="179639"/>
                  </a:cubicBezTo>
                  <a:lnTo>
                    <a:pt x="700753" y="179639"/>
                  </a:lnTo>
                  <a:lnTo>
                    <a:pt x="874191" y="179639"/>
                  </a:lnTo>
                  <a:lnTo>
                    <a:pt x="917354" y="179639"/>
                  </a:lnTo>
                  <a:lnTo>
                    <a:pt x="1267762" y="11127"/>
                  </a:lnTo>
                  <a:cubicBezTo>
                    <a:pt x="1281743" y="4403"/>
                    <a:pt x="1296425" y="831"/>
                    <a:pt x="1311004" y="129"/>
                  </a:cubicBezTo>
                  <a:close/>
                </a:path>
              </a:pathLst>
            </a:custGeom>
            <a:gradFill>
              <a:gsLst>
                <a:gs pos="0">
                  <a:schemeClr val="bg1">
                    <a:lumMod val="85000"/>
                  </a:schemeClr>
                </a:gs>
                <a:gs pos="100000">
                  <a:schemeClr val="bg1"/>
                </a:gs>
              </a:gsLst>
              <a:lin ang="5400000" scaled="0"/>
            </a:gradFill>
            <a:ln>
              <a:gradFill>
                <a:gsLst>
                  <a:gs pos="0">
                    <a:schemeClr val="bg1"/>
                  </a:gs>
                  <a:gs pos="100000">
                    <a:schemeClr val="bg1">
                      <a:lumMod val="85000"/>
                    </a:schemeClr>
                  </a:gs>
                </a:gsLst>
                <a:lin ang="5400000" scaled="0"/>
              </a:gradFill>
            </a:ln>
            <a:effectLst>
              <a:outerShdw blurRad="2032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216000" tIns="144000" bIns="46800" anchor="ctr"/>
            <a:lstStyle/>
            <a:p>
              <a:pPr defTabSz="1218565">
                <a:defRPr/>
              </a:pPr>
              <a:r>
                <a:rPr lang="en-US" altLang="zh-CN" dirty="0">
                  <a:solidFill>
                    <a:srgbClr val="3A3E4A"/>
                  </a:solidFill>
                  <a:latin typeface="黑体" panose="02010609060101010101" pitchFamily="49" charset="-122"/>
                  <a:ea typeface="黑体" panose="02010609060101010101" pitchFamily="49" charset="-122"/>
                </a:rPr>
                <a:t>Tittle 1</a:t>
              </a:r>
              <a:endParaRPr lang="zh-CN" altLang="en-US" dirty="0">
                <a:solidFill>
                  <a:srgbClr val="3A3E4A"/>
                </a:solidFill>
                <a:latin typeface="黑体" panose="02010609060101010101" pitchFamily="49" charset="-122"/>
                <a:ea typeface="黑体" panose="02010609060101010101" pitchFamily="49" charset="-122"/>
              </a:endParaRPr>
            </a:p>
          </p:txBody>
        </p:sp>
        <p:sp>
          <p:nvSpPr>
            <p:cNvPr id="24" name="矩形 23"/>
            <p:cNvSpPr/>
            <p:nvPr/>
          </p:nvSpPr>
          <p:spPr>
            <a:xfrm>
              <a:off x="1150514" y="1381917"/>
              <a:ext cx="775326" cy="622548"/>
            </a:xfrm>
            <a:prstGeom prst="rect">
              <a:avLst/>
            </a:prstGeom>
          </p:spPr>
          <p:txBody>
            <a:bodyPr anchor="ctr"/>
            <a:lstStyle/>
            <a:p>
              <a:pPr algn="r" defTabSz="1218565">
                <a:defRPr/>
              </a:pPr>
              <a:r>
                <a:rPr lang="en-US" altLang="zh-CN" sz="4300" dirty="0">
                  <a:solidFill>
                    <a:srgbClr val="3A3E4A"/>
                  </a:solidFill>
                  <a:latin typeface="Impact" panose="020B0806030902050204" pitchFamily="34" charset="0"/>
                  <a:ea typeface="幼圆" panose="02010509060101010101" pitchFamily="49" charset="-122"/>
                </a:rPr>
                <a:t>01</a:t>
              </a:r>
              <a:endParaRPr lang="zh-CN" altLang="en-US" sz="4300" dirty="0">
                <a:solidFill>
                  <a:srgbClr val="3A3E4A"/>
                </a:solidFill>
                <a:latin typeface="Impact" panose="020B0806030902050204" pitchFamily="34" charset="0"/>
                <a:ea typeface="幼圆" panose="02010509060101010101" pitchFamily="49" charset="-122"/>
              </a:endParaRPr>
            </a:p>
          </p:txBody>
        </p:sp>
      </p:grpSp>
      <p:grpSp>
        <p:nvGrpSpPr>
          <p:cNvPr id="25" name="组合 24"/>
          <p:cNvGrpSpPr/>
          <p:nvPr/>
        </p:nvGrpSpPr>
        <p:grpSpPr>
          <a:xfrm>
            <a:off x="1337001" y="3004831"/>
            <a:ext cx="3831233" cy="1033173"/>
            <a:chOff x="1150514" y="2504893"/>
            <a:chExt cx="2873799" cy="774700"/>
          </a:xfrm>
        </p:grpSpPr>
        <p:sp>
          <p:nvSpPr>
            <p:cNvPr id="26" name="任意多边形 25"/>
            <p:cNvSpPr/>
            <p:nvPr/>
          </p:nvSpPr>
          <p:spPr>
            <a:xfrm>
              <a:off x="1939926" y="2504893"/>
              <a:ext cx="2084387" cy="774700"/>
            </a:xfrm>
            <a:custGeom>
              <a:avLst/>
              <a:gdLst>
                <a:gd name="connsiteX0" fmla="*/ 1311004 w 2519930"/>
                <a:gd name="connsiteY0" fmla="*/ 129 h 935639"/>
                <a:gd name="connsiteX1" fmla="*/ 1417718 w 2519930"/>
                <a:gd name="connsiteY1" fmla="*/ 63691 h 935639"/>
                <a:gd name="connsiteX2" fmla="*/ 1474368 w 2519930"/>
                <a:gd name="connsiteY2" fmla="*/ 151166 h 935639"/>
                <a:gd name="connsiteX3" fmla="*/ 1494124 w 2519930"/>
                <a:gd name="connsiteY3" fmla="*/ 179639 h 935639"/>
                <a:gd name="connsiteX4" fmla="*/ 2467817 w 2519930"/>
                <a:gd name="connsiteY4" fmla="*/ 179639 h 935639"/>
                <a:gd name="connsiteX5" fmla="*/ 2519930 w 2519930"/>
                <a:gd name="connsiteY5" fmla="*/ 231752 h 935639"/>
                <a:gd name="connsiteX6" fmla="*/ 2519930 w 2519930"/>
                <a:gd name="connsiteY6" fmla="*/ 300326 h 935639"/>
                <a:gd name="connsiteX7" fmla="*/ 2467817 w 2519930"/>
                <a:gd name="connsiteY7" fmla="*/ 352439 h 935639"/>
                <a:gd name="connsiteX8" fmla="*/ 1564561 w 2519930"/>
                <a:gd name="connsiteY8" fmla="*/ 352439 h 935639"/>
                <a:gd name="connsiteX9" fmla="*/ 1564561 w 2519930"/>
                <a:gd name="connsiteY9" fmla="*/ 374039 h 935639"/>
                <a:gd name="connsiteX10" fmla="*/ 2012872 w 2519930"/>
                <a:gd name="connsiteY10" fmla="*/ 374039 h 935639"/>
                <a:gd name="connsiteX11" fmla="*/ 2064985 w 2519930"/>
                <a:gd name="connsiteY11" fmla="*/ 426152 h 935639"/>
                <a:gd name="connsiteX12" fmla="*/ 2064985 w 2519930"/>
                <a:gd name="connsiteY12" fmla="*/ 494726 h 935639"/>
                <a:gd name="connsiteX13" fmla="*/ 2012872 w 2519930"/>
                <a:gd name="connsiteY13" fmla="*/ 546839 h 935639"/>
                <a:gd name="connsiteX14" fmla="*/ 1564561 w 2519930"/>
                <a:gd name="connsiteY14" fmla="*/ 546839 h 935639"/>
                <a:gd name="connsiteX15" fmla="*/ 1564561 w 2519930"/>
                <a:gd name="connsiteY15" fmla="*/ 568439 h 935639"/>
                <a:gd name="connsiteX16" fmla="*/ 2012872 w 2519930"/>
                <a:gd name="connsiteY16" fmla="*/ 568439 h 935639"/>
                <a:gd name="connsiteX17" fmla="*/ 2064985 w 2519930"/>
                <a:gd name="connsiteY17" fmla="*/ 620552 h 935639"/>
                <a:gd name="connsiteX18" fmla="*/ 2064985 w 2519930"/>
                <a:gd name="connsiteY18" fmla="*/ 689126 h 935639"/>
                <a:gd name="connsiteX19" fmla="*/ 2012872 w 2519930"/>
                <a:gd name="connsiteY19" fmla="*/ 741239 h 935639"/>
                <a:gd name="connsiteX20" fmla="*/ 1564561 w 2519930"/>
                <a:gd name="connsiteY20" fmla="*/ 741239 h 935639"/>
                <a:gd name="connsiteX21" fmla="*/ 1564561 w 2519930"/>
                <a:gd name="connsiteY21" fmla="*/ 762839 h 935639"/>
                <a:gd name="connsiteX22" fmla="*/ 2012872 w 2519930"/>
                <a:gd name="connsiteY22" fmla="*/ 762839 h 935639"/>
                <a:gd name="connsiteX23" fmla="*/ 2064985 w 2519930"/>
                <a:gd name="connsiteY23" fmla="*/ 814952 h 935639"/>
                <a:gd name="connsiteX24" fmla="*/ 2064985 w 2519930"/>
                <a:gd name="connsiteY24" fmla="*/ 883526 h 935639"/>
                <a:gd name="connsiteX25" fmla="*/ 2012872 w 2519930"/>
                <a:gd name="connsiteY25" fmla="*/ 935639 h 935639"/>
                <a:gd name="connsiteX26" fmla="*/ 874191 w 2519930"/>
                <a:gd name="connsiteY26" fmla="*/ 935639 h 935639"/>
                <a:gd name="connsiteX27" fmla="*/ 710279 w 2519930"/>
                <a:gd name="connsiteY27" fmla="*/ 935639 h 935639"/>
                <a:gd name="connsiteX28" fmla="*/ 378000 w 2519930"/>
                <a:gd name="connsiteY28" fmla="*/ 935639 h 935639"/>
                <a:gd name="connsiteX29" fmla="*/ 0 w 2519930"/>
                <a:gd name="connsiteY29" fmla="*/ 557639 h 935639"/>
                <a:gd name="connsiteX30" fmla="*/ 378000 w 2519930"/>
                <a:gd name="connsiteY30" fmla="*/ 179639 h 935639"/>
                <a:gd name="connsiteX31" fmla="*/ 700753 w 2519930"/>
                <a:gd name="connsiteY31" fmla="*/ 179639 h 935639"/>
                <a:gd name="connsiteX32" fmla="*/ 874191 w 2519930"/>
                <a:gd name="connsiteY32" fmla="*/ 179639 h 935639"/>
                <a:gd name="connsiteX33" fmla="*/ 917354 w 2519930"/>
                <a:gd name="connsiteY33" fmla="*/ 179639 h 935639"/>
                <a:gd name="connsiteX34" fmla="*/ 1267762 w 2519930"/>
                <a:gd name="connsiteY34" fmla="*/ 11127 h 935639"/>
                <a:gd name="connsiteX35" fmla="*/ 1311004 w 2519930"/>
                <a:gd name="connsiteY35" fmla="*/ 129 h 935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519930" h="935639">
                  <a:moveTo>
                    <a:pt x="1311004" y="129"/>
                  </a:moveTo>
                  <a:cubicBezTo>
                    <a:pt x="1354740" y="-1977"/>
                    <a:pt x="1397548" y="21748"/>
                    <a:pt x="1417718" y="63691"/>
                  </a:cubicBezTo>
                  <a:cubicBezTo>
                    <a:pt x="1430252" y="88880"/>
                    <a:pt x="1452310" y="120022"/>
                    <a:pt x="1474368" y="151166"/>
                  </a:cubicBezTo>
                  <a:lnTo>
                    <a:pt x="1494124" y="179639"/>
                  </a:lnTo>
                  <a:lnTo>
                    <a:pt x="2467817" y="179639"/>
                  </a:lnTo>
                  <a:cubicBezTo>
                    <a:pt x="2496598" y="179639"/>
                    <a:pt x="2519930" y="202971"/>
                    <a:pt x="2519930" y="231752"/>
                  </a:cubicBezTo>
                  <a:lnTo>
                    <a:pt x="2519930" y="300326"/>
                  </a:lnTo>
                  <a:cubicBezTo>
                    <a:pt x="2519930" y="329107"/>
                    <a:pt x="2496598" y="352439"/>
                    <a:pt x="2467817" y="352439"/>
                  </a:cubicBezTo>
                  <a:lnTo>
                    <a:pt x="1564561" y="352439"/>
                  </a:lnTo>
                  <a:lnTo>
                    <a:pt x="1564561" y="374039"/>
                  </a:lnTo>
                  <a:lnTo>
                    <a:pt x="2012872" y="374039"/>
                  </a:lnTo>
                  <a:cubicBezTo>
                    <a:pt x="2041653" y="374039"/>
                    <a:pt x="2064985" y="397371"/>
                    <a:pt x="2064985" y="426152"/>
                  </a:cubicBezTo>
                  <a:lnTo>
                    <a:pt x="2064985" y="494726"/>
                  </a:lnTo>
                  <a:cubicBezTo>
                    <a:pt x="2064985" y="523507"/>
                    <a:pt x="2041653" y="546839"/>
                    <a:pt x="2012872" y="546839"/>
                  </a:cubicBezTo>
                  <a:lnTo>
                    <a:pt x="1564561" y="546839"/>
                  </a:lnTo>
                  <a:lnTo>
                    <a:pt x="1564561" y="568439"/>
                  </a:lnTo>
                  <a:lnTo>
                    <a:pt x="2012872" y="568439"/>
                  </a:lnTo>
                  <a:cubicBezTo>
                    <a:pt x="2041653" y="568439"/>
                    <a:pt x="2064985" y="591771"/>
                    <a:pt x="2064985" y="620552"/>
                  </a:cubicBezTo>
                  <a:lnTo>
                    <a:pt x="2064985" y="689126"/>
                  </a:lnTo>
                  <a:cubicBezTo>
                    <a:pt x="2064985" y="717907"/>
                    <a:pt x="2041653" y="741239"/>
                    <a:pt x="2012872" y="741239"/>
                  </a:cubicBezTo>
                  <a:lnTo>
                    <a:pt x="1564561" y="741239"/>
                  </a:lnTo>
                  <a:lnTo>
                    <a:pt x="1564561" y="762839"/>
                  </a:lnTo>
                  <a:lnTo>
                    <a:pt x="2012872" y="762839"/>
                  </a:lnTo>
                  <a:cubicBezTo>
                    <a:pt x="2041653" y="762839"/>
                    <a:pt x="2064985" y="786171"/>
                    <a:pt x="2064985" y="814952"/>
                  </a:cubicBezTo>
                  <a:lnTo>
                    <a:pt x="2064985" y="883526"/>
                  </a:lnTo>
                  <a:cubicBezTo>
                    <a:pt x="2064985" y="912307"/>
                    <a:pt x="2041653" y="935639"/>
                    <a:pt x="2012872" y="935639"/>
                  </a:cubicBezTo>
                  <a:lnTo>
                    <a:pt x="874191" y="935639"/>
                  </a:lnTo>
                  <a:lnTo>
                    <a:pt x="710279" y="935639"/>
                  </a:lnTo>
                  <a:lnTo>
                    <a:pt x="378000" y="935639"/>
                  </a:lnTo>
                  <a:cubicBezTo>
                    <a:pt x="169236" y="935639"/>
                    <a:pt x="0" y="766403"/>
                    <a:pt x="0" y="557639"/>
                  </a:cubicBezTo>
                  <a:cubicBezTo>
                    <a:pt x="0" y="348875"/>
                    <a:pt x="169236" y="179639"/>
                    <a:pt x="378000" y="179639"/>
                  </a:cubicBezTo>
                  <a:lnTo>
                    <a:pt x="700753" y="179639"/>
                  </a:lnTo>
                  <a:lnTo>
                    <a:pt x="874191" y="179639"/>
                  </a:lnTo>
                  <a:lnTo>
                    <a:pt x="917354" y="179639"/>
                  </a:lnTo>
                  <a:lnTo>
                    <a:pt x="1267762" y="11127"/>
                  </a:lnTo>
                  <a:cubicBezTo>
                    <a:pt x="1281743" y="4403"/>
                    <a:pt x="1296425" y="831"/>
                    <a:pt x="1311004" y="129"/>
                  </a:cubicBezTo>
                  <a:close/>
                </a:path>
              </a:pathLst>
            </a:custGeom>
            <a:gradFill>
              <a:gsLst>
                <a:gs pos="0">
                  <a:schemeClr val="bg1">
                    <a:lumMod val="85000"/>
                  </a:schemeClr>
                </a:gs>
                <a:gs pos="100000">
                  <a:schemeClr val="bg1"/>
                </a:gs>
              </a:gsLst>
              <a:lin ang="5400000" scaled="0"/>
            </a:gradFill>
            <a:ln>
              <a:gradFill>
                <a:gsLst>
                  <a:gs pos="0">
                    <a:schemeClr val="bg1"/>
                  </a:gs>
                  <a:gs pos="100000">
                    <a:schemeClr val="bg1">
                      <a:lumMod val="85000"/>
                    </a:schemeClr>
                  </a:gs>
                </a:gsLst>
                <a:lin ang="5400000" scaled="0"/>
              </a:gradFill>
            </a:ln>
            <a:effectLst>
              <a:outerShdw blurRad="2032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216000" tIns="144000" bIns="46800" anchor="ctr"/>
            <a:lstStyle/>
            <a:p>
              <a:pPr defTabSz="1218565">
                <a:defRPr/>
              </a:pPr>
              <a:r>
                <a:rPr lang="en-US" altLang="zh-CN" dirty="0">
                  <a:solidFill>
                    <a:srgbClr val="3A3E4A"/>
                  </a:solidFill>
                  <a:latin typeface="黑体" panose="02010609060101010101" pitchFamily="49" charset="-122"/>
                  <a:ea typeface="黑体" panose="02010609060101010101" pitchFamily="49" charset="-122"/>
                </a:rPr>
                <a:t>Tittle 2</a:t>
              </a:r>
              <a:endParaRPr lang="zh-CN" altLang="en-US" dirty="0">
                <a:solidFill>
                  <a:srgbClr val="3A3E4A"/>
                </a:solidFill>
                <a:latin typeface="黑体" panose="02010609060101010101" pitchFamily="49" charset="-122"/>
                <a:ea typeface="黑体" panose="02010609060101010101" pitchFamily="49" charset="-122"/>
              </a:endParaRPr>
            </a:p>
          </p:txBody>
        </p:sp>
        <p:sp>
          <p:nvSpPr>
            <p:cNvPr id="27" name="矩形 26"/>
            <p:cNvSpPr/>
            <p:nvPr/>
          </p:nvSpPr>
          <p:spPr>
            <a:xfrm>
              <a:off x="1150514" y="2653269"/>
              <a:ext cx="775326" cy="622548"/>
            </a:xfrm>
            <a:prstGeom prst="rect">
              <a:avLst/>
            </a:prstGeom>
          </p:spPr>
          <p:txBody>
            <a:bodyPr anchor="ctr"/>
            <a:lstStyle/>
            <a:p>
              <a:pPr algn="r" defTabSz="1218565">
                <a:defRPr/>
              </a:pPr>
              <a:r>
                <a:rPr lang="en-US" altLang="zh-CN" sz="4300" dirty="0">
                  <a:solidFill>
                    <a:srgbClr val="3A3E4A"/>
                  </a:solidFill>
                  <a:latin typeface="Impact" panose="020B0806030902050204" pitchFamily="34" charset="0"/>
                  <a:ea typeface="幼圆" panose="02010509060101010101" pitchFamily="49" charset="-122"/>
                </a:rPr>
                <a:t>02</a:t>
              </a:r>
              <a:endParaRPr lang="zh-CN" altLang="en-US" sz="4300" dirty="0">
                <a:solidFill>
                  <a:srgbClr val="3A3E4A"/>
                </a:solidFill>
                <a:latin typeface="Impact" panose="020B0806030902050204" pitchFamily="34" charset="0"/>
                <a:ea typeface="幼圆" panose="02010509060101010101" pitchFamily="49" charset="-122"/>
              </a:endParaRPr>
            </a:p>
          </p:txBody>
        </p:sp>
      </p:grpSp>
      <p:grpSp>
        <p:nvGrpSpPr>
          <p:cNvPr id="28" name="组合 27"/>
          <p:cNvGrpSpPr/>
          <p:nvPr/>
        </p:nvGrpSpPr>
        <p:grpSpPr>
          <a:xfrm>
            <a:off x="1337001" y="4698558"/>
            <a:ext cx="3831233" cy="1033173"/>
            <a:chOff x="1150514" y="3774893"/>
            <a:chExt cx="2873799" cy="774700"/>
          </a:xfrm>
        </p:grpSpPr>
        <p:sp>
          <p:nvSpPr>
            <p:cNvPr id="29" name="任意多边形 28"/>
            <p:cNvSpPr/>
            <p:nvPr/>
          </p:nvSpPr>
          <p:spPr>
            <a:xfrm>
              <a:off x="1939926" y="3774893"/>
              <a:ext cx="2084387" cy="774700"/>
            </a:xfrm>
            <a:custGeom>
              <a:avLst/>
              <a:gdLst>
                <a:gd name="connsiteX0" fmla="*/ 1311004 w 2519930"/>
                <a:gd name="connsiteY0" fmla="*/ 129 h 935639"/>
                <a:gd name="connsiteX1" fmla="*/ 1417718 w 2519930"/>
                <a:gd name="connsiteY1" fmla="*/ 63691 h 935639"/>
                <a:gd name="connsiteX2" fmla="*/ 1474368 w 2519930"/>
                <a:gd name="connsiteY2" fmla="*/ 151166 h 935639"/>
                <a:gd name="connsiteX3" fmla="*/ 1494124 w 2519930"/>
                <a:gd name="connsiteY3" fmla="*/ 179639 h 935639"/>
                <a:gd name="connsiteX4" fmla="*/ 2467817 w 2519930"/>
                <a:gd name="connsiteY4" fmla="*/ 179639 h 935639"/>
                <a:gd name="connsiteX5" fmla="*/ 2519930 w 2519930"/>
                <a:gd name="connsiteY5" fmla="*/ 231752 h 935639"/>
                <a:gd name="connsiteX6" fmla="*/ 2519930 w 2519930"/>
                <a:gd name="connsiteY6" fmla="*/ 300326 h 935639"/>
                <a:gd name="connsiteX7" fmla="*/ 2467817 w 2519930"/>
                <a:gd name="connsiteY7" fmla="*/ 352439 h 935639"/>
                <a:gd name="connsiteX8" fmla="*/ 1564561 w 2519930"/>
                <a:gd name="connsiteY8" fmla="*/ 352439 h 935639"/>
                <a:gd name="connsiteX9" fmla="*/ 1564561 w 2519930"/>
                <a:gd name="connsiteY9" fmla="*/ 374039 h 935639"/>
                <a:gd name="connsiteX10" fmla="*/ 2012872 w 2519930"/>
                <a:gd name="connsiteY10" fmla="*/ 374039 h 935639"/>
                <a:gd name="connsiteX11" fmla="*/ 2064985 w 2519930"/>
                <a:gd name="connsiteY11" fmla="*/ 426152 h 935639"/>
                <a:gd name="connsiteX12" fmla="*/ 2064985 w 2519930"/>
                <a:gd name="connsiteY12" fmla="*/ 494726 h 935639"/>
                <a:gd name="connsiteX13" fmla="*/ 2012872 w 2519930"/>
                <a:gd name="connsiteY13" fmla="*/ 546839 h 935639"/>
                <a:gd name="connsiteX14" fmla="*/ 1564561 w 2519930"/>
                <a:gd name="connsiteY14" fmla="*/ 546839 h 935639"/>
                <a:gd name="connsiteX15" fmla="*/ 1564561 w 2519930"/>
                <a:gd name="connsiteY15" fmla="*/ 568439 h 935639"/>
                <a:gd name="connsiteX16" fmla="*/ 2012872 w 2519930"/>
                <a:gd name="connsiteY16" fmla="*/ 568439 h 935639"/>
                <a:gd name="connsiteX17" fmla="*/ 2064985 w 2519930"/>
                <a:gd name="connsiteY17" fmla="*/ 620552 h 935639"/>
                <a:gd name="connsiteX18" fmla="*/ 2064985 w 2519930"/>
                <a:gd name="connsiteY18" fmla="*/ 689126 h 935639"/>
                <a:gd name="connsiteX19" fmla="*/ 2012872 w 2519930"/>
                <a:gd name="connsiteY19" fmla="*/ 741239 h 935639"/>
                <a:gd name="connsiteX20" fmla="*/ 1564561 w 2519930"/>
                <a:gd name="connsiteY20" fmla="*/ 741239 h 935639"/>
                <a:gd name="connsiteX21" fmla="*/ 1564561 w 2519930"/>
                <a:gd name="connsiteY21" fmla="*/ 762839 h 935639"/>
                <a:gd name="connsiteX22" fmla="*/ 2012872 w 2519930"/>
                <a:gd name="connsiteY22" fmla="*/ 762839 h 935639"/>
                <a:gd name="connsiteX23" fmla="*/ 2064985 w 2519930"/>
                <a:gd name="connsiteY23" fmla="*/ 814952 h 935639"/>
                <a:gd name="connsiteX24" fmla="*/ 2064985 w 2519930"/>
                <a:gd name="connsiteY24" fmla="*/ 883526 h 935639"/>
                <a:gd name="connsiteX25" fmla="*/ 2012872 w 2519930"/>
                <a:gd name="connsiteY25" fmla="*/ 935639 h 935639"/>
                <a:gd name="connsiteX26" fmla="*/ 874191 w 2519930"/>
                <a:gd name="connsiteY26" fmla="*/ 935639 h 935639"/>
                <a:gd name="connsiteX27" fmla="*/ 710279 w 2519930"/>
                <a:gd name="connsiteY27" fmla="*/ 935639 h 935639"/>
                <a:gd name="connsiteX28" fmla="*/ 378000 w 2519930"/>
                <a:gd name="connsiteY28" fmla="*/ 935639 h 935639"/>
                <a:gd name="connsiteX29" fmla="*/ 0 w 2519930"/>
                <a:gd name="connsiteY29" fmla="*/ 557639 h 935639"/>
                <a:gd name="connsiteX30" fmla="*/ 378000 w 2519930"/>
                <a:gd name="connsiteY30" fmla="*/ 179639 h 935639"/>
                <a:gd name="connsiteX31" fmla="*/ 700753 w 2519930"/>
                <a:gd name="connsiteY31" fmla="*/ 179639 h 935639"/>
                <a:gd name="connsiteX32" fmla="*/ 874191 w 2519930"/>
                <a:gd name="connsiteY32" fmla="*/ 179639 h 935639"/>
                <a:gd name="connsiteX33" fmla="*/ 917354 w 2519930"/>
                <a:gd name="connsiteY33" fmla="*/ 179639 h 935639"/>
                <a:gd name="connsiteX34" fmla="*/ 1267762 w 2519930"/>
                <a:gd name="connsiteY34" fmla="*/ 11127 h 935639"/>
                <a:gd name="connsiteX35" fmla="*/ 1311004 w 2519930"/>
                <a:gd name="connsiteY35" fmla="*/ 129 h 935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519930" h="935639">
                  <a:moveTo>
                    <a:pt x="1311004" y="129"/>
                  </a:moveTo>
                  <a:cubicBezTo>
                    <a:pt x="1354740" y="-1977"/>
                    <a:pt x="1397548" y="21748"/>
                    <a:pt x="1417718" y="63691"/>
                  </a:cubicBezTo>
                  <a:cubicBezTo>
                    <a:pt x="1430252" y="88880"/>
                    <a:pt x="1452310" y="120022"/>
                    <a:pt x="1474368" y="151166"/>
                  </a:cubicBezTo>
                  <a:lnTo>
                    <a:pt x="1494124" y="179639"/>
                  </a:lnTo>
                  <a:lnTo>
                    <a:pt x="2467817" y="179639"/>
                  </a:lnTo>
                  <a:cubicBezTo>
                    <a:pt x="2496598" y="179639"/>
                    <a:pt x="2519930" y="202971"/>
                    <a:pt x="2519930" y="231752"/>
                  </a:cubicBezTo>
                  <a:lnTo>
                    <a:pt x="2519930" y="300326"/>
                  </a:lnTo>
                  <a:cubicBezTo>
                    <a:pt x="2519930" y="329107"/>
                    <a:pt x="2496598" y="352439"/>
                    <a:pt x="2467817" y="352439"/>
                  </a:cubicBezTo>
                  <a:lnTo>
                    <a:pt x="1564561" y="352439"/>
                  </a:lnTo>
                  <a:lnTo>
                    <a:pt x="1564561" y="374039"/>
                  </a:lnTo>
                  <a:lnTo>
                    <a:pt x="2012872" y="374039"/>
                  </a:lnTo>
                  <a:cubicBezTo>
                    <a:pt x="2041653" y="374039"/>
                    <a:pt x="2064985" y="397371"/>
                    <a:pt x="2064985" y="426152"/>
                  </a:cubicBezTo>
                  <a:lnTo>
                    <a:pt x="2064985" y="494726"/>
                  </a:lnTo>
                  <a:cubicBezTo>
                    <a:pt x="2064985" y="523507"/>
                    <a:pt x="2041653" y="546839"/>
                    <a:pt x="2012872" y="546839"/>
                  </a:cubicBezTo>
                  <a:lnTo>
                    <a:pt x="1564561" y="546839"/>
                  </a:lnTo>
                  <a:lnTo>
                    <a:pt x="1564561" y="568439"/>
                  </a:lnTo>
                  <a:lnTo>
                    <a:pt x="2012872" y="568439"/>
                  </a:lnTo>
                  <a:cubicBezTo>
                    <a:pt x="2041653" y="568439"/>
                    <a:pt x="2064985" y="591771"/>
                    <a:pt x="2064985" y="620552"/>
                  </a:cubicBezTo>
                  <a:lnTo>
                    <a:pt x="2064985" y="689126"/>
                  </a:lnTo>
                  <a:cubicBezTo>
                    <a:pt x="2064985" y="717907"/>
                    <a:pt x="2041653" y="741239"/>
                    <a:pt x="2012872" y="741239"/>
                  </a:cubicBezTo>
                  <a:lnTo>
                    <a:pt x="1564561" y="741239"/>
                  </a:lnTo>
                  <a:lnTo>
                    <a:pt x="1564561" y="762839"/>
                  </a:lnTo>
                  <a:lnTo>
                    <a:pt x="2012872" y="762839"/>
                  </a:lnTo>
                  <a:cubicBezTo>
                    <a:pt x="2041653" y="762839"/>
                    <a:pt x="2064985" y="786171"/>
                    <a:pt x="2064985" y="814952"/>
                  </a:cubicBezTo>
                  <a:lnTo>
                    <a:pt x="2064985" y="883526"/>
                  </a:lnTo>
                  <a:cubicBezTo>
                    <a:pt x="2064985" y="912307"/>
                    <a:pt x="2041653" y="935639"/>
                    <a:pt x="2012872" y="935639"/>
                  </a:cubicBezTo>
                  <a:lnTo>
                    <a:pt x="874191" y="935639"/>
                  </a:lnTo>
                  <a:lnTo>
                    <a:pt x="710279" y="935639"/>
                  </a:lnTo>
                  <a:lnTo>
                    <a:pt x="378000" y="935639"/>
                  </a:lnTo>
                  <a:cubicBezTo>
                    <a:pt x="169236" y="935639"/>
                    <a:pt x="0" y="766403"/>
                    <a:pt x="0" y="557639"/>
                  </a:cubicBezTo>
                  <a:cubicBezTo>
                    <a:pt x="0" y="348875"/>
                    <a:pt x="169236" y="179639"/>
                    <a:pt x="378000" y="179639"/>
                  </a:cubicBezTo>
                  <a:lnTo>
                    <a:pt x="700753" y="179639"/>
                  </a:lnTo>
                  <a:lnTo>
                    <a:pt x="874191" y="179639"/>
                  </a:lnTo>
                  <a:lnTo>
                    <a:pt x="917354" y="179639"/>
                  </a:lnTo>
                  <a:lnTo>
                    <a:pt x="1267762" y="11127"/>
                  </a:lnTo>
                  <a:cubicBezTo>
                    <a:pt x="1281743" y="4403"/>
                    <a:pt x="1296425" y="831"/>
                    <a:pt x="1311004" y="129"/>
                  </a:cubicBezTo>
                  <a:close/>
                </a:path>
              </a:pathLst>
            </a:custGeom>
            <a:gradFill>
              <a:gsLst>
                <a:gs pos="0">
                  <a:schemeClr val="bg1">
                    <a:lumMod val="85000"/>
                  </a:schemeClr>
                </a:gs>
                <a:gs pos="100000">
                  <a:schemeClr val="bg1"/>
                </a:gs>
              </a:gsLst>
              <a:lin ang="5400000" scaled="0"/>
            </a:gradFill>
            <a:ln>
              <a:gradFill>
                <a:gsLst>
                  <a:gs pos="0">
                    <a:schemeClr val="bg1"/>
                  </a:gs>
                  <a:gs pos="100000">
                    <a:schemeClr val="bg1">
                      <a:lumMod val="85000"/>
                    </a:schemeClr>
                  </a:gs>
                </a:gsLst>
                <a:lin ang="5400000" scaled="0"/>
              </a:gradFill>
            </a:ln>
            <a:effectLst>
              <a:outerShdw blurRad="2032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216000" tIns="144000" bIns="46800" anchor="ctr"/>
            <a:lstStyle/>
            <a:p>
              <a:pPr defTabSz="1218565">
                <a:defRPr/>
              </a:pPr>
              <a:r>
                <a:rPr lang="en-US" altLang="zh-CN" dirty="0">
                  <a:solidFill>
                    <a:srgbClr val="3A3E4A"/>
                  </a:solidFill>
                  <a:latin typeface="黑体" panose="02010609060101010101" pitchFamily="49" charset="-122"/>
                  <a:ea typeface="黑体" panose="02010609060101010101" pitchFamily="49" charset="-122"/>
                </a:rPr>
                <a:t>Tittle 3</a:t>
              </a:r>
              <a:endParaRPr lang="zh-CN" altLang="en-US" dirty="0">
                <a:solidFill>
                  <a:srgbClr val="3A3E4A"/>
                </a:solidFill>
                <a:latin typeface="黑体" panose="02010609060101010101" pitchFamily="49" charset="-122"/>
                <a:ea typeface="黑体" panose="02010609060101010101" pitchFamily="49" charset="-122"/>
              </a:endParaRPr>
            </a:p>
          </p:txBody>
        </p:sp>
        <p:sp>
          <p:nvSpPr>
            <p:cNvPr id="30" name="矩形 29"/>
            <p:cNvSpPr/>
            <p:nvPr/>
          </p:nvSpPr>
          <p:spPr>
            <a:xfrm>
              <a:off x="1150514" y="3924621"/>
              <a:ext cx="775326" cy="622548"/>
            </a:xfrm>
            <a:prstGeom prst="rect">
              <a:avLst/>
            </a:prstGeom>
          </p:spPr>
          <p:txBody>
            <a:bodyPr anchor="ctr"/>
            <a:lstStyle/>
            <a:p>
              <a:pPr algn="r" defTabSz="1218565">
                <a:defRPr/>
              </a:pPr>
              <a:r>
                <a:rPr lang="en-US" altLang="zh-CN" sz="4300" dirty="0">
                  <a:solidFill>
                    <a:srgbClr val="3A3E4A"/>
                  </a:solidFill>
                  <a:latin typeface="Impact" panose="020B0806030902050204" pitchFamily="34" charset="0"/>
                  <a:ea typeface="幼圆" panose="02010509060101010101" pitchFamily="49" charset="-122"/>
                </a:rPr>
                <a:t>03</a:t>
              </a:r>
              <a:endParaRPr lang="zh-CN" altLang="en-US" sz="4300" dirty="0">
                <a:solidFill>
                  <a:srgbClr val="3A3E4A"/>
                </a:solidFill>
                <a:latin typeface="Impact" panose="020B0806030902050204" pitchFamily="34" charset="0"/>
                <a:ea typeface="幼圆" panose="02010509060101010101" pitchFamily="49" charset="-122"/>
              </a:endParaRP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2000">
        <p15:prstTrans prst="wind"/>
      </p:transition>
    </mc:Choice>
    <mc:Fallback xmlns="">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0-#ppt_w/2"/>
                                          </p:val>
                                        </p:tav>
                                        <p:tav tm="100000">
                                          <p:val>
                                            <p:strVal val="#ppt_x"/>
                                          </p:val>
                                        </p:tav>
                                      </p:tavLst>
                                    </p:anim>
                                    <p:anim calcmode="lin" valueType="num">
                                      <p:cBhvr additive="base">
                                        <p:cTn id="8" dur="500" fill="hold"/>
                                        <p:tgtEl>
                                          <p:spTgt spid="2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additive="base">
                                        <p:cTn id="12" dur="500" fill="hold"/>
                                        <p:tgtEl>
                                          <p:spTgt spid="19"/>
                                        </p:tgtEl>
                                        <p:attrNameLst>
                                          <p:attrName>ppt_x</p:attrName>
                                        </p:attrNameLst>
                                      </p:cBhvr>
                                      <p:tavLst>
                                        <p:tav tm="0">
                                          <p:val>
                                            <p:strVal val="0-#ppt_w/2"/>
                                          </p:val>
                                        </p:tav>
                                        <p:tav tm="100000">
                                          <p:val>
                                            <p:strVal val="#ppt_x"/>
                                          </p:val>
                                        </p:tav>
                                      </p:tavLst>
                                    </p:anim>
                                    <p:anim calcmode="lin" valueType="num">
                                      <p:cBhvr additive="base">
                                        <p:cTn id="13" dur="500" fill="hold"/>
                                        <p:tgtEl>
                                          <p:spTgt spid="19"/>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additive="base">
                                        <p:cTn id="17" dur="500" fill="hold"/>
                                        <p:tgtEl>
                                          <p:spTgt spid="25"/>
                                        </p:tgtEl>
                                        <p:attrNameLst>
                                          <p:attrName>ppt_x</p:attrName>
                                        </p:attrNameLst>
                                      </p:cBhvr>
                                      <p:tavLst>
                                        <p:tav tm="0">
                                          <p:val>
                                            <p:strVal val="0-#ppt_w/2"/>
                                          </p:val>
                                        </p:tav>
                                        <p:tav tm="100000">
                                          <p:val>
                                            <p:strVal val="#ppt_x"/>
                                          </p:val>
                                        </p:tav>
                                      </p:tavLst>
                                    </p:anim>
                                    <p:anim calcmode="lin" valueType="num">
                                      <p:cBhvr additive="base">
                                        <p:cTn id="18" dur="500" fill="hold"/>
                                        <p:tgtEl>
                                          <p:spTgt spid="25"/>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20"/>
                                        </p:tgtEl>
                                        <p:attrNameLst>
                                          <p:attrName>style.visibility</p:attrName>
                                        </p:attrNameLst>
                                      </p:cBhvr>
                                      <p:to>
                                        <p:strVal val="visible"/>
                                      </p:to>
                                    </p:set>
                                    <p:anim calcmode="lin" valueType="num">
                                      <p:cBhvr additive="base">
                                        <p:cTn id="22" dur="500" fill="hold"/>
                                        <p:tgtEl>
                                          <p:spTgt spid="20"/>
                                        </p:tgtEl>
                                        <p:attrNameLst>
                                          <p:attrName>ppt_x</p:attrName>
                                        </p:attrNameLst>
                                      </p:cBhvr>
                                      <p:tavLst>
                                        <p:tav tm="0">
                                          <p:val>
                                            <p:strVal val="0-#ppt_w/2"/>
                                          </p:val>
                                        </p:tav>
                                        <p:tav tm="100000">
                                          <p:val>
                                            <p:strVal val="#ppt_x"/>
                                          </p:val>
                                        </p:tav>
                                      </p:tavLst>
                                    </p:anim>
                                    <p:anim calcmode="lin" valueType="num">
                                      <p:cBhvr additive="base">
                                        <p:cTn id="23" dur="500" fill="hold"/>
                                        <p:tgtEl>
                                          <p:spTgt spid="20"/>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8" fill="hold" nodeType="afterEffect">
                                  <p:stCondLst>
                                    <p:cond delay="0"/>
                                  </p:stCondLst>
                                  <p:childTnLst>
                                    <p:set>
                                      <p:cBhvr>
                                        <p:cTn id="26" dur="1" fill="hold">
                                          <p:stCondLst>
                                            <p:cond delay="0"/>
                                          </p:stCondLst>
                                        </p:cTn>
                                        <p:tgtEl>
                                          <p:spTgt spid="28"/>
                                        </p:tgtEl>
                                        <p:attrNameLst>
                                          <p:attrName>style.visibility</p:attrName>
                                        </p:attrNameLst>
                                      </p:cBhvr>
                                      <p:to>
                                        <p:strVal val="visible"/>
                                      </p:to>
                                    </p:set>
                                    <p:anim calcmode="lin" valueType="num">
                                      <p:cBhvr additive="base">
                                        <p:cTn id="27" dur="500" fill="hold"/>
                                        <p:tgtEl>
                                          <p:spTgt spid="28"/>
                                        </p:tgtEl>
                                        <p:attrNameLst>
                                          <p:attrName>ppt_x</p:attrName>
                                        </p:attrNameLst>
                                      </p:cBhvr>
                                      <p:tavLst>
                                        <p:tav tm="0">
                                          <p:val>
                                            <p:strVal val="0-#ppt_w/2"/>
                                          </p:val>
                                        </p:tav>
                                        <p:tav tm="100000">
                                          <p:val>
                                            <p:strVal val="#ppt_x"/>
                                          </p:val>
                                        </p:tav>
                                      </p:tavLst>
                                    </p:anim>
                                    <p:anim calcmode="lin" valueType="num">
                                      <p:cBhvr additive="base">
                                        <p:cTn id="28" dur="500" fill="hold"/>
                                        <p:tgtEl>
                                          <p:spTgt spid="28"/>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8" fill="hold" grpId="0" nodeType="afterEffect">
                                  <p:stCondLst>
                                    <p:cond delay="0"/>
                                  </p:stCondLst>
                                  <p:childTnLst>
                                    <p:set>
                                      <p:cBhvr>
                                        <p:cTn id="31" dur="1" fill="hold">
                                          <p:stCondLst>
                                            <p:cond delay="0"/>
                                          </p:stCondLst>
                                        </p:cTn>
                                        <p:tgtEl>
                                          <p:spTgt spid="21"/>
                                        </p:tgtEl>
                                        <p:attrNameLst>
                                          <p:attrName>style.visibility</p:attrName>
                                        </p:attrNameLst>
                                      </p:cBhvr>
                                      <p:to>
                                        <p:strVal val="visible"/>
                                      </p:to>
                                    </p:set>
                                    <p:anim calcmode="lin" valueType="num">
                                      <p:cBhvr additive="base">
                                        <p:cTn id="32" dur="500" fill="hold"/>
                                        <p:tgtEl>
                                          <p:spTgt spid="21"/>
                                        </p:tgtEl>
                                        <p:attrNameLst>
                                          <p:attrName>ppt_x</p:attrName>
                                        </p:attrNameLst>
                                      </p:cBhvr>
                                      <p:tavLst>
                                        <p:tav tm="0">
                                          <p:val>
                                            <p:strVal val="0-#ppt_w/2"/>
                                          </p:val>
                                        </p:tav>
                                        <p:tav tm="100000">
                                          <p:val>
                                            <p:strVal val="#ppt_x"/>
                                          </p:val>
                                        </p:tav>
                                      </p:tavLst>
                                    </p:anim>
                                    <p:anim calcmode="lin" valueType="num">
                                      <p:cBhvr additive="base">
                                        <p:cTn id="33" dur="500" fill="hold"/>
                                        <p:tgtEl>
                                          <p:spTgt spid="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cxnSp>
        <p:nvCxnSpPr>
          <p:cNvPr id="108" name="直接连接符 107"/>
          <p:cNvCxnSpPr/>
          <p:nvPr/>
        </p:nvCxnSpPr>
        <p:spPr>
          <a:xfrm>
            <a:off x="502242" y="837506"/>
            <a:ext cx="10561516"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109" name="组合 108"/>
          <p:cNvGrpSpPr/>
          <p:nvPr/>
        </p:nvGrpSpPr>
        <p:grpSpPr>
          <a:xfrm>
            <a:off x="584925" y="398422"/>
            <a:ext cx="4446461" cy="405971"/>
            <a:chOff x="534571" y="319364"/>
            <a:chExt cx="5928620" cy="541295"/>
          </a:xfrm>
        </p:grpSpPr>
        <p:sp>
          <p:nvSpPr>
            <p:cNvPr id="110" name="文本框 23"/>
            <p:cNvSpPr txBox="1"/>
            <p:nvPr/>
          </p:nvSpPr>
          <p:spPr>
            <a:xfrm>
              <a:off x="665958" y="319364"/>
              <a:ext cx="2609434" cy="533480"/>
            </a:xfrm>
            <a:prstGeom prst="rect">
              <a:avLst/>
            </a:prstGeom>
            <a:noFill/>
          </p:spPr>
          <p:txBody>
            <a:bodyPr wrap="none" rtlCol="0">
              <a:spAutoFit/>
            </a:bodyPr>
            <a:lstStyle/>
            <a:p>
              <a:r>
                <a:rPr lang="en-US" altLang="zh-CN" sz="2000" dirty="0">
                  <a:solidFill>
                    <a:srgbClr val="3A3E4A"/>
                  </a:solidFill>
                  <a:latin typeface="微软雅黑" panose="020B0503020204020204" pitchFamily="34" charset="-122"/>
                  <a:ea typeface="微软雅黑" panose="020B0503020204020204" pitchFamily="34" charset="-122"/>
                </a:rPr>
                <a:t>Add tittle text</a:t>
              </a:r>
              <a:r>
                <a:rPr lang="zh-CN" altLang="en-US" sz="2000" dirty="0">
                  <a:solidFill>
                    <a:srgbClr val="3A3E4A"/>
                  </a:solidFill>
                  <a:latin typeface="微软雅黑" panose="020B0503020204020204" pitchFamily="34" charset="-122"/>
                  <a:ea typeface="微软雅黑" panose="020B0503020204020204" pitchFamily="34" charset="-122"/>
                </a:rPr>
                <a:t> </a:t>
              </a:r>
            </a:p>
          </p:txBody>
        </p:sp>
        <p:sp>
          <p:nvSpPr>
            <p:cNvPr id="111" name="等腰三角形 110"/>
            <p:cNvSpPr/>
            <p:nvPr/>
          </p:nvSpPr>
          <p:spPr>
            <a:xfrm rot="16200000" flipH="1" flipV="1">
              <a:off x="439198" y="481327"/>
              <a:ext cx="382225" cy="191480"/>
            </a:xfrm>
            <a:prstGeom prst="triangle">
              <a:avLst/>
            </a:prstGeom>
            <a:solidFill>
              <a:srgbClr val="3A3E4A"/>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latin typeface="+mj-ea"/>
                <a:ea typeface="+mj-ea"/>
              </a:endParaRPr>
            </a:p>
          </p:txBody>
        </p:sp>
        <p:sp>
          <p:nvSpPr>
            <p:cNvPr id="112" name="文本框 23"/>
            <p:cNvSpPr txBox="1"/>
            <p:nvPr/>
          </p:nvSpPr>
          <p:spPr>
            <a:xfrm>
              <a:off x="3010961" y="429773"/>
              <a:ext cx="3452230" cy="430886"/>
            </a:xfrm>
            <a:prstGeom prst="rect">
              <a:avLst/>
            </a:prstGeom>
            <a:noFill/>
          </p:spPr>
          <p:txBody>
            <a:bodyPr wrap="none" rtlCol="0">
              <a:spAutoFit/>
            </a:bodyPr>
            <a:lstStyle/>
            <a:p>
              <a:r>
                <a:rPr lang="en-US" altLang="zh-CN" sz="1500" dirty="0">
                  <a:solidFill>
                    <a:schemeClr val="tx1">
                      <a:lumMod val="60000"/>
                      <a:lumOff val="40000"/>
                    </a:schemeClr>
                  </a:solidFill>
                  <a:latin typeface="+mj-ea"/>
                  <a:ea typeface="+mj-ea"/>
                </a:rPr>
                <a:t>  Click here to add Title</a:t>
              </a:r>
              <a:endParaRPr lang="zh-CN" altLang="en-US" sz="1500" dirty="0">
                <a:solidFill>
                  <a:schemeClr val="tx1">
                    <a:lumMod val="60000"/>
                    <a:lumOff val="40000"/>
                  </a:schemeClr>
                </a:solidFill>
                <a:latin typeface="+mj-ea"/>
                <a:ea typeface="+mj-ea"/>
              </a:endParaRPr>
            </a:p>
          </p:txBody>
        </p:sp>
      </p:grpSp>
      <p:pic>
        <p:nvPicPr>
          <p:cNvPr id="80" name="图片 79"/>
          <p:cNvPicPr>
            <a:picLocks noChangeAspect="1"/>
          </p:cNvPicPr>
          <p:nvPr/>
        </p:nvPicPr>
        <p:blipFill rotWithShape="1">
          <a:blip r:embed="rId2" cstate="print">
            <a:extLst>
              <a:ext uri="{28A0092B-C50C-407E-A947-70E740481C1C}">
                <a14:useLocalDpi xmlns:a14="http://schemas.microsoft.com/office/drawing/2010/main" val="0"/>
              </a:ext>
            </a:extLst>
          </a:blip>
          <a:srcRect/>
          <a:stretch>
            <a:fillRect/>
          </a:stretch>
        </p:blipFill>
        <p:spPr>
          <a:xfrm>
            <a:off x="9359144" y="2310316"/>
            <a:ext cx="1199281" cy="2079813"/>
          </a:xfrm>
          <a:prstGeom prst="rect">
            <a:avLst/>
          </a:prstGeom>
        </p:spPr>
      </p:pic>
      <p:pic>
        <p:nvPicPr>
          <p:cNvPr id="81" name="H0002(Black_iPhone5) copy.png"/>
          <p:cNvPicPr/>
          <p:nvPr/>
        </p:nvPicPr>
        <p:blipFill>
          <a:blip r:embed="rId3"/>
          <a:stretch>
            <a:fillRect/>
          </a:stretch>
        </p:blipFill>
        <p:spPr>
          <a:xfrm>
            <a:off x="8783156" y="1676154"/>
            <a:ext cx="3408776" cy="5181830"/>
          </a:xfrm>
          <a:prstGeom prst="rect">
            <a:avLst/>
          </a:prstGeom>
          <a:ln w="12700">
            <a:miter lim="400000"/>
            <a:headEnd/>
            <a:tailEnd/>
          </a:ln>
        </p:spPr>
      </p:pic>
      <p:grpSp>
        <p:nvGrpSpPr>
          <p:cNvPr id="82" name="组合 81"/>
          <p:cNvGrpSpPr/>
          <p:nvPr/>
        </p:nvGrpSpPr>
        <p:grpSpPr>
          <a:xfrm>
            <a:off x="4847237" y="3136009"/>
            <a:ext cx="1253667" cy="1254114"/>
            <a:chOff x="4641550" y="3027270"/>
            <a:chExt cx="587801" cy="587801"/>
          </a:xfrm>
        </p:grpSpPr>
        <p:grpSp>
          <p:nvGrpSpPr>
            <p:cNvPr id="83" name="组合 82"/>
            <p:cNvGrpSpPr/>
            <p:nvPr/>
          </p:nvGrpSpPr>
          <p:grpSpPr>
            <a:xfrm>
              <a:off x="4641550" y="3027270"/>
              <a:ext cx="587801" cy="587801"/>
              <a:chOff x="304800" y="673100"/>
              <a:chExt cx="4000500" cy="4000500"/>
            </a:xfrm>
            <a:effectLst>
              <a:outerShdw blurRad="444500" dist="254000" dir="8100000" algn="tr" rotWithShape="0">
                <a:prstClr val="black">
                  <a:alpha val="50000"/>
                </a:prstClr>
              </a:outerShdw>
            </a:effectLst>
          </p:grpSpPr>
          <p:sp>
            <p:nvSpPr>
              <p:cNvPr id="87" name="同心圆 86"/>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913765"/>
                <a:endParaRPr lang="zh-CN" altLang="en-US" sz="1900" kern="0">
                  <a:solidFill>
                    <a:sysClr val="windowText" lastClr="000000"/>
                  </a:solidFill>
                  <a:latin typeface="Calibri" panose="020F0502020204030204"/>
                  <a:ea typeface="宋体" panose="02010600030101010101" pitchFamily="2" charset="-122"/>
                </a:endParaRPr>
              </a:p>
            </p:txBody>
          </p:sp>
          <p:sp>
            <p:nvSpPr>
              <p:cNvPr id="88" name="椭圆 87"/>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913765"/>
                <a:endParaRPr lang="zh-CN" altLang="en-US" sz="1900" kern="0">
                  <a:solidFill>
                    <a:sysClr val="window" lastClr="FFFFFF"/>
                  </a:solidFill>
                  <a:latin typeface="Calibri" panose="020F0502020204030204"/>
                  <a:ea typeface="宋体" panose="02010600030101010101" pitchFamily="2" charset="-122"/>
                </a:endParaRPr>
              </a:p>
            </p:txBody>
          </p:sp>
        </p:grpSp>
        <p:grpSp>
          <p:nvGrpSpPr>
            <p:cNvPr id="84" name="组合 83"/>
            <p:cNvGrpSpPr/>
            <p:nvPr/>
          </p:nvGrpSpPr>
          <p:grpSpPr>
            <a:xfrm>
              <a:off x="4790609" y="3178517"/>
              <a:ext cx="289682" cy="293110"/>
              <a:chOff x="2627313" y="1546225"/>
              <a:chExt cx="536575" cy="542925"/>
            </a:xfrm>
            <a:solidFill>
              <a:srgbClr val="3F3F3F"/>
            </a:solidFill>
          </p:grpSpPr>
          <p:sp>
            <p:nvSpPr>
              <p:cNvPr id="85" name="Freeform 30"/>
              <p:cNvSpPr>
                <a:spLocks noEditPoints="1"/>
              </p:cNvSpPr>
              <p:nvPr/>
            </p:nvSpPr>
            <p:spPr bwMode="auto">
              <a:xfrm>
                <a:off x="2627313" y="1616075"/>
                <a:ext cx="536575" cy="473075"/>
              </a:xfrm>
              <a:custGeom>
                <a:avLst/>
                <a:gdLst>
                  <a:gd name="T0" fmla="*/ 310 w 338"/>
                  <a:gd name="T1" fmla="*/ 134 h 298"/>
                  <a:gd name="T2" fmla="*/ 296 w 338"/>
                  <a:gd name="T3" fmla="*/ 94 h 298"/>
                  <a:gd name="T4" fmla="*/ 270 w 338"/>
                  <a:gd name="T5" fmla="*/ 62 h 298"/>
                  <a:gd name="T6" fmla="*/ 248 w 338"/>
                  <a:gd name="T7" fmla="*/ 46 h 298"/>
                  <a:gd name="T8" fmla="*/ 208 w 338"/>
                  <a:gd name="T9" fmla="*/ 72 h 298"/>
                  <a:gd name="T10" fmla="*/ 182 w 338"/>
                  <a:gd name="T11" fmla="*/ 72 h 298"/>
                  <a:gd name="T12" fmla="*/ 152 w 338"/>
                  <a:gd name="T13" fmla="*/ 60 h 298"/>
                  <a:gd name="T14" fmla="*/ 132 w 338"/>
                  <a:gd name="T15" fmla="*/ 36 h 298"/>
                  <a:gd name="T16" fmla="*/ 94 w 338"/>
                  <a:gd name="T17" fmla="*/ 2 h 298"/>
                  <a:gd name="T18" fmla="*/ 86 w 338"/>
                  <a:gd name="T19" fmla="*/ 2 h 298"/>
                  <a:gd name="T20" fmla="*/ 80 w 338"/>
                  <a:gd name="T21" fmla="*/ 56 h 298"/>
                  <a:gd name="T22" fmla="*/ 48 w 338"/>
                  <a:gd name="T23" fmla="*/ 92 h 298"/>
                  <a:gd name="T24" fmla="*/ 18 w 338"/>
                  <a:gd name="T25" fmla="*/ 108 h 298"/>
                  <a:gd name="T26" fmla="*/ 2 w 338"/>
                  <a:gd name="T27" fmla="*/ 118 h 298"/>
                  <a:gd name="T28" fmla="*/ 0 w 338"/>
                  <a:gd name="T29" fmla="*/ 174 h 298"/>
                  <a:gd name="T30" fmla="*/ 10 w 338"/>
                  <a:gd name="T31" fmla="*/ 188 h 298"/>
                  <a:gd name="T32" fmla="*/ 36 w 338"/>
                  <a:gd name="T33" fmla="*/ 190 h 298"/>
                  <a:gd name="T34" fmla="*/ 74 w 338"/>
                  <a:gd name="T35" fmla="*/ 246 h 298"/>
                  <a:gd name="T36" fmla="*/ 92 w 338"/>
                  <a:gd name="T37" fmla="*/ 290 h 298"/>
                  <a:gd name="T38" fmla="*/ 136 w 338"/>
                  <a:gd name="T39" fmla="*/ 298 h 298"/>
                  <a:gd name="T40" fmla="*/ 144 w 338"/>
                  <a:gd name="T41" fmla="*/ 290 h 298"/>
                  <a:gd name="T42" fmla="*/ 156 w 338"/>
                  <a:gd name="T43" fmla="*/ 280 h 298"/>
                  <a:gd name="T44" fmla="*/ 184 w 338"/>
                  <a:gd name="T45" fmla="*/ 280 h 298"/>
                  <a:gd name="T46" fmla="*/ 198 w 338"/>
                  <a:gd name="T47" fmla="*/ 290 h 298"/>
                  <a:gd name="T48" fmla="*/ 242 w 338"/>
                  <a:gd name="T49" fmla="*/ 298 h 298"/>
                  <a:gd name="T50" fmla="*/ 248 w 338"/>
                  <a:gd name="T51" fmla="*/ 290 h 298"/>
                  <a:gd name="T52" fmla="*/ 262 w 338"/>
                  <a:gd name="T53" fmla="*/ 250 h 298"/>
                  <a:gd name="T54" fmla="*/ 290 w 338"/>
                  <a:gd name="T55" fmla="*/ 220 h 298"/>
                  <a:gd name="T56" fmla="*/ 308 w 338"/>
                  <a:gd name="T57" fmla="*/ 180 h 298"/>
                  <a:gd name="T58" fmla="*/ 322 w 338"/>
                  <a:gd name="T59" fmla="*/ 166 h 298"/>
                  <a:gd name="T60" fmla="*/ 336 w 338"/>
                  <a:gd name="T61" fmla="*/ 156 h 298"/>
                  <a:gd name="T62" fmla="*/ 336 w 338"/>
                  <a:gd name="T63" fmla="*/ 144 h 298"/>
                  <a:gd name="T64" fmla="*/ 322 w 338"/>
                  <a:gd name="T65" fmla="*/ 134 h 298"/>
                  <a:gd name="T66" fmla="*/ 96 w 338"/>
                  <a:gd name="T67" fmla="*/ 120 h 298"/>
                  <a:gd name="T68" fmla="*/ 78 w 338"/>
                  <a:gd name="T69" fmla="*/ 110 h 298"/>
                  <a:gd name="T70" fmla="*/ 80 w 338"/>
                  <a:gd name="T71" fmla="*/ 108 h 298"/>
                  <a:gd name="T72" fmla="*/ 92 w 338"/>
                  <a:gd name="T73" fmla="*/ 108 h 298"/>
                  <a:gd name="T74" fmla="*/ 102 w 338"/>
                  <a:gd name="T75" fmla="*/ 94 h 298"/>
                  <a:gd name="T76" fmla="*/ 98 w 338"/>
                  <a:gd name="T77" fmla="*/ 84 h 298"/>
                  <a:gd name="T78" fmla="*/ 88 w 338"/>
                  <a:gd name="T79" fmla="*/ 80 h 298"/>
                  <a:gd name="T80" fmla="*/ 90 w 338"/>
                  <a:gd name="T81" fmla="*/ 78 h 298"/>
                  <a:gd name="T82" fmla="*/ 104 w 338"/>
                  <a:gd name="T83" fmla="*/ 78 h 298"/>
                  <a:gd name="T84" fmla="*/ 116 w 338"/>
                  <a:gd name="T85" fmla="*/ 98 h 298"/>
                  <a:gd name="T86" fmla="*/ 110 w 338"/>
                  <a:gd name="T87" fmla="*/ 114 h 298"/>
                  <a:gd name="T88" fmla="*/ 96 w 338"/>
                  <a:gd name="T89" fmla="*/ 120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38" h="298">
                    <a:moveTo>
                      <a:pt x="322" y="134"/>
                    </a:moveTo>
                    <a:lnTo>
                      <a:pt x="310" y="134"/>
                    </a:lnTo>
                    <a:lnTo>
                      <a:pt x="310" y="134"/>
                    </a:lnTo>
                    <a:lnTo>
                      <a:pt x="306" y="120"/>
                    </a:lnTo>
                    <a:lnTo>
                      <a:pt x="302" y="108"/>
                    </a:lnTo>
                    <a:lnTo>
                      <a:pt x="296" y="94"/>
                    </a:lnTo>
                    <a:lnTo>
                      <a:pt x="288" y="84"/>
                    </a:lnTo>
                    <a:lnTo>
                      <a:pt x="280" y="72"/>
                    </a:lnTo>
                    <a:lnTo>
                      <a:pt x="270" y="62"/>
                    </a:lnTo>
                    <a:lnTo>
                      <a:pt x="260" y="54"/>
                    </a:lnTo>
                    <a:lnTo>
                      <a:pt x="248" y="46"/>
                    </a:lnTo>
                    <a:lnTo>
                      <a:pt x="248" y="46"/>
                    </a:lnTo>
                    <a:lnTo>
                      <a:pt x="236" y="58"/>
                    </a:lnTo>
                    <a:lnTo>
                      <a:pt x="224" y="66"/>
                    </a:lnTo>
                    <a:lnTo>
                      <a:pt x="208" y="72"/>
                    </a:lnTo>
                    <a:lnTo>
                      <a:pt x="192" y="74"/>
                    </a:lnTo>
                    <a:lnTo>
                      <a:pt x="192" y="74"/>
                    </a:lnTo>
                    <a:lnTo>
                      <a:pt x="182" y="72"/>
                    </a:lnTo>
                    <a:lnTo>
                      <a:pt x="172" y="70"/>
                    </a:lnTo>
                    <a:lnTo>
                      <a:pt x="162" y="66"/>
                    </a:lnTo>
                    <a:lnTo>
                      <a:pt x="152" y="60"/>
                    </a:lnTo>
                    <a:lnTo>
                      <a:pt x="144" y="54"/>
                    </a:lnTo>
                    <a:lnTo>
                      <a:pt x="138" y="46"/>
                    </a:lnTo>
                    <a:lnTo>
                      <a:pt x="132" y="36"/>
                    </a:lnTo>
                    <a:lnTo>
                      <a:pt x="128" y="28"/>
                    </a:lnTo>
                    <a:lnTo>
                      <a:pt x="94" y="2"/>
                    </a:lnTo>
                    <a:lnTo>
                      <a:pt x="94" y="2"/>
                    </a:lnTo>
                    <a:lnTo>
                      <a:pt x="90" y="0"/>
                    </a:lnTo>
                    <a:lnTo>
                      <a:pt x="88" y="0"/>
                    </a:lnTo>
                    <a:lnTo>
                      <a:pt x="86" y="2"/>
                    </a:lnTo>
                    <a:lnTo>
                      <a:pt x="86" y="6"/>
                    </a:lnTo>
                    <a:lnTo>
                      <a:pt x="80" y="56"/>
                    </a:lnTo>
                    <a:lnTo>
                      <a:pt x="80" y="56"/>
                    </a:lnTo>
                    <a:lnTo>
                      <a:pt x="68" y="66"/>
                    </a:lnTo>
                    <a:lnTo>
                      <a:pt x="56" y="80"/>
                    </a:lnTo>
                    <a:lnTo>
                      <a:pt x="48" y="92"/>
                    </a:lnTo>
                    <a:lnTo>
                      <a:pt x="40" y="108"/>
                    </a:lnTo>
                    <a:lnTo>
                      <a:pt x="18" y="108"/>
                    </a:lnTo>
                    <a:lnTo>
                      <a:pt x="18" y="108"/>
                    </a:lnTo>
                    <a:lnTo>
                      <a:pt x="10" y="108"/>
                    </a:lnTo>
                    <a:lnTo>
                      <a:pt x="6" y="112"/>
                    </a:lnTo>
                    <a:lnTo>
                      <a:pt x="2" y="118"/>
                    </a:lnTo>
                    <a:lnTo>
                      <a:pt x="0" y="124"/>
                    </a:lnTo>
                    <a:lnTo>
                      <a:pt x="0" y="174"/>
                    </a:lnTo>
                    <a:lnTo>
                      <a:pt x="0" y="174"/>
                    </a:lnTo>
                    <a:lnTo>
                      <a:pt x="2" y="180"/>
                    </a:lnTo>
                    <a:lnTo>
                      <a:pt x="6" y="184"/>
                    </a:lnTo>
                    <a:lnTo>
                      <a:pt x="10" y="188"/>
                    </a:lnTo>
                    <a:lnTo>
                      <a:pt x="18" y="190"/>
                    </a:lnTo>
                    <a:lnTo>
                      <a:pt x="36" y="190"/>
                    </a:lnTo>
                    <a:lnTo>
                      <a:pt x="36" y="190"/>
                    </a:lnTo>
                    <a:lnTo>
                      <a:pt x="46" y="210"/>
                    </a:lnTo>
                    <a:lnTo>
                      <a:pt x="58" y="228"/>
                    </a:lnTo>
                    <a:lnTo>
                      <a:pt x="74" y="246"/>
                    </a:lnTo>
                    <a:lnTo>
                      <a:pt x="92" y="258"/>
                    </a:lnTo>
                    <a:lnTo>
                      <a:pt x="92" y="290"/>
                    </a:lnTo>
                    <a:lnTo>
                      <a:pt x="92" y="290"/>
                    </a:lnTo>
                    <a:lnTo>
                      <a:pt x="96" y="296"/>
                    </a:lnTo>
                    <a:lnTo>
                      <a:pt x="100" y="298"/>
                    </a:lnTo>
                    <a:lnTo>
                      <a:pt x="136" y="298"/>
                    </a:lnTo>
                    <a:lnTo>
                      <a:pt x="136" y="298"/>
                    </a:lnTo>
                    <a:lnTo>
                      <a:pt x="142" y="296"/>
                    </a:lnTo>
                    <a:lnTo>
                      <a:pt x="144" y="290"/>
                    </a:lnTo>
                    <a:lnTo>
                      <a:pt x="144" y="278"/>
                    </a:lnTo>
                    <a:lnTo>
                      <a:pt x="144" y="278"/>
                    </a:lnTo>
                    <a:lnTo>
                      <a:pt x="156" y="280"/>
                    </a:lnTo>
                    <a:lnTo>
                      <a:pt x="170" y="280"/>
                    </a:lnTo>
                    <a:lnTo>
                      <a:pt x="170" y="280"/>
                    </a:lnTo>
                    <a:lnTo>
                      <a:pt x="184" y="280"/>
                    </a:lnTo>
                    <a:lnTo>
                      <a:pt x="198" y="278"/>
                    </a:lnTo>
                    <a:lnTo>
                      <a:pt x="198" y="290"/>
                    </a:lnTo>
                    <a:lnTo>
                      <a:pt x="198" y="290"/>
                    </a:lnTo>
                    <a:lnTo>
                      <a:pt x="200" y="296"/>
                    </a:lnTo>
                    <a:lnTo>
                      <a:pt x="206" y="298"/>
                    </a:lnTo>
                    <a:lnTo>
                      <a:pt x="242" y="298"/>
                    </a:lnTo>
                    <a:lnTo>
                      <a:pt x="242" y="298"/>
                    </a:lnTo>
                    <a:lnTo>
                      <a:pt x="246" y="296"/>
                    </a:lnTo>
                    <a:lnTo>
                      <a:pt x="248" y="290"/>
                    </a:lnTo>
                    <a:lnTo>
                      <a:pt x="248" y="258"/>
                    </a:lnTo>
                    <a:lnTo>
                      <a:pt x="248" y="258"/>
                    </a:lnTo>
                    <a:lnTo>
                      <a:pt x="262" y="250"/>
                    </a:lnTo>
                    <a:lnTo>
                      <a:pt x="272" y="242"/>
                    </a:lnTo>
                    <a:lnTo>
                      <a:pt x="282" y="230"/>
                    </a:lnTo>
                    <a:lnTo>
                      <a:pt x="290" y="220"/>
                    </a:lnTo>
                    <a:lnTo>
                      <a:pt x="298" y="208"/>
                    </a:lnTo>
                    <a:lnTo>
                      <a:pt x="304" y="194"/>
                    </a:lnTo>
                    <a:lnTo>
                      <a:pt x="308" y="180"/>
                    </a:lnTo>
                    <a:lnTo>
                      <a:pt x="310" y="166"/>
                    </a:lnTo>
                    <a:lnTo>
                      <a:pt x="322" y="166"/>
                    </a:lnTo>
                    <a:lnTo>
                      <a:pt x="322" y="166"/>
                    </a:lnTo>
                    <a:lnTo>
                      <a:pt x="328" y="166"/>
                    </a:lnTo>
                    <a:lnTo>
                      <a:pt x="332" y="162"/>
                    </a:lnTo>
                    <a:lnTo>
                      <a:pt x="336" y="156"/>
                    </a:lnTo>
                    <a:lnTo>
                      <a:pt x="338" y="150"/>
                    </a:lnTo>
                    <a:lnTo>
                      <a:pt x="338" y="150"/>
                    </a:lnTo>
                    <a:lnTo>
                      <a:pt x="336" y="144"/>
                    </a:lnTo>
                    <a:lnTo>
                      <a:pt x="332" y="138"/>
                    </a:lnTo>
                    <a:lnTo>
                      <a:pt x="328" y="136"/>
                    </a:lnTo>
                    <a:lnTo>
                      <a:pt x="322" y="134"/>
                    </a:lnTo>
                    <a:lnTo>
                      <a:pt x="322" y="134"/>
                    </a:lnTo>
                    <a:close/>
                    <a:moveTo>
                      <a:pt x="96" y="120"/>
                    </a:moveTo>
                    <a:lnTo>
                      <a:pt x="96" y="120"/>
                    </a:lnTo>
                    <a:lnTo>
                      <a:pt x="88" y="118"/>
                    </a:lnTo>
                    <a:lnTo>
                      <a:pt x="82" y="114"/>
                    </a:lnTo>
                    <a:lnTo>
                      <a:pt x="78" y="110"/>
                    </a:lnTo>
                    <a:lnTo>
                      <a:pt x="76" y="104"/>
                    </a:lnTo>
                    <a:lnTo>
                      <a:pt x="76" y="104"/>
                    </a:lnTo>
                    <a:lnTo>
                      <a:pt x="80" y="108"/>
                    </a:lnTo>
                    <a:lnTo>
                      <a:pt x="88" y="110"/>
                    </a:lnTo>
                    <a:lnTo>
                      <a:pt x="88" y="110"/>
                    </a:lnTo>
                    <a:lnTo>
                      <a:pt x="92" y="108"/>
                    </a:lnTo>
                    <a:lnTo>
                      <a:pt x="98" y="106"/>
                    </a:lnTo>
                    <a:lnTo>
                      <a:pt x="100" y="100"/>
                    </a:lnTo>
                    <a:lnTo>
                      <a:pt x="102" y="94"/>
                    </a:lnTo>
                    <a:lnTo>
                      <a:pt x="102" y="94"/>
                    </a:lnTo>
                    <a:lnTo>
                      <a:pt x="100" y="88"/>
                    </a:lnTo>
                    <a:lnTo>
                      <a:pt x="98" y="84"/>
                    </a:lnTo>
                    <a:lnTo>
                      <a:pt x="92" y="82"/>
                    </a:lnTo>
                    <a:lnTo>
                      <a:pt x="88" y="80"/>
                    </a:lnTo>
                    <a:lnTo>
                      <a:pt x="88" y="80"/>
                    </a:lnTo>
                    <a:lnTo>
                      <a:pt x="86" y="80"/>
                    </a:lnTo>
                    <a:lnTo>
                      <a:pt x="86" y="80"/>
                    </a:lnTo>
                    <a:lnTo>
                      <a:pt x="90" y="78"/>
                    </a:lnTo>
                    <a:lnTo>
                      <a:pt x="96" y="78"/>
                    </a:lnTo>
                    <a:lnTo>
                      <a:pt x="96" y="78"/>
                    </a:lnTo>
                    <a:lnTo>
                      <a:pt x="104" y="78"/>
                    </a:lnTo>
                    <a:lnTo>
                      <a:pt x="110" y="84"/>
                    </a:lnTo>
                    <a:lnTo>
                      <a:pt x="116" y="90"/>
                    </a:lnTo>
                    <a:lnTo>
                      <a:pt x="116" y="98"/>
                    </a:lnTo>
                    <a:lnTo>
                      <a:pt x="116" y="98"/>
                    </a:lnTo>
                    <a:lnTo>
                      <a:pt x="116" y="106"/>
                    </a:lnTo>
                    <a:lnTo>
                      <a:pt x="110" y="114"/>
                    </a:lnTo>
                    <a:lnTo>
                      <a:pt x="104" y="118"/>
                    </a:lnTo>
                    <a:lnTo>
                      <a:pt x="96" y="120"/>
                    </a:lnTo>
                    <a:lnTo>
                      <a:pt x="96" y="120"/>
                    </a:lnTo>
                    <a:close/>
                  </a:path>
                </a:pathLst>
              </a:custGeom>
              <a:solidFill>
                <a:srgbClr val="3A3E4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3765"/>
                <a:endParaRPr lang="zh-CN" altLang="en-US" sz="1900" kern="0">
                  <a:solidFill>
                    <a:sysClr val="windowText" lastClr="000000"/>
                  </a:solidFill>
                </a:endParaRPr>
              </a:p>
            </p:txBody>
          </p:sp>
          <p:sp>
            <p:nvSpPr>
              <p:cNvPr id="86" name="Freeform 31"/>
              <p:cNvSpPr>
                <a:spLocks noEditPoints="1"/>
              </p:cNvSpPr>
              <p:nvPr/>
            </p:nvSpPr>
            <p:spPr bwMode="auto">
              <a:xfrm>
                <a:off x="2855913" y="1546225"/>
                <a:ext cx="155575" cy="155575"/>
              </a:xfrm>
              <a:custGeom>
                <a:avLst/>
                <a:gdLst>
                  <a:gd name="T0" fmla="*/ 48 w 98"/>
                  <a:gd name="T1" fmla="*/ 0 h 98"/>
                  <a:gd name="T2" fmla="*/ 30 w 98"/>
                  <a:gd name="T3" fmla="*/ 4 h 98"/>
                  <a:gd name="T4" fmla="*/ 14 w 98"/>
                  <a:gd name="T5" fmla="*/ 16 h 98"/>
                  <a:gd name="T6" fmla="*/ 4 w 98"/>
                  <a:gd name="T7" fmla="*/ 30 h 98"/>
                  <a:gd name="T8" fmla="*/ 0 w 98"/>
                  <a:gd name="T9" fmla="*/ 50 h 98"/>
                  <a:gd name="T10" fmla="*/ 0 w 98"/>
                  <a:gd name="T11" fmla="*/ 60 h 98"/>
                  <a:gd name="T12" fmla="*/ 8 w 98"/>
                  <a:gd name="T13" fmla="*/ 78 h 98"/>
                  <a:gd name="T14" fmla="*/ 22 w 98"/>
                  <a:gd name="T15" fmla="*/ 90 h 98"/>
                  <a:gd name="T16" fmla="*/ 38 w 98"/>
                  <a:gd name="T17" fmla="*/ 98 h 98"/>
                  <a:gd name="T18" fmla="*/ 48 w 98"/>
                  <a:gd name="T19" fmla="*/ 98 h 98"/>
                  <a:gd name="T20" fmla="*/ 68 w 98"/>
                  <a:gd name="T21" fmla="*/ 94 h 98"/>
                  <a:gd name="T22" fmla="*/ 84 w 98"/>
                  <a:gd name="T23" fmla="*/ 84 h 98"/>
                  <a:gd name="T24" fmla="*/ 94 w 98"/>
                  <a:gd name="T25" fmla="*/ 68 h 98"/>
                  <a:gd name="T26" fmla="*/ 98 w 98"/>
                  <a:gd name="T27" fmla="*/ 50 h 98"/>
                  <a:gd name="T28" fmla="*/ 96 w 98"/>
                  <a:gd name="T29" fmla="*/ 40 h 98"/>
                  <a:gd name="T30" fmla="*/ 90 w 98"/>
                  <a:gd name="T31" fmla="*/ 22 h 98"/>
                  <a:gd name="T32" fmla="*/ 76 w 98"/>
                  <a:gd name="T33" fmla="*/ 10 h 98"/>
                  <a:gd name="T34" fmla="*/ 58 w 98"/>
                  <a:gd name="T35" fmla="*/ 2 h 98"/>
                  <a:gd name="T36" fmla="*/ 48 w 98"/>
                  <a:gd name="T37" fmla="*/ 0 h 98"/>
                  <a:gd name="T38" fmla="*/ 52 w 98"/>
                  <a:gd name="T39" fmla="*/ 82 h 98"/>
                  <a:gd name="T40" fmla="*/ 42 w 98"/>
                  <a:gd name="T41" fmla="*/ 74 h 98"/>
                  <a:gd name="T42" fmla="*/ 34 w 98"/>
                  <a:gd name="T43" fmla="*/ 74 h 98"/>
                  <a:gd name="T44" fmla="*/ 30 w 98"/>
                  <a:gd name="T45" fmla="*/ 60 h 98"/>
                  <a:gd name="T46" fmla="*/ 36 w 98"/>
                  <a:gd name="T47" fmla="*/ 62 h 98"/>
                  <a:gd name="T48" fmla="*/ 46 w 98"/>
                  <a:gd name="T49" fmla="*/ 64 h 98"/>
                  <a:gd name="T50" fmla="*/ 52 w 98"/>
                  <a:gd name="T51" fmla="*/ 60 h 98"/>
                  <a:gd name="T52" fmla="*/ 50 w 98"/>
                  <a:gd name="T53" fmla="*/ 56 h 98"/>
                  <a:gd name="T54" fmla="*/ 44 w 98"/>
                  <a:gd name="T55" fmla="*/ 54 h 98"/>
                  <a:gd name="T56" fmla="*/ 32 w 98"/>
                  <a:gd name="T57" fmla="*/ 48 h 98"/>
                  <a:gd name="T58" fmla="*/ 28 w 98"/>
                  <a:gd name="T59" fmla="*/ 38 h 98"/>
                  <a:gd name="T60" fmla="*/ 28 w 98"/>
                  <a:gd name="T61" fmla="*/ 34 h 98"/>
                  <a:gd name="T62" fmla="*/ 36 w 98"/>
                  <a:gd name="T63" fmla="*/ 26 h 98"/>
                  <a:gd name="T64" fmla="*/ 42 w 98"/>
                  <a:gd name="T65" fmla="*/ 16 h 98"/>
                  <a:gd name="T66" fmla="*/ 52 w 98"/>
                  <a:gd name="T67" fmla="*/ 22 h 98"/>
                  <a:gd name="T68" fmla="*/ 60 w 98"/>
                  <a:gd name="T69" fmla="*/ 24 h 98"/>
                  <a:gd name="T70" fmla="*/ 64 w 98"/>
                  <a:gd name="T71" fmla="*/ 36 h 98"/>
                  <a:gd name="T72" fmla="*/ 58 w 98"/>
                  <a:gd name="T73" fmla="*/ 34 h 98"/>
                  <a:gd name="T74" fmla="*/ 50 w 98"/>
                  <a:gd name="T75" fmla="*/ 34 h 98"/>
                  <a:gd name="T76" fmla="*/ 44 w 98"/>
                  <a:gd name="T77" fmla="*/ 38 h 98"/>
                  <a:gd name="T78" fmla="*/ 46 w 98"/>
                  <a:gd name="T79" fmla="*/ 40 h 98"/>
                  <a:gd name="T80" fmla="*/ 54 w 98"/>
                  <a:gd name="T81" fmla="*/ 44 h 98"/>
                  <a:gd name="T82" fmla="*/ 66 w 98"/>
                  <a:gd name="T83" fmla="*/ 50 h 98"/>
                  <a:gd name="T84" fmla="*/ 70 w 98"/>
                  <a:gd name="T85" fmla="*/ 58 h 98"/>
                  <a:gd name="T86" fmla="*/ 68 w 98"/>
                  <a:gd name="T87" fmla="*/ 64 h 98"/>
                  <a:gd name="T88" fmla="*/ 60 w 98"/>
                  <a:gd name="T89" fmla="*/ 72 h 98"/>
                  <a:gd name="T90" fmla="*/ 52 w 98"/>
                  <a:gd name="T91" fmla="*/ 74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8" h="98">
                    <a:moveTo>
                      <a:pt x="48" y="0"/>
                    </a:moveTo>
                    <a:lnTo>
                      <a:pt x="48" y="0"/>
                    </a:lnTo>
                    <a:lnTo>
                      <a:pt x="38" y="2"/>
                    </a:lnTo>
                    <a:lnTo>
                      <a:pt x="30" y="4"/>
                    </a:lnTo>
                    <a:lnTo>
                      <a:pt x="22" y="10"/>
                    </a:lnTo>
                    <a:lnTo>
                      <a:pt x="14" y="16"/>
                    </a:lnTo>
                    <a:lnTo>
                      <a:pt x="8" y="22"/>
                    </a:lnTo>
                    <a:lnTo>
                      <a:pt x="4" y="30"/>
                    </a:lnTo>
                    <a:lnTo>
                      <a:pt x="0" y="40"/>
                    </a:lnTo>
                    <a:lnTo>
                      <a:pt x="0" y="50"/>
                    </a:lnTo>
                    <a:lnTo>
                      <a:pt x="0" y="50"/>
                    </a:lnTo>
                    <a:lnTo>
                      <a:pt x="0" y="60"/>
                    </a:lnTo>
                    <a:lnTo>
                      <a:pt x="4" y="68"/>
                    </a:lnTo>
                    <a:lnTo>
                      <a:pt x="8" y="78"/>
                    </a:lnTo>
                    <a:lnTo>
                      <a:pt x="14" y="84"/>
                    </a:lnTo>
                    <a:lnTo>
                      <a:pt x="22" y="90"/>
                    </a:lnTo>
                    <a:lnTo>
                      <a:pt x="30" y="94"/>
                    </a:lnTo>
                    <a:lnTo>
                      <a:pt x="38" y="98"/>
                    </a:lnTo>
                    <a:lnTo>
                      <a:pt x="48" y="98"/>
                    </a:lnTo>
                    <a:lnTo>
                      <a:pt x="48" y="98"/>
                    </a:lnTo>
                    <a:lnTo>
                      <a:pt x="58" y="98"/>
                    </a:lnTo>
                    <a:lnTo>
                      <a:pt x="68" y="94"/>
                    </a:lnTo>
                    <a:lnTo>
                      <a:pt x="76" y="90"/>
                    </a:lnTo>
                    <a:lnTo>
                      <a:pt x="84" y="84"/>
                    </a:lnTo>
                    <a:lnTo>
                      <a:pt x="90" y="78"/>
                    </a:lnTo>
                    <a:lnTo>
                      <a:pt x="94" y="68"/>
                    </a:lnTo>
                    <a:lnTo>
                      <a:pt x="96" y="60"/>
                    </a:lnTo>
                    <a:lnTo>
                      <a:pt x="98" y="50"/>
                    </a:lnTo>
                    <a:lnTo>
                      <a:pt x="98" y="50"/>
                    </a:lnTo>
                    <a:lnTo>
                      <a:pt x="96" y="40"/>
                    </a:lnTo>
                    <a:lnTo>
                      <a:pt x="94" y="30"/>
                    </a:lnTo>
                    <a:lnTo>
                      <a:pt x="90" y="22"/>
                    </a:lnTo>
                    <a:lnTo>
                      <a:pt x="84" y="16"/>
                    </a:lnTo>
                    <a:lnTo>
                      <a:pt x="76" y="10"/>
                    </a:lnTo>
                    <a:lnTo>
                      <a:pt x="68" y="4"/>
                    </a:lnTo>
                    <a:lnTo>
                      <a:pt x="58" y="2"/>
                    </a:lnTo>
                    <a:lnTo>
                      <a:pt x="48" y="0"/>
                    </a:lnTo>
                    <a:lnTo>
                      <a:pt x="48" y="0"/>
                    </a:lnTo>
                    <a:close/>
                    <a:moveTo>
                      <a:pt x="52" y="74"/>
                    </a:moveTo>
                    <a:lnTo>
                      <a:pt x="52" y="82"/>
                    </a:lnTo>
                    <a:lnTo>
                      <a:pt x="42" y="82"/>
                    </a:lnTo>
                    <a:lnTo>
                      <a:pt x="42" y="74"/>
                    </a:lnTo>
                    <a:lnTo>
                      <a:pt x="42" y="74"/>
                    </a:lnTo>
                    <a:lnTo>
                      <a:pt x="34" y="74"/>
                    </a:lnTo>
                    <a:lnTo>
                      <a:pt x="26" y="72"/>
                    </a:lnTo>
                    <a:lnTo>
                      <a:pt x="30" y="60"/>
                    </a:lnTo>
                    <a:lnTo>
                      <a:pt x="30" y="60"/>
                    </a:lnTo>
                    <a:lnTo>
                      <a:pt x="36" y="62"/>
                    </a:lnTo>
                    <a:lnTo>
                      <a:pt x="46" y="64"/>
                    </a:lnTo>
                    <a:lnTo>
                      <a:pt x="46" y="64"/>
                    </a:lnTo>
                    <a:lnTo>
                      <a:pt x="50" y="62"/>
                    </a:lnTo>
                    <a:lnTo>
                      <a:pt x="52" y="60"/>
                    </a:lnTo>
                    <a:lnTo>
                      <a:pt x="52" y="60"/>
                    </a:lnTo>
                    <a:lnTo>
                      <a:pt x="50" y="56"/>
                    </a:lnTo>
                    <a:lnTo>
                      <a:pt x="44" y="54"/>
                    </a:lnTo>
                    <a:lnTo>
                      <a:pt x="44" y="54"/>
                    </a:lnTo>
                    <a:lnTo>
                      <a:pt x="38" y="52"/>
                    </a:lnTo>
                    <a:lnTo>
                      <a:pt x="32" y="48"/>
                    </a:lnTo>
                    <a:lnTo>
                      <a:pt x="28" y="44"/>
                    </a:lnTo>
                    <a:lnTo>
                      <a:pt x="28" y="38"/>
                    </a:lnTo>
                    <a:lnTo>
                      <a:pt x="28" y="38"/>
                    </a:lnTo>
                    <a:lnTo>
                      <a:pt x="28" y="34"/>
                    </a:lnTo>
                    <a:lnTo>
                      <a:pt x="32" y="28"/>
                    </a:lnTo>
                    <a:lnTo>
                      <a:pt x="36" y="26"/>
                    </a:lnTo>
                    <a:lnTo>
                      <a:pt x="42" y="24"/>
                    </a:lnTo>
                    <a:lnTo>
                      <a:pt x="42" y="16"/>
                    </a:lnTo>
                    <a:lnTo>
                      <a:pt x="52" y="16"/>
                    </a:lnTo>
                    <a:lnTo>
                      <a:pt x="52" y="22"/>
                    </a:lnTo>
                    <a:lnTo>
                      <a:pt x="52" y="22"/>
                    </a:lnTo>
                    <a:lnTo>
                      <a:pt x="60" y="24"/>
                    </a:lnTo>
                    <a:lnTo>
                      <a:pt x="66" y="26"/>
                    </a:lnTo>
                    <a:lnTo>
                      <a:pt x="64" y="36"/>
                    </a:lnTo>
                    <a:lnTo>
                      <a:pt x="64" y="36"/>
                    </a:lnTo>
                    <a:lnTo>
                      <a:pt x="58" y="34"/>
                    </a:lnTo>
                    <a:lnTo>
                      <a:pt x="50" y="34"/>
                    </a:lnTo>
                    <a:lnTo>
                      <a:pt x="50" y="34"/>
                    </a:lnTo>
                    <a:lnTo>
                      <a:pt x="44" y="34"/>
                    </a:lnTo>
                    <a:lnTo>
                      <a:pt x="44" y="38"/>
                    </a:lnTo>
                    <a:lnTo>
                      <a:pt x="44" y="38"/>
                    </a:lnTo>
                    <a:lnTo>
                      <a:pt x="46" y="40"/>
                    </a:lnTo>
                    <a:lnTo>
                      <a:pt x="54" y="44"/>
                    </a:lnTo>
                    <a:lnTo>
                      <a:pt x="54" y="44"/>
                    </a:lnTo>
                    <a:lnTo>
                      <a:pt x="60" y="46"/>
                    </a:lnTo>
                    <a:lnTo>
                      <a:pt x="66" y="50"/>
                    </a:lnTo>
                    <a:lnTo>
                      <a:pt x="68" y="54"/>
                    </a:lnTo>
                    <a:lnTo>
                      <a:pt x="70" y="58"/>
                    </a:lnTo>
                    <a:lnTo>
                      <a:pt x="70" y="58"/>
                    </a:lnTo>
                    <a:lnTo>
                      <a:pt x="68" y="64"/>
                    </a:lnTo>
                    <a:lnTo>
                      <a:pt x="64" y="68"/>
                    </a:lnTo>
                    <a:lnTo>
                      <a:pt x="60" y="72"/>
                    </a:lnTo>
                    <a:lnTo>
                      <a:pt x="52" y="74"/>
                    </a:lnTo>
                    <a:lnTo>
                      <a:pt x="52" y="74"/>
                    </a:lnTo>
                    <a:close/>
                  </a:path>
                </a:pathLst>
              </a:custGeom>
              <a:solidFill>
                <a:srgbClr val="3A3E4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3765"/>
                <a:endParaRPr lang="zh-CN" altLang="en-US" sz="1900" kern="0">
                  <a:solidFill>
                    <a:sysClr val="windowText" lastClr="000000"/>
                  </a:solidFill>
                </a:endParaRPr>
              </a:p>
            </p:txBody>
          </p:sp>
        </p:grpSp>
      </p:grpSp>
      <p:grpSp>
        <p:nvGrpSpPr>
          <p:cNvPr id="89" name="组合 88"/>
          <p:cNvGrpSpPr/>
          <p:nvPr/>
        </p:nvGrpSpPr>
        <p:grpSpPr>
          <a:xfrm>
            <a:off x="1295304" y="4768568"/>
            <a:ext cx="1253667" cy="1254114"/>
            <a:chOff x="4641550" y="2233932"/>
            <a:chExt cx="587801" cy="587801"/>
          </a:xfrm>
        </p:grpSpPr>
        <p:grpSp>
          <p:nvGrpSpPr>
            <p:cNvPr id="90" name="组合 89"/>
            <p:cNvGrpSpPr/>
            <p:nvPr/>
          </p:nvGrpSpPr>
          <p:grpSpPr>
            <a:xfrm>
              <a:off x="4641550" y="2233932"/>
              <a:ext cx="587801" cy="587801"/>
              <a:chOff x="304800" y="673100"/>
              <a:chExt cx="4000500" cy="4000500"/>
            </a:xfrm>
            <a:effectLst>
              <a:outerShdw blurRad="444500" dist="254000" dir="8100000" algn="tr" rotWithShape="0">
                <a:prstClr val="black">
                  <a:alpha val="50000"/>
                </a:prstClr>
              </a:outerShdw>
            </a:effectLst>
          </p:grpSpPr>
          <p:sp>
            <p:nvSpPr>
              <p:cNvPr id="94" name="同心圆 93"/>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913765"/>
                <a:endParaRPr lang="zh-CN" altLang="en-US" sz="1900" kern="0">
                  <a:solidFill>
                    <a:sysClr val="windowText" lastClr="000000"/>
                  </a:solidFill>
                  <a:latin typeface="Calibri" panose="020F0502020204030204"/>
                  <a:ea typeface="宋体" panose="02010600030101010101" pitchFamily="2" charset="-122"/>
                </a:endParaRPr>
              </a:p>
            </p:txBody>
          </p:sp>
          <p:sp>
            <p:nvSpPr>
              <p:cNvPr id="95" name="椭圆 94"/>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913765"/>
                <a:endParaRPr lang="zh-CN" altLang="en-US" sz="1900" kern="0">
                  <a:solidFill>
                    <a:sysClr val="window" lastClr="FFFFFF"/>
                  </a:solidFill>
                  <a:latin typeface="Calibri" panose="020F0502020204030204"/>
                  <a:ea typeface="宋体" panose="02010600030101010101" pitchFamily="2" charset="-122"/>
                </a:endParaRPr>
              </a:p>
            </p:txBody>
          </p:sp>
        </p:grpSp>
        <p:grpSp>
          <p:nvGrpSpPr>
            <p:cNvPr id="91" name="组合 90"/>
            <p:cNvGrpSpPr/>
            <p:nvPr/>
          </p:nvGrpSpPr>
          <p:grpSpPr>
            <a:xfrm>
              <a:off x="4817013" y="2396824"/>
              <a:ext cx="253510" cy="262016"/>
              <a:chOff x="2649538" y="2673350"/>
              <a:chExt cx="473075" cy="488950"/>
            </a:xfrm>
            <a:solidFill>
              <a:srgbClr val="262626"/>
            </a:solidFill>
          </p:grpSpPr>
          <p:sp>
            <p:nvSpPr>
              <p:cNvPr id="92" name="Freeform 64"/>
              <p:cNvSpPr>
                <a:spLocks noEditPoints="1"/>
              </p:cNvSpPr>
              <p:nvPr/>
            </p:nvSpPr>
            <p:spPr bwMode="auto">
              <a:xfrm>
                <a:off x="2887663" y="2673350"/>
                <a:ext cx="234950" cy="488950"/>
              </a:xfrm>
              <a:custGeom>
                <a:avLst/>
                <a:gdLst>
                  <a:gd name="T0" fmla="*/ 148 w 148"/>
                  <a:gd name="T1" fmla="*/ 146 h 308"/>
                  <a:gd name="T2" fmla="*/ 146 w 148"/>
                  <a:gd name="T3" fmla="*/ 132 h 308"/>
                  <a:gd name="T4" fmla="*/ 140 w 148"/>
                  <a:gd name="T5" fmla="*/ 102 h 308"/>
                  <a:gd name="T6" fmla="*/ 80 w 148"/>
                  <a:gd name="T7" fmla="*/ 86 h 308"/>
                  <a:gd name="T8" fmla="*/ 86 w 148"/>
                  <a:gd name="T9" fmla="*/ 116 h 308"/>
                  <a:gd name="T10" fmla="*/ 88 w 148"/>
                  <a:gd name="T11" fmla="*/ 146 h 308"/>
                  <a:gd name="T12" fmla="*/ 48 w 148"/>
                  <a:gd name="T13" fmla="*/ 42 h 308"/>
                  <a:gd name="T14" fmla="*/ 26 w 148"/>
                  <a:gd name="T15" fmla="*/ 12 h 308"/>
                  <a:gd name="T16" fmla="*/ 0 w 148"/>
                  <a:gd name="T17" fmla="*/ 0 h 308"/>
                  <a:gd name="T18" fmla="*/ 62 w 148"/>
                  <a:gd name="T19" fmla="*/ 74 h 308"/>
                  <a:gd name="T20" fmla="*/ 56 w 148"/>
                  <a:gd name="T21" fmla="*/ 58 h 308"/>
                  <a:gd name="T22" fmla="*/ 48 w 148"/>
                  <a:gd name="T23" fmla="*/ 42 h 308"/>
                  <a:gd name="T24" fmla="*/ 0 w 148"/>
                  <a:gd name="T25" fmla="*/ 86 h 308"/>
                  <a:gd name="T26" fmla="*/ 72 w 148"/>
                  <a:gd name="T27" fmla="*/ 146 h 308"/>
                  <a:gd name="T28" fmla="*/ 70 w 148"/>
                  <a:gd name="T29" fmla="*/ 116 h 308"/>
                  <a:gd name="T30" fmla="*/ 64 w 148"/>
                  <a:gd name="T31" fmla="*/ 86 h 308"/>
                  <a:gd name="T32" fmla="*/ 126 w 148"/>
                  <a:gd name="T33" fmla="*/ 74 h 308"/>
                  <a:gd name="T34" fmla="*/ 120 w 148"/>
                  <a:gd name="T35" fmla="*/ 64 h 308"/>
                  <a:gd name="T36" fmla="*/ 100 w 148"/>
                  <a:gd name="T37" fmla="*/ 42 h 308"/>
                  <a:gd name="T38" fmla="*/ 80 w 148"/>
                  <a:gd name="T39" fmla="*/ 24 h 308"/>
                  <a:gd name="T40" fmla="*/ 54 w 148"/>
                  <a:gd name="T41" fmla="*/ 12 h 308"/>
                  <a:gd name="T42" fmla="*/ 42 w 148"/>
                  <a:gd name="T43" fmla="*/ 6 h 308"/>
                  <a:gd name="T44" fmla="*/ 62 w 148"/>
                  <a:gd name="T45" fmla="*/ 36 h 308"/>
                  <a:gd name="T46" fmla="*/ 70 w 148"/>
                  <a:gd name="T47" fmla="*/ 54 h 308"/>
                  <a:gd name="T48" fmla="*/ 78 w 148"/>
                  <a:gd name="T49" fmla="*/ 74 h 308"/>
                  <a:gd name="T50" fmla="*/ 62 w 148"/>
                  <a:gd name="T51" fmla="*/ 272 h 308"/>
                  <a:gd name="T52" fmla="*/ 42 w 148"/>
                  <a:gd name="T53" fmla="*/ 302 h 308"/>
                  <a:gd name="T54" fmla="*/ 54 w 148"/>
                  <a:gd name="T55" fmla="*/ 296 h 308"/>
                  <a:gd name="T56" fmla="*/ 80 w 148"/>
                  <a:gd name="T57" fmla="*/ 282 h 308"/>
                  <a:gd name="T58" fmla="*/ 102 w 148"/>
                  <a:gd name="T59" fmla="*/ 264 h 308"/>
                  <a:gd name="T60" fmla="*/ 120 w 148"/>
                  <a:gd name="T61" fmla="*/ 242 h 308"/>
                  <a:gd name="T62" fmla="*/ 78 w 148"/>
                  <a:gd name="T63" fmla="*/ 230 h 308"/>
                  <a:gd name="T64" fmla="*/ 70 w 148"/>
                  <a:gd name="T65" fmla="*/ 252 h 308"/>
                  <a:gd name="T66" fmla="*/ 62 w 148"/>
                  <a:gd name="T67" fmla="*/ 272 h 308"/>
                  <a:gd name="T68" fmla="*/ 88 w 148"/>
                  <a:gd name="T69" fmla="*/ 158 h 308"/>
                  <a:gd name="T70" fmla="*/ 80 w 148"/>
                  <a:gd name="T71" fmla="*/ 218 h 308"/>
                  <a:gd name="T72" fmla="*/ 134 w 148"/>
                  <a:gd name="T73" fmla="*/ 218 h 308"/>
                  <a:gd name="T74" fmla="*/ 144 w 148"/>
                  <a:gd name="T75" fmla="*/ 190 h 308"/>
                  <a:gd name="T76" fmla="*/ 148 w 148"/>
                  <a:gd name="T77" fmla="*/ 158 h 308"/>
                  <a:gd name="T78" fmla="*/ 72 w 148"/>
                  <a:gd name="T79" fmla="*/ 158 h 308"/>
                  <a:gd name="T80" fmla="*/ 0 w 148"/>
                  <a:gd name="T81" fmla="*/ 218 h 308"/>
                  <a:gd name="T82" fmla="*/ 66 w 148"/>
                  <a:gd name="T83" fmla="*/ 218 h 308"/>
                  <a:gd name="T84" fmla="*/ 72 w 148"/>
                  <a:gd name="T85" fmla="*/ 158 h 308"/>
                  <a:gd name="T86" fmla="*/ 62 w 148"/>
                  <a:gd name="T87" fmla="*/ 230 h 308"/>
                  <a:gd name="T88" fmla="*/ 0 w 148"/>
                  <a:gd name="T89" fmla="*/ 308 h 308"/>
                  <a:gd name="T90" fmla="*/ 14 w 148"/>
                  <a:gd name="T91" fmla="*/ 304 h 308"/>
                  <a:gd name="T92" fmla="*/ 38 w 148"/>
                  <a:gd name="T93" fmla="*/ 282 h 308"/>
                  <a:gd name="T94" fmla="*/ 48 w 148"/>
                  <a:gd name="T95" fmla="*/ 266 h 308"/>
                  <a:gd name="T96" fmla="*/ 62 w 148"/>
                  <a:gd name="T97" fmla="*/ 230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48" h="308">
                    <a:moveTo>
                      <a:pt x="88" y="146"/>
                    </a:moveTo>
                    <a:lnTo>
                      <a:pt x="148" y="146"/>
                    </a:lnTo>
                    <a:lnTo>
                      <a:pt x="148" y="146"/>
                    </a:lnTo>
                    <a:lnTo>
                      <a:pt x="146" y="132"/>
                    </a:lnTo>
                    <a:lnTo>
                      <a:pt x="144" y="116"/>
                    </a:lnTo>
                    <a:lnTo>
                      <a:pt x="140" y="102"/>
                    </a:lnTo>
                    <a:lnTo>
                      <a:pt x="134" y="86"/>
                    </a:lnTo>
                    <a:lnTo>
                      <a:pt x="80" y="86"/>
                    </a:lnTo>
                    <a:lnTo>
                      <a:pt x="80" y="86"/>
                    </a:lnTo>
                    <a:lnTo>
                      <a:pt x="86" y="116"/>
                    </a:lnTo>
                    <a:lnTo>
                      <a:pt x="88" y="146"/>
                    </a:lnTo>
                    <a:lnTo>
                      <a:pt x="88" y="146"/>
                    </a:lnTo>
                    <a:close/>
                    <a:moveTo>
                      <a:pt x="48" y="42"/>
                    </a:moveTo>
                    <a:lnTo>
                      <a:pt x="48" y="42"/>
                    </a:lnTo>
                    <a:lnTo>
                      <a:pt x="38" y="26"/>
                    </a:lnTo>
                    <a:lnTo>
                      <a:pt x="26" y="12"/>
                    </a:lnTo>
                    <a:lnTo>
                      <a:pt x="14" y="4"/>
                    </a:lnTo>
                    <a:lnTo>
                      <a:pt x="0" y="0"/>
                    </a:lnTo>
                    <a:lnTo>
                      <a:pt x="0" y="74"/>
                    </a:lnTo>
                    <a:lnTo>
                      <a:pt x="62" y="74"/>
                    </a:lnTo>
                    <a:lnTo>
                      <a:pt x="62" y="74"/>
                    </a:lnTo>
                    <a:lnTo>
                      <a:pt x="56" y="58"/>
                    </a:lnTo>
                    <a:lnTo>
                      <a:pt x="48" y="42"/>
                    </a:lnTo>
                    <a:lnTo>
                      <a:pt x="48" y="42"/>
                    </a:lnTo>
                    <a:close/>
                    <a:moveTo>
                      <a:pt x="64" y="86"/>
                    </a:moveTo>
                    <a:lnTo>
                      <a:pt x="0" y="86"/>
                    </a:lnTo>
                    <a:lnTo>
                      <a:pt x="0" y="146"/>
                    </a:lnTo>
                    <a:lnTo>
                      <a:pt x="72" y="146"/>
                    </a:lnTo>
                    <a:lnTo>
                      <a:pt x="72" y="146"/>
                    </a:lnTo>
                    <a:lnTo>
                      <a:pt x="70" y="116"/>
                    </a:lnTo>
                    <a:lnTo>
                      <a:pt x="64" y="86"/>
                    </a:lnTo>
                    <a:lnTo>
                      <a:pt x="64" y="86"/>
                    </a:lnTo>
                    <a:close/>
                    <a:moveTo>
                      <a:pt x="78" y="74"/>
                    </a:moveTo>
                    <a:lnTo>
                      <a:pt x="126" y="74"/>
                    </a:lnTo>
                    <a:lnTo>
                      <a:pt x="126" y="74"/>
                    </a:lnTo>
                    <a:lnTo>
                      <a:pt x="120" y="64"/>
                    </a:lnTo>
                    <a:lnTo>
                      <a:pt x="110" y="52"/>
                    </a:lnTo>
                    <a:lnTo>
                      <a:pt x="100" y="42"/>
                    </a:lnTo>
                    <a:lnTo>
                      <a:pt x="90" y="32"/>
                    </a:lnTo>
                    <a:lnTo>
                      <a:pt x="80" y="24"/>
                    </a:lnTo>
                    <a:lnTo>
                      <a:pt x="68" y="18"/>
                    </a:lnTo>
                    <a:lnTo>
                      <a:pt x="54" y="12"/>
                    </a:lnTo>
                    <a:lnTo>
                      <a:pt x="42" y="6"/>
                    </a:lnTo>
                    <a:lnTo>
                      <a:pt x="42" y="6"/>
                    </a:lnTo>
                    <a:lnTo>
                      <a:pt x="52" y="20"/>
                    </a:lnTo>
                    <a:lnTo>
                      <a:pt x="62" y="36"/>
                    </a:lnTo>
                    <a:lnTo>
                      <a:pt x="62" y="36"/>
                    </a:lnTo>
                    <a:lnTo>
                      <a:pt x="70" y="54"/>
                    </a:lnTo>
                    <a:lnTo>
                      <a:pt x="78" y="74"/>
                    </a:lnTo>
                    <a:lnTo>
                      <a:pt x="78" y="74"/>
                    </a:lnTo>
                    <a:close/>
                    <a:moveTo>
                      <a:pt x="62" y="272"/>
                    </a:moveTo>
                    <a:lnTo>
                      <a:pt x="62" y="272"/>
                    </a:lnTo>
                    <a:lnTo>
                      <a:pt x="52" y="288"/>
                    </a:lnTo>
                    <a:lnTo>
                      <a:pt x="42" y="302"/>
                    </a:lnTo>
                    <a:lnTo>
                      <a:pt x="42" y="302"/>
                    </a:lnTo>
                    <a:lnTo>
                      <a:pt x="54" y="296"/>
                    </a:lnTo>
                    <a:lnTo>
                      <a:pt x="68" y="290"/>
                    </a:lnTo>
                    <a:lnTo>
                      <a:pt x="80" y="282"/>
                    </a:lnTo>
                    <a:lnTo>
                      <a:pt x="92" y="274"/>
                    </a:lnTo>
                    <a:lnTo>
                      <a:pt x="102" y="264"/>
                    </a:lnTo>
                    <a:lnTo>
                      <a:pt x="112" y="254"/>
                    </a:lnTo>
                    <a:lnTo>
                      <a:pt x="120" y="242"/>
                    </a:lnTo>
                    <a:lnTo>
                      <a:pt x="128" y="230"/>
                    </a:lnTo>
                    <a:lnTo>
                      <a:pt x="78" y="230"/>
                    </a:lnTo>
                    <a:lnTo>
                      <a:pt x="78" y="230"/>
                    </a:lnTo>
                    <a:lnTo>
                      <a:pt x="70" y="252"/>
                    </a:lnTo>
                    <a:lnTo>
                      <a:pt x="62" y="272"/>
                    </a:lnTo>
                    <a:lnTo>
                      <a:pt x="62" y="272"/>
                    </a:lnTo>
                    <a:close/>
                    <a:moveTo>
                      <a:pt x="88" y="158"/>
                    </a:moveTo>
                    <a:lnTo>
                      <a:pt x="88" y="158"/>
                    </a:lnTo>
                    <a:lnTo>
                      <a:pt x="86" y="190"/>
                    </a:lnTo>
                    <a:lnTo>
                      <a:pt x="80" y="218"/>
                    </a:lnTo>
                    <a:lnTo>
                      <a:pt x="134" y="218"/>
                    </a:lnTo>
                    <a:lnTo>
                      <a:pt x="134" y="218"/>
                    </a:lnTo>
                    <a:lnTo>
                      <a:pt x="140" y="204"/>
                    </a:lnTo>
                    <a:lnTo>
                      <a:pt x="144" y="190"/>
                    </a:lnTo>
                    <a:lnTo>
                      <a:pt x="148" y="174"/>
                    </a:lnTo>
                    <a:lnTo>
                      <a:pt x="148" y="158"/>
                    </a:lnTo>
                    <a:lnTo>
                      <a:pt x="88" y="158"/>
                    </a:lnTo>
                    <a:close/>
                    <a:moveTo>
                      <a:pt x="72" y="158"/>
                    </a:moveTo>
                    <a:lnTo>
                      <a:pt x="0" y="158"/>
                    </a:lnTo>
                    <a:lnTo>
                      <a:pt x="0" y="218"/>
                    </a:lnTo>
                    <a:lnTo>
                      <a:pt x="66" y="218"/>
                    </a:lnTo>
                    <a:lnTo>
                      <a:pt x="66" y="218"/>
                    </a:lnTo>
                    <a:lnTo>
                      <a:pt x="70" y="190"/>
                    </a:lnTo>
                    <a:lnTo>
                      <a:pt x="72" y="158"/>
                    </a:lnTo>
                    <a:lnTo>
                      <a:pt x="72" y="158"/>
                    </a:lnTo>
                    <a:close/>
                    <a:moveTo>
                      <a:pt x="62" y="230"/>
                    </a:moveTo>
                    <a:lnTo>
                      <a:pt x="0" y="230"/>
                    </a:lnTo>
                    <a:lnTo>
                      <a:pt x="0" y="308"/>
                    </a:lnTo>
                    <a:lnTo>
                      <a:pt x="0" y="308"/>
                    </a:lnTo>
                    <a:lnTo>
                      <a:pt x="14" y="304"/>
                    </a:lnTo>
                    <a:lnTo>
                      <a:pt x="26" y="296"/>
                    </a:lnTo>
                    <a:lnTo>
                      <a:pt x="38" y="282"/>
                    </a:lnTo>
                    <a:lnTo>
                      <a:pt x="48" y="266"/>
                    </a:lnTo>
                    <a:lnTo>
                      <a:pt x="48" y="266"/>
                    </a:lnTo>
                    <a:lnTo>
                      <a:pt x="56" y="250"/>
                    </a:lnTo>
                    <a:lnTo>
                      <a:pt x="62" y="230"/>
                    </a:lnTo>
                    <a:lnTo>
                      <a:pt x="62" y="230"/>
                    </a:lnTo>
                    <a:close/>
                  </a:path>
                </a:pathLst>
              </a:custGeom>
              <a:solidFill>
                <a:srgbClr val="3A3E4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3765"/>
                <a:endParaRPr lang="zh-CN" altLang="en-US" sz="1900" kern="0">
                  <a:solidFill>
                    <a:sysClr val="windowText" lastClr="000000"/>
                  </a:solidFill>
                </a:endParaRPr>
              </a:p>
            </p:txBody>
          </p:sp>
          <p:sp>
            <p:nvSpPr>
              <p:cNvPr id="93" name="Freeform 65"/>
              <p:cNvSpPr>
                <a:spLocks noEditPoints="1"/>
              </p:cNvSpPr>
              <p:nvPr/>
            </p:nvSpPr>
            <p:spPr bwMode="auto">
              <a:xfrm>
                <a:off x="2649538" y="2673350"/>
                <a:ext cx="203200" cy="488950"/>
              </a:xfrm>
              <a:custGeom>
                <a:avLst/>
                <a:gdLst>
                  <a:gd name="T0" fmla="*/ 128 w 128"/>
                  <a:gd name="T1" fmla="*/ 308 h 308"/>
                  <a:gd name="T2" fmla="*/ 128 w 128"/>
                  <a:gd name="T3" fmla="*/ 0 h 308"/>
                  <a:gd name="T4" fmla="*/ 102 w 128"/>
                  <a:gd name="T5" fmla="*/ 0 h 308"/>
                  <a:gd name="T6" fmla="*/ 102 w 128"/>
                  <a:gd name="T7" fmla="*/ 14 h 308"/>
                  <a:gd name="T8" fmla="*/ 102 w 128"/>
                  <a:gd name="T9" fmla="*/ 14 h 308"/>
                  <a:gd name="T10" fmla="*/ 80 w 128"/>
                  <a:gd name="T11" fmla="*/ 16 h 308"/>
                  <a:gd name="T12" fmla="*/ 62 w 128"/>
                  <a:gd name="T13" fmla="*/ 22 h 308"/>
                  <a:gd name="T14" fmla="*/ 46 w 128"/>
                  <a:gd name="T15" fmla="*/ 30 h 308"/>
                  <a:gd name="T16" fmla="*/ 34 w 128"/>
                  <a:gd name="T17" fmla="*/ 40 h 308"/>
                  <a:gd name="T18" fmla="*/ 34 w 128"/>
                  <a:gd name="T19" fmla="*/ 40 h 308"/>
                  <a:gd name="T20" fmla="*/ 24 w 128"/>
                  <a:gd name="T21" fmla="*/ 50 h 308"/>
                  <a:gd name="T22" fmla="*/ 16 w 128"/>
                  <a:gd name="T23" fmla="*/ 64 h 308"/>
                  <a:gd name="T24" fmla="*/ 12 w 128"/>
                  <a:gd name="T25" fmla="*/ 78 h 308"/>
                  <a:gd name="T26" fmla="*/ 10 w 128"/>
                  <a:gd name="T27" fmla="*/ 94 h 308"/>
                  <a:gd name="T28" fmla="*/ 10 w 128"/>
                  <a:gd name="T29" fmla="*/ 94 h 308"/>
                  <a:gd name="T30" fmla="*/ 12 w 128"/>
                  <a:gd name="T31" fmla="*/ 106 h 308"/>
                  <a:gd name="T32" fmla="*/ 14 w 128"/>
                  <a:gd name="T33" fmla="*/ 116 h 308"/>
                  <a:gd name="T34" fmla="*/ 18 w 128"/>
                  <a:gd name="T35" fmla="*/ 126 h 308"/>
                  <a:gd name="T36" fmla="*/ 22 w 128"/>
                  <a:gd name="T37" fmla="*/ 134 h 308"/>
                  <a:gd name="T38" fmla="*/ 22 w 128"/>
                  <a:gd name="T39" fmla="*/ 134 h 308"/>
                  <a:gd name="T40" fmla="*/ 34 w 128"/>
                  <a:gd name="T41" fmla="*/ 150 h 308"/>
                  <a:gd name="T42" fmla="*/ 42 w 128"/>
                  <a:gd name="T43" fmla="*/ 154 h 308"/>
                  <a:gd name="T44" fmla="*/ 50 w 128"/>
                  <a:gd name="T45" fmla="*/ 158 h 308"/>
                  <a:gd name="T46" fmla="*/ 50 w 128"/>
                  <a:gd name="T47" fmla="*/ 158 h 308"/>
                  <a:gd name="T48" fmla="*/ 70 w 128"/>
                  <a:gd name="T49" fmla="*/ 168 h 308"/>
                  <a:gd name="T50" fmla="*/ 102 w 128"/>
                  <a:gd name="T51" fmla="*/ 176 h 308"/>
                  <a:gd name="T52" fmla="*/ 102 w 128"/>
                  <a:gd name="T53" fmla="*/ 242 h 308"/>
                  <a:gd name="T54" fmla="*/ 102 w 128"/>
                  <a:gd name="T55" fmla="*/ 242 h 308"/>
                  <a:gd name="T56" fmla="*/ 90 w 128"/>
                  <a:gd name="T57" fmla="*/ 236 h 308"/>
                  <a:gd name="T58" fmla="*/ 84 w 128"/>
                  <a:gd name="T59" fmla="*/ 228 h 308"/>
                  <a:gd name="T60" fmla="*/ 84 w 128"/>
                  <a:gd name="T61" fmla="*/ 228 h 308"/>
                  <a:gd name="T62" fmla="*/ 78 w 128"/>
                  <a:gd name="T63" fmla="*/ 218 h 308"/>
                  <a:gd name="T64" fmla="*/ 74 w 128"/>
                  <a:gd name="T65" fmla="*/ 202 h 308"/>
                  <a:gd name="T66" fmla="*/ 0 w 128"/>
                  <a:gd name="T67" fmla="*/ 210 h 308"/>
                  <a:gd name="T68" fmla="*/ 0 w 128"/>
                  <a:gd name="T69" fmla="*/ 210 h 308"/>
                  <a:gd name="T70" fmla="*/ 4 w 128"/>
                  <a:gd name="T71" fmla="*/ 228 h 308"/>
                  <a:gd name="T72" fmla="*/ 10 w 128"/>
                  <a:gd name="T73" fmla="*/ 242 h 308"/>
                  <a:gd name="T74" fmla="*/ 10 w 128"/>
                  <a:gd name="T75" fmla="*/ 242 h 308"/>
                  <a:gd name="T76" fmla="*/ 18 w 128"/>
                  <a:gd name="T77" fmla="*/ 254 h 308"/>
                  <a:gd name="T78" fmla="*/ 28 w 128"/>
                  <a:gd name="T79" fmla="*/ 266 h 308"/>
                  <a:gd name="T80" fmla="*/ 28 w 128"/>
                  <a:gd name="T81" fmla="*/ 266 h 308"/>
                  <a:gd name="T82" fmla="*/ 42 w 128"/>
                  <a:gd name="T83" fmla="*/ 276 h 308"/>
                  <a:gd name="T84" fmla="*/ 58 w 128"/>
                  <a:gd name="T85" fmla="*/ 284 h 308"/>
                  <a:gd name="T86" fmla="*/ 58 w 128"/>
                  <a:gd name="T87" fmla="*/ 284 h 308"/>
                  <a:gd name="T88" fmla="*/ 78 w 128"/>
                  <a:gd name="T89" fmla="*/ 288 h 308"/>
                  <a:gd name="T90" fmla="*/ 102 w 128"/>
                  <a:gd name="T91" fmla="*/ 292 h 308"/>
                  <a:gd name="T92" fmla="*/ 102 w 128"/>
                  <a:gd name="T93" fmla="*/ 308 h 308"/>
                  <a:gd name="T94" fmla="*/ 128 w 128"/>
                  <a:gd name="T95" fmla="*/ 308 h 308"/>
                  <a:gd name="T96" fmla="*/ 86 w 128"/>
                  <a:gd name="T97" fmla="*/ 100 h 308"/>
                  <a:gd name="T98" fmla="*/ 86 w 128"/>
                  <a:gd name="T99" fmla="*/ 100 h 308"/>
                  <a:gd name="T100" fmla="*/ 82 w 128"/>
                  <a:gd name="T101" fmla="*/ 92 h 308"/>
                  <a:gd name="T102" fmla="*/ 80 w 128"/>
                  <a:gd name="T103" fmla="*/ 86 h 308"/>
                  <a:gd name="T104" fmla="*/ 80 w 128"/>
                  <a:gd name="T105" fmla="*/ 86 h 308"/>
                  <a:gd name="T106" fmla="*/ 82 w 128"/>
                  <a:gd name="T107" fmla="*/ 78 h 308"/>
                  <a:gd name="T108" fmla="*/ 86 w 128"/>
                  <a:gd name="T109" fmla="*/ 72 h 308"/>
                  <a:gd name="T110" fmla="*/ 86 w 128"/>
                  <a:gd name="T111" fmla="*/ 72 h 308"/>
                  <a:gd name="T112" fmla="*/ 92 w 128"/>
                  <a:gd name="T113" fmla="*/ 66 h 308"/>
                  <a:gd name="T114" fmla="*/ 102 w 128"/>
                  <a:gd name="T115" fmla="*/ 62 h 308"/>
                  <a:gd name="T116" fmla="*/ 102 w 128"/>
                  <a:gd name="T117" fmla="*/ 110 h 308"/>
                  <a:gd name="T118" fmla="*/ 102 w 128"/>
                  <a:gd name="T119" fmla="*/ 110 h 308"/>
                  <a:gd name="T120" fmla="*/ 92 w 128"/>
                  <a:gd name="T121" fmla="*/ 106 h 308"/>
                  <a:gd name="T122" fmla="*/ 86 w 128"/>
                  <a:gd name="T123" fmla="*/ 100 h 308"/>
                  <a:gd name="T124" fmla="*/ 86 w 128"/>
                  <a:gd name="T125" fmla="*/ 100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8" h="308">
                    <a:moveTo>
                      <a:pt x="128" y="308"/>
                    </a:moveTo>
                    <a:lnTo>
                      <a:pt x="128" y="0"/>
                    </a:lnTo>
                    <a:lnTo>
                      <a:pt x="102" y="0"/>
                    </a:lnTo>
                    <a:lnTo>
                      <a:pt x="102" y="14"/>
                    </a:lnTo>
                    <a:lnTo>
                      <a:pt x="102" y="14"/>
                    </a:lnTo>
                    <a:lnTo>
                      <a:pt x="80" y="16"/>
                    </a:lnTo>
                    <a:lnTo>
                      <a:pt x="62" y="22"/>
                    </a:lnTo>
                    <a:lnTo>
                      <a:pt x="46" y="30"/>
                    </a:lnTo>
                    <a:lnTo>
                      <a:pt x="34" y="40"/>
                    </a:lnTo>
                    <a:lnTo>
                      <a:pt x="34" y="40"/>
                    </a:lnTo>
                    <a:lnTo>
                      <a:pt x="24" y="50"/>
                    </a:lnTo>
                    <a:lnTo>
                      <a:pt x="16" y="64"/>
                    </a:lnTo>
                    <a:lnTo>
                      <a:pt x="12" y="78"/>
                    </a:lnTo>
                    <a:lnTo>
                      <a:pt x="10" y="94"/>
                    </a:lnTo>
                    <a:lnTo>
                      <a:pt x="10" y="94"/>
                    </a:lnTo>
                    <a:lnTo>
                      <a:pt x="12" y="106"/>
                    </a:lnTo>
                    <a:lnTo>
                      <a:pt x="14" y="116"/>
                    </a:lnTo>
                    <a:lnTo>
                      <a:pt x="18" y="126"/>
                    </a:lnTo>
                    <a:lnTo>
                      <a:pt x="22" y="134"/>
                    </a:lnTo>
                    <a:lnTo>
                      <a:pt x="22" y="134"/>
                    </a:lnTo>
                    <a:lnTo>
                      <a:pt x="34" y="150"/>
                    </a:lnTo>
                    <a:lnTo>
                      <a:pt x="42" y="154"/>
                    </a:lnTo>
                    <a:lnTo>
                      <a:pt x="50" y="158"/>
                    </a:lnTo>
                    <a:lnTo>
                      <a:pt x="50" y="158"/>
                    </a:lnTo>
                    <a:lnTo>
                      <a:pt x="70" y="168"/>
                    </a:lnTo>
                    <a:lnTo>
                      <a:pt x="102" y="176"/>
                    </a:lnTo>
                    <a:lnTo>
                      <a:pt x="102" y="242"/>
                    </a:lnTo>
                    <a:lnTo>
                      <a:pt x="102" y="242"/>
                    </a:lnTo>
                    <a:lnTo>
                      <a:pt x="90" y="236"/>
                    </a:lnTo>
                    <a:lnTo>
                      <a:pt x="84" y="228"/>
                    </a:lnTo>
                    <a:lnTo>
                      <a:pt x="84" y="228"/>
                    </a:lnTo>
                    <a:lnTo>
                      <a:pt x="78" y="218"/>
                    </a:lnTo>
                    <a:lnTo>
                      <a:pt x="74" y="202"/>
                    </a:lnTo>
                    <a:lnTo>
                      <a:pt x="0" y="210"/>
                    </a:lnTo>
                    <a:lnTo>
                      <a:pt x="0" y="210"/>
                    </a:lnTo>
                    <a:lnTo>
                      <a:pt x="4" y="228"/>
                    </a:lnTo>
                    <a:lnTo>
                      <a:pt x="10" y="242"/>
                    </a:lnTo>
                    <a:lnTo>
                      <a:pt x="10" y="242"/>
                    </a:lnTo>
                    <a:lnTo>
                      <a:pt x="18" y="254"/>
                    </a:lnTo>
                    <a:lnTo>
                      <a:pt x="28" y="266"/>
                    </a:lnTo>
                    <a:lnTo>
                      <a:pt x="28" y="266"/>
                    </a:lnTo>
                    <a:lnTo>
                      <a:pt x="42" y="276"/>
                    </a:lnTo>
                    <a:lnTo>
                      <a:pt x="58" y="284"/>
                    </a:lnTo>
                    <a:lnTo>
                      <a:pt x="58" y="284"/>
                    </a:lnTo>
                    <a:lnTo>
                      <a:pt x="78" y="288"/>
                    </a:lnTo>
                    <a:lnTo>
                      <a:pt x="102" y="292"/>
                    </a:lnTo>
                    <a:lnTo>
                      <a:pt x="102" y="308"/>
                    </a:lnTo>
                    <a:lnTo>
                      <a:pt x="128" y="308"/>
                    </a:lnTo>
                    <a:close/>
                    <a:moveTo>
                      <a:pt x="86" y="100"/>
                    </a:moveTo>
                    <a:lnTo>
                      <a:pt x="86" y="100"/>
                    </a:lnTo>
                    <a:lnTo>
                      <a:pt x="82" y="92"/>
                    </a:lnTo>
                    <a:lnTo>
                      <a:pt x="80" y="86"/>
                    </a:lnTo>
                    <a:lnTo>
                      <a:pt x="80" y="86"/>
                    </a:lnTo>
                    <a:lnTo>
                      <a:pt x="82" y="78"/>
                    </a:lnTo>
                    <a:lnTo>
                      <a:pt x="86" y="72"/>
                    </a:lnTo>
                    <a:lnTo>
                      <a:pt x="86" y="72"/>
                    </a:lnTo>
                    <a:lnTo>
                      <a:pt x="92" y="66"/>
                    </a:lnTo>
                    <a:lnTo>
                      <a:pt x="102" y="62"/>
                    </a:lnTo>
                    <a:lnTo>
                      <a:pt x="102" y="110"/>
                    </a:lnTo>
                    <a:lnTo>
                      <a:pt x="102" y="110"/>
                    </a:lnTo>
                    <a:lnTo>
                      <a:pt x="92" y="106"/>
                    </a:lnTo>
                    <a:lnTo>
                      <a:pt x="86" y="100"/>
                    </a:lnTo>
                    <a:lnTo>
                      <a:pt x="86" y="100"/>
                    </a:lnTo>
                    <a:close/>
                  </a:path>
                </a:pathLst>
              </a:custGeom>
              <a:solidFill>
                <a:srgbClr val="3A3E4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3765"/>
                <a:endParaRPr lang="zh-CN" altLang="en-US" sz="1900" kern="0">
                  <a:solidFill>
                    <a:sysClr val="windowText" lastClr="000000"/>
                  </a:solidFill>
                </a:endParaRPr>
              </a:p>
            </p:txBody>
          </p:sp>
        </p:grpSp>
      </p:grpSp>
      <p:grpSp>
        <p:nvGrpSpPr>
          <p:cNvPr id="96" name="组合 95"/>
          <p:cNvGrpSpPr/>
          <p:nvPr/>
        </p:nvGrpSpPr>
        <p:grpSpPr>
          <a:xfrm>
            <a:off x="4847237" y="4768568"/>
            <a:ext cx="1253667" cy="1254114"/>
            <a:chOff x="4641550" y="3820609"/>
            <a:chExt cx="587801" cy="587801"/>
          </a:xfrm>
        </p:grpSpPr>
        <p:grpSp>
          <p:nvGrpSpPr>
            <p:cNvPr id="97" name="组合 96"/>
            <p:cNvGrpSpPr/>
            <p:nvPr/>
          </p:nvGrpSpPr>
          <p:grpSpPr>
            <a:xfrm>
              <a:off x="4641550" y="3820609"/>
              <a:ext cx="587801" cy="587801"/>
              <a:chOff x="304800" y="673100"/>
              <a:chExt cx="4000500" cy="4000500"/>
            </a:xfrm>
            <a:effectLst>
              <a:outerShdw blurRad="444500" dist="254000" dir="8100000" algn="tr" rotWithShape="0">
                <a:prstClr val="black">
                  <a:alpha val="50000"/>
                </a:prstClr>
              </a:outerShdw>
            </a:effectLst>
          </p:grpSpPr>
          <p:sp>
            <p:nvSpPr>
              <p:cNvPr id="103" name="同心圆 102"/>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913765"/>
                <a:endParaRPr lang="zh-CN" altLang="en-US" sz="1900" kern="0">
                  <a:solidFill>
                    <a:sysClr val="windowText" lastClr="000000"/>
                  </a:solidFill>
                  <a:latin typeface="Calibri" panose="020F0502020204030204"/>
                  <a:ea typeface="宋体" panose="02010600030101010101" pitchFamily="2" charset="-122"/>
                </a:endParaRPr>
              </a:p>
            </p:txBody>
          </p:sp>
          <p:sp>
            <p:nvSpPr>
              <p:cNvPr id="104" name="椭圆 103"/>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913765"/>
                <a:endParaRPr lang="zh-CN" altLang="en-US" sz="1900" kern="0">
                  <a:solidFill>
                    <a:sysClr val="window" lastClr="FFFFFF"/>
                  </a:solidFill>
                  <a:latin typeface="Calibri" panose="020F0502020204030204"/>
                  <a:ea typeface="宋体" panose="02010600030101010101" pitchFamily="2" charset="-122"/>
                </a:endParaRPr>
              </a:p>
            </p:txBody>
          </p:sp>
        </p:grpSp>
        <p:grpSp>
          <p:nvGrpSpPr>
            <p:cNvPr id="98" name="组合 97"/>
            <p:cNvGrpSpPr/>
            <p:nvPr/>
          </p:nvGrpSpPr>
          <p:grpSpPr>
            <a:xfrm>
              <a:off x="4767685" y="3993961"/>
              <a:ext cx="335530" cy="285698"/>
              <a:chOff x="2570163" y="3632200"/>
              <a:chExt cx="641350" cy="546100"/>
            </a:xfrm>
            <a:solidFill>
              <a:srgbClr val="595959"/>
            </a:solidFill>
          </p:grpSpPr>
          <p:sp>
            <p:nvSpPr>
              <p:cNvPr id="99" name="Freeform 80"/>
              <p:cNvSpPr/>
              <p:nvPr/>
            </p:nvSpPr>
            <p:spPr bwMode="auto">
              <a:xfrm>
                <a:off x="2970213" y="3632200"/>
                <a:ext cx="241300" cy="241300"/>
              </a:xfrm>
              <a:custGeom>
                <a:avLst/>
                <a:gdLst>
                  <a:gd name="T0" fmla="*/ 122 w 152"/>
                  <a:gd name="T1" fmla="*/ 148 h 152"/>
                  <a:gd name="T2" fmla="*/ 122 w 152"/>
                  <a:gd name="T3" fmla="*/ 148 h 152"/>
                  <a:gd name="T4" fmla="*/ 120 w 152"/>
                  <a:gd name="T5" fmla="*/ 150 h 152"/>
                  <a:gd name="T6" fmla="*/ 116 w 152"/>
                  <a:gd name="T7" fmla="*/ 152 h 152"/>
                  <a:gd name="T8" fmla="*/ 112 w 152"/>
                  <a:gd name="T9" fmla="*/ 150 h 152"/>
                  <a:gd name="T10" fmla="*/ 108 w 152"/>
                  <a:gd name="T11" fmla="*/ 148 h 152"/>
                  <a:gd name="T12" fmla="*/ 2 w 152"/>
                  <a:gd name="T13" fmla="*/ 42 h 152"/>
                  <a:gd name="T14" fmla="*/ 2 w 152"/>
                  <a:gd name="T15" fmla="*/ 42 h 152"/>
                  <a:gd name="T16" fmla="*/ 0 w 152"/>
                  <a:gd name="T17" fmla="*/ 40 h 152"/>
                  <a:gd name="T18" fmla="*/ 0 w 152"/>
                  <a:gd name="T19" fmla="*/ 36 h 152"/>
                  <a:gd name="T20" fmla="*/ 0 w 152"/>
                  <a:gd name="T21" fmla="*/ 32 h 152"/>
                  <a:gd name="T22" fmla="*/ 2 w 152"/>
                  <a:gd name="T23" fmla="*/ 28 h 152"/>
                  <a:gd name="T24" fmla="*/ 28 w 152"/>
                  <a:gd name="T25" fmla="*/ 2 h 152"/>
                  <a:gd name="T26" fmla="*/ 28 w 152"/>
                  <a:gd name="T27" fmla="*/ 2 h 152"/>
                  <a:gd name="T28" fmla="*/ 32 w 152"/>
                  <a:gd name="T29" fmla="*/ 0 h 152"/>
                  <a:gd name="T30" fmla="*/ 36 w 152"/>
                  <a:gd name="T31" fmla="*/ 0 h 152"/>
                  <a:gd name="T32" fmla="*/ 40 w 152"/>
                  <a:gd name="T33" fmla="*/ 0 h 152"/>
                  <a:gd name="T34" fmla="*/ 42 w 152"/>
                  <a:gd name="T35" fmla="*/ 2 h 152"/>
                  <a:gd name="T36" fmla="*/ 148 w 152"/>
                  <a:gd name="T37" fmla="*/ 108 h 152"/>
                  <a:gd name="T38" fmla="*/ 148 w 152"/>
                  <a:gd name="T39" fmla="*/ 108 h 152"/>
                  <a:gd name="T40" fmla="*/ 152 w 152"/>
                  <a:gd name="T41" fmla="*/ 112 h 152"/>
                  <a:gd name="T42" fmla="*/ 152 w 152"/>
                  <a:gd name="T43" fmla="*/ 116 h 152"/>
                  <a:gd name="T44" fmla="*/ 152 w 152"/>
                  <a:gd name="T45" fmla="*/ 118 h 152"/>
                  <a:gd name="T46" fmla="*/ 148 w 152"/>
                  <a:gd name="T47" fmla="*/ 122 h 152"/>
                  <a:gd name="T48" fmla="*/ 122 w 152"/>
                  <a:gd name="T49" fmla="*/ 148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52" h="152">
                    <a:moveTo>
                      <a:pt x="122" y="148"/>
                    </a:moveTo>
                    <a:lnTo>
                      <a:pt x="122" y="148"/>
                    </a:lnTo>
                    <a:lnTo>
                      <a:pt x="120" y="150"/>
                    </a:lnTo>
                    <a:lnTo>
                      <a:pt x="116" y="152"/>
                    </a:lnTo>
                    <a:lnTo>
                      <a:pt x="112" y="150"/>
                    </a:lnTo>
                    <a:lnTo>
                      <a:pt x="108" y="148"/>
                    </a:lnTo>
                    <a:lnTo>
                      <a:pt x="2" y="42"/>
                    </a:lnTo>
                    <a:lnTo>
                      <a:pt x="2" y="42"/>
                    </a:lnTo>
                    <a:lnTo>
                      <a:pt x="0" y="40"/>
                    </a:lnTo>
                    <a:lnTo>
                      <a:pt x="0" y="36"/>
                    </a:lnTo>
                    <a:lnTo>
                      <a:pt x="0" y="32"/>
                    </a:lnTo>
                    <a:lnTo>
                      <a:pt x="2" y="28"/>
                    </a:lnTo>
                    <a:lnTo>
                      <a:pt x="28" y="2"/>
                    </a:lnTo>
                    <a:lnTo>
                      <a:pt x="28" y="2"/>
                    </a:lnTo>
                    <a:lnTo>
                      <a:pt x="32" y="0"/>
                    </a:lnTo>
                    <a:lnTo>
                      <a:pt x="36" y="0"/>
                    </a:lnTo>
                    <a:lnTo>
                      <a:pt x="40" y="0"/>
                    </a:lnTo>
                    <a:lnTo>
                      <a:pt x="42" y="2"/>
                    </a:lnTo>
                    <a:lnTo>
                      <a:pt x="148" y="108"/>
                    </a:lnTo>
                    <a:lnTo>
                      <a:pt x="148" y="108"/>
                    </a:lnTo>
                    <a:lnTo>
                      <a:pt x="152" y="112"/>
                    </a:lnTo>
                    <a:lnTo>
                      <a:pt x="152" y="116"/>
                    </a:lnTo>
                    <a:lnTo>
                      <a:pt x="152" y="118"/>
                    </a:lnTo>
                    <a:lnTo>
                      <a:pt x="148" y="122"/>
                    </a:lnTo>
                    <a:lnTo>
                      <a:pt x="122" y="148"/>
                    </a:lnTo>
                    <a:close/>
                  </a:path>
                </a:pathLst>
              </a:custGeom>
              <a:solidFill>
                <a:srgbClr val="3A3E4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3765"/>
                <a:endParaRPr lang="zh-CN" altLang="en-US" sz="1900" kern="0">
                  <a:solidFill>
                    <a:sysClr val="windowText" lastClr="000000"/>
                  </a:solidFill>
                </a:endParaRPr>
              </a:p>
            </p:txBody>
          </p:sp>
          <p:sp>
            <p:nvSpPr>
              <p:cNvPr id="100" name="Freeform 81"/>
              <p:cNvSpPr/>
              <p:nvPr/>
            </p:nvSpPr>
            <p:spPr bwMode="auto">
              <a:xfrm>
                <a:off x="2671763" y="3794125"/>
                <a:ext cx="428625" cy="384175"/>
              </a:xfrm>
              <a:custGeom>
                <a:avLst/>
                <a:gdLst>
                  <a:gd name="T0" fmla="*/ 168 w 270"/>
                  <a:gd name="T1" fmla="*/ 24 h 242"/>
                  <a:gd name="T2" fmla="*/ 136 w 270"/>
                  <a:gd name="T3" fmla="*/ 54 h 242"/>
                  <a:gd name="T4" fmla="*/ 134 w 270"/>
                  <a:gd name="T5" fmla="*/ 60 h 242"/>
                  <a:gd name="T6" fmla="*/ 124 w 270"/>
                  <a:gd name="T7" fmla="*/ 70 h 242"/>
                  <a:gd name="T8" fmla="*/ 118 w 270"/>
                  <a:gd name="T9" fmla="*/ 74 h 242"/>
                  <a:gd name="T10" fmla="*/ 106 w 270"/>
                  <a:gd name="T11" fmla="*/ 78 h 242"/>
                  <a:gd name="T12" fmla="*/ 92 w 270"/>
                  <a:gd name="T13" fmla="*/ 76 h 242"/>
                  <a:gd name="T14" fmla="*/ 84 w 270"/>
                  <a:gd name="T15" fmla="*/ 72 h 242"/>
                  <a:gd name="T16" fmla="*/ 78 w 270"/>
                  <a:gd name="T17" fmla="*/ 68 h 242"/>
                  <a:gd name="T18" fmla="*/ 70 w 270"/>
                  <a:gd name="T19" fmla="*/ 50 h 242"/>
                  <a:gd name="T20" fmla="*/ 70 w 270"/>
                  <a:gd name="T21" fmla="*/ 32 h 242"/>
                  <a:gd name="T22" fmla="*/ 4 w 270"/>
                  <a:gd name="T23" fmla="*/ 78 h 242"/>
                  <a:gd name="T24" fmla="*/ 2 w 270"/>
                  <a:gd name="T25" fmla="*/ 80 h 242"/>
                  <a:gd name="T26" fmla="*/ 2 w 270"/>
                  <a:gd name="T27" fmla="*/ 86 h 242"/>
                  <a:gd name="T28" fmla="*/ 10 w 270"/>
                  <a:gd name="T29" fmla="*/ 98 h 242"/>
                  <a:gd name="T30" fmla="*/ 26 w 270"/>
                  <a:gd name="T31" fmla="*/ 82 h 242"/>
                  <a:gd name="T32" fmla="*/ 42 w 270"/>
                  <a:gd name="T33" fmla="*/ 76 h 242"/>
                  <a:gd name="T34" fmla="*/ 60 w 270"/>
                  <a:gd name="T35" fmla="*/ 82 h 242"/>
                  <a:gd name="T36" fmla="*/ 66 w 270"/>
                  <a:gd name="T37" fmla="*/ 90 h 242"/>
                  <a:gd name="T38" fmla="*/ 66 w 270"/>
                  <a:gd name="T39" fmla="*/ 100 h 242"/>
                  <a:gd name="T40" fmla="*/ 84 w 270"/>
                  <a:gd name="T41" fmla="*/ 108 h 242"/>
                  <a:gd name="T42" fmla="*/ 90 w 270"/>
                  <a:gd name="T43" fmla="*/ 116 h 242"/>
                  <a:gd name="T44" fmla="*/ 92 w 270"/>
                  <a:gd name="T45" fmla="*/ 124 h 242"/>
                  <a:gd name="T46" fmla="*/ 108 w 270"/>
                  <a:gd name="T47" fmla="*/ 132 h 242"/>
                  <a:gd name="T48" fmla="*/ 114 w 270"/>
                  <a:gd name="T49" fmla="*/ 140 h 242"/>
                  <a:gd name="T50" fmla="*/ 116 w 270"/>
                  <a:gd name="T51" fmla="*/ 148 h 242"/>
                  <a:gd name="T52" fmla="*/ 132 w 270"/>
                  <a:gd name="T53" fmla="*/ 156 h 242"/>
                  <a:gd name="T54" fmla="*/ 138 w 270"/>
                  <a:gd name="T55" fmla="*/ 164 h 242"/>
                  <a:gd name="T56" fmla="*/ 138 w 270"/>
                  <a:gd name="T57" fmla="*/ 182 h 242"/>
                  <a:gd name="T58" fmla="*/ 118 w 270"/>
                  <a:gd name="T59" fmla="*/ 204 h 242"/>
                  <a:gd name="T60" fmla="*/ 150 w 270"/>
                  <a:gd name="T61" fmla="*/ 236 h 242"/>
                  <a:gd name="T62" fmla="*/ 162 w 270"/>
                  <a:gd name="T63" fmla="*/ 242 h 242"/>
                  <a:gd name="T64" fmla="*/ 172 w 270"/>
                  <a:gd name="T65" fmla="*/ 236 h 242"/>
                  <a:gd name="T66" fmla="*/ 176 w 270"/>
                  <a:gd name="T67" fmla="*/ 232 h 242"/>
                  <a:gd name="T68" fmla="*/ 176 w 270"/>
                  <a:gd name="T69" fmla="*/ 218 h 242"/>
                  <a:gd name="T70" fmla="*/ 148 w 270"/>
                  <a:gd name="T71" fmla="*/ 188 h 242"/>
                  <a:gd name="T72" fmla="*/ 146 w 270"/>
                  <a:gd name="T73" fmla="*/ 184 h 242"/>
                  <a:gd name="T74" fmla="*/ 148 w 270"/>
                  <a:gd name="T75" fmla="*/ 180 h 242"/>
                  <a:gd name="T76" fmla="*/ 156 w 270"/>
                  <a:gd name="T77" fmla="*/ 180 h 242"/>
                  <a:gd name="T78" fmla="*/ 180 w 270"/>
                  <a:gd name="T79" fmla="*/ 206 h 242"/>
                  <a:gd name="T80" fmla="*/ 192 w 270"/>
                  <a:gd name="T81" fmla="*/ 210 h 242"/>
                  <a:gd name="T82" fmla="*/ 204 w 270"/>
                  <a:gd name="T83" fmla="*/ 206 h 242"/>
                  <a:gd name="T84" fmla="*/ 208 w 270"/>
                  <a:gd name="T85" fmla="*/ 200 h 242"/>
                  <a:gd name="T86" fmla="*/ 208 w 270"/>
                  <a:gd name="T87" fmla="*/ 188 h 242"/>
                  <a:gd name="T88" fmla="*/ 178 w 270"/>
                  <a:gd name="T89" fmla="*/ 158 h 242"/>
                  <a:gd name="T90" fmla="*/ 176 w 270"/>
                  <a:gd name="T91" fmla="*/ 154 h 242"/>
                  <a:gd name="T92" fmla="*/ 178 w 270"/>
                  <a:gd name="T93" fmla="*/ 150 h 242"/>
                  <a:gd name="T94" fmla="*/ 186 w 270"/>
                  <a:gd name="T95" fmla="*/ 150 h 242"/>
                  <a:gd name="T96" fmla="*/ 212 w 270"/>
                  <a:gd name="T97" fmla="*/ 174 h 242"/>
                  <a:gd name="T98" fmla="*/ 224 w 270"/>
                  <a:gd name="T99" fmla="*/ 180 h 242"/>
                  <a:gd name="T100" fmla="*/ 234 w 270"/>
                  <a:gd name="T101" fmla="*/ 174 h 242"/>
                  <a:gd name="T102" fmla="*/ 238 w 270"/>
                  <a:gd name="T103" fmla="*/ 170 h 242"/>
                  <a:gd name="T104" fmla="*/ 238 w 270"/>
                  <a:gd name="T105" fmla="*/ 158 h 242"/>
                  <a:gd name="T106" fmla="*/ 210 w 270"/>
                  <a:gd name="T107" fmla="*/ 126 h 242"/>
                  <a:gd name="T108" fmla="*/ 208 w 270"/>
                  <a:gd name="T109" fmla="*/ 122 h 242"/>
                  <a:gd name="T110" fmla="*/ 210 w 270"/>
                  <a:gd name="T111" fmla="*/ 118 h 242"/>
                  <a:gd name="T112" fmla="*/ 218 w 270"/>
                  <a:gd name="T113" fmla="*/ 118 h 242"/>
                  <a:gd name="T114" fmla="*/ 242 w 270"/>
                  <a:gd name="T115" fmla="*/ 144 h 242"/>
                  <a:gd name="T116" fmla="*/ 254 w 270"/>
                  <a:gd name="T117" fmla="*/ 148 h 242"/>
                  <a:gd name="T118" fmla="*/ 266 w 270"/>
                  <a:gd name="T119" fmla="*/ 144 h 242"/>
                  <a:gd name="T120" fmla="*/ 270 w 270"/>
                  <a:gd name="T121" fmla="*/ 138 h 242"/>
                  <a:gd name="T122" fmla="*/ 270 w 270"/>
                  <a:gd name="T123" fmla="*/ 126 h 242"/>
                  <a:gd name="T124" fmla="*/ 266 w 270"/>
                  <a:gd name="T125" fmla="*/ 12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0" h="242">
                    <a:moveTo>
                      <a:pt x="266" y="120"/>
                    </a:moveTo>
                    <a:lnTo>
                      <a:pt x="168" y="24"/>
                    </a:lnTo>
                    <a:lnTo>
                      <a:pt x="144" y="34"/>
                    </a:lnTo>
                    <a:lnTo>
                      <a:pt x="136" y="54"/>
                    </a:lnTo>
                    <a:lnTo>
                      <a:pt x="136" y="54"/>
                    </a:lnTo>
                    <a:lnTo>
                      <a:pt x="134" y="60"/>
                    </a:lnTo>
                    <a:lnTo>
                      <a:pt x="130" y="66"/>
                    </a:lnTo>
                    <a:lnTo>
                      <a:pt x="124" y="70"/>
                    </a:lnTo>
                    <a:lnTo>
                      <a:pt x="118" y="74"/>
                    </a:lnTo>
                    <a:lnTo>
                      <a:pt x="118" y="74"/>
                    </a:lnTo>
                    <a:lnTo>
                      <a:pt x="112" y="76"/>
                    </a:lnTo>
                    <a:lnTo>
                      <a:pt x="106" y="78"/>
                    </a:lnTo>
                    <a:lnTo>
                      <a:pt x="98" y="78"/>
                    </a:lnTo>
                    <a:lnTo>
                      <a:pt x="92" y="76"/>
                    </a:lnTo>
                    <a:lnTo>
                      <a:pt x="92" y="76"/>
                    </a:lnTo>
                    <a:lnTo>
                      <a:pt x="84" y="72"/>
                    </a:lnTo>
                    <a:lnTo>
                      <a:pt x="78" y="68"/>
                    </a:lnTo>
                    <a:lnTo>
                      <a:pt x="78" y="68"/>
                    </a:lnTo>
                    <a:lnTo>
                      <a:pt x="72" y="60"/>
                    </a:lnTo>
                    <a:lnTo>
                      <a:pt x="70" y="50"/>
                    </a:lnTo>
                    <a:lnTo>
                      <a:pt x="68" y="42"/>
                    </a:lnTo>
                    <a:lnTo>
                      <a:pt x="70" y="32"/>
                    </a:lnTo>
                    <a:lnTo>
                      <a:pt x="82" y="0"/>
                    </a:lnTo>
                    <a:lnTo>
                      <a:pt x="4" y="78"/>
                    </a:lnTo>
                    <a:lnTo>
                      <a:pt x="4" y="78"/>
                    </a:lnTo>
                    <a:lnTo>
                      <a:pt x="2" y="80"/>
                    </a:lnTo>
                    <a:lnTo>
                      <a:pt x="0" y="84"/>
                    </a:lnTo>
                    <a:lnTo>
                      <a:pt x="2" y="86"/>
                    </a:lnTo>
                    <a:lnTo>
                      <a:pt x="4" y="90"/>
                    </a:lnTo>
                    <a:lnTo>
                      <a:pt x="10" y="98"/>
                    </a:lnTo>
                    <a:lnTo>
                      <a:pt x="26" y="82"/>
                    </a:lnTo>
                    <a:lnTo>
                      <a:pt x="26" y="82"/>
                    </a:lnTo>
                    <a:lnTo>
                      <a:pt x="34" y="78"/>
                    </a:lnTo>
                    <a:lnTo>
                      <a:pt x="42" y="76"/>
                    </a:lnTo>
                    <a:lnTo>
                      <a:pt x="52" y="78"/>
                    </a:lnTo>
                    <a:lnTo>
                      <a:pt x="60" y="82"/>
                    </a:lnTo>
                    <a:lnTo>
                      <a:pt x="60" y="82"/>
                    </a:lnTo>
                    <a:lnTo>
                      <a:pt x="66" y="90"/>
                    </a:lnTo>
                    <a:lnTo>
                      <a:pt x="66" y="100"/>
                    </a:lnTo>
                    <a:lnTo>
                      <a:pt x="66" y="100"/>
                    </a:lnTo>
                    <a:lnTo>
                      <a:pt x="76" y="102"/>
                    </a:lnTo>
                    <a:lnTo>
                      <a:pt x="84" y="108"/>
                    </a:lnTo>
                    <a:lnTo>
                      <a:pt x="84" y="108"/>
                    </a:lnTo>
                    <a:lnTo>
                      <a:pt x="90" y="116"/>
                    </a:lnTo>
                    <a:lnTo>
                      <a:pt x="92" y="124"/>
                    </a:lnTo>
                    <a:lnTo>
                      <a:pt x="92" y="124"/>
                    </a:lnTo>
                    <a:lnTo>
                      <a:pt x="100" y="126"/>
                    </a:lnTo>
                    <a:lnTo>
                      <a:pt x="108" y="132"/>
                    </a:lnTo>
                    <a:lnTo>
                      <a:pt x="108" y="132"/>
                    </a:lnTo>
                    <a:lnTo>
                      <a:pt x="114" y="140"/>
                    </a:lnTo>
                    <a:lnTo>
                      <a:pt x="116" y="148"/>
                    </a:lnTo>
                    <a:lnTo>
                      <a:pt x="116" y="148"/>
                    </a:lnTo>
                    <a:lnTo>
                      <a:pt x="124" y="150"/>
                    </a:lnTo>
                    <a:lnTo>
                      <a:pt x="132" y="156"/>
                    </a:lnTo>
                    <a:lnTo>
                      <a:pt x="132" y="156"/>
                    </a:lnTo>
                    <a:lnTo>
                      <a:pt x="138" y="164"/>
                    </a:lnTo>
                    <a:lnTo>
                      <a:pt x="140" y="174"/>
                    </a:lnTo>
                    <a:lnTo>
                      <a:pt x="138" y="182"/>
                    </a:lnTo>
                    <a:lnTo>
                      <a:pt x="132" y="190"/>
                    </a:lnTo>
                    <a:lnTo>
                      <a:pt x="118" y="204"/>
                    </a:lnTo>
                    <a:lnTo>
                      <a:pt x="150" y="236"/>
                    </a:lnTo>
                    <a:lnTo>
                      <a:pt x="150" y="236"/>
                    </a:lnTo>
                    <a:lnTo>
                      <a:pt x="156" y="240"/>
                    </a:lnTo>
                    <a:lnTo>
                      <a:pt x="162" y="242"/>
                    </a:lnTo>
                    <a:lnTo>
                      <a:pt x="168" y="240"/>
                    </a:lnTo>
                    <a:lnTo>
                      <a:pt x="172" y="236"/>
                    </a:lnTo>
                    <a:lnTo>
                      <a:pt x="172" y="236"/>
                    </a:lnTo>
                    <a:lnTo>
                      <a:pt x="176" y="232"/>
                    </a:lnTo>
                    <a:lnTo>
                      <a:pt x="178" y="224"/>
                    </a:lnTo>
                    <a:lnTo>
                      <a:pt x="176" y="218"/>
                    </a:lnTo>
                    <a:lnTo>
                      <a:pt x="172" y="214"/>
                    </a:lnTo>
                    <a:lnTo>
                      <a:pt x="148" y="188"/>
                    </a:lnTo>
                    <a:lnTo>
                      <a:pt x="148" y="188"/>
                    </a:lnTo>
                    <a:lnTo>
                      <a:pt x="146" y="184"/>
                    </a:lnTo>
                    <a:lnTo>
                      <a:pt x="148" y="180"/>
                    </a:lnTo>
                    <a:lnTo>
                      <a:pt x="148" y="180"/>
                    </a:lnTo>
                    <a:lnTo>
                      <a:pt x="152" y="178"/>
                    </a:lnTo>
                    <a:lnTo>
                      <a:pt x="156" y="180"/>
                    </a:lnTo>
                    <a:lnTo>
                      <a:pt x="180" y="206"/>
                    </a:lnTo>
                    <a:lnTo>
                      <a:pt x="180" y="206"/>
                    </a:lnTo>
                    <a:lnTo>
                      <a:pt x="186" y="210"/>
                    </a:lnTo>
                    <a:lnTo>
                      <a:pt x="192" y="210"/>
                    </a:lnTo>
                    <a:lnTo>
                      <a:pt x="198" y="210"/>
                    </a:lnTo>
                    <a:lnTo>
                      <a:pt x="204" y="206"/>
                    </a:lnTo>
                    <a:lnTo>
                      <a:pt x="204" y="206"/>
                    </a:lnTo>
                    <a:lnTo>
                      <a:pt x="208" y="200"/>
                    </a:lnTo>
                    <a:lnTo>
                      <a:pt x="208" y="194"/>
                    </a:lnTo>
                    <a:lnTo>
                      <a:pt x="208" y="188"/>
                    </a:lnTo>
                    <a:lnTo>
                      <a:pt x="204" y="182"/>
                    </a:lnTo>
                    <a:lnTo>
                      <a:pt x="178" y="158"/>
                    </a:lnTo>
                    <a:lnTo>
                      <a:pt x="178" y="158"/>
                    </a:lnTo>
                    <a:lnTo>
                      <a:pt x="176" y="154"/>
                    </a:lnTo>
                    <a:lnTo>
                      <a:pt x="178" y="150"/>
                    </a:lnTo>
                    <a:lnTo>
                      <a:pt x="178" y="150"/>
                    </a:lnTo>
                    <a:lnTo>
                      <a:pt x="182" y="148"/>
                    </a:lnTo>
                    <a:lnTo>
                      <a:pt x="186" y="150"/>
                    </a:lnTo>
                    <a:lnTo>
                      <a:pt x="212" y="174"/>
                    </a:lnTo>
                    <a:lnTo>
                      <a:pt x="212" y="174"/>
                    </a:lnTo>
                    <a:lnTo>
                      <a:pt x="218" y="178"/>
                    </a:lnTo>
                    <a:lnTo>
                      <a:pt x="224" y="180"/>
                    </a:lnTo>
                    <a:lnTo>
                      <a:pt x="230" y="178"/>
                    </a:lnTo>
                    <a:lnTo>
                      <a:pt x="234" y="174"/>
                    </a:lnTo>
                    <a:lnTo>
                      <a:pt x="234" y="174"/>
                    </a:lnTo>
                    <a:lnTo>
                      <a:pt x="238" y="170"/>
                    </a:lnTo>
                    <a:lnTo>
                      <a:pt x="240" y="164"/>
                    </a:lnTo>
                    <a:lnTo>
                      <a:pt x="238" y="158"/>
                    </a:lnTo>
                    <a:lnTo>
                      <a:pt x="234" y="152"/>
                    </a:lnTo>
                    <a:lnTo>
                      <a:pt x="210" y="126"/>
                    </a:lnTo>
                    <a:lnTo>
                      <a:pt x="210" y="126"/>
                    </a:lnTo>
                    <a:lnTo>
                      <a:pt x="208" y="122"/>
                    </a:lnTo>
                    <a:lnTo>
                      <a:pt x="210" y="118"/>
                    </a:lnTo>
                    <a:lnTo>
                      <a:pt x="210" y="118"/>
                    </a:lnTo>
                    <a:lnTo>
                      <a:pt x="214" y="116"/>
                    </a:lnTo>
                    <a:lnTo>
                      <a:pt x="218" y="118"/>
                    </a:lnTo>
                    <a:lnTo>
                      <a:pt x="242" y="144"/>
                    </a:lnTo>
                    <a:lnTo>
                      <a:pt x="242" y="144"/>
                    </a:lnTo>
                    <a:lnTo>
                      <a:pt x="248" y="148"/>
                    </a:lnTo>
                    <a:lnTo>
                      <a:pt x="254" y="148"/>
                    </a:lnTo>
                    <a:lnTo>
                      <a:pt x="260" y="148"/>
                    </a:lnTo>
                    <a:lnTo>
                      <a:pt x="266" y="144"/>
                    </a:lnTo>
                    <a:lnTo>
                      <a:pt x="266" y="144"/>
                    </a:lnTo>
                    <a:lnTo>
                      <a:pt x="270" y="138"/>
                    </a:lnTo>
                    <a:lnTo>
                      <a:pt x="270" y="132"/>
                    </a:lnTo>
                    <a:lnTo>
                      <a:pt x="270" y="126"/>
                    </a:lnTo>
                    <a:lnTo>
                      <a:pt x="266" y="120"/>
                    </a:lnTo>
                    <a:lnTo>
                      <a:pt x="266" y="120"/>
                    </a:lnTo>
                    <a:close/>
                  </a:path>
                </a:pathLst>
              </a:custGeom>
              <a:solidFill>
                <a:srgbClr val="3A3E4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3765"/>
                <a:endParaRPr lang="zh-CN" altLang="en-US" sz="1900" kern="0">
                  <a:solidFill>
                    <a:sysClr val="windowText" lastClr="000000"/>
                  </a:solidFill>
                </a:endParaRPr>
              </a:p>
            </p:txBody>
          </p:sp>
          <p:sp>
            <p:nvSpPr>
              <p:cNvPr id="101" name="Freeform 82"/>
              <p:cNvSpPr/>
              <p:nvPr/>
            </p:nvSpPr>
            <p:spPr bwMode="auto">
              <a:xfrm>
                <a:off x="2570163" y="3663950"/>
                <a:ext cx="260350" cy="260350"/>
              </a:xfrm>
              <a:custGeom>
                <a:avLst/>
                <a:gdLst>
                  <a:gd name="T0" fmla="*/ 160 w 164"/>
                  <a:gd name="T1" fmla="*/ 32 h 164"/>
                  <a:gd name="T2" fmla="*/ 160 w 164"/>
                  <a:gd name="T3" fmla="*/ 32 h 164"/>
                  <a:gd name="T4" fmla="*/ 162 w 164"/>
                  <a:gd name="T5" fmla="*/ 34 h 164"/>
                  <a:gd name="T6" fmla="*/ 164 w 164"/>
                  <a:gd name="T7" fmla="*/ 38 h 164"/>
                  <a:gd name="T8" fmla="*/ 162 w 164"/>
                  <a:gd name="T9" fmla="*/ 42 h 164"/>
                  <a:gd name="T10" fmla="*/ 160 w 164"/>
                  <a:gd name="T11" fmla="*/ 46 h 164"/>
                  <a:gd name="T12" fmla="*/ 44 w 164"/>
                  <a:gd name="T13" fmla="*/ 162 h 164"/>
                  <a:gd name="T14" fmla="*/ 44 w 164"/>
                  <a:gd name="T15" fmla="*/ 162 h 164"/>
                  <a:gd name="T16" fmla="*/ 42 w 164"/>
                  <a:gd name="T17" fmla="*/ 164 h 164"/>
                  <a:gd name="T18" fmla="*/ 38 w 164"/>
                  <a:gd name="T19" fmla="*/ 164 h 164"/>
                  <a:gd name="T20" fmla="*/ 34 w 164"/>
                  <a:gd name="T21" fmla="*/ 164 h 164"/>
                  <a:gd name="T22" fmla="*/ 30 w 164"/>
                  <a:gd name="T23" fmla="*/ 162 h 164"/>
                  <a:gd name="T24" fmla="*/ 2 w 164"/>
                  <a:gd name="T25" fmla="*/ 132 h 164"/>
                  <a:gd name="T26" fmla="*/ 2 w 164"/>
                  <a:gd name="T27" fmla="*/ 132 h 164"/>
                  <a:gd name="T28" fmla="*/ 0 w 164"/>
                  <a:gd name="T29" fmla="*/ 130 h 164"/>
                  <a:gd name="T30" fmla="*/ 0 w 164"/>
                  <a:gd name="T31" fmla="*/ 126 h 164"/>
                  <a:gd name="T32" fmla="*/ 0 w 164"/>
                  <a:gd name="T33" fmla="*/ 122 h 164"/>
                  <a:gd name="T34" fmla="*/ 2 w 164"/>
                  <a:gd name="T35" fmla="*/ 118 h 164"/>
                  <a:gd name="T36" fmla="*/ 118 w 164"/>
                  <a:gd name="T37" fmla="*/ 2 h 164"/>
                  <a:gd name="T38" fmla="*/ 118 w 164"/>
                  <a:gd name="T39" fmla="*/ 2 h 164"/>
                  <a:gd name="T40" fmla="*/ 122 w 164"/>
                  <a:gd name="T41" fmla="*/ 0 h 164"/>
                  <a:gd name="T42" fmla="*/ 124 w 164"/>
                  <a:gd name="T43" fmla="*/ 0 h 164"/>
                  <a:gd name="T44" fmla="*/ 128 w 164"/>
                  <a:gd name="T45" fmla="*/ 0 h 164"/>
                  <a:gd name="T46" fmla="*/ 132 w 164"/>
                  <a:gd name="T47" fmla="*/ 2 h 164"/>
                  <a:gd name="T48" fmla="*/ 160 w 164"/>
                  <a:gd name="T49" fmla="*/ 32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4" h="164">
                    <a:moveTo>
                      <a:pt x="160" y="32"/>
                    </a:moveTo>
                    <a:lnTo>
                      <a:pt x="160" y="32"/>
                    </a:lnTo>
                    <a:lnTo>
                      <a:pt x="162" y="34"/>
                    </a:lnTo>
                    <a:lnTo>
                      <a:pt x="164" y="38"/>
                    </a:lnTo>
                    <a:lnTo>
                      <a:pt x="162" y="42"/>
                    </a:lnTo>
                    <a:lnTo>
                      <a:pt x="160" y="46"/>
                    </a:lnTo>
                    <a:lnTo>
                      <a:pt x="44" y="162"/>
                    </a:lnTo>
                    <a:lnTo>
                      <a:pt x="44" y="162"/>
                    </a:lnTo>
                    <a:lnTo>
                      <a:pt x="42" y="164"/>
                    </a:lnTo>
                    <a:lnTo>
                      <a:pt x="38" y="164"/>
                    </a:lnTo>
                    <a:lnTo>
                      <a:pt x="34" y="164"/>
                    </a:lnTo>
                    <a:lnTo>
                      <a:pt x="30" y="162"/>
                    </a:lnTo>
                    <a:lnTo>
                      <a:pt x="2" y="132"/>
                    </a:lnTo>
                    <a:lnTo>
                      <a:pt x="2" y="132"/>
                    </a:lnTo>
                    <a:lnTo>
                      <a:pt x="0" y="130"/>
                    </a:lnTo>
                    <a:lnTo>
                      <a:pt x="0" y="126"/>
                    </a:lnTo>
                    <a:lnTo>
                      <a:pt x="0" y="122"/>
                    </a:lnTo>
                    <a:lnTo>
                      <a:pt x="2" y="118"/>
                    </a:lnTo>
                    <a:lnTo>
                      <a:pt x="118" y="2"/>
                    </a:lnTo>
                    <a:lnTo>
                      <a:pt x="118" y="2"/>
                    </a:lnTo>
                    <a:lnTo>
                      <a:pt x="122" y="0"/>
                    </a:lnTo>
                    <a:lnTo>
                      <a:pt x="124" y="0"/>
                    </a:lnTo>
                    <a:lnTo>
                      <a:pt x="128" y="0"/>
                    </a:lnTo>
                    <a:lnTo>
                      <a:pt x="132" y="2"/>
                    </a:lnTo>
                    <a:lnTo>
                      <a:pt x="160" y="32"/>
                    </a:lnTo>
                    <a:close/>
                  </a:path>
                </a:pathLst>
              </a:custGeom>
              <a:solidFill>
                <a:srgbClr val="3A3E4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3765"/>
                <a:endParaRPr lang="zh-CN" altLang="en-US" sz="1900" kern="0">
                  <a:solidFill>
                    <a:sysClr val="windowText" lastClr="000000"/>
                  </a:solidFill>
                </a:endParaRPr>
              </a:p>
            </p:txBody>
          </p:sp>
          <p:sp>
            <p:nvSpPr>
              <p:cNvPr id="102" name="Freeform 83"/>
              <p:cNvSpPr>
                <a:spLocks noEditPoints="1"/>
              </p:cNvSpPr>
              <p:nvPr/>
            </p:nvSpPr>
            <p:spPr bwMode="auto">
              <a:xfrm>
                <a:off x="2687638" y="3724275"/>
                <a:ext cx="406400" cy="396875"/>
              </a:xfrm>
              <a:custGeom>
                <a:avLst/>
                <a:gdLst>
                  <a:gd name="T0" fmla="*/ 186 w 256"/>
                  <a:gd name="T1" fmla="*/ 8 h 250"/>
                  <a:gd name="T2" fmla="*/ 166 w 256"/>
                  <a:gd name="T3" fmla="*/ 0 h 250"/>
                  <a:gd name="T4" fmla="*/ 100 w 256"/>
                  <a:gd name="T5" fmla="*/ 30 h 250"/>
                  <a:gd name="T6" fmla="*/ 86 w 256"/>
                  <a:gd name="T7" fmla="*/ 44 h 250"/>
                  <a:gd name="T8" fmla="*/ 72 w 256"/>
                  <a:gd name="T9" fmla="*/ 86 h 250"/>
                  <a:gd name="T10" fmla="*/ 80 w 256"/>
                  <a:gd name="T11" fmla="*/ 104 h 250"/>
                  <a:gd name="T12" fmla="*/ 88 w 256"/>
                  <a:gd name="T13" fmla="*/ 108 h 250"/>
                  <a:gd name="T14" fmla="*/ 112 w 256"/>
                  <a:gd name="T15" fmla="*/ 102 h 250"/>
                  <a:gd name="T16" fmla="*/ 162 w 256"/>
                  <a:gd name="T17" fmla="*/ 56 h 250"/>
                  <a:gd name="T18" fmla="*/ 250 w 256"/>
                  <a:gd name="T19" fmla="*/ 106 h 250"/>
                  <a:gd name="T20" fmla="*/ 254 w 256"/>
                  <a:gd name="T21" fmla="*/ 78 h 250"/>
                  <a:gd name="T22" fmla="*/ 42 w 256"/>
                  <a:gd name="T23" fmla="*/ 136 h 250"/>
                  <a:gd name="T24" fmla="*/ 32 w 256"/>
                  <a:gd name="T25" fmla="*/ 132 h 250"/>
                  <a:gd name="T26" fmla="*/ 4 w 256"/>
                  <a:gd name="T27" fmla="*/ 156 h 250"/>
                  <a:gd name="T28" fmla="*/ 0 w 256"/>
                  <a:gd name="T29" fmla="*/ 164 h 250"/>
                  <a:gd name="T30" fmla="*/ 4 w 256"/>
                  <a:gd name="T31" fmla="*/ 174 h 250"/>
                  <a:gd name="T32" fmla="*/ 18 w 256"/>
                  <a:gd name="T33" fmla="*/ 176 h 250"/>
                  <a:gd name="T34" fmla="*/ 42 w 256"/>
                  <a:gd name="T35" fmla="*/ 154 h 250"/>
                  <a:gd name="T36" fmla="*/ 44 w 256"/>
                  <a:gd name="T37" fmla="*/ 140 h 250"/>
                  <a:gd name="T38" fmla="*/ 66 w 256"/>
                  <a:gd name="T39" fmla="*/ 160 h 250"/>
                  <a:gd name="T40" fmla="*/ 56 w 256"/>
                  <a:gd name="T41" fmla="*/ 156 h 250"/>
                  <a:gd name="T42" fmla="*/ 28 w 256"/>
                  <a:gd name="T43" fmla="*/ 180 h 250"/>
                  <a:gd name="T44" fmla="*/ 24 w 256"/>
                  <a:gd name="T45" fmla="*/ 188 h 250"/>
                  <a:gd name="T46" fmla="*/ 28 w 256"/>
                  <a:gd name="T47" fmla="*/ 198 h 250"/>
                  <a:gd name="T48" fmla="*/ 42 w 256"/>
                  <a:gd name="T49" fmla="*/ 200 h 250"/>
                  <a:gd name="T50" fmla="*/ 66 w 256"/>
                  <a:gd name="T51" fmla="*/ 178 h 250"/>
                  <a:gd name="T52" fmla="*/ 68 w 256"/>
                  <a:gd name="T53" fmla="*/ 164 h 250"/>
                  <a:gd name="T54" fmla="*/ 96 w 256"/>
                  <a:gd name="T55" fmla="*/ 208 h 250"/>
                  <a:gd name="T56" fmla="*/ 74 w 256"/>
                  <a:gd name="T57" fmla="*/ 232 h 250"/>
                  <a:gd name="T58" fmla="*/ 76 w 256"/>
                  <a:gd name="T59" fmla="*/ 246 h 250"/>
                  <a:gd name="T60" fmla="*/ 86 w 256"/>
                  <a:gd name="T61" fmla="*/ 250 h 250"/>
                  <a:gd name="T62" fmla="*/ 114 w 256"/>
                  <a:gd name="T63" fmla="*/ 226 h 250"/>
                  <a:gd name="T64" fmla="*/ 118 w 256"/>
                  <a:gd name="T65" fmla="*/ 218 h 250"/>
                  <a:gd name="T66" fmla="*/ 114 w 256"/>
                  <a:gd name="T67" fmla="*/ 208 h 250"/>
                  <a:gd name="T68" fmla="*/ 100 w 256"/>
                  <a:gd name="T69" fmla="*/ 206 h 250"/>
                  <a:gd name="T70" fmla="*/ 90 w 256"/>
                  <a:gd name="T71" fmla="*/ 184 h 250"/>
                  <a:gd name="T72" fmla="*/ 82 w 256"/>
                  <a:gd name="T73" fmla="*/ 180 h 250"/>
                  <a:gd name="T74" fmla="*/ 52 w 256"/>
                  <a:gd name="T75" fmla="*/ 204 h 250"/>
                  <a:gd name="T76" fmla="*/ 48 w 256"/>
                  <a:gd name="T77" fmla="*/ 212 h 250"/>
                  <a:gd name="T78" fmla="*/ 52 w 256"/>
                  <a:gd name="T79" fmla="*/ 222 h 250"/>
                  <a:gd name="T80" fmla="*/ 66 w 256"/>
                  <a:gd name="T81" fmla="*/ 224 h 250"/>
                  <a:gd name="T82" fmla="*/ 90 w 256"/>
                  <a:gd name="T83" fmla="*/ 202 h 250"/>
                  <a:gd name="T84" fmla="*/ 92 w 256"/>
                  <a:gd name="T85" fmla="*/ 188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56" h="250">
                    <a:moveTo>
                      <a:pt x="250" y="70"/>
                    </a:moveTo>
                    <a:lnTo>
                      <a:pt x="186" y="8"/>
                    </a:lnTo>
                    <a:lnTo>
                      <a:pt x="186" y="8"/>
                    </a:lnTo>
                    <a:lnTo>
                      <a:pt x="180" y="4"/>
                    </a:lnTo>
                    <a:lnTo>
                      <a:pt x="174" y="0"/>
                    </a:lnTo>
                    <a:lnTo>
                      <a:pt x="166" y="0"/>
                    </a:lnTo>
                    <a:lnTo>
                      <a:pt x="158" y="4"/>
                    </a:lnTo>
                    <a:lnTo>
                      <a:pt x="158" y="4"/>
                    </a:lnTo>
                    <a:lnTo>
                      <a:pt x="100" y="30"/>
                    </a:lnTo>
                    <a:lnTo>
                      <a:pt x="100" y="30"/>
                    </a:lnTo>
                    <a:lnTo>
                      <a:pt x="92" y="36"/>
                    </a:lnTo>
                    <a:lnTo>
                      <a:pt x="86" y="44"/>
                    </a:lnTo>
                    <a:lnTo>
                      <a:pt x="74" y="80"/>
                    </a:lnTo>
                    <a:lnTo>
                      <a:pt x="74" y="80"/>
                    </a:lnTo>
                    <a:lnTo>
                      <a:pt x="72" y="86"/>
                    </a:lnTo>
                    <a:lnTo>
                      <a:pt x="74" y="92"/>
                    </a:lnTo>
                    <a:lnTo>
                      <a:pt x="76" y="98"/>
                    </a:lnTo>
                    <a:lnTo>
                      <a:pt x="80" y="104"/>
                    </a:lnTo>
                    <a:lnTo>
                      <a:pt x="80" y="104"/>
                    </a:lnTo>
                    <a:lnTo>
                      <a:pt x="88" y="108"/>
                    </a:lnTo>
                    <a:lnTo>
                      <a:pt x="88" y="108"/>
                    </a:lnTo>
                    <a:lnTo>
                      <a:pt x="96" y="110"/>
                    </a:lnTo>
                    <a:lnTo>
                      <a:pt x="104" y="108"/>
                    </a:lnTo>
                    <a:lnTo>
                      <a:pt x="112" y="102"/>
                    </a:lnTo>
                    <a:lnTo>
                      <a:pt x="116" y="94"/>
                    </a:lnTo>
                    <a:lnTo>
                      <a:pt x="126" y="68"/>
                    </a:lnTo>
                    <a:lnTo>
                      <a:pt x="162" y="56"/>
                    </a:lnTo>
                    <a:lnTo>
                      <a:pt x="232" y="124"/>
                    </a:lnTo>
                    <a:lnTo>
                      <a:pt x="250" y="106"/>
                    </a:lnTo>
                    <a:lnTo>
                      <a:pt x="250" y="106"/>
                    </a:lnTo>
                    <a:lnTo>
                      <a:pt x="254" y="98"/>
                    </a:lnTo>
                    <a:lnTo>
                      <a:pt x="256" y="88"/>
                    </a:lnTo>
                    <a:lnTo>
                      <a:pt x="254" y="78"/>
                    </a:lnTo>
                    <a:lnTo>
                      <a:pt x="250" y="70"/>
                    </a:lnTo>
                    <a:lnTo>
                      <a:pt x="250" y="70"/>
                    </a:lnTo>
                    <a:close/>
                    <a:moveTo>
                      <a:pt x="42" y="136"/>
                    </a:moveTo>
                    <a:lnTo>
                      <a:pt x="42" y="136"/>
                    </a:lnTo>
                    <a:lnTo>
                      <a:pt x="38" y="132"/>
                    </a:lnTo>
                    <a:lnTo>
                      <a:pt x="32" y="132"/>
                    </a:lnTo>
                    <a:lnTo>
                      <a:pt x="28" y="132"/>
                    </a:lnTo>
                    <a:lnTo>
                      <a:pt x="24" y="136"/>
                    </a:lnTo>
                    <a:lnTo>
                      <a:pt x="4" y="156"/>
                    </a:lnTo>
                    <a:lnTo>
                      <a:pt x="4" y="156"/>
                    </a:lnTo>
                    <a:lnTo>
                      <a:pt x="0" y="160"/>
                    </a:lnTo>
                    <a:lnTo>
                      <a:pt x="0" y="164"/>
                    </a:lnTo>
                    <a:lnTo>
                      <a:pt x="0" y="170"/>
                    </a:lnTo>
                    <a:lnTo>
                      <a:pt x="4" y="174"/>
                    </a:lnTo>
                    <a:lnTo>
                      <a:pt x="4" y="174"/>
                    </a:lnTo>
                    <a:lnTo>
                      <a:pt x="8" y="176"/>
                    </a:lnTo>
                    <a:lnTo>
                      <a:pt x="12" y="178"/>
                    </a:lnTo>
                    <a:lnTo>
                      <a:pt x="18" y="176"/>
                    </a:lnTo>
                    <a:lnTo>
                      <a:pt x="22" y="174"/>
                    </a:lnTo>
                    <a:lnTo>
                      <a:pt x="42" y="154"/>
                    </a:lnTo>
                    <a:lnTo>
                      <a:pt x="42" y="154"/>
                    </a:lnTo>
                    <a:lnTo>
                      <a:pt x="44" y="150"/>
                    </a:lnTo>
                    <a:lnTo>
                      <a:pt x="46" y="144"/>
                    </a:lnTo>
                    <a:lnTo>
                      <a:pt x="44" y="140"/>
                    </a:lnTo>
                    <a:lnTo>
                      <a:pt x="42" y="136"/>
                    </a:lnTo>
                    <a:lnTo>
                      <a:pt x="42" y="136"/>
                    </a:lnTo>
                    <a:close/>
                    <a:moveTo>
                      <a:pt x="66" y="160"/>
                    </a:moveTo>
                    <a:lnTo>
                      <a:pt x="66" y="160"/>
                    </a:lnTo>
                    <a:lnTo>
                      <a:pt x="62" y="156"/>
                    </a:lnTo>
                    <a:lnTo>
                      <a:pt x="56" y="156"/>
                    </a:lnTo>
                    <a:lnTo>
                      <a:pt x="52" y="156"/>
                    </a:lnTo>
                    <a:lnTo>
                      <a:pt x="48" y="160"/>
                    </a:lnTo>
                    <a:lnTo>
                      <a:pt x="28" y="180"/>
                    </a:lnTo>
                    <a:lnTo>
                      <a:pt x="28" y="180"/>
                    </a:lnTo>
                    <a:lnTo>
                      <a:pt x="24" y="184"/>
                    </a:lnTo>
                    <a:lnTo>
                      <a:pt x="24" y="188"/>
                    </a:lnTo>
                    <a:lnTo>
                      <a:pt x="24" y="194"/>
                    </a:lnTo>
                    <a:lnTo>
                      <a:pt x="28" y="198"/>
                    </a:lnTo>
                    <a:lnTo>
                      <a:pt x="28" y="198"/>
                    </a:lnTo>
                    <a:lnTo>
                      <a:pt x="32" y="200"/>
                    </a:lnTo>
                    <a:lnTo>
                      <a:pt x="36" y="202"/>
                    </a:lnTo>
                    <a:lnTo>
                      <a:pt x="42" y="200"/>
                    </a:lnTo>
                    <a:lnTo>
                      <a:pt x="46" y="198"/>
                    </a:lnTo>
                    <a:lnTo>
                      <a:pt x="66" y="178"/>
                    </a:lnTo>
                    <a:lnTo>
                      <a:pt x="66" y="178"/>
                    </a:lnTo>
                    <a:lnTo>
                      <a:pt x="68" y="174"/>
                    </a:lnTo>
                    <a:lnTo>
                      <a:pt x="70" y="168"/>
                    </a:lnTo>
                    <a:lnTo>
                      <a:pt x="68" y="164"/>
                    </a:lnTo>
                    <a:lnTo>
                      <a:pt x="66" y="160"/>
                    </a:lnTo>
                    <a:lnTo>
                      <a:pt x="66" y="160"/>
                    </a:lnTo>
                    <a:close/>
                    <a:moveTo>
                      <a:pt x="96" y="208"/>
                    </a:moveTo>
                    <a:lnTo>
                      <a:pt x="76" y="228"/>
                    </a:lnTo>
                    <a:lnTo>
                      <a:pt x="76" y="228"/>
                    </a:lnTo>
                    <a:lnTo>
                      <a:pt x="74" y="232"/>
                    </a:lnTo>
                    <a:lnTo>
                      <a:pt x="72" y="238"/>
                    </a:lnTo>
                    <a:lnTo>
                      <a:pt x="74" y="242"/>
                    </a:lnTo>
                    <a:lnTo>
                      <a:pt x="76" y="246"/>
                    </a:lnTo>
                    <a:lnTo>
                      <a:pt x="76" y="246"/>
                    </a:lnTo>
                    <a:lnTo>
                      <a:pt x="80" y="250"/>
                    </a:lnTo>
                    <a:lnTo>
                      <a:pt x="86" y="250"/>
                    </a:lnTo>
                    <a:lnTo>
                      <a:pt x="90" y="250"/>
                    </a:lnTo>
                    <a:lnTo>
                      <a:pt x="94" y="246"/>
                    </a:lnTo>
                    <a:lnTo>
                      <a:pt x="114" y="226"/>
                    </a:lnTo>
                    <a:lnTo>
                      <a:pt x="114" y="226"/>
                    </a:lnTo>
                    <a:lnTo>
                      <a:pt x="118" y="222"/>
                    </a:lnTo>
                    <a:lnTo>
                      <a:pt x="118" y="218"/>
                    </a:lnTo>
                    <a:lnTo>
                      <a:pt x="118" y="212"/>
                    </a:lnTo>
                    <a:lnTo>
                      <a:pt x="114" y="208"/>
                    </a:lnTo>
                    <a:lnTo>
                      <a:pt x="114" y="208"/>
                    </a:lnTo>
                    <a:lnTo>
                      <a:pt x="110" y="206"/>
                    </a:lnTo>
                    <a:lnTo>
                      <a:pt x="106" y="204"/>
                    </a:lnTo>
                    <a:lnTo>
                      <a:pt x="100" y="206"/>
                    </a:lnTo>
                    <a:lnTo>
                      <a:pt x="96" y="208"/>
                    </a:lnTo>
                    <a:lnTo>
                      <a:pt x="96" y="208"/>
                    </a:lnTo>
                    <a:close/>
                    <a:moveTo>
                      <a:pt x="90" y="184"/>
                    </a:moveTo>
                    <a:lnTo>
                      <a:pt x="90" y="184"/>
                    </a:lnTo>
                    <a:lnTo>
                      <a:pt x="86" y="180"/>
                    </a:lnTo>
                    <a:lnTo>
                      <a:pt x="82" y="180"/>
                    </a:lnTo>
                    <a:lnTo>
                      <a:pt x="76" y="180"/>
                    </a:lnTo>
                    <a:lnTo>
                      <a:pt x="72" y="184"/>
                    </a:lnTo>
                    <a:lnTo>
                      <a:pt x="52" y="204"/>
                    </a:lnTo>
                    <a:lnTo>
                      <a:pt x="52" y="204"/>
                    </a:lnTo>
                    <a:lnTo>
                      <a:pt x="50" y="208"/>
                    </a:lnTo>
                    <a:lnTo>
                      <a:pt x="48" y="212"/>
                    </a:lnTo>
                    <a:lnTo>
                      <a:pt x="50" y="218"/>
                    </a:lnTo>
                    <a:lnTo>
                      <a:pt x="52" y="222"/>
                    </a:lnTo>
                    <a:lnTo>
                      <a:pt x="52" y="222"/>
                    </a:lnTo>
                    <a:lnTo>
                      <a:pt x="56" y="224"/>
                    </a:lnTo>
                    <a:lnTo>
                      <a:pt x="60" y="226"/>
                    </a:lnTo>
                    <a:lnTo>
                      <a:pt x="66" y="224"/>
                    </a:lnTo>
                    <a:lnTo>
                      <a:pt x="70" y="222"/>
                    </a:lnTo>
                    <a:lnTo>
                      <a:pt x="90" y="202"/>
                    </a:lnTo>
                    <a:lnTo>
                      <a:pt x="90" y="202"/>
                    </a:lnTo>
                    <a:lnTo>
                      <a:pt x="92" y="198"/>
                    </a:lnTo>
                    <a:lnTo>
                      <a:pt x="94" y="192"/>
                    </a:lnTo>
                    <a:lnTo>
                      <a:pt x="92" y="188"/>
                    </a:lnTo>
                    <a:lnTo>
                      <a:pt x="90" y="184"/>
                    </a:lnTo>
                    <a:lnTo>
                      <a:pt x="90" y="184"/>
                    </a:lnTo>
                    <a:close/>
                  </a:path>
                </a:pathLst>
              </a:custGeom>
              <a:solidFill>
                <a:srgbClr val="3A3E4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3765"/>
                <a:endParaRPr lang="zh-CN" altLang="en-US" sz="1900" kern="0">
                  <a:solidFill>
                    <a:sysClr val="windowText" lastClr="000000"/>
                  </a:solidFill>
                </a:endParaRPr>
              </a:p>
            </p:txBody>
          </p:sp>
        </p:grpSp>
      </p:grpSp>
      <p:grpSp>
        <p:nvGrpSpPr>
          <p:cNvPr id="105" name="组合 104"/>
          <p:cNvGrpSpPr/>
          <p:nvPr/>
        </p:nvGrpSpPr>
        <p:grpSpPr>
          <a:xfrm>
            <a:off x="1295304" y="3136009"/>
            <a:ext cx="1253667" cy="1254114"/>
            <a:chOff x="4641550" y="1440594"/>
            <a:chExt cx="587801" cy="587801"/>
          </a:xfrm>
        </p:grpSpPr>
        <p:grpSp>
          <p:nvGrpSpPr>
            <p:cNvPr id="106" name="组合 105"/>
            <p:cNvGrpSpPr/>
            <p:nvPr/>
          </p:nvGrpSpPr>
          <p:grpSpPr>
            <a:xfrm>
              <a:off x="4641550" y="1440594"/>
              <a:ext cx="587801" cy="587801"/>
              <a:chOff x="304800" y="673100"/>
              <a:chExt cx="4000500" cy="4000500"/>
            </a:xfrm>
            <a:effectLst>
              <a:outerShdw blurRad="444500" dist="254000" dir="8100000" algn="tr" rotWithShape="0">
                <a:prstClr val="black">
                  <a:alpha val="50000"/>
                </a:prstClr>
              </a:outerShdw>
            </a:effectLst>
          </p:grpSpPr>
          <p:sp>
            <p:nvSpPr>
              <p:cNvPr id="117" name="同心圆 116"/>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913765"/>
                <a:endParaRPr lang="zh-CN" altLang="en-US" sz="1900" kern="0">
                  <a:solidFill>
                    <a:sysClr val="windowText" lastClr="000000"/>
                  </a:solidFill>
                  <a:latin typeface="Calibri" panose="020F0502020204030204"/>
                  <a:ea typeface="宋体" panose="02010600030101010101" pitchFamily="2" charset="-122"/>
                </a:endParaRPr>
              </a:p>
            </p:txBody>
          </p:sp>
          <p:sp>
            <p:nvSpPr>
              <p:cNvPr id="118" name="椭圆 117"/>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913765"/>
                <a:endParaRPr lang="zh-CN" altLang="en-US" sz="1900" kern="0">
                  <a:solidFill>
                    <a:sysClr val="window" lastClr="FFFFFF"/>
                  </a:solidFill>
                  <a:latin typeface="Calibri" panose="020F0502020204030204"/>
                  <a:ea typeface="宋体" panose="02010600030101010101" pitchFamily="2" charset="-122"/>
                </a:endParaRPr>
              </a:p>
            </p:txBody>
          </p:sp>
        </p:grpSp>
        <p:grpSp>
          <p:nvGrpSpPr>
            <p:cNvPr id="107" name="组合 106"/>
            <p:cNvGrpSpPr/>
            <p:nvPr/>
          </p:nvGrpSpPr>
          <p:grpSpPr>
            <a:xfrm>
              <a:off x="4795215" y="1597882"/>
              <a:ext cx="286520" cy="248944"/>
              <a:chOff x="2601913" y="584200"/>
              <a:chExt cx="581025" cy="504825"/>
            </a:xfrm>
            <a:solidFill>
              <a:srgbClr val="C00000"/>
            </a:solidFill>
          </p:grpSpPr>
          <p:sp>
            <p:nvSpPr>
              <p:cNvPr id="113" name="Freeform 21"/>
              <p:cNvSpPr/>
              <p:nvPr/>
            </p:nvSpPr>
            <p:spPr bwMode="auto">
              <a:xfrm>
                <a:off x="2601913" y="1054100"/>
                <a:ext cx="581025" cy="34925"/>
              </a:xfrm>
              <a:custGeom>
                <a:avLst/>
                <a:gdLst>
                  <a:gd name="T0" fmla="*/ 352 w 366"/>
                  <a:gd name="T1" fmla="*/ 0 h 22"/>
                  <a:gd name="T2" fmla="*/ 14 w 366"/>
                  <a:gd name="T3" fmla="*/ 0 h 22"/>
                  <a:gd name="T4" fmla="*/ 14 w 366"/>
                  <a:gd name="T5" fmla="*/ 0 h 22"/>
                  <a:gd name="T6" fmla="*/ 8 w 366"/>
                  <a:gd name="T7" fmla="*/ 0 h 22"/>
                  <a:gd name="T8" fmla="*/ 4 w 366"/>
                  <a:gd name="T9" fmla="*/ 2 h 22"/>
                  <a:gd name="T10" fmla="*/ 0 w 366"/>
                  <a:gd name="T11" fmla="*/ 6 h 22"/>
                  <a:gd name="T12" fmla="*/ 0 w 366"/>
                  <a:gd name="T13" fmla="*/ 10 h 22"/>
                  <a:gd name="T14" fmla="*/ 0 w 366"/>
                  <a:gd name="T15" fmla="*/ 12 h 22"/>
                  <a:gd name="T16" fmla="*/ 0 w 366"/>
                  <a:gd name="T17" fmla="*/ 12 h 22"/>
                  <a:gd name="T18" fmla="*/ 0 w 366"/>
                  <a:gd name="T19" fmla="*/ 16 h 22"/>
                  <a:gd name="T20" fmla="*/ 4 w 366"/>
                  <a:gd name="T21" fmla="*/ 20 h 22"/>
                  <a:gd name="T22" fmla="*/ 8 w 366"/>
                  <a:gd name="T23" fmla="*/ 22 h 22"/>
                  <a:gd name="T24" fmla="*/ 14 w 366"/>
                  <a:gd name="T25" fmla="*/ 22 h 22"/>
                  <a:gd name="T26" fmla="*/ 352 w 366"/>
                  <a:gd name="T27" fmla="*/ 22 h 22"/>
                  <a:gd name="T28" fmla="*/ 352 w 366"/>
                  <a:gd name="T29" fmla="*/ 22 h 22"/>
                  <a:gd name="T30" fmla="*/ 358 w 366"/>
                  <a:gd name="T31" fmla="*/ 22 h 22"/>
                  <a:gd name="T32" fmla="*/ 362 w 366"/>
                  <a:gd name="T33" fmla="*/ 20 h 22"/>
                  <a:gd name="T34" fmla="*/ 366 w 366"/>
                  <a:gd name="T35" fmla="*/ 16 h 22"/>
                  <a:gd name="T36" fmla="*/ 366 w 366"/>
                  <a:gd name="T37" fmla="*/ 12 h 22"/>
                  <a:gd name="T38" fmla="*/ 366 w 366"/>
                  <a:gd name="T39" fmla="*/ 10 h 22"/>
                  <a:gd name="T40" fmla="*/ 366 w 366"/>
                  <a:gd name="T41" fmla="*/ 10 h 22"/>
                  <a:gd name="T42" fmla="*/ 366 w 366"/>
                  <a:gd name="T43" fmla="*/ 6 h 22"/>
                  <a:gd name="T44" fmla="*/ 362 w 366"/>
                  <a:gd name="T45" fmla="*/ 2 h 22"/>
                  <a:gd name="T46" fmla="*/ 358 w 366"/>
                  <a:gd name="T47" fmla="*/ 0 h 22"/>
                  <a:gd name="T48" fmla="*/ 352 w 366"/>
                  <a:gd name="T49" fmla="*/ 0 h 22"/>
                  <a:gd name="T50" fmla="*/ 352 w 366"/>
                  <a:gd name="T51"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66" h="22">
                    <a:moveTo>
                      <a:pt x="352" y="0"/>
                    </a:moveTo>
                    <a:lnTo>
                      <a:pt x="14" y="0"/>
                    </a:lnTo>
                    <a:lnTo>
                      <a:pt x="14" y="0"/>
                    </a:lnTo>
                    <a:lnTo>
                      <a:pt x="8" y="0"/>
                    </a:lnTo>
                    <a:lnTo>
                      <a:pt x="4" y="2"/>
                    </a:lnTo>
                    <a:lnTo>
                      <a:pt x="0" y="6"/>
                    </a:lnTo>
                    <a:lnTo>
                      <a:pt x="0" y="10"/>
                    </a:lnTo>
                    <a:lnTo>
                      <a:pt x="0" y="12"/>
                    </a:lnTo>
                    <a:lnTo>
                      <a:pt x="0" y="12"/>
                    </a:lnTo>
                    <a:lnTo>
                      <a:pt x="0" y="16"/>
                    </a:lnTo>
                    <a:lnTo>
                      <a:pt x="4" y="20"/>
                    </a:lnTo>
                    <a:lnTo>
                      <a:pt x="8" y="22"/>
                    </a:lnTo>
                    <a:lnTo>
                      <a:pt x="14" y="22"/>
                    </a:lnTo>
                    <a:lnTo>
                      <a:pt x="352" y="22"/>
                    </a:lnTo>
                    <a:lnTo>
                      <a:pt x="352" y="22"/>
                    </a:lnTo>
                    <a:lnTo>
                      <a:pt x="358" y="22"/>
                    </a:lnTo>
                    <a:lnTo>
                      <a:pt x="362" y="20"/>
                    </a:lnTo>
                    <a:lnTo>
                      <a:pt x="366" y="16"/>
                    </a:lnTo>
                    <a:lnTo>
                      <a:pt x="366" y="12"/>
                    </a:lnTo>
                    <a:lnTo>
                      <a:pt x="366" y="10"/>
                    </a:lnTo>
                    <a:lnTo>
                      <a:pt x="366" y="10"/>
                    </a:lnTo>
                    <a:lnTo>
                      <a:pt x="366" y="6"/>
                    </a:lnTo>
                    <a:lnTo>
                      <a:pt x="362" y="2"/>
                    </a:lnTo>
                    <a:lnTo>
                      <a:pt x="358" y="0"/>
                    </a:lnTo>
                    <a:lnTo>
                      <a:pt x="352" y="0"/>
                    </a:lnTo>
                    <a:lnTo>
                      <a:pt x="352" y="0"/>
                    </a:lnTo>
                    <a:close/>
                  </a:path>
                </a:pathLst>
              </a:custGeom>
              <a:solidFill>
                <a:srgbClr val="3A3E4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3765"/>
                <a:endParaRPr lang="zh-CN" altLang="en-US" sz="1900" kern="0">
                  <a:solidFill>
                    <a:sysClr val="windowText" lastClr="000000"/>
                  </a:solidFill>
                </a:endParaRPr>
              </a:p>
            </p:txBody>
          </p:sp>
          <p:sp>
            <p:nvSpPr>
              <p:cNvPr id="114" name="Freeform 22"/>
              <p:cNvSpPr>
                <a:spLocks noEditPoints="1"/>
              </p:cNvSpPr>
              <p:nvPr/>
            </p:nvSpPr>
            <p:spPr bwMode="auto">
              <a:xfrm>
                <a:off x="2687638" y="752475"/>
                <a:ext cx="409575" cy="206375"/>
              </a:xfrm>
              <a:custGeom>
                <a:avLst/>
                <a:gdLst>
                  <a:gd name="T0" fmla="*/ 118 w 258"/>
                  <a:gd name="T1" fmla="*/ 0 h 130"/>
                  <a:gd name="T2" fmla="*/ 112 w 258"/>
                  <a:gd name="T3" fmla="*/ 2 h 130"/>
                  <a:gd name="T4" fmla="*/ 104 w 258"/>
                  <a:gd name="T5" fmla="*/ 8 h 130"/>
                  <a:gd name="T6" fmla="*/ 104 w 258"/>
                  <a:gd name="T7" fmla="*/ 116 h 130"/>
                  <a:gd name="T8" fmla="*/ 104 w 258"/>
                  <a:gd name="T9" fmla="*/ 122 h 130"/>
                  <a:gd name="T10" fmla="*/ 112 w 258"/>
                  <a:gd name="T11" fmla="*/ 128 h 130"/>
                  <a:gd name="T12" fmla="*/ 140 w 258"/>
                  <a:gd name="T13" fmla="*/ 130 h 130"/>
                  <a:gd name="T14" fmla="*/ 146 w 258"/>
                  <a:gd name="T15" fmla="*/ 128 h 130"/>
                  <a:gd name="T16" fmla="*/ 154 w 258"/>
                  <a:gd name="T17" fmla="*/ 122 h 130"/>
                  <a:gd name="T18" fmla="*/ 154 w 258"/>
                  <a:gd name="T19" fmla="*/ 14 h 130"/>
                  <a:gd name="T20" fmla="*/ 154 w 258"/>
                  <a:gd name="T21" fmla="*/ 8 h 130"/>
                  <a:gd name="T22" fmla="*/ 146 w 258"/>
                  <a:gd name="T23" fmla="*/ 2 h 130"/>
                  <a:gd name="T24" fmla="*/ 140 w 258"/>
                  <a:gd name="T25" fmla="*/ 0 h 130"/>
                  <a:gd name="T26" fmla="*/ 14 w 258"/>
                  <a:gd name="T27" fmla="*/ 0 h 130"/>
                  <a:gd name="T28" fmla="*/ 8 w 258"/>
                  <a:gd name="T29" fmla="*/ 2 h 130"/>
                  <a:gd name="T30" fmla="*/ 2 w 258"/>
                  <a:gd name="T31" fmla="*/ 8 h 130"/>
                  <a:gd name="T32" fmla="*/ 0 w 258"/>
                  <a:gd name="T33" fmla="*/ 116 h 130"/>
                  <a:gd name="T34" fmla="*/ 2 w 258"/>
                  <a:gd name="T35" fmla="*/ 122 h 130"/>
                  <a:gd name="T36" fmla="*/ 8 w 258"/>
                  <a:gd name="T37" fmla="*/ 128 h 130"/>
                  <a:gd name="T38" fmla="*/ 38 w 258"/>
                  <a:gd name="T39" fmla="*/ 130 h 130"/>
                  <a:gd name="T40" fmla="*/ 42 w 258"/>
                  <a:gd name="T41" fmla="*/ 128 h 130"/>
                  <a:gd name="T42" fmla="*/ 50 w 258"/>
                  <a:gd name="T43" fmla="*/ 122 h 130"/>
                  <a:gd name="T44" fmla="*/ 52 w 258"/>
                  <a:gd name="T45" fmla="*/ 14 h 130"/>
                  <a:gd name="T46" fmla="*/ 50 w 258"/>
                  <a:gd name="T47" fmla="*/ 8 h 130"/>
                  <a:gd name="T48" fmla="*/ 42 w 258"/>
                  <a:gd name="T49" fmla="*/ 2 h 130"/>
                  <a:gd name="T50" fmla="*/ 38 w 258"/>
                  <a:gd name="T51" fmla="*/ 0 h 130"/>
                  <a:gd name="T52" fmla="*/ 220 w 258"/>
                  <a:gd name="T53" fmla="*/ 0 h 130"/>
                  <a:gd name="T54" fmla="*/ 216 w 258"/>
                  <a:gd name="T55" fmla="*/ 2 h 130"/>
                  <a:gd name="T56" fmla="*/ 208 w 258"/>
                  <a:gd name="T57" fmla="*/ 8 h 130"/>
                  <a:gd name="T58" fmla="*/ 206 w 258"/>
                  <a:gd name="T59" fmla="*/ 116 h 130"/>
                  <a:gd name="T60" fmla="*/ 208 w 258"/>
                  <a:gd name="T61" fmla="*/ 122 h 130"/>
                  <a:gd name="T62" fmla="*/ 216 w 258"/>
                  <a:gd name="T63" fmla="*/ 128 h 130"/>
                  <a:gd name="T64" fmla="*/ 244 w 258"/>
                  <a:gd name="T65" fmla="*/ 130 h 130"/>
                  <a:gd name="T66" fmla="*/ 250 w 258"/>
                  <a:gd name="T67" fmla="*/ 128 h 130"/>
                  <a:gd name="T68" fmla="*/ 256 w 258"/>
                  <a:gd name="T69" fmla="*/ 122 h 130"/>
                  <a:gd name="T70" fmla="*/ 258 w 258"/>
                  <a:gd name="T71" fmla="*/ 14 h 130"/>
                  <a:gd name="T72" fmla="*/ 256 w 258"/>
                  <a:gd name="T73" fmla="*/ 8 h 130"/>
                  <a:gd name="T74" fmla="*/ 250 w 258"/>
                  <a:gd name="T75" fmla="*/ 2 h 130"/>
                  <a:gd name="T76" fmla="*/ 244 w 258"/>
                  <a:gd name="T77"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58" h="130">
                    <a:moveTo>
                      <a:pt x="140" y="0"/>
                    </a:moveTo>
                    <a:lnTo>
                      <a:pt x="118" y="0"/>
                    </a:lnTo>
                    <a:lnTo>
                      <a:pt x="118" y="0"/>
                    </a:lnTo>
                    <a:lnTo>
                      <a:pt x="112" y="2"/>
                    </a:lnTo>
                    <a:lnTo>
                      <a:pt x="108" y="4"/>
                    </a:lnTo>
                    <a:lnTo>
                      <a:pt x="104" y="8"/>
                    </a:lnTo>
                    <a:lnTo>
                      <a:pt x="104" y="14"/>
                    </a:lnTo>
                    <a:lnTo>
                      <a:pt x="104" y="116"/>
                    </a:lnTo>
                    <a:lnTo>
                      <a:pt x="104" y="116"/>
                    </a:lnTo>
                    <a:lnTo>
                      <a:pt x="104" y="122"/>
                    </a:lnTo>
                    <a:lnTo>
                      <a:pt x="108" y="126"/>
                    </a:lnTo>
                    <a:lnTo>
                      <a:pt x="112" y="128"/>
                    </a:lnTo>
                    <a:lnTo>
                      <a:pt x="118" y="130"/>
                    </a:lnTo>
                    <a:lnTo>
                      <a:pt x="140" y="130"/>
                    </a:lnTo>
                    <a:lnTo>
                      <a:pt x="140" y="130"/>
                    </a:lnTo>
                    <a:lnTo>
                      <a:pt x="146" y="128"/>
                    </a:lnTo>
                    <a:lnTo>
                      <a:pt x="150" y="126"/>
                    </a:lnTo>
                    <a:lnTo>
                      <a:pt x="154" y="122"/>
                    </a:lnTo>
                    <a:lnTo>
                      <a:pt x="154" y="116"/>
                    </a:lnTo>
                    <a:lnTo>
                      <a:pt x="154" y="14"/>
                    </a:lnTo>
                    <a:lnTo>
                      <a:pt x="154" y="14"/>
                    </a:lnTo>
                    <a:lnTo>
                      <a:pt x="154" y="8"/>
                    </a:lnTo>
                    <a:lnTo>
                      <a:pt x="150" y="4"/>
                    </a:lnTo>
                    <a:lnTo>
                      <a:pt x="146" y="2"/>
                    </a:lnTo>
                    <a:lnTo>
                      <a:pt x="140" y="0"/>
                    </a:lnTo>
                    <a:lnTo>
                      <a:pt x="140" y="0"/>
                    </a:lnTo>
                    <a:close/>
                    <a:moveTo>
                      <a:pt x="38" y="0"/>
                    </a:moveTo>
                    <a:lnTo>
                      <a:pt x="14" y="0"/>
                    </a:lnTo>
                    <a:lnTo>
                      <a:pt x="14" y="0"/>
                    </a:lnTo>
                    <a:lnTo>
                      <a:pt x="8" y="2"/>
                    </a:lnTo>
                    <a:lnTo>
                      <a:pt x="4" y="4"/>
                    </a:lnTo>
                    <a:lnTo>
                      <a:pt x="2" y="8"/>
                    </a:lnTo>
                    <a:lnTo>
                      <a:pt x="0" y="14"/>
                    </a:lnTo>
                    <a:lnTo>
                      <a:pt x="0" y="116"/>
                    </a:lnTo>
                    <a:lnTo>
                      <a:pt x="0" y="116"/>
                    </a:lnTo>
                    <a:lnTo>
                      <a:pt x="2" y="122"/>
                    </a:lnTo>
                    <a:lnTo>
                      <a:pt x="4" y="126"/>
                    </a:lnTo>
                    <a:lnTo>
                      <a:pt x="8" y="128"/>
                    </a:lnTo>
                    <a:lnTo>
                      <a:pt x="14" y="130"/>
                    </a:lnTo>
                    <a:lnTo>
                      <a:pt x="38" y="130"/>
                    </a:lnTo>
                    <a:lnTo>
                      <a:pt x="38" y="130"/>
                    </a:lnTo>
                    <a:lnTo>
                      <a:pt x="42" y="128"/>
                    </a:lnTo>
                    <a:lnTo>
                      <a:pt x="48" y="126"/>
                    </a:lnTo>
                    <a:lnTo>
                      <a:pt x="50" y="122"/>
                    </a:lnTo>
                    <a:lnTo>
                      <a:pt x="52" y="116"/>
                    </a:lnTo>
                    <a:lnTo>
                      <a:pt x="52" y="14"/>
                    </a:lnTo>
                    <a:lnTo>
                      <a:pt x="52" y="14"/>
                    </a:lnTo>
                    <a:lnTo>
                      <a:pt x="50" y="8"/>
                    </a:lnTo>
                    <a:lnTo>
                      <a:pt x="48" y="4"/>
                    </a:lnTo>
                    <a:lnTo>
                      <a:pt x="42" y="2"/>
                    </a:lnTo>
                    <a:lnTo>
                      <a:pt x="38" y="0"/>
                    </a:lnTo>
                    <a:lnTo>
                      <a:pt x="38" y="0"/>
                    </a:lnTo>
                    <a:close/>
                    <a:moveTo>
                      <a:pt x="244" y="0"/>
                    </a:moveTo>
                    <a:lnTo>
                      <a:pt x="220" y="0"/>
                    </a:lnTo>
                    <a:lnTo>
                      <a:pt x="220" y="0"/>
                    </a:lnTo>
                    <a:lnTo>
                      <a:pt x="216" y="2"/>
                    </a:lnTo>
                    <a:lnTo>
                      <a:pt x="210" y="4"/>
                    </a:lnTo>
                    <a:lnTo>
                      <a:pt x="208" y="8"/>
                    </a:lnTo>
                    <a:lnTo>
                      <a:pt x="206" y="14"/>
                    </a:lnTo>
                    <a:lnTo>
                      <a:pt x="206" y="116"/>
                    </a:lnTo>
                    <a:lnTo>
                      <a:pt x="206" y="116"/>
                    </a:lnTo>
                    <a:lnTo>
                      <a:pt x="208" y="122"/>
                    </a:lnTo>
                    <a:lnTo>
                      <a:pt x="210" y="126"/>
                    </a:lnTo>
                    <a:lnTo>
                      <a:pt x="216" y="128"/>
                    </a:lnTo>
                    <a:lnTo>
                      <a:pt x="220" y="130"/>
                    </a:lnTo>
                    <a:lnTo>
                      <a:pt x="244" y="130"/>
                    </a:lnTo>
                    <a:lnTo>
                      <a:pt x="244" y="130"/>
                    </a:lnTo>
                    <a:lnTo>
                      <a:pt x="250" y="128"/>
                    </a:lnTo>
                    <a:lnTo>
                      <a:pt x="254" y="126"/>
                    </a:lnTo>
                    <a:lnTo>
                      <a:pt x="256" y="122"/>
                    </a:lnTo>
                    <a:lnTo>
                      <a:pt x="258" y="116"/>
                    </a:lnTo>
                    <a:lnTo>
                      <a:pt x="258" y="14"/>
                    </a:lnTo>
                    <a:lnTo>
                      <a:pt x="258" y="14"/>
                    </a:lnTo>
                    <a:lnTo>
                      <a:pt x="256" y="8"/>
                    </a:lnTo>
                    <a:lnTo>
                      <a:pt x="254" y="4"/>
                    </a:lnTo>
                    <a:lnTo>
                      <a:pt x="250" y="2"/>
                    </a:lnTo>
                    <a:lnTo>
                      <a:pt x="244" y="0"/>
                    </a:lnTo>
                    <a:lnTo>
                      <a:pt x="244" y="0"/>
                    </a:lnTo>
                    <a:close/>
                  </a:path>
                </a:pathLst>
              </a:custGeom>
              <a:solidFill>
                <a:srgbClr val="3A3E4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3765"/>
                <a:endParaRPr lang="zh-CN" altLang="en-US" sz="1900" kern="0">
                  <a:solidFill>
                    <a:sysClr val="windowText" lastClr="000000"/>
                  </a:solidFill>
                </a:endParaRPr>
              </a:p>
            </p:txBody>
          </p:sp>
          <p:sp>
            <p:nvSpPr>
              <p:cNvPr id="115" name="Freeform 23"/>
              <p:cNvSpPr/>
              <p:nvPr/>
            </p:nvSpPr>
            <p:spPr bwMode="auto">
              <a:xfrm>
                <a:off x="2601913" y="584200"/>
                <a:ext cx="581025" cy="136525"/>
              </a:xfrm>
              <a:custGeom>
                <a:avLst/>
                <a:gdLst>
                  <a:gd name="T0" fmla="*/ 358 w 366"/>
                  <a:gd name="T1" fmla="*/ 66 h 86"/>
                  <a:gd name="T2" fmla="*/ 186 w 366"/>
                  <a:gd name="T3" fmla="*/ 0 h 86"/>
                  <a:gd name="T4" fmla="*/ 186 w 366"/>
                  <a:gd name="T5" fmla="*/ 0 h 86"/>
                  <a:gd name="T6" fmla="*/ 180 w 366"/>
                  <a:gd name="T7" fmla="*/ 0 h 86"/>
                  <a:gd name="T8" fmla="*/ 8 w 366"/>
                  <a:gd name="T9" fmla="*/ 66 h 86"/>
                  <a:gd name="T10" fmla="*/ 8 w 366"/>
                  <a:gd name="T11" fmla="*/ 66 h 86"/>
                  <a:gd name="T12" fmla="*/ 4 w 366"/>
                  <a:gd name="T13" fmla="*/ 68 h 86"/>
                  <a:gd name="T14" fmla="*/ 2 w 366"/>
                  <a:gd name="T15" fmla="*/ 70 h 86"/>
                  <a:gd name="T16" fmla="*/ 0 w 366"/>
                  <a:gd name="T17" fmla="*/ 74 h 86"/>
                  <a:gd name="T18" fmla="*/ 0 w 366"/>
                  <a:gd name="T19" fmla="*/ 78 h 86"/>
                  <a:gd name="T20" fmla="*/ 0 w 366"/>
                  <a:gd name="T21" fmla="*/ 78 h 86"/>
                  <a:gd name="T22" fmla="*/ 2 w 366"/>
                  <a:gd name="T23" fmla="*/ 80 h 86"/>
                  <a:gd name="T24" fmla="*/ 4 w 366"/>
                  <a:gd name="T25" fmla="*/ 82 h 86"/>
                  <a:gd name="T26" fmla="*/ 6 w 366"/>
                  <a:gd name="T27" fmla="*/ 84 h 86"/>
                  <a:gd name="T28" fmla="*/ 10 w 366"/>
                  <a:gd name="T29" fmla="*/ 86 h 86"/>
                  <a:gd name="T30" fmla="*/ 356 w 366"/>
                  <a:gd name="T31" fmla="*/ 86 h 86"/>
                  <a:gd name="T32" fmla="*/ 356 w 366"/>
                  <a:gd name="T33" fmla="*/ 86 h 86"/>
                  <a:gd name="T34" fmla="*/ 360 w 366"/>
                  <a:gd name="T35" fmla="*/ 84 h 86"/>
                  <a:gd name="T36" fmla="*/ 362 w 366"/>
                  <a:gd name="T37" fmla="*/ 82 h 86"/>
                  <a:gd name="T38" fmla="*/ 364 w 366"/>
                  <a:gd name="T39" fmla="*/ 80 h 86"/>
                  <a:gd name="T40" fmla="*/ 366 w 366"/>
                  <a:gd name="T41" fmla="*/ 78 h 86"/>
                  <a:gd name="T42" fmla="*/ 366 w 366"/>
                  <a:gd name="T43" fmla="*/ 78 h 86"/>
                  <a:gd name="T44" fmla="*/ 366 w 366"/>
                  <a:gd name="T45" fmla="*/ 74 h 86"/>
                  <a:gd name="T46" fmla="*/ 364 w 366"/>
                  <a:gd name="T47" fmla="*/ 70 h 86"/>
                  <a:gd name="T48" fmla="*/ 362 w 366"/>
                  <a:gd name="T49" fmla="*/ 68 h 86"/>
                  <a:gd name="T50" fmla="*/ 358 w 366"/>
                  <a:gd name="T51" fmla="*/ 66 h 86"/>
                  <a:gd name="T52" fmla="*/ 358 w 366"/>
                  <a:gd name="T53" fmla="*/ 66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66" h="86">
                    <a:moveTo>
                      <a:pt x="358" y="66"/>
                    </a:moveTo>
                    <a:lnTo>
                      <a:pt x="186" y="0"/>
                    </a:lnTo>
                    <a:lnTo>
                      <a:pt x="186" y="0"/>
                    </a:lnTo>
                    <a:lnTo>
                      <a:pt x="180" y="0"/>
                    </a:lnTo>
                    <a:lnTo>
                      <a:pt x="8" y="66"/>
                    </a:lnTo>
                    <a:lnTo>
                      <a:pt x="8" y="66"/>
                    </a:lnTo>
                    <a:lnTo>
                      <a:pt x="4" y="68"/>
                    </a:lnTo>
                    <a:lnTo>
                      <a:pt x="2" y="70"/>
                    </a:lnTo>
                    <a:lnTo>
                      <a:pt x="0" y="74"/>
                    </a:lnTo>
                    <a:lnTo>
                      <a:pt x="0" y="78"/>
                    </a:lnTo>
                    <a:lnTo>
                      <a:pt x="0" y="78"/>
                    </a:lnTo>
                    <a:lnTo>
                      <a:pt x="2" y="80"/>
                    </a:lnTo>
                    <a:lnTo>
                      <a:pt x="4" y="82"/>
                    </a:lnTo>
                    <a:lnTo>
                      <a:pt x="6" y="84"/>
                    </a:lnTo>
                    <a:lnTo>
                      <a:pt x="10" y="86"/>
                    </a:lnTo>
                    <a:lnTo>
                      <a:pt x="356" y="86"/>
                    </a:lnTo>
                    <a:lnTo>
                      <a:pt x="356" y="86"/>
                    </a:lnTo>
                    <a:lnTo>
                      <a:pt x="360" y="84"/>
                    </a:lnTo>
                    <a:lnTo>
                      <a:pt x="362" y="82"/>
                    </a:lnTo>
                    <a:lnTo>
                      <a:pt x="364" y="80"/>
                    </a:lnTo>
                    <a:lnTo>
                      <a:pt x="366" y="78"/>
                    </a:lnTo>
                    <a:lnTo>
                      <a:pt x="366" y="78"/>
                    </a:lnTo>
                    <a:lnTo>
                      <a:pt x="366" y="74"/>
                    </a:lnTo>
                    <a:lnTo>
                      <a:pt x="364" y="70"/>
                    </a:lnTo>
                    <a:lnTo>
                      <a:pt x="362" y="68"/>
                    </a:lnTo>
                    <a:lnTo>
                      <a:pt x="358" y="66"/>
                    </a:lnTo>
                    <a:lnTo>
                      <a:pt x="358" y="66"/>
                    </a:lnTo>
                    <a:close/>
                  </a:path>
                </a:pathLst>
              </a:custGeom>
              <a:solidFill>
                <a:srgbClr val="3A3E4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3765"/>
                <a:endParaRPr lang="zh-CN" altLang="en-US" sz="1900" kern="0">
                  <a:solidFill>
                    <a:sysClr val="windowText" lastClr="000000"/>
                  </a:solidFill>
                </a:endParaRPr>
              </a:p>
            </p:txBody>
          </p:sp>
          <p:sp>
            <p:nvSpPr>
              <p:cNvPr id="116" name="Freeform 84"/>
              <p:cNvSpPr/>
              <p:nvPr/>
            </p:nvSpPr>
            <p:spPr bwMode="auto">
              <a:xfrm>
                <a:off x="2630488" y="987425"/>
                <a:ext cx="523875" cy="38100"/>
              </a:xfrm>
              <a:custGeom>
                <a:avLst/>
                <a:gdLst>
                  <a:gd name="T0" fmla="*/ 330 w 330"/>
                  <a:gd name="T1" fmla="*/ 12 h 24"/>
                  <a:gd name="T2" fmla="*/ 330 w 330"/>
                  <a:gd name="T3" fmla="*/ 12 h 24"/>
                  <a:gd name="T4" fmla="*/ 330 w 330"/>
                  <a:gd name="T5" fmla="*/ 12 h 24"/>
                  <a:gd name="T6" fmla="*/ 330 w 330"/>
                  <a:gd name="T7" fmla="*/ 18 h 24"/>
                  <a:gd name="T8" fmla="*/ 326 w 330"/>
                  <a:gd name="T9" fmla="*/ 20 h 24"/>
                  <a:gd name="T10" fmla="*/ 322 w 330"/>
                  <a:gd name="T11" fmla="*/ 24 h 24"/>
                  <a:gd name="T12" fmla="*/ 316 w 330"/>
                  <a:gd name="T13" fmla="*/ 24 h 24"/>
                  <a:gd name="T14" fmla="*/ 14 w 330"/>
                  <a:gd name="T15" fmla="*/ 24 h 24"/>
                  <a:gd name="T16" fmla="*/ 14 w 330"/>
                  <a:gd name="T17" fmla="*/ 24 h 24"/>
                  <a:gd name="T18" fmla="*/ 8 w 330"/>
                  <a:gd name="T19" fmla="*/ 24 h 24"/>
                  <a:gd name="T20" fmla="*/ 4 w 330"/>
                  <a:gd name="T21" fmla="*/ 20 h 24"/>
                  <a:gd name="T22" fmla="*/ 0 w 330"/>
                  <a:gd name="T23" fmla="*/ 18 h 24"/>
                  <a:gd name="T24" fmla="*/ 0 w 330"/>
                  <a:gd name="T25" fmla="*/ 12 h 24"/>
                  <a:gd name="T26" fmla="*/ 0 w 330"/>
                  <a:gd name="T27" fmla="*/ 12 h 24"/>
                  <a:gd name="T28" fmla="*/ 0 w 330"/>
                  <a:gd name="T29" fmla="*/ 12 h 24"/>
                  <a:gd name="T30" fmla="*/ 0 w 330"/>
                  <a:gd name="T31" fmla="*/ 8 h 24"/>
                  <a:gd name="T32" fmla="*/ 4 w 330"/>
                  <a:gd name="T33" fmla="*/ 4 h 24"/>
                  <a:gd name="T34" fmla="*/ 8 w 330"/>
                  <a:gd name="T35" fmla="*/ 2 h 24"/>
                  <a:gd name="T36" fmla="*/ 14 w 330"/>
                  <a:gd name="T37" fmla="*/ 0 h 24"/>
                  <a:gd name="T38" fmla="*/ 316 w 330"/>
                  <a:gd name="T39" fmla="*/ 0 h 24"/>
                  <a:gd name="T40" fmla="*/ 316 w 330"/>
                  <a:gd name="T41" fmla="*/ 0 h 24"/>
                  <a:gd name="T42" fmla="*/ 322 w 330"/>
                  <a:gd name="T43" fmla="*/ 2 h 24"/>
                  <a:gd name="T44" fmla="*/ 326 w 330"/>
                  <a:gd name="T45" fmla="*/ 4 h 24"/>
                  <a:gd name="T46" fmla="*/ 330 w 330"/>
                  <a:gd name="T47" fmla="*/ 8 h 24"/>
                  <a:gd name="T48" fmla="*/ 330 w 330"/>
                  <a:gd name="T49" fmla="*/ 12 h 24"/>
                  <a:gd name="T50" fmla="*/ 330 w 330"/>
                  <a:gd name="T51"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30" h="24">
                    <a:moveTo>
                      <a:pt x="330" y="12"/>
                    </a:moveTo>
                    <a:lnTo>
                      <a:pt x="330" y="12"/>
                    </a:lnTo>
                    <a:lnTo>
                      <a:pt x="330" y="12"/>
                    </a:lnTo>
                    <a:lnTo>
                      <a:pt x="330" y="18"/>
                    </a:lnTo>
                    <a:lnTo>
                      <a:pt x="326" y="20"/>
                    </a:lnTo>
                    <a:lnTo>
                      <a:pt x="322" y="24"/>
                    </a:lnTo>
                    <a:lnTo>
                      <a:pt x="316" y="24"/>
                    </a:lnTo>
                    <a:lnTo>
                      <a:pt x="14" y="24"/>
                    </a:lnTo>
                    <a:lnTo>
                      <a:pt x="14" y="24"/>
                    </a:lnTo>
                    <a:lnTo>
                      <a:pt x="8" y="24"/>
                    </a:lnTo>
                    <a:lnTo>
                      <a:pt x="4" y="20"/>
                    </a:lnTo>
                    <a:lnTo>
                      <a:pt x="0" y="18"/>
                    </a:lnTo>
                    <a:lnTo>
                      <a:pt x="0" y="12"/>
                    </a:lnTo>
                    <a:lnTo>
                      <a:pt x="0" y="12"/>
                    </a:lnTo>
                    <a:lnTo>
                      <a:pt x="0" y="12"/>
                    </a:lnTo>
                    <a:lnTo>
                      <a:pt x="0" y="8"/>
                    </a:lnTo>
                    <a:lnTo>
                      <a:pt x="4" y="4"/>
                    </a:lnTo>
                    <a:lnTo>
                      <a:pt x="8" y="2"/>
                    </a:lnTo>
                    <a:lnTo>
                      <a:pt x="14" y="0"/>
                    </a:lnTo>
                    <a:lnTo>
                      <a:pt x="316" y="0"/>
                    </a:lnTo>
                    <a:lnTo>
                      <a:pt x="316" y="0"/>
                    </a:lnTo>
                    <a:lnTo>
                      <a:pt x="322" y="2"/>
                    </a:lnTo>
                    <a:lnTo>
                      <a:pt x="326" y="4"/>
                    </a:lnTo>
                    <a:lnTo>
                      <a:pt x="330" y="8"/>
                    </a:lnTo>
                    <a:lnTo>
                      <a:pt x="330" y="12"/>
                    </a:lnTo>
                    <a:lnTo>
                      <a:pt x="330" y="12"/>
                    </a:lnTo>
                    <a:close/>
                  </a:path>
                </a:pathLst>
              </a:custGeom>
              <a:solidFill>
                <a:srgbClr val="3A3E4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3765"/>
                <a:endParaRPr lang="zh-CN" altLang="en-US" sz="1900" kern="0">
                  <a:solidFill>
                    <a:sysClr val="windowText" lastClr="000000"/>
                  </a:solidFill>
                </a:endParaRPr>
              </a:p>
            </p:txBody>
          </p:sp>
        </p:grpSp>
      </p:grpSp>
      <p:grpSp>
        <p:nvGrpSpPr>
          <p:cNvPr id="119" name="组合 118"/>
          <p:cNvGrpSpPr/>
          <p:nvPr/>
        </p:nvGrpSpPr>
        <p:grpSpPr>
          <a:xfrm flipH="1">
            <a:off x="2255287" y="5011394"/>
            <a:ext cx="2611346" cy="946915"/>
            <a:chOff x="3019995" y="1770394"/>
            <a:chExt cx="1958765" cy="710022"/>
          </a:xfrm>
        </p:grpSpPr>
        <p:sp>
          <p:nvSpPr>
            <p:cNvPr id="120" name="Text Placeholder 2"/>
            <p:cNvSpPr txBox="1"/>
            <p:nvPr/>
          </p:nvSpPr>
          <p:spPr bwMode="auto">
            <a:xfrm>
              <a:off x="3455068" y="1770394"/>
              <a:ext cx="1523692" cy="268421"/>
            </a:xfrm>
            <a:prstGeom prst="rect">
              <a:avLst/>
            </a:prstGeom>
            <a:noFill/>
            <a:ln>
              <a:noFill/>
            </a:ln>
          </p:spPr>
          <p:txBody>
            <a:bodyPr/>
            <a:lstStyle>
              <a:lvl1pPr>
                <a:defRPr>
                  <a:solidFill>
                    <a:schemeClr val="tx1"/>
                  </a:solidFill>
                  <a:latin typeface="Open Sans" panose="020B0606030504020204" charset="0"/>
                  <a:ea typeface="MS PGothic" panose="020B0600070205080204" pitchFamily="34" charset="-128"/>
                </a:defRPr>
              </a:lvl1pPr>
              <a:lvl2pPr marL="742950" indent="-285750">
                <a:defRPr>
                  <a:solidFill>
                    <a:schemeClr val="tx1"/>
                  </a:solidFill>
                  <a:latin typeface="Open Sans" panose="020B0606030504020204" charset="0"/>
                  <a:ea typeface="MS PGothic" panose="020B0600070205080204" pitchFamily="34" charset="-128"/>
                </a:defRPr>
              </a:lvl2pPr>
              <a:lvl3pPr marL="1143000" indent="-228600">
                <a:defRPr>
                  <a:solidFill>
                    <a:schemeClr val="tx1"/>
                  </a:solidFill>
                  <a:latin typeface="Open Sans" panose="020B0606030504020204" charset="0"/>
                  <a:ea typeface="MS PGothic" panose="020B0600070205080204" pitchFamily="34" charset="-128"/>
                </a:defRPr>
              </a:lvl3pPr>
              <a:lvl4pPr marL="1600200" indent="-228600">
                <a:defRPr>
                  <a:solidFill>
                    <a:schemeClr val="tx1"/>
                  </a:solidFill>
                  <a:latin typeface="Open Sans" panose="020B0606030504020204" charset="0"/>
                  <a:ea typeface="MS PGothic" panose="020B0600070205080204" pitchFamily="34" charset="-128"/>
                </a:defRPr>
              </a:lvl4pPr>
              <a:lvl5pPr marL="2057400" indent="-228600">
                <a:defRPr>
                  <a:solidFill>
                    <a:schemeClr val="tx1"/>
                  </a:solidFill>
                  <a:latin typeface="Open Sans" panose="020B0606030504020204" charset="0"/>
                  <a:ea typeface="MS PGothic" panose="020B0600070205080204" pitchFamily="34" charset="-128"/>
                </a:defRPr>
              </a:lvl5pPr>
              <a:lvl6pPr marL="2514600" indent="-228600" fontAlgn="base">
                <a:spcBef>
                  <a:spcPct val="0"/>
                </a:spcBef>
                <a:spcAft>
                  <a:spcPct val="0"/>
                </a:spcAft>
                <a:defRPr>
                  <a:solidFill>
                    <a:schemeClr val="tx1"/>
                  </a:solidFill>
                  <a:latin typeface="Open Sans" panose="020B0606030504020204" charset="0"/>
                  <a:ea typeface="MS PGothic" panose="020B0600070205080204" pitchFamily="34" charset="-128"/>
                </a:defRPr>
              </a:lvl6pPr>
              <a:lvl7pPr marL="2971800" indent="-228600" fontAlgn="base">
                <a:spcBef>
                  <a:spcPct val="0"/>
                </a:spcBef>
                <a:spcAft>
                  <a:spcPct val="0"/>
                </a:spcAft>
                <a:defRPr>
                  <a:solidFill>
                    <a:schemeClr val="tx1"/>
                  </a:solidFill>
                  <a:latin typeface="Open Sans" panose="020B0606030504020204" charset="0"/>
                  <a:ea typeface="MS PGothic" panose="020B0600070205080204" pitchFamily="34" charset="-128"/>
                </a:defRPr>
              </a:lvl7pPr>
              <a:lvl8pPr marL="3429000" indent="-228600" fontAlgn="base">
                <a:spcBef>
                  <a:spcPct val="0"/>
                </a:spcBef>
                <a:spcAft>
                  <a:spcPct val="0"/>
                </a:spcAft>
                <a:defRPr>
                  <a:solidFill>
                    <a:schemeClr val="tx1"/>
                  </a:solidFill>
                  <a:latin typeface="Open Sans" panose="020B0606030504020204" charset="0"/>
                  <a:ea typeface="MS PGothic" panose="020B0600070205080204" pitchFamily="34" charset="-128"/>
                </a:defRPr>
              </a:lvl8pPr>
              <a:lvl9pPr marL="3886200" indent="-228600" fontAlgn="base">
                <a:spcBef>
                  <a:spcPct val="0"/>
                </a:spcBef>
                <a:spcAft>
                  <a:spcPct val="0"/>
                </a:spcAft>
                <a:defRPr>
                  <a:solidFill>
                    <a:schemeClr val="tx1"/>
                  </a:solidFill>
                  <a:latin typeface="Open Sans" panose="020B0606030504020204" charset="0"/>
                  <a:ea typeface="MS PGothic" panose="020B0600070205080204" pitchFamily="34" charset="-128"/>
                </a:defRPr>
              </a:lvl9pPr>
            </a:lstStyle>
            <a:p>
              <a:pPr algn="ctr">
                <a:buClr>
                  <a:schemeClr val="accent1"/>
                </a:buClr>
                <a:buSzPct val="80000"/>
                <a:buFont typeface="Corbel" panose="020B0503020204020204" pitchFamily="34" charset="0"/>
                <a:buNone/>
              </a:pPr>
              <a:r>
                <a:rPr lang="en-US" altLang="zh-CN" sz="1600" dirty="0">
                  <a:solidFill>
                    <a:srgbClr val="292929"/>
                  </a:solidFill>
                  <a:latin typeface="微软雅黑" panose="020B0503020204020204" pitchFamily="34" charset="-122"/>
                  <a:ea typeface="微软雅黑" panose="020B0503020204020204" pitchFamily="34" charset="-122"/>
                </a:rPr>
                <a:t>Add tittle text</a:t>
              </a:r>
              <a:endParaRPr lang="en-AU" sz="1600" dirty="0">
                <a:solidFill>
                  <a:srgbClr val="292929"/>
                </a:solidFill>
                <a:latin typeface="微软雅黑" panose="020B0503020204020204" pitchFamily="34" charset="-122"/>
                <a:ea typeface="微软雅黑" panose="020B0503020204020204" pitchFamily="34" charset="-122"/>
              </a:endParaRPr>
            </a:p>
          </p:txBody>
        </p:sp>
        <p:sp>
          <p:nvSpPr>
            <p:cNvPr id="121" name="Text Placeholder 2"/>
            <p:cNvSpPr txBox="1"/>
            <p:nvPr/>
          </p:nvSpPr>
          <p:spPr bwMode="auto">
            <a:xfrm>
              <a:off x="3019995" y="2058498"/>
              <a:ext cx="1753463" cy="421918"/>
            </a:xfrm>
            <a:prstGeom prst="rect">
              <a:avLst/>
            </a:prstGeom>
            <a:noFill/>
            <a:ln>
              <a:noFill/>
            </a:ln>
          </p:spPr>
          <p:txBody>
            <a:bodyPr/>
            <a:lstStyle>
              <a:lvl1pPr>
                <a:defRPr>
                  <a:solidFill>
                    <a:schemeClr val="tx1"/>
                  </a:solidFill>
                  <a:latin typeface="Open Sans" panose="020B0606030504020204" charset="0"/>
                  <a:ea typeface="MS PGothic" panose="020B0600070205080204" pitchFamily="34" charset="-128"/>
                </a:defRPr>
              </a:lvl1pPr>
              <a:lvl2pPr marL="742950" indent="-285750">
                <a:defRPr>
                  <a:solidFill>
                    <a:schemeClr val="tx1"/>
                  </a:solidFill>
                  <a:latin typeface="Open Sans" panose="020B0606030504020204" charset="0"/>
                  <a:ea typeface="MS PGothic" panose="020B0600070205080204" pitchFamily="34" charset="-128"/>
                </a:defRPr>
              </a:lvl2pPr>
              <a:lvl3pPr marL="1143000" indent="-228600">
                <a:defRPr>
                  <a:solidFill>
                    <a:schemeClr val="tx1"/>
                  </a:solidFill>
                  <a:latin typeface="Open Sans" panose="020B0606030504020204" charset="0"/>
                  <a:ea typeface="MS PGothic" panose="020B0600070205080204" pitchFamily="34" charset="-128"/>
                </a:defRPr>
              </a:lvl3pPr>
              <a:lvl4pPr marL="1600200" indent="-228600">
                <a:defRPr>
                  <a:solidFill>
                    <a:schemeClr val="tx1"/>
                  </a:solidFill>
                  <a:latin typeface="Open Sans" panose="020B0606030504020204" charset="0"/>
                  <a:ea typeface="MS PGothic" panose="020B0600070205080204" pitchFamily="34" charset="-128"/>
                </a:defRPr>
              </a:lvl4pPr>
              <a:lvl5pPr marL="2057400" indent="-228600">
                <a:defRPr>
                  <a:solidFill>
                    <a:schemeClr val="tx1"/>
                  </a:solidFill>
                  <a:latin typeface="Open Sans" panose="020B0606030504020204" charset="0"/>
                  <a:ea typeface="MS PGothic" panose="020B0600070205080204" pitchFamily="34" charset="-128"/>
                </a:defRPr>
              </a:lvl5pPr>
              <a:lvl6pPr marL="2514600" indent="-228600" fontAlgn="base">
                <a:spcBef>
                  <a:spcPct val="0"/>
                </a:spcBef>
                <a:spcAft>
                  <a:spcPct val="0"/>
                </a:spcAft>
                <a:defRPr>
                  <a:solidFill>
                    <a:schemeClr val="tx1"/>
                  </a:solidFill>
                  <a:latin typeface="Open Sans" panose="020B0606030504020204" charset="0"/>
                  <a:ea typeface="MS PGothic" panose="020B0600070205080204" pitchFamily="34" charset="-128"/>
                </a:defRPr>
              </a:lvl6pPr>
              <a:lvl7pPr marL="2971800" indent="-228600" fontAlgn="base">
                <a:spcBef>
                  <a:spcPct val="0"/>
                </a:spcBef>
                <a:spcAft>
                  <a:spcPct val="0"/>
                </a:spcAft>
                <a:defRPr>
                  <a:solidFill>
                    <a:schemeClr val="tx1"/>
                  </a:solidFill>
                  <a:latin typeface="Open Sans" panose="020B0606030504020204" charset="0"/>
                  <a:ea typeface="MS PGothic" panose="020B0600070205080204" pitchFamily="34" charset="-128"/>
                </a:defRPr>
              </a:lvl7pPr>
              <a:lvl8pPr marL="3429000" indent="-228600" fontAlgn="base">
                <a:spcBef>
                  <a:spcPct val="0"/>
                </a:spcBef>
                <a:spcAft>
                  <a:spcPct val="0"/>
                </a:spcAft>
                <a:defRPr>
                  <a:solidFill>
                    <a:schemeClr val="tx1"/>
                  </a:solidFill>
                  <a:latin typeface="Open Sans" panose="020B0606030504020204" charset="0"/>
                  <a:ea typeface="MS PGothic" panose="020B0600070205080204" pitchFamily="34" charset="-128"/>
                </a:defRPr>
              </a:lvl8pPr>
              <a:lvl9pPr marL="3886200" indent="-228600" fontAlgn="base">
                <a:spcBef>
                  <a:spcPct val="0"/>
                </a:spcBef>
                <a:spcAft>
                  <a:spcPct val="0"/>
                </a:spcAft>
                <a:defRPr>
                  <a:solidFill>
                    <a:schemeClr val="tx1"/>
                  </a:solidFill>
                  <a:latin typeface="Open Sans" panose="020B0606030504020204" charset="0"/>
                  <a:ea typeface="MS PGothic" panose="020B0600070205080204" pitchFamily="34" charset="-128"/>
                </a:defRPr>
              </a:lvl9pPr>
            </a:lstStyle>
            <a:p>
              <a:pPr>
                <a:buNone/>
              </a:pPr>
              <a:r>
                <a:rPr lang="en-US" altLang="zh-CN" sz="1200" dirty="0">
                  <a:solidFill>
                    <a:srgbClr val="292929"/>
                  </a:solidFill>
                  <a:latin typeface="微软雅黑" panose="020B0503020204020204" pitchFamily="34" charset="-122"/>
                  <a:ea typeface="微软雅黑" panose="020B0503020204020204" pitchFamily="34" charset="-122"/>
                </a:rPr>
                <a:t>Click here to add content that matches the title.</a:t>
              </a:r>
            </a:p>
          </p:txBody>
        </p:sp>
      </p:grpSp>
      <p:grpSp>
        <p:nvGrpSpPr>
          <p:cNvPr id="122" name="组合 121"/>
          <p:cNvGrpSpPr/>
          <p:nvPr/>
        </p:nvGrpSpPr>
        <p:grpSpPr>
          <a:xfrm flipH="1">
            <a:off x="2255287" y="3449248"/>
            <a:ext cx="2611346" cy="848754"/>
            <a:chOff x="3019995" y="1770394"/>
            <a:chExt cx="1958765" cy="636418"/>
          </a:xfrm>
        </p:grpSpPr>
        <p:sp>
          <p:nvSpPr>
            <p:cNvPr id="123" name="Text Placeholder 2"/>
            <p:cNvSpPr txBox="1"/>
            <p:nvPr/>
          </p:nvSpPr>
          <p:spPr bwMode="auto">
            <a:xfrm>
              <a:off x="3455068" y="1770394"/>
              <a:ext cx="1523692" cy="268421"/>
            </a:xfrm>
            <a:prstGeom prst="rect">
              <a:avLst/>
            </a:prstGeom>
            <a:noFill/>
            <a:ln>
              <a:noFill/>
            </a:ln>
          </p:spPr>
          <p:txBody>
            <a:bodyPr/>
            <a:lstStyle>
              <a:lvl1pPr>
                <a:defRPr>
                  <a:solidFill>
                    <a:schemeClr val="tx1"/>
                  </a:solidFill>
                  <a:latin typeface="Open Sans" panose="020B0606030504020204" charset="0"/>
                  <a:ea typeface="MS PGothic" panose="020B0600070205080204" pitchFamily="34" charset="-128"/>
                </a:defRPr>
              </a:lvl1pPr>
              <a:lvl2pPr marL="742950" indent="-285750">
                <a:defRPr>
                  <a:solidFill>
                    <a:schemeClr val="tx1"/>
                  </a:solidFill>
                  <a:latin typeface="Open Sans" panose="020B0606030504020204" charset="0"/>
                  <a:ea typeface="MS PGothic" panose="020B0600070205080204" pitchFamily="34" charset="-128"/>
                </a:defRPr>
              </a:lvl2pPr>
              <a:lvl3pPr marL="1143000" indent="-228600">
                <a:defRPr>
                  <a:solidFill>
                    <a:schemeClr val="tx1"/>
                  </a:solidFill>
                  <a:latin typeface="Open Sans" panose="020B0606030504020204" charset="0"/>
                  <a:ea typeface="MS PGothic" panose="020B0600070205080204" pitchFamily="34" charset="-128"/>
                </a:defRPr>
              </a:lvl3pPr>
              <a:lvl4pPr marL="1600200" indent="-228600">
                <a:defRPr>
                  <a:solidFill>
                    <a:schemeClr val="tx1"/>
                  </a:solidFill>
                  <a:latin typeface="Open Sans" panose="020B0606030504020204" charset="0"/>
                  <a:ea typeface="MS PGothic" panose="020B0600070205080204" pitchFamily="34" charset="-128"/>
                </a:defRPr>
              </a:lvl4pPr>
              <a:lvl5pPr marL="2057400" indent="-228600">
                <a:defRPr>
                  <a:solidFill>
                    <a:schemeClr val="tx1"/>
                  </a:solidFill>
                  <a:latin typeface="Open Sans" panose="020B0606030504020204" charset="0"/>
                  <a:ea typeface="MS PGothic" panose="020B0600070205080204" pitchFamily="34" charset="-128"/>
                </a:defRPr>
              </a:lvl5pPr>
              <a:lvl6pPr marL="2514600" indent="-228600" fontAlgn="base">
                <a:spcBef>
                  <a:spcPct val="0"/>
                </a:spcBef>
                <a:spcAft>
                  <a:spcPct val="0"/>
                </a:spcAft>
                <a:defRPr>
                  <a:solidFill>
                    <a:schemeClr val="tx1"/>
                  </a:solidFill>
                  <a:latin typeface="Open Sans" panose="020B0606030504020204" charset="0"/>
                  <a:ea typeface="MS PGothic" panose="020B0600070205080204" pitchFamily="34" charset="-128"/>
                </a:defRPr>
              </a:lvl6pPr>
              <a:lvl7pPr marL="2971800" indent="-228600" fontAlgn="base">
                <a:spcBef>
                  <a:spcPct val="0"/>
                </a:spcBef>
                <a:spcAft>
                  <a:spcPct val="0"/>
                </a:spcAft>
                <a:defRPr>
                  <a:solidFill>
                    <a:schemeClr val="tx1"/>
                  </a:solidFill>
                  <a:latin typeface="Open Sans" panose="020B0606030504020204" charset="0"/>
                  <a:ea typeface="MS PGothic" panose="020B0600070205080204" pitchFamily="34" charset="-128"/>
                </a:defRPr>
              </a:lvl7pPr>
              <a:lvl8pPr marL="3429000" indent="-228600" fontAlgn="base">
                <a:spcBef>
                  <a:spcPct val="0"/>
                </a:spcBef>
                <a:spcAft>
                  <a:spcPct val="0"/>
                </a:spcAft>
                <a:defRPr>
                  <a:solidFill>
                    <a:schemeClr val="tx1"/>
                  </a:solidFill>
                  <a:latin typeface="Open Sans" panose="020B0606030504020204" charset="0"/>
                  <a:ea typeface="MS PGothic" panose="020B0600070205080204" pitchFamily="34" charset="-128"/>
                </a:defRPr>
              </a:lvl8pPr>
              <a:lvl9pPr marL="3886200" indent="-228600" fontAlgn="base">
                <a:spcBef>
                  <a:spcPct val="0"/>
                </a:spcBef>
                <a:spcAft>
                  <a:spcPct val="0"/>
                </a:spcAft>
                <a:defRPr>
                  <a:solidFill>
                    <a:schemeClr val="tx1"/>
                  </a:solidFill>
                  <a:latin typeface="Open Sans" panose="020B0606030504020204" charset="0"/>
                  <a:ea typeface="MS PGothic" panose="020B0600070205080204" pitchFamily="34" charset="-128"/>
                </a:defRPr>
              </a:lvl9pPr>
            </a:lstStyle>
            <a:p>
              <a:pPr algn="ctr">
                <a:buClr>
                  <a:schemeClr val="accent1"/>
                </a:buClr>
                <a:buSzPct val="80000"/>
                <a:buFont typeface="Corbel" panose="020B0503020204020204" pitchFamily="34" charset="0"/>
                <a:buNone/>
              </a:pPr>
              <a:r>
                <a:rPr lang="en-US" altLang="zh-CN" sz="1600" dirty="0">
                  <a:solidFill>
                    <a:srgbClr val="292929"/>
                  </a:solidFill>
                  <a:latin typeface="微软雅黑" panose="020B0503020204020204" pitchFamily="34" charset="-122"/>
                  <a:ea typeface="微软雅黑" panose="020B0503020204020204" pitchFamily="34" charset="-122"/>
                </a:rPr>
                <a:t>Add tittle text</a:t>
              </a:r>
              <a:endParaRPr lang="en-AU" sz="1600" dirty="0">
                <a:solidFill>
                  <a:srgbClr val="292929"/>
                </a:solidFill>
                <a:latin typeface="微软雅黑" panose="020B0503020204020204" pitchFamily="34" charset="-122"/>
                <a:ea typeface="微软雅黑" panose="020B0503020204020204" pitchFamily="34" charset="-122"/>
              </a:endParaRPr>
            </a:p>
          </p:txBody>
        </p:sp>
        <p:sp>
          <p:nvSpPr>
            <p:cNvPr id="124" name="Text Placeholder 2"/>
            <p:cNvSpPr txBox="1"/>
            <p:nvPr/>
          </p:nvSpPr>
          <p:spPr bwMode="auto">
            <a:xfrm>
              <a:off x="3019995" y="1984894"/>
              <a:ext cx="1753463" cy="421918"/>
            </a:xfrm>
            <a:prstGeom prst="rect">
              <a:avLst/>
            </a:prstGeom>
            <a:noFill/>
            <a:ln>
              <a:noFill/>
            </a:ln>
          </p:spPr>
          <p:txBody>
            <a:bodyPr/>
            <a:lstStyle>
              <a:lvl1pPr>
                <a:defRPr>
                  <a:solidFill>
                    <a:schemeClr val="tx1"/>
                  </a:solidFill>
                  <a:latin typeface="Open Sans" panose="020B0606030504020204" charset="0"/>
                  <a:ea typeface="MS PGothic" panose="020B0600070205080204" pitchFamily="34" charset="-128"/>
                </a:defRPr>
              </a:lvl1pPr>
              <a:lvl2pPr marL="742950" indent="-285750">
                <a:defRPr>
                  <a:solidFill>
                    <a:schemeClr val="tx1"/>
                  </a:solidFill>
                  <a:latin typeface="Open Sans" panose="020B0606030504020204" charset="0"/>
                  <a:ea typeface="MS PGothic" panose="020B0600070205080204" pitchFamily="34" charset="-128"/>
                </a:defRPr>
              </a:lvl2pPr>
              <a:lvl3pPr marL="1143000" indent="-228600">
                <a:defRPr>
                  <a:solidFill>
                    <a:schemeClr val="tx1"/>
                  </a:solidFill>
                  <a:latin typeface="Open Sans" panose="020B0606030504020204" charset="0"/>
                  <a:ea typeface="MS PGothic" panose="020B0600070205080204" pitchFamily="34" charset="-128"/>
                </a:defRPr>
              </a:lvl3pPr>
              <a:lvl4pPr marL="1600200" indent="-228600">
                <a:defRPr>
                  <a:solidFill>
                    <a:schemeClr val="tx1"/>
                  </a:solidFill>
                  <a:latin typeface="Open Sans" panose="020B0606030504020204" charset="0"/>
                  <a:ea typeface="MS PGothic" panose="020B0600070205080204" pitchFamily="34" charset="-128"/>
                </a:defRPr>
              </a:lvl4pPr>
              <a:lvl5pPr marL="2057400" indent="-228600">
                <a:defRPr>
                  <a:solidFill>
                    <a:schemeClr val="tx1"/>
                  </a:solidFill>
                  <a:latin typeface="Open Sans" panose="020B0606030504020204" charset="0"/>
                  <a:ea typeface="MS PGothic" panose="020B0600070205080204" pitchFamily="34" charset="-128"/>
                </a:defRPr>
              </a:lvl5pPr>
              <a:lvl6pPr marL="2514600" indent="-228600" fontAlgn="base">
                <a:spcBef>
                  <a:spcPct val="0"/>
                </a:spcBef>
                <a:spcAft>
                  <a:spcPct val="0"/>
                </a:spcAft>
                <a:defRPr>
                  <a:solidFill>
                    <a:schemeClr val="tx1"/>
                  </a:solidFill>
                  <a:latin typeface="Open Sans" panose="020B0606030504020204" charset="0"/>
                  <a:ea typeface="MS PGothic" panose="020B0600070205080204" pitchFamily="34" charset="-128"/>
                </a:defRPr>
              </a:lvl6pPr>
              <a:lvl7pPr marL="2971800" indent="-228600" fontAlgn="base">
                <a:spcBef>
                  <a:spcPct val="0"/>
                </a:spcBef>
                <a:spcAft>
                  <a:spcPct val="0"/>
                </a:spcAft>
                <a:defRPr>
                  <a:solidFill>
                    <a:schemeClr val="tx1"/>
                  </a:solidFill>
                  <a:latin typeface="Open Sans" panose="020B0606030504020204" charset="0"/>
                  <a:ea typeface="MS PGothic" panose="020B0600070205080204" pitchFamily="34" charset="-128"/>
                </a:defRPr>
              </a:lvl7pPr>
              <a:lvl8pPr marL="3429000" indent="-228600" fontAlgn="base">
                <a:spcBef>
                  <a:spcPct val="0"/>
                </a:spcBef>
                <a:spcAft>
                  <a:spcPct val="0"/>
                </a:spcAft>
                <a:defRPr>
                  <a:solidFill>
                    <a:schemeClr val="tx1"/>
                  </a:solidFill>
                  <a:latin typeface="Open Sans" panose="020B0606030504020204" charset="0"/>
                  <a:ea typeface="MS PGothic" panose="020B0600070205080204" pitchFamily="34" charset="-128"/>
                </a:defRPr>
              </a:lvl8pPr>
              <a:lvl9pPr marL="3886200" indent="-228600" fontAlgn="base">
                <a:spcBef>
                  <a:spcPct val="0"/>
                </a:spcBef>
                <a:spcAft>
                  <a:spcPct val="0"/>
                </a:spcAft>
                <a:defRPr>
                  <a:solidFill>
                    <a:schemeClr val="tx1"/>
                  </a:solidFill>
                  <a:latin typeface="Open Sans" panose="020B0606030504020204" charset="0"/>
                  <a:ea typeface="MS PGothic" panose="020B0600070205080204" pitchFamily="34" charset="-128"/>
                </a:defRPr>
              </a:lvl9pPr>
            </a:lstStyle>
            <a:p>
              <a:pPr>
                <a:buNone/>
              </a:pPr>
              <a:r>
                <a:rPr lang="en-US" altLang="zh-CN" sz="1200" dirty="0">
                  <a:solidFill>
                    <a:srgbClr val="292929"/>
                  </a:solidFill>
                  <a:latin typeface="微软雅黑" panose="020B0503020204020204" pitchFamily="34" charset="-122"/>
                  <a:ea typeface="微软雅黑" panose="020B0503020204020204" pitchFamily="34" charset="-122"/>
                </a:rPr>
                <a:t>Click here to add content that matches the title.</a:t>
              </a:r>
            </a:p>
            <a:p>
              <a:pPr>
                <a:buNone/>
              </a:pPr>
              <a:endParaRPr lang="en-US" altLang="zh-CN" sz="1200" dirty="0">
                <a:solidFill>
                  <a:srgbClr val="292929"/>
                </a:solidFill>
                <a:latin typeface="微软雅黑" panose="020B0503020204020204" pitchFamily="34" charset="-122"/>
                <a:ea typeface="微软雅黑" panose="020B0503020204020204" pitchFamily="34" charset="-122"/>
              </a:endParaRPr>
            </a:p>
          </p:txBody>
        </p:sp>
      </p:grpSp>
      <p:grpSp>
        <p:nvGrpSpPr>
          <p:cNvPr id="125" name="组合 124"/>
          <p:cNvGrpSpPr/>
          <p:nvPr/>
        </p:nvGrpSpPr>
        <p:grpSpPr>
          <a:xfrm flipH="1">
            <a:off x="5835174" y="5011394"/>
            <a:ext cx="2643186" cy="939939"/>
            <a:chOff x="2996112" y="1770394"/>
            <a:chExt cx="1982648" cy="704791"/>
          </a:xfrm>
        </p:grpSpPr>
        <p:sp>
          <p:nvSpPr>
            <p:cNvPr id="126" name="Text Placeholder 2"/>
            <p:cNvSpPr txBox="1"/>
            <p:nvPr/>
          </p:nvSpPr>
          <p:spPr bwMode="auto">
            <a:xfrm>
              <a:off x="3455068" y="1770394"/>
              <a:ext cx="1523692" cy="268421"/>
            </a:xfrm>
            <a:prstGeom prst="rect">
              <a:avLst/>
            </a:prstGeom>
            <a:noFill/>
            <a:ln>
              <a:noFill/>
            </a:ln>
          </p:spPr>
          <p:txBody>
            <a:bodyPr/>
            <a:lstStyle>
              <a:lvl1pPr>
                <a:defRPr>
                  <a:solidFill>
                    <a:schemeClr val="tx1"/>
                  </a:solidFill>
                  <a:latin typeface="Open Sans" panose="020B0606030504020204" charset="0"/>
                  <a:ea typeface="MS PGothic" panose="020B0600070205080204" pitchFamily="34" charset="-128"/>
                </a:defRPr>
              </a:lvl1pPr>
              <a:lvl2pPr marL="742950" indent="-285750">
                <a:defRPr>
                  <a:solidFill>
                    <a:schemeClr val="tx1"/>
                  </a:solidFill>
                  <a:latin typeface="Open Sans" panose="020B0606030504020204" charset="0"/>
                  <a:ea typeface="MS PGothic" panose="020B0600070205080204" pitchFamily="34" charset="-128"/>
                </a:defRPr>
              </a:lvl2pPr>
              <a:lvl3pPr marL="1143000" indent="-228600">
                <a:defRPr>
                  <a:solidFill>
                    <a:schemeClr val="tx1"/>
                  </a:solidFill>
                  <a:latin typeface="Open Sans" panose="020B0606030504020204" charset="0"/>
                  <a:ea typeface="MS PGothic" panose="020B0600070205080204" pitchFamily="34" charset="-128"/>
                </a:defRPr>
              </a:lvl3pPr>
              <a:lvl4pPr marL="1600200" indent="-228600">
                <a:defRPr>
                  <a:solidFill>
                    <a:schemeClr val="tx1"/>
                  </a:solidFill>
                  <a:latin typeface="Open Sans" panose="020B0606030504020204" charset="0"/>
                  <a:ea typeface="MS PGothic" panose="020B0600070205080204" pitchFamily="34" charset="-128"/>
                </a:defRPr>
              </a:lvl4pPr>
              <a:lvl5pPr marL="2057400" indent="-228600">
                <a:defRPr>
                  <a:solidFill>
                    <a:schemeClr val="tx1"/>
                  </a:solidFill>
                  <a:latin typeface="Open Sans" panose="020B0606030504020204" charset="0"/>
                  <a:ea typeface="MS PGothic" panose="020B0600070205080204" pitchFamily="34" charset="-128"/>
                </a:defRPr>
              </a:lvl5pPr>
              <a:lvl6pPr marL="2514600" indent="-228600" fontAlgn="base">
                <a:spcBef>
                  <a:spcPct val="0"/>
                </a:spcBef>
                <a:spcAft>
                  <a:spcPct val="0"/>
                </a:spcAft>
                <a:defRPr>
                  <a:solidFill>
                    <a:schemeClr val="tx1"/>
                  </a:solidFill>
                  <a:latin typeface="Open Sans" panose="020B0606030504020204" charset="0"/>
                  <a:ea typeface="MS PGothic" panose="020B0600070205080204" pitchFamily="34" charset="-128"/>
                </a:defRPr>
              </a:lvl6pPr>
              <a:lvl7pPr marL="2971800" indent="-228600" fontAlgn="base">
                <a:spcBef>
                  <a:spcPct val="0"/>
                </a:spcBef>
                <a:spcAft>
                  <a:spcPct val="0"/>
                </a:spcAft>
                <a:defRPr>
                  <a:solidFill>
                    <a:schemeClr val="tx1"/>
                  </a:solidFill>
                  <a:latin typeface="Open Sans" panose="020B0606030504020204" charset="0"/>
                  <a:ea typeface="MS PGothic" panose="020B0600070205080204" pitchFamily="34" charset="-128"/>
                </a:defRPr>
              </a:lvl7pPr>
              <a:lvl8pPr marL="3429000" indent="-228600" fontAlgn="base">
                <a:spcBef>
                  <a:spcPct val="0"/>
                </a:spcBef>
                <a:spcAft>
                  <a:spcPct val="0"/>
                </a:spcAft>
                <a:defRPr>
                  <a:solidFill>
                    <a:schemeClr val="tx1"/>
                  </a:solidFill>
                  <a:latin typeface="Open Sans" panose="020B0606030504020204" charset="0"/>
                  <a:ea typeface="MS PGothic" panose="020B0600070205080204" pitchFamily="34" charset="-128"/>
                </a:defRPr>
              </a:lvl8pPr>
              <a:lvl9pPr marL="3886200" indent="-228600" fontAlgn="base">
                <a:spcBef>
                  <a:spcPct val="0"/>
                </a:spcBef>
                <a:spcAft>
                  <a:spcPct val="0"/>
                </a:spcAft>
                <a:defRPr>
                  <a:solidFill>
                    <a:schemeClr val="tx1"/>
                  </a:solidFill>
                  <a:latin typeface="Open Sans" panose="020B0606030504020204" charset="0"/>
                  <a:ea typeface="MS PGothic" panose="020B0600070205080204" pitchFamily="34" charset="-128"/>
                </a:defRPr>
              </a:lvl9pPr>
            </a:lstStyle>
            <a:p>
              <a:pPr algn="ctr">
                <a:buClr>
                  <a:schemeClr val="accent1"/>
                </a:buClr>
                <a:buSzPct val="80000"/>
                <a:buFont typeface="Corbel" panose="020B0503020204020204" pitchFamily="34" charset="0"/>
                <a:buNone/>
              </a:pPr>
              <a:r>
                <a:rPr lang="en-US" altLang="zh-CN" sz="1600" dirty="0">
                  <a:solidFill>
                    <a:srgbClr val="292929"/>
                  </a:solidFill>
                  <a:latin typeface="微软雅黑" panose="020B0503020204020204" pitchFamily="34" charset="-122"/>
                  <a:ea typeface="微软雅黑" panose="020B0503020204020204" pitchFamily="34" charset="-122"/>
                </a:rPr>
                <a:t>Add tittle text</a:t>
              </a:r>
              <a:endParaRPr lang="en-AU" sz="1600" dirty="0">
                <a:solidFill>
                  <a:srgbClr val="292929"/>
                </a:solidFill>
                <a:latin typeface="微软雅黑" panose="020B0503020204020204" pitchFamily="34" charset="-122"/>
                <a:ea typeface="微软雅黑" panose="020B0503020204020204" pitchFamily="34" charset="-122"/>
              </a:endParaRPr>
            </a:p>
          </p:txBody>
        </p:sp>
        <p:sp>
          <p:nvSpPr>
            <p:cNvPr id="127" name="Text Placeholder 2"/>
            <p:cNvSpPr txBox="1"/>
            <p:nvPr/>
          </p:nvSpPr>
          <p:spPr bwMode="auto">
            <a:xfrm>
              <a:off x="2996112" y="2053267"/>
              <a:ext cx="1753463" cy="421918"/>
            </a:xfrm>
            <a:prstGeom prst="rect">
              <a:avLst/>
            </a:prstGeom>
            <a:noFill/>
            <a:ln>
              <a:noFill/>
            </a:ln>
          </p:spPr>
          <p:txBody>
            <a:bodyPr/>
            <a:lstStyle>
              <a:lvl1pPr>
                <a:defRPr>
                  <a:solidFill>
                    <a:schemeClr val="tx1"/>
                  </a:solidFill>
                  <a:latin typeface="Open Sans" panose="020B0606030504020204" charset="0"/>
                  <a:ea typeface="MS PGothic" panose="020B0600070205080204" pitchFamily="34" charset="-128"/>
                </a:defRPr>
              </a:lvl1pPr>
              <a:lvl2pPr marL="742950" indent="-285750">
                <a:defRPr>
                  <a:solidFill>
                    <a:schemeClr val="tx1"/>
                  </a:solidFill>
                  <a:latin typeface="Open Sans" panose="020B0606030504020204" charset="0"/>
                  <a:ea typeface="MS PGothic" panose="020B0600070205080204" pitchFamily="34" charset="-128"/>
                </a:defRPr>
              </a:lvl2pPr>
              <a:lvl3pPr marL="1143000" indent="-228600">
                <a:defRPr>
                  <a:solidFill>
                    <a:schemeClr val="tx1"/>
                  </a:solidFill>
                  <a:latin typeface="Open Sans" panose="020B0606030504020204" charset="0"/>
                  <a:ea typeface="MS PGothic" panose="020B0600070205080204" pitchFamily="34" charset="-128"/>
                </a:defRPr>
              </a:lvl3pPr>
              <a:lvl4pPr marL="1600200" indent="-228600">
                <a:defRPr>
                  <a:solidFill>
                    <a:schemeClr val="tx1"/>
                  </a:solidFill>
                  <a:latin typeface="Open Sans" panose="020B0606030504020204" charset="0"/>
                  <a:ea typeface="MS PGothic" panose="020B0600070205080204" pitchFamily="34" charset="-128"/>
                </a:defRPr>
              </a:lvl4pPr>
              <a:lvl5pPr marL="2057400" indent="-228600">
                <a:defRPr>
                  <a:solidFill>
                    <a:schemeClr val="tx1"/>
                  </a:solidFill>
                  <a:latin typeface="Open Sans" panose="020B0606030504020204" charset="0"/>
                  <a:ea typeface="MS PGothic" panose="020B0600070205080204" pitchFamily="34" charset="-128"/>
                </a:defRPr>
              </a:lvl5pPr>
              <a:lvl6pPr marL="2514600" indent="-228600" fontAlgn="base">
                <a:spcBef>
                  <a:spcPct val="0"/>
                </a:spcBef>
                <a:spcAft>
                  <a:spcPct val="0"/>
                </a:spcAft>
                <a:defRPr>
                  <a:solidFill>
                    <a:schemeClr val="tx1"/>
                  </a:solidFill>
                  <a:latin typeface="Open Sans" panose="020B0606030504020204" charset="0"/>
                  <a:ea typeface="MS PGothic" panose="020B0600070205080204" pitchFamily="34" charset="-128"/>
                </a:defRPr>
              </a:lvl6pPr>
              <a:lvl7pPr marL="2971800" indent="-228600" fontAlgn="base">
                <a:spcBef>
                  <a:spcPct val="0"/>
                </a:spcBef>
                <a:spcAft>
                  <a:spcPct val="0"/>
                </a:spcAft>
                <a:defRPr>
                  <a:solidFill>
                    <a:schemeClr val="tx1"/>
                  </a:solidFill>
                  <a:latin typeface="Open Sans" panose="020B0606030504020204" charset="0"/>
                  <a:ea typeface="MS PGothic" panose="020B0600070205080204" pitchFamily="34" charset="-128"/>
                </a:defRPr>
              </a:lvl7pPr>
              <a:lvl8pPr marL="3429000" indent="-228600" fontAlgn="base">
                <a:spcBef>
                  <a:spcPct val="0"/>
                </a:spcBef>
                <a:spcAft>
                  <a:spcPct val="0"/>
                </a:spcAft>
                <a:defRPr>
                  <a:solidFill>
                    <a:schemeClr val="tx1"/>
                  </a:solidFill>
                  <a:latin typeface="Open Sans" panose="020B0606030504020204" charset="0"/>
                  <a:ea typeface="MS PGothic" panose="020B0600070205080204" pitchFamily="34" charset="-128"/>
                </a:defRPr>
              </a:lvl8pPr>
              <a:lvl9pPr marL="3886200" indent="-228600" fontAlgn="base">
                <a:spcBef>
                  <a:spcPct val="0"/>
                </a:spcBef>
                <a:spcAft>
                  <a:spcPct val="0"/>
                </a:spcAft>
                <a:defRPr>
                  <a:solidFill>
                    <a:schemeClr val="tx1"/>
                  </a:solidFill>
                  <a:latin typeface="Open Sans" panose="020B0606030504020204" charset="0"/>
                  <a:ea typeface="MS PGothic" panose="020B0600070205080204" pitchFamily="34" charset="-128"/>
                </a:defRPr>
              </a:lvl9pPr>
            </a:lstStyle>
            <a:p>
              <a:pPr>
                <a:buNone/>
              </a:pPr>
              <a:r>
                <a:rPr lang="en-US" altLang="zh-CN" sz="1200" dirty="0">
                  <a:solidFill>
                    <a:srgbClr val="292929"/>
                  </a:solidFill>
                  <a:latin typeface="微软雅黑" panose="020B0503020204020204" pitchFamily="34" charset="-122"/>
                  <a:ea typeface="微软雅黑" panose="020B0503020204020204" pitchFamily="34" charset="-122"/>
                </a:rPr>
                <a:t>Click here to add content that matches the title.</a:t>
              </a:r>
            </a:p>
          </p:txBody>
        </p:sp>
      </p:grpSp>
      <p:grpSp>
        <p:nvGrpSpPr>
          <p:cNvPr id="128" name="组合 127"/>
          <p:cNvGrpSpPr/>
          <p:nvPr/>
        </p:nvGrpSpPr>
        <p:grpSpPr>
          <a:xfrm flipH="1">
            <a:off x="5835174" y="3449248"/>
            <a:ext cx="2611342" cy="932700"/>
            <a:chOff x="3019998" y="1770394"/>
            <a:chExt cx="1958762" cy="699363"/>
          </a:xfrm>
        </p:grpSpPr>
        <p:sp>
          <p:nvSpPr>
            <p:cNvPr id="129" name="Text Placeholder 2"/>
            <p:cNvSpPr txBox="1"/>
            <p:nvPr/>
          </p:nvSpPr>
          <p:spPr bwMode="auto">
            <a:xfrm>
              <a:off x="3455068" y="1770394"/>
              <a:ext cx="1523692" cy="268421"/>
            </a:xfrm>
            <a:prstGeom prst="rect">
              <a:avLst/>
            </a:prstGeom>
            <a:noFill/>
            <a:ln>
              <a:noFill/>
            </a:ln>
          </p:spPr>
          <p:txBody>
            <a:bodyPr/>
            <a:lstStyle>
              <a:lvl1pPr>
                <a:defRPr>
                  <a:solidFill>
                    <a:schemeClr val="tx1"/>
                  </a:solidFill>
                  <a:latin typeface="Open Sans" panose="020B0606030504020204" charset="0"/>
                  <a:ea typeface="MS PGothic" panose="020B0600070205080204" pitchFamily="34" charset="-128"/>
                </a:defRPr>
              </a:lvl1pPr>
              <a:lvl2pPr marL="742950" indent="-285750">
                <a:defRPr>
                  <a:solidFill>
                    <a:schemeClr val="tx1"/>
                  </a:solidFill>
                  <a:latin typeface="Open Sans" panose="020B0606030504020204" charset="0"/>
                  <a:ea typeface="MS PGothic" panose="020B0600070205080204" pitchFamily="34" charset="-128"/>
                </a:defRPr>
              </a:lvl2pPr>
              <a:lvl3pPr marL="1143000" indent="-228600">
                <a:defRPr>
                  <a:solidFill>
                    <a:schemeClr val="tx1"/>
                  </a:solidFill>
                  <a:latin typeface="Open Sans" panose="020B0606030504020204" charset="0"/>
                  <a:ea typeface="MS PGothic" panose="020B0600070205080204" pitchFamily="34" charset="-128"/>
                </a:defRPr>
              </a:lvl3pPr>
              <a:lvl4pPr marL="1600200" indent="-228600">
                <a:defRPr>
                  <a:solidFill>
                    <a:schemeClr val="tx1"/>
                  </a:solidFill>
                  <a:latin typeface="Open Sans" panose="020B0606030504020204" charset="0"/>
                  <a:ea typeface="MS PGothic" panose="020B0600070205080204" pitchFamily="34" charset="-128"/>
                </a:defRPr>
              </a:lvl4pPr>
              <a:lvl5pPr marL="2057400" indent="-228600">
                <a:defRPr>
                  <a:solidFill>
                    <a:schemeClr val="tx1"/>
                  </a:solidFill>
                  <a:latin typeface="Open Sans" panose="020B0606030504020204" charset="0"/>
                  <a:ea typeface="MS PGothic" panose="020B0600070205080204" pitchFamily="34" charset="-128"/>
                </a:defRPr>
              </a:lvl5pPr>
              <a:lvl6pPr marL="2514600" indent="-228600" fontAlgn="base">
                <a:spcBef>
                  <a:spcPct val="0"/>
                </a:spcBef>
                <a:spcAft>
                  <a:spcPct val="0"/>
                </a:spcAft>
                <a:defRPr>
                  <a:solidFill>
                    <a:schemeClr val="tx1"/>
                  </a:solidFill>
                  <a:latin typeface="Open Sans" panose="020B0606030504020204" charset="0"/>
                  <a:ea typeface="MS PGothic" panose="020B0600070205080204" pitchFamily="34" charset="-128"/>
                </a:defRPr>
              </a:lvl6pPr>
              <a:lvl7pPr marL="2971800" indent="-228600" fontAlgn="base">
                <a:spcBef>
                  <a:spcPct val="0"/>
                </a:spcBef>
                <a:spcAft>
                  <a:spcPct val="0"/>
                </a:spcAft>
                <a:defRPr>
                  <a:solidFill>
                    <a:schemeClr val="tx1"/>
                  </a:solidFill>
                  <a:latin typeface="Open Sans" panose="020B0606030504020204" charset="0"/>
                  <a:ea typeface="MS PGothic" panose="020B0600070205080204" pitchFamily="34" charset="-128"/>
                </a:defRPr>
              </a:lvl7pPr>
              <a:lvl8pPr marL="3429000" indent="-228600" fontAlgn="base">
                <a:spcBef>
                  <a:spcPct val="0"/>
                </a:spcBef>
                <a:spcAft>
                  <a:spcPct val="0"/>
                </a:spcAft>
                <a:defRPr>
                  <a:solidFill>
                    <a:schemeClr val="tx1"/>
                  </a:solidFill>
                  <a:latin typeface="Open Sans" panose="020B0606030504020204" charset="0"/>
                  <a:ea typeface="MS PGothic" panose="020B0600070205080204" pitchFamily="34" charset="-128"/>
                </a:defRPr>
              </a:lvl8pPr>
              <a:lvl9pPr marL="3886200" indent="-228600" fontAlgn="base">
                <a:spcBef>
                  <a:spcPct val="0"/>
                </a:spcBef>
                <a:spcAft>
                  <a:spcPct val="0"/>
                </a:spcAft>
                <a:defRPr>
                  <a:solidFill>
                    <a:schemeClr val="tx1"/>
                  </a:solidFill>
                  <a:latin typeface="Open Sans" panose="020B0606030504020204" charset="0"/>
                  <a:ea typeface="MS PGothic" panose="020B0600070205080204" pitchFamily="34" charset="-128"/>
                </a:defRPr>
              </a:lvl9pPr>
            </a:lstStyle>
            <a:p>
              <a:pPr algn="ctr">
                <a:buClr>
                  <a:schemeClr val="accent1"/>
                </a:buClr>
                <a:buSzPct val="80000"/>
                <a:buFont typeface="Corbel" panose="020B0503020204020204" pitchFamily="34" charset="0"/>
                <a:buNone/>
              </a:pPr>
              <a:r>
                <a:rPr lang="en-US" altLang="zh-CN" sz="1600" dirty="0">
                  <a:solidFill>
                    <a:srgbClr val="292929"/>
                  </a:solidFill>
                  <a:latin typeface="微软雅黑" panose="020B0503020204020204" pitchFamily="34" charset="-122"/>
                  <a:ea typeface="微软雅黑" panose="020B0503020204020204" pitchFamily="34" charset="-122"/>
                </a:rPr>
                <a:t>Add tittle text</a:t>
              </a:r>
              <a:endParaRPr lang="en-AU" sz="1600" dirty="0">
                <a:solidFill>
                  <a:srgbClr val="292929"/>
                </a:solidFill>
                <a:latin typeface="微软雅黑" panose="020B0503020204020204" pitchFamily="34" charset="-122"/>
                <a:ea typeface="微软雅黑" panose="020B0503020204020204" pitchFamily="34" charset="-122"/>
              </a:endParaRPr>
            </a:p>
          </p:txBody>
        </p:sp>
        <p:sp>
          <p:nvSpPr>
            <p:cNvPr id="130" name="Text Placeholder 2"/>
            <p:cNvSpPr txBox="1"/>
            <p:nvPr/>
          </p:nvSpPr>
          <p:spPr bwMode="auto">
            <a:xfrm>
              <a:off x="3019998" y="2047839"/>
              <a:ext cx="1753463" cy="421918"/>
            </a:xfrm>
            <a:prstGeom prst="rect">
              <a:avLst/>
            </a:prstGeom>
            <a:noFill/>
            <a:ln>
              <a:noFill/>
            </a:ln>
          </p:spPr>
          <p:txBody>
            <a:bodyPr/>
            <a:lstStyle>
              <a:lvl1pPr>
                <a:defRPr>
                  <a:solidFill>
                    <a:schemeClr val="tx1"/>
                  </a:solidFill>
                  <a:latin typeface="Open Sans" panose="020B0606030504020204" charset="0"/>
                  <a:ea typeface="MS PGothic" panose="020B0600070205080204" pitchFamily="34" charset="-128"/>
                </a:defRPr>
              </a:lvl1pPr>
              <a:lvl2pPr marL="742950" indent="-285750">
                <a:defRPr>
                  <a:solidFill>
                    <a:schemeClr val="tx1"/>
                  </a:solidFill>
                  <a:latin typeface="Open Sans" panose="020B0606030504020204" charset="0"/>
                  <a:ea typeface="MS PGothic" panose="020B0600070205080204" pitchFamily="34" charset="-128"/>
                </a:defRPr>
              </a:lvl2pPr>
              <a:lvl3pPr marL="1143000" indent="-228600">
                <a:defRPr>
                  <a:solidFill>
                    <a:schemeClr val="tx1"/>
                  </a:solidFill>
                  <a:latin typeface="Open Sans" panose="020B0606030504020204" charset="0"/>
                  <a:ea typeface="MS PGothic" panose="020B0600070205080204" pitchFamily="34" charset="-128"/>
                </a:defRPr>
              </a:lvl3pPr>
              <a:lvl4pPr marL="1600200" indent="-228600">
                <a:defRPr>
                  <a:solidFill>
                    <a:schemeClr val="tx1"/>
                  </a:solidFill>
                  <a:latin typeface="Open Sans" panose="020B0606030504020204" charset="0"/>
                  <a:ea typeface="MS PGothic" panose="020B0600070205080204" pitchFamily="34" charset="-128"/>
                </a:defRPr>
              </a:lvl4pPr>
              <a:lvl5pPr marL="2057400" indent="-228600">
                <a:defRPr>
                  <a:solidFill>
                    <a:schemeClr val="tx1"/>
                  </a:solidFill>
                  <a:latin typeface="Open Sans" panose="020B0606030504020204" charset="0"/>
                  <a:ea typeface="MS PGothic" panose="020B0600070205080204" pitchFamily="34" charset="-128"/>
                </a:defRPr>
              </a:lvl5pPr>
              <a:lvl6pPr marL="2514600" indent="-228600" fontAlgn="base">
                <a:spcBef>
                  <a:spcPct val="0"/>
                </a:spcBef>
                <a:spcAft>
                  <a:spcPct val="0"/>
                </a:spcAft>
                <a:defRPr>
                  <a:solidFill>
                    <a:schemeClr val="tx1"/>
                  </a:solidFill>
                  <a:latin typeface="Open Sans" panose="020B0606030504020204" charset="0"/>
                  <a:ea typeface="MS PGothic" panose="020B0600070205080204" pitchFamily="34" charset="-128"/>
                </a:defRPr>
              </a:lvl6pPr>
              <a:lvl7pPr marL="2971800" indent="-228600" fontAlgn="base">
                <a:spcBef>
                  <a:spcPct val="0"/>
                </a:spcBef>
                <a:spcAft>
                  <a:spcPct val="0"/>
                </a:spcAft>
                <a:defRPr>
                  <a:solidFill>
                    <a:schemeClr val="tx1"/>
                  </a:solidFill>
                  <a:latin typeface="Open Sans" panose="020B0606030504020204" charset="0"/>
                  <a:ea typeface="MS PGothic" panose="020B0600070205080204" pitchFamily="34" charset="-128"/>
                </a:defRPr>
              </a:lvl7pPr>
              <a:lvl8pPr marL="3429000" indent="-228600" fontAlgn="base">
                <a:spcBef>
                  <a:spcPct val="0"/>
                </a:spcBef>
                <a:spcAft>
                  <a:spcPct val="0"/>
                </a:spcAft>
                <a:defRPr>
                  <a:solidFill>
                    <a:schemeClr val="tx1"/>
                  </a:solidFill>
                  <a:latin typeface="Open Sans" panose="020B0606030504020204" charset="0"/>
                  <a:ea typeface="MS PGothic" panose="020B0600070205080204" pitchFamily="34" charset="-128"/>
                </a:defRPr>
              </a:lvl8pPr>
              <a:lvl9pPr marL="3886200" indent="-228600" fontAlgn="base">
                <a:spcBef>
                  <a:spcPct val="0"/>
                </a:spcBef>
                <a:spcAft>
                  <a:spcPct val="0"/>
                </a:spcAft>
                <a:defRPr>
                  <a:solidFill>
                    <a:schemeClr val="tx1"/>
                  </a:solidFill>
                  <a:latin typeface="Open Sans" panose="020B0606030504020204" charset="0"/>
                  <a:ea typeface="MS PGothic" panose="020B0600070205080204" pitchFamily="34" charset="-128"/>
                </a:defRPr>
              </a:lvl9pPr>
            </a:lstStyle>
            <a:p>
              <a:pPr>
                <a:buNone/>
              </a:pPr>
              <a:r>
                <a:rPr lang="en-US" altLang="zh-CN" sz="1200" dirty="0">
                  <a:solidFill>
                    <a:srgbClr val="292929"/>
                  </a:solidFill>
                  <a:latin typeface="微软雅黑" panose="020B0503020204020204" pitchFamily="34" charset="-122"/>
                  <a:ea typeface="微软雅黑" panose="020B0503020204020204" pitchFamily="34" charset="-122"/>
                </a:rPr>
                <a:t>Click here to add content that matches the title.</a:t>
              </a:r>
            </a:p>
          </p:txBody>
        </p:sp>
      </p:grpSp>
      <p:sp>
        <p:nvSpPr>
          <p:cNvPr id="131" name="矩形 130"/>
          <p:cNvSpPr/>
          <p:nvPr/>
        </p:nvSpPr>
        <p:spPr>
          <a:xfrm>
            <a:off x="1322661" y="1221037"/>
            <a:ext cx="7076503" cy="1316818"/>
          </a:xfrm>
          <a:prstGeom prst="rect">
            <a:avLst/>
          </a:prstGeom>
        </p:spPr>
        <p:txBody>
          <a:bodyPr wrap="square" lIns="91367" tIns="45680" rIns="91367" bIns="45680">
            <a:spAutoFit/>
          </a:bodyPr>
          <a:lstStyle/>
          <a:p>
            <a:pPr>
              <a:lnSpc>
                <a:spcPct val="200000"/>
              </a:lnSpc>
            </a:pPr>
            <a:r>
              <a:rPr lang="en-US" altLang="zh-CN" sz="2000" b="1" dirty="0">
                <a:solidFill>
                  <a:srgbClr val="292929"/>
                </a:solidFill>
                <a:latin typeface="微软雅黑" panose="020B0503020204020204" pitchFamily="34" charset="-122"/>
                <a:ea typeface="微软雅黑" panose="020B0503020204020204" pitchFamily="34" charset="-122"/>
              </a:rPr>
              <a:t>Add tittle </a:t>
            </a:r>
          </a:p>
          <a:p>
            <a:pPr>
              <a:lnSpc>
                <a:spcPct val="130000"/>
              </a:lnSpc>
            </a:pPr>
            <a:r>
              <a:rPr lang="en-US" altLang="zh-CN" sz="1600" dirty="0">
                <a:solidFill>
                  <a:srgbClr val="292929"/>
                </a:solidFill>
                <a:latin typeface="微软雅黑" panose="020B0503020204020204" pitchFamily="34" charset="-122"/>
                <a:ea typeface="微软雅黑" panose="020B0503020204020204" pitchFamily="34" charset="-122"/>
              </a:rPr>
              <a:t>Click here to add content that matches the title.</a:t>
            </a:r>
          </a:p>
          <a:p>
            <a:pPr>
              <a:lnSpc>
                <a:spcPct val="130000"/>
              </a:lnSpc>
            </a:pPr>
            <a:r>
              <a:rPr lang="zh-CN" altLang="en-US" sz="1600" dirty="0">
                <a:solidFill>
                  <a:srgbClr val="292929"/>
                </a:solidFill>
                <a:latin typeface="微软雅黑" panose="020B0503020204020204" pitchFamily="34" charset="-122"/>
                <a:ea typeface="微软雅黑" panose="020B0503020204020204" pitchFamily="34" charset="-122"/>
              </a:rPr>
              <a:t> </a:t>
            </a:r>
            <a:r>
              <a:rPr lang="en-US" altLang="zh-CN" sz="1600" dirty="0">
                <a:solidFill>
                  <a:srgbClr val="292929"/>
                </a:solidFill>
                <a:latin typeface="微软雅黑" panose="020B0503020204020204" pitchFamily="34" charset="-122"/>
                <a:ea typeface="微软雅黑" panose="020B0503020204020204" pitchFamily="34" charset="-122"/>
              </a:rPr>
              <a:t>Click here to add content that matches the title.</a:t>
            </a:r>
            <a:endParaRPr lang="zh-CN" altLang="en-US" sz="1600" dirty="0">
              <a:solidFill>
                <a:srgbClr val="292929"/>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2000">
        <p15:prstTrans prst="wind"/>
      </p:transition>
    </mc:Choice>
    <mc:Fallback xmlns="">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81"/>
                                        </p:tgtEl>
                                        <p:attrNameLst>
                                          <p:attrName>style.visibility</p:attrName>
                                        </p:attrNameLst>
                                      </p:cBhvr>
                                      <p:to>
                                        <p:strVal val="visible"/>
                                      </p:to>
                                    </p:set>
                                    <p:animEffect transition="in" filter="fade">
                                      <p:cBhvr>
                                        <p:cTn id="7" dur="1000"/>
                                        <p:tgtEl>
                                          <p:spTgt spid="81"/>
                                        </p:tgtEl>
                                      </p:cBhvr>
                                    </p:animEffect>
                                    <p:anim calcmode="lin" valueType="num">
                                      <p:cBhvr>
                                        <p:cTn id="8" dur="1000" fill="hold"/>
                                        <p:tgtEl>
                                          <p:spTgt spid="81"/>
                                        </p:tgtEl>
                                        <p:attrNameLst>
                                          <p:attrName>ppt_x</p:attrName>
                                        </p:attrNameLst>
                                      </p:cBhvr>
                                      <p:tavLst>
                                        <p:tav tm="0">
                                          <p:val>
                                            <p:strVal val="#ppt_x"/>
                                          </p:val>
                                        </p:tav>
                                        <p:tav tm="100000">
                                          <p:val>
                                            <p:strVal val="#ppt_x"/>
                                          </p:val>
                                        </p:tav>
                                      </p:tavLst>
                                    </p:anim>
                                    <p:anim calcmode="lin" valueType="num">
                                      <p:cBhvr>
                                        <p:cTn id="9" dur="1000" fill="hold"/>
                                        <p:tgtEl>
                                          <p:spTgt spid="81"/>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1" fill="hold" nodeType="afterEffect">
                                  <p:stCondLst>
                                    <p:cond delay="0"/>
                                  </p:stCondLst>
                                  <p:childTnLst>
                                    <p:set>
                                      <p:cBhvr>
                                        <p:cTn id="12" dur="1" fill="hold">
                                          <p:stCondLst>
                                            <p:cond delay="0"/>
                                          </p:stCondLst>
                                        </p:cTn>
                                        <p:tgtEl>
                                          <p:spTgt spid="80"/>
                                        </p:tgtEl>
                                        <p:attrNameLst>
                                          <p:attrName>style.visibility</p:attrName>
                                        </p:attrNameLst>
                                      </p:cBhvr>
                                      <p:to>
                                        <p:strVal val="visible"/>
                                      </p:to>
                                    </p:set>
                                    <p:animEffect transition="in" filter="wipe(up)">
                                      <p:cBhvr>
                                        <p:cTn id="13" dur="500"/>
                                        <p:tgtEl>
                                          <p:spTgt spid="80"/>
                                        </p:tgtEl>
                                      </p:cBhvr>
                                    </p:animEffect>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105"/>
                                        </p:tgtEl>
                                        <p:attrNameLst>
                                          <p:attrName>style.visibility</p:attrName>
                                        </p:attrNameLst>
                                      </p:cBhvr>
                                      <p:to>
                                        <p:strVal val="visible"/>
                                      </p:to>
                                    </p:set>
                                    <p:anim calcmode="lin" valueType="num">
                                      <p:cBhvr>
                                        <p:cTn id="17" dur="500" fill="hold"/>
                                        <p:tgtEl>
                                          <p:spTgt spid="105"/>
                                        </p:tgtEl>
                                        <p:attrNameLst>
                                          <p:attrName>ppt_w</p:attrName>
                                        </p:attrNameLst>
                                      </p:cBhvr>
                                      <p:tavLst>
                                        <p:tav tm="0">
                                          <p:val>
                                            <p:fltVal val="0"/>
                                          </p:val>
                                        </p:tav>
                                        <p:tav tm="100000">
                                          <p:val>
                                            <p:strVal val="#ppt_w"/>
                                          </p:val>
                                        </p:tav>
                                      </p:tavLst>
                                    </p:anim>
                                    <p:anim calcmode="lin" valueType="num">
                                      <p:cBhvr>
                                        <p:cTn id="18" dur="500" fill="hold"/>
                                        <p:tgtEl>
                                          <p:spTgt spid="105"/>
                                        </p:tgtEl>
                                        <p:attrNameLst>
                                          <p:attrName>ppt_h</p:attrName>
                                        </p:attrNameLst>
                                      </p:cBhvr>
                                      <p:tavLst>
                                        <p:tav tm="0">
                                          <p:val>
                                            <p:fltVal val="0"/>
                                          </p:val>
                                        </p:tav>
                                        <p:tav tm="100000">
                                          <p:val>
                                            <p:strVal val="#ppt_h"/>
                                          </p:val>
                                        </p:tav>
                                      </p:tavLst>
                                    </p:anim>
                                    <p:animEffect transition="in" filter="fade">
                                      <p:cBhvr>
                                        <p:cTn id="19" dur="500"/>
                                        <p:tgtEl>
                                          <p:spTgt spid="105"/>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122"/>
                                        </p:tgtEl>
                                        <p:attrNameLst>
                                          <p:attrName>style.visibility</p:attrName>
                                        </p:attrNameLst>
                                      </p:cBhvr>
                                      <p:to>
                                        <p:strVal val="visible"/>
                                      </p:to>
                                    </p:set>
                                    <p:animEffect transition="in" filter="wipe(left)">
                                      <p:cBhvr>
                                        <p:cTn id="23" dur="500"/>
                                        <p:tgtEl>
                                          <p:spTgt spid="122"/>
                                        </p:tgtEl>
                                      </p:cBhvr>
                                    </p:animEffect>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89"/>
                                        </p:tgtEl>
                                        <p:attrNameLst>
                                          <p:attrName>style.visibility</p:attrName>
                                        </p:attrNameLst>
                                      </p:cBhvr>
                                      <p:to>
                                        <p:strVal val="visible"/>
                                      </p:to>
                                    </p:set>
                                    <p:anim calcmode="lin" valueType="num">
                                      <p:cBhvr>
                                        <p:cTn id="27" dur="500" fill="hold"/>
                                        <p:tgtEl>
                                          <p:spTgt spid="89"/>
                                        </p:tgtEl>
                                        <p:attrNameLst>
                                          <p:attrName>ppt_w</p:attrName>
                                        </p:attrNameLst>
                                      </p:cBhvr>
                                      <p:tavLst>
                                        <p:tav tm="0">
                                          <p:val>
                                            <p:fltVal val="0"/>
                                          </p:val>
                                        </p:tav>
                                        <p:tav tm="100000">
                                          <p:val>
                                            <p:strVal val="#ppt_w"/>
                                          </p:val>
                                        </p:tav>
                                      </p:tavLst>
                                    </p:anim>
                                    <p:anim calcmode="lin" valueType="num">
                                      <p:cBhvr>
                                        <p:cTn id="28" dur="500" fill="hold"/>
                                        <p:tgtEl>
                                          <p:spTgt spid="89"/>
                                        </p:tgtEl>
                                        <p:attrNameLst>
                                          <p:attrName>ppt_h</p:attrName>
                                        </p:attrNameLst>
                                      </p:cBhvr>
                                      <p:tavLst>
                                        <p:tav tm="0">
                                          <p:val>
                                            <p:fltVal val="0"/>
                                          </p:val>
                                        </p:tav>
                                        <p:tav tm="100000">
                                          <p:val>
                                            <p:strVal val="#ppt_h"/>
                                          </p:val>
                                        </p:tav>
                                      </p:tavLst>
                                    </p:anim>
                                    <p:animEffect transition="in" filter="fade">
                                      <p:cBhvr>
                                        <p:cTn id="29" dur="500"/>
                                        <p:tgtEl>
                                          <p:spTgt spid="89"/>
                                        </p:tgtEl>
                                      </p:cBhvr>
                                    </p:animEffect>
                                  </p:childTnLst>
                                </p:cTn>
                              </p:par>
                            </p:childTnLst>
                          </p:cTn>
                        </p:par>
                        <p:par>
                          <p:cTn id="30" fill="hold">
                            <p:stCondLst>
                              <p:cond delay="3000"/>
                            </p:stCondLst>
                            <p:childTnLst>
                              <p:par>
                                <p:cTn id="31" presetID="22" presetClass="entr" presetSubtype="8" fill="hold" nodeType="afterEffect">
                                  <p:stCondLst>
                                    <p:cond delay="0"/>
                                  </p:stCondLst>
                                  <p:childTnLst>
                                    <p:set>
                                      <p:cBhvr>
                                        <p:cTn id="32" dur="1" fill="hold">
                                          <p:stCondLst>
                                            <p:cond delay="0"/>
                                          </p:stCondLst>
                                        </p:cTn>
                                        <p:tgtEl>
                                          <p:spTgt spid="119"/>
                                        </p:tgtEl>
                                        <p:attrNameLst>
                                          <p:attrName>style.visibility</p:attrName>
                                        </p:attrNameLst>
                                      </p:cBhvr>
                                      <p:to>
                                        <p:strVal val="visible"/>
                                      </p:to>
                                    </p:set>
                                    <p:animEffect transition="in" filter="wipe(left)">
                                      <p:cBhvr>
                                        <p:cTn id="33" dur="500"/>
                                        <p:tgtEl>
                                          <p:spTgt spid="119"/>
                                        </p:tgtEl>
                                      </p:cBhvr>
                                    </p:animEffect>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82"/>
                                        </p:tgtEl>
                                        <p:attrNameLst>
                                          <p:attrName>style.visibility</p:attrName>
                                        </p:attrNameLst>
                                      </p:cBhvr>
                                      <p:to>
                                        <p:strVal val="visible"/>
                                      </p:to>
                                    </p:set>
                                    <p:anim calcmode="lin" valueType="num">
                                      <p:cBhvr>
                                        <p:cTn id="37" dur="500" fill="hold"/>
                                        <p:tgtEl>
                                          <p:spTgt spid="82"/>
                                        </p:tgtEl>
                                        <p:attrNameLst>
                                          <p:attrName>ppt_w</p:attrName>
                                        </p:attrNameLst>
                                      </p:cBhvr>
                                      <p:tavLst>
                                        <p:tav tm="0">
                                          <p:val>
                                            <p:fltVal val="0"/>
                                          </p:val>
                                        </p:tav>
                                        <p:tav tm="100000">
                                          <p:val>
                                            <p:strVal val="#ppt_w"/>
                                          </p:val>
                                        </p:tav>
                                      </p:tavLst>
                                    </p:anim>
                                    <p:anim calcmode="lin" valueType="num">
                                      <p:cBhvr>
                                        <p:cTn id="38" dur="500" fill="hold"/>
                                        <p:tgtEl>
                                          <p:spTgt spid="82"/>
                                        </p:tgtEl>
                                        <p:attrNameLst>
                                          <p:attrName>ppt_h</p:attrName>
                                        </p:attrNameLst>
                                      </p:cBhvr>
                                      <p:tavLst>
                                        <p:tav tm="0">
                                          <p:val>
                                            <p:fltVal val="0"/>
                                          </p:val>
                                        </p:tav>
                                        <p:tav tm="100000">
                                          <p:val>
                                            <p:strVal val="#ppt_h"/>
                                          </p:val>
                                        </p:tav>
                                      </p:tavLst>
                                    </p:anim>
                                    <p:animEffect transition="in" filter="fade">
                                      <p:cBhvr>
                                        <p:cTn id="39" dur="500"/>
                                        <p:tgtEl>
                                          <p:spTgt spid="82"/>
                                        </p:tgtEl>
                                      </p:cBhvr>
                                    </p:animEffect>
                                  </p:childTnLst>
                                </p:cTn>
                              </p:par>
                            </p:childTnLst>
                          </p:cTn>
                        </p:par>
                        <p:par>
                          <p:cTn id="40" fill="hold">
                            <p:stCondLst>
                              <p:cond delay="4000"/>
                            </p:stCondLst>
                            <p:childTnLst>
                              <p:par>
                                <p:cTn id="41" presetID="22" presetClass="entr" presetSubtype="8" fill="hold" nodeType="afterEffect">
                                  <p:stCondLst>
                                    <p:cond delay="0"/>
                                  </p:stCondLst>
                                  <p:childTnLst>
                                    <p:set>
                                      <p:cBhvr>
                                        <p:cTn id="42" dur="1" fill="hold">
                                          <p:stCondLst>
                                            <p:cond delay="0"/>
                                          </p:stCondLst>
                                        </p:cTn>
                                        <p:tgtEl>
                                          <p:spTgt spid="128"/>
                                        </p:tgtEl>
                                        <p:attrNameLst>
                                          <p:attrName>style.visibility</p:attrName>
                                        </p:attrNameLst>
                                      </p:cBhvr>
                                      <p:to>
                                        <p:strVal val="visible"/>
                                      </p:to>
                                    </p:set>
                                    <p:animEffect transition="in" filter="wipe(left)">
                                      <p:cBhvr>
                                        <p:cTn id="43" dur="500"/>
                                        <p:tgtEl>
                                          <p:spTgt spid="128"/>
                                        </p:tgtEl>
                                      </p:cBhvr>
                                    </p:animEffect>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childTnLst>
                          </p:cTn>
                        </p:par>
                        <p:par>
                          <p:cTn id="50" fill="hold">
                            <p:stCondLst>
                              <p:cond delay="5000"/>
                            </p:stCondLst>
                            <p:childTnLst>
                              <p:par>
                                <p:cTn id="51" presetID="22" presetClass="entr" presetSubtype="8" fill="hold" nodeType="afterEffect">
                                  <p:stCondLst>
                                    <p:cond delay="0"/>
                                  </p:stCondLst>
                                  <p:childTnLst>
                                    <p:set>
                                      <p:cBhvr>
                                        <p:cTn id="52" dur="1" fill="hold">
                                          <p:stCondLst>
                                            <p:cond delay="0"/>
                                          </p:stCondLst>
                                        </p:cTn>
                                        <p:tgtEl>
                                          <p:spTgt spid="125"/>
                                        </p:tgtEl>
                                        <p:attrNameLst>
                                          <p:attrName>style.visibility</p:attrName>
                                        </p:attrNameLst>
                                      </p:cBhvr>
                                      <p:to>
                                        <p:strVal val="visible"/>
                                      </p:to>
                                    </p:set>
                                    <p:animEffect transition="in" filter="wipe(left)">
                                      <p:cBhvr>
                                        <p:cTn id="53" dur="500"/>
                                        <p:tgtEl>
                                          <p:spTgt spid="125"/>
                                        </p:tgtEl>
                                      </p:cBhvr>
                                    </p:animEffect>
                                  </p:childTnLst>
                                </p:cTn>
                              </p:par>
                            </p:childTnLst>
                          </p:cTn>
                        </p:par>
                        <p:par>
                          <p:cTn id="54" fill="hold">
                            <p:stCondLst>
                              <p:cond delay="5500"/>
                            </p:stCondLst>
                            <p:childTnLst>
                              <p:par>
                                <p:cTn id="55" presetID="14" presetClass="entr" presetSubtype="10" fill="hold" grpId="0" nodeType="afterEffect">
                                  <p:stCondLst>
                                    <p:cond delay="0"/>
                                  </p:stCondLst>
                                  <p:childTnLst>
                                    <p:set>
                                      <p:cBhvr>
                                        <p:cTn id="56" dur="1" fill="hold">
                                          <p:stCondLst>
                                            <p:cond delay="0"/>
                                          </p:stCondLst>
                                        </p:cTn>
                                        <p:tgtEl>
                                          <p:spTgt spid="131"/>
                                        </p:tgtEl>
                                        <p:attrNameLst>
                                          <p:attrName>style.visibility</p:attrName>
                                        </p:attrNameLst>
                                      </p:cBhvr>
                                      <p:to>
                                        <p:strVal val="visible"/>
                                      </p:to>
                                    </p:set>
                                    <p:animEffect transition="in" filter="randombar(horizontal)">
                                      <p:cBhvr>
                                        <p:cTn id="57" dur="5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cxnSp>
        <p:nvCxnSpPr>
          <p:cNvPr id="108" name="直接连接符 107"/>
          <p:cNvCxnSpPr/>
          <p:nvPr/>
        </p:nvCxnSpPr>
        <p:spPr>
          <a:xfrm>
            <a:off x="502242" y="837506"/>
            <a:ext cx="10561516"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109" name="组合 108"/>
          <p:cNvGrpSpPr/>
          <p:nvPr/>
        </p:nvGrpSpPr>
        <p:grpSpPr>
          <a:xfrm>
            <a:off x="584925" y="398422"/>
            <a:ext cx="4446461" cy="405971"/>
            <a:chOff x="534571" y="319364"/>
            <a:chExt cx="5928620" cy="541295"/>
          </a:xfrm>
        </p:grpSpPr>
        <p:sp>
          <p:nvSpPr>
            <p:cNvPr id="110" name="文本框 23"/>
            <p:cNvSpPr txBox="1"/>
            <p:nvPr/>
          </p:nvSpPr>
          <p:spPr>
            <a:xfrm>
              <a:off x="665958" y="319364"/>
              <a:ext cx="2609434" cy="533480"/>
            </a:xfrm>
            <a:prstGeom prst="rect">
              <a:avLst/>
            </a:prstGeom>
            <a:noFill/>
          </p:spPr>
          <p:txBody>
            <a:bodyPr wrap="none" rtlCol="0">
              <a:spAutoFit/>
            </a:bodyPr>
            <a:lstStyle/>
            <a:p>
              <a:r>
                <a:rPr lang="en-US" altLang="zh-CN" sz="2000" dirty="0">
                  <a:solidFill>
                    <a:srgbClr val="3A3E4A"/>
                  </a:solidFill>
                  <a:latin typeface="微软雅黑" panose="020B0503020204020204" pitchFamily="34" charset="-122"/>
                  <a:ea typeface="微软雅黑" panose="020B0503020204020204" pitchFamily="34" charset="-122"/>
                </a:rPr>
                <a:t>Add tittle text</a:t>
              </a:r>
              <a:r>
                <a:rPr lang="zh-CN" altLang="en-US" sz="2000" dirty="0">
                  <a:solidFill>
                    <a:srgbClr val="3A3E4A"/>
                  </a:solidFill>
                  <a:latin typeface="微软雅黑" panose="020B0503020204020204" pitchFamily="34" charset="-122"/>
                  <a:ea typeface="微软雅黑" panose="020B0503020204020204" pitchFamily="34" charset="-122"/>
                </a:rPr>
                <a:t> </a:t>
              </a:r>
            </a:p>
          </p:txBody>
        </p:sp>
        <p:sp>
          <p:nvSpPr>
            <p:cNvPr id="111" name="等腰三角形 110"/>
            <p:cNvSpPr/>
            <p:nvPr/>
          </p:nvSpPr>
          <p:spPr>
            <a:xfrm rot="16200000" flipH="1" flipV="1">
              <a:off x="439198" y="481327"/>
              <a:ext cx="382225" cy="191480"/>
            </a:xfrm>
            <a:prstGeom prst="triangle">
              <a:avLst/>
            </a:prstGeom>
            <a:solidFill>
              <a:srgbClr val="3A3E4A"/>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latin typeface="+mj-ea"/>
                <a:ea typeface="+mj-ea"/>
              </a:endParaRPr>
            </a:p>
          </p:txBody>
        </p:sp>
        <p:sp>
          <p:nvSpPr>
            <p:cNvPr id="112" name="文本框 23"/>
            <p:cNvSpPr txBox="1"/>
            <p:nvPr/>
          </p:nvSpPr>
          <p:spPr>
            <a:xfrm>
              <a:off x="3010961" y="429773"/>
              <a:ext cx="3452230" cy="430886"/>
            </a:xfrm>
            <a:prstGeom prst="rect">
              <a:avLst/>
            </a:prstGeom>
            <a:noFill/>
          </p:spPr>
          <p:txBody>
            <a:bodyPr wrap="none" rtlCol="0">
              <a:spAutoFit/>
            </a:bodyPr>
            <a:lstStyle/>
            <a:p>
              <a:r>
                <a:rPr lang="en-US" altLang="zh-CN" sz="1500" dirty="0">
                  <a:solidFill>
                    <a:schemeClr val="tx1">
                      <a:lumMod val="60000"/>
                      <a:lumOff val="40000"/>
                    </a:schemeClr>
                  </a:solidFill>
                  <a:latin typeface="+mj-ea"/>
                  <a:ea typeface="+mj-ea"/>
                </a:rPr>
                <a:t>  Click here to add Title</a:t>
              </a:r>
              <a:endParaRPr lang="zh-CN" altLang="en-US" sz="1500" dirty="0">
                <a:solidFill>
                  <a:schemeClr val="tx1">
                    <a:lumMod val="60000"/>
                    <a:lumOff val="40000"/>
                  </a:schemeClr>
                </a:solidFill>
                <a:latin typeface="+mj-ea"/>
                <a:ea typeface="+mj-ea"/>
              </a:endParaRPr>
            </a:p>
          </p:txBody>
        </p:sp>
      </p:grpSp>
      <p:grpSp>
        <p:nvGrpSpPr>
          <p:cNvPr id="7" name="组合 6"/>
          <p:cNvGrpSpPr/>
          <p:nvPr/>
        </p:nvGrpSpPr>
        <p:grpSpPr>
          <a:xfrm>
            <a:off x="2171418" y="1981660"/>
            <a:ext cx="7847578" cy="1468779"/>
            <a:chOff x="2171700" y="1981200"/>
            <a:chExt cx="7848600" cy="1468438"/>
          </a:xfrm>
        </p:grpSpPr>
        <p:sp>
          <p:nvSpPr>
            <p:cNvPr id="8" name="矩形 7"/>
            <p:cNvSpPr/>
            <p:nvPr/>
          </p:nvSpPr>
          <p:spPr>
            <a:xfrm>
              <a:off x="2171700" y="1981200"/>
              <a:ext cx="7848600" cy="1468438"/>
            </a:xfrm>
            <a:prstGeom prst="rect">
              <a:avLst/>
            </a:prstGeom>
            <a:gradFill flip="none" rotWithShape="1">
              <a:gsLst>
                <a:gs pos="0">
                  <a:srgbClr val="A5A5A5">
                    <a:lumMod val="5000"/>
                    <a:lumOff val="95000"/>
                  </a:srgbClr>
                </a:gs>
                <a:gs pos="74000">
                  <a:srgbClr val="A5A5A5">
                    <a:lumMod val="45000"/>
                    <a:lumOff val="55000"/>
                  </a:srgbClr>
                </a:gs>
                <a:gs pos="83000">
                  <a:srgbClr val="A5A5A5">
                    <a:lumMod val="45000"/>
                    <a:lumOff val="55000"/>
                  </a:srgbClr>
                </a:gs>
                <a:gs pos="100000">
                  <a:srgbClr val="A5A5A5">
                    <a:lumMod val="30000"/>
                    <a:lumOff val="70000"/>
                  </a:srgbClr>
                </a:gs>
              </a:gsLst>
              <a:lin ang="18900000" scaled="1"/>
              <a:tileRect/>
            </a:gradFill>
            <a:ln w="12700" cap="flat" cmpd="sng" algn="ctr">
              <a:gradFill flip="none" rotWithShape="1">
                <a:gsLst>
                  <a:gs pos="0">
                    <a:srgbClr val="A5A5A5">
                      <a:lumMod val="5000"/>
                      <a:lumOff val="95000"/>
                    </a:srgbClr>
                  </a:gs>
                  <a:gs pos="74000">
                    <a:srgbClr val="A5A5A5">
                      <a:lumMod val="45000"/>
                      <a:lumOff val="55000"/>
                    </a:srgbClr>
                  </a:gs>
                  <a:gs pos="83000">
                    <a:srgbClr val="A5A5A5">
                      <a:lumMod val="45000"/>
                      <a:lumOff val="55000"/>
                    </a:srgbClr>
                  </a:gs>
                  <a:gs pos="100000">
                    <a:srgbClr val="A5A5A5">
                      <a:lumMod val="30000"/>
                      <a:lumOff val="70000"/>
                    </a:srgbClr>
                  </a:gs>
                </a:gsLst>
                <a:lin ang="8100000" scaled="1"/>
                <a:tileRect/>
              </a:gradFill>
              <a:prstDash val="solid"/>
              <a:miter lim="800000"/>
            </a:ln>
            <a:effectLst>
              <a:outerShdw blurRad="139700" dist="88900" dir="8100000" algn="tr" rotWithShape="0">
                <a:prstClr val="black">
                  <a:alpha val="40000"/>
                </a:prstClr>
              </a:outerShdw>
            </a:effectLst>
          </p:spPr>
          <p:txBody>
            <a:bodyPr rtlCol="0" anchor="ctr"/>
            <a:lstStyle/>
            <a:p>
              <a:pPr algn="ctr">
                <a:defRPr/>
              </a:pPr>
              <a:endParaRPr lang="zh-CN" altLang="en-US" kern="0">
                <a:solidFill>
                  <a:sysClr val="window" lastClr="FFFFFF"/>
                </a:solidFill>
                <a:latin typeface="Calibri" panose="020F0502020204030204"/>
                <a:ea typeface="宋体" panose="02010600030101010101" pitchFamily="2" charset="-122"/>
              </a:endParaRPr>
            </a:p>
          </p:txBody>
        </p:sp>
        <p:sp>
          <p:nvSpPr>
            <p:cNvPr id="9" name="矩形 8"/>
            <p:cNvSpPr/>
            <p:nvPr/>
          </p:nvSpPr>
          <p:spPr>
            <a:xfrm>
              <a:off x="5306695" y="2452536"/>
              <a:ext cx="4179570" cy="700413"/>
            </a:xfrm>
            <a:prstGeom prst="rect">
              <a:avLst/>
            </a:prstGeom>
          </p:spPr>
          <p:txBody>
            <a:bodyPr wrap="square">
              <a:spAutoFit/>
            </a:bodyPr>
            <a:lstStyle/>
            <a:p>
              <a:pPr algn="just">
                <a:lnSpc>
                  <a:spcPct val="150000"/>
                </a:lnSpc>
                <a:defRPr/>
              </a:pPr>
              <a:r>
                <a:rPr lang="en-US" altLang="zh-CN" sz="1400" kern="0" dirty="0">
                  <a:solidFill>
                    <a:sysClr val="window" lastClr="FFFFFF">
                      <a:lumMod val="50000"/>
                    </a:sysClr>
                  </a:solidFill>
                  <a:latin typeface="微软雅黑" panose="020B0503020204020204" pitchFamily="34" charset="-122"/>
                  <a:ea typeface="微软雅黑" panose="020B0503020204020204" pitchFamily="34" charset="-122"/>
                </a:rPr>
                <a:t>Click here to add content that matches the title.</a:t>
              </a:r>
            </a:p>
          </p:txBody>
        </p:sp>
        <p:sp>
          <p:nvSpPr>
            <p:cNvPr id="10" name="文本框 8"/>
            <p:cNvSpPr txBox="1"/>
            <p:nvPr/>
          </p:nvSpPr>
          <p:spPr>
            <a:xfrm>
              <a:off x="4400761" y="1981200"/>
              <a:ext cx="795514" cy="1446214"/>
            </a:xfrm>
            <a:prstGeom prst="rect">
              <a:avLst/>
            </a:prstGeom>
            <a:noFill/>
          </p:spPr>
          <p:txBody>
            <a:bodyPr wrap="none" rtlCol="0">
              <a:spAutoFit/>
            </a:bodyPr>
            <a:lstStyle/>
            <a:p>
              <a:pPr algn="ctr">
                <a:defRPr/>
              </a:pPr>
              <a:r>
                <a:rPr lang="en-US" altLang="zh-CN" sz="8800" kern="0" dirty="0">
                  <a:solidFill>
                    <a:schemeClr val="tx1">
                      <a:lumMod val="65000"/>
                      <a:lumOff val="35000"/>
                    </a:schemeClr>
                  </a:solidFill>
                  <a:latin typeface="Britannic Bold" panose="020B0903060703020204" pitchFamily="34" charset="0"/>
                </a:rPr>
                <a:t>A</a:t>
              </a:r>
              <a:endParaRPr lang="zh-CN" altLang="en-US" sz="8800" kern="0" dirty="0">
                <a:solidFill>
                  <a:schemeClr val="tx1">
                    <a:lumMod val="65000"/>
                    <a:lumOff val="35000"/>
                  </a:schemeClr>
                </a:solidFill>
                <a:latin typeface="Britannic Bold" panose="020B0903060703020204" pitchFamily="34" charset="0"/>
              </a:endParaRPr>
            </a:p>
          </p:txBody>
        </p:sp>
        <p:sp>
          <p:nvSpPr>
            <p:cNvPr id="11" name="文本框 9"/>
            <p:cNvSpPr txBox="1"/>
            <p:nvPr/>
          </p:nvSpPr>
          <p:spPr>
            <a:xfrm>
              <a:off x="5093833" y="2165327"/>
              <a:ext cx="2004335" cy="461558"/>
            </a:xfrm>
            <a:prstGeom prst="rect">
              <a:avLst/>
            </a:prstGeom>
            <a:noFill/>
          </p:spPr>
          <p:txBody>
            <a:bodyPr wrap="none" rtlCol="0">
              <a:spAutoFit/>
            </a:bodyPr>
            <a:lstStyle/>
            <a:p>
              <a:pPr algn="ctr">
                <a:defRPr/>
              </a:pPr>
              <a:r>
                <a:rPr lang="en-US" altLang="zh-CN" kern="0" dirty="0">
                  <a:solidFill>
                    <a:schemeClr val="tx1">
                      <a:lumMod val="65000"/>
                      <a:lumOff val="35000"/>
                    </a:schemeClr>
                  </a:solidFill>
                  <a:latin typeface="Britannic Bold" panose="020B0903060703020204" pitchFamily="34" charset="0"/>
                </a:rPr>
                <a:t>Add your title</a:t>
              </a:r>
              <a:endParaRPr lang="zh-CN" altLang="en-US" kern="0" dirty="0">
                <a:solidFill>
                  <a:schemeClr val="tx1">
                    <a:lumMod val="65000"/>
                    <a:lumOff val="35000"/>
                  </a:schemeClr>
                </a:solidFill>
                <a:latin typeface="Britannic Bold" panose="020B0903060703020204" pitchFamily="34" charset="0"/>
              </a:endParaRPr>
            </a:p>
          </p:txBody>
        </p:sp>
      </p:grpSp>
      <p:grpSp>
        <p:nvGrpSpPr>
          <p:cNvPr id="12" name="组合 11"/>
          <p:cNvGrpSpPr/>
          <p:nvPr/>
        </p:nvGrpSpPr>
        <p:grpSpPr>
          <a:xfrm>
            <a:off x="2171418" y="4165038"/>
            <a:ext cx="7847578" cy="1611833"/>
            <a:chOff x="2171700" y="4164068"/>
            <a:chExt cx="7848600" cy="1611460"/>
          </a:xfrm>
        </p:grpSpPr>
        <p:sp>
          <p:nvSpPr>
            <p:cNvPr id="13" name="矩形 12"/>
            <p:cNvSpPr/>
            <p:nvPr/>
          </p:nvSpPr>
          <p:spPr>
            <a:xfrm>
              <a:off x="2171700" y="4307090"/>
              <a:ext cx="7848600" cy="1468438"/>
            </a:xfrm>
            <a:prstGeom prst="rect">
              <a:avLst/>
            </a:prstGeom>
            <a:gradFill flip="none" rotWithShape="1">
              <a:gsLst>
                <a:gs pos="0">
                  <a:srgbClr val="A5A5A5">
                    <a:lumMod val="5000"/>
                    <a:lumOff val="95000"/>
                  </a:srgbClr>
                </a:gs>
                <a:gs pos="74000">
                  <a:srgbClr val="A5A5A5">
                    <a:lumMod val="45000"/>
                    <a:lumOff val="55000"/>
                  </a:srgbClr>
                </a:gs>
                <a:gs pos="83000">
                  <a:srgbClr val="A5A5A5">
                    <a:lumMod val="45000"/>
                    <a:lumOff val="55000"/>
                  </a:srgbClr>
                </a:gs>
                <a:gs pos="100000">
                  <a:srgbClr val="A5A5A5">
                    <a:lumMod val="30000"/>
                    <a:lumOff val="70000"/>
                  </a:srgbClr>
                </a:gs>
              </a:gsLst>
              <a:lin ang="18900000" scaled="1"/>
              <a:tileRect/>
            </a:gradFill>
            <a:ln w="12700" cap="flat" cmpd="sng" algn="ctr">
              <a:gradFill flip="none" rotWithShape="1">
                <a:gsLst>
                  <a:gs pos="0">
                    <a:srgbClr val="A5A5A5">
                      <a:lumMod val="5000"/>
                      <a:lumOff val="95000"/>
                    </a:srgbClr>
                  </a:gs>
                  <a:gs pos="74000">
                    <a:srgbClr val="A5A5A5">
                      <a:lumMod val="45000"/>
                      <a:lumOff val="55000"/>
                    </a:srgbClr>
                  </a:gs>
                  <a:gs pos="83000">
                    <a:srgbClr val="A5A5A5">
                      <a:lumMod val="45000"/>
                      <a:lumOff val="55000"/>
                    </a:srgbClr>
                  </a:gs>
                  <a:gs pos="100000">
                    <a:srgbClr val="A5A5A5">
                      <a:lumMod val="30000"/>
                      <a:lumOff val="70000"/>
                    </a:srgbClr>
                  </a:gs>
                </a:gsLst>
                <a:lin ang="8100000" scaled="1"/>
                <a:tileRect/>
              </a:gradFill>
              <a:prstDash val="solid"/>
              <a:miter lim="800000"/>
            </a:ln>
            <a:effectLst>
              <a:outerShdw blurRad="139700" dist="88900" dir="8100000" algn="tr" rotWithShape="0">
                <a:prstClr val="black">
                  <a:alpha val="40000"/>
                </a:prstClr>
              </a:outerShdw>
            </a:effectLst>
          </p:spPr>
          <p:txBody>
            <a:bodyPr rtlCol="0" anchor="ctr"/>
            <a:lstStyle/>
            <a:p>
              <a:pPr algn="ctr">
                <a:defRPr/>
              </a:pPr>
              <a:endParaRPr lang="zh-CN" altLang="en-US" kern="0">
                <a:solidFill>
                  <a:sysClr val="window" lastClr="FFFFFF"/>
                </a:solidFill>
                <a:latin typeface="Calibri" panose="020F0502020204030204"/>
                <a:ea typeface="宋体" panose="02010600030101010101" pitchFamily="2" charset="-122"/>
              </a:endParaRPr>
            </a:p>
          </p:txBody>
        </p:sp>
        <p:sp>
          <p:nvSpPr>
            <p:cNvPr id="14" name="矩形 13"/>
            <p:cNvSpPr/>
            <p:nvPr/>
          </p:nvSpPr>
          <p:spPr>
            <a:xfrm>
              <a:off x="2708728" y="4699307"/>
              <a:ext cx="4179570" cy="700414"/>
            </a:xfrm>
            <a:prstGeom prst="rect">
              <a:avLst/>
            </a:prstGeom>
          </p:spPr>
          <p:txBody>
            <a:bodyPr wrap="square">
              <a:spAutoFit/>
            </a:bodyPr>
            <a:lstStyle/>
            <a:p>
              <a:pPr algn="r">
                <a:lnSpc>
                  <a:spcPct val="150000"/>
                </a:lnSpc>
                <a:defRPr/>
              </a:pPr>
              <a:r>
                <a:rPr lang="en-US" altLang="zh-CN" sz="1400" kern="0" dirty="0">
                  <a:solidFill>
                    <a:sysClr val="window" lastClr="FFFFFF">
                      <a:lumMod val="50000"/>
                    </a:sysClr>
                  </a:solidFill>
                  <a:latin typeface="微软雅黑" panose="020B0503020204020204" pitchFamily="34" charset="-122"/>
                  <a:ea typeface="微软雅黑" panose="020B0503020204020204" pitchFamily="34" charset="-122"/>
                </a:rPr>
                <a:t>Click here to add content that matches the title.</a:t>
              </a:r>
            </a:p>
          </p:txBody>
        </p:sp>
        <p:sp>
          <p:nvSpPr>
            <p:cNvPr id="15" name="文本框 10"/>
            <p:cNvSpPr txBox="1"/>
            <p:nvPr/>
          </p:nvSpPr>
          <p:spPr>
            <a:xfrm>
              <a:off x="7037911" y="4164068"/>
              <a:ext cx="893309" cy="1446215"/>
            </a:xfrm>
            <a:prstGeom prst="rect">
              <a:avLst/>
            </a:prstGeom>
            <a:noFill/>
          </p:spPr>
          <p:txBody>
            <a:bodyPr wrap="none" rtlCol="0">
              <a:spAutoFit/>
            </a:bodyPr>
            <a:lstStyle/>
            <a:p>
              <a:pPr algn="ctr">
                <a:defRPr/>
              </a:pPr>
              <a:r>
                <a:rPr lang="en-US" altLang="zh-CN" sz="8800" kern="0" dirty="0">
                  <a:solidFill>
                    <a:schemeClr val="tx1">
                      <a:lumMod val="65000"/>
                      <a:lumOff val="35000"/>
                    </a:schemeClr>
                  </a:solidFill>
                  <a:latin typeface="Britannic Bold" panose="020B0903060703020204" pitchFamily="34" charset="0"/>
                </a:rPr>
                <a:t>B</a:t>
              </a:r>
              <a:endParaRPr lang="zh-CN" altLang="en-US" sz="8800" kern="0" dirty="0">
                <a:solidFill>
                  <a:schemeClr val="tx1">
                    <a:lumMod val="65000"/>
                    <a:lumOff val="35000"/>
                  </a:schemeClr>
                </a:solidFill>
                <a:latin typeface="Britannic Bold" panose="020B0903060703020204" pitchFamily="34" charset="0"/>
              </a:endParaRPr>
            </a:p>
          </p:txBody>
        </p:sp>
        <p:sp>
          <p:nvSpPr>
            <p:cNvPr id="16" name="文本框 11"/>
            <p:cNvSpPr txBox="1"/>
            <p:nvPr/>
          </p:nvSpPr>
          <p:spPr>
            <a:xfrm>
              <a:off x="5020088" y="4380775"/>
              <a:ext cx="2004335" cy="461558"/>
            </a:xfrm>
            <a:prstGeom prst="rect">
              <a:avLst/>
            </a:prstGeom>
            <a:noFill/>
          </p:spPr>
          <p:txBody>
            <a:bodyPr wrap="none" rtlCol="0">
              <a:spAutoFit/>
            </a:bodyPr>
            <a:lstStyle/>
            <a:p>
              <a:pPr algn="ctr">
                <a:defRPr/>
              </a:pPr>
              <a:r>
                <a:rPr lang="en-US" altLang="zh-CN" kern="0" dirty="0">
                  <a:solidFill>
                    <a:schemeClr val="tx1">
                      <a:lumMod val="65000"/>
                      <a:lumOff val="35000"/>
                    </a:schemeClr>
                  </a:solidFill>
                  <a:latin typeface="Britannic Bold" panose="020B0903060703020204" pitchFamily="34" charset="0"/>
                </a:rPr>
                <a:t>Add your title</a:t>
              </a:r>
              <a:endParaRPr lang="zh-CN" altLang="en-US" kern="0" dirty="0">
                <a:solidFill>
                  <a:schemeClr val="tx1">
                    <a:lumMod val="65000"/>
                    <a:lumOff val="35000"/>
                  </a:schemeClr>
                </a:solidFill>
                <a:latin typeface="Britannic Bold" panose="020B0903060703020204" pitchFamily="34" charset="0"/>
              </a:endParaRPr>
            </a:p>
          </p:txBody>
        </p:sp>
      </p:grpSp>
      <p:sp>
        <p:nvSpPr>
          <p:cNvPr id="17" name="圆角矩形 16"/>
          <p:cNvSpPr/>
          <p:nvPr/>
        </p:nvSpPr>
        <p:spPr>
          <a:xfrm>
            <a:off x="2436857" y="1527825"/>
            <a:ext cx="1697951" cy="1650397"/>
          </a:xfrm>
          <a:prstGeom prst="roundRect">
            <a:avLst/>
          </a:prstGeom>
          <a:blipFill>
            <a:blip r:embed="rId2"/>
            <a:stretch>
              <a:fillRect/>
            </a:stretch>
          </a:blipFill>
          <a:ln w="12700" cap="flat" cmpd="sng" algn="ctr">
            <a:gradFill flip="none" rotWithShape="1">
              <a:gsLst>
                <a:gs pos="0">
                  <a:srgbClr val="A5A5A5">
                    <a:lumMod val="5000"/>
                    <a:lumOff val="95000"/>
                  </a:srgbClr>
                </a:gs>
                <a:gs pos="74000">
                  <a:srgbClr val="A5A5A5">
                    <a:lumMod val="45000"/>
                    <a:lumOff val="55000"/>
                  </a:srgbClr>
                </a:gs>
                <a:gs pos="83000">
                  <a:srgbClr val="A5A5A5">
                    <a:lumMod val="45000"/>
                    <a:lumOff val="55000"/>
                  </a:srgbClr>
                </a:gs>
                <a:gs pos="100000">
                  <a:srgbClr val="A5A5A5">
                    <a:lumMod val="30000"/>
                    <a:lumOff val="70000"/>
                  </a:srgbClr>
                </a:gs>
              </a:gsLst>
              <a:lin ang="8100000" scaled="1"/>
              <a:tileRect/>
            </a:gradFill>
            <a:prstDash val="solid"/>
            <a:miter lim="800000"/>
          </a:ln>
          <a:effectLst>
            <a:outerShdw blurRad="88900" dist="63500" dir="8100000" algn="tr" rotWithShape="0">
              <a:prstClr val="black">
                <a:alpha val="40000"/>
              </a:prstClr>
            </a:outerShdw>
          </a:effectLst>
        </p:spPr>
        <p:txBody>
          <a:bodyPr lIns="91379" tIns="45688" rIns="91379" bIns="45688" rtlCol="0" anchor="ctr"/>
          <a:lstStyle/>
          <a:p>
            <a:pPr algn="ctr">
              <a:defRPr/>
            </a:pPr>
            <a:endParaRPr lang="zh-CN" altLang="en-US" kern="0">
              <a:solidFill>
                <a:sysClr val="window" lastClr="FFFFFF"/>
              </a:solidFill>
              <a:latin typeface="Calibri" panose="020F0502020204030204"/>
              <a:ea typeface="宋体" panose="02010600030101010101" pitchFamily="2" charset="-122"/>
            </a:endParaRPr>
          </a:p>
        </p:txBody>
      </p:sp>
      <p:sp>
        <p:nvSpPr>
          <p:cNvPr id="18" name="圆角矩形 17"/>
          <p:cNvSpPr/>
          <p:nvPr/>
        </p:nvSpPr>
        <p:spPr>
          <a:xfrm>
            <a:off x="8125591" y="3878877"/>
            <a:ext cx="1697951" cy="1650397"/>
          </a:xfrm>
          <a:prstGeom prst="roundRect">
            <a:avLst/>
          </a:prstGeom>
          <a:blipFill>
            <a:blip r:embed="rId2"/>
            <a:stretch>
              <a:fillRect/>
            </a:stretch>
          </a:blipFill>
          <a:ln w="12700" cap="flat" cmpd="sng" algn="ctr">
            <a:gradFill flip="none" rotWithShape="1">
              <a:gsLst>
                <a:gs pos="0">
                  <a:srgbClr val="A5A5A5">
                    <a:lumMod val="5000"/>
                    <a:lumOff val="95000"/>
                  </a:srgbClr>
                </a:gs>
                <a:gs pos="74000">
                  <a:srgbClr val="A5A5A5">
                    <a:lumMod val="45000"/>
                    <a:lumOff val="55000"/>
                  </a:srgbClr>
                </a:gs>
                <a:gs pos="83000">
                  <a:srgbClr val="A5A5A5">
                    <a:lumMod val="45000"/>
                    <a:lumOff val="55000"/>
                  </a:srgbClr>
                </a:gs>
                <a:gs pos="100000">
                  <a:srgbClr val="A5A5A5">
                    <a:lumMod val="30000"/>
                    <a:lumOff val="70000"/>
                  </a:srgbClr>
                </a:gs>
              </a:gsLst>
              <a:lin ang="8100000" scaled="1"/>
              <a:tileRect/>
            </a:gradFill>
            <a:prstDash val="solid"/>
            <a:miter lim="800000"/>
          </a:ln>
          <a:effectLst>
            <a:outerShdw blurRad="88900" dist="63500" dir="8100000" algn="tr" rotWithShape="0">
              <a:prstClr val="black">
                <a:alpha val="40000"/>
              </a:prstClr>
            </a:outerShdw>
          </a:effectLst>
        </p:spPr>
        <p:txBody>
          <a:bodyPr lIns="91379" tIns="45688" rIns="91379" bIns="45688" rtlCol="0" anchor="ctr"/>
          <a:lstStyle/>
          <a:p>
            <a:pPr algn="ctr">
              <a:defRPr/>
            </a:pPr>
            <a:endParaRPr lang="zh-CN" altLang="en-US" kern="0">
              <a:solidFill>
                <a:sysClr val="window" lastClr="FFFFFF"/>
              </a:solidFill>
              <a:latin typeface="Calibri" panose="020F0502020204030204"/>
              <a:ea typeface="宋体" panose="02010600030101010101" pitchFamily="2"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2000">
        <p15:prstTrans prst="wind"/>
      </p:transition>
    </mc:Choice>
    <mc:Fallback xmlns="">
      <p:transition spd="slow" advTm="2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40000" fill="hold" nodeType="afterEffect" p14:presetBounceEnd="40000">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14:bounceEnd="40000">
                                          <p:cBhvr additive="base">
                                            <p:cTn id="7" dur="500" fill="hold"/>
                                            <p:tgtEl>
                                              <p:spTgt spid="7"/>
                                            </p:tgtEl>
                                            <p:attrNameLst>
                                              <p:attrName>ppt_x</p:attrName>
                                            </p:attrNameLst>
                                          </p:cBhvr>
                                          <p:tavLst>
                                            <p:tav tm="0">
                                              <p:val>
                                                <p:strVal val="1+#ppt_w/2"/>
                                              </p:val>
                                            </p:tav>
                                            <p:tav tm="100000">
                                              <p:val>
                                                <p:strVal val="#ppt_x"/>
                                              </p:val>
                                            </p:tav>
                                          </p:tavLst>
                                        </p:anim>
                                        <p:anim calcmode="lin" valueType="num" p14:bounceEnd="40000">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2" presetClass="entr" presetSubtype="8" accel="40000" fill="hold" nodeType="withEffect" p14:presetBounceEnd="40000">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14:bounceEnd="40000">
                                          <p:cBhvr additive="base">
                                            <p:cTn id="11" dur="500" fill="hold"/>
                                            <p:tgtEl>
                                              <p:spTgt spid="12"/>
                                            </p:tgtEl>
                                            <p:attrNameLst>
                                              <p:attrName>ppt_x</p:attrName>
                                            </p:attrNameLst>
                                          </p:cBhvr>
                                          <p:tavLst>
                                            <p:tav tm="0">
                                              <p:val>
                                                <p:strVal val="0-#ppt_w/2"/>
                                              </p:val>
                                            </p:tav>
                                            <p:tav tm="100000">
                                              <p:val>
                                                <p:strVal val="#ppt_x"/>
                                              </p:val>
                                            </p:tav>
                                          </p:tavLst>
                                        </p:anim>
                                        <p:anim calcmode="lin" valueType="num" p14:bounceEnd="40000">
                                          <p:cBhvr additive="base">
                                            <p:cTn id="12" dur="500" fill="hold"/>
                                            <p:tgtEl>
                                              <p:spTgt spid="12"/>
                                            </p:tgtEl>
                                            <p:attrNameLst>
                                              <p:attrName>ppt_y</p:attrName>
                                            </p:attrNameLst>
                                          </p:cBhvr>
                                          <p:tavLst>
                                            <p:tav tm="0">
                                              <p:val>
                                                <p:strVal val="#ppt_y"/>
                                              </p:val>
                                            </p:tav>
                                            <p:tav tm="100000">
                                              <p:val>
                                                <p:strVal val="#ppt_y"/>
                                              </p:val>
                                            </p:tav>
                                          </p:tavLst>
                                        </p:anim>
                                      </p:childTnLst>
                                    </p:cTn>
                                  </p:par>
                                  <p:par>
                                    <p:cTn id="13" presetID="47" presetClass="entr" presetSubtype="0" fill="hold" grpId="0" nodeType="withEffect">
                                      <p:stCondLst>
                                        <p:cond delay="25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anim calcmode="lin" valueType="num">
                                          <p:cBhvr>
                                            <p:cTn id="16" dur="500" fill="hold"/>
                                            <p:tgtEl>
                                              <p:spTgt spid="17"/>
                                            </p:tgtEl>
                                            <p:attrNameLst>
                                              <p:attrName>ppt_x</p:attrName>
                                            </p:attrNameLst>
                                          </p:cBhvr>
                                          <p:tavLst>
                                            <p:tav tm="0">
                                              <p:val>
                                                <p:strVal val="#ppt_x"/>
                                              </p:val>
                                            </p:tav>
                                            <p:tav tm="100000">
                                              <p:val>
                                                <p:strVal val="#ppt_x"/>
                                              </p:val>
                                            </p:tav>
                                          </p:tavLst>
                                        </p:anim>
                                        <p:anim calcmode="lin" valueType="num">
                                          <p:cBhvr>
                                            <p:cTn id="17" dur="500" fill="hold"/>
                                            <p:tgtEl>
                                              <p:spTgt spid="17"/>
                                            </p:tgtEl>
                                            <p:attrNameLst>
                                              <p:attrName>ppt_y</p:attrName>
                                            </p:attrNameLst>
                                          </p:cBhvr>
                                          <p:tavLst>
                                            <p:tav tm="0">
                                              <p:val>
                                                <p:strVal val="#ppt_y-.1"/>
                                              </p:val>
                                            </p:tav>
                                            <p:tav tm="100000">
                                              <p:val>
                                                <p:strVal val="#ppt_y"/>
                                              </p:val>
                                            </p:tav>
                                          </p:tavLst>
                                        </p:anim>
                                      </p:childTnLst>
                                    </p:cTn>
                                  </p:par>
                                  <p:par>
                                    <p:cTn id="18" presetID="47" presetClass="entr" presetSubtype="0" fill="hold" grpId="0" nodeType="withEffect">
                                      <p:stCondLst>
                                        <p:cond delay="25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500"/>
                                            <p:tgtEl>
                                              <p:spTgt spid="18"/>
                                            </p:tgtEl>
                                          </p:cBhvr>
                                        </p:animEffect>
                                        <p:anim calcmode="lin" valueType="num">
                                          <p:cBhvr>
                                            <p:cTn id="21" dur="500" fill="hold"/>
                                            <p:tgtEl>
                                              <p:spTgt spid="18"/>
                                            </p:tgtEl>
                                            <p:attrNameLst>
                                              <p:attrName>ppt_x</p:attrName>
                                            </p:attrNameLst>
                                          </p:cBhvr>
                                          <p:tavLst>
                                            <p:tav tm="0">
                                              <p:val>
                                                <p:strVal val="#ppt_x"/>
                                              </p:val>
                                            </p:tav>
                                            <p:tav tm="100000">
                                              <p:val>
                                                <p:strVal val="#ppt_x"/>
                                              </p:val>
                                            </p:tav>
                                          </p:tavLst>
                                        </p:anim>
                                        <p:anim calcmode="lin" valueType="num">
                                          <p:cBhvr>
                                            <p:cTn id="22" dur="5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4000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1+#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2" presetClass="entr" presetSubtype="8" accel="40000"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0-#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par>
                                    <p:cTn id="13" presetID="47" presetClass="entr" presetSubtype="0" fill="hold" grpId="0" nodeType="withEffect">
                                      <p:stCondLst>
                                        <p:cond delay="25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anim calcmode="lin" valueType="num">
                                          <p:cBhvr>
                                            <p:cTn id="16" dur="500" fill="hold"/>
                                            <p:tgtEl>
                                              <p:spTgt spid="17"/>
                                            </p:tgtEl>
                                            <p:attrNameLst>
                                              <p:attrName>ppt_x</p:attrName>
                                            </p:attrNameLst>
                                          </p:cBhvr>
                                          <p:tavLst>
                                            <p:tav tm="0">
                                              <p:val>
                                                <p:strVal val="#ppt_x"/>
                                              </p:val>
                                            </p:tav>
                                            <p:tav tm="100000">
                                              <p:val>
                                                <p:strVal val="#ppt_x"/>
                                              </p:val>
                                            </p:tav>
                                          </p:tavLst>
                                        </p:anim>
                                        <p:anim calcmode="lin" valueType="num">
                                          <p:cBhvr>
                                            <p:cTn id="17" dur="500" fill="hold"/>
                                            <p:tgtEl>
                                              <p:spTgt spid="17"/>
                                            </p:tgtEl>
                                            <p:attrNameLst>
                                              <p:attrName>ppt_y</p:attrName>
                                            </p:attrNameLst>
                                          </p:cBhvr>
                                          <p:tavLst>
                                            <p:tav tm="0">
                                              <p:val>
                                                <p:strVal val="#ppt_y-.1"/>
                                              </p:val>
                                            </p:tav>
                                            <p:tav tm="100000">
                                              <p:val>
                                                <p:strVal val="#ppt_y"/>
                                              </p:val>
                                            </p:tav>
                                          </p:tavLst>
                                        </p:anim>
                                      </p:childTnLst>
                                    </p:cTn>
                                  </p:par>
                                  <p:par>
                                    <p:cTn id="18" presetID="47" presetClass="entr" presetSubtype="0" fill="hold" grpId="0" nodeType="withEffect">
                                      <p:stCondLst>
                                        <p:cond delay="25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500"/>
                                            <p:tgtEl>
                                              <p:spTgt spid="18"/>
                                            </p:tgtEl>
                                          </p:cBhvr>
                                        </p:animEffect>
                                        <p:anim calcmode="lin" valueType="num">
                                          <p:cBhvr>
                                            <p:cTn id="21" dur="500" fill="hold"/>
                                            <p:tgtEl>
                                              <p:spTgt spid="18"/>
                                            </p:tgtEl>
                                            <p:attrNameLst>
                                              <p:attrName>ppt_x</p:attrName>
                                            </p:attrNameLst>
                                          </p:cBhvr>
                                          <p:tavLst>
                                            <p:tav tm="0">
                                              <p:val>
                                                <p:strVal val="#ppt_x"/>
                                              </p:val>
                                            </p:tav>
                                            <p:tav tm="100000">
                                              <p:val>
                                                <p:strVal val="#ppt_x"/>
                                              </p:val>
                                            </p:tav>
                                          </p:tavLst>
                                        </p:anim>
                                        <p:anim calcmode="lin" valueType="num">
                                          <p:cBhvr>
                                            <p:cTn id="22" dur="5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Lst>
      </p:timing>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cxnSp>
        <p:nvCxnSpPr>
          <p:cNvPr id="108" name="直接连接符 107"/>
          <p:cNvCxnSpPr/>
          <p:nvPr/>
        </p:nvCxnSpPr>
        <p:spPr>
          <a:xfrm>
            <a:off x="502242" y="837506"/>
            <a:ext cx="10561516"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109" name="组合 108"/>
          <p:cNvGrpSpPr/>
          <p:nvPr/>
        </p:nvGrpSpPr>
        <p:grpSpPr>
          <a:xfrm>
            <a:off x="584925" y="398422"/>
            <a:ext cx="4446461" cy="405971"/>
            <a:chOff x="534571" y="319364"/>
            <a:chExt cx="5928620" cy="541295"/>
          </a:xfrm>
        </p:grpSpPr>
        <p:sp>
          <p:nvSpPr>
            <p:cNvPr id="110" name="文本框 23"/>
            <p:cNvSpPr txBox="1"/>
            <p:nvPr/>
          </p:nvSpPr>
          <p:spPr>
            <a:xfrm>
              <a:off x="665958" y="319364"/>
              <a:ext cx="2609434" cy="533480"/>
            </a:xfrm>
            <a:prstGeom prst="rect">
              <a:avLst/>
            </a:prstGeom>
            <a:noFill/>
          </p:spPr>
          <p:txBody>
            <a:bodyPr wrap="none" rtlCol="0">
              <a:spAutoFit/>
            </a:bodyPr>
            <a:lstStyle/>
            <a:p>
              <a:r>
                <a:rPr lang="en-US" altLang="zh-CN" sz="2000" dirty="0">
                  <a:solidFill>
                    <a:srgbClr val="3A3E4A"/>
                  </a:solidFill>
                  <a:latin typeface="微软雅黑" panose="020B0503020204020204" pitchFamily="34" charset="-122"/>
                  <a:ea typeface="微软雅黑" panose="020B0503020204020204" pitchFamily="34" charset="-122"/>
                </a:rPr>
                <a:t>Add tittle text</a:t>
              </a:r>
              <a:r>
                <a:rPr lang="zh-CN" altLang="en-US" sz="2000" dirty="0">
                  <a:solidFill>
                    <a:srgbClr val="3A3E4A"/>
                  </a:solidFill>
                  <a:latin typeface="微软雅黑" panose="020B0503020204020204" pitchFamily="34" charset="-122"/>
                  <a:ea typeface="微软雅黑" panose="020B0503020204020204" pitchFamily="34" charset="-122"/>
                </a:rPr>
                <a:t> </a:t>
              </a:r>
            </a:p>
          </p:txBody>
        </p:sp>
        <p:sp>
          <p:nvSpPr>
            <p:cNvPr id="111" name="等腰三角形 110"/>
            <p:cNvSpPr/>
            <p:nvPr/>
          </p:nvSpPr>
          <p:spPr>
            <a:xfrm rot="16200000" flipH="1" flipV="1">
              <a:off x="439198" y="481327"/>
              <a:ext cx="382225" cy="191480"/>
            </a:xfrm>
            <a:prstGeom prst="triangle">
              <a:avLst/>
            </a:prstGeom>
            <a:solidFill>
              <a:srgbClr val="3A3E4A"/>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latin typeface="+mj-ea"/>
                <a:ea typeface="+mj-ea"/>
              </a:endParaRPr>
            </a:p>
          </p:txBody>
        </p:sp>
        <p:sp>
          <p:nvSpPr>
            <p:cNvPr id="112" name="文本框 23"/>
            <p:cNvSpPr txBox="1"/>
            <p:nvPr/>
          </p:nvSpPr>
          <p:spPr>
            <a:xfrm>
              <a:off x="3010961" y="429773"/>
              <a:ext cx="3452230" cy="430886"/>
            </a:xfrm>
            <a:prstGeom prst="rect">
              <a:avLst/>
            </a:prstGeom>
            <a:noFill/>
          </p:spPr>
          <p:txBody>
            <a:bodyPr wrap="none" rtlCol="0">
              <a:spAutoFit/>
            </a:bodyPr>
            <a:lstStyle/>
            <a:p>
              <a:r>
                <a:rPr lang="en-US" altLang="zh-CN" sz="1500" dirty="0">
                  <a:solidFill>
                    <a:schemeClr val="tx1">
                      <a:lumMod val="60000"/>
                      <a:lumOff val="40000"/>
                    </a:schemeClr>
                  </a:solidFill>
                  <a:latin typeface="+mj-ea"/>
                  <a:ea typeface="+mj-ea"/>
                </a:rPr>
                <a:t>  Click here to add Title</a:t>
              </a:r>
              <a:endParaRPr lang="zh-CN" altLang="en-US" sz="1500" dirty="0">
                <a:solidFill>
                  <a:schemeClr val="tx1">
                    <a:lumMod val="60000"/>
                    <a:lumOff val="40000"/>
                  </a:schemeClr>
                </a:solidFill>
                <a:latin typeface="+mj-ea"/>
                <a:ea typeface="+mj-ea"/>
              </a:endParaRPr>
            </a:p>
          </p:txBody>
        </p:sp>
      </p:grpSp>
      <p:graphicFrame>
        <p:nvGraphicFramePr>
          <p:cNvPr id="7" name="图表 6"/>
          <p:cNvGraphicFramePr/>
          <p:nvPr/>
        </p:nvGraphicFramePr>
        <p:xfrm>
          <a:off x="-345238" y="1511301"/>
          <a:ext cx="4747889" cy="270814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图表 7"/>
          <p:cNvGraphicFramePr/>
          <p:nvPr/>
        </p:nvGraphicFramePr>
        <p:xfrm>
          <a:off x="2366293" y="1511301"/>
          <a:ext cx="4747889" cy="270814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图表 8"/>
          <p:cNvGraphicFramePr/>
          <p:nvPr/>
        </p:nvGraphicFramePr>
        <p:xfrm>
          <a:off x="5077820" y="1511301"/>
          <a:ext cx="4747889" cy="270814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 name="图表 9"/>
          <p:cNvGraphicFramePr/>
          <p:nvPr/>
        </p:nvGraphicFramePr>
        <p:xfrm>
          <a:off x="7789351" y="1511301"/>
          <a:ext cx="4747889" cy="2708140"/>
        </p:xfrm>
        <a:graphic>
          <a:graphicData uri="http://schemas.openxmlformats.org/drawingml/2006/chart">
            <c:chart xmlns:c="http://schemas.openxmlformats.org/drawingml/2006/chart" xmlns:r="http://schemas.openxmlformats.org/officeDocument/2006/relationships" r:id="rId5"/>
          </a:graphicData>
        </a:graphic>
      </p:graphicFrame>
      <p:sp>
        <p:nvSpPr>
          <p:cNvPr id="11" name="文本框 27"/>
          <p:cNvSpPr txBox="1"/>
          <p:nvPr/>
        </p:nvSpPr>
        <p:spPr>
          <a:xfrm>
            <a:off x="1227450" y="2542587"/>
            <a:ext cx="1447958" cy="535540"/>
          </a:xfrm>
          <a:prstGeom prst="rect">
            <a:avLst/>
          </a:prstGeom>
          <a:noFill/>
        </p:spPr>
        <p:txBody>
          <a:bodyPr wrap="square" lIns="83155" tIns="41578" rIns="83155" bIns="41578" rtlCol="0">
            <a:spAutoFit/>
          </a:bodyPr>
          <a:lstStyle/>
          <a:p>
            <a:pPr algn="ctr"/>
            <a:r>
              <a:rPr lang="en-US" altLang="zh-CN" sz="2900" dirty="0">
                <a:solidFill>
                  <a:schemeClr val="tx1">
                    <a:lumMod val="65000"/>
                    <a:lumOff val="35000"/>
                  </a:schemeClr>
                </a:solidFill>
                <a:latin typeface="Impact" panose="020B0806030902050204" pitchFamily="34" charset="0"/>
              </a:rPr>
              <a:t>30</a:t>
            </a:r>
            <a:r>
              <a:rPr lang="en-US" altLang="zh-CN" sz="1900" dirty="0">
                <a:solidFill>
                  <a:schemeClr val="tx1">
                    <a:lumMod val="65000"/>
                    <a:lumOff val="35000"/>
                  </a:schemeClr>
                </a:solidFill>
                <a:latin typeface="Impact" panose="020B0806030902050204" pitchFamily="34" charset="0"/>
              </a:rPr>
              <a:t>%</a:t>
            </a:r>
            <a:endParaRPr lang="zh-CN" altLang="en-US" sz="1900" dirty="0">
              <a:solidFill>
                <a:schemeClr val="tx1">
                  <a:lumMod val="65000"/>
                  <a:lumOff val="35000"/>
                </a:schemeClr>
              </a:solidFill>
              <a:latin typeface="Impact" panose="020B0806030902050204" pitchFamily="34" charset="0"/>
            </a:endParaRPr>
          </a:p>
        </p:txBody>
      </p:sp>
      <p:sp>
        <p:nvSpPr>
          <p:cNvPr id="12" name="文本框 28"/>
          <p:cNvSpPr txBox="1"/>
          <p:nvPr/>
        </p:nvSpPr>
        <p:spPr>
          <a:xfrm>
            <a:off x="3925421" y="2542586"/>
            <a:ext cx="1447958" cy="535540"/>
          </a:xfrm>
          <a:prstGeom prst="rect">
            <a:avLst/>
          </a:prstGeom>
          <a:noFill/>
        </p:spPr>
        <p:txBody>
          <a:bodyPr wrap="square" lIns="83155" tIns="41578" rIns="83155" bIns="41578" rtlCol="0">
            <a:spAutoFit/>
          </a:bodyPr>
          <a:lstStyle/>
          <a:p>
            <a:pPr algn="ctr"/>
            <a:r>
              <a:rPr lang="en-US" altLang="zh-CN" sz="2900" dirty="0">
                <a:solidFill>
                  <a:schemeClr val="tx1">
                    <a:lumMod val="65000"/>
                    <a:lumOff val="35000"/>
                  </a:schemeClr>
                </a:solidFill>
                <a:latin typeface="Impact" panose="020B0806030902050204" pitchFamily="34" charset="0"/>
              </a:rPr>
              <a:t>50</a:t>
            </a:r>
            <a:r>
              <a:rPr lang="en-US" altLang="zh-CN" sz="1900" dirty="0">
                <a:solidFill>
                  <a:schemeClr val="tx1">
                    <a:lumMod val="65000"/>
                    <a:lumOff val="35000"/>
                  </a:schemeClr>
                </a:solidFill>
                <a:latin typeface="Impact" panose="020B0806030902050204" pitchFamily="34" charset="0"/>
              </a:rPr>
              <a:t>%</a:t>
            </a:r>
            <a:endParaRPr lang="zh-CN" altLang="en-US" sz="1900" dirty="0">
              <a:solidFill>
                <a:schemeClr val="tx1">
                  <a:lumMod val="65000"/>
                  <a:lumOff val="35000"/>
                </a:schemeClr>
              </a:solidFill>
              <a:latin typeface="Impact" panose="020B0806030902050204" pitchFamily="34" charset="0"/>
            </a:endParaRPr>
          </a:p>
        </p:txBody>
      </p:sp>
      <p:sp>
        <p:nvSpPr>
          <p:cNvPr id="13" name="文本框 29"/>
          <p:cNvSpPr txBox="1"/>
          <p:nvPr/>
        </p:nvSpPr>
        <p:spPr>
          <a:xfrm>
            <a:off x="6623392" y="2542587"/>
            <a:ext cx="1447958" cy="535540"/>
          </a:xfrm>
          <a:prstGeom prst="rect">
            <a:avLst/>
          </a:prstGeom>
          <a:noFill/>
        </p:spPr>
        <p:txBody>
          <a:bodyPr wrap="square" lIns="83155" tIns="41578" rIns="83155" bIns="41578" rtlCol="0">
            <a:spAutoFit/>
          </a:bodyPr>
          <a:lstStyle/>
          <a:p>
            <a:pPr algn="ctr"/>
            <a:r>
              <a:rPr lang="en-US" altLang="zh-CN" sz="2900" dirty="0">
                <a:solidFill>
                  <a:schemeClr val="tx1">
                    <a:lumMod val="65000"/>
                    <a:lumOff val="35000"/>
                  </a:schemeClr>
                </a:solidFill>
                <a:latin typeface="Impact" panose="020B0806030902050204" pitchFamily="34" charset="0"/>
              </a:rPr>
              <a:t>80</a:t>
            </a:r>
            <a:r>
              <a:rPr lang="en-US" altLang="zh-CN" sz="1900" dirty="0">
                <a:solidFill>
                  <a:schemeClr val="tx1">
                    <a:lumMod val="65000"/>
                    <a:lumOff val="35000"/>
                  </a:schemeClr>
                </a:solidFill>
                <a:latin typeface="Impact" panose="020B0806030902050204" pitchFamily="34" charset="0"/>
              </a:rPr>
              <a:t>%</a:t>
            </a:r>
            <a:endParaRPr lang="zh-CN" altLang="en-US" sz="1900" dirty="0">
              <a:solidFill>
                <a:schemeClr val="tx1">
                  <a:lumMod val="65000"/>
                  <a:lumOff val="35000"/>
                </a:schemeClr>
              </a:solidFill>
              <a:latin typeface="Impact" panose="020B0806030902050204" pitchFamily="34" charset="0"/>
            </a:endParaRPr>
          </a:p>
        </p:txBody>
      </p:sp>
      <p:sp>
        <p:nvSpPr>
          <p:cNvPr id="14" name="文本框 30"/>
          <p:cNvSpPr txBox="1"/>
          <p:nvPr/>
        </p:nvSpPr>
        <p:spPr>
          <a:xfrm>
            <a:off x="9389154" y="2542587"/>
            <a:ext cx="1447958" cy="535540"/>
          </a:xfrm>
          <a:prstGeom prst="rect">
            <a:avLst/>
          </a:prstGeom>
          <a:noFill/>
        </p:spPr>
        <p:txBody>
          <a:bodyPr wrap="square" lIns="83155" tIns="41578" rIns="83155" bIns="41578" rtlCol="0">
            <a:spAutoFit/>
          </a:bodyPr>
          <a:lstStyle/>
          <a:p>
            <a:pPr algn="ctr"/>
            <a:r>
              <a:rPr lang="en-US" altLang="zh-CN" sz="2900" dirty="0">
                <a:solidFill>
                  <a:schemeClr val="tx1">
                    <a:lumMod val="65000"/>
                    <a:lumOff val="35000"/>
                  </a:schemeClr>
                </a:solidFill>
                <a:latin typeface="Impact" panose="020B0806030902050204" pitchFamily="34" charset="0"/>
              </a:rPr>
              <a:t>100</a:t>
            </a:r>
            <a:r>
              <a:rPr lang="en-US" altLang="zh-CN" sz="1900" dirty="0">
                <a:solidFill>
                  <a:schemeClr val="tx1">
                    <a:lumMod val="65000"/>
                    <a:lumOff val="35000"/>
                  </a:schemeClr>
                </a:solidFill>
                <a:latin typeface="Impact" panose="020B0806030902050204" pitchFamily="34" charset="0"/>
              </a:rPr>
              <a:t>%</a:t>
            </a:r>
            <a:endParaRPr lang="zh-CN" altLang="en-US" sz="1900" dirty="0">
              <a:solidFill>
                <a:schemeClr val="tx1">
                  <a:lumMod val="65000"/>
                  <a:lumOff val="35000"/>
                </a:schemeClr>
              </a:solidFill>
              <a:latin typeface="Impact" panose="020B0806030902050204" pitchFamily="34" charset="0"/>
            </a:endParaRPr>
          </a:p>
        </p:txBody>
      </p:sp>
      <p:sp>
        <p:nvSpPr>
          <p:cNvPr id="15" name="文本框 32"/>
          <p:cNvSpPr txBox="1"/>
          <p:nvPr/>
        </p:nvSpPr>
        <p:spPr>
          <a:xfrm>
            <a:off x="1128259" y="4320790"/>
            <a:ext cx="1640330" cy="453446"/>
          </a:xfrm>
          <a:prstGeom prst="rect">
            <a:avLst/>
          </a:prstGeom>
          <a:noFill/>
        </p:spPr>
        <p:txBody>
          <a:bodyPr wrap="square" lIns="83155" tIns="41578" rIns="83155" bIns="41578" rtlCol="0">
            <a:spAutoFit/>
          </a:bodyPr>
          <a:lstStyle/>
          <a:p>
            <a:pPr algn="ctr"/>
            <a:r>
              <a:rPr lang="en-US" altLang="zh-CN" dirty="0">
                <a:solidFill>
                  <a:schemeClr val="tx1">
                    <a:lumMod val="75000"/>
                    <a:lumOff val="25000"/>
                  </a:schemeClr>
                </a:solidFill>
                <a:latin typeface="Impact" panose="020B0806030902050204" pitchFamily="34" charset="0"/>
              </a:rPr>
              <a:t>Add tittle</a:t>
            </a:r>
            <a:endParaRPr lang="zh-CN" altLang="en-US" sz="1100" dirty="0">
              <a:solidFill>
                <a:schemeClr val="tx1">
                  <a:lumMod val="75000"/>
                  <a:lumOff val="25000"/>
                </a:schemeClr>
              </a:solidFill>
              <a:latin typeface="Impact" panose="020B0806030902050204" pitchFamily="34" charset="0"/>
            </a:endParaRPr>
          </a:p>
        </p:txBody>
      </p:sp>
      <p:sp>
        <p:nvSpPr>
          <p:cNvPr id="16" name="文本框 32"/>
          <p:cNvSpPr txBox="1"/>
          <p:nvPr/>
        </p:nvSpPr>
        <p:spPr>
          <a:xfrm>
            <a:off x="3853528" y="4311908"/>
            <a:ext cx="1640330" cy="453446"/>
          </a:xfrm>
          <a:prstGeom prst="rect">
            <a:avLst/>
          </a:prstGeom>
          <a:noFill/>
        </p:spPr>
        <p:txBody>
          <a:bodyPr wrap="square" lIns="83155" tIns="41578" rIns="83155" bIns="41578" rtlCol="0">
            <a:spAutoFit/>
          </a:bodyPr>
          <a:lstStyle/>
          <a:p>
            <a:pPr algn="ctr"/>
            <a:r>
              <a:rPr lang="en-US" altLang="zh-CN" dirty="0">
                <a:solidFill>
                  <a:schemeClr val="tx1">
                    <a:lumMod val="75000"/>
                    <a:lumOff val="25000"/>
                  </a:schemeClr>
                </a:solidFill>
                <a:latin typeface="Impact" panose="020B0806030902050204" pitchFamily="34" charset="0"/>
              </a:rPr>
              <a:t>Add tittle</a:t>
            </a:r>
            <a:endParaRPr lang="zh-CN" altLang="en-US" sz="1100" dirty="0">
              <a:solidFill>
                <a:schemeClr val="tx1">
                  <a:lumMod val="75000"/>
                  <a:lumOff val="25000"/>
                </a:schemeClr>
              </a:solidFill>
              <a:latin typeface="Impact" panose="020B0806030902050204" pitchFamily="34" charset="0"/>
            </a:endParaRPr>
          </a:p>
        </p:txBody>
      </p:sp>
      <p:sp>
        <p:nvSpPr>
          <p:cNvPr id="17" name="文本框 32"/>
          <p:cNvSpPr txBox="1"/>
          <p:nvPr/>
        </p:nvSpPr>
        <p:spPr>
          <a:xfrm>
            <a:off x="6604671" y="4311908"/>
            <a:ext cx="1640330" cy="453446"/>
          </a:xfrm>
          <a:prstGeom prst="rect">
            <a:avLst/>
          </a:prstGeom>
          <a:noFill/>
        </p:spPr>
        <p:txBody>
          <a:bodyPr wrap="square" lIns="83155" tIns="41578" rIns="83155" bIns="41578" rtlCol="0">
            <a:spAutoFit/>
          </a:bodyPr>
          <a:lstStyle/>
          <a:p>
            <a:pPr algn="ctr"/>
            <a:r>
              <a:rPr lang="en-US" altLang="zh-CN" dirty="0">
                <a:solidFill>
                  <a:schemeClr val="tx1">
                    <a:lumMod val="75000"/>
                    <a:lumOff val="25000"/>
                  </a:schemeClr>
                </a:solidFill>
                <a:latin typeface="Impact" panose="020B0806030902050204" pitchFamily="34" charset="0"/>
              </a:rPr>
              <a:t>Add tittle</a:t>
            </a:r>
            <a:endParaRPr lang="zh-CN" altLang="en-US" sz="1100" dirty="0">
              <a:solidFill>
                <a:schemeClr val="tx1">
                  <a:lumMod val="75000"/>
                  <a:lumOff val="25000"/>
                </a:schemeClr>
              </a:solidFill>
              <a:latin typeface="Impact" panose="020B0806030902050204" pitchFamily="34" charset="0"/>
            </a:endParaRPr>
          </a:p>
        </p:txBody>
      </p:sp>
      <p:sp>
        <p:nvSpPr>
          <p:cNvPr id="18" name="文本框 32"/>
          <p:cNvSpPr txBox="1"/>
          <p:nvPr/>
        </p:nvSpPr>
        <p:spPr>
          <a:xfrm>
            <a:off x="9275027" y="4311908"/>
            <a:ext cx="1640330" cy="453446"/>
          </a:xfrm>
          <a:prstGeom prst="rect">
            <a:avLst/>
          </a:prstGeom>
          <a:noFill/>
        </p:spPr>
        <p:txBody>
          <a:bodyPr wrap="square" lIns="83155" tIns="41578" rIns="83155" bIns="41578" rtlCol="0">
            <a:spAutoFit/>
          </a:bodyPr>
          <a:lstStyle/>
          <a:p>
            <a:pPr algn="ctr"/>
            <a:r>
              <a:rPr lang="en-US" altLang="zh-CN" dirty="0">
                <a:solidFill>
                  <a:schemeClr val="tx1">
                    <a:lumMod val="75000"/>
                    <a:lumOff val="25000"/>
                  </a:schemeClr>
                </a:solidFill>
                <a:latin typeface="Impact" panose="020B0806030902050204" pitchFamily="34" charset="0"/>
              </a:rPr>
              <a:t>Add tittle</a:t>
            </a:r>
            <a:endParaRPr lang="zh-CN" altLang="en-US" sz="1100" dirty="0">
              <a:solidFill>
                <a:schemeClr val="tx1">
                  <a:lumMod val="75000"/>
                  <a:lumOff val="25000"/>
                </a:schemeClr>
              </a:solidFill>
              <a:latin typeface="Impact" panose="020B0806030902050204" pitchFamily="34" charset="0"/>
            </a:endParaRPr>
          </a:p>
        </p:txBody>
      </p:sp>
      <p:sp>
        <p:nvSpPr>
          <p:cNvPr id="19" name="文本框 129"/>
          <p:cNvSpPr txBox="1"/>
          <p:nvPr/>
        </p:nvSpPr>
        <p:spPr>
          <a:xfrm>
            <a:off x="1187722" y="4835485"/>
            <a:ext cx="1517366" cy="845768"/>
          </a:xfrm>
          <a:prstGeom prst="rect">
            <a:avLst/>
          </a:prstGeom>
          <a:noFill/>
        </p:spPr>
        <p:txBody>
          <a:bodyPr wrap="square" lIns="83155" tIns="41578" rIns="83155" bIns="41578" rtlCol="0">
            <a:spAutoFit/>
          </a:bodyPr>
          <a:lstStyle/>
          <a:p>
            <a:pPr algn="just">
              <a:lnSpc>
                <a:spcPct val="150000"/>
              </a:lnSpc>
            </a:pPr>
            <a:r>
              <a:rPr lang="en-US" altLang="zh-CN" sz="1100" dirty="0">
                <a:solidFill>
                  <a:prstClr val="black">
                    <a:lumMod val="50000"/>
                    <a:lumOff val="50000"/>
                  </a:prstClr>
                </a:solidFill>
                <a:latin typeface="微软雅黑" panose="020B0503020204020204" pitchFamily="34" charset="-122"/>
                <a:ea typeface="微软雅黑" panose="020B0503020204020204" pitchFamily="34" charset="-122"/>
              </a:rPr>
              <a:t>Click here to add content that matches the title.</a:t>
            </a:r>
            <a:endParaRPr lang="zh-CN" altLang="en-US" sz="1100" dirty="0">
              <a:solidFill>
                <a:prstClr val="black">
                  <a:lumMod val="50000"/>
                  <a:lumOff val="50000"/>
                </a:prstClr>
              </a:solidFill>
              <a:latin typeface="微软雅黑" panose="020B0503020204020204" pitchFamily="34" charset="-122"/>
              <a:ea typeface="微软雅黑" panose="020B0503020204020204" pitchFamily="34" charset="-122"/>
            </a:endParaRPr>
          </a:p>
        </p:txBody>
      </p:sp>
      <p:sp>
        <p:nvSpPr>
          <p:cNvPr id="20" name="文本框 129"/>
          <p:cNvSpPr txBox="1"/>
          <p:nvPr/>
        </p:nvSpPr>
        <p:spPr>
          <a:xfrm>
            <a:off x="3915011" y="4835485"/>
            <a:ext cx="1517366" cy="845768"/>
          </a:xfrm>
          <a:prstGeom prst="rect">
            <a:avLst/>
          </a:prstGeom>
          <a:noFill/>
        </p:spPr>
        <p:txBody>
          <a:bodyPr wrap="square" lIns="83155" tIns="41578" rIns="83155" bIns="41578" rtlCol="0">
            <a:spAutoFit/>
          </a:bodyPr>
          <a:lstStyle/>
          <a:p>
            <a:pPr algn="just">
              <a:lnSpc>
                <a:spcPct val="150000"/>
              </a:lnSpc>
            </a:pPr>
            <a:r>
              <a:rPr lang="en-US" altLang="zh-CN" sz="1100" dirty="0">
                <a:solidFill>
                  <a:prstClr val="black">
                    <a:lumMod val="50000"/>
                    <a:lumOff val="50000"/>
                  </a:prstClr>
                </a:solidFill>
                <a:latin typeface="微软雅黑" panose="020B0503020204020204" pitchFamily="34" charset="-122"/>
                <a:ea typeface="微软雅黑" panose="020B0503020204020204" pitchFamily="34" charset="-122"/>
              </a:rPr>
              <a:t>Click here to add content that matches the title.</a:t>
            </a:r>
            <a:endParaRPr lang="zh-CN" altLang="en-US" sz="1100" dirty="0">
              <a:solidFill>
                <a:prstClr val="black">
                  <a:lumMod val="50000"/>
                  <a:lumOff val="50000"/>
                </a:prstClr>
              </a:solidFill>
              <a:latin typeface="微软雅黑" panose="020B0503020204020204" pitchFamily="34" charset="-122"/>
              <a:ea typeface="微软雅黑" panose="020B0503020204020204" pitchFamily="34" charset="-122"/>
            </a:endParaRPr>
          </a:p>
        </p:txBody>
      </p:sp>
      <p:sp>
        <p:nvSpPr>
          <p:cNvPr id="21" name="文本框 129"/>
          <p:cNvSpPr txBox="1"/>
          <p:nvPr/>
        </p:nvSpPr>
        <p:spPr>
          <a:xfrm>
            <a:off x="6666154" y="4835485"/>
            <a:ext cx="1517366" cy="845768"/>
          </a:xfrm>
          <a:prstGeom prst="rect">
            <a:avLst/>
          </a:prstGeom>
          <a:noFill/>
        </p:spPr>
        <p:txBody>
          <a:bodyPr wrap="square" lIns="83155" tIns="41578" rIns="83155" bIns="41578" rtlCol="0">
            <a:spAutoFit/>
          </a:bodyPr>
          <a:lstStyle/>
          <a:p>
            <a:pPr algn="just">
              <a:lnSpc>
                <a:spcPct val="150000"/>
              </a:lnSpc>
            </a:pPr>
            <a:r>
              <a:rPr lang="en-US" altLang="zh-CN" sz="1100" dirty="0">
                <a:solidFill>
                  <a:prstClr val="black">
                    <a:lumMod val="50000"/>
                    <a:lumOff val="50000"/>
                  </a:prstClr>
                </a:solidFill>
                <a:latin typeface="微软雅黑" panose="020B0503020204020204" pitchFamily="34" charset="-122"/>
                <a:ea typeface="微软雅黑" panose="020B0503020204020204" pitchFamily="34" charset="-122"/>
              </a:rPr>
              <a:t>Click here to add content that matches the title.</a:t>
            </a:r>
            <a:endParaRPr lang="zh-CN" altLang="en-US" sz="1100" dirty="0">
              <a:solidFill>
                <a:prstClr val="black">
                  <a:lumMod val="50000"/>
                  <a:lumOff val="50000"/>
                </a:prstClr>
              </a:solidFill>
              <a:latin typeface="微软雅黑" panose="020B0503020204020204" pitchFamily="34" charset="-122"/>
              <a:ea typeface="微软雅黑" panose="020B0503020204020204" pitchFamily="34" charset="-122"/>
            </a:endParaRPr>
          </a:p>
        </p:txBody>
      </p:sp>
      <p:sp>
        <p:nvSpPr>
          <p:cNvPr id="22" name="文本框 129"/>
          <p:cNvSpPr txBox="1"/>
          <p:nvPr/>
        </p:nvSpPr>
        <p:spPr>
          <a:xfrm>
            <a:off x="9336512" y="4835485"/>
            <a:ext cx="1517366" cy="845768"/>
          </a:xfrm>
          <a:prstGeom prst="rect">
            <a:avLst/>
          </a:prstGeom>
          <a:noFill/>
        </p:spPr>
        <p:txBody>
          <a:bodyPr wrap="square" lIns="83155" tIns="41578" rIns="83155" bIns="41578" rtlCol="0">
            <a:spAutoFit/>
          </a:bodyPr>
          <a:lstStyle/>
          <a:p>
            <a:pPr algn="just">
              <a:lnSpc>
                <a:spcPct val="150000"/>
              </a:lnSpc>
            </a:pPr>
            <a:r>
              <a:rPr lang="en-US" altLang="zh-CN" sz="1100" dirty="0">
                <a:solidFill>
                  <a:prstClr val="black">
                    <a:lumMod val="50000"/>
                    <a:lumOff val="50000"/>
                  </a:prstClr>
                </a:solidFill>
                <a:latin typeface="微软雅黑" panose="020B0503020204020204" pitchFamily="34" charset="-122"/>
                <a:ea typeface="微软雅黑" panose="020B0503020204020204" pitchFamily="34" charset="-122"/>
              </a:rPr>
              <a:t>Click here to add content that matches the title.</a:t>
            </a:r>
            <a:endParaRPr lang="zh-CN" altLang="en-US" sz="1100" dirty="0">
              <a:solidFill>
                <a:prstClr val="black">
                  <a:lumMod val="50000"/>
                  <a:lumOff val="50000"/>
                </a:prstClr>
              </a:solidFill>
              <a:latin typeface="微软雅黑" panose="020B0503020204020204" pitchFamily="34" charset="-122"/>
              <a:ea typeface="微软雅黑" panose="020B0503020204020204" pitchFamily="34" charset="-122"/>
            </a:endParaRPr>
          </a:p>
        </p:txBody>
      </p:sp>
      <p:cxnSp>
        <p:nvCxnSpPr>
          <p:cNvPr id="23" name="直接连接符 22"/>
          <p:cNvCxnSpPr/>
          <p:nvPr/>
        </p:nvCxnSpPr>
        <p:spPr>
          <a:xfrm>
            <a:off x="957310" y="4787278"/>
            <a:ext cx="1976397" cy="0"/>
          </a:xfrm>
          <a:prstGeom prst="line">
            <a:avLst/>
          </a:prstGeom>
          <a:ln w="12700">
            <a:solidFill>
              <a:schemeClr val="tx1">
                <a:lumMod val="50000"/>
                <a:lumOff val="50000"/>
              </a:schemeClr>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a:off x="3685502" y="4787278"/>
            <a:ext cx="1976397" cy="0"/>
          </a:xfrm>
          <a:prstGeom prst="line">
            <a:avLst/>
          </a:prstGeom>
          <a:ln w="12700">
            <a:solidFill>
              <a:schemeClr val="tx1">
                <a:lumMod val="50000"/>
                <a:lumOff val="50000"/>
              </a:schemeClr>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a:off x="6436646" y="4787278"/>
            <a:ext cx="1976397" cy="0"/>
          </a:xfrm>
          <a:prstGeom prst="line">
            <a:avLst/>
          </a:prstGeom>
          <a:ln w="12700">
            <a:solidFill>
              <a:schemeClr val="tx1">
                <a:lumMod val="50000"/>
                <a:lumOff val="50000"/>
              </a:schemeClr>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a:off x="9124940" y="4787278"/>
            <a:ext cx="1976397" cy="0"/>
          </a:xfrm>
          <a:prstGeom prst="line">
            <a:avLst/>
          </a:prstGeom>
          <a:ln w="12700">
            <a:solidFill>
              <a:schemeClr val="tx1">
                <a:lumMod val="50000"/>
                <a:lumOff val="50000"/>
              </a:schemeClr>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2000">
        <p15:prstTrans prst="wind"/>
      </p:transition>
    </mc:Choice>
    <mc:Fallback xmlns="">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 fill="hold"/>
                                        <p:tgtEl>
                                          <p:spTgt spid="7"/>
                                        </p:tgtEl>
                                        <p:attrNameLst>
                                          <p:attrName>ppt_w</p:attrName>
                                        </p:attrNameLst>
                                      </p:cBhvr>
                                      <p:tavLst>
                                        <p:tav tm="0">
                                          <p:val>
                                            <p:fltVal val="0"/>
                                          </p:val>
                                        </p:tav>
                                        <p:tav tm="100000">
                                          <p:val>
                                            <p:strVal val="#ppt_w"/>
                                          </p:val>
                                        </p:tav>
                                      </p:tavLst>
                                    </p:anim>
                                    <p:anim calcmode="lin" valueType="num">
                                      <p:cBhvr>
                                        <p:cTn id="8" dur="100" fill="hold"/>
                                        <p:tgtEl>
                                          <p:spTgt spid="7"/>
                                        </p:tgtEl>
                                        <p:attrNameLst>
                                          <p:attrName>ppt_h</p:attrName>
                                        </p:attrNameLst>
                                      </p:cBhvr>
                                      <p:tavLst>
                                        <p:tav tm="0">
                                          <p:val>
                                            <p:fltVal val="0"/>
                                          </p:val>
                                        </p:tav>
                                        <p:tav tm="100000">
                                          <p:val>
                                            <p:strVal val="#ppt_h"/>
                                          </p:val>
                                        </p:tav>
                                      </p:tavLst>
                                    </p:anim>
                                    <p:animEffect transition="in" filter="fade">
                                      <p:cBhvr>
                                        <p:cTn id="9" dur="100"/>
                                        <p:tgtEl>
                                          <p:spTgt spid="7"/>
                                        </p:tgtEl>
                                      </p:cBhvr>
                                    </p:animEffect>
                                  </p:childTnLst>
                                </p:cTn>
                              </p:par>
                              <p:par>
                                <p:cTn id="10" presetID="6" presetClass="emph" presetSubtype="0" fill="hold" grpId="1" nodeType="withEffect">
                                  <p:stCondLst>
                                    <p:cond delay="100"/>
                                  </p:stCondLst>
                                  <p:childTnLst>
                                    <p:animScale>
                                      <p:cBhvr>
                                        <p:cTn id="11" dur="100" fill="hold"/>
                                        <p:tgtEl>
                                          <p:spTgt spid="7"/>
                                        </p:tgtEl>
                                      </p:cBhvr>
                                      <p:by x="110000" y="110000"/>
                                    </p:animScale>
                                  </p:childTnLst>
                                </p:cTn>
                              </p:par>
                              <p:par>
                                <p:cTn id="12" presetID="6" presetClass="emph" presetSubtype="0" fill="hold" grpId="2" nodeType="withEffect">
                                  <p:stCondLst>
                                    <p:cond delay="200"/>
                                  </p:stCondLst>
                                  <p:childTnLst>
                                    <p:animScale>
                                      <p:cBhvr>
                                        <p:cTn id="13" dur="200" fill="hold"/>
                                        <p:tgtEl>
                                          <p:spTgt spid="7"/>
                                        </p:tgtEl>
                                      </p:cBhvr>
                                      <p:by x="90000" y="90000"/>
                                    </p:animScale>
                                  </p:childTnLst>
                                </p:cTn>
                              </p:par>
                              <p:par>
                                <p:cTn id="14" presetID="6" presetClass="emph" presetSubtype="0" fill="hold" grpId="3" nodeType="withEffect">
                                  <p:stCondLst>
                                    <p:cond delay="400"/>
                                  </p:stCondLst>
                                  <p:childTnLst>
                                    <p:animScale>
                                      <p:cBhvr>
                                        <p:cTn id="15" dur="100" fill="hold"/>
                                        <p:tgtEl>
                                          <p:spTgt spid="7"/>
                                        </p:tgtEl>
                                      </p:cBhvr>
                                      <p:by x="105000" y="105000"/>
                                    </p:animScale>
                                  </p:childTnLst>
                                </p:cTn>
                              </p:par>
                              <p:par>
                                <p:cTn id="16" presetID="6" presetClass="emph" presetSubtype="0" fill="hold" grpId="4" nodeType="withEffect">
                                  <p:stCondLst>
                                    <p:cond delay="500"/>
                                  </p:stCondLst>
                                  <p:childTnLst>
                                    <p:animScale>
                                      <p:cBhvr>
                                        <p:cTn id="17" dur="200" fill="hold"/>
                                        <p:tgtEl>
                                          <p:spTgt spid="7"/>
                                        </p:tgtEl>
                                      </p:cBhvr>
                                      <p:by x="95000" y="95000"/>
                                    </p:animScale>
                                  </p:childTnLst>
                                </p:cTn>
                              </p:par>
                            </p:childTnLst>
                          </p:cTn>
                        </p:par>
                        <p:par>
                          <p:cTn id="18" fill="hold">
                            <p:stCondLst>
                              <p:cond delay="500"/>
                            </p:stCondLst>
                            <p:childTnLst>
                              <p:par>
                                <p:cTn id="19" presetID="53" presetClass="entr" presetSubtype="16"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100" fill="hold"/>
                                        <p:tgtEl>
                                          <p:spTgt spid="8"/>
                                        </p:tgtEl>
                                        <p:attrNameLst>
                                          <p:attrName>ppt_w</p:attrName>
                                        </p:attrNameLst>
                                      </p:cBhvr>
                                      <p:tavLst>
                                        <p:tav tm="0">
                                          <p:val>
                                            <p:fltVal val="0"/>
                                          </p:val>
                                        </p:tav>
                                        <p:tav tm="100000">
                                          <p:val>
                                            <p:strVal val="#ppt_w"/>
                                          </p:val>
                                        </p:tav>
                                      </p:tavLst>
                                    </p:anim>
                                    <p:anim calcmode="lin" valueType="num">
                                      <p:cBhvr>
                                        <p:cTn id="22" dur="100" fill="hold"/>
                                        <p:tgtEl>
                                          <p:spTgt spid="8"/>
                                        </p:tgtEl>
                                        <p:attrNameLst>
                                          <p:attrName>ppt_h</p:attrName>
                                        </p:attrNameLst>
                                      </p:cBhvr>
                                      <p:tavLst>
                                        <p:tav tm="0">
                                          <p:val>
                                            <p:fltVal val="0"/>
                                          </p:val>
                                        </p:tav>
                                        <p:tav tm="100000">
                                          <p:val>
                                            <p:strVal val="#ppt_h"/>
                                          </p:val>
                                        </p:tav>
                                      </p:tavLst>
                                    </p:anim>
                                    <p:animEffect transition="in" filter="fade">
                                      <p:cBhvr>
                                        <p:cTn id="23" dur="100"/>
                                        <p:tgtEl>
                                          <p:spTgt spid="8"/>
                                        </p:tgtEl>
                                      </p:cBhvr>
                                    </p:animEffect>
                                  </p:childTnLst>
                                </p:cTn>
                              </p:par>
                              <p:par>
                                <p:cTn id="24" presetID="6" presetClass="emph" presetSubtype="0" fill="hold" grpId="1" nodeType="withEffect">
                                  <p:stCondLst>
                                    <p:cond delay="100"/>
                                  </p:stCondLst>
                                  <p:childTnLst>
                                    <p:animScale>
                                      <p:cBhvr>
                                        <p:cTn id="25" dur="100" fill="hold"/>
                                        <p:tgtEl>
                                          <p:spTgt spid="8"/>
                                        </p:tgtEl>
                                      </p:cBhvr>
                                      <p:by x="110000" y="110000"/>
                                    </p:animScale>
                                  </p:childTnLst>
                                </p:cTn>
                              </p:par>
                              <p:par>
                                <p:cTn id="26" presetID="6" presetClass="emph" presetSubtype="0" fill="hold" grpId="2" nodeType="withEffect">
                                  <p:stCondLst>
                                    <p:cond delay="200"/>
                                  </p:stCondLst>
                                  <p:childTnLst>
                                    <p:animScale>
                                      <p:cBhvr>
                                        <p:cTn id="27" dur="200" fill="hold"/>
                                        <p:tgtEl>
                                          <p:spTgt spid="8"/>
                                        </p:tgtEl>
                                      </p:cBhvr>
                                      <p:by x="90000" y="90000"/>
                                    </p:animScale>
                                  </p:childTnLst>
                                </p:cTn>
                              </p:par>
                              <p:par>
                                <p:cTn id="28" presetID="6" presetClass="emph" presetSubtype="0" fill="hold" grpId="3" nodeType="withEffect">
                                  <p:stCondLst>
                                    <p:cond delay="400"/>
                                  </p:stCondLst>
                                  <p:childTnLst>
                                    <p:animScale>
                                      <p:cBhvr>
                                        <p:cTn id="29" dur="100" fill="hold"/>
                                        <p:tgtEl>
                                          <p:spTgt spid="8"/>
                                        </p:tgtEl>
                                      </p:cBhvr>
                                      <p:by x="105000" y="105000"/>
                                    </p:animScale>
                                  </p:childTnLst>
                                </p:cTn>
                              </p:par>
                              <p:par>
                                <p:cTn id="30" presetID="6" presetClass="emph" presetSubtype="0" fill="hold" grpId="4" nodeType="withEffect">
                                  <p:stCondLst>
                                    <p:cond delay="500"/>
                                  </p:stCondLst>
                                  <p:childTnLst>
                                    <p:animScale>
                                      <p:cBhvr>
                                        <p:cTn id="31" dur="200" fill="hold"/>
                                        <p:tgtEl>
                                          <p:spTgt spid="8"/>
                                        </p:tgtEl>
                                      </p:cBhvr>
                                      <p:by x="95000" y="95000"/>
                                    </p:animScale>
                                  </p:childTnLst>
                                </p:cTn>
                              </p:par>
                            </p:childTnLst>
                          </p:cTn>
                        </p:par>
                        <p:par>
                          <p:cTn id="32" fill="hold">
                            <p:stCondLst>
                              <p:cond delay="1000"/>
                            </p:stCondLst>
                            <p:childTnLst>
                              <p:par>
                                <p:cTn id="33" presetID="53" presetClass="entr" presetSubtype="16"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p:cTn id="35" dur="100" fill="hold"/>
                                        <p:tgtEl>
                                          <p:spTgt spid="9"/>
                                        </p:tgtEl>
                                        <p:attrNameLst>
                                          <p:attrName>ppt_w</p:attrName>
                                        </p:attrNameLst>
                                      </p:cBhvr>
                                      <p:tavLst>
                                        <p:tav tm="0">
                                          <p:val>
                                            <p:fltVal val="0"/>
                                          </p:val>
                                        </p:tav>
                                        <p:tav tm="100000">
                                          <p:val>
                                            <p:strVal val="#ppt_w"/>
                                          </p:val>
                                        </p:tav>
                                      </p:tavLst>
                                    </p:anim>
                                    <p:anim calcmode="lin" valueType="num">
                                      <p:cBhvr>
                                        <p:cTn id="36" dur="100" fill="hold"/>
                                        <p:tgtEl>
                                          <p:spTgt spid="9"/>
                                        </p:tgtEl>
                                        <p:attrNameLst>
                                          <p:attrName>ppt_h</p:attrName>
                                        </p:attrNameLst>
                                      </p:cBhvr>
                                      <p:tavLst>
                                        <p:tav tm="0">
                                          <p:val>
                                            <p:fltVal val="0"/>
                                          </p:val>
                                        </p:tav>
                                        <p:tav tm="100000">
                                          <p:val>
                                            <p:strVal val="#ppt_h"/>
                                          </p:val>
                                        </p:tav>
                                      </p:tavLst>
                                    </p:anim>
                                    <p:animEffect transition="in" filter="fade">
                                      <p:cBhvr>
                                        <p:cTn id="37" dur="100"/>
                                        <p:tgtEl>
                                          <p:spTgt spid="9"/>
                                        </p:tgtEl>
                                      </p:cBhvr>
                                    </p:animEffect>
                                  </p:childTnLst>
                                </p:cTn>
                              </p:par>
                              <p:par>
                                <p:cTn id="38" presetID="6" presetClass="emph" presetSubtype="0" fill="hold" grpId="1" nodeType="withEffect">
                                  <p:stCondLst>
                                    <p:cond delay="100"/>
                                  </p:stCondLst>
                                  <p:childTnLst>
                                    <p:animScale>
                                      <p:cBhvr>
                                        <p:cTn id="39" dur="100" fill="hold"/>
                                        <p:tgtEl>
                                          <p:spTgt spid="9"/>
                                        </p:tgtEl>
                                      </p:cBhvr>
                                      <p:by x="110000" y="110000"/>
                                    </p:animScale>
                                  </p:childTnLst>
                                </p:cTn>
                              </p:par>
                              <p:par>
                                <p:cTn id="40" presetID="6" presetClass="emph" presetSubtype="0" fill="hold" grpId="2" nodeType="withEffect">
                                  <p:stCondLst>
                                    <p:cond delay="200"/>
                                  </p:stCondLst>
                                  <p:childTnLst>
                                    <p:animScale>
                                      <p:cBhvr>
                                        <p:cTn id="41" dur="200" fill="hold"/>
                                        <p:tgtEl>
                                          <p:spTgt spid="9"/>
                                        </p:tgtEl>
                                      </p:cBhvr>
                                      <p:by x="90000" y="90000"/>
                                    </p:animScale>
                                  </p:childTnLst>
                                </p:cTn>
                              </p:par>
                              <p:par>
                                <p:cTn id="42" presetID="6" presetClass="emph" presetSubtype="0" fill="hold" grpId="3" nodeType="withEffect">
                                  <p:stCondLst>
                                    <p:cond delay="400"/>
                                  </p:stCondLst>
                                  <p:childTnLst>
                                    <p:animScale>
                                      <p:cBhvr>
                                        <p:cTn id="43" dur="100" fill="hold"/>
                                        <p:tgtEl>
                                          <p:spTgt spid="9"/>
                                        </p:tgtEl>
                                      </p:cBhvr>
                                      <p:by x="105000" y="105000"/>
                                    </p:animScale>
                                  </p:childTnLst>
                                </p:cTn>
                              </p:par>
                              <p:par>
                                <p:cTn id="44" presetID="6" presetClass="emph" presetSubtype="0" fill="hold" grpId="4" nodeType="withEffect">
                                  <p:stCondLst>
                                    <p:cond delay="500"/>
                                  </p:stCondLst>
                                  <p:childTnLst>
                                    <p:animScale>
                                      <p:cBhvr>
                                        <p:cTn id="45" dur="200" fill="hold"/>
                                        <p:tgtEl>
                                          <p:spTgt spid="9"/>
                                        </p:tgtEl>
                                      </p:cBhvr>
                                      <p:by x="95000" y="95000"/>
                                    </p:animScale>
                                  </p:childTnLst>
                                </p:cTn>
                              </p:par>
                            </p:childTnLst>
                          </p:cTn>
                        </p:par>
                        <p:par>
                          <p:cTn id="46" fill="hold">
                            <p:stCondLst>
                              <p:cond delay="1500"/>
                            </p:stCondLst>
                            <p:childTnLst>
                              <p:par>
                                <p:cTn id="47" presetID="53" presetClass="entr" presetSubtype="16"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p:cTn id="49" dur="100" fill="hold"/>
                                        <p:tgtEl>
                                          <p:spTgt spid="10"/>
                                        </p:tgtEl>
                                        <p:attrNameLst>
                                          <p:attrName>ppt_w</p:attrName>
                                        </p:attrNameLst>
                                      </p:cBhvr>
                                      <p:tavLst>
                                        <p:tav tm="0">
                                          <p:val>
                                            <p:fltVal val="0"/>
                                          </p:val>
                                        </p:tav>
                                        <p:tav tm="100000">
                                          <p:val>
                                            <p:strVal val="#ppt_w"/>
                                          </p:val>
                                        </p:tav>
                                      </p:tavLst>
                                    </p:anim>
                                    <p:anim calcmode="lin" valueType="num">
                                      <p:cBhvr>
                                        <p:cTn id="50" dur="100" fill="hold"/>
                                        <p:tgtEl>
                                          <p:spTgt spid="10"/>
                                        </p:tgtEl>
                                        <p:attrNameLst>
                                          <p:attrName>ppt_h</p:attrName>
                                        </p:attrNameLst>
                                      </p:cBhvr>
                                      <p:tavLst>
                                        <p:tav tm="0">
                                          <p:val>
                                            <p:fltVal val="0"/>
                                          </p:val>
                                        </p:tav>
                                        <p:tav tm="100000">
                                          <p:val>
                                            <p:strVal val="#ppt_h"/>
                                          </p:val>
                                        </p:tav>
                                      </p:tavLst>
                                    </p:anim>
                                    <p:animEffect transition="in" filter="fade">
                                      <p:cBhvr>
                                        <p:cTn id="51" dur="100"/>
                                        <p:tgtEl>
                                          <p:spTgt spid="10"/>
                                        </p:tgtEl>
                                      </p:cBhvr>
                                    </p:animEffect>
                                  </p:childTnLst>
                                </p:cTn>
                              </p:par>
                              <p:par>
                                <p:cTn id="52" presetID="6" presetClass="emph" presetSubtype="0" fill="hold" grpId="1" nodeType="withEffect">
                                  <p:stCondLst>
                                    <p:cond delay="100"/>
                                  </p:stCondLst>
                                  <p:childTnLst>
                                    <p:animScale>
                                      <p:cBhvr>
                                        <p:cTn id="53" dur="100" fill="hold"/>
                                        <p:tgtEl>
                                          <p:spTgt spid="10"/>
                                        </p:tgtEl>
                                      </p:cBhvr>
                                      <p:by x="110000" y="110000"/>
                                    </p:animScale>
                                  </p:childTnLst>
                                </p:cTn>
                              </p:par>
                              <p:par>
                                <p:cTn id="54" presetID="6" presetClass="emph" presetSubtype="0" fill="hold" grpId="2" nodeType="withEffect">
                                  <p:stCondLst>
                                    <p:cond delay="200"/>
                                  </p:stCondLst>
                                  <p:childTnLst>
                                    <p:animScale>
                                      <p:cBhvr>
                                        <p:cTn id="55" dur="200" fill="hold"/>
                                        <p:tgtEl>
                                          <p:spTgt spid="10"/>
                                        </p:tgtEl>
                                      </p:cBhvr>
                                      <p:by x="90000" y="90000"/>
                                    </p:animScale>
                                  </p:childTnLst>
                                </p:cTn>
                              </p:par>
                              <p:par>
                                <p:cTn id="56" presetID="6" presetClass="emph" presetSubtype="0" fill="hold" grpId="3" nodeType="withEffect">
                                  <p:stCondLst>
                                    <p:cond delay="400"/>
                                  </p:stCondLst>
                                  <p:childTnLst>
                                    <p:animScale>
                                      <p:cBhvr>
                                        <p:cTn id="57" dur="100" fill="hold"/>
                                        <p:tgtEl>
                                          <p:spTgt spid="10"/>
                                        </p:tgtEl>
                                      </p:cBhvr>
                                      <p:by x="105000" y="105000"/>
                                    </p:animScale>
                                  </p:childTnLst>
                                </p:cTn>
                              </p:par>
                              <p:par>
                                <p:cTn id="58" presetID="6" presetClass="emph" presetSubtype="0" fill="hold" grpId="4" nodeType="withEffect">
                                  <p:stCondLst>
                                    <p:cond delay="500"/>
                                  </p:stCondLst>
                                  <p:childTnLst>
                                    <p:animScale>
                                      <p:cBhvr>
                                        <p:cTn id="59" dur="200" fill="hold"/>
                                        <p:tgtEl>
                                          <p:spTgt spid="10"/>
                                        </p:tgtEl>
                                      </p:cBhvr>
                                      <p:by x="95000" y="95000"/>
                                    </p:animScale>
                                  </p:childTnLst>
                                </p:cTn>
                              </p:par>
                            </p:childTnLst>
                          </p:cTn>
                        </p:par>
                        <p:par>
                          <p:cTn id="60" fill="hold">
                            <p:stCondLst>
                              <p:cond delay="2000"/>
                            </p:stCondLst>
                            <p:childTnLst>
                              <p:par>
                                <p:cTn id="61" presetID="14" presetClass="entr" presetSubtype="10" fill="hold" grpId="0" nodeType="afterEffect">
                                  <p:stCondLst>
                                    <p:cond delay="0"/>
                                  </p:stCondLst>
                                  <p:childTnLst>
                                    <p:set>
                                      <p:cBhvr>
                                        <p:cTn id="62" dur="1" fill="hold">
                                          <p:stCondLst>
                                            <p:cond delay="0"/>
                                          </p:stCondLst>
                                        </p:cTn>
                                        <p:tgtEl>
                                          <p:spTgt spid="11"/>
                                        </p:tgtEl>
                                        <p:attrNameLst>
                                          <p:attrName>style.visibility</p:attrName>
                                        </p:attrNameLst>
                                      </p:cBhvr>
                                      <p:to>
                                        <p:strVal val="visible"/>
                                      </p:to>
                                    </p:set>
                                    <p:animEffect transition="in" filter="randombar(horizontal)">
                                      <p:cBhvr>
                                        <p:cTn id="63" dur="500"/>
                                        <p:tgtEl>
                                          <p:spTgt spid="11"/>
                                        </p:tgtEl>
                                      </p:cBhvr>
                                    </p:animEffect>
                                  </p:childTnLst>
                                </p:cTn>
                              </p:par>
                              <p:par>
                                <p:cTn id="64" presetID="14" presetClass="entr" presetSubtype="10" fill="hold" grpId="0" nodeType="withEffect">
                                  <p:stCondLst>
                                    <p:cond delay="0"/>
                                  </p:stCondLst>
                                  <p:childTnLst>
                                    <p:set>
                                      <p:cBhvr>
                                        <p:cTn id="65" dur="1" fill="hold">
                                          <p:stCondLst>
                                            <p:cond delay="0"/>
                                          </p:stCondLst>
                                        </p:cTn>
                                        <p:tgtEl>
                                          <p:spTgt spid="12"/>
                                        </p:tgtEl>
                                        <p:attrNameLst>
                                          <p:attrName>style.visibility</p:attrName>
                                        </p:attrNameLst>
                                      </p:cBhvr>
                                      <p:to>
                                        <p:strVal val="visible"/>
                                      </p:to>
                                    </p:set>
                                    <p:animEffect transition="in" filter="randombar(horizontal)">
                                      <p:cBhvr>
                                        <p:cTn id="66" dur="500"/>
                                        <p:tgtEl>
                                          <p:spTgt spid="12"/>
                                        </p:tgtEl>
                                      </p:cBhvr>
                                    </p:animEffect>
                                  </p:childTnLst>
                                </p:cTn>
                              </p:par>
                              <p:par>
                                <p:cTn id="67" presetID="14" presetClass="entr" presetSubtype="10" fill="hold" grpId="0" nodeType="withEffect">
                                  <p:stCondLst>
                                    <p:cond delay="0"/>
                                  </p:stCondLst>
                                  <p:childTnLst>
                                    <p:set>
                                      <p:cBhvr>
                                        <p:cTn id="68" dur="1" fill="hold">
                                          <p:stCondLst>
                                            <p:cond delay="0"/>
                                          </p:stCondLst>
                                        </p:cTn>
                                        <p:tgtEl>
                                          <p:spTgt spid="13"/>
                                        </p:tgtEl>
                                        <p:attrNameLst>
                                          <p:attrName>style.visibility</p:attrName>
                                        </p:attrNameLst>
                                      </p:cBhvr>
                                      <p:to>
                                        <p:strVal val="visible"/>
                                      </p:to>
                                    </p:set>
                                    <p:animEffect transition="in" filter="randombar(horizontal)">
                                      <p:cBhvr>
                                        <p:cTn id="69" dur="500"/>
                                        <p:tgtEl>
                                          <p:spTgt spid="13"/>
                                        </p:tgtEl>
                                      </p:cBhvr>
                                    </p:animEffect>
                                  </p:childTnLst>
                                </p:cTn>
                              </p:par>
                              <p:par>
                                <p:cTn id="70" presetID="14" presetClass="entr" presetSubtype="10" fill="hold" grpId="0" nodeType="withEffect">
                                  <p:stCondLst>
                                    <p:cond delay="0"/>
                                  </p:stCondLst>
                                  <p:childTnLst>
                                    <p:set>
                                      <p:cBhvr>
                                        <p:cTn id="71" dur="1" fill="hold">
                                          <p:stCondLst>
                                            <p:cond delay="0"/>
                                          </p:stCondLst>
                                        </p:cTn>
                                        <p:tgtEl>
                                          <p:spTgt spid="14"/>
                                        </p:tgtEl>
                                        <p:attrNameLst>
                                          <p:attrName>style.visibility</p:attrName>
                                        </p:attrNameLst>
                                      </p:cBhvr>
                                      <p:to>
                                        <p:strVal val="visible"/>
                                      </p:to>
                                    </p:set>
                                    <p:animEffect transition="in" filter="randombar(horizontal)">
                                      <p:cBhvr>
                                        <p:cTn id="72" dur="500"/>
                                        <p:tgtEl>
                                          <p:spTgt spid="14"/>
                                        </p:tgtEl>
                                      </p:cBhvr>
                                    </p:animEffect>
                                  </p:childTnLst>
                                </p:cTn>
                              </p:par>
                            </p:childTnLst>
                          </p:cTn>
                        </p:par>
                        <p:par>
                          <p:cTn id="73" fill="hold">
                            <p:stCondLst>
                              <p:cond delay="2500"/>
                            </p:stCondLst>
                            <p:childTnLst>
                              <p:par>
                                <p:cTn id="74" presetID="16" presetClass="entr" presetSubtype="37" fill="hold" nodeType="after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barn(outVertical)">
                                      <p:cBhvr>
                                        <p:cTn id="76" dur="500"/>
                                        <p:tgtEl>
                                          <p:spTgt spid="23"/>
                                        </p:tgtEl>
                                      </p:cBhvr>
                                    </p:animEffect>
                                  </p:childTnLst>
                                </p:cTn>
                              </p:par>
                              <p:par>
                                <p:cTn id="77" presetID="16" presetClass="entr" presetSubtype="37" fill="hold" nodeType="with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barn(outVertical)">
                                      <p:cBhvr>
                                        <p:cTn id="79" dur="500"/>
                                        <p:tgtEl>
                                          <p:spTgt spid="24"/>
                                        </p:tgtEl>
                                      </p:cBhvr>
                                    </p:animEffect>
                                  </p:childTnLst>
                                </p:cTn>
                              </p:par>
                              <p:par>
                                <p:cTn id="80" presetID="16" presetClass="entr" presetSubtype="37" fill="hold" nodeType="with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barn(outVertical)">
                                      <p:cBhvr>
                                        <p:cTn id="82" dur="500"/>
                                        <p:tgtEl>
                                          <p:spTgt spid="25"/>
                                        </p:tgtEl>
                                      </p:cBhvr>
                                    </p:animEffect>
                                  </p:childTnLst>
                                </p:cTn>
                              </p:par>
                              <p:par>
                                <p:cTn id="83" presetID="16" presetClass="entr" presetSubtype="37" fill="hold" nodeType="withEffect">
                                  <p:stCondLst>
                                    <p:cond delay="0"/>
                                  </p:stCondLst>
                                  <p:childTnLst>
                                    <p:set>
                                      <p:cBhvr>
                                        <p:cTn id="84" dur="1" fill="hold">
                                          <p:stCondLst>
                                            <p:cond delay="0"/>
                                          </p:stCondLst>
                                        </p:cTn>
                                        <p:tgtEl>
                                          <p:spTgt spid="26"/>
                                        </p:tgtEl>
                                        <p:attrNameLst>
                                          <p:attrName>style.visibility</p:attrName>
                                        </p:attrNameLst>
                                      </p:cBhvr>
                                      <p:to>
                                        <p:strVal val="visible"/>
                                      </p:to>
                                    </p:set>
                                    <p:animEffect transition="in" filter="barn(outVertical)">
                                      <p:cBhvr>
                                        <p:cTn id="85" dur="500"/>
                                        <p:tgtEl>
                                          <p:spTgt spid="26"/>
                                        </p:tgtEl>
                                      </p:cBhvr>
                                    </p:animEffect>
                                  </p:childTnLst>
                                </p:cTn>
                              </p:par>
                            </p:childTnLst>
                          </p:cTn>
                        </p:par>
                        <p:par>
                          <p:cTn id="86" fill="hold">
                            <p:stCondLst>
                              <p:cond delay="3000"/>
                            </p:stCondLst>
                            <p:childTnLst>
                              <p:par>
                                <p:cTn id="87" presetID="42" presetClass="entr" presetSubtype="0" fill="hold" grpId="0" nodeType="afterEffect">
                                  <p:stCondLst>
                                    <p:cond delay="0"/>
                                  </p:stCondLst>
                                  <p:childTnLst>
                                    <p:set>
                                      <p:cBhvr>
                                        <p:cTn id="88" dur="1" fill="hold">
                                          <p:stCondLst>
                                            <p:cond delay="0"/>
                                          </p:stCondLst>
                                        </p:cTn>
                                        <p:tgtEl>
                                          <p:spTgt spid="15"/>
                                        </p:tgtEl>
                                        <p:attrNameLst>
                                          <p:attrName>style.visibility</p:attrName>
                                        </p:attrNameLst>
                                      </p:cBhvr>
                                      <p:to>
                                        <p:strVal val="visible"/>
                                      </p:to>
                                    </p:set>
                                    <p:animEffect transition="in" filter="fade">
                                      <p:cBhvr>
                                        <p:cTn id="89" dur="500"/>
                                        <p:tgtEl>
                                          <p:spTgt spid="15"/>
                                        </p:tgtEl>
                                      </p:cBhvr>
                                    </p:animEffect>
                                    <p:anim calcmode="lin" valueType="num">
                                      <p:cBhvr>
                                        <p:cTn id="90" dur="500" fill="hold"/>
                                        <p:tgtEl>
                                          <p:spTgt spid="15"/>
                                        </p:tgtEl>
                                        <p:attrNameLst>
                                          <p:attrName>ppt_x</p:attrName>
                                        </p:attrNameLst>
                                      </p:cBhvr>
                                      <p:tavLst>
                                        <p:tav tm="0">
                                          <p:val>
                                            <p:strVal val="#ppt_x"/>
                                          </p:val>
                                        </p:tav>
                                        <p:tav tm="100000">
                                          <p:val>
                                            <p:strVal val="#ppt_x"/>
                                          </p:val>
                                        </p:tav>
                                      </p:tavLst>
                                    </p:anim>
                                    <p:anim calcmode="lin" valueType="num">
                                      <p:cBhvr>
                                        <p:cTn id="91" dur="500" fill="hold"/>
                                        <p:tgtEl>
                                          <p:spTgt spid="15"/>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6"/>
                                        </p:tgtEl>
                                        <p:attrNameLst>
                                          <p:attrName>style.visibility</p:attrName>
                                        </p:attrNameLst>
                                      </p:cBhvr>
                                      <p:to>
                                        <p:strVal val="visible"/>
                                      </p:to>
                                    </p:set>
                                    <p:animEffect transition="in" filter="fade">
                                      <p:cBhvr>
                                        <p:cTn id="94" dur="500"/>
                                        <p:tgtEl>
                                          <p:spTgt spid="16"/>
                                        </p:tgtEl>
                                      </p:cBhvr>
                                    </p:animEffect>
                                    <p:anim calcmode="lin" valueType="num">
                                      <p:cBhvr>
                                        <p:cTn id="95" dur="500" fill="hold"/>
                                        <p:tgtEl>
                                          <p:spTgt spid="16"/>
                                        </p:tgtEl>
                                        <p:attrNameLst>
                                          <p:attrName>ppt_x</p:attrName>
                                        </p:attrNameLst>
                                      </p:cBhvr>
                                      <p:tavLst>
                                        <p:tav tm="0">
                                          <p:val>
                                            <p:strVal val="#ppt_x"/>
                                          </p:val>
                                        </p:tav>
                                        <p:tav tm="100000">
                                          <p:val>
                                            <p:strVal val="#ppt_x"/>
                                          </p:val>
                                        </p:tav>
                                      </p:tavLst>
                                    </p:anim>
                                    <p:anim calcmode="lin" valueType="num">
                                      <p:cBhvr>
                                        <p:cTn id="96" dur="500" fill="hold"/>
                                        <p:tgtEl>
                                          <p:spTgt spid="16"/>
                                        </p:tgtEl>
                                        <p:attrNameLst>
                                          <p:attrName>ppt_y</p:attrName>
                                        </p:attrNameLst>
                                      </p:cBhvr>
                                      <p:tavLst>
                                        <p:tav tm="0">
                                          <p:val>
                                            <p:strVal val="#ppt_y+.1"/>
                                          </p:val>
                                        </p:tav>
                                        <p:tav tm="100000">
                                          <p:val>
                                            <p:strVal val="#ppt_y"/>
                                          </p:val>
                                        </p:tav>
                                      </p:tavLst>
                                    </p:anim>
                                  </p:childTnLst>
                                </p:cTn>
                              </p:par>
                              <p:par>
                                <p:cTn id="97" presetID="42" presetClass="entr" presetSubtype="0" fill="hold" grpId="0" nodeType="withEffect">
                                  <p:stCondLst>
                                    <p:cond delay="0"/>
                                  </p:stCondLst>
                                  <p:childTnLst>
                                    <p:set>
                                      <p:cBhvr>
                                        <p:cTn id="98" dur="1" fill="hold">
                                          <p:stCondLst>
                                            <p:cond delay="0"/>
                                          </p:stCondLst>
                                        </p:cTn>
                                        <p:tgtEl>
                                          <p:spTgt spid="17"/>
                                        </p:tgtEl>
                                        <p:attrNameLst>
                                          <p:attrName>style.visibility</p:attrName>
                                        </p:attrNameLst>
                                      </p:cBhvr>
                                      <p:to>
                                        <p:strVal val="visible"/>
                                      </p:to>
                                    </p:set>
                                    <p:animEffect transition="in" filter="fade">
                                      <p:cBhvr>
                                        <p:cTn id="99" dur="500"/>
                                        <p:tgtEl>
                                          <p:spTgt spid="17"/>
                                        </p:tgtEl>
                                      </p:cBhvr>
                                    </p:animEffect>
                                    <p:anim calcmode="lin" valueType="num">
                                      <p:cBhvr>
                                        <p:cTn id="100" dur="500" fill="hold"/>
                                        <p:tgtEl>
                                          <p:spTgt spid="17"/>
                                        </p:tgtEl>
                                        <p:attrNameLst>
                                          <p:attrName>ppt_x</p:attrName>
                                        </p:attrNameLst>
                                      </p:cBhvr>
                                      <p:tavLst>
                                        <p:tav tm="0">
                                          <p:val>
                                            <p:strVal val="#ppt_x"/>
                                          </p:val>
                                        </p:tav>
                                        <p:tav tm="100000">
                                          <p:val>
                                            <p:strVal val="#ppt_x"/>
                                          </p:val>
                                        </p:tav>
                                      </p:tavLst>
                                    </p:anim>
                                    <p:anim calcmode="lin" valueType="num">
                                      <p:cBhvr>
                                        <p:cTn id="101" dur="500" fill="hold"/>
                                        <p:tgtEl>
                                          <p:spTgt spid="17"/>
                                        </p:tgtEl>
                                        <p:attrNameLst>
                                          <p:attrName>ppt_y</p:attrName>
                                        </p:attrNameLst>
                                      </p:cBhvr>
                                      <p:tavLst>
                                        <p:tav tm="0">
                                          <p:val>
                                            <p:strVal val="#ppt_y+.1"/>
                                          </p:val>
                                        </p:tav>
                                        <p:tav tm="100000">
                                          <p:val>
                                            <p:strVal val="#ppt_y"/>
                                          </p:val>
                                        </p:tav>
                                      </p:tavLst>
                                    </p:anim>
                                  </p:childTnLst>
                                </p:cTn>
                              </p:par>
                              <p:par>
                                <p:cTn id="102" presetID="42" presetClass="entr" presetSubtype="0" fill="hold" grpId="0" nodeType="withEffect">
                                  <p:stCondLst>
                                    <p:cond delay="0"/>
                                  </p:stCondLst>
                                  <p:childTnLst>
                                    <p:set>
                                      <p:cBhvr>
                                        <p:cTn id="103" dur="1" fill="hold">
                                          <p:stCondLst>
                                            <p:cond delay="0"/>
                                          </p:stCondLst>
                                        </p:cTn>
                                        <p:tgtEl>
                                          <p:spTgt spid="18"/>
                                        </p:tgtEl>
                                        <p:attrNameLst>
                                          <p:attrName>style.visibility</p:attrName>
                                        </p:attrNameLst>
                                      </p:cBhvr>
                                      <p:to>
                                        <p:strVal val="visible"/>
                                      </p:to>
                                    </p:set>
                                    <p:animEffect transition="in" filter="fade">
                                      <p:cBhvr>
                                        <p:cTn id="104" dur="500"/>
                                        <p:tgtEl>
                                          <p:spTgt spid="18"/>
                                        </p:tgtEl>
                                      </p:cBhvr>
                                    </p:animEffect>
                                    <p:anim calcmode="lin" valueType="num">
                                      <p:cBhvr>
                                        <p:cTn id="105" dur="500" fill="hold"/>
                                        <p:tgtEl>
                                          <p:spTgt spid="18"/>
                                        </p:tgtEl>
                                        <p:attrNameLst>
                                          <p:attrName>ppt_x</p:attrName>
                                        </p:attrNameLst>
                                      </p:cBhvr>
                                      <p:tavLst>
                                        <p:tav tm="0">
                                          <p:val>
                                            <p:strVal val="#ppt_x"/>
                                          </p:val>
                                        </p:tav>
                                        <p:tav tm="100000">
                                          <p:val>
                                            <p:strVal val="#ppt_x"/>
                                          </p:val>
                                        </p:tav>
                                      </p:tavLst>
                                    </p:anim>
                                    <p:anim calcmode="lin" valueType="num">
                                      <p:cBhvr>
                                        <p:cTn id="106" dur="500" fill="hold"/>
                                        <p:tgtEl>
                                          <p:spTgt spid="18"/>
                                        </p:tgtEl>
                                        <p:attrNameLst>
                                          <p:attrName>ppt_y</p:attrName>
                                        </p:attrNameLst>
                                      </p:cBhvr>
                                      <p:tavLst>
                                        <p:tav tm="0">
                                          <p:val>
                                            <p:strVal val="#ppt_y+.1"/>
                                          </p:val>
                                        </p:tav>
                                        <p:tav tm="100000">
                                          <p:val>
                                            <p:strVal val="#ppt_y"/>
                                          </p:val>
                                        </p:tav>
                                      </p:tavLst>
                                    </p:anim>
                                  </p:childTnLst>
                                </p:cTn>
                              </p:par>
                              <p:par>
                                <p:cTn id="107" presetID="47" presetClass="entr" presetSubtype="0" fill="hold" grpId="0" nodeType="withEffect">
                                  <p:stCondLst>
                                    <p:cond delay="0"/>
                                  </p:stCondLst>
                                  <p:childTnLst>
                                    <p:set>
                                      <p:cBhvr>
                                        <p:cTn id="108" dur="1" fill="hold">
                                          <p:stCondLst>
                                            <p:cond delay="0"/>
                                          </p:stCondLst>
                                        </p:cTn>
                                        <p:tgtEl>
                                          <p:spTgt spid="22"/>
                                        </p:tgtEl>
                                        <p:attrNameLst>
                                          <p:attrName>style.visibility</p:attrName>
                                        </p:attrNameLst>
                                      </p:cBhvr>
                                      <p:to>
                                        <p:strVal val="visible"/>
                                      </p:to>
                                    </p:set>
                                    <p:animEffect transition="in" filter="fade">
                                      <p:cBhvr>
                                        <p:cTn id="109" dur="500"/>
                                        <p:tgtEl>
                                          <p:spTgt spid="22"/>
                                        </p:tgtEl>
                                      </p:cBhvr>
                                    </p:animEffect>
                                    <p:anim calcmode="lin" valueType="num">
                                      <p:cBhvr>
                                        <p:cTn id="110" dur="500" fill="hold"/>
                                        <p:tgtEl>
                                          <p:spTgt spid="22"/>
                                        </p:tgtEl>
                                        <p:attrNameLst>
                                          <p:attrName>ppt_x</p:attrName>
                                        </p:attrNameLst>
                                      </p:cBhvr>
                                      <p:tavLst>
                                        <p:tav tm="0">
                                          <p:val>
                                            <p:strVal val="#ppt_x"/>
                                          </p:val>
                                        </p:tav>
                                        <p:tav tm="100000">
                                          <p:val>
                                            <p:strVal val="#ppt_x"/>
                                          </p:val>
                                        </p:tav>
                                      </p:tavLst>
                                    </p:anim>
                                    <p:anim calcmode="lin" valueType="num">
                                      <p:cBhvr>
                                        <p:cTn id="111" dur="500" fill="hold"/>
                                        <p:tgtEl>
                                          <p:spTgt spid="22"/>
                                        </p:tgtEl>
                                        <p:attrNameLst>
                                          <p:attrName>ppt_y</p:attrName>
                                        </p:attrNameLst>
                                      </p:cBhvr>
                                      <p:tavLst>
                                        <p:tav tm="0">
                                          <p:val>
                                            <p:strVal val="#ppt_y-.1"/>
                                          </p:val>
                                        </p:tav>
                                        <p:tav tm="100000">
                                          <p:val>
                                            <p:strVal val="#ppt_y"/>
                                          </p:val>
                                        </p:tav>
                                      </p:tavLst>
                                    </p:anim>
                                  </p:childTnLst>
                                </p:cTn>
                              </p:par>
                              <p:par>
                                <p:cTn id="112" presetID="47" presetClass="entr" presetSubtype="0" fill="hold" grpId="0" nodeType="withEffect">
                                  <p:stCondLst>
                                    <p:cond delay="0"/>
                                  </p:stCondLst>
                                  <p:childTnLst>
                                    <p:set>
                                      <p:cBhvr>
                                        <p:cTn id="113" dur="1" fill="hold">
                                          <p:stCondLst>
                                            <p:cond delay="0"/>
                                          </p:stCondLst>
                                        </p:cTn>
                                        <p:tgtEl>
                                          <p:spTgt spid="21"/>
                                        </p:tgtEl>
                                        <p:attrNameLst>
                                          <p:attrName>style.visibility</p:attrName>
                                        </p:attrNameLst>
                                      </p:cBhvr>
                                      <p:to>
                                        <p:strVal val="visible"/>
                                      </p:to>
                                    </p:set>
                                    <p:animEffect transition="in" filter="fade">
                                      <p:cBhvr>
                                        <p:cTn id="114" dur="500"/>
                                        <p:tgtEl>
                                          <p:spTgt spid="21"/>
                                        </p:tgtEl>
                                      </p:cBhvr>
                                    </p:animEffect>
                                    <p:anim calcmode="lin" valueType="num">
                                      <p:cBhvr>
                                        <p:cTn id="115" dur="500" fill="hold"/>
                                        <p:tgtEl>
                                          <p:spTgt spid="21"/>
                                        </p:tgtEl>
                                        <p:attrNameLst>
                                          <p:attrName>ppt_x</p:attrName>
                                        </p:attrNameLst>
                                      </p:cBhvr>
                                      <p:tavLst>
                                        <p:tav tm="0">
                                          <p:val>
                                            <p:strVal val="#ppt_x"/>
                                          </p:val>
                                        </p:tav>
                                        <p:tav tm="100000">
                                          <p:val>
                                            <p:strVal val="#ppt_x"/>
                                          </p:val>
                                        </p:tav>
                                      </p:tavLst>
                                    </p:anim>
                                    <p:anim calcmode="lin" valueType="num">
                                      <p:cBhvr>
                                        <p:cTn id="116" dur="500" fill="hold"/>
                                        <p:tgtEl>
                                          <p:spTgt spid="21"/>
                                        </p:tgtEl>
                                        <p:attrNameLst>
                                          <p:attrName>ppt_y</p:attrName>
                                        </p:attrNameLst>
                                      </p:cBhvr>
                                      <p:tavLst>
                                        <p:tav tm="0">
                                          <p:val>
                                            <p:strVal val="#ppt_y-.1"/>
                                          </p:val>
                                        </p:tav>
                                        <p:tav tm="100000">
                                          <p:val>
                                            <p:strVal val="#ppt_y"/>
                                          </p:val>
                                        </p:tav>
                                      </p:tavLst>
                                    </p:anim>
                                  </p:childTnLst>
                                </p:cTn>
                              </p:par>
                              <p:par>
                                <p:cTn id="117" presetID="47" presetClass="entr" presetSubtype="0" fill="hold" grpId="0" nodeType="withEffect">
                                  <p:stCondLst>
                                    <p:cond delay="0"/>
                                  </p:stCondLst>
                                  <p:childTnLst>
                                    <p:set>
                                      <p:cBhvr>
                                        <p:cTn id="118" dur="1" fill="hold">
                                          <p:stCondLst>
                                            <p:cond delay="0"/>
                                          </p:stCondLst>
                                        </p:cTn>
                                        <p:tgtEl>
                                          <p:spTgt spid="20"/>
                                        </p:tgtEl>
                                        <p:attrNameLst>
                                          <p:attrName>style.visibility</p:attrName>
                                        </p:attrNameLst>
                                      </p:cBhvr>
                                      <p:to>
                                        <p:strVal val="visible"/>
                                      </p:to>
                                    </p:set>
                                    <p:animEffect transition="in" filter="fade">
                                      <p:cBhvr>
                                        <p:cTn id="119" dur="500"/>
                                        <p:tgtEl>
                                          <p:spTgt spid="20"/>
                                        </p:tgtEl>
                                      </p:cBhvr>
                                    </p:animEffect>
                                    <p:anim calcmode="lin" valueType="num">
                                      <p:cBhvr>
                                        <p:cTn id="120" dur="500" fill="hold"/>
                                        <p:tgtEl>
                                          <p:spTgt spid="20"/>
                                        </p:tgtEl>
                                        <p:attrNameLst>
                                          <p:attrName>ppt_x</p:attrName>
                                        </p:attrNameLst>
                                      </p:cBhvr>
                                      <p:tavLst>
                                        <p:tav tm="0">
                                          <p:val>
                                            <p:strVal val="#ppt_x"/>
                                          </p:val>
                                        </p:tav>
                                        <p:tav tm="100000">
                                          <p:val>
                                            <p:strVal val="#ppt_x"/>
                                          </p:val>
                                        </p:tav>
                                      </p:tavLst>
                                    </p:anim>
                                    <p:anim calcmode="lin" valueType="num">
                                      <p:cBhvr>
                                        <p:cTn id="121" dur="500" fill="hold"/>
                                        <p:tgtEl>
                                          <p:spTgt spid="20"/>
                                        </p:tgtEl>
                                        <p:attrNameLst>
                                          <p:attrName>ppt_y</p:attrName>
                                        </p:attrNameLst>
                                      </p:cBhvr>
                                      <p:tavLst>
                                        <p:tav tm="0">
                                          <p:val>
                                            <p:strVal val="#ppt_y-.1"/>
                                          </p:val>
                                        </p:tav>
                                        <p:tav tm="100000">
                                          <p:val>
                                            <p:strVal val="#ppt_y"/>
                                          </p:val>
                                        </p:tav>
                                      </p:tavLst>
                                    </p:anim>
                                  </p:childTnLst>
                                </p:cTn>
                              </p:par>
                              <p:par>
                                <p:cTn id="122" presetID="47" presetClass="entr" presetSubtype="0" fill="hold" grpId="0" nodeType="withEffect">
                                  <p:stCondLst>
                                    <p:cond delay="0"/>
                                  </p:stCondLst>
                                  <p:childTnLst>
                                    <p:set>
                                      <p:cBhvr>
                                        <p:cTn id="123" dur="1" fill="hold">
                                          <p:stCondLst>
                                            <p:cond delay="0"/>
                                          </p:stCondLst>
                                        </p:cTn>
                                        <p:tgtEl>
                                          <p:spTgt spid="19"/>
                                        </p:tgtEl>
                                        <p:attrNameLst>
                                          <p:attrName>style.visibility</p:attrName>
                                        </p:attrNameLst>
                                      </p:cBhvr>
                                      <p:to>
                                        <p:strVal val="visible"/>
                                      </p:to>
                                    </p:set>
                                    <p:animEffect transition="in" filter="fade">
                                      <p:cBhvr>
                                        <p:cTn id="124" dur="500"/>
                                        <p:tgtEl>
                                          <p:spTgt spid="19"/>
                                        </p:tgtEl>
                                      </p:cBhvr>
                                    </p:animEffect>
                                    <p:anim calcmode="lin" valueType="num">
                                      <p:cBhvr>
                                        <p:cTn id="125" dur="500" fill="hold"/>
                                        <p:tgtEl>
                                          <p:spTgt spid="19"/>
                                        </p:tgtEl>
                                        <p:attrNameLst>
                                          <p:attrName>ppt_x</p:attrName>
                                        </p:attrNameLst>
                                      </p:cBhvr>
                                      <p:tavLst>
                                        <p:tav tm="0">
                                          <p:val>
                                            <p:strVal val="#ppt_x"/>
                                          </p:val>
                                        </p:tav>
                                        <p:tav tm="100000">
                                          <p:val>
                                            <p:strVal val="#ppt_x"/>
                                          </p:val>
                                        </p:tav>
                                      </p:tavLst>
                                    </p:anim>
                                    <p:anim calcmode="lin" valueType="num">
                                      <p:cBhvr>
                                        <p:cTn id="126" dur="5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Graphic spid="7" grpId="1">
        <p:bldAsOne/>
      </p:bldGraphic>
      <p:bldGraphic spid="7" grpId="2">
        <p:bldAsOne/>
      </p:bldGraphic>
      <p:bldGraphic spid="7" grpId="3">
        <p:bldAsOne/>
      </p:bldGraphic>
      <p:bldGraphic spid="7" grpId="4">
        <p:bldAsOne/>
      </p:bldGraphic>
      <p:bldGraphic spid="8" grpId="0">
        <p:bldAsOne/>
      </p:bldGraphic>
      <p:bldGraphic spid="8" grpId="1">
        <p:bldAsOne/>
      </p:bldGraphic>
      <p:bldGraphic spid="8" grpId="2">
        <p:bldAsOne/>
      </p:bldGraphic>
      <p:bldGraphic spid="8" grpId="3">
        <p:bldAsOne/>
      </p:bldGraphic>
      <p:bldGraphic spid="8" grpId="4">
        <p:bldAsOne/>
      </p:bldGraphic>
      <p:bldGraphic spid="9" grpId="0">
        <p:bldAsOne/>
      </p:bldGraphic>
      <p:bldGraphic spid="9" grpId="1">
        <p:bldAsOne/>
      </p:bldGraphic>
      <p:bldGraphic spid="9" grpId="2">
        <p:bldAsOne/>
      </p:bldGraphic>
      <p:bldGraphic spid="9" grpId="3">
        <p:bldAsOne/>
      </p:bldGraphic>
      <p:bldGraphic spid="9" grpId="4">
        <p:bldAsOne/>
      </p:bldGraphic>
      <p:bldGraphic spid="10" grpId="0">
        <p:bldAsOne/>
      </p:bldGraphic>
      <p:bldGraphic spid="10" grpId="1">
        <p:bldAsOne/>
      </p:bldGraphic>
      <p:bldGraphic spid="10" grpId="2">
        <p:bldAsOne/>
      </p:bldGraphic>
      <p:bldGraphic spid="10" grpId="3">
        <p:bldAsOne/>
      </p:bldGraphic>
      <p:bldGraphic spid="10" grpId="4">
        <p:bldAsOne/>
      </p:bldGraphic>
      <p:bldP spid="11" grpId="0"/>
      <p:bldP spid="12" grpId="0"/>
      <p:bldP spid="13" grpId="0"/>
      <p:bldP spid="14" grpId="0"/>
      <p:bldP spid="15" grpId="0"/>
      <p:bldP spid="16" grpId="0"/>
      <p:bldP spid="17" grpId="0"/>
      <p:bldP spid="18" grpId="0"/>
      <p:bldP spid="19" grpId="0"/>
      <p:bldP spid="20" grpId="0"/>
      <p:bldP spid="21" grpId="0"/>
      <p:bldP spid="2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grpSp>
        <p:nvGrpSpPr>
          <p:cNvPr id="59" name="组合 58"/>
          <p:cNvGrpSpPr/>
          <p:nvPr/>
        </p:nvGrpSpPr>
        <p:grpSpPr>
          <a:xfrm>
            <a:off x="2144210" y="1477372"/>
            <a:ext cx="839873" cy="839873"/>
            <a:chOff x="6471379" y="685447"/>
            <a:chExt cx="668974" cy="668974"/>
          </a:xfrm>
        </p:grpSpPr>
        <p:grpSp>
          <p:nvGrpSpPr>
            <p:cNvPr id="60" name="组合 59"/>
            <p:cNvGrpSpPr/>
            <p:nvPr/>
          </p:nvGrpSpPr>
          <p:grpSpPr>
            <a:xfrm>
              <a:off x="6471379" y="685447"/>
              <a:ext cx="668974" cy="668974"/>
              <a:chOff x="6474776" y="1019119"/>
              <a:chExt cx="668974" cy="668974"/>
            </a:xfrm>
          </p:grpSpPr>
          <p:sp>
            <p:nvSpPr>
              <p:cNvPr id="62" name="圆角矩形 61"/>
              <p:cNvSpPr/>
              <p:nvPr/>
            </p:nvSpPr>
            <p:spPr>
              <a:xfrm>
                <a:off x="6474776" y="1019119"/>
                <a:ext cx="668974" cy="668974"/>
              </a:xfrm>
              <a:prstGeom prst="roundRect">
                <a:avLst>
                  <a:gd name="adj" fmla="val 8667"/>
                </a:avLst>
              </a:prstGeom>
              <a:gradFill flip="none" rotWithShape="1">
                <a:gsLst>
                  <a:gs pos="1000">
                    <a:schemeClr val="bg1">
                      <a:lumMod val="80000"/>
                    </a:schemeClr>
                  </a:gs>
                  <a:gs pos="100000">
                    <a:schemeClr val="bg1">
                      <a:lumMod val="99000"/>
                    </a:schemeClr>
                  </a:gs>
                </a:gsLst>
                <a:lin ang="2700000" scaled="1"/>
                <a:tileRect/>
              </a:gradFill>
              <a:ln w="19050">
                <a:gradFill flip="none" rotWithShape="1">
                  <a:gsLst>
                    <a:gs pos="0">
                      <a:schemeClr val="bg1"/>
                    </a:gs>
                    <a:gs pos="100000">
                      <a:schemeClr val="bg1">
                        <a:lumMod val="75000"/>
                      </a:schemeClr>
                    </a:gs>
                  </a:gsLst>
                  <a:lin ang="2700000" scaled="1"/>
                  <a:tileRect/>
                </a:gradFill>
              </a:ln>
              <a:effectLst>
                <a:outerShdw blurRad="1905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zh-CN" altLang="en-US">
                  <a:solidFill>
                    <a:srgbClr val="3A3E4A"/>
                  </a:solidFill>
                </a:endParaRPr>
              </a:p>
            </p:txBody>
          </p:sp>
          <p:sp>
            <p:nvSpPr>
              <p:cNvPr id="63" name="圆角矩形 62"/>
              <p:cNvSpPr/>
              <p:nvPr/>
            </p:nvSpPr>
            <p:spPr>
              <a:xfrm>
                <a:off x="6541255" y="1085598"/>
                <a:ext cx="536016" cy="536016"/>
              </a:xfrm>
              <a:prstGeom prst="roundRect">
                <a:avLst>
                  <a:gd name="adj" fmla="val 8667"/>
                </a:avLst>
              </a:prstGeom>
              <a:gradFill flip="none" rotWithShape="1">
                <a:gsLst>
                  <a:gs pos="1000">
                    <a:schemeClr val="bg1">
                      <a:lumMod val="80000"/>
                    </a:schemeClr>
                  </a:gs>
                  <a:gs pos="100000">
                    <a:schemeClr val="bg1">
                      <a:lumMod val="99000"/>
                    </a:schemeClr>
                  </a:gs>
                </a:gsLst>
                <a:lin ang="2700000" scaled="1"/>
                <a:tileRect/>
              </a:gradFill>
              <a:ln w="19050">
                <a:gradFill flip="none" rotWithShape="1">
                  <a:gsLst>
                    <a:gs pos="0">
                      <a:schemeClr val="bg1"/>
                    </a:gs>
                    <a:gs pos="100000">
                      <a:schemeClr val="bg1">
                        <a:lumMod val="75000"/>
                      </a:schemeClr>
                    </a:gs>
                  </a:gsLst>
                  <a:lin ang="2700000" scaled="1"/>
                  <a:tileRect/>
                </a:gradFill>
              </a:ln>
              <a:effectLst>
                <a:outerShdw blurRad="1397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zh-CN" altLang="en-US">
                  <a:solidFill>
                    <a:srgbClr val="3A3E4A"/>
                  </a:solidFill>
                </a:endParaRPr>
              </a:p>
            </p:txBody>
          </p:sp>
        </p:grpSp>
        <p:sp>
          <p:nvSpPr>
            <p:cNvPr id="61" name="文本框 78"/>
            <p:cNvSpPr txBox="1"/>
            <p:nvPr/>
          </p:nvSpPr>
          <p:spPr>
            <a:xfrm>
              <a:off x="6488337" y="781928"/>
              <a:ext cx="647700" cy="367725"/>
            </a:xfrm>
            <a:prstGeom prst="rect">
              <a:avLst/>
            </a:prstGeom>
            <a:noFill/>
          </p:spPr>
          <p:txBody>
            <a:bodyPr wrap="square" rtlCol="0">
              <a:spAutoFit/>
            </a:bodyPr>
            <a:lstStyle/>
            <a:p>
              <a:pPr algn="ctr" defTabSz="1218565"/>
              <a:r>
                <a:rPr lang="en-US" altLang="zh-CN" dirty="0">
                  <a:solidFill>
                    <a:srgbClr val="3A3E4A"/>
                  </a:solidFill>
                  <a:latin typeface="Impact" panose="020B0806030902050204" pitchFamily="34" charset="0"/>
                </a:rPr>
                <a:t>01</a:t>
              </a:r>
              <a:endParaRPr lang="zh-CN" altLang="en-US" dirty="0">
                <a:solidFill>
                  <a:srgbClr val="3A3E4A"/>
                </a:solidFill>
                <a:latin typeface="Impact" panose="020B0806030902050204" pitchFamily="34" charset="0"/>
              </a:endParaRPr>
            </a:p>
          </p:txBody>
        </p:sp>
      </p:grpSp>
      <p:grpSp>
        <p:nvGrpSpPr>
          <p:cNvPr id="64" name="组合 63"/>
          <p:cNvGrpSpPr/>
          <p:nvPr/>
        </p:nvGrpSpPr>
        <p:grpSpPr>
          <a:xfrm>
            <a:off x="6576205" y="1477372"/>
            <a:ext cx="839873" cy="839873"/>
            <a:chOff x="5059672" y="1647972"/>
            <a:chExt cx="668974" cy="668974"/>
          </a:xfrm>
        </p:grpSpPr>
        <p:grpSp>
          <p:nvGrpSpPr>
            <p:cNvPr id="65" name="组合 64"/>
            <p:cNvGrpSpPr/>
            <p:nvPr/>
          </p:nvGrpSpPr>
          <p:grpSpPr>
            <a:xfrm>
              <a:off x="5059672" y="1647972"/>
              <a:ext cx="668974" cy="668974"/>
              <a:chOff x="6474776" y="1019119"/>
              <a:chExt cx="668974" cy="668974"/>
            </a:xfrm>
          </p:grpSpPr>
          <p:sp>
            <p:nvSpPr>
              <p:cNvPr id="67" name="圆角矩形 66"/>
              <p:cNvSpPr/>
              <p:nvPr/>
            </p:nvSpPr>
            <p:spPr>
              <a:xfrm>
                <a:off x="6474776" y="1019119"/>
                <a:ext cx="668974" cy="668974"/>
              </a:xfrm>
              <a:prstGeom prst="roundRect">
                <a:avLst>
                  <a:gd name="adj" fmla="val 8667"/>
                </a:avLst>
              </a:prstGeom>
              <a:gradFill flip="none" rotWithShape="1">
                <a:gsLst>
                  <a:gs pos="1000">
                    <a:schemeClr val="bg1">
                      <a:lumMod val="80000"/>
                    </a:schemeClr>
                  </a:gs>
                  <a:gs pos="100000">
                    <a:schemeClr val="bg1">
                      <a:lumMod val="99000"/>
                    </a:schemeClr>
                  </a:gs>
                </a:gsLst>
                <a:lin ang="2700000" scaled="1"/>
                <a:tileRect/>
              </a:gradFill>
              <a:ln w="19050">
                <a:gradFill flip="none" rotWithShape="1">
                  <a:gsLst>
                    <a:gs pos="0">
                      <a:schemeClr val="bg1"/>
                    </a:gs>
                    <a:gs pos="100000">
                      <a:schemeClr val="bg1">
                        <a:lumMod val="75000"/>
                      </a:schemeClr>
                    </a:gs>
                  </a:gsLst>
                  <a:lin ang="2700000" scaled="1"/>
                  <a:tileRect/>
                </a:gradFill>
              </a:ln>
              <a:effectLst>
                <a:outerShdw blurRad="1905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zh-CN" altLang="en-US">
                  <a:solidFill>
                    <a:srgbClr val="3A3E4A"/>
                  </a:solidFill>
                </a:endParaRPr>
              </a:p>
            </p:txBody>
          </p:sp>
          <p:sp>
            <p:nvSpPr>
              <p:cNvPr id="68" name="圆角矩形 67"/>
              <p:cNvSpPr/>
              <p:nvPr/>
            </p:nvSpPr>
            <p:spPr>
              <a:xfrm>
                <a:off x="6541255" y="1085598"/>
                <a:ext cx="536016" cy="536016"/>
              </a:xfrm>
              <a:prstGeom prst="roundRect">
                <a:avLst>
                  <a:gd name="adj" fmla="val 8667"/>
                </a:avLst>
              </a:prstGeom>
              <a:gradFill flip="none" rotWithShape="1">
                <a:gsLst>
                  <a:gs pos="1000">
                    <a:schemeClr val="bg1">
                      <a:lumMod val="80000"/>
                    </a:schemeClr>
                  </a:gs>
                  <a:gs pos="100000">
                    <a:schemeClr val="bg1">
                      <a:lumMod val="99000"/>
                    </a:schemeClr>
                  </a:gs>
                </a:gsLst>
                <a:lin ang="2700000" scaled="1"/>
                <a:tileRect/>
              </a:gradFill>
              <a:ln w="19050">
                <a:gradFill flip="none" rotWithShape="1">
                  <a:gsLst>
                    <a:gs pos="0">
                      <a:schemeClr val="bg1"/>
                    </a:gs>
                    <a:gs pos="100000">
                      <a:schemeClr val="bg1">
                        <a:lumMod val="75000"/>
                      </a:schemeClr>
                    </a:gs>
                  </a:gsLst>
                  <a:lin ang="2700000" scaled="1"/>
                  <a:tileRect/>
                </a:gradFill>
              </a:ln>
              <a:effectLst>
                <a:outerShdw blurRad="1397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zh-CN" altLang="en-US">
                  <a:solidFill>
                    <a:srgbClr val="3A3E4A"/>
                  </a:solidFill>
                </a:endParaRPr>
              </a:p>
            </p:txBody>
          </p:sp>
        </p:grpSp>
        <p:sp>
          <p:nvSpPr>
            <p:cNvPr id="66" name="文本框 79"/>
            <p:cNvSpPr txBox="1"/>
            <p:nvPr/>
          </p:nvSpPr>
          <p:spPr>
            <a:xfrm>
              <a:off x="5064589" y="1749917"/>
              <a:ext cx="647700" cy="367725"/>
            </a:xfrm>
            <a:prstGeom prst="rect">
              <a:avLst/>
            </a:prstGeom>
            <a:noFill/>
          </p:spPr>
          <p:txBody>
            <a:bodyPr wrap="square" rtlCol="0">
              <a:spAutoFit/>
            </a:bodyPr>
            <a:lstStyle/>
            <a:p>
              <a:pPr algn="ctr" defTabSz="1218565"/>
              <a:r>
                <a:rPr lang="en-US" altLang="zh-CN" dirty="0">
                  <a:solidFill>
                    <a:srgbClr val="3A3E4A"/>
                  </a:solidFill>
                  <a:latin typeface="Impact" panose="020B0806030902050204" pitchFamily="34" charset="0"/>
                </a:rPr>
                <a:t>04</a:t>
              </a:r>
              <a:endParaRPr lang="zh-CN" altLang="en-US" dirty="0">
                <a:solidFill>
                  <a:srgbClr val="3A3E4A"/>
                </a:solidFill>
                <a:latin typeface="Impact" panose="020B0806030902050204" pitchFamily="34" charset="0"/>
              </a:endParaRPr>
            </a:p>
          </p:txBody>
        </p:sp>
      </p:grpSp>
      <p:grpSp>
        <p:nvGrpSpPr>
          <p:cNvPr id="69" name="组合 68"/>
          <p:cNvGrpSpPr/>
          <p:nvPr/>
        </p:nvGrpSpPr>
        <p:grpSpPr>
          <a:xfrm>
            <a:off x="2144210" y="2790849"/>
            <a:ext cx="839873" cy="839873"/>
            <a:chOff x="5059672" y="3583132"/>
            <a:chExt cx="668974" cy="668974"/>
          </a:xfrm>
        </p:grpSpPr>
        <p:grpSp>
          <p:nvGrpSpPr>
            <p:cNvPr id="70" name="组合 69"/>
            <p:cNvGrpSpPr/>
            <p:nvPr/>
          </p:nvGrpSpPr>
          <p:grpSpPr>
            <a:xfrm>
              <a:off x="5059672" y="3583132"/>
              <a:ext cx="668974" cy="668974"/>
              <a:chOff x="6474776" y="1019119"/>
              <a:chExt cx="668974" cy="668974"/>
            </a:xfrm>
          </p:grpSpPr>
          <p:sp>
            <p:nvSpPr>
              <p:cNvPr id="72" name="圆角矩形 71"/>
              <p:cNvSpPr/>
              <p:nvPr/>
            </p:nvSpPr>
            <p:spPr>
              <a:xfrm>
                <a:off x="6474776" y="1019119"/>
                <a:ext cx="668974" cy="668974"/>
              </a:xfrm>
              <a:prstGeom prst="roundRect">
                <a:avLst>
                  <a:gd name="adj" fmla="val 8667"/>
                </a:avLst>
              </a:prstGeom>
              <a:gradFill flip="none" rotWithShape="1">
                <a:gsLst>
                  <a:gs pos="1000">
                    <a:schemeClr val="bg1">
                      <a:lumMod val="80000"/>
                    </a:schemeClr>
                  </a:gs>
                  <a:gs pos="100000">
                    <a:schemeClr val="bg1">
                      <a:lumMod val="99000"/>
                    </a:schemeClr>
                  </a:gs>
                </a:gsLst>
                <a:lin ang="2700000" scaled="1"/>
                <a:tileRect/>
              </a:gradFill>
              <a:ln w="19050">
                <a:gradFill flip="none" rotWithShape="1">
                  <a:gsLst>
                    <a:gs pos="0">
                      <a:schemeClr val="bg1"/>
                    </a:gs>
                    <a:gs pos="100000">
                      <a:schemeClr val="bg1">
                        <a:lumMod val="75000"/>
                      </a:schemeClr>
                    </a:gs>
                  </a:gsLst>
                  <a:lin ang="2700000" scaled="1"/>
                  <a:tileRect/>
                </a:gradFill>
              </a:ln>
              <a:effectLst>
                <a:outerShdw blurRad="1905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zh-CN" altLang="en-US">
                  <a:solidFill>
                    <a:srgbClr val="3A3E4A"/>
                  </a:solidFill>
                </a:endParaRPr>
              </a:p>
            </p:txBody>
          </p:sp>
          <p:sp>
            <p:nvSpPr>
              <p:cNvPr id="73" name="圆角矩形 72"/>
              <p:cNvSpPr/>
              <p:nvPr/>
            </p:nvSpPr>
            <p:spPr>
              <a:xfrm>
                <a:off x="6541255" y="1085598"/>
                <a:ext cx="536016" cy="536016"/>
              </a:xfrm>
              <a:prstGeom prst="roundRect">
                <a:avLst>
                  <a:gd name="adj" fmla="val 8667"/>
                </a:avLst>
              </a:prstGeom>
              <a:gradFill flip="none" rotWithShape="1">
                <a:gsLst>
                  <a:gs pos="1000">
                    <a:schemeClr val="bg1">
                      <a:lumMod val="80000"/>
                    </a:schemeClr>
                  </a:gs>
                  <a:gs pos="100000">
                    <a:schemeClr val="bg1">
                      <a:lumMod val="99000"/>
                    </a:schemeClr>
                  </a:gs>
                </a:gsLst>
                <a:lin ang="2700000" scaled="1"/>
                <a:tileRect/>
              </a:gradFill>
              <a:ln w="19050">
                <a:gradFill flip="none" rotWithShape="1">
                  <a:gsLst>
                    <a:gs pos="0">
                      <a:schemeClr val="bg1"/>
                    </a:gs>
                    <a:gs pos="100000">
                      <a:schemeClr val="bg1">
                        <a:lumMod val="75000"/>
                      </a:schemeClr>
                    </a:gs>
                  </a:gsLst>
                  <a:lin ang="2700000" scaled="1"/>
                  <a:tileRect/>
                </a:gradFill>
              </a:ln>
              <a:effectLst>
                <a:outerShdw blurRad="1397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zh-CN" altLang="en-US">
                  <a:solidFill>
                    <a:srgbClr val="3A3E4A"/>
                  </a:solidFill>
                </a:endParaRPr>
              </a:p>
            </p:txBody>
          </p:sp>
        </p:grpSp>
        <p:sp>
          <p:nvSpPr>
            <p:cNvPr id="71" name="文本框 80"/>
            <p:cNvSpPr txBox="1"/>
            <p:nvPr/>
          </p:nvSpPr>
          <p:spPr>
            <a:xfrm>
              <a:off x="5064589" y="3686657"/>
              <a:ext cx="647700" cy="367725"/>
            </a:xfrm>
            <a:prstGeom prst="rect">
              <a:avLst/>
            </a:prstGeom>
            <a:noFill/>
          </p:spPr>
          <p:txBody>
            <a:bodyPr wrap="square" rtlCol="0">
              <a:spAutoFit/>
            </a:bodyPr>
            <a:lstStyle/>
            <a:p>
              <a:pPr algn="ctr" defTabSz="1218565"/>
              <a:r>
                <a:rPr lang="en-US" altLang="zh-CN" dirty="0">
                  <a:solidFill>
                    <a:srgbClr val="3A3E4A"/>
                  </a:solidFill>
                  <a:latin typeface="Impact" panose="020B0806030902050204" pitchFamily="34" charset="0"/>
                </a:rPr>
                <a:t>02</a:t>
              </a:r>
              <a:endParaRPr lang="zh-CN" altLang="en-US" dirty="0">
                <a:solidFill>
                  <a:srgbClr val="3A3E4A"/>
                </a:solidFill>
                <a:latin typeface="Impact" panose="020B0806030902050204" pitchFamily="34" charset="0"/>
              </a:endParaRPr>
            </a:p>
          </p:txBody>
        </p:sp>
      </p:grpSp>
      <p:grpSp>
        <p:nvGrpSpPr>
          <p:cNvPr id="74" name="组合 73"/>
          <p:cNvGrpSpPr/>
          <p:nvPr/>
        </p:nvGrpSpPr>
        <p:grpSpPr>
          <a:xfrm>
            <a:off x="6576205" y="2790849"/>
            <a:ext cx="839873" cy="839873"/>
            <a:chOff x="5059672" y="5510368"/>
            <a:chExt cx="668974" cy="668974"/>
          </a:xfrm>
        </p:grpSpPr>
        <p:grpSp>
          <p:nvGrpSpPr>
            <p:cNvPr id="75" name="组合 74"/>
            <p:cNvGrpSpPr/>
            <p:nvPr/>
          </p:nvGrpSpPr>
          <p:grpSpPr>
            <a:xfrm>
              <a:off x="5059672" y="5510368"/>
              <a:ext cx="668974" cy="668974"/>
              <a:chOff x="6474776" y="1019119"/>
              <a:chExt cx="668974" cy="668974"/>
            </a:xfrm>
          </p:grpSpPr>
          <p:sp>
            <p:nvSpPr>
              <p:cNvPr id="77" name="圆角矩形 76"/>
              <p:cNvSpPr/>
              <p:nvPr/>
            </p:nvSpPr>
            <p:spPr>
              <a:xfrm>
                <a:off x="6474776" y="1019119"/>
                <a:ext cx="668974" cy="668974"/>
              </a:xfrm>
              <a:prstGeom prst="roundRect">
                <a:avLst>
                  <a:gd name="adj" fmla="val 8667"/>
                </a:avLst>
              </a:prstGeom>
              <a:gradFill flip="none" rotWithShape="1">
                <a:gsLst>
                  <a:gs pos="1000">
                    <a:schemeClr val="bg1">
                      <a:lumMod val="80000"/>
                    </a:schemeClr>
                  </a:gs>
                  <a:gs pos="100000">
                    <a:schemeClr val="bg1">
                      <a:lumMod val="99000"/>
                    </a:schemeClr>
                  </a:gs>
                </a:gsLst>
                <a:lin ang="2700000" scaled="1"/>
                <a:tileRect/>
              </a:gradFill>
              <a:ln w="19050">
                <a:gradFill flip="none" rotWithShape="1">
                  <a:gsLst>
                    <a:gs pos="0">
                      <a:schemeClr val="bg1"/>
                    </a:gs>
                    <a:gs pos="100000">
                      <a:schemeClr val="bg1">
                        <a:lumMod val="75000"/>
                      </a:schemeClr>
                    </a:gs>
                  </a:gsLst>
                  <a:lin ang="2700000" scaled="1"/>
                  <a:tileRect/>
                </a:gradFill>
              </a:ln>
              <a:effectLst>
                <a:outerShdw blurRad="1905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zh-CN" altLang="en-US">
                  <a:solidFill>
                    <a:srgbClr val="3A3E4A"/>
                  </a:solidFill>
                </a:endParaRPr>
              </a:p>
            </p:txBody>
          </p:sp>
          <p:sp>
            <p:nvSpPr>
              <p:cNvPr id="78" name="圆角矩形 77"/>
              <p:cNvSpPr/>
              <p:nvPr/>
            </p:nvSpPr>
            <p:spPr>
              <a:xfrm>
                <a:off x="6541255" y="1085598"/>
                <a:ext cx="536016" cy="536016"/>
              </a:xfrm>
              <a:prstGeom prst="roundRect">
                <a:avLst>
                  <a:gd name="adj" fmla="val 8667"/>
                </a:avLst>
              </a:prstGeom>
              <a:gradFill flip="none" rotWithShape="1">
                <a:gsLst>
                  <a:gs pos="1000">
                    <a:schemeClr val="bg1">
                      <a:lumMod val="80000"/>
                    </a:schemeClr>
                  </a:gs>
                  <a:gs pos="100000">
                    <a:schemeClr val="bg1">
                      <a:lumMod val="99000"/>
                    </a:schemeClr>
                  </a:gs>
                </a:gsLst>
                <a:lin ang="2700000" scaled="1"/>
                <a:tileRect/>
              </a:gradFill>
              <a:ln w="19050">
                <a:gradFill flip="none" rotWithShape="1">
                  <a:gsLst>
                    <a:gs pos="0">
                      <a:schemeClr val="bg1"/>
                    </a:gs>
                    <a:gs pos="100000">
                      <a:schemeClr val="bg1">
                        <a:lumMod val="75000"/>
                      </a:schemeClr>
                    </a:gs>
                  </a:gsLst>
                  <a:lin ang="2700000" scaled="1"/>
                  <a:tileRect/>
                </a:gradFill>
              </a:ln>
              <a:effectLst>
                <a:outerShdw blurRad="1397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zh-CN" altLang="en-US">
                  <a:solidFill>
                    <a:srgbClr val="3A3E4A"/>
                  </a:solidFill>
                </a:endParaRPr>
              </a:p>
            </p:txBody>
          </p:sp>
        </p:grpSp>
        <p:sp>
          <p:nvSpPr>
            <p:cNvPr id="76" name="文本框 81"/>
            <p:cNvSpPr txBox="1"/>
            <p:nvPr/>
          </p:nvSpPr>
          <p:spPr>
            <a:xfrm>
              <a:off x="5064589" y="5613616"/>
              <a:ext cx="647700" cy="367725"/>
            </a:xfrm>
            <a:prstGeom prst="rect">
              <a:avLst/>
            </a:prstGeom>
            <a:noFill/>
          </p:spPr>
          <p:txBody>
            <a:bodyPr wrap="square" rtlCol="0">
              <a:spAutoFit/>
            </a:bodyPr>
            <a:lstStyle/>
            <a:p>
              <a:pPr algn="ctr" defTabSz="1218565"/>
              <a:r>
                <a:rPr lang="en-US" altLang="zh-CN" dirty="0">
                  <a:solidFill>
                    <a:srgbClr val="3A3E4A"/>
                  </a:solidFill>
                  <a:latin typeface="Impact" panose="020B0806030902050204" pitchFamily="34" charset="0"/>
                </a:rPr>
                <a:t>05</a:t>
              </a:r>
              <a:endParaRPr lang="zh-CN" altLang="en-US" dirty="0">
                <a:solidFill>
                  <a:srgbClr val="3A3E4A"/>
                </a:solidFill>
                <a:latin typeface="Impact" panose="020B0806030902050204" pitchFamily="34" charset="0"/>
              </a:endParaRPr>
            </a:p>
          </p:txBody>
        </p:sp>
      </p:grpSp>
      <p:grpSp>
        <p:nvGrpSpPr>
          <p:cNvPr id="79" name="组合 78"/>
          <p:cNvGrpSpPr/>
          <p:nvPr/>
        </p:nvGrpSpPr>
        <p:grpSpPr>
          <a:xfrm>
            <a:off x="2144207" y="4116702"/>
            <a:ext cx="851573" cy="839873"/>
            <a:chOff x="6471379" y="2607920"/>
            <a:chExt cx="678293" cy="668974"/>
          </a:xfrm>
        </p:grpSpPr>
        <p:grpSp>
          <p:nvGrpSpPr>
            <p:cNvPr id="80" name="组合 79"/>
            <p:cNvGrpSpPr/>
            <p:nvPr/>
          </p:nvGrpSpPr>
          <p:grpSpPr>
            <a:xfrm>
              <a:off x="6471379" y="2607920"/>
              <a:ext cx="668974" cy="668974"/>
              <a:chOff x="6474776" y="1019119"/>
              <a:chExt cx="668974" cy="668974"/>
            </a:xfrm>
          </p:grpSpPr>
          <p:sp>
            <p:nvSpPr>
              <p:cNvPr id="82" name="圆角矩形 81"/>
              <p:cNvSpPr/>
              <p:nvPr/>
            </p:nvSpPr>
            <p:spPr>
              <a:xfrm>
                <a:off x="6474776" y="1019119"/>
                <a:ext cx="668974" cy="668974"/>
              </a:xfrm>
              <a:prstGeom prst="roundRect">
                <a:avLst>
                  <a:gd name="adj" fmla="val 8667"/>
                </a:avLst>
              </a:prstGeom>
              <a:gradFill flip="none" rotWithShape="1">
                <a:gsLst>
                  <a:gs pos="1000">
                    <a:schemeClr val="bg1">
                      <a:lumMod val="80000"/>
                    </a:schemeClr>
                  </a:gs>
                  <a:gs pos="100000">
                    <a:schemeClr val="bg1">
                      <a:lumMod val="99000"/>
                    </a:schemeClr>
                  </a:gs>
                </a:gsLst>
                <a:lin ang="2700000" scaled="1"/>
                <a:tileRect/>
              </a:gradFill>
              <a:ln w="19050">
                <a:gradFill flip="none" rotWithShape="1">
                  <a:gsLst>
                    <a:gs pos="0">
                      <a:schemeClr val="bg1"/>
                    </a:gs>
                    <a:gs pos="100000">
                      <a:schemeClr val="bg1">
                        <a:lumMod val="75000"/>
                      </a:schemeClr>
                    </a:gs>
                  </a:gsLst>
                  <a:lin ang="2700000" scaled="1"/>
                  <a:tileRect/>
                </a:gradFill>
              </a:ln>
              <a:effectLst>
                <a:outerShdw blurRad="1905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zh-CN" altLang="en-US">
                  <a:solidFill>
                    <a:srgbClr val="3A3E4A"/>
                  </a:solidFill>
                </a:endParaRPr>
              </a:p>
            </p:txBody>
          </p:sp>
          <p:sp>
            <p:nvSpPr>
              <p:cNvPr id="83" name="圆角矩形 82"/>
              <p:cNvSpPr/>
              <p:nvPr/>
            </p:nvSpPr>
            <p:spPr>
              <a:xfrm>
                <a:off x="6541255" y="1085598"/>
                <a:ext cx="536016" cy="536016"/>
              </a:xfrm>
              <a:prstGeom prst="roundRect">
                <a:avLst>
                  <a:gd name="adj" fmla="val 8667"/>
                </a:avLst>
              </a:prstGeom>
              <a:gradFill flip="none" rotWithShape="1">
                <a:gsLst>
                  <a:gs pos="1000">
                    <a:schemeClr val="bg1">
                      <a:lumMod val="80000"/>
                    </a:schemeClr>
                  </a:gs>
                  <a:gs pos="100000">
                    <a:schemeClr val="bg1">
                      <a:lumMod val="99000"/>
                    </a:schemeClr>
                  </a:gs>
                </a:gsLst>
                <a:lin ang="2700000" scaled="1"/>
                <a:tileRect/>
              </a:gradFill>
              <a:ln w="19050">
                <a:gradFill flip="none" rotWithShape="1">
                  <a:gsLst>
                    <a:gs pos="0">
                      <a:schemeClr val="bg1"/>
                    </a:gs>
                    <a:gs pos="100000">
                      <a:schemeClr val="bg1">
                        <a:lumMod val="75000"/>
                      </a:schemeClr>
                    </a:gs>
                  </a:gsLst>
                  <a:lin ang="2700000" scaled="1"/>
                  <a:tileRect/>
                </a:gradFill>
              </a:ln>
              <a:effectLst>
                <a:outerShdw blurRad="1397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zh-CN" altLang="en-US">
                  <a:solidFill>
                    <a:srgbClr val="3A3E4A"/>
                  </a:solidFill>
                </a:endParaRPr>
              </a:p>
            </p:txBody>
          </p:sp>
        </p:grpSp>
        <p:sp>
          <p:nvSpPr>
            <p:cNvPr id="81" name="文本框 82"/>
            <p:cNvSpPr txBox="1"/>
            <p:nvPr/>
          </p:nvSpPr>
          <p:spPr>
            <a:xfrm>
              <a:off x="6501972" y="2713007"/>
              <a:ext cx="647700" cy="367725"/>
            </a:xfrm>
            <a:prstGeom prst="rect">
              <a:avLst/>
            </a:prstGeom>
            <a:noFill/>
          </p:spPr>
          <p:txBody>
            <a:bodyPr wrap="square" rtlCol="0">
              <a:spAutoFit/>
            </a:bodyPr>
            <a:lstStyle/>
            <a:p>
              <a:pPr algn="ctr" defTabSz="1218565"/>
              <a:r>
                <a:rPr lang="en-US" altLang="zh-CN" dirty="0">
                  <a:solidFill>
                    <a:srgbClr val="3A3E4A"/>
                  </a:solidFill>
                  <a:latin typeface="Impact" panose="020B0806030902050204" pitchFamily="34" charset="0"/>
                </a:rPr>
                <a:t>03</a:t>
              </a:r>
              <a:endParaRPr lang="zh-CN" altLang="en-US" dirty="0">
                <a:solidFill>
                  <a:srgbClr val="3A3E4A"/>
                </a:solidFill>
                <a:latin typeface="Impact" panose="020B0806030902050204" pitchFamily="34" charset="0"/>
              </a:endParaRPr>
            </a:p>
          </p:txBody>
        </p:sp>
      </p:grpSp>
      <p:grpSp>
        <p:nvGrpSpPr>
          <p:cNvPr id="84" name="组合 83"/>
          <p:cNvGrpSpPr/>
          <p:nvPr/>
        </p:nvGrpSpPr>
        <p:grpSpPr>
          <a:xfrm>
            <a:off x="6576202" y="4116702"/>
            <a:ext cx="851573" cy="839873"/>
            <a:chOff x="6471379" y="4552597"/>
            <a:chExt cx="678293" cy="668974"/>
          </a:xfrm>
        </p:grpSpPr>
        <p:grpSp>
          <p:nvGrpSpPr>
            <p:cNvPr id="85" name="组合 84"/>
            <p:cNvGrpSpPr/>
            <p:nvPr/>
          </p:nvGrpSpPr>
          <p:grpSpPr>
            <a:xfrm>
              <a:off x="6471379" y="4552597"/>
              <a:ext cx="668974" cy="668974"/>
              <a:chOff x="6474776" y="1019119"/>
              <a:chExt cx="668974" cy="668974"/>
            </a:xfrm>
          </p:grpSpPr>
          <p:sp>
            <p:nvSpPr>
              <p:cNvPr id="87" name="圆角矩形 86"/>
              <p:cNvSpPr/>
              <p:nvPr/>
            </p:nvSpPr>
            <p:spPr>
              <a:xfrm>
                <a:off x="6474776" y="1019119"/>
                <a:ext cx="668974" cy="668974"/>
              </a:xfrm>
              <a:prstGeom prst="roundRect">
                <a:avLst>
                  <a:gd name="adj" fmla="val 8667"/>
                </a:avLst>
              </a:prstGeom>
              <a:gradFill flip="none" rotWithShape="1">
                <a:gsLst>
                  <a:gs pos="1000">
                    <a:schemeClr val="bg1">
                      <a:lumMod val="80000"/>
                    </a:schemeClr>
                  </a:gs>
                  <a:gs pos="100000">
                    <a:schemeClr val="bg1">
                      <a:lumMod val="99000"/>
                    </a:schemeClr>
                  </a:gs>
                </a:gsLst>
                <a:lin ang="2700000" scaled="1"/>
                <a:tileRect/>
              </a:gradFill>
              <a:ln w="19050">
                <a:gradFill flip="none" rotWithShape="1">
                  <a:gsLst>
                    <a:gs pos="0">
                      <a:schemeClr val="bg1"/>
                    </a:gs>
                    <a:gs pos="100000">
                      <a:schemeClr val="bg1">
                        <a:lumMod val="75000"/>
                      </a:schemeClr>
                    </a:gs>
                  </a:gsLst>
                  <a:lin ang="2700000" scaled="1"/>
                  <a:tileRect/>
                </a:gradFill>
              </a:ln>
              <a:effectLst>
                <a:outerShdw blurRad="1905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zh-CN" altLang="en-US">
                  <a:solidFill>
                    <a:srgbClr val="3A3E4A"/>
                  </a:solidFill>
                </a:endParaRPr>
              </a:p>
            </p:txBody>
          </p:sp>
          <p:sp>
            <p:nvSpPr>
              <p:cNvPr id="88" name="圆角矩形 87"/>
              <p:cNvSpPr/>
              <p:nvPr/>
            </p:nvSpPr>
            <p:spPr>
              <a:xfrm>
                <a:off x="6541255" y="1085598"/>
                <a:ext cx="536016" cy="536016"/>
              </a:xfrm>
              <a:prstGeom prst="roundRect">
                <a:avLst>
                  <a:gd name="adj" fmla="val 8667"/>
                </a:avLst>
              </a:prstGeom>
              <a:gradFill flip="none" rotWithShape="1">
                <a:gsLst>
                  <a:gs pos="1000">
                    <a:schemeClr val="bg1">
                      <a:lumMod val="80000"/>
                    </a:schemeClr>
                  </a:gs>
                  <a:gs pos="100000">
                    <a:schemeClr val="bg1">
                      <a:lumMod val="99000"/>
                    </a:schemeClr>
                  </a:gs>
                </a:gsLst>
                <a:lin ang="2700000" scaled="1"/>
                <a:tileRect/>
              </a:gradFill>
              <a:ln w="19050">
                <a:gradFill flip="none" rotWithShape="1">
                  <a:gsLst>
                    <a:gs pos="0">
                      <a:schemeClr val="bg1"/>
                    </a:gs>
                    <a:gs pos="100000">
                      <a:schemeClr val="bg1">
                        <a:lumMod val="75000"/>
                      </a:schemeClr>
                    </a:gs>
                  </a:gsLst>
                  <a:lin ang="2700000" scaled="1"/>
                  <a:tileRect/>
                </a:gradFill>
              </a:ln>
              <a:effectLst>
                <a:outerShdw blurRad="1397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zh-CN" altLang="en-US">
                  <a:solidFill>
                    <a:srgbClr val="3A3E4A"/>
                  </a:solidFill>
                </a:endParaRPr>
              </a:p>
            </p:txBody>
          </p:sp>
        </p:grpSp>
        <p:sp>
          <p:nvSpPr>
            <p:cNvPr id="86" name="文本框 83"/>
            <p:cNvSpPr txBox="1"/>
            <p:nvPr/>
          </p:nvSpPr>
          <p:spPr>
            <a:xfrm>
              <a:off x="6501972" y="4669888"/>
              <a:ext cx="647700" cy="367725"/>
            </a:xfrm>
            <a:prstGeom prst="rect">
              <a:avLst/>
            </a:prstGeom>
            <a:noFill/>
          </p:spPr>
          <p:txBody>
            <a:bodyPr wrap="square" rtlCol="0">
              <a:spAutoFit/>
            </a:bodyPr>
            <a:lstStyle/>
            <a:p>
              <a:pPr algn="ctr" defTabSz="1218565"/>
              <a:r>
                <a:rPr lang="en-US" altLang="zh-CN" dirty="0">
                  <a:solidFill>
                    <a:srgbClr val="3A3E4A"/>
                  </a:solidFill>
                  <a:latin typeface="Impact" panose="020B0806030902050204" pitchFamily="34" charset="0"/>
                </a:rPr>
                <a:t>06</a:t>
              </a:r>
              <a:endParaRPr lang="zh-CN" altLang="en-US" dirty="0">
                <a:solidFill>
                  <a:srgbClr val="3A3E4A"/>
                </a:solidFill>
                <a:latin typeface="Impact" panose="020B0806030902050204" pitchFamily="34" charset="0"/>
              </a:endParaRPr>
            </a:p>
          </p:txBody>
        </p:sp>
      </p:grpSp>
      <p:grpSp>
        <p:nvGrpSpPr>
          <p:cNvPr id="89" name="组合 88"/>
          <p:cNvGrpSpPr/>
          <p:nvPr/>
        </p:nvGrpSpPr>
        <p:grpSpPr>
          <a:xfrm>
            <a:off x="3335603" y="1453880"/>
            <a:ext cx="2326404" cy="884869"/>
            <a:chOff x="3335602" y="1453880"/>
            <a:chExt cx="2326403" cy="884870"/>
          </a:xfrm>
        </p:grpSpPr>
        <p:sp>
          <p:nvSpPr>
            <p:cNvPr id="90" name="文本框 77"/>
            <p:cNvSpPr txBox="1"/>
            <p:nvPr/>
          </p:nvSpPr>
          <p:spPr>
            <a:xfrm>
              <a:off x="3335602" y="1453880"/>
              <a:ext cx="2326403" cy="338554"/>
            </a:xfrm>
            <a:prstGeom prst="rect">
              <a:avLst/>
            </a:prstGeom>
            <a:noFill/>
          </p:spPr>
          <p:txBody>
            <a:bodyPr wrap="square" rtlCol="0">
              <a:spAutoFit/>
            </a:bodyPr>
            <a:lstStyle/>
            <a:p>
              <a:pPr defTabSz="1218565"/>
              <a:r>
                <a:rPr lang="en-US" altLang="zh-CN" sz="1600" dirty="0">
                  <a:solidFill>
                    <a:srgbClr val="3A3E4A"/>
                  </a:solidFill>
                  <a:latin typeface="微软雅黑" panose="020B0503020204020204" pitchFamily="34" charset="-122"/>
                  <a:ea typeface="微软雅黑" panose="020B0503020204020204" pitchFamily="34" charset="-122"/>
                </a:rPr>
                <a:t>Add tittle text</a:t>
              </a:r>
              <a:endParaRPr lang="zh-CN" altLang="en-US" sz="1600" dirty="0">
                <a:solidFill>
                  <a:srgbClr val="3A3E4A"/>
                </a:solidFill>
                <a:latin typeface="微软雅黑" panose="020B0503020204020204" pitchFamily="34" charset="-122"/>
                <a:ea typeface="微软雅黑" panose="020B0503020204020204" pitchFamily="34" charset="-122"/>
              </a:endParaRPr>
            </a:p>
          </p:txBody>
        </p:sp>
        <p:sp>
          <p:nvSpPr>
            <p:cNvPr id="91" name="文本框 129"/>
            <p:cNvSpPr txBox="1"/>
            <p:nvPr/>
          </p:nvSpPr>
          <p:spPr>
            <a:xfrm>
              <a:off x="3354560" y="1857335"/>
              <a:ext cx="2135321" cy="481415"/>
            </a:xfrm>
            <a:prstGeom prst="rect">
              <a:avLst/>
            </a:prstGeom>
            <a:noFill/>
          </p:spPr>
          <p:txBody>
            <a:bodyPr wrap="square" rtlCol="0">
              <a:spAutoFit/>
            </a:bodyPr>
            <a:lstStyle/>
            <a:p>
              <a:pPr defTabSz="1218565">
                <a:lnSpc>
                  <a:spcPct val="120000"/>
                </a:lnSpc>
              </a:pPr>
              <a:r>
                <a:rPr lang="en-US" altLang="zh-CN" sz="1100" dirty="0">
                  <a:solidFill>
                    <a:srgbClr val="3A3E4A"/>
                  </a:solidFill>
                  <a:latin typeface="微软雅黑" panose="020B0503020204020204" pitchFamily="34" charset="-122"/>
                  <a:ea typeface="微软雅黑" panose="020B0503020204020204" pitchFamily="34" charset="-122"/>
                </a:rPr>
                <a:t>Click here to add content that matches the title.</a:t>
              </a:r>
              <a:endParaRPr lang="zh-CN" altLang="en-US" sz="1100" dirty="0">
                <a:solidFill>
                  <a:srgbClr val="3A3E4A"/>
                </a:solidFill>
                <a:latin typeface="微软雅黑" panose="020B0503020204020204" pitchFamily="34" charset="-122"/>
                <a:ea typeface="微软雅黑" panose="020B0503020204020204" pitchFamily="34" charset="-122"/>
              </a:endParaRPr>
            </a:p>
          </p:txBody>
        </p:sp>
      </p:grpSp>
      <p:grpSp>
        <p:nvGrpSpPr>
          <p:cNvPr id="92" name="组合 91"/>
          <p:cNvGrpSpPr/>
          <p:nvPr/>
        </p:nvGrpSpPr>
        <p:grpSpPr>
          <a:xfrm>
            <a:off x="7873259" y="1413573"/>
            <a:ext cx="2326404" cy="891991"/>
            <a:chOff x="7873259" y="1413570"/>
            <a:chExt cx="2326403" cy="891992"/>
          </a:xfrm>
        </p:grpSpPr>
        <p:sp>
          <p:nvSpPr>
            <p:cNvPr id="93" name="文本框 86"/>
            <p:cNvSpPr txBox="1"/>
            <p:nvPr/>
          </p:nvSpPr>
          <p:spPr>
            <a:xfrm>
              <a:off x="7873259" y="1413570"/>
              <a:ext cx="2326403" cy="338554"/>
            </a:xfrm>
            <a:prstGeom prst="rect">
              <a:avLst/>
            </a:prstGeom>
            <a:noFill/>
          </p:spPr>
          <p:txBody>
            <a:bodyPr wrap="square" rtlCol="0">
              <a:spAutoFit/>
            </a:bodyPr>
            <a:lstStyle/>
            <a:p>
              <a:pPr defTabSz="1218565"/>
              <a:r>
                <a:rPr lang="en-US" altLang="zh-CN" sz="1600" dirty="0">
                  <a:solidFill>
                    <a:srgbClr val="3A3E4A"/>
                  </a:solidFill>
                  <a:latin typeface="微软雅黑" panose="020B0503020204020204" pitchFamily="34" charset="-122"/>
                  <a:ea typeface="微软雅黑" panose="020B0503020204020204" pitchFamily="34" charset="-122"/>
                </a:rPr>
                <a:t>Add tittle text</a:t>
              </a:r>
              <a:endParaRPr lang="zh-CN" altLang="en-US" sz="1600" dirty="0">
                <a:solidFill>
                  <a:srgbClr val="3A3E4A"/>
                </a:solidFill>
                <a:latin typeface="微软雅黑" panose="020B0503020204020204" pitchFamily="34" charset="-122"/>
                <a:ea typeface="微软雅黑" panose="020B0503020204020204" pitchFamily="34" charset="-122"/>
              </a:endParaRPr>
            </a:p>
          </p:txBody>
        </p:sp>
        <p:sp>
          <p:nvSpPr>
            <p:cNvPr id="94" name="文本框 129"/>
            <p:cNvSpPr txBox="1"/>
            <p:nvPr/>
          </p:nvSpPr>
          <p:spPr>
            <a:xfrm>
              <a:off x="7892219" y="1824147"/>
              <a:ext cx="2135321" cy="481415"/>
            </a:xfrm>
            <a:prstGeom prst="rect">
              <a:avLst/>
            </a:prstGeom>
            <a:noFill/>
          </p:spPr>
          <p:txBody>
            <a:bodyPr wrap="square" rtlCol="0">
              <a:spAutoFit/>
            </a:bodyPr>
            <a:lstStyle/>
            <a:p>
              <a:pPr defTabSz="1218565">
                <a:lnSpc>
                  <a:spcPct val="120000"/>
                </a:lnSpc>
              </a:pPr>
              <a:r>
                <a:rPr lang="en-US" altLang="zh-CN" sz="1100" dirty="0">
                  <a:solidFill>
                    <a:srgbClr val="3A3E4A"/>
                  </a:solidFill>
                  <a:latin typeface="微软雅黑" panose="020B0503020204020204" pitchFamily="34" charset="-122"/>
                  <a:ea typeface="微软雅黑" panose="020B0503020204020204" pitchFamily="34" charset="-122"/>
                </a:rPr>
                <a:t>Click here to add content that matches the title.</a:t>
              </a:r>
              <a:endParaRPr lang="zh-CN" altLang="en-US" sz="1100" dirty="0">
                <a:solidFill>
                  <a:srgbClr val="3A3E4A"/>
                </a:solidFill>
                <a:latin typeface="微软雅黑" panose="020B0503020204020204" pitchFamily="34" charset="-122"/>
                <a:ea typeface="微软雅黑" panose="020B0503020204020204" pitchFamily="34" charset="-122"/>
              </a:endParaRPr>
            </a:p>
          </p:txBody>
        </p:sp>
      </p:grpSp>
      <p:grpSp>
        <p:nvGrpSpPr>
          <p:cNvPr id="95" name="组合 94"/>
          <p:cNvGrpSpPr/>
          <p:nvPr/>
        </p:nvGrpSpPr>
        <p:grpSpPr>
          <a:xfrm>
            <a:off x="3335603" y="2744940"/>
            <a:ext cx="2326404" cy="891174"/>
            <a:chOff x="3335602" y="2744937"/>
            <a:chExt cx="2326403" cy="891173"/>
          </a:xfrm>
        </p:grpSpPr>
        <p:sp>
          <p:nvSpPr>
            <p:cNvPr id="96" name="文本框 89"/>
            <p:cNvSpPr txBox="1"/>
            <p:nvPr/>
          </p:nvSpPr>
          <p:spPr>
            <a:xfrm>
              <a:off x="3335602" y="2744937"/>
              <a:ext cx="2326403" cy="338554"/>
            </a:xfrm>
            <a:prstGeom prst="rect">
              <a:avLst/>
            </a:prstGeom>
            <a:noFill/>
          </p:spPr>
          <p:txBody>
            <a:bodyPr wrap="square" rtlCol="0">
              <a:spAutoFit/>
            </a:bodyPr>
            <a:lstStyle/>
            <a:p>
              <a:pPr defTabSz="1218565"/>
              <a:r>
                <a:rPr lang="en-US" altLang="zh-CN" sz="1600" dirty="0">
                  <a:solidFill>
                    <a:srgbClr val="3A3E4A"/>
                  </a:solidFill>
                  <a:latin typeface="微软雅黑" panose="020B0503020204020204" pitchFamily="34" charset="-122"/>
                  <a:ea typeface="微软雅黑" panose="020B0503020204020204" pitchFamily="34" charset="-122"/>
                </a:rPr>
                <a:t>Add tittle text</a:t>
              </a:r>
              <a:endParaRPr lang="zh-CN" altLang="en-US" sz="1600" dirty="0">
                <a:solidFill>
                  <a:srgbClr val="3A3E4A"/>
                </a:solidFill>
                <a:latin typeface="微软雅黑" panose="020B0503020204020204" pitchFamily="34" charset="-122"/>
                <a:ea typeface="微软雅黑" panose="020B0503020204020204" pitchFamily="34" charset="-122"/>
              </a:endParaRPr>
            </a:p>
          </p:txBody>
        </p:sp>
        <p:sp>
          <p:nvSpPr>
            <p:cNvPr id="97" name="文本框 129"/>
            <p:cNvSpPr txBox="1"/>
            <p:nvPr/>
          </p:nvSpPr>
          <p:spPr>
            <a:xfrm>
              <a:off x="3354560" y="3154697"/>
              <a:ext cx="2135321" cy="481413"/>
            </a:xfrm>
            <a:prstGeom prst="rect">
              <a:avLst/>
            </a:prstGeom>
            <a:noFill/>
          </p:spPr>
          <p:txBody>
            <a:bodyPr wrap="square" rtlCol="0">
              <a:spAutoFit/>
            </a:bodyPr>
            <a:lstStyle/>
            <a:p>
              <a:pPr defTabSz="1218565">
                <a:lnSpc>
                  <a:spcPct val="120000"/>
                </a:lnSpc>
              </a:pPr>
              <a:r>
                <a:rPr lang="en-US" altLang="zh-CN" sz="1100" dirty="0">
                  <a:solidFill>
                    <a:srgbClr val="3A3E4A"/>
                  </a:solidFill>
                  <a:latin typeface="微软雅黑" panose="020B0503020204020204" pitchFamily="34" charset="-122"/>
                  <a:ea typeface="微软雅黑" panose="020B0503020204020204" pitchFamily="34" charset="-122"/>
                </a:rPr>
                <a:t>Click here to add content that matches the title.</a:t>
              </a:r>
              <a:endParaRPr lang="zh-CN" altLang="en-US" sz="1100" dirty="0">
                <a:solidFill>
                  <a:srgbClr val="3A3E4A"/>
                </a:solidFill>
                <a:latin typeface="微软雅黑" panose="020B0503020204020204" pitchFamily="34" charset="-122"/>
                <a:ea typeface="微软雅黑" panose="020B0503020204020204" pitchFamily="34" charset="-122"/>
              </a:endParaRPr>
            </a:p>
          </p:txBody>
        </p:sp>
      </p:grpSp>
      <p:grpSp>
        <p:nvGrpSpPr>
          <p:cNvPr id="98" name="组合 97"/>
          <p:cNvGrpSpPr/>
          <p:nvPr/>
        </p:nvGrpSpPr>
        <p:grpSpPr>
          <a:xfrm>
            <a:off x="7873259" y="2744937"/>
            <a:ext cx="2326404" cy="898296"/>
            <a:chOff x="7873259" y="2744937"/>
            <a:chExt cx="2326403" cy="898296"/>
          </a:xfrm>
        </p:grpSpPr>
        <p:sp>
          <p:nvSpPr>
            <p:cNvPr id="99" name="文本框 65"/>
            <p:cNvSpPr txBox="1"/>
            <p:nvPr/>
          </p:nvSpPr>
          <p:spPr>
            <a:xfrm>
              <a:off x="7873259" y="2744937"/>
              <a:ext cx="2326403" cy="338554"/>
            </a:xfrm>
            <a:prstGeom prst="rect">
              <a:avLst/>
            </a:prstGeom>
            <a:noFill/>
          </p:spPr>
          <p:txBody>
            <a:bodyPr wrap="square" rtlCol="0">
              <a:spAutoFit/>
            </a:bodyPr>
            <a:lstStyle/>
            <a:p>
              <a:pPr defTabSz="1218565"/>
              <a:r>
                <a:rPr lang="en-US" altLang="zh-CN" sz="1600" dirty="0">
                  <a:solidFill>
                    <a:srgbClr val="3A3E4A"/>
                  </a:solidFill>
                  <a:latin typeface="微软雅黑" panose="020B0503020204020204" pitchFamily="34" charset="-122"/>
                  <a:ea typeface="微软雅黑" panose="020B0503020204020204" pitchFamily="34" charset="-122"/>
                </a:rPr>
                <a:t>Add tittle text</a:t>
              </a:r>
              <a:endParaRPr lang="zh-CN" altLang="en-US" sz="1600" dirty="0">
                <a:solidFill>
                  <a:srgbClr val="3A3E4A"/>
                </a:solidFill>
                <a:latin typeface="微软雅黑" panose="020B0503020204020204" pitchFamily="34" charset="-122"/>
                <a:ea typeface="微软雅黑" panose="020B0503020204020204" pitchFamily="34" charset="-122"/>
              </a:endParaRPr>
            </a:p>
          </p:txBody>
        </p:sp>
        <p:sp>
          <p:nvSpPr>
            <p:cNvPr id="100" name="文本框 129"/>
            <p:cNvSpPr txBox="1"/>
            <p:nvPr/>
          </p:nvSpPr>
          <p:spPr>
            <a:xfrm>
              <a:off x="7892219" y="3161819"/>
              <a:ext cx="2135321" cy="481414"/>
            </a:xfrm>
            <a:prstGeom prst="rect">
              <a:avLst/>
            </a:prstGeom>
            <a:noFill/>
          </p:spPr>
          <p:txBody>
            <a:bodyPr wrap="square" rtlCol="0">
              <a:spAutoFit/>
            </a:bodyPr>
            <a:lstStyle/>
            <a:p>
              <a:pPr defTabSz="1218565">
                <a:lnSpc>
                  <a:spcPct val="120000"/>
                </a:lnSpc>
              </a:pPr>
              <a:r>
                <a:rPr lang="en-US" altLang="zh-CN" sz="1100" dirty="0">
                  <a:solidFill>
                    <a:srgbClr val="3A3E4A"/>
                  </a:solidFill>
                  <a:latin typeface="微软雅黑" panose="020B0503020204020204" pitchFamily="34" charset="-122"/>
                  <a:ea typeface="微软雅黑" panose="020B0503020204020204" pitchFamily="34" charset="-122"/>
                </a:rPr>
                <a:t>Click here to add content that matches the title.</a:t>
              </a:r>
              <a:endParaRPr lang="zh-CN" altLang="en-US" sz="1100" dirty="0">
                <a:solidFill>
                  <a:srgbClr val="3A3E4A"/>
                </a:solidFill>
                <a:latin typeface="微软雅黑" panose="020B0503020204020204" pitchFamily="34" charset="-122"/>
                <a:ea typeface="微软雅黑" panose="020B0503020204020204" pitchFamily="34" charset="-122"/>
              </a:endParaRPr>
            </a:p>
          </p:txBody>
        </p:sp>
      </p:grpSp>
      <p:grpSp>
        <p:nvGrpSpPr>
          <p:cNvPr id="101" name="组合 100"/>
          <p:cNvGrpSpPr/>
          <p:nvPr/>
        </p:nvGrpSpPr>
        <p:grpSpPr>
          <a:xfrm>
            <a:off x="3335603" y="4129067"/>
            <a:ext cx="2326404" cy="840106"/>
            <a:chOff x="3335602" y="4129061"/>
            <a:chExt cx="2326403" cy="840105"/>
          </a:xfrm>
        </p:grpSpPr>
        <p:sp>
          <p:nvSpPr>
            <p:cNvPr id="102" name="文本框 68"/>
            <p:cNvSpPr txBox="1"/>
            <p:nvPr/>
          </p:nvSpPr>
          <p:spPr>
            <a:xfrm>
              <a:off x="3335602" y="4129061"/>
              <a:ext cx="2326403" cy="338554"/>
            </a:xfrm>
            <a:prstGeom prst="rect">
              <a:avLst/>
            </a:prstGeom>
            <a:noFill/>
          </p:spPr>
          <p:txBody>
            <a:bodyPr wrap="square" rtlCol="0">
              <a:spAutoFit/>
            </a:bodyPr>
            <a:lstStyle/>
            <a:p>
              <a:pPr defTabSz="1218565"/>
              <a:r>
                <a:rPr lang="en-US" altLang="zh-CN" sz="1600" dirty="0">
                  <a:solidFill>
                    <a:srgbClr val="3A3E4A"/>
                  </a:solidFill>
                  <a:latin typeface="微软雅黑" panose="020B0503020204020204" pitchFamily="34" charset="-122"/>
                  <a:ea typeface="微软雅黑" panose="020B0503020204020204" pitchFamily="34" charset="-122"/>
                </a:rPr>
                <a:t>Add tittle text</a:t>
              </a:r>
              <a:endParaRPr lang="zh-CN" altLang="en-US" sz="1600" dirty="0">
                <a:solidFill>
                  <a:srgbClr val="3A3E4A"/>
                </a:solidFill>
                <a:latin typeface="微软雅黑" panose="020B0503020204020204" pitchFamily="34" charset="-122"/>
                <a:ea typeface="微软雅黑" panose="020B0503020204020204" pitchFamily="34" charset="-122"/>
              </a:endParaRPr>
            </a:p>
          </p:txBody>
        </p:sp>
        <p:sp>
          <p:nvSpPr>
            <p:cNvPr id="103" name="文本框 129"/>
            <p:cNvSpPr txBox="1"/>
            <p:nvPr/>
          </p:nvSpPr>
          <p:spPr>
            <a:xfrm>
              <a:off x="3354560" y="4487753"/>
              <a:ext cx="2135321" cy="481413"/>
            </a:xfrm>
            <a:prstGeom prst="rect">
              <a:avLst/>
            </a:prstGeom>
            <a:noFill/>
          </p:spPr>
          <p:txBody>
            <a:bodyPr wrap="square" rtlCol="0">
              <a:spAutoFit/>
            </a:bodyPr>
            <a:lstStyle/>
            <a:p>
              <a:pPr defTabSz="1218565">
                <a:lnSpc>
                  <a:spcPct val="120000"/>
                </a:lnSpc>
              </a:pPr>
              <a:r>
                <a:rPr lang="en-US" altLang="zh-CN" sz="1100" dirty="0">
                  <a:solidFill>
                    <a:srgbClr val="3A3E4A"/>
                  </a:solidFill>
                  <a:latin typeface="微软雅黑" panose="020B0503020204020204" pitchFamily="34" charset="-122"/>
                  <a:ea typeface="微软雅黑" panose="020B0503020204020204" pitchFamily="34" charset="-122"/>
                </a:rPr>
                <a:t>Click here to add content that matches the title.</a:t>
              </a:r>
              <a:endParaRPr lang="zh-CN" altLang="en-US" sz="1100" dirty="0">
                <a:solidFill>
                  <a:srgbClr val="3A3E4A"/>
                </a:solidFill>
                <a:latin typeface="微软雅黑" panose="020B0503020204020204" pitchFamily="34" charset="-122"/>
                <a:ea typeface="微软雅黑" panose="020B0503020204020204" pitchFamily="34" charset="-122"/>
              </a:endParaRPr>
            </a:p>
          </p:txBody>
        </p:sp>
      </p:grpSp>
      <p:grpSp>
        <p:nvGrpSpPr>
          <p:cNvPr id="104" name="组合 103"/>
          <p:cNvGrpSpPr/>
          <p:nvPr/>
        </p:nvGrpSpPr>
        <p:grpSpPr>
          <a:xfrm>
            <a:off x="7873259" y="4129063"/>
            <a:ext cx="2326404" cy="847228"/>
            <a:chOff x="7873259" y="4129061"/>
            <a:chExt cx="2326403" cy="847226"/>
          </a:xfrm>
        </p:grpSpPr>
        <p:sp>
          <p:nvSpPr>
            <p:cNvPr id="105" name="文本框 71"/>
            <p:cNvSpPr txBox="1"/>
            <p:nvPr/>
          </p:nvSpPr>
          <p:spPr>
            <a:xfrm>
              <a:off x="7873259" y="4129061"/>
              <a:ext cx="2326403" cy="338553"/>
            </a:xfrm>
            <a:prstGeom prst="rect">
              <a:avLst/>
            </a:prstGeom>
            <a:noFill/>
          </p:spPr>
          <p:txBody>
            <a:bodyPr wrap="square" rtlCol="0">
              <a:spAutoFit/>
            </a:bodyPr>
            <a:lstStyle/>
            <a:p>
              <a:pPr defTabSz="1218565"/>
              <a:r>
                <a:rPr lang="en-US" altLang="zh-CN" sz="1600" dirty="0">
                  <a:solidFill>
                    <a:srgbClr val="3A3E4A"/>
                  </a:solidFill>
                  <a:latin typeface="微软雅黑" panose="020B0503020204020204" pitchFamily="34" charset="-122"/>
                  <a:ea typeface="微软雅黑" panose="020B0503020204020204" pitchFamily="34" charset="-122"/>
                </a:rPr>
                <a:t>Add tittle text</a:t>
              </a:r>
              <a:endParaRPr lang="zh-CN" altLang="en-US" sz="1600" dirty="0">
                <a:solidFill>
                  <a:srgbClr val="3A3E4A"/>
                </a:solidFill>
                <a:latin typeface="微软雅黑" panose="020B0503020204020204" pitchFamily="34" charset="-122"/>
                <a:ea typeface="微软雅黑" panose="020B0503020204020204" pitchFamily="34" charset="-122"/>
              </a:endParaRPr>
            </a:p>
          </p:txBody>
        </p:sp>
        <p:sp>
          <p:nvSpPr>
            <p:cNvPr id="106" name="文本框 129"/>
            <p:cNvSpPr txBox="1"/>
            <p:nvPr/>
          </p:nvSpPr>
          <p:spPr>
            <a:xfrm>
              <a:off x="7892219" y="4494874"/>
              <a:ext cx="2135321" cy="481413"/>
            </a:xfrm>
            <a:prstGeom prst="rect">
              <a:avLst/>
            </a:prstGeom>
            <a:noFill/>
          </p:spPr>
          <p:txBody>
            <a:bodyPr wrap="square" rtlCol="0">
              <a:spAutoFit/>
            </a:bodyPr>
            <a:lstStyle/>
            <a:p>
              <a:pPr defTabSz="1218565">
                <a:lnSpc>
                  <a:spcPct val="120000"/>
                </a:lnSpc>
              </a:pPr>
              <a:r>
                <a:rPr lang="en-US" altLang="zh-CN" sz="1100" dirty="0">
                  <a:solidFill>
                    <a:srgbClr val="3A3E4A"/>
                  </a:solidFill>
                  <a:latin typeface="微软雅黑" panose="020B0503020204020204" pitchFamily="34" charset="-122"/>
                  <a:ea typeface="微软雅黑" panose="020B0503020204020204" pitchFamily="34" charset="-122"/>
                </a:rPr>
                <a:t>Click here to add content that matches the title.</a:t>
              </a:r>
              <a:endParaRPr lang="zh-CN" altLang="en-US" sz="1100" dirty="0">
                <a:solidFill>
                  <a:srgbClr val="3A3E4A"/>
                </a:solidFill>
                <a:latin typeface="微软雅黑" panose="020B0503020204020204" pitchFamily="34" charset="-122"/>
                <a:ea typeface="微软雅黑" panose="020B0503020204020204" pitchFamily="34" charset="-122"/>
              </a:endParaRPr>
            </a:p>
          </p:txBody>
        </p:sp>
      </p:grpSp>
      <p:sp>
        <p:nvSpPr>
          <p:cNvPr id="107" name="文本框 113"/>
          <p:cNvSpPr txBox="1"/>
          <p:nvPr/>
        </p:nvSpPr>
        <p:spPr>
          <a:xfrm>
            <a:off x="2062775" y="5563438"/>
            <a:ext cx="8076755" cy="700399"/>
          </a:xfrm>
          <a:prstGeom prst="rect">
            <a:avLst/>
          </a:prstGeom>
          <a:noFill/>
        </p:spPr>
        <p:txBody>
          <a:bodyPr wrap="square" lIns="91276" tIns="45632" rIns="91276" bIns="45632" rtlCol="0">
            <a:spAutoFit/>
          </a:bodyPr>
          <a:lstStyle/>
          <a:p>
            <a:pPr algn="just">
              <a:lnSpc>
                <a:spcPct val="150000"/>
              </a:lnSpc>
            </a:pPr>
            <a:r>
              <a:rPr lang="en-US" altLang="zh-CN" sz="1400" dirty="0">
                <a:solidFill>
                  <a:srgbClr val="3A3E4A"/>
                </a:solidFill>
                <a:latin typeface="微软雅黑" panose="020B0503020204020204" pitchFamily="34" charset="-122"/>
                <a:ea typeface="微软雅黑" panose="020B0503020204020204" pitchFamily="34" charset="-122"/>
              </a:rPr>
              <a:t>Click here to add content, content to match the title, you can copy and paste directly, to select useful keyword entry.</a:t>
            </a:r>
          </a:p>
        </p:txBody>
      </p:sp>
      <p:cxnSp>
        <p:nvCxnSpPr>
          <p:cNvPr id="108" name="直接连接符 107"/>
          <p:cNvCxnSpPr/>
          <p:nvPr/>
        </p:nvCxnSpPr>
        <p:spPr>
          <a:xfrm>
            <a:off x="502242" y="837506"/>
            <a:ext cx="10561516"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109" name="组合 108"/>
          <p:cNvGrpSpPr/>
          <p:nvPr/>
        </p:nvGrpSpPr>
        <p:grpSpPr>
          <a:xfrm>
            <a:off x="584925" y="398422"/>
            <a:ext cx="4446461" cy="405971"/>
            <a:chOff x="534571" y="319364"/>
            <a:chExt cx="5928620" cy="541295"/>
          </a:xfrm>
        </p:grpSpPr>
        <p:sp>
          <p:nvSpPr>
            <p:cNvPr id="110" name="文本框 23"/>
            <p:cNvSpPr txBox="1"/>
            <p:nvPr/>
          </p:nvSpPr>
          <p:spPr>
            <a:xfrm>
              <a:off x="665958" y="319364"/>
              <a:ext cx="2609434" cy="533480"/>
            </a:xfrm>
            <a:prstGeom prst="rect">
              <a:avLst/>
            </a:prstGeom>
            <a:noFill/>
          </p:spPr>
          <p:txBody>
            <a:bodyPr wrap="none" rtlCol="0">
              <a:spAutoFit/>
            </a:bodyPr>
            <a:lstStyle/>
            <a:p>
              <a:r>
                <a:rPr lang="en-US" altLang="zh-CN" sz="2000" dirty="0">
                  <a:solidFill>
                    <a:srgbClr val="3A3E4A"/>
                  </a:solidFill>
                  <a:latin typeface="微软雅黑" panose="020B0503020204020204" pitchFamily="34" charset="-122"/>
                  <a:ea typeface="微软雅黑" panose="020B0503020204020204" pitchFamily="34" charset="-122"/>
                </a:rPr>
                <a:t>Add tittle text</a:t>
              </a:r>
              <a:r>
                <a:rPr lang="zh-CN" altLang="en-US" sz="2000" dirty="0">
                  <a:solidFill>
                    <a:srgbClr val="3A3E4A"/>
                  </a:solidFill>
                  <a:latin typeface="微软雅黑" panose="020B0503020204020204" pitchFamily="34" charset="-122"/>
                  <a:ea typeface="微软雅黑" panose="020B0503020204020204" pitchFamily="34" charset="-122"/>
                </a:rPr>
                <a:t> </a:t>
              </a:r>
            </a:p>
          </p:txBody>
        </p:sp>
        <p:sp>
          <p:nvSpPr>
            <p:cNvPr id="111" name="等腰三角形 110"/>
            <p:cNvSpPr/>
            <p:nvPr/>
          </p:nvSpPr>
          <p:spPr>
            <a:xfrm rot="16200000" flipH="1" flipV="1">
              <a:off x="439198" y="481327"/>
              <a:ext cx="382225" cy="191480"/>
            </a:xfrm>
            <a:prstGeom prst="triangle">
              <a:avLst/>
            </a:prstGeom>
            <a:solidFill>
              <a:srgbClr val="3A3E4A"/>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latin typeface="+mj-ea"/>
                <a:ea typeface="+mj-ea"/>
              </a:endParaRPr>
            </a:p>
          </p:txBody>
        </p:sp>
        <p:sp>
          <p:nvSpPr>
            <p:cNvPr id="112" name="文本框 23"/>
            <p:cNvSpPr txBox="1"/>
            <p:nvPr/>
          </p:nvSpPr>
          <p:spPr>
            <a:xfrm>
              <a:off x="3010961" y="429773"/>
              <a:ext cx="3452230" cy="430886"/>
            </a:xfrm>
            <a:prstGeom prst="rect">
              <a:avLst/>
            </a:prstGeom>
            <a:noFill/>
          </p:spPr>
          <p:txBody>
            <a:bodyPr wrap="none" rtlCol="0">
              <a:spAutoFit/>
            </a:bodyPr>
            <a:lstStyle/>
            <a:p>
              <a:r>
                <a:rPr lang="en-US" altLang="zh-CN" sz="1500" dirty="0">
                  <a:solidFill>
                    <a:schemeClr val="tx1">
                      <a:lumMod val="60000"/>
                      <a:lumOff val="40000"/>
                    </a:schemeClr>
                  </a:solidFill>
                  <a:latin typeface="+mj-ea"/>
                  <a:ea typeface="+mj-ea"/>
                </a:rPr>
                <a:t>  Click here to add Title</a:t>
              </a:r>
              <a:endParaRPr lang="zh-CN" altLang="en-US" sz="1500" dirty="0">
                <a:solidFill>
                  <a:schemeClr val="tx1">
                    <a:lumMod val="60000"/>
                    <a:lumOff val="40000"/>
                  </a:schemeClr>
                </a:solidFill>
                <a:latin typeface="+mj-ea"/>
                <a:ea typeface="+mj-ea"/>
              </a:endParaRP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2000">
        <p15:prstTrans prst="wind"/>
      </p:transition>
    </mc:Choice>
    <mc:Fallback xmlns="">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fade">
                                      <p:cBhvr>
                                        <p:cTn id="7" dur="500"/>
                                        <p:tgtEl>
                                          <p:spTgt spid="59"/>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Effect transition="in" filter="fade">
                                      <p:cBhvr>
                                        <p:cTn id="11" dur="500"/>
                                        <p:tgtEl>
                                          <p:spTgt spid="69"/>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79"/>
                                        </p:tgtEl>
                                        <p:attrNameLst>
                                          <p:attrName>style.visibility</p:attrName>
                                        </p:attrNameLst>
                                      </p:cBhvr>
                                      <p:to>
                                        <p:strVal val="visible"/>
                                      </p:to>
                                    </p:set>
                                    <p:animEffect transition="in" filter="fade">
                                      <p:cBhvr>
                                        <p:cTn id="15" dur="500"/>
                                        <p:tgtEl>
                                          <p:spTgt spid="79"/>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fade">
                                      <p:cBhvr>
                                        <p:cTn id="19" dur="500"/>
                                        <p:tgtEl>
                                          <p:spTgt spid="64"/>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74"/>
                                        </p:tgtEl>
                                        <p:attrNameLst>
                                          <p:attrName>style.visibility</p:attrName>
                                        </p:attrNameLst>
                                      </p:cBhvr>
                                      <p:to>
                                        <p:strVal val="visible"/>
                                      </p:to>
                                    </p:set>
                                    <p:animEffect transition="in" filter="fade">
                                      <p:cBhvr>
                                        <p:cTn id="23" dur="500"/>
                                        <p:tgtEl>
                                          <p:spTgt spid="74"/>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84"/>
                                        </p:tgtEl>
                                        <p:attrNameLst>
                                          <p:attrName>style.visibility</p:attrName>
                                        </p:attrNameLst>
                                      </p:cBhvr>
                                      <p:to>
                                        <p:strVal val="visible"/>
                                      </p:to>
                                    </p:set>
                                    <p:animEffect transition="in" filter="fade">
                                      <p:cBhvr>
                                        <p:cTn id="27" dur="500"/>
                                        <p:tgtEl>
                                          <p:spTgt spid="84"/>
                                        </p:tgtEl>
                                      </p:cBhvr>
                                    </p:animEffect>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89"/>
                                        </p:tgtEl>
                                        <p:attrNameLst>
                                          <p:attrName>style.visibility</p:attrName>
                                        </p:attrNameLst>
                                      </p:cBhvr>
                                      <p:to>
                                        <p:strVal val="visible"/>
                                      </p:to>
                                    </p:set>
                                    <p:animEffect transition="in" filter="wipe(left)">
                                      <p:cBhvr>
                                        <p:cTn id="31" dur="500"/>
                                        <p:tgtEl>
                                          <p:spTgt spid="89"/>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92"/>
                                        </p:tgtEl>
                                        <p:attrNameLst>
                                          <p:attrName>style.visibility</p:attrName>
                                        </p:attrNameLst>
                                      </p:cBhvr>
                                      <p:to>
                                        <p:strVal val="visible"/>
                                      </p:to>
                                    </p:set>
                                    <p:animEffect transition="in" filter="wipe(left)">
                                      <p:cBhvr>
                                        <p:cTn id="35" dur="500"/>
                                        <p:tgtEl>
                                          <p:spTgt spid="92"/>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95"/>
                                        </p:tgtEl>
                                        <p:attrNameLst>
                                          <p:attrName>style.visibility</p:attrName>
                                        </p:attrNameLst>
                                      </p:cBhvr>
                                      <p:to>
                                        <p:strVal val="visible"/>
                                      </p:to>
                                    </p:set>
                                    <p:animEffect transition="in" filter="wipe(left)">
                                      <p:cBhvr>
                                        <p:cTn id="39" dur="500"/>
                                        <p:tgtEl>
                                          <p:spTgt spid="95"/>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98"/>
                                        </p:tgtEl>
                                        <p:attrNameLst>
                                          <p:attrName>style.visibility</p:attrName>
                                        </p:attrNameLst>
                                      </p:cBhvr>
                                      <p:to>
                                        <p:strVal val="visible"/>
                                      </p:to>
                                    </p:set>
                                    <p:animEffect transition="in" filter="wipe(left)">
                                      <p:cBhvr>
                                        <p:cTn id="43" dur="500"/>
                                        <p:tgtEl>
                                          <p:spTgt spid="98"/>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101"/>
                                        </p:tgtEl>
                                        <p:attrNameLst>
                                          <p:attrName>style.visibility</p:attrName>
                                        </p:attrNameLst>
                                      </p:cBhvr>
                                      <p:to>
                                        <p:strVal val="visible"/>
                                      </p:to>
                                    </p:set>
                                    <p:animEffect transition="in" filter="wipe(left)">
                                      <p:cBhvr>
                                        <p:cTn id="47" dur="500"/>
                                        <p:tgtEl>
                                          <p:spTgt spid="101"/>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104"/>
                                        </p:tgtEl>
                                        <p:attrNameLst>
                                          <p:attrName>style.visibility</p:attrName>
                                        </p:attrNameLst>
                                      </p:cBhvr>
                                      <p:to>
                                        <p:strVal val="visible"/>
                                      </p:to>
                                    </p:set>
                                    <p:animEffect transition="in" filter="wipe(left)">
                                      <p:cBhvr>
                                        <p:cTn id="51" dur="500"/>
                                        <p:tgtEl>
                                          <p:spTgt spid="104"/>
                                        </p:tgtEl>
                                      </p:cBhvr>
                                    </p:animEffect>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107"/>
                                        </p:tgtEl>
                                        <p:attrNameLst>
                                          <p:attrName>style.visibility</p:attrName>
                                        </p:attrNameLst>
                                      </p:cBhvr>
                                      <p:to>
                                        <p:strVal val="visible"/>
                                      </p:to>
                                    </p:set>
                                    <p:anim calcmode="lin" valueType="num">
                                      <p:cBhvr>
                                        <p:cTn id="55" dur="500" fill="hold"/>
                                        <p:tgtEl>
                                          <p:spTgt spid="107"/>
                                        </p:tgtEl>
                                        <p:attrNameLst>
                                          <p:attrName>ppt_w</p:attrName>
                                        </p:attrNameLst>
                                      </p:cBhvr>
                                      <p:tavLst>
                                        <p:tav tm="0">
                                          <p:val>
                                            <p:fltVal val="0"/>
                                          </p:val>
                                        </p:tav>
                                        <p:tav tm="100000">
                                          <p:val>
                                            <p:strVal val="#ppt_w"/>
                                          </p:val>
                                        </p:tav>
                                      </p:tavLst>
                                    </p:anim>
                                    <p:anim calcmode="lin" valueType="num">
                                      <p:cBhvr>
                                        <p:cTn id="56" dur="500" fill="hold"/>
                                        <p:tgtEl>
                                          <p:spTgt spid="107"/>
                                        </p:tgtEl>
                                        <p:attrNameLst>
                                          <p:attrName>ppt_h</p:attrName>
                                        </p:attrNameLst>
                                      </p:cBhvr>
                                      <p:tavLst>
                                        <p:tav tm="0">
                                          <p:val>
                                            <p:fltVal val="0"/>
                                          </p:val>
                                        </p:tav>
                                        <p:tav tm="100000">
                                          <p:val>
                                            <p:strVal val="#ppt_h"/>
                                          </p:val>
                                        </p:tav>
                                      </p:tavLst>
                                    </p:anim>
                                    <p:animEffect transition="in" filter="fade">
                                      <p:cBhvr>
                                        <p:cTn id="57" dur="500"/>
                                        <p:tgtEl>
                                          <p:spTgt spid="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cxnSp>
        <p:nvCxnSpPr>
          <p:cNvPr id="108" name="直接连接符 107"/>
          <p:cNvCxnSpPr/>
          <p:nvPr/>
        </p:nvCxnSpPr>
        <p:spPr>
          <a:xfrm>
            <a:off x="502242" y="837506"/>
            <a:ext cx="10561516"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109" name="组合 108"/>
          <p:cNvGrpSpPr/>
          <p:nvPr/>
        </p:nvGrpSpPr>
        <p:grpSpPr>
          <a:xfrm>
            <a:off x="584925" y="398422"/>
            <a:ext cx="4446461" cy="405971"/>
            <a:chOff x="534571" y="319364"/>
            <a:chExt cx="5928620" cy="541295"/>
          </a:xfrm>
        </p:grpSpPr>
        <p:sp>
          <p:nvSpPr>
            <p:cNvPr id="110" name="文本框 23"/>
            <p:cNvSpPr txBox="1"/>
            <p:nvPr/>
          </p:nvSpPr>
          <p:spPr>
            <a:xfrm>
              <a:off x="665958" y="319364"/>
              <a:ext cx="2609434" cy="533480"/>
            </a:xfrm>
            <a:prstGeom prst="rect">
              <a:avLst/>
            </a:prstGeom>
            <a:noFill/>
          </p:spPr>
          <p:txBody>
            <a:bodyPr wrap="none" rtlCol="0">
              <a:spAutoFit/>
            </a:bodyPr>
            <a:lstStyle/>
            <a:p>
              <a:r>
                <a:rPr lang="en-US" altLang="zh-CN" sz="2000" dirty="0">
                  <a:solidFill>
                    <a:srgbClr val="3A3E4A"/>
                  </a:solidFill>
                  <a:latin typeface="微软雅黑" panose="020B0503020204020204" pitchFamily="34" charset="-122"/>
                  <a:ea typeface="微软雅黑" panose="020B0503020204020204" pitchFamily="34" charset="-122"/>
                </a:rPr>
                <a:t>Add tittle text</a:t>
              </a:r>
              <a:r>
                <a:rPr lang="zh-CN" altLang="en-US" sz="2000" dirty="0">
                  <a:solidFill>
                    <a:srgbClr val="3A3E4A"/>
                  </a:solidFill>
                  <a:latin typeface="微软雅黑" panose="020B0503020204020204" pitchFamily="34" charset="-122"/>
                  <a:ea typeface="微软雅黑" panose="020B0503020204020204" pitchFamily="34" charset="-122"/>
                </a:rPr>
                <a:t> </a:t>
              </a:r>
            </a:p>
          </p:txBody>
        </p:sp>
        <p:sp>
          <p:nvSpPr>
            <p:cNvPr id="111" name="等腰三角形 110"/>
            <p:cNvSpPr/>
            <p:nvPr/>
          </p:nvSpPr>
          <p:spPr>
            <a:xfrm rot="16200000" flipH="1" flipV="1">
              <a:off x="439198" y="481327"/>
              <a:ext cx="382225" cy="191480"/>
            </a:xfrm>
            <a:prstGeom prst="triangle">
              <a:avLst/>
            </a:prstGeom>
            <a:solidFill>
              <a:srgbClr val="3A3E4A"/>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latin typeface="+mj-ea"/>
                <a:ea typeface="+mj-ea"/>
              </a:endParaRPr>
            </a:p>
          </p:txBody>
        </p:sp>
        <p:sp>
          <p:nvSpPr>
            <p:cNvPr id="112" name="文本框 23"/>
            <p:cNvSpPr txBox="1"/>
            <p:nvPr/>
          </p:nvSpPr>
          <p:spPr>
            <a:xfrm>
              <a:off x="3010961" y="429773"/>
              <a:ext cx="3452230" cy="430886"/>
            </a:xfrm>
            <a:prstGeom prst="rect">
              <a:avLst/>
            </a:prstGeom>
            <a:noFill/>
          </p:spPr>
          <p:txBody>
            <a:bodyPr wrap="none" rtlCol="0">
              <a:spAutoFit/>
            </a:bodyPr>
            <a:lstStyle/>
            <a:p>
              <a:r>
                <a:rPr lang="en-US" altLang="zh-CN" sz="1500" dirty="0">
                  <a:solidFill>
                    <a:schemeClr val="tx1">
                      <a:lumMod val="60000"/>
                      <a:lumOff val="40000"/>
                    </a:schemeClr>
                  </a:solidFill>
                  <a:latin typeface="+mj-ea"/>
                  <a:ea typeface="+mj-ea"/>
                </a:rPr>
                <a:t>  Click here to add Title</a:t>
              </a:r>
              <a:endParaRPr lang="zh-CN" altLang="en-US" sz="1500" dirty="0">
                <a:solidFill>
                  <a:schemeClr val="tx1">
                    <a:lumMod val="60000"/>
                    <a:lumOff val="40000"/>
                  </a:schemeClr>
                </a:solidFill>
                <a:latin typeface="+mj-ea"/>
                <a:ea typeface="+mj-ea"/>
              </a:endParaRPr>
            </a:p>
          </p:txBody>
        </p:sp>
      </p:grpSp>
      <p:grpSp>
        <p:nvGrpSpPr>
          <p:cNvPr id="45" name="组合 44"/>
          <p:cNvGrpSpPr/>
          <p:nvPr/>
        </p:nvGrpSpPr>
        <p:grpSpPr>
          <a:xfrm>
            <a:off x="1867211" y="4750010"/>
            <a:ext cx="3739179" cy="735250"/>
            <a:chOff x="6310028" y="3846699"/>
            <a:chExt cx="3165442" cy="622434"/>
          </a:xfrm>
        </p:grpSpPr>
        <p:sp>
          <p:nvSpPr>
            <p:cNvPr id="46" name="圆角矩形 45"/>
            <p:cNvSpPr/>
            <p:nvPr/>
          </p:nvSpPr>
          <p:spPr>
            <a:xfrm rot="5400000">
              <a:off x="7581532" y="2575195"/>
              <a:ext cx="622434" cy="3165442"/>
            </a:xfrm>
            <a:prstGeom prst="roundRect">
              <a:avLst/>
            </a:prstGeom>
            <a:gradFill flip="none" rotWithShape="1">
              <a:gsLst>
                <a:gs pos="0">
                  <a:srgbClr val="A5A5A5">
                    <a:lumMod val="5000"/>
                    <a:lumOff val="95000"/>
                  </a:srgbClr>
                </a:gs>
                <a:gs pos="74000">
                  <a:srgbClr val="A5A5A5">
                    <a:lumMod val="45000"/>
                    <a:lumOff val="55000"/>
                  </a:srgbClr>
                </a:gs>
                <a:gs pos="83000">
                  <a:srgbClr val="A5A5A5">
                    <a:lumMod val="45000"/>
                    <a:lumOff val="55000"/>
                  </a:srgbClr>
                </a:gs>
                <a:gs pos="100000">
                  <a:srgbClr val="A5A5A5">
                    <a:lumMod val="30000"/>
                    <a:lumOff val="70000"/>
                  </a:srgbClr>
                </a:gs>
              </a:gsLst>
              <a:lin ang="8100000" scaled="1"/>
              <a:tileRect/>
            </a:gradFill>
            <a:ln w="12700" cap="flat" cmpd="sng" algn="ctr">
              <a:gradFill flip="none" rotWithShape="1">
                <a:gsLst>
                  <a:gs pos="0">
                    <a:srgbClr val="A5A5A5">
                      <a:lumMod val="5000"/>
                      <a:lumOff val="95000"/>
                    </a:srgbClr>
                  </a:gs>
                  <a:gs pos="74000">
                    <a:srgbClr val="A5A5A5">
                      <a:lumMod val="45000"/>
                      <a:lumOff val="55000"/>
                    </a:srgbClr>
                  </a:gs>
                  <a:gs pos="83000">
                    <a:srgbClr val="A5A5A5">
                      <a:lumMod val="45000"/>
                      <a:lumOff val="55000"/>
                    </a:srgbClr>
                  </a:gs>
                  <a:gs pos="100000">
                    <a:srgbClr val="A5A5A5">
                      <a:lumMod val="30000"/>
                      <a:lumOff val="70000"/>
                    </a:srgbClr>
                  </a:gs>
                </a:gsLst>
                <a:lin ang="18900000" scaled="1"/>
                <a:tileRect/>
              </a:gradFill>
              <a:prstDash val="solid"/>
              <a:miter lim="800000"/>
            </a:ln>
            <a:effectLst>
              <a:outerShdw blurRad="88900" dist="63500" dir="8100000" algn="tr" rotWithShape="0">
                <a:prstClr val="black">
                  <a:alpha val="40000"/>
                </a:prstClr>
              </a:outerShdw>
            </a:effectLst>
          </p:spPr>
          <p:txBody>
            <a:bodyPr rtlCol="0" anchor="ctr"/>
            <a:lstStyle/>
            <a:p>
              <a:pPr algn="ctr" defTabSz="913765"/>
              <a:endParaRPr lang="zh-CN" altLang="en-US" sz="1900" kern="0">
                <a:solidFill>
                  <a:sysClr val="window" lastClr="FFFFFF"/>
                </a:solidFill>
                <a:latin typeface="Calibri" panose="020F0502020204030204"/>
                <a:ea typeface="宋体" panose="02010600030101010101" pitchFamily="2" charset="-122"/>
              </a:endParaRPr>
            </a:p>
          </p:txBody>
        </p:sp>
        <p:sp>
          <p:nvSpPr>
            <p:cNvPr id="47" name="圆角矩形 46"/>
            <p:cNvSpPr/>
            <p:nvPr/>
          </p:nvSpPr>
          <p:spPr>
            <a:xfrm rot="5400000">
              <a:off x="7136946" y="3679143"/>
              <a:ext cx="446711" cy="957547"/>
            </a:xfrm>
            <a:prstGeom prst="roundRect">
              <a:avLst/>
            </a:prstGeom>
            <a:solidFill>
              <a:srgbClr val="3A3E4A"/>
            </a:solidFill>
            <a:ln w="12700" cap="flat" cmpd="sng" algn="ctr">
              <a:noFill/>
              <a:prstDash val="solid"/>
              <a:miter lim="800000"/>
            </a:ln>
            <a:effectLst>
              <a:innerShdw blurRad="76200" dist="25400" dir="18900000">
                <a:prstClr val="black">
                  <a:alpha val="50000"/>
                </a:prstClr>
              </a:innerShdw>
            </a:effectLst>
          </p:spPr>
          <p:txBody>
            <a:bodyPr rtlCol="0" anchor="ctr"/>
            <a:lstStyle/>
            <a:p>
              <a:pPr algn="ctr" defTabSz="913765"/>
              <a:endParaRPr lang="zh-CN" altLang="en-US" sz="1900" kern="0">
                <a:solidFill>
                  <a:sysClr val="window" lastClr="FFFFFF"/>
                </a:solidFill>
                <a:latin typeface="Calibri" panose="020F0502020204030204"/>
                <a:ea typeface="宋体" panose="02010600030101010101" pitchFamily="2" charset="-122"/>
              </a:endParaRPr>
            </a:p>
          </p:txBody>
        </p:sp>
      </p:grpSp>
      <p:grpSp>
        <p:nvGrpSpPr>
          <p:cNvPr id="48" name="组合 47"/>
          <p:cNvGrpSpPr/>
          <p:nvPr/>
        </p:nvGrpSpPr>
        <p:grpSpPr>
          <a:xfrm>
            <a:off x="1614390" y="4168692"/>
            <a:ext cx="3739179" cy="735250"/>
            <a:chOff x="6310028" y="3084859"/>
            <a:chExt cx="3165442" cy="622434"/>
          </a:xfrm>
          <a:scene3d>
            <a:camera prst="orthographicFront">
              <a:rot lat="0" lon="0" rev="1200000"/>
            </a:camera>
            <a:lightRig rig="threePt" dir="t"/>
          </a:scene3d>
        </p:grpSpPr>
        <p:sp>
          <p:nvSpPr>
            <p:cNvPr id="49" name="圆角矩形 48"/>
            <p:cNvSpPr/>
            <p:nvPr/>
          </p:nvSpPr>
          <p:spPr>
            <a:xfrm rot="5400000">
              <a:off x="7581532" y="1813355"/>
              <a:ext cx="622434" cy="3165442"/>
            </a:xfrm>
            <a:prstGeom prst="roundRect">
              <a:avLst/>
            </a:prstGeom>
            <a:gradFill flip="none" rotWithShape="1">
              <a:gsLst>
                <a:gs pos="0">
                  <a:srgbClr val="A5A5A5">
                    <a:lumMod val="5000"/>
                    <a:lumOff val="95000"/>
                  </a:srgbClr>
                </a:gs>
                <a:gs pos="74000">
                  <a:srgbClr val="A5A5A5">
                    <a:lumMod val="45000"/>
                    <a:lumOff val="55000"/>
                  </a:srgbClr>
                </a:gs>
                <a:gs pos="83000">
                  <a:srgbClr val="A5A5A5">
                    <a:lumMod val="45000"/>
                    <a:lumOff val="55000"/>
                  </a:srgbClr>
                </a:gs>
                <a:gs pos="100000">
                  <a:srgbClr val="A5A5A5">
                    <a:lumMod val="30000"/>
                    <a:lumOff val="70000"/>
                  </a:srgbClr>
                </a:gs>
              </a:gsLst>
              <a:lin ang="8100000" scaled="1"/>
              <a:tileRect/>
            </a:gradFill>
            <a:ln w="12700" cap="flat" cmpd="sng" algn="ctr">
              <a:gradFill flip="none" rotWithShape="1">
                <a:gsLst>
                  <a:gs pos="0">
                    <a:srgbClr val="A5A5A5">
                      <a:lumMod val="5000"/>
                      <a:lumOff val="95000"/>
                    </a:srgbClr>
                  </a:gs>
                  <a:gs pos="74000">
                    <a:srgbClr val="A5A5A5">
                      <a:lumMod val="45000"/>
                      <a:lumOff val="55000"/>
                    </a:srgbClr>
                  </a:gs>
                  <a:gs pos="83000">
                    <a:srgbClr val="A5A5A5">
                      <a:lumMod val="45000"/>
                      <a:lumOff val="55000"/>
                    </a:srgbClr>
                  </a:gs>
                  <a:gs pos="100000">
                    <a:srgbClr val="A5A5A5">
                      <a:lumMod val="30000"/>
                      <a:lumOff val="70000"/>
                    </a:srgbClr>
                  </a:gs>
                </a:gsLst>
                <a:lin ang="18900000" scaled="1"/>
                <a:tileRect/>
              </a:gradFill>
              <a:prstDash val="solid"/>
              <a:miter lim="800000"/>
            </a:ln>
            <a:effectLst>
              <a:outerShdw blurRad="88900" dist="63500" dir="8100000" algn="tr" rotWithShape="0">
                <a:prstClr val="black">
                  <a:alpha val="40000"/>
                </a:prstClr>
              </a:outerShdw>
            </a:effectLst>
          </p:spPr>
          <p:txBody>
            <a:bodyPr rtlCol="0" anchor="ctr"/>
            <a:lstStyle/>
            <a:p>
              <a:pPr algn="ctr" defTabSz="913765"/>
              <a:endParaRPr lang="zh-CN" altLang="en-US" sz="1900" kern="0">
                <a:solidFill>
                  <a:sysClr val="window" lastClr="FFFFFF"/>
                </a:solidFill>
                <a:latin typeface="Calibri" panose="020F0502020204030204"/>
                <a:ea typeface="宋体" panose="02010600030101010101" pitchFamily="2" charset="-122"/>
              </a:endParaRPr>
            </a:p>
          </p:txBody>
        </p:sp>
        <p:sp>
          <p:nvSpPr>
            <p:cNvPr id="50" name="圆角矩形 49"/>
            <p:cNvSpPr/>
            <p:nvPr/>
          </p:nvSpPr>
          <p:spPr>
            <a:xfrm rot="5400000">
              <a:off x="7360782" y="2693466"/>
              <a:ext cx="446711" cy="1405222"/>
            </a:xfrm>
            <a:prstGeom prst="roundRect">
              <a:avLst/>
            </a:prstGeom>
            <a:solidFill>
              <a:srgbClr val="3A3E4A"/>
            </a:solidFill>
            <a:ln w="12700" cap="flat" cmpd="sng" algn="ctr">
              <a:noFill/>
              <a:prstDash val="solid"/>
              <a:miter lim="800000"/>
            </a:ln>
            <a:effectLst>
              <a:innerShdw blurRad="76200" dist="25400" dir="18900000">
                <a:prstClr val="black">
                  <a:alpha val="50000"/>
                </a:prstClr>
              </a:innerShdw>
            </a:effectLst>
          </p:spPr>
          <p:txBody>
            <a:bodyPr rtlCol="0" anchor="ctr"/>
            <a:lstStyle/>
            <a:p>
              <a:pPr algn="ctr" defTabSz="913765"/>
              <a:endParaRPr lang="zh-CN" altLang="en-US" sz="1900" kern="0">
                <a:solidFill>
                  <a:sysClr val="window" lastClr="FFFFFF"/>
                </a:solidFill>
                <a:latin typeface="Calibri" panose="020F0502020204030204"/>
                <a:ea typeface="宋体" panose="02010600030101010101" pitchFamily="2" charset="-122"/>
              </a:endParaRPr>
            </a:p>
          </p:txBody>
        </p:sp>
      </p:grpSp>
      <p:grpSp>
        <p:nvGrpSpPr>
          <p:cNvPr id="51" name="组合 50"/>
          <p:cNvGrpSpPr/>
          <p:nvPr/>
        </p:nvGrpSpPr>
        <p:grpSpPr>
          <a:xfrm>
            <a:off x="1249842" y="3678806"/>
            <a:ext cx="3739179" cy="735250"/>
            <a:chOff x="6310028" y="2195139"/>
            <a:chExt cx="3165442" cy="622434"/>
          </a:xfrm>
          <a:scene3d>
            <a:camera prst="orthographicFront">
              <a:rot lat="0" lon="0" rev="2400000"/>
            </a:camera>
            <a:lightRig rig="threePt" dir="t"/>
          </a:scene3d>
        </p:grpSpPr>
        <p:sp>
          <p:nvSpPr>
            <p:cNvPr id="52" name="圆角矩形 51"/>
            <p:cNvSpPr/>
            <p:nvPr/>
          </p:nvSpPr>
          <p:spPr>
            <a:xfrm rot="5400000">
              <a:off x="7581532" y="923635"/>
              <a:ext cx="622434" cy="3165442"/>
            </a:xfrm>
            <a:prstGeom prst="roundRect">
              <a:avLst/>
            </a:prstGeom>
            <a:gradFill flip="none" rotWithShape="1">
              <a:gsLst>
                <a:gs pos="0">
                  <a:srgbClr val="A5A5A5">
                    <a:lumMod val="5000"/>
                    <a:lumOff val="95000"/>
                  </a:srgbClr>
                </a:gs>
                <a:gs pos="74000">
                  <a:srgbClr val="A5A5A5">
                    <a:lumMod val="45000"/>
                    <a:lumOff val="55000"/>
                  </a:srgbClr>
                </a:gs>
                <a:gs pos="83000">
                  <a:srgbClr val="A5A5A5">
                    <a:lumMod val="45000"/>
                    <a:lumOff val="55000"/>
                  </a:srgbClr>
                </a:gs>
                <a:gs pos="100000">
                  <a:srgbClr val="A5A5A5">
                    <a:lumMod val="30000"/>
                    <a:lumOff val="70000"/>
                  </a:srgbClr>
                </a:gs>
              </a:gsLst>
              <a:lin ang="8100000" scaled="1"/>
              <a:tileRect/>
            </a:gradFill>
            <a:ln w="12700" cap="flat" cmpd="sng" algn="ctr">
              <a:gradFill flip="none" rotWithShape="1">
                <a:gsLst>
                  <a:gs pos="0">
                    <a:srgbClr val="A5A5A5">
                      <a:lumMod val="5000"/>
                      <a:lumOff val="95000"/>
                    </a:srgbClr>
                  </a:gs>
                  <a:gs pos="74000">
                    <a:srgbClr val="A5A5A5">
                      <a:lumMod val="45000"/>
                      <a:lumOff val="55000"/>
                    </a:srgbClr>
                  </a:gs>
                  <a:gs pos="83000">
                    <a:srgbClr val="A5A5A5">
                      <a:lumMod val="45000"/>
                      <a:lumOff val="55000"/>
                    </a:srgbClr>
                  </a:gs>
                  <a:gs pos="100000">
                    <a:srgbClr val="A5A5A5">
                      <a:lumMod val="30000"/>
                      <a:lumOff val="70000"/>
                    </a:srgbClr>
                  </a:gs>
                </a:gsLst>
                <a:lin ang="18900000" scaled="1"/>
                <a:tileRect/>
              </a:gradFill>
              <a:prstDash val="solid"/>
              <a:miter lim="800000"/>
            </a:ln>
            <a:effectLst>
              <a:outerShdw blurRad="88900" dist="63500" dir="8100000" algn="tr" rotWithShape="0">
                <a:prstClr val="black">
                  <a:alpha val="40000"/>
                </a:prstClr>
              </a:outerShdw>
            </a:effectLst>
          </p:spPr>
          <p:txBody>
            <a:bodyPr rtlCol="0" anchor="ctr"/>
            <a:lstStyle/>
            <a:p>
              <a:pPr algn="ctr" defTabSz="913765"/>
              <a:endParaRPr lang="zh-CN" altLang="en-US" sz="1900" kern="0">
                <a:solidFill>
                  <a:sysClr val="window" lastClr="FFFFFF"/>
                </a:solidFill>
                <a:latin typeface="Calibri" panose="020F0502020204030204"/>
                <a:ea typeface="宋体" panose="02010600030101010101" pitchFamily="2" charset="-122"/>
              </a:endParaRPr>
            </a:p>
          </p:txBody>
        </p:sp>
        <p:sp>
          <p:nvSpPr>
            <p:cNvPr id="53" name="圆角矩形 52"/>
            <p:cNvSpPr/>
            <p:nvPr/>
          </p:nvSpPr>
          <p:spPr>
            <a:xfrm rot="5400000">
              <a:off x="7560807" y="1603721"/>
              <a:ext cx="446711" cy="1805273"/>
            </a:xfrm>
            <a:prstGeom prst="roundRect">
              <a:avLst/>
            </a:prstGeom>
            <a:solidFill>
              <a:srgbClr val="3A3E4A"/>
            </a:solidFill>
            <a:ln w="12700" cap="flat" cmpd="sng" algn="ctr">
              <a:noFill/>
              <a:prstDash val="solid"/>
              <a:miter lim="800000"/>
            </a:ln>
            <a:effectLst>
              <a:innerShdw blurRad="76200" dist="25400" dir="18900000">
                <a:prstClr val="black">
                  <a:alpha val="50000"/>
                </a:prstClr>
              </a:innerShdw>
            </a:effectLst>
          </p:spPr>
          <p:txBody>
            <a:bodyPr rtlCol="0" anchor="ctr"/>
            <a:lstStyle/>
            <a:p>
              <a:pPr algn="ctr" defTabSz="913765"/>
              <a:endParaRPr lang="zh-CN" altLang="en-US" sz="1900" kern="0">
                <a:solidFill>
                  <a:sysClr val="window" lastClr="FFFFFF"/>
                </a:solidFill>
                <a:latin typeface="Calibri" panose="020F0502020204030204"/>
                <a:ea typeface="宋体" panose="02010600030101010101" pitchFamily="2" charset="-122"/>
              </a:endParaRPr>
            </a:p>
          </p:txBody>
        </p:sp>
      </p:grpSp>
      <p:grpSp>
        <p:nvGrpSpPr>
          <p:cNvPr id="54" name="组合 53"/>
          <p:cNvGrpSpPr/>
          <p:nvPr/>
        </p:nvGrpSpPr>
        <p:grpSpPr>
          <a:xfrm>
            <a:off x="658452" y="3311181"/>
            <a:ext cx="3739179" cy="1887136"/>
            <a:chOff x="852653" y="3205123"/>
            <a:chExt cx="3165442" cy="1597575"/>
          </a:xfrm>
        </p:grpSpPr>
        <p:grpSp>
          <p:nvGrpSpPr>
            <p:cNvPr id="55" name="组合 54"/>
            <p:cNvGrpSpPr/>
            <p:nvPr/>
          </p:nvGrpSpPr>
          <p:grpSpPr>
            <a:xfrm>
              <a:off x="852653" y="3205123"/>
              <a:ext cx="3165442" cy="622434"/>
              <a:chOff x="852653" y="3205123"/>
              <a:chExt cx="3165442" cy="622434"/>
            </a:xfrm>
          </p:grpSpPr>
          <p:sp>
            <p:nvSpPr>
              <p:cNvPr id="57" name="圆角矩形 56"/>
              <p:cNvSpPr/>
              <p:nvPr/>
            </p:nvSpPr>
            <p:spPr>
              <a:xfrm rot="5400000">
                <a:off x="2124157" y="1933619"/>
                <a:ext cx="622434" cy="3165442"/>
              </a:xfrm>
              <a:prstGeom prst="roundRect">
                <a:avLst/>
              </a:prstGeom>
              <a:gradFill flip="none" rotWithShape="1">
                <a:gsLst>
                  <a:gs pos="0">
                    <a:srgbClr val="A5A5A5">
                      <a:lumMod val="5000"/>
                      <a:lumOff val="95000"/>
                    </a:srgbClr>
                  </a:gs>
                  <a:gs pos="74000">
                    <a:srgbClr val="A5A5A5">
                      <a:lumMod val="45000"/>
                      <a:lumOff val="55000"/>
                    </a:srgbClr>
                  </a:gs>
                  <a:gs pos="83000">
                    <a:srgbClr val="A5A5A5">
                      <a:lumMod val="45000"/>
                      <a:lumOff val="55000"/>
                    </a:srgbClr>
                  </a:gs>
                  <a:gs pos="100000">
                    <a:srgbClr val="A5A5A5">
                      <a:lumMod val="30000"/>
                      <a:lumOff val="70000"/>
                    </a:srgbClr>
                  </a:gs>
                </a:gsLst>
                <a:lin ang="8100000" scaled="1"/>
                <a:tileRect/>
              </a:gradFill>
              <a:ln w="12700" cap="flat" cmpd="sng" algn="ctr">
                <a:gradFill flip="none" rotWithShape="1">
                  <a:gsLst>
                    <a:gs pos="0">
                      <a:srgbClr val="A5A5A5">
                        <a:lumMod val="5000"/>
                        <a:lumOff val="95000"/>
                      </a:srgbClr>
                    </a:gs>
                    <a:gs pos="74000">
                      <a:srgbClr val="A5A5A5">
                        <a:lumMod val="45000"/>
                        <a:lumOff val="55000"/>
                      </a:srgbClr>
                    </a:gs>
                    <a:gs pos="83000">
                      <a:srgbClr val="A5A5A5">
                        <a:lumMod val="45000"/>
                        <a:lumOff val="55000"/>
                      </a:srgbClr>
                    </a:gs>
                    <a:gs pos="100000">
                      <a:srgbClr val="A5A5A5">
                        <a:lumMod val="30000"/>
                        <a:lumOff val="70000"/>
                      </a:srgbClr>
                    </a:gs>
                  </a:gsLst>
                  <a:lin ang="18900000" scaled="1"/>
                  <a:tileRect/>
                </a:gradFill>
                <a:prstDash val="solid"/>
                <a:miter lim="800000"/>
              </a:ln>
              <a:effectLst>
                <a:outerShdw blurRad="88900" dist="63500" dir="8100000" algn="tr" rotWithShape="0">
                  <a:prstClr val="black">
                    <a:alpha val="40000"/>
                  </a:prstClr>
                </a:outerShdw>
              </a:effectLst>
              <a:scene3d>
                <a:camera prst="orthographicFront">
                  <a:rot lat="0" lon="0" rev="3600000"/>
                </a:camera>
                <a:lightRig rig="threePt" dir="t"/>
              </a:scene3d>
            </p:spPr>
            <p:txBody>
              <a:bodyPr rtlCol="0" anchor="ctr"/>
              <a:lstStyle/>
              <a:p>
                <a:pPr algn="ctr" defTabSz="913765"/>
                <a:endParaRPr lang="zh-CN" altLang="en-US" sz="1900" kern="0">
                  <a:solidFill>
                    <a:sysClr val="window" lastClr="FFFFFF"/>
                  </a:solidFill>
                  <a:latin typeface="Calibri" panose="020F0502020204030204"/>
                  <a:ea typeface="宋体" panose="02010600030101010101" pitchFamily="2" charset="-122"/>
                </a:endParaRPr>
              </a:p>
            </p:txBody>
          </p:sp>
          <p:sp>
            <p:nvSpPr>
              <p:cNvPr id="58" name="圆角矩形 57"/>
              <p:cNvSpPr/>
              <p:nvPr/>
            </p:nvSpPr>
            <p:spPr>
              <a:xfrm rot="5400000">
                <a:off x="2203913" y="2500523"/>
                <a:ext cx="446711" cy="2031638"/>
              </a:xfrm>
              <a:prstGeom prst="roundRect">
                <a:avLst/>
              </a:prstGeom>
              <a:solidFill>
                <a:srgbClr val="3A3E4A"/>
              </a:solidFill>
              <a:ln w="12700" cap="flat" cmpd="sng" algn="ctr">
                <a:noFill/>
                <a:prstDash val="solid"/>
                <a:miter lim="800000"/>
              </a:ln>
              <a:effectLst>
                <a:innerShdw blurRad="76200" dist="25400" dir="18900000">
                  <a:prstClr val="black">
                    <a:alpha val="50000"/>
                  </a:prstClr>
                </a:innerShdw>
              </a:effectLst>
              <a:scene3d>
                <a:camera prst="orthographicFront">
                  <a:rot lat="0" lon="0" rev="3600000"/>
                </a:camera>
                <a:lightRig rig="threePt" dir="t"/>
              </a:scene3d>
            </p:spPr>
            <p:txBody>
              <a:bodyPr rtlCol="0" anchor="ctr"/>
              <a:lstStyle/>
              <a:p>
                <a:pPr algn="ctr" defTabSz="913765"/>
                <a:endParaRPr lang="zh-CN" altLang="en-US" sz="1900" kern="0">
                  <a:solidFill>
                    <a:sysClr val="window" lastClr="FFFFFF"/>
                  </a:solidFill>
                  <a:latin typeface="Calibri" panose="020F0502020204030204"/>
                  <a:ea typeface="宋体" panose="02010600030101010101" pitchFamily="2" charset="-122"/>
                </a:endParaRPr>
              </a:p>
            </p:txBody>
          </p:sp>
        </p:grpSp>
        <p:sp>
          <p:nvSpPr>
            <p:cNvPr id="56" name="MH_Other_1"/>
            <p:cNvSpPr/>
            <p:nvPr>
              <p:custDataLst>
                <p:tags r:id="rId1"/>
              </p:custDataLst>
            </p:nvPr>
          </p:nvSpPr>
          <p:spPr>
            <a:xfrm rot="6828981">
              <a:off x="1635578" y="4535998"/>
              <a:ext cx="266700" cy="266700"/>
            </a:xfrm>
            <a:prstGeom prst="ellipse">
              <a:avLst/>
            </a:prstGeom>
            <a:solidFill>
              <a:srgbClr val="FFFFFF"/>
            </a:solidFill>
            <a:ln w="12700" cap="flat" cmpd="sng" algn="ctr">
              <a:noFill/>
              <a:prstDash val="solid"/>
              <a:miter lim="800000"/>
            </a:ln>
            <a:effectLst>
              <a:innerShdw blurRad="63500" dist="50800" dir="13500000">
                <a:prstClr val="black">
                  <a:alpha val="20000"/>
                </a:prstClr>
              </a:innerShdw>
            </a:effectLst>
          </p:spPr>
          <p:txBody>
            <a:bodyPr anchor="ctr">
              <a:normAutofit fontScale="55000" lnSpcReduction="20000"/>
            </a:bodyPr>
            <a:lstStyle/>
            <a:p>
              <a:pPr algn="ctr" defTabSz="913765">
                <a:defRPr/>
              </a:pPr>
              <a:endParaRPr lang="zh-CN" altLang="en-US" sz="1900" kern="0">
                <a:solidFill>
                  <a:srgbClr val="FFFFFF"/>
                </a:solidFill>
                <a:latin typeface="Calibri" panose="020F0502020204030204"/>
                <a:ea typeface="宋体" panose="02010600030101010101" pitchFamily="2" charset="-122"/>
              </a:endParaRPr>
            </a:p>
          </p:txBody>
        </p:sp>
      </p:grpSp>
      <p:sp>
        <p:nvSpPr>
          <p:cNvPr id="59" name="文本框 8"/>
          <p:cNvSpPr txBox="1"/>
          <p:nvPr/>
        </p:nvSpPr>
        <p:spPr>
          <a:xfrm>
            <a:off x="3753790" y="4903942"/>
            <a:ext cx="702201" cy="401434"/>
          </a:xfrm>
          <a:prstGeom prst="rect">
            <a:avLst/>
          </a:prstGeom>
          <a:noFill/>
        </p:spPr>
        <p:txBody>
          <a:bodyPr wrap="none" lIns="107940" tIns="53972" rIns="107940" bIns="53972" rtlCol="0">
            <a:spAutoFit/>
          </a:bodyPr>
          <a:lstStyle/>
          <a:p>
            <a:pPr defTabSz="913765"/>
            <a:r>
              <a:rPr lang="en-US" altLang="zh-CN" sz="1900" kern="0" dirty="0">
                <a:solidFill>
                  <a:sysClr val="window" lastClr="FFFFFF">
                    <a:lumMod val="50000"/>
                  </a:sysClr>
                </a:solidFill>
                <a:latin typeface="Britannic Bold" panose="020B0903060703020204" pitchFamily="34" charset="0"/>
              </a:rPr>
              <a:t>40%</a:t>
            </a:r>
            <a:endParaRPr lang="zh-CN" altLang="en-US" sz="1900" kern="0" dirty="0">
              <a:solidFill>
                <a:sysClr val="window" lastClr="FFFFFF">
                  <a:lumMod val="50000"/>
                </a:sysClr>
              </a:solidFill>
              <a:latin typeface="Britannic Bold" panose="020B0903060703020204" pitchFamily="34" charset="0"/>
            </a:endParaRPr>
          </a:p>
        </p:txBody>
      </p:sp>
      <p:sp>
        <p:nvSpPr>
          <p:cNvPr id="60" name="文本框 40"/>
          <p:cNvSpPr txBox="1"/>
          <p:nvPr/>
        </p:nvSpPr>
        <p:spPr>
          <a:xfrm rot="20448296">
            <a:off x="3959297" y="3989540"/>
            <a:ext cx="702201" cy="401434"/>
          </a:xfrm>
          <a:prstGeom prst="rect">
            <a:avLst/>
          </a:prstGeom>
          <a:noFill/>
        </p:spPr>
        <p:txBody>
          <a:bodyPr wrap="none" lIns="107940" tIns="53972" rIns="107940" bIns="53972" rtlCol="0">
            <a:spAutoFit/>
          </a:bodyPr>
          <a:lstStyle/>
          <a:p>
            <a:pPr defTabSz="913765"/>
            <a:r>
              <a:rPr lang="en-US" altLang="zh-CN" sz="1900" kern="0" dirty="0">
                <a:solidFill>
                  <a:sysClr val="window" lastClr="FFFFFF">
                    <a:lumMod val="50000"/>
                  </a:sysClr>
                </a:solidFill>
                <a:latin typeface="Britannic Bold" panose="020B0903060703020204" pitchFamily="34" charset="0"/>
              </a:rPr>
              <a:t>50%</a:t>
            </a:r>
            <a:endParaRPr lang="zh-CN" altLang="en-US" sz="1900" kern="0" dirty="0">
              <a:solidFill>
                <a:sysClr val="window" lastClr="FFFFFF">
                  <a:lumMod val="50000"/>
                </a:sysClr>
              </a:solidFill>
              <a:latin typeface="Britannic Bold" panose="020B0903060703020204" pitchFamily="34" charset="0"/>
            </a:endParaRPr>
          </a:p>
        </p:txBody>
      </p:sp>
      <p:sp>
        <p:nvSpPr>
          <p:cNvPr id="61" name="文本框 41"/>
          <p:cNvSpPr txBox="1"/>
          <p:nvPr/>
        </p:nvSpPr>
        <p:spPr>
          <a:xfrm rot="19299969">
            <a:off x="3818951" y="2971541"/>
            <a:ext cx="702201" cy="401434"/>
          </a:xfrm>
          <a:prstGeom prst="rect">
            <a:avLst/>
          </a:prstGeom>
          <a:noFill/>
        </p:spPr>
        <p:txBody>
          <a:bodyPr wrap="none" lIns="107940" tIns="53972" rIns="107940" bIns="53972" rtlCol="0">
            <a:spAutoFit/>
          </a:bodyPr>
          <a:lstStyle/>
          <a:p>
            <a:pPr defTabSz="913765"/>
            <a:r>
              <a:rPr lang="en-US" altLang="zh-CN" sz="1900" kern="0" dirty="0">
                <a:solidFill>
                  <a:sysClr val="window" lastClr="FFFFFF">
                    <a:lumMod val="50000"/>
                  </a:sysClr>
                </a:solidFill>
                <a:latin typeface="Britannic Bold" panose="020B0903060703020204" pitchFamily="34" charset="0"/>
              </a:rPr>
              <a:t>60%</a:t>
            </a:r>
            <a:endParaRPr lang="zh-CN" altLang="en-US" sz="1900" kern="0" dirty="0">
              <a:solidFill>
                <a:sysClr val="window" lastClr="FFFFFF">
                  <a:lumMod val="50000"/>
                </a:sysClr>
              </a:solidFill>
              <a:latin typeface="Britannic Bold" panose="020B0903060703020204" pitchFamily="34" charset="0"/>
            </a:endParaRPr>
          </a:p>
        </p:txBody>
      </p:sp>
      <p:sp>
        <p:nvSpPr>
          <p:cNvPr id="62" name="文本框 42"/>
          <p:cNvSpPr txBox="1"/>
          <p:nvPr/>
        </p:nvSpPr>
        <p:spPr>
          <a:xfrm rot="17956104">
            <a:off x="2953296" y="2145406"/>
            <a:ext cx="702200" cy="401434"/>
          </a:xfrm>
          <a:prstGeom prst="rect">
            <a:avLst/>
          </a:prstGeom>
          <a:noFill/>
        </p:spPr>
        <p:txBody>
          <a:bodyPr wrap="none" lIns="107940" tIns="53972" rIns="107940" bIns="53972" rtlCol="0">
            <a:spAutoFit/>
          </a:bodyPr>
          <a:lstStyle/>
          <a:p>
            <a:pPr defTabSz="913765"/>
            <a:r>
              <a:rPr lang="en-US" altLang="zh-CN" sz="1900" kern="0" dirty="0">
                <a:solidFill>
                  <a:sysClr val="window" lastClr="FFFFFF">
                    <a:lumMod val="50000"/>
                  </a:sysClr>
                </a:solidFill>
                <a:latin typeface="Britannic Bold" panose="020B0903060703020204" pitchFamily="34" charset="0"/>
              </a:rPr>
              <a:t>70%</a:t>
            </a:r>
            <a:endParaRPr lang="zh-CN" altLang="en-US" sz="1900" kern="0" dirty="0">
              <a:solidFill>
                <a:sysClr val="window" lastClr="FFFFFF">
                  <a:lumMod val="50000"/>
                </a:sysClr>
              </a:solidFill>
              <a:latin typeface="Britannic Bold" panose="020B0903060703020204" pitchFamily="34" charset="0"/>
            </a:endParaRPr>
          </a:p>
        </p:txBody>
      </p:sp>
      <p:grpSp>
        <p:nvGrpSpPr>
          <p:cNvPr id="63" name="组合 62"/>
          <p:cNvGrpSpPr/>
          <p:nvPr/>
        </p:nvGrpSpPr>
        <p:grpSpPr>
          <a:xfrm>
            <a:off x="6348603" y="2010190"/>
            <a:ext cx="582729" cy="582730"/>
            <a:chOff x="5840809" y="2492376"/>
            <a:chExt cx="493316" cy="493316"/>
          </a:xfrm>
        </p:grpSpPr>
        <p:sp>
          <p:nvSpPr>
            <p:cNvPr id="64" name="椭圆 63"/>
            <p:cNvSpPr/>
            <p:nvPr/>
          </p:nvSpPr>
          <p:spPr>
            <a:xfrm>
              <a:off x="5840809" y="2492376"/>
              <a:ext cx="493316" cy="493316"/>
            </a:xfrm>
            <a:prstGeom prst="ellipse">
              <a:avLst/>
            </a:prstGeom>
            <a:gradFill flip="none" rotWithShape="1">
              <a:gsLst>
                <a:gs pos="0">
                  <a:srgbClr val="A5A5A5">
                    <a:lumMod val="5000"/>
                    <a:lumOff val="95000"/>
                  </a:srgbClr>
                </a:gs>
                <a:gs pos="74000">
                  <a:srgbClr val="A5A5A5">
                    <a:lumMod val="45000"/>
                    <a:lumOff val="55000"/>
                  </a:srgbClr>
                </a:gs>
                <a:gs pos="83000">
                  <a:srgbClr val="A5A5A5">
                    <a:lumMod val="45000"/>
                    <a:lumOff val="55000"/>
                  </a:srgbClr>
                </a:gs>
                <a:gs pos="100000">
                  <a:srgbClr val="A5A5A5">
                    <a:lumMod val="30000"/>
                    <a:lumOff val="70000"/>
                  </a:srgbClr>
                </a:gs>
              </a:gsLst>
              <a:lin ang="18900000" scaled="1"/>
              <a:tileRect/>
            </a:gradFill>
            <a:ln w="12700" cap="flat" cmpd="sng" algn="ctr">
              <a:gradFill flip="none" rotWithShape="1">
                <a:gsLst>
                  <a:gs pos="0">
                    <a:srgbClr val="A5A5A5">
                      <a:lumMod val="5000"/>
                      <a:lumOff val="95000"/>
                    </a:srgbClr>
                  </a:gs>
                  <a:gs pos="74000">
                    <a:srgbClr val="A5A5A5">
                      <a:lumMod val="45000"/>
                      <a:lumOff val="55000"/>
                    </a:srgbClr>
                  </a:gs>
                  <a:gs pos="83000">
                    <a:srgbClr val="A5A5A5">
                      <a:lumMod val="45000"/>
                      <a:lumOff val="55000"/>
                    </a:srgbClr>
                  </a:gs>
                  <a:gs pos="100000">
                    <a:srgbClr val="A5A5A5">
                      <a:lumMod val="30000"/>
                      <a:lumOff val="70000"/>
                    </a:srgbClr>
                  </a:gs>
                </a:gsLst>
                <a:lin ang="8100000" scaled="1"/>
                <a:tileRect/>
              </a:gradFill>
              <a:prstDash val="solid"/>
              <a:miter lim="800000"/>
            </a:ln>
            <a:effectLst>
              <a:outerShdw blurRad="50800" dist="38100" dir="8100000" algn="tr" rotWithShape="0">
                <a:prstClr val="black">
                  <a:alpha val="40000"/>
                </a:prstClr>
              </a:outerShdw>
            </a:effectLst>
          </p:spPr>
          <p:txBody>
            <a:bodyPr rtlCol="0" anchor="ctr"/>
            <a:lstStyle/>
            <a:p>
              <a:pPr algn="ctr" defTabSz="913765"/>
              <a:endParaRPr lang="zh-CN" altLang="en-US" sz="1900" kern="0">
                <a:solidFill>
                  <a:sysClr val="window" lastClr="FFFFFF"/>
                </a:solidFill>
                <a:latin typeface="Calibri" panose="020F0502020204030204"/>
                <a:ea typeface="宋体" panose="02010600030101010101" pitchFamily="2" charset="-122"/>
              </a:endParaRPr>
            </a:p>
          </p:txBody>
        </p:sp>
        <p:sp>
          <p:nvSpPr>
            <p:cNvPr id="65" name="椭圆 64"/>
            <p:cNvSpPr/>
            <p:nvPr/>
          </p:nvSpPr>
          <p:spPr>
            <a:xfrm>
              <a:off x="5889859" y="2541426"/>
              <a:ext cx="395216" cy="395216"/>
            </a:xfrm>
            <a:prstGeom prst="ellipse">
              <a:avLst/>
            </a:prstGeom>
            <a:solidFill>
              <a:srgbClr val="3A3E4A"/>
            </a:solidFill>
            <a:ln w="12700" cap="flat" cmpd="sng" algn="ctr">
              <a:noFill/>
              <a:prstDash val="solid"/>
              <a:miter lim="800000"/>
            </a:ln>
            <a:effectLst>
              <a:innerShdw blurRad="50800">
                <a:prstClr val="black"/>
              </a:innerShdw>
            </a:effectLst>
          </p:spPr>
          <p:txBody>
            <a:bodyPr rtlCol="0" anchor="ctr"/>
            <a:lstStyle/>
            <a:p>
              <a:pPr algn="ctr" defTabSz="913765"/>
              <a:endParaRPr lang="zh-CN" altLang="en-US" sz="1900" kern="0" dirty="0">
                <a:solidFill>
                  <a:sysClr val="window" lastClr="FFFFFF"/>
                </a:solidFill>
                <a:latin typeface="Calibri" panose="020F0502020204030204"/>
                <a:ea typeface="宋体" panose="02010600030101010101" pitchFamily="2" charset="-122"/>
              </a:endParaRPr>
            </a:p>
          </p:txBody>
        </p:sp>
        <p:sp>
          <p:nvSpPr>
            <p:cNvPr id="66" name="文本框 46"/>
            <p:cNvSpPr txBox="1"/>
            <p:nvPr/>
          </p:nvSpPr>
          <p:spPr>
            <a:xfrm>
              <a:off x="5886909" y="2563161"/>
              <a:ext cx="408740" cy="325689"/>
            </a:xfrm>
            <a:prstGeom prst="rect">
              <a:avLst/>
            </a:prstGeom>
            <a:noFill/>
          </p:spPr>
          <p:txBody>
            <a:bodyPr wrap="none" rtlCol="0">
              <a:spAutoFit/>
            </a:bodyPr>
            <a:lstStyle/>
            <a:p>
              <a:pPr algn="ctr" defTabSz="913765"/>
              <a:r>
                <a:rPr lang="en-US" altLang="zh-CN" sz="1900" kern="0" dirty="0">
                  <a:solidFill>
                    <a:sysClr val="window" lastClr="FFFFFF"/>
                  </a:solidFill>
                  <a:latin typeface="Britannic Bold" panose="020B0903060703020204" pitchFamily="34" charset="0"/>
                </a:rPr>
                <a:t>01</a:t>
              </a:r>
              <a:endParaRPr lang="zh-CN" altLang="en-US" sz="1900" kern="0" dirty="0">
                <a:solidFill>
                  <a:sysClr val="window" lastClr="FFFFFF"/>
                </a:solidFill>
                <a:latin typeface="Britannic Bold" panose="020B0903060703020204" pitchFamily="34" charset="0"/>
              </a:endParaRPr>
            </a:p>
          </p:txBody>
        </p:sp>
      </p:grpSp>
      <p:grpSp>
        <p:nvGrpSpPr>
          <p:cNvPr id="67" name="组合 66"/>
          <p:cNvGrpSpPr/>
          <p:nvPr/>
        </p:nvGrpSpPr>
        <p:grpSpPr>
          <a:xfrm>
            <a:off x="6348603" y="3009316"/>
            <a:ext cx="582729" cy="582730"/>
            <a:chOff x="5840809" y="2492376"/>
            <a:chExt cx="493316" cy="493316"/>
          </a:xfrm>
        </p:grpSpPr>
        <p:sp>
          <p:nvSpPr>
            <p:cNvPr id="68" name="椭圆 67"/>
            <p:cNvSpPr/>
            <p:nvPr/>
          </p:nvSpPr>
          <p:spPr>
            <a:xfrm>
              <a:off x="5840809" y="2492376"/>
              <a:ext cx="493316" cy="493316"/>
            </a:xfrm>
            <a:prstGeom prst="ellipse">
              <a:avLst/>
            </a:prstGeom>
            <a:gradFill flip="none" rotWithShape="1">
              <a:gsLst>
                <a:gs pos="0">
                  <a:srgbClr val="A5A5A5">
                    <a:lumMod val="5000"/>
                    <a:lumOff val="95000"/>
                  </a:srgbClr>
                </a:gs>
                <a:gs pos="74000">
                  <a:srgbClr val="A5A5A5">
                    <a:lumMod val="45000"/>
                    <a:lumOff val="55000"/>
                  </a:srgbClr>
                </a:gs>
                <a:gs pos="83000">
                  <a:srgbClr val="A5A5A5">
                    <a:lumMod val="45000"/>
                    <a:lumOff val="55000"/>
                  </a:srgbClr>
                </a:gs>
                <a:gs pos="100000">
                  <a:srgbClr val="A5A5A5">
                    <a:lumMod val="30000"/>
                    <a:lumOff val="70000"/>
                  </a:srgbClr>
                </a:gs>
              </a:gsLst>
              <a:lin ang="18900000" scaled="1"/>
              <a:tileRect/>
            </a:gradFill>
            <a:ln w="12700" cap="flat" cmpd="sng" algn="ctr">
              <a:gradFill flip="none" rotWithShape="1">
                <a:gsLst>
                  <a:gs pos="0">
                    <a:srgbClr val="A5A5A5">
                      <a:lumMod val="5000"/>
                      <a:lumOff val="95000"/>
                    </a:srgbClr>
                  </a:gs>
                  <a:gs pos="74000">
                    <a:srgbClr val="A5A5A5">
                      <a:lumMod val="45000"/>
                      <a:lumOff val="55000"/>
                    </a:srgbClr>
                  </a:gs>
                  <a:gs pos="83000">
                    <a:srgbClr val="A5A5A5">
                      <a:lumMod val="45000"/>
                      <a:lumOff val="55000"/>
                    </a:srgbClr>
                  </a:gs>
                  <a:gs pos="100000">
                    <a:srgbClr val="A5A5A5">
                      <a:lumMod val="30000"/>
                      <a:lumOff val="70000"/>
                    </a:srgbClr>
                  </a:gs>
                </a:gsLst>
                <a:lin ang="8100000" scaled="1"/>
                <a:tileRect/>
              </a:gradFill>
              <a:prstDash val="solid"/>
              <a:miter lim="800000"/>
            </a:ln>
            <a:effectLst>
              <a:outerShdw blurRad="50800" dist="38100" dir="8100000" algn="tr" rotWithShape="0">
                <a:prstClr val="black">
                  <a:alpha val="40000"/>
                </a:prstClr>
              </a:outerShdw>
            </a:effectLst>
          </p:spPr>
          <p:txBody>
            <a:bodyPr rtlCol="0" anchor="ctr"/>
            <a:lstStyle/>
            <a:p>
              <a:pPr algn="ctr" defTabSz="913765"/>
              <a:endParaRPr lang="zh-CN" altLang="en-US" sz="1900" kern="0">
                <a:solidFill>
                  <a:sysClr val="window" lastClr="FFFFFF"/>
                </a:solidFill>
                <a:latin typeface="Calibri" panose="020F0502020204030204"/>
                <a:ea typeface="宋体" panose="02010600030101010101" pitchFamily="2" charset="-122"/>
              </a:endParaRPr>
            </a:p>
          </p:txBody>
        </p:sp>
        <p:sp>
          <p:nvSpPr>
            <p:cNvPr id="69" name="椭圆 68"/>
            <p:cNvSpPr/>
            <p:nvPr/>
          </p:nvSpPr>
          <p:spPr>
            <a:xfrm>
              <a:off x="5889859" y="2541426"/>
              <a:ext cx="395216" cy="395216"/>
            </a:xfrm>
            <a:prstGeom prst="ellipse">
              <a:avLst/>
            </a:prstGeom>
            <a:solidFill>
              <a:srgbClr val="3A3E4A"/>
            </a:solidFill>
            <a:ln w="12700" cap="flat" cmpd="sng" algn="ctr">
              <a:noFill/>
              <a:prstDash val="solid"/>
              <a:miter lim="800000"/>
            </a:ln>
            <a:effectLst>
              <a:innerShdw blurRad="50800">
                <a:prstClr val="black"/>
              </a:innerShdw>
            </a:effectLst>
          </p:spPr>
          <p:txBody>
            <a:bodyPr rtlCol="0" anchor="ctr"/>
            <a:lstStyle/>
            <a:p>
              <a:pPr algn="ctr" defTabSz="913765"/>
              <a:endParaRPr lang="zh-CN" altLang="en-US" sz="1900" kern="0" dirty="0">
                <a:solidFill>
                  <a:sysClr val="window" lastClr="FFFFFF"/>
                </a:solidFill>
                <a:latin typeface="Calibri" panose="020F0502020204030204"/>
                <a:ea typeface="宋体" panose="02010600030101010101" pitchFamily="2" charset="-122"/>
              </a:endParaRPr>
            </a:p>
          </p:txBody>
        </p:sp>
        <p:sp>
          <p:nvSpPr>
            <p:cNvPr id="70" name="文本框 50"/>
            <p:cNvSpPr txBox="1"/>
            <p:nvPr/>
          </p:nvSpPr>
          <p:spPr>
            <a:xfrm>
              <a:off x="5876834" y="2568302"/>
              <a:ext cx="408740" cy="325689"/>
            </a:xfrm>
            <a:prstGeom prst="rect">
              <a:avLst/>
            </a:prstGeom>
            <a:noFill/>
          </p:spPr>
          <p:txBody>
            <a:bodyPr wrap="none" rtlCol="0">
              <a:spAutoFit/>
            </a:bodyPr>
            <a:lstStyle/>
            <a:p>
              <a:pPr algn="ctr" defTabSz="913765"/>
              <a:r>
                <a:rPr lang="en-US" altLang="zh-CN" sz="1900" kern="0" dirty="0">
                  <a:solidFill>
                    <a:sysClr val="window" lastClr="FFFFFF"/>
                  </a:solidFill>
                  <a:latin typeface="Britannic Bold" panose="020B0903060703020204" pitchFamily="34" charset="0"/>
                </a:rPr>
                <a:t>02</a:t>
              </a:r>
              <a:endParaRPr lang="zh-CN" altLang="en-US" sz="1900" kern="0" dirty="0">
                <a:solidFill>
                  <a:sysClr val="window" lastClr="FFFFFF"/>
                </a:solidFill>
                <a:latin typeface="Britannic Bold" panose="020B0903060703020204" pitchFamily="34" charset="0"/>
              </a:endParaRPr>
            </a:p>
          </p:txBody>
        </p:sp>
      </p:grpSp>
      <p:grpSp>
        <p:nvGrpSpPr>
          <p:cNvPr id="71" name="组合 70"/>
          <p:cNvGrpSpPr/>
          <p:nvPr/>
        </p:nvGrpSpPr>
        <p:grpSpPr>
          <a:xfrm>
            <a:off x="6348603" y="4008441"/>
            <a:ext cx="582729" cy="582730"/>
            <a:chOff x="5840809" y="2492376"/>
            <a:chExt cx="493316" cy="493316"/>
          </a:xfrm>
        </p:grpSpPr>
        <p:sp>
          <p:nvSpPr>
            <p:cNvPr id="72" name="椭圆 71"/>
            <p:cNvSpPr/>
            <p:nvPr/>
          </p:nvSpPr>
          <p:spPr>
            <a:xfrm>
              <a:off x="5840809" y="2492376"/>
              <a:ext cx="493316" cy="493316"/>
            </a:xfrm>
            <a:prstGeom prst="ellipse">
              <a:avLst/>
            </a:prstGeom>
            <a:gradFill flip="none" rotWithShape="1">
              <a:gsLst>
                <a:gs pos="0">
                  <a:srgbClr val="A5A5A5">
                    <a:lumMod val="5000"/>
                    <a:lumOff val="95000"/>
                  </a:srgbClr>
                </a:gs>
                <a:gs pos="74000">
                  <a:srgbClr val="A5A5A5">
                    <a:lumMod val="45000"/>
                    <a:lumOff val="55000"/>
                  </a:srgbClr>
                </a:gs>
                <a:gs pos="83000">
                  <a:srgbClr val="A5A5A5">
                    <a:lumMod val="45000"/>
                    <a:lumOff val="55000"/>
                  </a:srgbClr>
                </a:gs>
                <a:gs pos="100000">
                  <a:srgbClr val="A5A5A5">
                    <a:lumMod val="30000"/>
                    <a:lumOff val="70000"/>
                  </a:srgbClr>
                </a:gs>
              </a:gsLst>
              <a:lin ang="18900000" scaled="1"/>
              <a:tileRect/>
            </a:gradFill>
            <a:ln w="12700" cap="flat" cmpd="sng" algn="ctr">
              <a:gradFill flip="none" rotWithShape="1">
                <a:gsLst>
                  <a:gs pos="0">
                    <a:srgbClr val="A5A5A5">
                      <a:lumMod val="5000"/>
                      <a:lumOff val="95000"/>
                    </a:srgbClr>
                  </a:gs>
                  <a:gs pos="74000">
                    <a:srgbClr val="A5A5A5">
                      <a:lumMod val="45000"/>
                      <a:lumOff val="55000"/>
                    </a:srgbClr>
                  </a:gs>
                  <a:gs pos="83000">
                    <a:srgbClr val="A5A5A5">
                      <a:lumMod val="45000"/>
                      <a:lumOff val="55000"/>
                    </a:srgbClr>
                  </a:gs>
                  <a:gs pos="100000">
                    <a:srgbClr val="A5A5A5">
                      <a:lumMod val="30000"/>
                      <a:lumOff val="70000"/>
                    </a:srgbClr>
                  </a:gs>
                </a:gsLst>
                <a:lin ang="8100000" scaled="1"/>
                <a:tileRect/>
              </a:gradFill>
              <a:prstDash val="solid"/>
              <a:miter lim="800000"/>
            </a:ln>
            <a:effectLst>
              <a:outerShdw blurRad="50800" dist="38100" dir="8100000" algn="tr" rotWithShape="0">
                <a:prstClr val="black">
                  <a:alpha val="40000"/>
                </a:prstClr>
              </a:outerShdw>
            </a:effectLst>
          </p:spPr>
          <p:txBody>
            <a:bodyPr rtlCol="0" anchor="ctr"/>
            <a:lstStyle/>
            <a:p>
              <a:pPr algn="ctr" defTabSz="913765"/>
              <a:endParaRPr lang="zh-CN" altLang="en-US" sz="1900" kern="0">
                <a:solidFill>
                  <a:sysClr val="window" lastClr="FFFFFF"/>
                </a:solidFill>
                <a:latin typeface="Calibri" panose="020F0502020204030204"/>
                <a:ea typeface="宋体" panose="02010600030101010101" pitchFamily="2" charset="-122"/>
              </a:endParaRPr>
            </a:p>
          </p:txBody>
        </p:sp>
        <p:sp>
          <p:nvSpPr>
            <p:cNvPr id="73" name="椭圆 72"/>
            <p:cNvSpPr/>
            <p:nvPr/>
          </p:nvSpPr>
          <p:spPr>
            <a:xfrm>
              <a:off x="5889859" y="2541426"/>
              <a:ext cx="395216" cy="395216"/>
            </a:xfrm>
            <a:prstGeom prst="ellipse">
              <a:avLst/>
            </a:prstGeom>
            <a:solidFill>
              <a:srgbClr val="3A3E4A"/>
            </a:solidFill>
            <a:ln w="12700" cap="flat" cmpd="sng" algn="ctr">
              <a:noFill/>
              <a:prstDash val="solid"/>
              <a:miter lim="800000"/>
            </a:ln>
            <a:effectLst>
              <a:innerShdw blurRad="50800">
                <a:prstClr val="black"/>
              </a:innerShdw>
            </a:effectLst>
          </p:spPr>
          <p:txBody>
            <a:bodyPr rtlCol="0" anchor="ctr"/>
            <a:lstStyle/>
            <a:p>
              <a:pPr algn="ctr" defTabSz="913765"/>
              <a:endParaRPr lang="zh-CN" altLang="en-US" sz="1900" kern="0" dirty="0">
                <a:solidFill>
                  <a:sysClr val="window" lastClr="FFFFFF"/>
                </a:solidFill>
                <a:latin typeface="Calibri" panose="020F0502020204030204"/>
                <a:ea typeface="宋体" panose="02010600030101010101" pitchFamily="2" charset="-122"/>
              </a:endParaRPr>
            </a:p>
          </p:txBody>
        </p:sp>
        <p:sp>
          <p:nvSpPr>
            <p:cNvPr id="74" name="文本框 54"/>
            <p:cNvSpPr txBox="1"/>
            <p:nvPr/>
          </p:nvSpPr>
          <p:spPr>
            <a:xfrm>
              <a:off x="5887585" y="2579460"/>
              <a:ext cx="408740" cy="325689"/>
            </a:xfrm>
            <a:prstGeom prst="rect">
              <a:avLst/>
            </a:prstGeom>
            <a:noFill/>
          </p:spPr>
          <p:txBody>
            <a:bodyPr wrap="none" rtlCol="0">
              <a:spAutoFit/>
            </a:bodyPr>
            <a:lstStyle/>
            <a:p>
              <a:pPr algn="ctr" defTabSz="913765"/>
              <a:r>
                <a:rPr lang="en-US" altLang="zh-CN" sz="1900" kern="0" dirty="0">
                  <a:solidFill>
                    <a:sysClr val="window" lastClr="FFFFFF"/>
                  </a:solidFill>
                  <a:latin typeface="Britannic Bold" panose="020B0903060703020204" pitchFamily="34" charset="0"/>
                </a:rPr>
                <a:t>03</a:t>
              </a:r>
              <a:endParaRPr lang="zh-CN" altLang="en-US" sz="1900" kern="0" dirty="0">
                <a:solidFill>
                  <a:sysClr val="window" lastClr="FFFFFF"/>
                </a:solidFill>
                <a:latin typeface="Britannic Bold" panose="020B0903060703020204" pitchFamily="34" charset="0"/>
              </a:endParaRPr>
            </a:p>
          </p:txBody>
        </p:sp>
      </p:grpSp>
      <p:grpSp>
        <p:nvGrpSpPr>
          <p:cNvPr id="75" name="组合 74"/>
          <p:cNvGrpSpPr/>
          <p:nvPr/>
        </p:nvGrpSpPr>
        <p:grpSpPr>
          <a:xfrm>
            <a:off x="6348603" y="5007566"/>
            <a:ext cx="582729" cy="582730"/>
            <a:chOff x="5840809" y="2492376"/>
            <a:chExt cx="493316" cy="493316"/>
          </a:xfrm>
        </p:grpSpPr>
        <p:sp>
          <p:nvSpPr>
            <p:cNvPr id="76" name="椭圆 75"/>
            <p:cNvSpPr/>
            <p:nvPr/>
          </p:nvSpPr>
          <p:spPr>
            <a:xfrm>
              <a:off x="5840809" y="2492376"/>
              <a:ext cx="493316" cy="493316"/>
            </a:xfrm>
            <a:prstGeom prst="ellipse">
              <a:avLst/>
            </a:prstGeom>
            <a:gradFill flip="none" rotWithShape="1">
              <a:gsLst>
                <a:gs pos="0">
                  <a:srgbClr val="A5A5A5">
                    <a:lumMod val="5000"/>
                    <a:lumOff val="95000"/>
                  </a:srgbClr>
                </a:gs>
                <a:gs pos="74000">
                  <a:srgbClr val="A5A5A5">
                    <a:lumMod val="45000"/>
                    <a:lumOff val="55000"/>
                  </a:srgbClr>
                </a:gs>
                <a:gs pos="83000">
                  <a:srgbClr val="A5A5A5">
                    <a:lumMod val="45000"/>
                    <a:lumOff val="55000"/>
                  </a:srgbClr>
                </a:gs>
                <a:gs pos="100000">
                  <a:srgbClr val="A5A5A5">
                    <a:lumMod val="30000"/>
                    <a:lumOff val="70000"/>
                  </a:srgbClr>
                </a:gs>
              </a:gsLst>
              <a:lin ang="18900000" scaled="1"/>
              <a:tileRect/>
            </a:gradFill>
            <a:ln w="12700" cap="flat" cmpd="sng" algn="ctr">
              <a:gradFill flip="none" rotWithShape="1">
                <a:gsLst>
                  <a:gs pos="0">
                    <a:srgbClr val="A5A5A5">
                      <a:lumMod val="5000"/>
                      <a:lumOff val="95000"/>
                    </a:srgbClr>
                  </a:gs>
                  <a:gs pos="74000">
                    <a:srgbClr val="A5A5A5">
                      <a:lumMod val="45000"/>
                      <a:lumOff val="55000"/>
                    </a:srgbClr>
                  </a:gs>
                  <a:gs pos="83000">
                    <a:srgbClr val="A5A5A5">
                      <a:lumMod val="45000"/>
                      <a:lumOff val="55000"/>
                    </a:srgbClr>
                  </a:gs>
                  <a:gs pos="100000">
                    <a:srgbClr val="A5A5A5">
                      <a:lumMod val="30000"/>
                      <a:lumOff val="70000"/>
                    </a:srgbClr>
                  </a:gs>
                </a:gsLst>
                <a:lin ang="8100000" scaled="1"/>
                <a:tileRect/>
              </a:gradFill>
              <a:prstDash val="solid"/>
              <a:miter lim="800000"/>
            </a:ln>
            <a:effectLst>
              <a:outerShdw blurRad="50800" dist="38100" dir="8100000" algn="tr" rotWithShape="0">
                <a:prstClr val="black">
                  <a:alpha val="40000"/>
                </a:prstClr>
              </a:outerShdw>
            </a:effectLst>
          </p:spPr>
          <p:txBody>
            <a:bodyPr rtlCol="0" anchor="ctr"/>
            <a:lstStyle/>
            <a:p>
              <a:pPr algn="ctr" defTabSz="913765"/>
              <a:endParaRPr lang="zh-CN" altLang="en-US" sz="1900" kern="0">
                <a:solidFill>
                  <a:sysClr val="window" lastClr="FFFFFF"/>
                </a:solidFill>
                <a:latin typeface="Calibri" panose="020F0502020204030204"/>
                <a:ea typeface="宋体" panose="02010600030101010101" pitchFamily="2" charset="-122"/>
              </a:endParaRPr>
            </a:p>
          </p:txBody>
        </p:sp>
        <p:sp>
          <p:nvSpPr>
            <p:cNvPr id="77" name="椭圆 76"/>
            <p:cNvSpPr/>
            <p:nvPr/>
          </p:nvSpPr>
          <p:spPr>
            <a:xfrm>
              <a:off x="5889859" y="2541426"/>
              <a:ext cx="395216" cy="395216"/>
            </a:xfrm>
            <a:prstGeom prst="ellipse">
              <a:avLst/>
            </a:prstGeom>
            <a:solidFill>
              <a:srgbClr val="3A3E4A"/>
            </a:solidFill>
            <a:ln w="12700" cap="flat" cmpd="sng" algn="ctr">
              <a:noFill/>
              <a:prstDash val="solid"/>
              <a:miter lim="800000"/>
            </a:ln>
            <a:effectLst>
              <a:innerShdw blurRad="50800">
                <a:prstClr val="black"/>
              </a:innerShdw>
            </a:effectLst>
          </p:spPr>
          <p:txBody>
            <a:bodyPr rtlCol="0" anchor="ctr"/>
            <a:lstStyle/>
            <a:p>
              <a:pPr algn="ctr" defTabSz="913765"/>
              <a:endParaRPr lang="zh-CN" altLang="en-US" sz="1900" kern="0" dirty="0">
                <a:solidFill>
                  <a:sysClr val="window" lastClr="FFFFFF"/>
                </a:solidFill>
                <a:latin typeface="Calibri" panose="020F0502020204030204"/>
                <a:ea typeface="宋体" panose="02010600030101010101" pitchFamily="2" charset="-122"/>
              </a:endParaRPr>
            </a:p>
          </p:txBody>
        </p:sp>
        <p:sp>
          <p:nvSpPr>
            <p:cNvPr id="78" name="文本框 58"/>
            <p:cNvSpPr txBox="1"/>
            <p:nvPr/>
          </p:nvSpPr>
          <p:spPr>
            <a:xfrm>
              <a:off x="5887585" y="2587068"/>
              <a:ext cx="408740" cy="325689"/>
            </a:xfrm>
            <a:prstGeom prst="rect">
              <a:avLst/>
            </a:prstGeom>
            <a:noFill/>
          </p:spPr>
          <p:txBody>
            <a:bodyPr wrap="none" rtlCol="0">
              <a:spAutoFit/>
            </a:bodyPr>
            <a:lstStyle/>
            <a:p>
              <a:pPr algn="ctr" defTabSz="913765"/>
              <a:r>
                <a:rPr lang="en-US" altLang="zh-CN" sz="1900" kern="0" dirty="0">
                  <a:solidFill>
                    <a:sysClr val="window" lastClr="FFFFFF"/>
                  </a:solidFill>
                  <a:latin typeface="Britannic Bold" panose="020B0903060703020204" pitchFamily="34" charset="0"/>
                </a:rPr>
                <a:t>04</a:t>
              </a:r>
              <a:endParaRPr lang="zh-CN" altLang="en-US" sz="1900" kern="0" dirty="0">
                <a:solidFill>
                  <a:sysClr val="window" lastClr="FFFFFF"/>
                </a:solidFill>
                <a:latin typeface="Britannic Bold" panose="020B0903060703020204" pitchFamily="34" charset="0"/>
              </a:endParaRPr>
            </a:p>
          </p:txBody>
        </p:sp>
      </p:grpSp>
      <p:sp>
        <p:nvSpPr>
          <p:cNvPr id="79" name="矩形 78"/>
          <p:cNvSpPr/>
          <p:nvPr/>
        </p:nvSpPr>
        <p:spPr>
          <a:xfrm>
            <a:off x="6939795" y="2014594"/>
            <a:ext cx="4341689" cy="804188"/>
          </a:xfrm>
          <a:prstGeom prst="rect">
            <a:avLst/>
          </a:prstGeom>
        </p:spPr>
        <p:txBody>
          <a:bodyPr wrap="square" lIns="107940" tIns="53972" rIns="107940" bIns="53972">
            <a:spAutoFit/>
          </a:bodyPr>
          <a:lstStyle/>
          <a:p>
            <a:pPr algn="just" defTabSz="913765">
              <a:lnSpc>
                <a:spcPct val="150000"/>
              </a:lnSpc>
            </a:pPr>
            <a:r>
              <a:rPr lang="en-US" altLang="zh-CN" sz="1600" kern="0" dirty="0">
                <a:solidFill>
                  <a:sysClr val="window" lastClr="FFFFFF">
                    <a:lumMod val="50000"/>
                  </a:sysClr>
                </a:solidFill>
                <a:latin typeface="微软雅黑" panose="020B0503020204020204" pitchFamily="34" charset="-122"/>
                <a:ea typeface="微软雅黑" panose="020B0503020204020204" pitchFamily="34" charset="-122"/>
              </a:rPr>
              <a:t>Click here to add content that matches the title.</a:t>
            </a:r>
          </a:p>
        </p:txBody>
      </p:sp>
      <p:sp>
        <p:nvSpPr>
          <p:cNvPr id="80" name="矩形 79"/>
          <p:cNvSpPr/>
          <p:nvPr/>
        </p:nvSpPr>
        <p:spPr>
          <a:xfrm>
            <a:off x="6931336" y="2968722"/>
            <a:ext cx="4341689" cy="804188"/>
          </a:xfrm>
          <a:prstGeom prst="rect">
            <a:avLst/>
          </a:prstGeom>
        </p:spPr>
        <p:txBody>
          <a:bodyPr wrap="square" lIns="107940" tIns="53972" rIns="107940" bIns="53972">
            <a:spAutoFit/>
          </a:bodyPr>
          <a:lstStyle/>
          <a:p>
            <a:pPr algn="just" defTabSz="913765">
              <a:lnSpc>
                <a:spcPct val="150000"/>
              </a:lnSpc>
            </a:pPr>
            <a:r>
              <a:rPr lang="en-US" altLang="zh-CN" sz="1600" kern="0" dirty="0">
                <a:solidFill>
                  <a:sysClr val="window" lastClr="FFFFFF">
                    <a:lumMod val="50000"/>
                  </a:sysClr>
                </a:solidFill>
                <a:latin typeface="微软雅黑" panose="020B0503020204020204" pitchFamily="34" charset="-122"/>
                <a:ea typeface="微软雅黑" panose="020B0503020204020204" pitchFamily="34" charset="-122"/>
              </a:rPr>
              <a:t>Click here to add content that matches the title.</a:t>
            </a:r>
          </a:p>
        </p:txBody>
      </p:sp>
      <p:sp>
        <p:nvSpPr>
          <p:cNvPr id="81" name="矩形 80"/>
          <p:cNvSpPr/>
          <p:nvPr/>
        </p:nvSpPr>
        <p:spPr>
          <a:xfrm>
            <a:off x="6931336" y="3963088"/>
            <a:ext cx="4341689" cy="804188"/>
          </a:xfrm>
          <a:prstGeom prst="rect">
            <a:avLst/>
          </a:prstGeom>
        </p:spPr>
        <p:txBody>
          <a:bodyPr wrap="square" lIns="107940" tIns="53972" rIns="107940" bIns="53972">
            <a:spAutoFit/>
          </a:bodyPr>
          <a:lstStyle/>
          <a:p>
            <a:pPr algn="just" defTabSz="913765">
              <a:lnSpc>
                <a:spcPct val="150000"/>
              </a:lnSpc>
            </a:pPr>
            <a:r>
              <a:rPr lang="en-US" altLang="zh-CN" sz="1600" kern="0" dirty="0">
                <a:solidFill>
                  <a:sysClr val="window" lastClr="FFFFFF">
                    <a:lumMod val="50000"/>
                  </a:sysClr>
                </a:solidFill>
                <a:latin typeface="微软雅黑" panose="020B0503020204020204" pitchFamily="34" charset="-122"/>
                <a:ea typeface="微软雅黑" panose="020B0503020204020204" pitchFamily="34" charset="-122"/>
              </a:rPr>
              <a:t>Click here to add content that matches the title.</a:t>
            </a:r>
          </a:p>
        </p:txBody>
      </p:sp>
      <p:sp>
        <p:nvSpPr>
          <p:cNvPr id="82" name="矩形 81"/>
          <p:cNvSpPr/>
          <p:nvPr/>
        </p:nvSpPr>
        <p:spPr>
          <a:xfrm>
            <a:off x="6931336" y="4957453"/>
            <a:ext cx="4341689" cy="804188"/>
          </a:xfrm>
          <a:prstGeom prst="rect">
            <a:avLst/>
          </a:prstGeom>
        </p:spPr>
        <p:txBody>
          <a:bodyPr wrap="square" lIns="107940" tIns="53972" rIns="107940" bIns="53972">
            <a:spAutoFit/>
          </a:bodyPr>
          <a:lstStyle/>
          <a:p>
            <a:pPr algn="just" defTabSz="913765">
              <a:lnSpc>
                <a:spcPct val="150000"/>
              </a:lnSpc>
            </a:pPr>
            <a:r>
              <a:rPr lang="en-US" altLang="zh-CN" sz="1600" kern="0" dirty="0">
                <a:solidFill>
                  <a:sysClr val="window" lastClr="FFFFFF">
                    <a:lumMod val="50000"/>
                  </a:sysClr>
                </a:solidFill>
                <a:latin typeface="微软雅黑" panose="020B0503020204020204" pitchFamily="34" charset="-122"/>
                <a:ea typeface="微软雅黑" panose="020B0503020204020204" pitchFamily="34" charset="-122"/>
              </a:rPr>
              <a:t>Click here to add content that matches the title.</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2000">
        <p15:prstTrans prst="wind"/>
      </p:transition>
    </mc:Choice>
    <mc:Fallback xmlns="">
      <p:transition spd="slow" advTm="2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59"/>
                                            </p:tgtEl>
                                            <p:attrNameLst>
                                              <p:attrName>style.visibility</p:attrName>
                                            </p:attrNameLst>
                                          </p:cBhvr>
                                          <p:to>
                                            <p:strVal val="visible"/>
                                          </p:to>
                                        </p:set>
                                        <p:animEffect transition="in" filter="wipe(right)">
                                          <p:cBhvr>
                                            <p:cTn id="10" dur="500"/>
                                            <p:tgtEl>
                                              <p:spTgt spid="59"/>
                                            </p:tgtEl>
                                          </p:cBhvr>
                                        </p:animEffect>
                                      </p:childTnLst>
                                    </p:cTn>
                                  </p:par>
                                  <p:par>
                                    <p:cTn id="11" presetID="22" presetClass="entr" presetSubtype="8" fill="hold" nodeType="withEffect">
                                      <p:stCondLst>
                                        <p:cond delay="250"/>
                                      </p:stCondLst>
                                      <p:childTnLst>
                                        <p:set>
                                          <p:cBhvr>
                                            <p:cTn id="12" dur="1" fill="hold">
                                              <p:stCondLst>
                                                <p:cond delay="0"/>
                                              </p:stCondLst>
                                            </p:cTn>
                                            <p:tgtEl>
                                              <p:spTgt spid="48"/>
                                            </p:tgtEl>
                                            <p:attrNameLst>
                                              <p:attrName>style.visibility</p:attrName>
                                            </p:attrNameLst>
                                          </p:cBhvr>
                                          <p:to>
                                            <p:strVal val="visible"/>
                                          </p:to>
                                        </p:set>
                                        <p:animEffect transition="in" filter="wipe(left)">
                                          <p:cBhvr>
                                            <p:cTn id="13" dur="500"/>
                                            <p:tgtEl>
                                              <p:spTgt spid="48"/>
                                            </p:tgtEl>
                                          </p:cBhvr>
                                        </p:animEffect>
                                      </p:childTnLst>
                                    </p:cTn>
                                  </p:par>
                                  <p:par>
                                    <p:cTn id="14" presetID="22" presetClass="entr" presetSubtype="2" fill="hold" grpId="0" nodeType="withEffect">
                                      <p:stCondLst>
                                        <p:cond delay="250"/>
                                      </p:stCondLst>
                                      <p:childTnLst>
                                        <p:set>
                                          <p:cBhvr>
                                            <p:cTn id="15" dur="1" fill="hold">
                                              <p:stCondLst>
                                                <p:cond delay="0"/>
                                              </p:stCondLst>
                                            </p:cTn>
                                            <p:tgtEl>
                                              <p:spTgt spid="60"/>
                                            </p:tgtEl>
                                            <p:attrNameLst>
                                              <p:attrName>style.visibility</p:attrName>
                                            </p:attrNameLst>
                                          </p:cBhvr>
                                          <p:to>
                                            <p:strVal val="visible"/>
                                          </p:to>
                                        </p:set>
                                        <p:animEffect transition="in" filter="wipe(right)">
                                          <p:cBhvr>
                                            <p:cTn id="16" dur="500"/>
                                            <p:tgtEl>
                                              <p:spTgt spid="60"/>
                                            </p:tgtEl>
                                          </p:cBhvr>
                                        </p:animEffect>
                                      </p:childTnLst>
                                    </p:cTn>
                                  </p:par>
                                  <p:par>
                                    <p:cTn id="17" presetID="22" presetClass="entr" presetSubtype="8" fill="hold" nodeType="withEffect">
                                      <p:stCondLst>
                                        <p:cond delay="500"/>
                                      </p:stCondLst>
                                      <p:childTnLst>
                                        <p:set>
                                          <p:cBhvr>
                                            <p:cTn id="18" dur="1" fill="hold">
                                              <p:stCondLst>
                                                <p:cond delay="0"/>
                                              </p:stCondLst>
                                            </p:cTn>
                                            <p:tgtEl>
                                              <p:spTgt spid="51"/>
                                            </p:tgtEl>
                                            <p:attrNameLst>
                                              <p:attrName>style.visibility</p:attrName>
                                            </p:attrNameLst>
                                          </p:cBhvr>
                                          <p:to>
                                            <p:strVal val="visible"/>
                                          </p:to>
                                        </p:set>
                                        <p:animEffect transition="in" filter="wipe(left)">
                                          <p:cBhvr>
                                            <p:cTn id="19" dur="500"/>
                                            <p:tgtEl>
                                              <p:spTgt spid="51"/>
                                            </p:tgtEl>
                                          </p:cBhvr>
                                        </p:animEffect>
                                      </p:childTnLst>
                                    </p:cTn>
                                  </p:par>
                                  <p:par>
                                    <p:cTn id="20" presetID="22" presetClass="entr" presetSubtype="2" fill="hold" grpId="0" nodeType="withEffect">
                                      <p:stCondLst>
                                        <p:cond delay="500"/>
                                      </p:stCondLst>
                                      <p:childTnLst>
                                        <p:set>
                                          <p:cBhvr>
                                            <p:cTn id="21" dur="1" fill="hold">
                                              <p:stCondLst>
                                                <p:cond delay="0"/>
                                              </p:stCondLst>
                                            </p:cTn>
                                            <p:tgtEl>
                                              <p:spTgt spid="61"/>
                                            </p:tgtEl>
                                            <p:attrNameLst>
                                              <p:attrName>style.visibility</p:attrName>
                                            </p:attrNameLst>
                                          </p:cBhvr>
                                          <p:to>
                                            <p:strVal val="visible"/>
                                          </p:to>
                                        </p:set>
                                        <p:animEffect transition="in" filter="wipe(right)">
                                          <p:cBhvr>
                                            <p:cTn id="22" dur="500"/>
                                            <p:tgtEl>
                                              <p:spTgt spid="61"/>
                                            </p:tgtEl>
                                          </p:cBhvr>
                                        </p:animEffect>
                                      </p:childTnLst>
                                    </p:cTn>
                                  </p:par>
                                  <p:par>
                                    <p:cTn id="23" presetID="22" presetClass="entr" presetSubtype="8" fill="hold" nodeType="withEffect">
                                      <p:stCondLst>
                                        <p:cond delay="750"/>
                                      </p:stCondLst>
                                      <p:childTnLst>
                                        <p:set>
                                          <p:cBhvr>
                                            <p:cTn id="24" dur="1" fill="hold">
                                              <p:stCondLst>
                                                <p:cond delay="0"/>
                                              </p:stCondLst>
                                            </p:cTn>
                                            <p:tgtEl>
                                              <p:spTgt spid="54"/>
                                            </p:tgtEl>
                                            <p:attrNameLst>
                                              <p:attrName>style.visibility</p:attrName>
                                            </p:attrNameLst>
                                          </p:cBhvr>
                                          <p:to>
                                            <p:strVal val="visible"/>
                                          </p:to>
                                        </p:set>
                                        <p:animEffect transition="in" filter="wipe(left)">
                                          <p:cBhvr>
                                            <p:cTn id="25" dur="500"/>
                                            <p:tgtEl>
                                              <p:spTgt spid="54"/>
                                            </p:tgtEl>
                                          </p:cBhvr>
                                        </p:animEffect>
                                      </p:childTnLst>
                                    </p:cTn>
                                  </p:par>
                                  <p:par>
                                    <p:cTn id="26" presetID="22" presetClass="entr" presetSubtype="2" fill="hold" grpId="0" nodeType="withEffect">
                                      <p:stCondLst>
                                        <p:cond delay="750"/>
                                      </p:stCondLst>
                                      <p:childTnLst>
                                        <p:set>
                                          <p:cBhvr>
                                            <p:cTn id="27" dur="1" fill="hold">
                                              <p:stCondLst>
                                                <p:cond delay="0"/>
                                              </p:stCondLst>
                                            </p:cTn>
                                            <p:tgtEl>
                                              <p:spTgt spid="62"/>
                                            </p:tgtEl>
                                            <p:attrNameLst>
                                              <p:attrName>style.visibility</p:attrName>
                                            </p:attrNameLst>
                                          </p:cBhvr>
                                          <p:to>
                                            <p:strVal val="visible"/>
                                          </p:to>
                                        </p:set>
                                        <p:animEffect transition="in" filter="wipe(right)">
                                          <p:cBhvr>
                                            <p:cTn id="28" dur="500"/>
                                            <p:tgtEl>
                                              <p:spTgt spid="62"/>
                                            </p:tgtEl>
                                          </p:cBhvr>
                                        </p:animEffect>
                                      </p:childTnLst>
                                    </p:cTn>
                                  </p:par>
                                </p:childTnLst>
                              </p:cTn>
                            </p:par>
                            <p:par>
                              <p:cTn id="29" fill="hold">
                                <p:stCondLst>
                                  <p:cond delay="500"/>
                                </p:stCondLst>
                                <p:childTnLst>
                                  <p:par>
                                    <p:cTn id="30" presetID="2" presetClass="entr" presetSubtype="2" accel="40000" fill="hold" nodeType="afterEffect" p14:presetBounceEnd="40000">
                                      <p:stCondLst>
                                        <p:cond delay="0"/>
                                      </p:stCondLst>
                                      <p:childTnLst>
                                        <p:set>
                                          <p:cBhvr>
                                            <p:cTn id="31" dur="1" fill="hold">
                                              <p:stCondLst>
                                                <p:cond delay="0"/>
                                              </p:stCondLst>
                                            </p:cTn>
                                            <p:tgtEl>
                                              <p:spTgt spid="63"/>
                                            </p:tgtEl>
                                            <p:attrNameLst>
                                              <p:attrName>style.visibility</p:attrName>
                                            </p:attrNameLst>
                                          </p:cBhvr>
                                          <p:to>
                                            <p:strVal val="visible"/>
                                          </p:to>
                                        </p:set>
                                        <p:anim calcmode="lin" valueType="num" p14:bounceEnd="40000">
                                          <p:cBhvr additive="base">
                                            <p:cTn id="32" dur="500" fill="hold"/>
                                            <p:tgtEl>
                                              <p:spTgt spid="63"/>
                                            </p:tgtEl>
                                            <p:attrNameLst>
                                              <p:attrName>ppt_x</p:attrName>
                                            </p:attrNameLst>
                                          </p:cBhvr>
                                          <p:tavLst>
                                            <p:tav tm="0">
                                              <p:val>
                                                <p:strVal val="1+#ppt_w/2"/>
                                              </p:val>
                                            </p:tav>
                                            <p:tav tm="100000">
                                              <p:val>
                                                <p:strVal val="#ppt_x"/>
                                              </p:val>
                                            </p:tav>
                                          </p:tavLst>
                                        </p:anim>
                                        <p:anim calcmode="lin" valueType="num" p14:bounceEnd="40000">
                                          <p:cBhvr additive="base">
                                            <p:cTn id="33" dur="500" fill="hold"/>
                                            <p:tgtEl>
                                              <p:spTgt spid="63"/>
                                            </p:tgtEl>
                                            <p:attrNameLst>
                                              <p:attrName>ppt_y</p:attrName>
                                            </p:attrNameLst>
                                          </p:cBhvr>
                                          <p:tavLst>
                                            <p:tav tm="0">
                                              <p:val>
                                                <p:strVal val="#ppt_y"/>
                                              </p:val>
                                            </p:tav>
                                            <p:tav tm="100000">
                                              <p:val>
                                                <p:strVal val="#ppt_y"/>
                                              </p:val>
                                            </p:tav>
                                          </p:tavLst>
                                        </p:anim>
                                      </p:childTnLst>
                                    </p:cTn>
                                  </p:par>
                                  <p:par>
                                    <p:cTn id="34" presetID="14" presetClass="entr" presetSubtype="10" fill="hold" grpId="0" nodeType="withEffect">
                                      <p:stCondLst>
                                        <p:cond delay="0"/>
                                      </p:stCondLst>
                                      <p:childTnLst>
                                        <p:set>
                                          <p:cBhvr>
                                            <p:cTn id="35" dur="1" fill="hold">
                                              <p:stCondLst>
                                                <p:cond delay="0"/>
                                              </p:stCondLst>
                                            </p:cTn>
                                            <p:tgtEl>
                                              <p:spTgt spid="79"/>
                                            </p:tgtEl>
                                            <p:attrNameLst>
                                              <p:attrName>style.visibility</p:attrName>
                                            </p:attrNameLst>
                                          </p:cBhvr>
                                          <p:to>
                                            <p:strVal val="visible"/>
                                          </p:to>
                                        </p:set>
                                        <p:animEffect transition="in" filter="randombar(horizontal)">
                                          <p:cBhvr>
                                            <p:cTn id="36" dur="500"/>
                                            <p:tgtEl>
                                              <p:spTgt spid="79"/>
                                            </p:tgtEl>
                                          </p:cBhvr>
                                        </p:animEffect>
                                      </p:childTnLst>
                                    </p:cTn>
                                  </p:par>
                                  <p:par>
                                    <p:cTn id="37" presetID="2" presetClass="entr" presetSubtype="2" accel="40000" fill="hold" nodeType="withEffect" p14:presetBounceEnd="40000">
                                      <p:stCondLst>
                                        <p:cond delay="250"/>
                                      </p:stCondLst>
                                      <p:childTnLst>
                                        <p:set>
                                          <p:cBhvr>
                                            <p:cTn id="38" dur="1" fill="hold">
                                              <p:stCondLst>
                                                <p:cond delay="0"/>
                                              </p:stCondLst>
                                            </p:cTn>
                                            <p:tgtEl>
                                              <p:spTgt spid="67"/>
                                            </p:tgtEl>
                                            <p:attrNameLst>
                                              <p:attrName>style.visibility</p:attrName>
                                            </p:attrNameLst>
                                          </p:cBhvr>
                                          <p:to>
                                            <p:strVal val="visible"/>
                                          </p:to>
                                        </p:set>
                                        <p:anim calcmode="lin" valueType="num" p14:bounceEnd="40000">
                                          <p:cBhvr additive="base">
                                            <p:cTn id="39" dur="500" fill="hold"/>
                                            <p:tgtEl>
                                              <p:spTgt spid="67"/>
                                            </p:tgtEl>
                                            <p:attrNameLst>
                                              <p:attrName>ppt_x</p:attrName>
                                            </p:attrNameLst>
                                          </p:cBhvr>
                                          <p:tavLst>
                                            <p:tav tm="0">
                                              <p:val>
                                                <p:strVal val="1+#ppt_w/2"/>
                                              </p:val>
                                            </p:tav>
                                            <p:tav tm="100000">
                                              <p:val>
                                                <p:strVal val="#ppt_x"/>
                                              </p:val>
                                            </p:tav>
                                          </p:tavLst>
                                        </p:anim>
                                        <p:anim calcmode="lin" valueType="num" p14:bounceEnd="40000">
                                          <p:cBhvr additive="base">
                                            <p:cTn id="40" dur="500" fill="hold"/>
                                            <p:tgtEl>
                                              <p:spTgt spid="67"/>
                                            </p:tgtEl>
                                            <p:attrNameLst>
                                              <p:attrName>ppt_y</p:attrName>
                                            </p:attrNameLst>
                                          </p:cBhvr>
                                          <p:tavLst>
                                            <p:tav tm="0">
                                              <p:val>
                                                <p:strVal val="#ppt_y"/>
                                              </p:val>
                                            </p:tav>
                                            <p:tav tm="100000">
                                              <p:val>
                                                <p:strVal val="#ppt_y"/>
                                              </p:val>
                                            </p:tav>
                                          </p:tavLst>
                                        </p:anim>
                                      </p:childTnLst>
                                    </p:cTn>
                                  </p:par>
                                  <p:par>
                                    <p:cTn id="41" presetID="14" presetClass="entr" presetSubtype="10" fill="hold" grpId="0" nodeType="withEffect">
                                      <p:stCondLst>
                                        <p:cond delay="250"/>
                                      </p:stCondLst>
                                      <p:childTnLst>
                                        <p:set>
                                          <p:cBhvr>
                                            <p:cTn id="42" dur="1" fill="hold">
                                              <p:stCondLst>
                                                <p:cond delay="0"/>
                                              </p:stCondLst>
                                            </p:cTn>
                                            <p:tgtEl>
                                              <p:spTgt spid="80"/>
                                            </p:tgtEl>
                                            <p:attrNameLst>
                                              <p:attrName>style.visibility</p:attrName>
                                            </p:attrNameLst>
                                          </p:cBhvr>
                                          <p:to>
                                            <p:strVal val="visible"/>
                                          </p:to>
                                        </p:set>
                                        <p:animEffect transition="in" filter="randombar(horizontal)">
                                          <p:cBhvr>
                                            <p:cTn id="43" dur="500"/>
                                            <p:tgtEl>
                                              <p:spTgt spid="80"/>
                                            </p:tgtEl>
                                          </p:cBhvr>
                                        </p:animEffect>
                                      </p:childTnLst>
                                    </p:cTn>
                                  </p:par>
                                  <p:par>
                                    <p:cTn id="44" presetID="2" presetClass="entr" presetSubtype="2" accel="40000" fill="hold" nodeType="withEffect" p14:presetBounceEnd="40000">
                                      <p:stCondLst>
                                        <p:cond delay="500"/>
                                      </p:stCondLst>
                                      <p:childTnLst>
                                        <p:set>
                                          <p:cBhvr>
                                            <p:cTn id="45" dur="1" fill="hold">
                                              <p:stCondLst>
                                                <p:cond delay="0"/>
                                              </p:stCondLst>
                                            </p:cTn>
                                            <p:tgtEl>
                                              <p:spTgt spid="71"/>
                                            </p:tgtEl>
                                            <p:attrNameLst>
                                              <p:attrName>style.visibility</p:attrName>
                                            </p:attrNameLst>
                                          </p:cBhvr>
                                          <p:to>
                                            <p:strVal val="visible"/>
                                          </p:to>
                                        </p:set>
                                        <p:anim calcmode="lin" valueType="num" p14:bounceEnd="40000">
                                          <p:cBhvr additive="base">
                                            <p:cTn id="46" dur="500" fill="hold"/>
                                            <p:tgtEl>
                                              <p:spTgt spid="71"/>
                                            </p:tgtEl>
                                            <p:attrNameLst>
                                              <p:attrName>ppt_x</p:attrName>
                                            </p:attrNameLst>
                                          </p:cBhvr>
                                          <p:tavLst>
                                            <p:tav tm="0">
                                              <p:val>
                                                <p:strVal val="1+#ppt_w/2"/>
                                              </p:val>
                                            </p:tav>
                                            <p:tav tm="100000">
                                              <p:val>
                                                <p:strVal val="#ppt_x"/>
                                              </p:val>
                                            </p:tav>
                                          </p:tavLst>
                                        </p:anim>
                                        <p:anim calcmode="lin" valueType="num" p14:bounceEnd="40000">
                                          <p:cBhvr additive="base">
                                            <p:cTn id="47" dur="500" fill="hold"/>
                                            <p:tgtEl>
                                              <p:spTgt spid="71"/>
                                            </p:tgtEl>
                                            <p:attrNameLst>
                                              <p:attrName>ppt_y</p:attrName>
                                            </p:attrNameLst>
                                          </p:cBhvr>
                                          <p:tavLst>
                                            <p:tav tm="0">
                                              <p:val>
                                                <p:strVal val="#ppt_y"/>
                                              </p:val>
                                            </p:tav>
                                            <p:tav tm="100000">
                                              <p:val>
                                                <p:strVal val="#ppt_y"/>
                                              </p:val>
                                            </p:tav>
                                          </p:tavLst>
                                        </p:anim>
                                      </p:childTnLst>
                                    </p:cTn>
                                  </p:par>
                                  <p:par>
                                    <p:cTn id="48" presetID="14" presetClass="entr" presetSubtype="10" fill="hold" grpId="0" nodeType="withEffect">
                                      <p:stCondLst>
                                        <p:cond delay="500"/>
                                      </p:stCondLst>
                                      <p:childTnLst>
                                        <p:set>
                                          <p:cBhvr>
                                            <p:cTn id="49" dur="1" fill="hold">
                                              <p:stCondLst>
                                                <p:cond delay="0"/>
                                              </p:stCondLst>
                                            </p:cTn>
                                            <p:tgtEl>
                                              <p:spTgt spid="81"/>
                                            </p:tgtEl>
                                            <p:attrNameLst>
                                              <p:attrName>style.visibility</p:attrName>
                                            </p:attrNameLst>
                                          </p:cBhvr>
                                          <p:to>
                                            <p:strVal val="visible"/>
                                          </p:to>
                                        </p:set>
                                        <p:animEffect transition="in" filter="randombar(horizontal)">
                                          <p:cBhvr>
                                            <p:cTn id="50" dur="500"/>
                                            <p:tgtEl>
                                              <p:spTgt spid="81"/>
                                            </p:tgtEl>
                                          </p:cBhvr>
                                        </p:animEffect>
                                      </p:childTnLst>
                                    </p:cTn>
                                  </p:par>
                                  <p:par>
                                    <p:cTn id="51" presetID="2" presetClass="entr" presetSubtype="2" accel="40000" fill="hold" nodeType="withEffect" p14:presetBounceEnd="40000">
                                      <p:stCondLst>
                                        <p:cond delay="750"/>
                                      </p:stCondLst>
                                      <p:childTnLst>
                                        <p:set>
                                          <p:cBhvr>
                                            <p:cTn id="52" dur="1" fill="hold">
                                              <p:stCondLst>
                                                <p:cond delay="0"/>
                                              </p:stCondLst>
                                            </p:cTn>
                                            <p:tgtEl>
                                              <p:spTgt spid="75"/>
                                            </p:tgtEl>
                                            <p:attrNameLst>
                                              <p:attrName>style.visibility</p:attrName>
                                            </p:attrNameLst>
                                          </p:cBhvr>
                                          <p:to>
                                            <p:strVal val="visible"/>
                                          </p:to>
                                        </p:set>
                                        <p:anim calcmode="lin" valueType="num" p14:bounceEnd="40000">
                                          <p:cBhvr additive="base">
                                            <p:cTn id="53" dur="500" fill="hold"/>
                                            <p:tgtEl>
                                              <p:spTgt spid="75"/>
                                            </p:tgtEl>
                                            <p:attrNameLst>
                                              <p:attrName>ppt_x</p:attrName>
                                            </p:attrNameLst>
                                          </p:cBhvr>
                                          <p:tavLst>
                                            <p:tav tm="0">
                                              <p:val>
                                                <p:strVal val="1+#ppt_w/2"/>
                                              </p:val>
                                            </p:tav>
                                            <p:tav tm="100000">
                                              <p:val>
                                                <p:strVal val="#ppt_x"/>
                                              </p:val>
                                            </p:tav>
                                          </p:tavLst>
                                        </p:anim>
                                        <p:anim calcmode="lin" valueType="num" p14:bounceEnd="40000">
                                          <p:cBhvr additive="base">
                                            <p:cTn id="54" dur="500" fill="hold"/>
                                            <p:tgtEl>
                                              <p:spTgt spid="75"/>
                                            </p:tgtEl>
                                            <p:attrNameLst>
                                              <p:attrName>ppt_y</p:attrName>
                                            </p:attrNameLst>
                                          </p:cBhvr>
                                          <p:tavLst>
                                            <p:tav tm="0">
                                              <p:val>
                                                <p:strVal val="#ppt_y"/>
                                              </p:val>
                                            </p:tav>
                                            <p:tav tm="100000">
                                              <p:val>
                                                <p:strVal val="#ppt_y"/>
                                              </p:val>
                                            </p:tav>
                                          </p:tavLst>
                                        </p:anim>
                                      </p:childTnLst>
                                    </p:cTn>
                                  </p:par>
                                  <p:par>
                                    <p:cTn id="55" presetID="14" presetClass="entr" presetSubtype="10" fill="hold" grpId="0" nodeType="withEffect">
                                      <p:stCondLst>
                                        <p:cond delay="750"/>
                                      </p:stCondLst>
                                      <p:childTnLst>
                                        <p:set>
                                          <p:cBhvr>
                                            <p:cTn id="56" dur="1" fill="hold">
                                              <p:stCondLst>
                                                <p:cond delay="0"/>
                                              </p:stCondLst>
                                            </p:cTn>
                                            <p:tgtEl>
                                              <p:spTgt spid="82"/>
                                            </p:tgtEl>
                                            <p:attrNameLst>
                                              <p:attrName>style.visibility</p:attrName>
                                            </p:attrNameLst>
                                          </p:cBhvr>
                                          <p:to>
                                            <p:strVal val="visible"/>
                                          </p:to>
                                        </p:set>
                                        <p:animEffect transition="in" filter="randombar(horizontal)">
                                          <p:cBhvr>
                                            <p:cTn id="57"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p:bldP spid="60" grpId="0"/>
          <p:bldP spid="61" grpId="0"/>
          <p:bldP spid="62" grpId="0"/>
          <p:bldP spid="79" grpId="0"/>
          <p:bldP spid="80" grpId="0"/>
          <p:bldP spid="81" grpId="0"/>
          <p:bldP spid="82"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59"/>
                                            </p:tgtEl>
                                            <p:attrNameLst>
                                              <p:attrName>style.visibility</p:attrName>
                                            </p:attrNameLst>
                                          </p:cBhvr>
                                          <p:to>
                                            <p:strVal val="visible"/>
                                          </p:to>
                                        </p:set>
                                        <p:animEffect transition="in" filter="wipe(right)">
                                          <p:cBhvr>
                                            <p:cTn id="10" dur="500"/>
                                            <p:tgtEl>
                                              <p:spTgt spid="59"/>
                                            </p:tgtEl>
                                          </p:cBhvr>
                                        </p:animEffect>
                                      </p:childTnLst>
                                    </p:cTn>
                                  </p:par>
                                  <p:par>
                                    <p:cTn id="11" presetID="22" presetClass="entr" presetSubtype="8" fill="hold" nodeType="withEffect">
                                      <p:stCondLst>
                                        <p:cond delay="250"/>
                                      </p:stCondLst>
                                      <p:childTnLst>
                                        <p:set>
                                          <p:cBhvr>
                                            <p:cTn id="12" dur="1" fill="hold">
                                              <p:stCondLst>
                                                <p:cond delay="0"/>
                                              </p:stCondLst>
                                            </p:cTn>
                                            <p:tgtEl>
                                              <p:spTgt spid="48"/>
                                            </p:tgtEl>
                                            <p:attrNameLst>
                                              <p:attrName>style.visibility</p:attrName>
                                            </p:attrNameLst>
                                          </p:cBhvr>
                                          <p:to>
                                            <p:strVal val="visible"/>
                                          </p:to>
                                        </p:set>
                                        <p:animEffect transition="in" filter="wipe(left)">
                                          <p:cBhvr>
                                            <p:cTn id="13" dur="500"/>
                                            <p:tgtEl>
                                              <p:spTgt spid="48"/>
                                            </p:tgtEl>
                                          </p:cBhvr>
                                        </p:animEffect>
                                      </p:childTnLst>
                                    </p:cTn>
                                  </p:par>
                                  <p:par>
                                    <p:cTn id="14" presetID="22" presetClass="entr" presetSubtype="2" fill="hold" grpId="0" nodeType="withEffect">
                                      <p:stCondLst>
                                        <p:cond delay="250"/>
                                      </p:stCondLst>
                                      <p:childTnLst>
                                        <p:set>
                                          <p:cBhvr>
                                            <p:cTn id="15" dur="1" fill="hold">
                                              <p:stCondLst>
                                                <p:cond delay="0"/>
                                              </p:stCondLst>
                                            </p:cTn>
                                            <p:tgtEl>
                                              <p:spTgt spid="60"/>
                                            </p:tgtEl>
                                            <p:attrNameLst>
                                              <p:attrName>style.visibility</p:attrName>
                                            </p:attrNameLst>
                                          </p:cBhvr>
                                          <p:to>
                                            <p:strVal val="visible"/>
                                          </p:to>
                                        </p:set>
                                        <p:animEffect transition="in" filter="wipe(right)">
                                          <p:cBhvr>
                                            <p:cTn id="16" dur="500"/>
                                            <p:tgtEl>
                                              <p:spTgt spid="60"/>
                                            </p:tgtEl>
                                          </p:cBhvr>
                                        </p:animEffect>
                                      </p:childTnLst>
                                    </p:cTn>
                                  </p:par>
                                  <p:par>
                                    <p:cTn id="17" presetID="22" presetClass="entr" presetSubtype="8" fill="hold" nodeType="withEffect">
                                      <p:stCondLst>
                                        <p:cond delay="500"/>
                                      </p:stCondLst>
                                      <p:childTnLst>
                                        <p:set>
                                          <p:cBhvr>
                                            <p:cTn id="18" dur="1" fill="hold">
                                              <p:stCondLst>
                                                <p:cond delay="0"/>
                                              </p:stCondLst>
                                            </p:cTn>
                                            <p:tgtEl>
                                              <p:spTgt spid="51"/>
                                            </p:tgtEl>
                                            <p:attrNameLst>
                                              <p:attrName>style.visibility</p:attrName>
                                            </p:attrNameLst>
                                          </p:cBhvr>
                                          <p:to>
                                            <p:strVal val="visible"/>
                                          </p:to>
                                        </p:set>
                                        <p:animEffect transition="in" filter="wipe(left)">
                                          <p:cBhvr>
                                            <p:cTn id="19" dur="500"/>
                                            <p:tgtEl>
                                              <p:spTgt spid="51"/>
                                            </p:tgtEl>
                                          </p:cBhvr>
                                        </p:animEffect>
                                      </p:childTnLst>
                                    </p:cTn>
                                  </p:par>
                                  <p:par>
                                    <p:cTn id="20" presetID="22" presetClass="entr" presetSubtype="2" fill="hold" grpId="0" nodeType="withEffect">
                                      <p:stCondLst>
                                        <p:cond delay="500"/>
                                      </p:stCondLst>
                                      <p:childTnLst>
                                        <p:set>
                                          <p:cBhvr>
                                            <p:cTn id="21" dur="1" fill="hold">
                                              <p:stCondLst>
                                                <p:cond delay="0"/>
                                              </p:stCondLst>
                                            </p:cTn>
                                            <p:tgtEl>
                                              <p:spTgt spid="61"/>
                                            </p:tgtEl>
                                            <p:attrNameLst>
                                              <p:attrName>style.visibility</p:attrName>
                                            </p:attrNameLst>
                                          </p:cBhvr>
                                          <p:to>
                                            <p:strVal val="visible"/>
                                          </p:to>
                                        </p:set>
                                        <p:animEffect transition="in" filter="wipe(right)">
                                          <p:cBhvr>
                                            <p:cTn id="22" dur="500"/>
                                            <p:tgtEl>
                                              <p:spTgt spid="61"/>
                                            </p:tgtEl>
                                          </p:cBhvr>
                                        </p:animEffect>
                                      </p:childTnLst>
                                    </p:cTn>
                                  </p:par>
                                  <p:par>
                                    <p:cTn id="23" presetID="22" presetClass="entr" presetSubtype="8" fill="hold" nodeType="withEffect">
                                      <p:stCondLst>
                                        <p:cond delay="750"/>
                                      </p:stCondLst>
                                      <p:childTnLst>
                                        <p:set>
                                          <p:cBhvr>
                                            <p:cTn id="24" dur="1" fill="hold">
                                              <p:stCondLst>
                                                <p:cond delay="0"/>
                                              </p:stCondLst>
                                            </p:cTn>
                                            <p:tgtEl>
                                              <p:spTgt spid="54"/>
                                            </p:tgtEl>
                                            <p:attrNameLst>
                                              <p:attrName>style.visibility</p:attrName>
                                            </p:attrNameLst>
                                          </p:cBhvr>
                                          <p:to>
                                            <p:strVal val="visible"/>
                                          </p:to>
                                        </p:set>
                                        <p:animEffect transition="in" filter="wipe(left)">
                                          <p:cBhvr>
                                            <p:cTn id="25" dur="500"/>
                                            <p:tgtEl>
                                              <p:spTgt spid="54"/>
                                            </p:tgtEl>
                                          </p:cBhvr>
                                        </p:animEffect>
                                      </p:childTnLst>
                                    </p:cTn>
                                  </p:par>
                                  <p:par>
                                    <p:cTn id="26" presetID="22" presetClass="entr" presetSubtype="2" fill="hold" grpId="0" nodeType="withEffect">
                                      <p:stCondLst>
                                        <p:cond delay="750"/>
                                      </p:stCondLst>
                                      <p:childTnLst>
                                        <p:set>
                                          <p:cBhvr>
                                            <p:cTn id="27" dur="1" fill="hold">
                                              <p:stCondLst>
                                                <p:cond delay="0"/>
                                              </p:stCondLst>
                                            </p:cTn>
                                            <p:tgtEl>
                                              <p:spTgt spid="62"/>
                                            </p:tgtEl>
                                            <p:attrNameLst>
                                              <p:attrName>style.visibility</p:attrName>
                                            </p:attrNameLst>
                                          </p:cBhvr>
                                          <p:to>
                                            <p:strVal val="visible"/>
                                          </p:to>
                                        </p:set>
                                        <p:animEffect transition="in" filter="wipe(right)">
                                          <p:cBhvr>
                                            <p:cTn id="28" dur="500"/>
                                            <p:tgtEl>
                                              <p:spTgt spid="62"/>
                                            </p:tgtEl>
                                          </p:cBhvr>
                                        </p:animEffect>
                                      </p:childTnLst>
                                    </p:cTn>
                                  </p:par>
                                </p:childTnLst>
                              </p:cTn>
                            </p:par>
                            <p:par>
                              <p:cTn id="29" fill="hold">
                                <p:stCondLst>
                                  <p:cond delay="500"/>
                                </p:stCondLst>
                                <p:childTnLst>
                                  <p:par>
                                    <p:cTn id="30" presetID="2" presetClass="entr" presetSubtype="2" accel="40000" fill="hold" nodeType="afterEffect">
                                      <p:stCondLst>
                                        <p:cond delay="0"/>
                                      </p:stCondLst>
                                      <p:childTnLst>
                                        <p:set>
                                          <p:cBhvr>
                                            <p:cTn id="31" dur="1" fill="hold">
                                              <p:stCondLst>
                                                <p:cond delay="0"/>
                                              </p:stCondLst>
                                            </p:cTn>
                                            <p:tgtEl>
                                              <p:spTgt spid="63"/>
                                            </p:tgtEl>
                                            <p:attrNameLst>
                                              <p:attrName>style.visibility</p:attrName>
                                            </p:attrNameLst>
                                          </p:cBhvr>
                                          <p:to>
                                            <p:strVal val="visible"/>
                                          </p:to>
                                        </p:set>
                                        <p:anim calcmode="lin" valueType="num">
                                          <p:cBhvr additive="base">
                                            <p:cTn id="32" dur="500" fill="hold"/>
                                            <p:tgtEl>
                                              <p:spTgt spid="63"/>
                                            </p:tgtEl>
                                            <p:attrNameLst>
                                              <p:attrName>ppt_x</p:attrName>
                                            </p:attrNameLst>
                                          </p:cBhvr>
                                          <p:tavLst>
                                            <p:tav tm="0">
                                              <p:val>
                                                <p:strVal val="1+#ppt_w/2"/>
                                              </p:val>
                                            </p:tav>
                                            <p:tav tm="100000">
                                              <p:val>
                                                <p:strVal val="#ppt_x"/>
                                              </p:val>
                                            </p:tav>
                                          </p:tavLst>
                                        </p:anim>
                                        <p:anim calcmode="lin" valueType="num">
                                          <p:cBhvr additive="base">
                                            <p:cTn id="33" dur="500" fill="hold"/>
                                            <p:tgtEl>
                                              <p:spTgt spid="63"/>
                                            </p:tgtEl>
                                            <p:attrNameLst>
                                              <p:attrName>ppt_y</p:attrName>
                                            </p:attrNameLst>
                                          </p:cBhvr>
                                          <p:tavLst>
                                            <p:tav tm="0">
                                              <p:val>
                                                <p:strVal val="#ppt_y"/>
                                              </p:val>
                                            </p:tav>
                                            <p:tav tm="100000">
                                              <p:val>
                                                <p:strVal val="#ppt_y"/>
                                              </p:val>
                                            </p:tav>
                                          </p:tavLst>
                                        </p:anim>
                                      </p:childTnLst>
                                    </p:cTn>
                                  </p:par>
                                  <p:par>
                                    <p:cTn id="34" presetID="14" presetClass="entr" presetSubtype="10" fill="hold" grpId="0" nodeType="withEffect">
                                      <p:stCondLst>
                                        <p:cond delay="0"/>
                                      </p:stCondLst>
                                      <p:childTnLst>
                                        <p:set>
                                          <p:cBhvr>
                                            <p:cTn id="35" dur="1" fill="hold">
                                              <p:stCondLst>
                                                <p:cond delay="0"/>
                                              </p:stCondLst>
                                            </p:cTn>
                                            <p:tgtEl>
                                              <p:spTgt spid="79"/>
                                            </p:tgtEl>
                                            <p:attrNameLst>
                                              <p:attrName>style.visibility</p:attrName>
                                            </p:attrNameLst>
                                          </p:cBhvr>
                                          <p:to>
                                            <p:strVal val="visible"/>
                                          </p:to>
                                        </p:set>
                                        <p:animEffect transition="in" filter="randombar(horizontal)">
                                          <p:cBhvr>
                                            <p:cTn id="36" dur="500"/>
                                            <p:tgtEl>
                                              <p:spTgt spid="79"/>
                                            </p:tgtEl>
                                          </p:cBhvr>
                                        </p:animEffect>
                                      </p:childTnLst>
                                    </p:cTn>
                                  </p:par>
                                  <p:par>
                                    <p:cTn id="37" presetID="2" presetClass="entr" presetSubtype="2" accel="40000" fill="hold" nodeType="withEffect">
                                      <p:stCondLst>
                                        <p:cond delay="250"/>
                                      </p:stCondLst>
                                      <p:childTnLst>
                                        <p:set>
                                          <p:cBhvr>
                                            <p:cTn id="38" dur="1" fill="hold">
                                              <p:stCondLst>
                                                <p:cond delay="0"/>
                                              </p:stCondLst>
                                            </p:cTn>
                                            <p:tgtEl>
                                              <p:spTgt spid="67"/>
                                            </p:tgtEl>
                                            <p:attrNameLst>
                                              <p:attrName>style.visibility</p:attrName>
                                            </p:attrNameLst>
                                          </p:cBhvr>
                                          <p:to>
                                            <p:strVal val="visible"/>
                                          </p:to>
                                        </p:set>
                                        <p:anim calcmode="lin" valueType="num">
                                          <p:cBhvr additive="base">
                                            <p:cTn id="39" dur="500" fill="hold"/>
                                            <p:tgtEl>
                                              <p:spTgt spid="67"/>
                                            </p:tgtEl>
                                            <p:attrNameLst>
                                              <p:attrName>ppt_x</p:attrName>
                                            </p:attrNameLst>
                                          </p:cBhvr>
                                          <p:tavLst>
                                            <p:tav tm="0">
                                              <p:val>
                                                <p:strVal val="1+#ppt_w/2"/>
                                              </p:val>
                                            </p:tav>
                                            <p:tav tm="100000">
                                              <p:val>
                                                <p:strVal val="#ppt_x"/>
                                              </p:val>
                                            </p:tav>
                                          </p:tavLst>
                                        </p:anim>
                                        <p:anim calcmode="lin" valueType="num">
                                          <p:cBhvr additive="base">
                                            <p:cTn id="40" dur="500" fill="hold"/>
                                            <p:tgtEl>
                                              <p:spTgt spid="67"/>
                                            </p:tgtEl>
                                            <p:attrNameLst>
                                              <p:attrName>ppt_y</p:attrName>
                                            </p:attrNameLst>
                                          </p:cBhvr>
                                          <p:tavLst>
                                            <p:tav tm="0">
                                              <p:val>
                                                <p:strVal val="#ppt_y"/>
                                              </p:val>
                                            </p:tav>
                                            <p:tav tm="100000">
                                              <p:val>
                                                <p:strVal val="#ppt_y"/>
                                              </p:val>
                                            </p:tav>
                                          </p:tavLst>
                                        </p:anim>
                                      </p:childTnLst>
                                    </p:cTn>
                                  </p:par>
                                  <p:par>
                                    <p:cTn id="41" presetID="14" presetClass="entr" presetSubtype="10" fill="hold" grpId="0" nodeType="withEffect">
                                      <p:stCondLst>
                                        <p:cond delay="250"/>
                                      </p:stCondLst>
                                      <p:childTnLst>
                                        <p:set>
                                          <p:cBhvr>
                                            <p:cTn id="42" dur="1" fill="hold">
                                              <p:stCondLst>
                                                <p:cond delay="0"/>
                                              </p:stCondLst>
                                            </p:cTn>
                                            <p:tgtEl>
                                              <p:spTgt spid="80"/>
                                            </p:tgtEl>
                                            <p:attrNameLst>
                                              <p:attrName>style.visibility</p:attrName>
                                            </p:attrNameLst>
                                          </p:cBhvr>
                                          <p:to>
                                            <p:strVal val="visible"/>
                                          </p:to>
                                        </p:set>
                                        <p:animEffect transition="in" filter="randombar(horizontal)">
                                          <p:cBhvr>
                                            <p:cTn id="43" dur="500"/>
                                            <p:tgtEl>
                                              <p:spTgt spid="80"/>
                                            </p:tgtEl>
                                          </p:cBhvr>
                                        </p:animEffect>
                                      </p:childTnLst>
                                    </p:cTn>
                                  </p:par>
                                  <p:par>
                                    <p:cTn id="44" presetID="2" presetClass="entr" presetSubtype="2" accel="40000" fill="hold" nodeType="withEffect">
                                      <p:stCondLst>
                                        <p:cond delay="500"/>
                                      </p:stCondLst>
                                      <p:childTnLst>
                                        <p:set>
                                          <p:cBhvr>
                                            <p:cTn id="45" dur="1" fill="hold">
                                              <p:stCondLst>
                                                <p:cond delay="0"/>
                                              </p:stCondLst>
                                            </p:cTn>
                                            <p:tgtEl>
                                              <p:spTgt spid="71"/>
                                            </p:tgtEl>
                                            <p:attrNameLst>
                                              <p:attrName>style.visibility</p:attrName>
                                            </p:attrNameLst>
                                          </p:cBhvr>
                                          <p:to>
                                            <p:strVal val="visible"/>
                                          </p:to>
                                        </p:set>
                                        <p:anim calcmode="lin" valueType="num">
                                          <p:cBhvr additive="base">
                                            <p:cTn id="46" dur="500" fill="hold"/>
                                            <p:tgtEl>
                                              <p:spTgt spid="71"/>
                                            </p:tgtEl>
                                            <p:attrNameLst>
                                              <p:attrName>ppt_x</p:attrName>
                                            </p:attrNameLst>
                                          </p:cBhvr>
                                          <p:tavLst>
                                            <p:tav tm="0">
                                              <p:val>
                                                <p:strVal val="1+#ppt_w/2"/>
                                              </p:val>
                                            </p:tav>
                                            <p:tav tm="100000">
                                              <p:val>
                                                <p:strVal val="#ppt_x"/>
                                              </p:val>
                                            </p:tav>
                                          </p:tavLst>
                                        </p:anim>
                                        <p:anim calcmode="lin" valueType="num">
                                          <p:cBhvr additive="base">
                                            <p:cTn id="47" dur="500" fill="hold"/>
                                            <p:tgtEl>
                                              <p:spTgt spid="71"/>
                                            </p:tgtEl>
                                            <p:attrNameLst>
                                              <p:attrName>ppt_y</p:attrName>
                                            </p:attrNameLst>
                                          </p:cBhvr>
                                          <p:tavLst>
                                            <p:tav tm="0">
                                              <p:val>
                                                <p:strVal val="#ppt_y"/>
                                              </p:val>
                                            </p:tav>
                                            <p:tav tm="100000">
                                              <p:val>
                                                <p:strVal val="#ppt_y"/>
                                              </p:val>
                                            </p:tav>
                                          </p:tavLst>
                                        </p:anim>
                                      </p:childTnLst>
                                    </p:cTn>
                                  </p:par>
                                  <p:par>
                                    <p:cTn id="48" presetID="14" presetClass="entr" presetSubtype="10" fill="hold" grpId="0" nodeType="withEffect">
                                      <p:stCondLst>
                                        <p:cond delay="500"/>
                                      </p:stCondLst>
                                      <p:childTnLst>
                                        <p:set>
                                          <p:cBhvr>
                                            <p:cTn id="49" dur="1" fill="hold">
                                              <p:stCondLst>
                                                <p:cond delay="0"/>
                                              </p:stCondLst>
                                            </p:cTn>
                                            <p:tgtEl>
                                              <p:spTgt spid="81"/>
                                            </p:tgtEl>
                                            <p:attrNameLst>
                                              <p:attrName>style.visibility</p:attrName>
                                            </p:attrNameLst>
                                          </p:cBhvr>
                                          <p:to>
                                            <p:strVal val="visible"/>
                                          </p:to>
                                        </p:set>
                                        <p:animEffect transition="in" filter="randombar(horizontal)">
                                          <p:cBhvr>
                                            <p:cTn id="50" dur="500"/>
                                            <p:tgtEl>
                                              <p:spTgt spid="81"/>
                                            </p:tgtEl>
                                          </p:cBhvr>
                                        </p:animEffect>
                                      </p:childTnLst>
                                    </p:cTn>
                                  </p:par>
                                  <p:par>
                                    <p:cTn id="51" presetID="2" presetClass="entr" presetSubtype="2" accel="40000" fill="hold" nodeType="withEffect">
                                      <p:stCondLst>
                                        <p:cond delay="750"/>
                                      </p:stCondLst>
                                      <p:childTnLst>
                                        <p:set>
                                          <p:cBhvr>
                                            <p:cTn id="52" dur="1" fill="hold">
                                              <p:stCondLst>
                                                <p:cond delay="0"/>
                                              </p:stCondLst>
                                            </p:cTn>
                                            <p:tgtEl>
                                              <p:spTgt spid="75"/>
                                            </p:tgtEl>
                                            <p:attrNameLst>
                                              <p:attrName>style.visibility</p:attrName>
                                            </p:attrNameLst>
                                          </p:cBhvr>
                                          <p:to>
                                            <p:strVal val="visible"/>
                                          </p:to>
                                        </p:set>
                                        <p:anim calcmode="lin" valueType="num">
                                          <p:cBhvr additive="base">
                                            <p:cTn id="53" dur="500" fill="hold"/>
                                            <p:tgtEl>
                                              <p:spTgt spid="75"/>
                                            </p:tgtEl>
                                            <p:attrNameLst>
                                              <p:attrName>ppt_x</p:attrName>
                                            </p:attrNameLst>
                                          </p:cBhvr>
                                          <p:tavLst>
                                            <p:tav tm="0">
                                              <p:val>
                                                <p:strVal val="1+#ppt_w/2"/>
                                              </p:val>
                                            </p:tav>
                                            <p:tav tm="100000">
                                              <p:val>
                                                <p:strVal val="#ppt_x"/>
                                              </p:val>
                                            </p:tav>
                                          </p:tavLst>
                                        </p:anim>
                                        <p:anim calcmode="lin" valueType="num">
                                          <p:cBhvr additive="base">
                                            <p:cTn id="54" dur="500" fill="hold"/>
                                            <p:tgtEl>
                                              <p:spTgt spid="75"/>
                                            </p:tgtEl>
                                            <p:attrNameLst>
                                              <p:attrName>ppt_y</p:attrName>
                                            </p:attrNameLst>
                                          </p:cBhvr>
                                          <p:tavLst>
                                            <p:tav tm="0">
                                              <p:val>
                                                <p:strVal val="#ppt_y"/>
                                              </p:val>
                                            </p:tav>
                                            <p:tav tm="100000">
                                              <p:val>
                                                <p:strVal val="#ppt_y"/>
                                              </p:val>
                                            </p:tav>
                                          </p:tavLst>
                                        </p:anim>
                                      </p:childTnLst>
                                    </p:cTn>
                                  </p:par>
                                  <p:par>
                                    <p:cTn id="55" presetID="14" presetClass="entr" presetSubtype="10" fill="hold" grpId="0" nodeType="withEffect">
                                      <p:stCondLst>
                                        <p:cond delay="750"/>
                                      </p:stCondLst>
                                      <p:childTnLst>
                                        <p:set>
                                          <p:cBhvr>
                                            <p:cTn id="56" dur="1" fill="hold">
                                              <p:stCondLst>
                                                <p:cond delay="0"/>
                                              </p:stCondLst>
                                            </p:cTn>
                                            <p:tgtEl>
                                              <p:spTgt spid="82"/>
                                            </p:tgtEl>
                                            <p:attrNameLst>
                                              <p:attrName>style.visibility</p:attrName>
                                            </p:attrNameLst>
                                          </p:cBhvr>
                                          <p:to>
                                            <p:strVal val="visible"/>
                                          </p:to>
                                        </p:set>
                                        <p:animEffect transition="in" filter="randombar(horizontal)">
                                          <p:cBhvr>
                                            <p:cTn id="57"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p:bldP spid="60" grpId="0"/>
          <p:bldP spid="61" grpId="0"/>
          <p:bldP spid="62" grpId="0"/>
          <p:bldP spid="79" grpId="0"/>
          <p:bldP spid="80" grpId="0"/>
          <p:bldP spid="81" grpId="0"/>
          <p:bldP spid="82" grpId="0"/>
        </p:bldLst>
      </p:timing>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cxnSp>
        <p:nvCxnSpPr>
          <p:cNvPr id="108" name="直接连接符 107"/>
          <p:cNvCxnSpPr/>
          <p:nvPr/>
        </p:nvCxnSpPr>
        <p:spPr>
          <a:xfrm>
            <a:off x="502242" y="837506"/>
            <a:ext cx="10561516"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109" name="组合 108"/>
          <p:cNvGrpSpPr/>
          <p:nvPr/>
        </p:nvGrpSpPr>
        <p:grpSpPr>
          <a:xfrm>
            <a:off x="584925" y="398422"/>
            <a:ext cx="4446461" cy="405971"/>
            <a:chOff x="534571" y="319364"/>
            <a:chExt cx="5928620" cy="541295"/>
          </a:xfrm>
        </p:grpSpPr>
        <p:sp>
          <p:nvSpPr>
            <p:cNvPr id="110" name="文本框 23"/>
            <p:cNvSpPr txBox="1"/>
            <p:nvPr/>
          </p:nvSpPr>
          <p:spPr>
            <a:xfrm>
              <a:off x="665958" y="319364"/>
              <a:ext cx="2609434" cy="533480"/>
            </a:xfrm>
            <a:prstGeom prst="rect">
              <a:avLst/>
            </a:prstGeom>
            <a:noFill/>
          </p:spPr>
          <p:txBody>
            <a:bodyPr wrap="none" rtlCol="0">
              <a:spAutoFit/>
            </a:bodyPr>
            <a:lstStyle/>
            <a:p>
              <a:r>
                <a:rPr lang="en-US" altLang="zh-CN" sz="2000" dirty="0">
                  <a:solidFill>
                    <a:srgbClr val="3A3E4A"/>
                  </a:solidFill>
                  <a:latin typeface="微软雅黑" panose="020B0503020204020204" pitchFamily="34" charset="-122"/>
                  <a:ea typeface="微软雅黑" panose="020B0503020204020204" pitchFamily="34" charset="-122"/>
                </a:rPr>
                <a:t>Add tittle text</a:t>
              </a:r>
              <a:r>
                <a:rPr lang="zh-CN" altLang="en-US" sz="2000" dirty="0">
                  <a:solidFill>
                    <a:srgbClr val="3A3E4A"/>
                  </a:solidFill>
                  <a:latin typeface="微软雅黑" panose="020B0503020204020204" pitchFamily="34" charset="-122"/>
                  <a:ea typeface="微软雅黑" panose="020B0503020204020204" pitchFamily="34" charset="-122"/>
                </a:rPr>
                <a:t> </a:t>
              </a:r>
            </a:p>
          </p:txBody>
        </p:sp>
        <p:sp>
          <p:nvSpPr>
            <p:cNvPr id="111" name="等腰三角形 110"/>
            <p:cNvSpPr/>
            <p:nvPr/>
          </p:nvSpPr>
          <p:spPr>
            <a:xfrm rot="16200000" flipH="1" flipV="1">
              <a:off x="439198" y="481327"/>
              <a:ext cx="382225" cy="191480"/>
            </a:xfrm>
            <a:prstGeom prst="triangle">
              <a:avLst/>
            </a:prstGeom>
            <a:solidFill>
              <a:srgbClr val="3A3E4A"/>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latin typeface="+mj-ea"/>
                <a:ea typeface="+mj-ea"/>
              </a:endParaRPr>
            </a:p>
          </p:txBody>
        </p:sp>
        <p:sp>
          <p:nvSpPr>
            <p:cNvPr id="112" name="文本框 23"/>
            <p:cNvSpPr txBox="1"/>
            <p:nvPr/>
          </p:nvSpPr>
          <p:spPr>
            <a:xfrm>
              <a:off x="3010961" y="429773"/>
              <a:ext cx="3452230" cy="430886"/>
            </a:xfrm>
            <a:prstGeom prst="rect">
              <a:avLst/>
            </a:prstGeom>
            <a:noFill/>
          </p:spPr>
          <p:txBody>
            <a:bodyPr wrap="none" rtlCol="0">
              <a:spAutoFit/>
            </a:bodyPr>
            <a:lstStyle/>
            <a:p>
              <a:r>
                <a:rPr lang="en-US" altLang="zh-CN" sz="1500" dirty="0">
                  <a:solidFill>
                    <a:schemeClr val="tx1">
                      <a:lumMod val="60000"/>
                      <a:lumOff val="40000"/>
                    </a:schemeClr>
                  </a:solidFill>
                  <a:latin typeface="+mj-ea"/>
                  <a:ea typeface="+mj-ea"/>
                </a:rPr>
                <a:t>  Click here to add Title</a:t>
              </a:r>
              <a:endParaRPr lang="zh-CN" altLang="en-US" sz="1500" dirty="0">
                <a:solidFill>
                  <a:schemeClr val="tx1">
                    <a:lumMod val="60000"/>
                    <a:lumOff val="40000"/>
                  </a:schemeClr>
                </a:solidFill>
                <a:latin typeface="+mj-ea"/>
                <a:ea typeface="+mj-ea"/>
              </a:endParaRPr>
            </a:p>
          </p:txBody>
        </p:sp>
      </p:grpSp>
      <p:sp>
        <p:nvSpPr>
          <p:cNvPr id="7" name="任意多边形 6"/>
          <p:cNvSpPr/>
          <p:nvPr/>
        </p:nvSpPr>
        <p:spPr>
          <a:xfrm>
            <a:off x="881264" y="3699914"/>
            <a:ext cx="10203604" cy="0"/>
          </a:xfrm>
          <a:custGeom>
            <a:avLst/>
            <a:gdLst>
              <a:gd name="connsiteX0" fmla="*/ 0 w 12211050"/>
              <a:gd name="connsiteY0" fmla="*/ 0 h 0"/>
              <a:gd name="connsiteX1" fmla="*/ 12211050 w 12211050"/>
              <a:gd name="connsiteY1" fmla="*/ 0 h 0"/>
            </a:gdLst>
            <a:ahLst/>
            <a:cxnLst>
              <a:cxn ang="0">
                <a:pos x="connsiteX0" y="connsiteY0"/>
              </a:cxn>
              <a:cxn ang="0">
                <a:pos x="connsiteX1" y="connsiteY1"/>
              </a:cxn>
            </a:cxnLst>
            <a:rect l="l" t="t" r="r" b="b"/>
            <a:pathLst>
              <a:path w="12211050">
                <a:moveTo>
                  <a:pt x="0" y="0"/>
                </a:moveTo>
                <a:lnTo>
                  <a:pt x="12211050" y="0"/>
                </a:lnTo>
              </a:path>
            </a:pathLst>
          </a:custGeom>
          <a:noFill/>
          <a:ln w="12700" cap="flat" cmpd="sng" algn="ctr">
            <a:solidFill>
              <a:srgbClr val="3A3E4A"/>
            </a:solidFill>
            <a:prstDash val="solid"/>
            <a:miter lim="800000"/>
          </a:ln>
          <a:effectLst/>
        </p:spPr>
        <p:txBody>
          <a:bodyPr lIns="121838" tIns="60918" rIns="121838" bIns="60918" anchor="ctr"/>
          <a:lstStyle/>
          <a:p>
            <a:pPr algn="ctr">
              <a:defRPr/>
            </a:pPr>
            <a:endParaRPr lang="zh-CN" altLang="en-US" sz="1600" kern="0">
              <a:solidFill>
                <a:srgbClr val="3A3E4A"/>
              </a:solidFill>
              <a:latin typeface="Arial" panose="020B0604020202020204"/>
              <a:ea typeface="微软雅黑" panose="020B0503020204020204" pitchFamily="34" charset="-122"/>
            </a:endParaRPr>
          </a:p>
        </p:txBody>
      </p:sp>
      <p:sp>
        <p:nvSpPr>
          <p:cNvPr id="8" name="文本框 25"/>
          <p:cNvSpPr txBox="1">
            <a:spLocks noChangeArrowheads="1"/>
          </p:cNvSpPr>
          <p:nvPr/>
        </p:nvSpPr>
        <p:spPr bwMode="auto">
          <a:xfrm>
            <a:off x="1640036" y="3714512"/>
            <a:ext cx="750536" cy="369418"/>
          </a:xfrm>
          <a:prstGeom prst="rect">
            <a:avLst/>
          </a:prstGeom>
          <a:noFill/>
          <a:ln w="9525">
            <a:noFill/>
            <a:miter lim="800000"/>
          </a:ln>
        </p:spPr>
        <p:txBody>
          <a:bodyPr wrap="none" lIns="121838" tIns="60918" rIns="121838" bIns="60918">
            <a:spAutoFit/>
          </a:bodyPr>
          <a:lstStyle/>
          <a:p>
            <a:r>
              <a:rPr lang="en-US" altLang="zh-CN" sz="1600" b="1" dirty="0">
                <a:solidFill>
                  <a:srgbClr val="3A3E4A"/>
                </a:solidFill>
                <a:latin typeface="微软雅黑" panose="020B0503020204020204" pitchFamily="34" charset="-122"/>
                <a:ea typeface="微软雅黑" panose="020B0503020204020204" pitchFamily="34" charset="-122"/>
              </a:rPr>
              <a:t>2013</a:t>
            </a:r>
            <a:endParaRPr lang="zh-CN" altLang="en-US" sz="1600" b="1" dirty="0">
              <a:solidFill>
                <a:srgbClr val="3A3E4A"/>
              </a:solidFill>
              <a:latin typeface="微软雅黑" panose="020B0503020204020204" pitchFamily="34" charset="-122"/>
              <a:ea typeface="微软雅黑" panose="020B0503020204020204" pitchFamily="34" charset="-122"/>
            </a:endParaRPr>
          </a:p>
        </p:txBody>
      </p:sp>
      <p:sp>
        <p:nvSpPr>
          <p:cNvPr id="9" name="文本框 26"/>
          <p:cNvSpPr txBox="1">
            <a:spLocks noChangeArrowheads="1"/>
          </p:cNvSpPr>
          <p:nvPr/>
        </p:nvSpPr>
        <p:spPr bwMode="auto">
          <a:xfrm>
            <a:off x="4052978" y="3714512"/>
            <a:ext cx="750536" cy="369418"/>
          </a:xfrm>
          <a:prstGeom prst="rect">
            <a:avLst/>
          </a:prstGeom>
          <a:noFill/>
          <a:ln w="9525">
            <a:noFill/>
            <a:miter lim="800000"/>
          </a:ln>
        </p:spPr>
        <p:txBody>
          <a:bodyPr wrap="none" lIns="121838" tIns="60918" rIns="121838" bIns="60918">
            <a:spAutoFit/>
          </a:bodyPr>
          <a:lstStyle/>
          <a:p>
            <a:pPr>
              <a:defRPr/>
            </a:pPr>
            <a:r>
              <a:rPr lang="en-US" altLang="zh-CN" sz="1600" b="1" kern="0" dirty="0">
                <a:solidFill>
                  <a:srgbClr val="3A3E4A"/>
                </a:solidFill>
                <a:latin typeface="微软雅黑" panose="020B0503020204020204" pitchFamily="34" charset="-122"/>
                <a:ea typeface="微软雅黑" panose="020B0503020204020204" pitchFamily="34" charset="-122"/>
              </a:rPr>
              <a:t>2014</a:t>
            </a:r>
            <a:endParaRPr lang="zh-CN" altLang="en-US" sz="1600" b="1" kern="0" dirty="0">
              <a:solidFill>
                <a:srgbClr val="3A3E4A"/>
              </a:solidFill>
              <a:latin typeface="微软雅黑" panose="020B0503020204020204" pitchFamily="34" charset="-122"/>
              <a:ea typeface="微软雅黑" panose="020B0503020204020204" pitchFamily="34" charset="-122"/>
            </a:endParaRPr>
          </a:p>
        </p:txBody>
      </p:sp>
      <p:sp>
        <p:nvSpPr>
          <p:cNvPr id="10" name="文本框 27"/>
          <p:cNvSpPr txBox="1">
            <a:spLocks noChangeArrowheads="1"/>
          </p:cNvSpPr>
          <p:nvPr/>
        </p:nvSpPr>
        <p:spPr bwMode="auto">
          <a:xfrm>
            <a:off x="6465920" y="3714512"/>
            <a:ext cx="750536" cy="369418"/>
          </a:xfrm>
          <a:prstGeom prst="rect">
            <a:avLst/>
          </a:prstGeom>
          <a:noFill/>
          <a:ln w="9525">
            <a:noFill/>
            <a:miter lim="800000"/>
          </a:ln>
        </p:spPr>
        <p:txBody>
          <a:bodyPr wrap="none" lIns="121838" tIns="60918" rIns="121838" bIns="60918">
            <a:spAutoFit/>
          </a:bodyPr>
          <a:lstStyle/>
          <a:p>
            <a:pPr>
              <a:defRPr/>
            </a:pPr>
            <a:r>
              <a:rPr lang="en-US" altLang="zh-CN" sz="1600" b="1" kern="0" dirty="0">
                <a:solidFill>
                  <a:srgbClr val="3A3E4A"/>
                </a:solidFill>
                <a:latin typeface="微软雅黑" panose="020B0503020204020204" pitchFamily="34" charset="-122"/>
                <a:ea typeface="微软雅黑" panose="020B0503020204020204" pitchFamily="34" charset="-122"/>
              </a:rPr>
              <a:t>2015</a:t>
            </a:r>
            <a:endParaRPr lang="zh-CN" altLang="en-US" sz="1600" b="1" kern="0" dirty="0">
              <a:solidFill>
                <a:srgbClr val="3A3E4A"/>
              </a:solidFill>
              <a:latin typeface="微软雅黑" panose="020B0503020204020204" pitchFamily="34" charset="-122"/>
              <a:ea typeface="微软雅黑" panose="020B0503020204020204" pitchFamily="34" charset="-122"/>
            </a:endParaRPr>
          </a:p>
        </p:txBody>
      </p:sp>
      <p:sp>
        <p:nvSpPr>
          <p:cNvPr id="11" name="文本框 28"/>
          <p:cNvSpPr txBox="1">
            <a:spLocks noChangeArrowheads="1"/>
          </p:cNvSpPr>
          <p:nvPr/>
        </p:nvSpPr>
        <p:spPr bwMode="auto">
          <a:xfrm>
            <a:off x="8878863" y="3714512"/>
            <a:ext cx="750536" cy="369418"/>
          </a:xfrm>
          <a:prstGeom prst="rect">
            <a:avLst/>
          </a:prstGeom>
          <a:noFill/>
          <a:ln w="9525">
            <a:noFill/>
            <a:miter lim="800000"/>
          </a:ln>
        </p:spPr>
        <p:txBody>
          <a:bodyPr wrap="none" lIns="121838" tIns="60918" rIns="121838" bIns="60918">
            <a:spAutoFit/>
          </a:bodyPr>
          <a:lstStyle/>
          <a:p>
            <a:pPr>
              <a:defRPr/>
            </a:pPr>
            <a:r>
              <a:rPr lang="en-US" altLang="zh-CN" sz="1600" b="1" kern="0" dirty="0">
                <a:solidFill>
                  <a:srgbClr val="3A3E4A"/>
                </a:solidFill>
                <a:latin typeface="微软雅黑" panose="020B0503020204020204" pitchFamily="34" charset="-122"/>
                <a:ea typeface="微软雅黑" panose="020B0503020204020204" pitchFamily="34" charset="-122"/>
              </a:rPr>
              <a:t>2016</a:t>
            </a:r>
            <a:endParaRPr lang="zh-CN" altLang="en-US" sz="1600" b="1" kern="0" dirty="0">
              <a:solidFill>
                <a:srgbClr val="3A3E4A"/>
              </a:solidFill>
              <a:latin typeface="微软雅黑" panose="020B0503020204020204" pitchFamily="34" charset="-122"/>
              <a:ea typeface="微软雅黑" panose="020B0503020204020204" pitchFamily="34" charset="-122"/>
            </a:endParaRPr>
          </a:p>
        </p:txBody>
      </p:sp>
      <p:grpSp>
        <p:nvGrpSpPr>
          <p:cNvPr id="12" name="组合 11"/>
          <p:cNvGrpSpPr/>
          <p:nvPr/>
        </p:nvGrpSpPr>
        <p:grpSpPr>
          <a:xfrm>
            <a:off x="1581668" y="2203057"/>
            <a:ext cx="1719172" cy="1151837"/>
            <a:chOff x="1186405" y="1797050"/>
            <a:chExt cx="1289547" cy="863678"/>
          </a:xfrm>
        </p:grpSpPr>
        <p:sp>
          <p:nvSpPr>
            <p:cNvPr id="13" name="矩形标注 12"/>
            <p:cNvSpPr/>
            <p:nvPr/>
          </p:nvSpPr>
          <p:spPr>
            <a:xfrm>
              <a:off x="1186405" y="1797050"/>
              <a:ext cx="1289547" cy="863678"/>
            </a:xfrm>
            <a:prstGeom prst="wedgeRectCallout">
              <a:avLst>
                <a:gd name="adj1" fmla="val -28240"/>
                <a:gd name="adj2" fmla="val 79084"/>
              </a:avLst>
            </a:prstGeom>
            <a:gradFill flip="none" rotWithShape="1">
              <a:gsLst>
                <a:gs pos="100000">
                  <a:srgbClr val="FCFCFC"/>
                </a:gs>
                <a:gs pos="0">
                  <a:srgbClr val="CCCCCC"/>
                </a:gs>
              </a:gsLst>
              <a:lin ang="7200000" scaled="0"/>
              <a:tileRect/>
            </a:gradFill>
            <a:ln w="12700" cap="flat" cmpd="sng" algn="ctr">
              <a:gradFill>
                <a:gsLst>
                  <a:gs pos="89000">
                    <a:sysClr val="window" lastClr="FFFFFF">
                      <a:lumMod val="85000"/>
                    </a:sysClr>
                  </a:gs>
                  <a:gs pos="0">
                    <a:sysClr val="window" lastClr="FFFFFF"/>
                  </a:gs>
                </a:gsLst>
                <a:lin ang="7200000" scaled="0"/>
              </a:gradFill>
              <a:prstDash val="solid"/>
              <a:miter lim="800000"/>
            </a:ln>
            <a:effectLst>
              <a:outerShdw blurRad="254000" dist="127000" dir="8160000" algn="tr" rotWithShape="0">
                <a:prstClr val="black">
                  <a:alpha val="34000"/>
                </a:prstClr>
              </a:outerShdw>
            </a:effectLst>
          </p:spPr>
          <p:txBody>
            <a:bodyPr rtlCol="0" anchor="ctr"/>
            <a:lstStyle/>
            <a:p>
              <a:pPr algn="ctr">
                <a:defRPr/>
              </a:pPr>
              <a:endParaRPr lang="zh-CN" altLang="en-US" b="1" kern="0">
                <a:solidFill>
                  <a:srgbClr val="3A3E4A"/>
                </a:solidFill>
                <a:latin typeface="微软雅黑" panose="020B0503020204020204" pitchFamily="34" charset="-122"/>
                <a:ea typeface="微软雅黑" panose="020B0503020204020204" pitchFamily="34" charset="-122"/>
              </a:endParaRPr>
            </a:p>
          </p:txBody>
        </p:sp>
        <p:sp>
          <p:nvSpPr>
            <p:cNvPr id="14" name="文本框 41"/>
            <p:cNvSpPr txBox="1">
              <a:spLocks noChangeArrowheads="1"/>
            </p:cNvSpPr>
            <p:nvPr/>
          </p:nvSpPr>
          <p:spPr bwMode="auto">
            <a:xfrm>
              <a:off x="1331316" y="1926461"/>
              <a:ext cx="923691" cy="553870"/>
            </a:xfrm>
            <a:prstGeom prst="rect">
              <a:avLst/>
            </a:prstGeom>
            <a:noFill/>
            <a:ln w="9525">
              <a:noFill/>
              <a:miter lim="800000"/>
            </a:ln>
          </p:spPr>
          <p:txBody>
            <a:bodyPr wrap="none">
              <a:spAutoFit/>
            </a:bodyPr>
            <a:lstStyle/>
            <a:p>
              <a:pPr algn="ctr">
                <a:defRPr/>
              </a:pPr>
              <a:r>
                <a:rPr lang="en-US" altLang="zh-CN" sz="2100" b="1" kern="0" dirty="0">
                  <a:solidFill>
                    <a:srgbClr val="3A3E4A"/>
                  </a:solidFill>
                  <a:latin typeface="微软雅黑" panose="020B0503020204020204" pitchFamily="34" charset="-122"/>
                  <a:ea typeface="微软雅黑" panose="020B0503020204020204" pitchFamily="34" charset="-122"/>
                </a:rPr>
                <a:t>Add </a:t>
              </a:r>
            </a:p>
            <a:p>
              <a:pPr algn="ctr">
                <a:defRPr/>
              </a:pPr>
              <a:r>
                <a:rPr lang="en-US" altLang="zh-CN" sz="2100" b="1" kern="0" dirty="0">
                  <a:solidFill>
                    <a:srgbClr val="3A3E4A"/>
                  </a:solidFill>
                  <a:latin typeface="微软雅黑" panose="020B0503020204020204" pitchFamily="34" charset="-122"/>
                  <a:ea typeface="微软雅黑" panose="020B0503020204020204" pitchFamily="34" charset="-122"/>
                </a:rPr>
                <a:t>content</a:t>
              </a:r>
              <a:endParaRPr lang="zh-CN" altLang="en-US" sz="2100" b="1" kern="0" dirty="0">
                <a:solidFill>
                  <a:srgbClr val="3A3E4A"/>
                </a:solidFill>
                <a:latin typeface="微软雅黑" panose="020B0503020204020204" pitchFamily="34" charset="-122"/>
                <a:ea typeface="微软雅黑" panose="020B0503020204020204" pitchFamily="34" charset="-122"/>
              </a:endParaRPr>
            </a:p>
          </p:txBody>
        </p:sp>
      </p:grpSp>
      <p:grpSp>
        <p:nvGrpSpPr>
          <p:cNvPr id="15" name="组合 14"/>
          <p:cNvGrpSpPr/>
          <p:nvPr/>
        </p:nvGrpSpPr>
        <p:grpSpPr>
          <a:xfrm>
            <a:off x="1042970" y="4324720"/>
            <a:ext cx="2238289" cy="826532"/>
            <a:chOff x="4625182" y="1242834"/>
            <a:chExt cx="2678648" cy="988788"/>
          </a:xfrm>
        </p:grpSpPr>
        <p:sp>
          <p:nvSpPr>
            <p:cNvPr id="16" name="文本框 65"/>
            <p:cNvSpPr txBox="1">
              <a:spLocks noChangeArrowheads="1"/>
            </p:cNvSpPr>
            <p:nvPr/>
          </p:nvSpPr>
          <p:spPr bwMode="auto">
            <a:xfrm>
              <a:off x="4625182" y="1642508"/>
              <a:ext cx="2678648" cy="589114"/>
            </a:xfrm>
            <a:prstGeom prst="rect">
              <a:avLst/>
            </a:prstGeom>
            <a:noFill/>
            <a:ln w="9525">
              <a:noFill/>
              <a:miter lim="800000"/>
            </a:ln>
          </p:spPr>
          <p:txBody>
            <a:bodyPr wrap="square">
              <a:spAutoFit/>
            </a:bodyPr>
            <a:lstStyle/>
            <a:p>
              <a:pPr>
                <a:defRPr/>
              </a:pPr>
              <a:r>
                <a:rPr lang="en-US" altLang="zh-CN" sz="1300" kern="0" dirty="0">
                  <a:solidFill>
                    <a:sysClr val="windowText" lastClr="000000"/>
                  </a:solidFill>
                  <a:latin typeface="微软雅黑" panose="020B0503020204020204" pitchFamily="34" charset="-122"/>
                  <a:ea typeface="微软雅黑" panose="020B0503020204020204" pitchFamily="34" charset="-122"/>
                </a:rPr>
                <a:t>Click here to add content that matches the title.</a:t>
              </a:r>
              <a:endParaRPr lang="zh-CN" altLang="en-US" sz="1300" kern="0" dirty="0">
                <a:solidFill>
                  <a:sysClr val="windowText" lastClr="000000"/>
                </a:solidFill>
                <a:latin typeface="微软雅黑" panose="020B0503020204020204" pitchFamily="34" charset="-122"/>
                <a:ea typeface="微软雅黑" panose="020B0503020204020204" pitchFamily="34" charset="-122"/>
              </a:endParaRPr>
            </a:p>
          </p:txBody>
        </p:sp>
        <p:sp>
          <p:nvSpPr>
            <p:cNvPr id="17" name="文本框 66"/>
            <p:cNvSpPr txBox="1">
              <a:spLocks noChangeArrowheads="1"/>
            </p:cNvSpPr>
            <p:nvPr/>
          </p:nvSpPr>
          <p:spPr bwMode="auto">
            <a:xfrm>
              <a:off x="5165894" y="1242834"/>
              <a:ext cx="1665535" cy="386605"/>
            </a:xfrm>
            <a:prstGeom prst="rect">
              <a:avLst/>
            </a:prstGeom>
            <a:noFill/>
            <a:ln w="9525">
              <a:noFill/>
              <a:miter lim="800000"/>
            </a:ln>
          </p:spPr>
          <p:txBody>
            <a:bodyPr wrap="none">
              <a:spAutoFit/>
            </a:bodyPr>
            <a:lstStyle/>
            <a:p>
              <a:pPr>
                <a:defRPr/>
              </a:pPr>
              <a:r>
                <a:rPr lang="en-US" altLang="zh-CN" sz="1500" b="1" kern="0" dirty="0">
                  <a:solidFill>
                    <a:srgbClr val="3A3E4A"/>
                  </a:solidFill>
                  <a:latin typeface="微软雅黑" panose="020B0503020204020204" pitchFamily="34" charset="-122"/>
                  <a:ea typeface="微软雅黑" panose="020B0503020204020204" pitchFamily="34" charset="-122"/>
                </a:rPr>
                <a:t>Add content</a:t>
              </a:r>
              <a:endParaRPr lang="zh-CN" altLang="en-US" sz="1500" b="1" kern="0" dirty="0">
                <a:solidFill>
                  <a:srgbClr val="3A3E4A"/>
                </a:solidFill>
                <a:latin typeface="微软雅黑" panose="020B0503020204020204" pitchFamily="34" charset="-122"/>
                <a:ea typeface="微软雅黑" panose="020B0503020204020204" pitchFamily="34" charset="-122"/>
              </a:endParaRPr>
            </a:p>
          </p:txBody>
        </p:sp>
      </p:grpSp>
      <p:grpSp>
        <p:nvGrpSpPr>
          <p:cNvPr id="18" name="组合 17"/>
          <p:cNvGrpSpPr/>
          <p:nvPr/>
        </p:nvGrpSpPr>
        <p:grpSpPr>
          <a:xfrm>
            <a:off x="4082613" y="2203057"/>
            <a:ext cx="1719172" cy="1151837"/>
            <a:chOff x="1186405" y="1797050"/>
            <a:chExt cx="1289547" cy="863678"/>
          </a:xfrm>
        </p:grpSpPr>
        <p:sp>
          <p:nvSpPr>
            <p:cNvPr id="19" name="矩形标注 18"/>
            <p:cNvSpPr/>
            <p:nvPr/>
          </p:nvSpPr>
          <p:spPr>
            <a:xfrm>
              <a:off x="1186405" y="1797050"/>
              <a:ext cx="1289547" cy="863678"/>
            </a:xfrm>
            <a:prstGeom prst="wedgeRectCallout">
              <a:avLst>
                <a:gd name="adj1" fmla="val -28240"/>
                <a:gd name="adj2" fmla="val 79084"/>
              </a:avLst>
            </a:prstGeom>
            <a:gradFill flip="none" rotWithShape="1">
              <a:gsLst>
                <a:gs pos="100000">
                  <a:srgbClr val="FCFCFC"/>
                </a:gs>
                <a:gs pos="0">
                  <a:srgbClr val="CCCCCC"/>
                </a:gs>
              </a:gsLst>
              <a:lin ang="7200000" scaled="0"/>
              <a:tileRect/>
            </a:gradFill>
            <a:ln w="12700" cap="flat" cmpd="sng" algn="ctr">
              <a:gradFill>
                <a:gsLst>
                  <a:gs pos="89000">
                    <a:sysClr val="window" lastClr="FFFFFF">
                      <a:lumMod val="85000"/>
                    </a:sysClr>
                  </a:gs>
                  <a:gs pos="0">
                    <a:sysClr val="window" lastClr="FFFFFF"/>
                  </a:gs>
                </a:gsLst>
                <a:lin ang="7200000" scaled="0"/>
              </a:gradFill>
              <a:prstDash val="solid"/>
              <a:miter lim="800000"/>
            </a:ln>
            <a:effectLst>
              <a:outerShdw blurRad="254000" dist="127000" dir="8160000" algn="tr" rotWithShape="0">
                <a:prstClr val="black">
                  <a:alpha val="34000"/>
                </a:prstClr>
              </a:outerShdw>
            </a:effectLst>
          </p:spPr>
          <p:txBody>
            <a:bodyPr rtlCol="0" anchor="ctr"/>
            <a:lstStyle/>
            <a:p>
              <a:pPr algn="ctr">
                <a:defRPr/>
              </a:pPr>
              <a:endParaRPr lang="zh-CN" altLang="en-US" b="1" kern="0">
                <a:solidFill>
                  <a:srgbClr val="3A3E4A"/>
                </a:solidFill>
                <a:latin typeface="微软雅黑" panose="020B0503020204020204" pitchFamily="34" charset="-122"/>
                <a:ea typeface="微软雅黑" panose="020B0503020204020204" pitchFamily="34" charset="-122"/>
              </a:endParaRPr>
            </a:p>
          </p:txBody>
        </p:sp>
        <p:sp>
          <p:nvSpPr>
            <p:cNvPr id="20" name="文本框 41"/>
            <p:cNvSpPr txBox="1">
              <a:spLocks noChangeArrowheads="1"/>
            </p:cNvSpPr>
            <p:nvPr/>
          </p:nvSpPr>
          <p:spPr bwMode="auto">
            <a:xfrm>
              <a:off x="1369186" y="1998353"/>
              <a:ext cx="923691" cy="553870"/>
            </a:xfrm>
            <a:prstGeom prst="rect">
              <a:avLst/>
            </a:prstGeom>
            <a:noFill/>
            <a:ln w="9525">
              <a:noFill/>
              <a:miter lim="800000"/>
            </a:ln>
          </p:spPr>
          <p:txBody>
            <a:bodyPr wrap="none">
              <a:spAutoFit/>
            </a:bodyPr>
            <a:lstStyle/>
            <a:p>
              <a:pPr algn="ctr">
                <a:defRPr/>
              </a:pPr>
              <a:r>
                <a:rPr lang="en-US" altLang="zh-CN" sz="2100" b="1" kern="0" dirty="0">
                  <a:solidFill>
                    <a:srgbClr val="3A3E4A"/>
                  </a:solidFill>
                  <a:latin typeface="微软雅黑" panose="020B0503020204020204" pitchFamily="34" charset="-122"/>
                  <a:ea typeface="微软雅黑" panose="020B0503020204020204" pitchFamily="34" charset="-122"/>
                </a:rPr>
                <a:t>Add </a:t>
              </a:r>
            </a:p>
            <a:p>
              <a:pPr algn="ctr">
                <a:defRPr/>
              </a:pPr>
              <a:r>
                <a:rPr lang="en-US" altLang="zh-CN" sz="2100" b="1" kern="0" dirty="0">
                  <a:solidFill>
                    <a:srgbClr val="3A3E4A"/>
                  </a:solidFill>
                  <a:latin typeface="微软雅黑" panose="020B0503020204020204" pitchFamily="34" charset="-122"/>
                  <a:ea typeface="微软雅黑" panose="020B0503020204020204" pitchFamily="34" charset="-122"/>
                </a:rPr>
                <a:t>content</a:t>
              </a:r>
              <a:endParaRPr lang="zh-CN" altLang="en-US" sz="2100" b="1" kern="0" dirty="0">
                <a:solidFill>
                  <a:srgbClr val="3A3E4A"/>
                </a:solidFill>
                <a:latin typeface="微软雅黑" panose="020B0503020204020204" pitchFamily="34" charset="-122"/>
                <a:ea typeface="微软雅黑" panose="020B0503020204020204" pitchFamily="34" charset="-122"/>
              </a:endParaRPr>
            </a:p>
          </p:txBody>
        </p:sp>
      </p:grpSp>
      <p:grpSp>
        <p:nvGrpSpPr>
          <p:cNvPr id="21" name="组合 20"/>
          <p:cNvGrpSpPr/>
          <p:nvPr/>
        </p:nvGrpSpPr>
        <p:grpSpPr>
          <a:xfrm>
            <a:off x="6415416" y="2203057"/>
            <a:ext cx="1719172" cy="1151837"/>
            <a:chOff x="1186405" y="1797050"/>
            <a:chExt cx="1289547" cy="863678"/>
          </a:xfrm>
        </p:grpSpPr>
        <p:sp>
          <p:nvSpPr>
            <p:cNvPr id="22" name="矩形标注 21"/>
            <p:cNvSpPr/>
            <p:nvPr/>
          </p:nvSpPr>
          <p:spPr>
            <a:xfrm>
              <a:off x="1186405" y="1797050"/>
              <a:ext cx="1289547" cy="863678"/>
            </a:xfrm>
            <a:prstGeom prst="wedgeRectCallout">
              <a:avLst>
                <a:gd name="adj1" fmla="val -28240"/>
                <a:gd name="adj2" fmla="val 79084"/>
              </a:avLst>
            </a:prstGeom>
            <a:gradFill flip="none" rotWithShape="1">
              <a:gsLst>
                <a:gs pos="100000">
                  <a:srgbClr val="FCFCFC"/>
                </a:gs>
                <a:gs pos="0">
                  <a:srgbClr val="CCCCCC"/>
                </a:gs>
              </a:gsLst>
              <a:lin ang="7200000" scaled="0"/>
              <a:tileRect/>
            </a:gradFill>
            <a:ln w="12700" cap="flat" cmpd="sng" algn="ctr">
              <a:gradFill>
                <a:gsLst>
                  <a:gs pos="89000">
                    <a:sysClr val="window" lastClr="FFFFFF">
                      <a:lumMod val="85000"/>
                    </a:sysClr>
                  </a:gs>
                  <a:gs pos="0">
                    <a:sysClr val="window" lastClr="FFFFFF"/>
                  </a:gs>
                </a:gsLst>
                <a:lin ang="7200000" scaled="0"/>
              </a:gradFill>
              <a:prstDash val="solid"/>
              <a:miter lim="800000"/>
            </a:ln>
            <a:effectLst>
              <a:outerShdw blurRad="254000" dist="127000" dir="8160000" algn="tr" rotWithShape="0">
                <a:prstClr val="black">
                  <a:alpha val="34000"/>
                </a:prstClr>
              </a:outerShdw>
            </a:effectLst>
          </p:spPr>
          <p:txBody>
            <a:bodyPr rtlCol="0" anchor="ctr"/>
            <a:lstStyle/>
            <a:p>
              <a:pPr algn="ctr">
                <a:defRPr/>
              </a:pPr>
              <a:endParaRPr lang="zh-CN" altLang="en-US" b="1" kern="0">
                <a:solidFill>
                  <a:srgbClr val="3A3E4A"/>
                </a:solidFill>
                <a:latin typeface="微软雅黑" panose="020B0503020204020204" pitchFamily="34" charset="-122"/>
                <a:ea typeface="微软雅黑" panose="020B0503020204020204" pitchFamily="34" charset="-122"/>
              </a:endParaRPr>
            </a:p>
          </p:txBody>
        </p:sp>
        <p:sp>
          <p:nvSpPr>
            <p:cNvPr id="23" name="文本框 41"/>
            <p:cNvSpPr txBox="1">
              <a:spLocks noChangeArrowheads="1"/>
            </p:cNvSpPr>
            <p:nvPr/>
          </p:nvSpPr>
          <p:spPr bwMode="auto">
            <a:xfrm>
              <a:off x="1369333" y="1959276"/>
              <a:ext cx="923691" cy="553870"/>
            </a:xfrm>
            <a:prstGeom prst="rect">
              <a:avLst/>
            </a:prstGeom>
            <a:noFill/>
            <a:ln w="9525">
              <a:noFill/>
              <a:miter lim="800000"/>
            </a:ln>
          </p:spPr>
          <p:txBody>
            <a:bodyPr wrap="none">
              <a:spAutoFit/>
            </a:bodyPr>
            <a:lstStyle/>
            <a:p>
              <a:pPr algn="ctr">
                <a:defRPr/>
              </a:pPr>
              <a:r>
                <a:rPr lang="en-US" altLang="zh-CN" sz="2100" b="1" kern="0" dirty="0">
                  <a:solidFill>
                    <a:srgbClr val="3A3E4A"/>
                  </a:solidFill>
                  <a:latin typeface="微软雅黑" panose="020B0503020204020204" pitchFamily="34" charset="-122"/>
                  <a:ea typeface="微软雅黑" panose="020B0503020204020204" pitchFamily="34" charset="-122"/>
                </a:rPr>
                <a:t>Add </a:t>
              </a:r>
            </a:p>
            <a:p>
              <a:pPr algn="ctr">
                <a:defRPr/>
              </a:pPr>
              <a:r>
                <a:rPr lang="en-US" altLang="zh-CN" sz="2100" b="1" kern="0" dirty="0">
                  <a:solidFill>
                    <a:srgbClr val="3A3E4A"/>
                  </a:solidFill>
                  <a:latin typeface="微软雅黑" panose="020B0503020204020204" pitchFamily="34" charset="-122"/>
                  <a:ea typeface="微软雅黑" panose="020B0503020204020204" pitchFamily="34" charset="-122"/>
                </a:rPr>
                <a:t>content</a:t>
              </a:r>
              <a:endParaRPr lang="zh-CN" altLang="en-US" sz="2100" b="1" kern="0" dirty="0">
                <a:solidFill>
                  <a:srgbClr val="3A3E4A"/>
                </a:solidFill>
                <a:latin typeface="微软雅黑" panose="020B0503020204020204" pitchFamily="34" charset="-122"/>
                <a:ea typeface="微软雅黑" panose="020B0503020204020204" pitchFamily="34" charset="-122"/>
              </a:endParaRPr>
            </a:p>
          </p:txBody>
        </p:sp>
      </p:grpSp>
      <p:grpSp>
        <p:nvGrpSpPr>
          <p:cNvPr id="24" name="组合 23"/>
          <p:cNvGrpSpPr/>
          <p:nvPr/>
        </p:nvGrpSpPr>
        <p:grpSpPr>
          <a:xfrm>
            <a:off x="8878866" y="2203057"/>
            <a:ext cx="1719172" cy="1151837"/>
            <a:chOff x="1186405" y="1797050"/>
            <a:chExt cx="1289547" cy="863678"/>
          </a:xfrm>
        </p:grpSpPr>
        <p:sp>
          <p:nvSpPr>
            <p:cNvPr id="25" name="矩形标注 24"/>
            <p:cNvSpPr/>
            <p:nvPr/>
          </p:nvSpPr>
          <p:spPr>
            <a:xfrm>
              <a:off x="1186405" y="1797050"/>
              <a:ext cx="1289547" cy="863678"/>
            </a:xfrm>
            <a:prstGeom prst="wedgeRectCallout">
              <a:avLst>
                <a:gd name="adj1" fmla="val -28240"/>
                <a:gd name="adj2" fmla="val 79084"/>
              </a:avLst>
            </a:prstGeom>
            <a:gradFill flip="none" rotWithShape="1">
              <a:gsLst>
                <a:gs pos="100000">
                  <a:srgbClr val="FCFCFC"/>
                </a:gs>
                <a:gs pos="0">
                  <a:srgbClr val="CCCCCC"/>
                </a:gs>
              </a:gsLst>
              <a:lin ang="7200000" scaled="0"/>
              <a:tileRect/>
            </a:gradFill>
            <a:ln w="12700" cap="flat" cmpd="sng" algn="ctr">
              <a:gradFill>
                <a:gsLst>
                  <a:gs pos="89000">
                    <a:sysClr val="window" lastClr="FFFFFF">
                      <a:lumMod val="85000"/>
                    </a:sysClr>
                  </a:gs>
                  <a:gs pos="0">
                    <a:sysClr val="window" lastClr="FFFFFF"/>
                  </a:gs>
                </a:gsLst>
                <a:lin ang="7200000" scaled="0"/>
              </a:gradFill>
              <a:prstDash val="solid"/>
              <a:miter lim="800000"/>
            </a:ln>
            <a:effectLst>
              <a:outerShdw blurRad="254000" dist="127000" dir="8160000" algn="tr" rotWithShape="0">
                <a:prstClr val="black">
                  <a:alpha val="34000"/>
                </a:prstClr>
              </a:outerShdw>
            </a:effectLst>
          </p:spPr>
          <p:txBody>
            <a:bodyPr rtlCol="0" anchor="ctr"/>
            <a:lstStyle/>
            <a:p>
              <a:pPr algn="ctr">
                <a:defRPr/>
              </a:pPr>
              <a:endParaRPr lang="zh-CN" altLang="en-US" b="1" kern="0">
                <a:solidFill>
                  <a:srgbClr val="3A3E4A"/>
                </a:solidFill>
                <a:latin typeface="微软雅黑" panose="020B0503020204020204" pitchFamily="34" charset="-122"/>
                <a:ea typeface="微软雅黑" panose="020B0503020204020204" pitchFamily="34" charset="-122"/>
              </a:endParaRPr>
            </a:p>
          </p:txBody>
        </p:sp>
        <p:sp>
          <p:nvSpPr>
            <p:cNvPr id="26" name="文本框 41"/>
            <p:cNvSpPr txBox="1">
              <a:spLocks noChangeArrowheads="1"/>
            </p:cNvSpPr>
            <p:nvPr/>
          </p:nvSpPr>
          <p:spPr bwMode="auto">
            <a:xfrm>
              <a:off x="1338657" y="1998353"/>
              <a:ext cx="923691" cy="553870"/>
            </a:xfrm>
            <a:prstGeom prst="rect">
              <a:avLst/>
            </a:prstGeom>
            <a:noFill/>
            <a:ln w="9525">
              <a:noFill/>
              <a:miter lim="800000"/>
            </a:ln>
          </p:spPr>
          <p:txBody>
            <a:bodyPr wrap="none">
              <a:spAutoFit/>
            </a:bodyPr>
            <a:lstStyle/>
            <a:p>
              <a:pPr algn="ctr">
                <a:defRPr/>
              </a:pPr>
              <a:r>
                <a:rPr lang="en-US" altLang="zh-CN" sz="2100" b="1" kern="0" dirty="0">
                  <a:solidFill>
                    <a:srgbClr val="3A3E4A"/>
                  </a:solidFill>
                  <a:latin typeface="微软雅黑" panose="020B0503020204020204" pitchFamily="34" charset="-122"/>
                  <a:ea typeface="微软雅黑" panose="020B0503020204020204" pitchFamily="34" charset="-122"/>
                </a:rPr>
                <a:t>Add </a:t>
              </a:r>
            </a:p>
            <a:p>
              <a:pPr algn="ctr">
                <a:defRPr/>
              </a:pPr>
              <a:r>
                <a:rPr lang="en-US" altLang="zh-CN" sz="2100" b="1" kern="0" dirty="0">
                  <a:solidFill>
                    <a:srgbClr val="3A3E4A"/>
                  </a:solidFill>
                  <a:latin typeface="微软雅黑" panose="020B0503020204020204" pitchFamily="34" charset="-122"/>
                  <a:ea typeface="微软雅黑" panose="020B0503020204020204" pitchFamily="34" charset="-122"/>
                </a:rPr>
                <a:t>content</a:t>
              </a:r>
              <a:endParaRPr lang="zh-CN" altLang="en-US" sz="2100" b="1" kern="0" dirty="0">
                <a:solidFill>
                  <a:srgbClr val="3A3E4A"/>
                </a:solidFill>
                <a:latin typeface="微软雅黑" panose="020B0503020204020204" pitchFamily="34" charset="-122"/>
                <a:ea typeface="微软雅黑" panose="020B0503020204020204" pitchFamily="34" charset="-122"/>
              </a:endParaRPr>
            </a:p>
          </p:txBody>
        </p:sp>
      </p:grpSp>
      <p:grpSp>
        <p:nvGrpSpPr>
          <p:cNvPr id="27" name="组合 26"/>
          <p:cNvGrpSpPr/>
          <p:nvPr/>
        </p:nvGrpSpPr>
        <p:grpSpPr>
          <a:xfrm>
            <a:off x="3373383" y="4324720"/>
            <a:ext cx="2238289" cy="826532"/>
            <a:chOff x="4625182" y="1242834"/>
            <a:chExt cx="2678648" cy="988788"/>
          </a:xfrm>
        </p:grpSpPr>
        <p:sp>
          <p:nvSpPr>
            <p:cNvPr id="28" name="文本框 65"/>
            <p:cNvSpPr txBox="1">
              <a:spLocks noChangeArrowheads="1"/>
            </p:cNvSpPr>
            <p:nvPr/>
          </p:nvSpPr>
          <p:spPr bwMode="auto">
            <a:xfrm>
              <a:off x="4625182" y="1642508"/>
              <a:ext cx="2678648" cy="589114"/>
            </a:xfrm>
            <a:prstGeom prst="rect">
              <a:avLst/>
            </a:prstGeom>
            <a:noFill/>
            <a:ln w="9525">
              <a:noFill/>
              <a:miter lim="800000"/>
            </a:ln>
          </p:spPr>
          <p:txBody>
            <a:bodyPr wrap="square">
              <a:spAutoFit/>
            </a:bodyPr>
            <a:lstStyle/>
            <a:p>
              <a:pPr>
                <a:defRPr/>
              </a:pPr>
              <a:r>
                <a:rPr lang="en-US" altLang="zh-CN" sz="1300" kern="0" dirty="0">
                  <a:solidFill>
                    <a:sysClr val="windowText" lastClr="000000"/>
                  </a:solidFill>
                  <a:latin typeface="微软雅黑" panose="020B0503020204020204" pitchFamily="34" charset="-122"/>
                  <a:ea typeface="微软雅黑" panose="020B0503020204020204" pitchFamily="34" charset="-122"/>
                </a:rPr>
                <a:t>Click here to add content that matches the title.</a:t>
              </a:r>
              <a:endParaRPr lang="zh-CN" altLang="en-US" sz="1300" kern="0" dirty="0">
                <a:solidFill>
                  <a:sysClr val="windowText" lastClr="000000"/>
                </a:solidFill>
                <a:latin typeface="微软雅黑" panose="020B0503020204020204" pitchFamily="34" charset="-122"/>
                <a:ea typeface="微软雅黑" panose="020B0503020204020204" pitchFamily="34" charset="-122"/>
              </a:endParaRPr>
            </a:p>
          </p:txBody>
        </p:sp>
        <p:sp>
          <p:nvSpPr>
            <p:cNvPr id="29" name="文本框 66"/>
            <p:cNvSpPr txBox="1">
              <a:spLocks noChangeArrowheads="1"/>
            </p:cNvSpPr>
            <p:nvPr/>
          </p:nvSpPr>
          <p:spPr bwMode="auto">
            <a:xfrm>
              <a:off x="5165894" y="1242834"/>
              <a:ext cx="1665535" cy="386605"/>
            </a:xfrm>
            <a:prstGeom prst="rect">
              <a:avLst/>
            </a:prstGeom>
            <a:noFill/>
            <a:ln w="9525">
              <a:noFill/>
              <a:miter lim="800000"/>
            </a:ln>
          </p:spPr>
          <p:txBody>
            <a:bodyPr wrap="none">
              <a:spAutoFit/>
            </a:bodyPr>
            <a:lstStyle/>
            <a:p>
              <a:pPr>
                <a:defRPr/>
              </a:pPr>
              <a:r>
                <a:rPr lang="en-US" altLang="zh-CN" sz="1500" b="1" kern="0" dirty="0">
                  <a:solidFill>
                    <a:srgbClr val="3A3E4A"/>
                  </a:solidFill>
                  <a:latin typeface="微软雅黑" panose="020B0503020204020204" pitchFamily="34" charset="-122"/>
                  <a:ea typeface="微软雅黑" panose="020B0503020204020204" pitchFamily="34" charset="-122"/>
                </a:rPr>
                <a:t>Add content</a:t>
              </a:r>
              <a:endParaRPr lang="zh-CN" altLang="en-US" sz="1500" b="1" kern="0" dirty="0">
                <a:solidFill>
                  <a:srgbClr val="3A3E4A"/>
                </a:solidFill>
                <a:latin typeface="微软雅黑" panose="020B0503020204020204" pitchFamily="34" charset="-122"/>
                <a:ea typeface="微软雅黑" panose="020B0503020204020204" pitchFamily="34" charset="-122"/>
              </a:endParaRPr>
            </a:p>
          </p:txBody>
        </p:sp>
      </p:grpSp>
      <p:grpSp>
        <p:nvGrpSpPr>
          <p:cNvPr id="30" name="组合 29"/>
          <p:cNvGrpSpPr/>
          <p:nvPr/>
        </p:nvGrpSpPr>
        <p:grpSpPr>
          <a:xfrm>
            <a:off x="5896305" y="4324720"/>
            <a:ext cx="2238289" cy="826532"/>
            <a:chOff x="4625182" y="1242834"/>
            <a:chExt cx="2678648" cy="988788"/>
          </a:xfrm>
        </p:grpSpPr>
        <p:sp>
          <p:nvSpPr>
            <p:cNvPr id="31" name="文本框 65"/>
            <p:cNvSpPr txBox="1">
              <a:spLocks noChangeArrowheads="1"/>
            </p:cNvSpPr>
            <p:nvPr/>
          </p:nvSpPr>
          <p:spPr bwMode="auto">
            <a:xfrm>
              <a:off x="4625182" y="1642508"/>
              <a:ext cx="2678648" cy="589114"/>
            </a:xfrm>
            <a:prstGeom prst="rect">
              <a:avLst/>
            </a:prstGeom>
            <a:noFill/>
            <a:ln w="9525">
              <a:noFill/>
              <a:miter lim="800000"/>
            </a:ln>
          </p:spPr>
          <p:txBody>
            <a:bodyPr wrap="square">
              <a:spAutoFit/>
            </a:bodyPr>
            <a:lstStyle/>
            <a:p>
              <a:pPr>
                <a:defRPr/>
              </a:pPr>
              <a:r>
                <a:rPr lang="en-US" altLang="zh-CN" sz="1300" kern="0" dirty="0">
                  <a:solidFill>
                    <a:sysClr val="windowText" lastClr="000000"/>
                  </a:solidFill>
                  <a:latin typeface="微软雅黑" panose="020B0503020204020204" pitchFamily="34" charset="-122"/>
                  <a:ea typeface="微软雅黑" panose="020B0503020204020204" pitchFamily="34" charset="-122"/>
                </a:rPr>
                <a:t>Click here to add content that matches the title.</a:t>
              </a:r>
              <a:endParaRPr lang="zh-CN" altLang="en-US" sz="1300" kern="0" dirty="0">
                <a:solidFill>
                  <a:sysClr val="windowText" lastClr="000000"/>
                </a:solidFill>
                <a:latin typeface="微软雅黑" panose="020B0503020204020204" pitchFamily="34" charset="-122"/>
                <a:ea typeface="微软雅黑" panose="020B0503020204020204" pitchFamily="34" charset="-122"/>
              </a:endParaRPr>
            </a:p>
          </p:txBody>
        </p:sp>
        <p:sp>
          <p:nvSpPr>
            <p:cNvPr id="32" name="文本框 66"/>
            <p:cNvSpPr txBox="1">
              <a:spLocks noChangeArrowheads="1"/>
            </p:cNvSpPr>
            <p:nvPr/>
          </p:nvSpPr>
          <p:spPr bwMode="auto">
            <a:xfrm>
              <a:off x="5165894" y="1242834"/>
              <a:ext cx="1665535" cy="386605"/>
            </a:xfrm>
            <a:prstGeom prst="rect">
              <a:avLst/>
            </a:prstGeom>
            <a:noFill/>
            <a:ln w="9525">
              <a:noFill/>
              <a:miter lim="800000"/>
            </a:ln>
          </p:spPr>
          <p:txBody>
            <a:bodyPr wrap="none">
              <a:spAutoFit/>
            </a:bodyPr>
            <a:lstStyle/>
            <a:p>
              <a:pPr>
                <a:defRPr/>
              </a:pPr>
              <a:r>
                <a:rPr lang="en-US" altLang="zh-CN" sz="1500" b="1" kern="0" dirty="0">
                  <a:solidFill>
                    <a:srgbClr val="3A3E4A"/>
                  </a:solidFill>
                  <a:latin typeface="微软雅黑" panose="020B0503020204020204" pitchFamily="34" charset="-122"/>
                  <a:ea typeface="微软雅黑" panose="020B0503020204020204" pitchFamily="34" charset="-122"/>
                </a:rPr>
                <a:t>Add content</a:t>
              </a:r>
              <a:endParaRPr lang="zh-CN" altLang="en-US" sz="1500" b="1" kern="0" dirty="0">
                <a:solidFill>
                  <a:srgbClr val="3A3E4A"/>
                </a:solidFill>
                <a:latin typeface="微软雅黑" panose="020B0503020204020204" pitchFamily="34" charset="-122"/>
                <a:ea typeface="微软雅黑" panose="020B0503020204020204" pitchFamily="34" charset="-122"/>
              </a:endParaRPr>
            </a:p>
          </p:txBody>
        </p:sp>
      </p:grpSp>
      <p:grpSp>
        <p:nvGrpSpPr>
          <p:cNvPr id="33" name="组合 32"/>
          <p:cNvGrpSpPr/>
          <p:nvPr/>
        </p:nvGrpSpPr>
        <p:grpSpPr>
          <a:xfrm>
            <a:off x="8253118" y="4324720"/>
            <a:ext cx="2238289" cy="826532"/>
            <a:chOff x="4625182" y="1242834"/>
            <a:chExt cx="2678648" cy="988788"/>
          </a:xfrm>
        </p:grpSpPr>
        <p:sp>
          <p:nvSpPr>
            <p:cNvPr id="34" name="文本框 65"/>
            <p:cNvSpPr txBox="1">
              <a:spLocks noChangeArrowheads="1"/>
            </p:cNvSpPr>
            <p:nvPr/>
          </p:nvSpPr>
          <p:spPr bwMode="auto">
            <a:xfrm>
              <a:off x="4625182" y="1642508"/>
              <a:ext cx="2678648" cy="589114"/>
            </a:xfrm>
            <a:prstGeom prst="rect">
              <a:avLst/>
            </a:prstGeom>
            <a:noFill/>
            <a:ln w="9525">
              <a:noFill/>
              <a:miter lim="800000"/>
            </a:ln>
          </p:spPr>
          <p:txBody>
            <a:bodyPr wrap="square">
              <a:spAutoFit/>
            </a:bodyPr>
            <a:lstStyle/>
            <a:p>
              <a:pPr>
                <a:defRPr/>
              </a:pPr>
              <a:r>
                <a:rPr lang="en-US" altLang="zh-CN" sz="1300" kern="0" dirty="0">
                  <a:solidFill>
                    <a:sysClr val="windowText" lastClr="000000"/>
                  </a:solidFill>
                  <a:latin typeface="微软雅黑" panose="020B0503020204020204" pitchFamily="34" charset="-122"/>
                  <a:ea typeface="微软雅黑" panose="020B0503020204020204" pitchFamily="34" charset="-122"/>
                </a:rPr>
                <a:t>Click here to add content that matches the title.</a:t>
              </a:r>
              <a:endParaRPr lang="zh-CN" altLang="en-US" sz="1300" kern="0" dirty="0">
                <a:solidFill>
                  <a:sysClr val="windowText" lastClr="000000"/>
                </a:solidFill>
                <a:latin typeface="微软雅黑" panose="020B0503020204020204" pitchFamily="34" charset="-122"/>
                <a:ea typeface="微软雅黑" panose="020B0503020204020204" pitchFamily="34" charset="-122"/>
              </a:endParaRPr>
            </a:p>
          </p:txBody>
        </p:sp>
        <p:sp>
          <p:nvSpPr>
            <p:cNvPr id="35" name="文本框 66"/>
            <p:cNvSpPr txBox="1">
              <a:spLocks noChangeArrowheads="1"/>
            </p:cNvSpPr>
            <p:nvPr/>
          </p:nvSpPr>
          <p:spPr bwMode="auto">
            <a:xfrm>
              <a:off x="5165894" y="1242834"/>
              <a:ext cx="1665535" cy="386605"/>
            </a:xfrm>
            <a:prstGeom prst="rect">
              <a:avLst/>
            </a:prstGeom>
            <a:noFill/>
            <a:ln w="9525">
              <a:noFill/>
              <a:miter lim="800000"/>
            </a:ln>
          </p:spPr>
          <p:txBody>
            <a:bodyPr wrap="none">
              <a:spAutoFit/>
            </a:bodyPr>
            <a:lstStyle/>
            <a:p>
              <a:pPr>
                <a:defRPr/>
              </a:pPr>
              <a:r>
                <a:rPr lang="en-US" altLang="zh-CN" sz="1500" b="1" kern="0" dirty="0">
                  <a:solidFill>
                    <a:srgbClr val="3A3E4A"/>
                  </a:solidFill>
                  <a:latin typeface="微软雅黑" panose="020B0503020204020204" pitchFamily="34" charset="-122"/>
                  <a:ea typeface="微软雅黑" panose="020B0503020204020204" pitchFamily="34" charset="-122"/>
                </a:rPr>
                <a:t>Add content</a:t>
              </a:r>
              <a:endParaRPr lang="zh-CN" altLang="en-US" sz="1500" b="1" kern="0" dirty="0">
                <a:solidFill>
                  <a:srgbClr val="3A3E4A"/>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2000">
        <p15:prstTrans prst="wind"/>
      </p:transition>
    </mc:Choice>
    <mc:Fallback xmlns="">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2" presetClass="entr" presetSubtype="0" fill="hold" nodeType="after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anim calcmode="lin" valueType="num">
                                      <p:cBhvr>
                                        <p:cTn id="13" dur="500" fill="hold"/>
                                        <p:tgtEl>
                                          <p:spTgt spid="12"/>
                                        </p:tgtEl>
                                        <p:attrNameLst>
                                          <p:attrName>ppt_x</p:attrName>
                                        </p:attrNameLst>
                                      </p:cBhvr>
                                      <p:tavLst>
                                        <p:tav tm="0">
                                          <p:val>
                                            <p:strVal val="#ppt_x"/>
                                          </p:val>
                                        </p:tav>
                                        <p:tav tm="100000">
                                          <p:val>
                                            <p:strVal val="#ppt_x"/>
                                          </p:val>
                                        </p:tav>
                                      </p:tavLst>
                                    </p:anim>
                                    <p:anim calcmode="lin" valueType="num">
                                      <p:cBhvr>
                                        <p:cTn id="14" dur="500" fill="hold"/>
                                        <p:tgtEl>
                                          <p:spTgt spid="12"/>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42" presetClass="entr" presetSubtype="0" fill="hold" nodeType="after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500"/>
                                        <p:tgtEl>
                                          <p:spTgt spid="18"/>
                                        </p:tgtEl>
                                      </p:cBhvr>
                                    </p:animEffect>
                                    <p:anim calcmode="lin" valueType="num">
                                      <p:cBhvr>
                                        <p:cTn id="19" dur="500" fill="hold"/>
                                        <p:tgtEl>
                                          <p:spTgt spid="18"/>
                                        </p:tgtEl>
                                        <p:attrNameLst>
                                          <p:attrName>ppt_x</p:attrName>
                                        </p:attrNameLst>
                                      </p:cBhvr>
                                      <p:tavLst>
                                        <p:tav tm="0">
                                          <p:val>
                                            <p:strVal val="#ppt_x"/>
                                          </p:val>
                                        </p:tav>
                                        <p:tav tm="100000">
                                          <p:val>
                                            <p:strVal val="#ppt_x"/>
                                          </p:val>
                                        </p:tav>
                                      </p:tavLst>
                                    </p:anim>
                                    <p:anim calcmode="lin" valueType="num">
                                      <p:cBhvr>
                                        <p:cTn id="20" dur="500" fill="hold"/>
                                        <p:tgtEl>
                                          <p:spTgt spid="18"/>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fade">
                                      <p:cBhvr>
                                        <p:cTn id="24" dur="500"/>
                                        <p:tgtEl>
                                          <p:spTgt spid="21"/>
                                        </p:tgtEl>
                                      </p:cBhvr>
                                    </p:animEffect>
                                    <p:anim calcmode="lin" valueType="num">
                                      <p:cBhvr>
                                        <p:cTn id="25" dur="500" fill="hold"/>
                                        <p:tgtEl>
                                          <p:spTgt spid="21"/>
                                        </p:tgtEl>
                                        <p:attrNameLst>
                                          <p:attrName>ppt_x</p:attrName>
                                        </p:attrNameLst>
                                      </p:cBhvr>
                                      <p:tavLst>
                                        <p:tav tm="0">
                                          <p:val>
                                            <p:strVal val="#ppt_x"/>
                                          </p:val>
                                        </p:tav>
                                        <p:tav tm="100000">
                                          <p:val>
                                            <p:strVal val="#ppt_x"/>
                                          </p:val>
                                        </p:tav>
                                      </p:tavLst>
                                    </p:anim>
                                    <p:anim calcmode="lin" valueType="num">
                                      <p:cBhvr>
                                        <p:cTn id="26" dur="500" fill="hold"/>
                                        <p:tgtEl>
                                          <p:spTgt spid="21"/>
                                        </p:tgtEl>
                                        <p:attrNameLst>
                                          <p:attrName>ppt_y</p:attrName>
                                        </p:attrNameLst>
                                      </p:cBhvr>
                                      <p:tavLst>
                                        <p:tav tm="0">
                                          <p:val>
                                            <p:strVal val="#ppt_y+.1"/>
                                          </p:val>
                                        </p:tav>
                                        <p:tav tm="100000">
                                          <p:val>
                                            <p:strVal val="#ppt_y"/>
                                          </p:val>
                                        </p:tav>
                                      </p:tavLst>
                                    </p:anim>
                                  </p:childTnLst>
                                </p:cTn>
                              </p:par>
                            </p:childTnLst>
                          </p:cTn>
                        </p:par>
                        <p:par>
                          <p:cTn id="27" fill="hold">
                            <p:stCondLst>
                              <p:cond delay="2000"/>
                            </p:stCondLst>
                            <p:childTnLst>
                              <p:par>
                                <p:cTn id="28" presetID="42" presetClass="entr" presetSubtype="0" fill="hold"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500"/>
                                        <p:tgtEl>
                                          <p:spTgt spid="8"/>
                                        </p:tgtEl>
                                      </p:cBhvr>
                                    </p:animEffect>
                                    <p:anim calcmode="lin" valueType="num">
                                      <p:cBhvr>
                                        <p:cTn id="38" dur="500" fill="hold"/>
                                        <p:tgtEl>
                                          <p:spTgt spid="8"/>
                                        </p:tgtEl>
                                        <p:attrNameLst>
                                          <p:attrName>ppt_x</p:attrName>
                                        </p:attrNameLst>
                                      </p:cBhvr>
                                      <p:tavLst>
                                        <p:tav tm="0">
                                          <p:val>
                                            <p:strVal val="#ppt_x"/>
                                          </p:val>
                                        </p:tav>
                                        <p:tav tm="100000">
                                          <p:val>
                                            <p:strVal val="#ppt_x"/>
                                          </p:val>
                                        </p:tav>
                                      </p:tavLst>
                                    </p:anim>
                                    <p:anim calcmode="lin" valueType="num">
                                      <p:cBhvr>
                                        <p:cTn id="39" dur="500" fill="hold"/>
                                        <p:tgtEl>
                                          <p:spTgt spid="8"/>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fade">
                                      <p:cBhvr>
                                        <p:cTn id="42" dur="500"/>
                                        <p:tgtEl>
                                          <p:spTgt spid="9"/>
                                        </p:tgtEl>
                                      </p:cBhvr>
                                    </p:animEffect>
                                    <p:anim calcmode="lin" valueType="num">
                                      <p:cBhvr>
                                        <p:cTn id="43" dur="500" fill="hold"/>
                                        <p:tgtEl>
                                          <p:spTgt spid="9"/>
                                        </p:tgtEl>
                                        <p:attrNameLst>
                                          <p:attrName>ppt_x</p:attrName>
                                        </p:attrNameLst>
                                      </p:cBhvr>
                                      <p:tavLst>
                                        <p:tav tm="0">
                                          <p:val>
                                            <p:strVal val="#ppt_x"/>
                                          </p:val>
                                        </p:tav>
                                        <p:tav tm="100000">
                                          <p:val>
                                            <p:strVal val="#ppt_x"/>
                                          </p:val>
                                        </p:tav>
                                      </p:tavLst>
                                    </p:anim>
                                    <p:anim calcmode="lin" valueType="num">
                                      <p:cBhvr>
                                        <p:cTn id="44" dur="500" fill="hold"/>
                                        <p:tgtEl>
                                          <p:spTgt spid="9"/>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fade">
                                      <p:cBhvr>
                                        <p:cTn id="47" dur="500"/>
                                        <p:tgtEl>
                                          <p:spTgt spid="10"/>
                                        </p:tgtEl>
                                      </p:cBhvr>
                                    </p:animEffect>
                                    <p:anim calcmode="lin" valueType="num">
                                      <p:cBhvr>
                                        <p:cTn id="48" dur="500" fill="hold"/>
                                        <p:tgtEl>
                                          <p:spTgt spid="10"/>
                                        </p:tgtEl>
                                        <p:attrNameLst>
                                          <p:attrName>ppt_x</p:attrName>
                                        </p:attrNameLst>
                                      </p:cBhvr>
                                      <p:tavLst>
                                        <p:tav tm="0">
                                          <p:val>
                                            <p:strVal val="#ppt_x"/>
                                          </p:val>
                                        </p:tav>
                                        <p:tav tm="100000">
                                          <p:val>
                                            <p:strVal val="#ppt_x"/>
                                          </p:val>
                                        </p:tav>
                                      </p:tavLst>
                                    </p:anim>
                                    <p:anim calcmode="lin" valueType="num">
                                      <p:cBhvr>
                                        <p:cTn id="49" dur="500" fill="hold"/>
                                        <p:tgtEl>
                                          <p:spTgt spid="10"/>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1"/>
                                        </p:tgtEl>
                                        <p:attrNameLst>
                                          <p:attrName>style.visibility</p:attrName>
                                        </p:attrNameLst>
                                      </p:cBhvr>
                                      <p:to>
                                        <p:strVal val="visible"/>
                                      </p:to>
                                    </p:set>
                                    <p:animEffect transition="in" filter="fade">
                                      <p:cBhvr>
                                        <p:cTn id="52" dur="500"/>
                                        <p:tgtEl>
                                          <p:spTgt spid="11"/>
                                        </p:tgtEl>
                                      </p:cBhvr>
                                    </p:animEffect>
                                    <p:anim calcmode="lin" valueType="num">
                                      <p:cBhvr>
                                        <p:cTn id="53" dur="500" fill="hold"/>
                                        <p:tgtEl>
                                          <p:spTgt spid="11"/>
                                        </p:tgtEl>
                                        <p:attrNameLst>
                                          <p:attrName>ppt_x</p:attrName>
                                        </p:attrNameLst>
                                      </p:cBhvr>
                                      <p:tavLst>
                                        <p:tav tm="0">
                                          <p:val>
                                            <p:strVal val="#ppt_x"/>
                                          </p:val>
                                        </p:tav>
                                        <p:tav tm="100000">
                                          <p:val>
                                            <p:strVal val="#ppt_x"/>
                                          </p:val>
                                        </p:tav>
                                      </p:tavLst>
                                    </p:anim>
                                    <p:anim calcmode="lin" valueType="num">
                                      <p:cBhvr>
                                        <p:cTn id="54" dur="500" fill="hold"/>
                                        <p:tgtEl>
                                          <p:spTgt spid="11"/>
                                        </p:tgtEl>
                                        <p:attrNameLst>
                                          <p:attrName>ppt_y</p:attrName>
                                        </p:attrNameLst>
                                      </p:cBhvr>
                                      <p:tavLst>
                                        <p:tav tm="0">
                                          <p:val>
                                            <p:strVal val="#ppt_y+.1"/>
                                          </p:val>
                                        </p:tav>
                                        <p:tav tm="100000">
                                          <p:val>
                                            <p:strVal val="#ppt_y"/>
                                          </p:val>
                                        </p:tav>
                                      </p:tavLst>
                                    </p:anim>
                                  </p:childTnLst>
                                </p:cTn>
                              </p:par>
                              <p:par>
                                <p:cTn id="55" presetID="47" presetClass="entr" presetSubtype="0" fill="hold" nodeType="with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fade">
                                      <p:cBhvr>
                                        <p:cTn id="57" dur="500"/>
                                        <p:tgtEl>
                                          <p:spTgt spid="15"/>
                                        </p:tgtEl>
                                      </p:cBhvr>
                                    </p:animEffect>
                                    <p:anim calcmode="lin" valueType="num">
                                      <p:cBhvr>
                                        <p:cTn id="58" dur="500" fill="hold"/>
                                        <p:tgtEl>
                                          <p:spTgt spid="15"/>
                                        </p:tgtEl>
                                        <p:attrNameLst>
                                          <p:attrName>ppt_x</p:attrName>
                                        </p:attrNameLst>
                                      </p:cBhvr>
                                      <p:tavLst>
                                        <p:tav tm="0">
                                          <p:val>
                                            <p:strVal val="#ppt_x"/>
                                          </p:val>
                                        </p:tav>
                                        <p:tav tm="100000">
                                          <p:val>
                                            <p:strVal val="#ppt_x"/>
                                          </p:val>
                                        </p:tav>
                                      </p:tavLst>
                                    </p:anim>
                                    <p:anim calcmode="lin" valueType="num">
                                      <p:cBhvr>
                                        <p:cTn id="59" dur="500" fill="hold"/>
                                        <p:tgtEl>
                                          <p:spTgt spid="15"/>
                                        </p:tgtEl>
                                        <p:attrNameLst>
                                          <p:attrName>ppt_y</p:attrName>
                                        </p:attrNameLst>
                                      </p:cBhvr>
                                      <p:tavLst>
                                        <p:tav tm="0">
                                          <p:val>
                                            <p:strVal val="#ppt_y-.1"/>
                                          </p:val>
                                        </p:tav>
                                        <p:tav tm="100000">
                                          <p:val>
                                            <p:strVal val="#ppt_y"/>
                                          </p:val>
                                        </p:tav>
                                      </p:tavLst>
                                    </p:anim>
                                  </p:childTnLst>
                                </p:cTn>
                              </p:par>
                              <p:par>
                                <p:cTn id="60" presetID="47" presetClass="entr" presetSubtype="0" fill="hold" nodeType="withEffect">
                                  <p:stCondLst>
                                    <p:cond delay="0"/>
                                  </p:stCondLst>
                                  <p:childTnLst>
                                    <p:set>
                                      <p:cBhvr>
                                        <p:cTn id="61" dur="1" fill="hold">
                                          <p:stCondLst>
                                            <p:cond delay="0"/>
                                          </p:stCondLst>
                                        </p:cTn>
                                        <p:tgtEl>
                                          <p:spTgt spid="27"/>
                                        </p:tgtEl>
                                        <p:attrNameLst>
                                          <p:attrName>style.visibility</p:attrName>
                                        </p:attrNameLst>
                                      </p:cBhvr>
                                      <p:to>
                                        <p:strVal val="visible"/>
                                      </p:to>
                                    </p:set>
                                    <p:animEffect transition="in" filter="fade">
                                      <p:cBhvr>
                                        <p:cTn id="62" dur="500"/>
                                        <p:tgtEl>
                                          <p:spTgt spid="27"/>
                                        </p:tgtEl>
                                      </p:cBhvr>
                                    </p:animEffect>
                                    <p:anim calcmode="lin" valueType="num">
                                      <p:cBhvr>
                                        <p:cTn id="63" dur="500" fill="hold"/>
                                        <p:tgtEl>
                                          <p:spTgt spid="27"/>
                                        </p:tgtEl>
                                        <p:attrNameLst>
                                          <p:attrName>ppt_x</p:attrName>
                                        </p:attrNameLst>
                                      </p:cBhvr>
                                      <p:tavLst>
                                        <p:tav tm="0">
                                          <p:val>
                                            <p:strVal val="#ppt_x"/>
                                          </p:val>
                                        </p:tav>
                                        <p:tav tm="100000">
                                          <p:val>
                                            <p:strVal val="#ppt_x"/>
                                          </p:val>
                                        </p:tav>
                                      </p:tavLst>
                                    </p:anim>
                                    <p:anim calcmode="lin" valueType="num">
                                      <p:cBhvr>
                                        <p:cTn id="64" dur="500" fill="hold"/>
                                        <p:tgtEl>
                                          <p:spTgt spid="27"/>
                                        </p:tgtEl>
                                        <p:attrNameLst>
                                          <p:attrName>ppt_y</p:attrName>
                                        </p:attrNameLst>
                                      </p:cBhvr>
                                      <p:tavLst>
                                        <p:tav tm="0">
                                          <p:val>
                                            <p:strVal val="#ppt_y-.1"/>
                                          </p:val>
                                        </p:tav>
                                        <p:tav tm="100000">
                                          <p:val>
                                            <p:strVal val="#ppt_y"/>
                                          </p:val>
                                        </p:tav>
                                      </p:tavLst>
                                    </p:anim>
                                  </p:childTnLst>
                                </p:cTn>
                              </p:par>
                              <p:par>
                                <p:cTn id="65" presetID="47" presetClass="entr" presetSubtype="0" fill="hold" nodeType="withEffect">
                                  <p:stCondLst>
                                    <p:cond delay="0"/>
                                  </p:stCondLst>
                                  <p:childTnLst>
                                    <p:set>
                                      <p:cBhvr>
                                        <p:cTn id="66" dur="1" fill="hold">
                                          <p:stCondLst>
                                            <p:cond delay="0"/>
                                          </p:stCondLst>
                                        </p:cTn>
                                        <p:tgtEl>
                                          <p:spTgt spid="30"/>
                                        </p:tgtEl>
                                        <p:attrNameLst>
                                          <p:attrName>style.visibility</p:attrName>
                                        </p:attrNameLst>
                                      </p:cBhvr>
                                      <p:to>
                                        <p:strVal val="visible"/>
                                      </p:to>
                                    </p:set>
                                    <p:animEffect transition="in" filter="fade">
                                      <p:cBhvr>
                                        <p:cTn id="67" dur="500"/>
                                        <p:tgtEl>
                                          <p:spTgt spid="30"/>
                                        </p:tgtEl>
                                      </p:cBhvr>
                                    </p:animEffect>
                                    <p:anim calcmode="lin" valueType="num">
                                      <p:cBhvr>
                                        <p:cTn id="68" dur="500" fill="hold"/>
                                        <p:tgtEl>
                                          <p:spTgt spid="30"/>
                                        </p:tgtEl>
                                        <p:attrNameLst>
                                          <p:attrName>ppt_x</p:attrName>
                                        </p:attrNameLst>
                                      </p:cBhvr>
                                      <p:tavLst>
                                        <p:tav tm="0">
                                          <p:val>
                                            <p:strVal val="#ppt_x"/>
                                          </p:val>
                                        </p:tav>
                                        <p:tav tm="100000">
                                          <p:val>
                                            <p:strVal val="#ppt_x"/>
                                          </p:val>
                                        </p:tav>
                                      </p:tavLst>
                                    </p:anim>
                                    <p:anim calcmode="lin" valueType="num">
                                      <p:cBhvr>
                                        <p:cTn id="69" dur="500" fill="hold"/>
                                        <p:tgtEl>
                                          <p:spTgt spid="30"/>
                                        </p:tgtEl>
                                        <p:attrNameLst>
                                          <p:attrName>ppt_y</p:attrName>
                                        </p:attrNameLst>
                                      </p:cBhvr>
                                      <p:tavLst>
                                        <p:tav tm="0">
                                          <p:val>
                                            <p:strVal val="#ppt_y-.1"/>
                                          </p:val>
                                        </p:tav>
                                        <p:tav tm="100000">
                                          <p:val>
                                            <p:strVal val="#ppt_y"/>
                                          </p:val>
                                        </p:tav>
                                      </p:tavLst>
                                    </p:anim>
                                  </p:childTnLst>
                                </p:cTn>
                              </p:par>
                              <p:par>
                                <p:cTn id="70" presetID="47" presetClass="entr" presetSubtype="0" fill="hold" nodeType="with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fade">
                                      <p:cBhvr>
                                        <p:cTn id="72" dur="500"/>
                                        <p:tgtEl>
                                          <p:spTgt spid="33"/>
                                        </p:tgtEl>
                                      </p:cBhvr>
                                    </p:animEffect>
                                    <p:anim calcmode="lin" valueType="num">
                                      <p:cBhvr>
                                        <p:cTn id="73" dur="500" fill="hold"/>
                                        <p:tgtEl>
                                          <p:spTgt spid="33"/>
                                        </p:tgtEl>
                                        <p:attrNameLst>
                                          <p:attrName>ppt_x</p:attrName>
                                        </p:attrNameLst>
                                      </p:cBhvr>
                                      <p:tavLst>
                                        <p:tav tm="0">
                                          <p:val>
                                            <p:strVal val="#ppt_x"/>
                                          </p:val>
                                        </p:tav>
                                        <p:tav tm="100000">
                                          <p:val>
                                            <p:strVal val="#ppt_x"/>
                                          </p:val>
                                        </p:tav>
                                      </p:tavLst>
                                    </p:anim>
                                    <p:anim calcmode="lin" valueType="num">
                                      <p:cBhvr>
                                        <p:cTn id="74" dur="5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9" grpId="0"/>
      <p:bldP spid="10" grpId="0"/>
      <p:bldP spid="1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cxnSp>
        <p:nvCxnSpPr>
          <p:cNvPr id="108" name="直接连接符 107"/>
          <p:cNvCxnSpPr/>
          <p:nvPr/>
        </p:nvCxnSpPr>
        <p:spPr>
          <a:xfrm>
            <a:off x="502242" y="837506"/>
            <a:ext cx="10561516"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109" name="组合 108"/>
          <p:cNvGrpSpPr/>
          <p:nvPr/>
        </p:nvGrpSpPr>
        <p:grpSpPr>
          <a:xfrm>
            <a:off x="584925" y="398422"/>
            <a:ext cx="4446461" cy="405971"/>
            <a:chOff x="534571" y="319364"/>
            <a:chExt cx="5928620" cy="541295"/>
          </a:xfrm>
        </p:grpSpPr>
        <p:sp>
          <p:nvSpPr>
            <p:cNvPr id="110" name="文本框 23"/>
            <p:cNvSpPr txBox="1"/>
            <p:nvPr/>
          </p:nvSpPr>
          <p:spPr>
            <a:xfrm>
              <a:off x="665958" y="319364"/>
              <a:ext cx="2609434" cy="533480"/>
            </a:xfrm>
            <a:prstGeom prst="rect">
              <a:avLst/>
            </a:prstGeom>
            <a:noFill/>
          </p:spPr>
          <p:txBody>
            <a:bodyPr wrap="none" rtlCol="0">
              <a:spAutoFit/>
            </a:bodyPr>
            <a:lstStyle/>
            <a:p>
              <a:r>
                <a:rPr lang="en-US" altLang="zh-CN" sz="2000" dirty="0">
                  <a:solidFill>
                    <a:srgbClr val="3A3E4A"/>
                  </a:solidFill>
                  <a:latin typeface="微软雅黑" panose="020B0503020204020204" pitchFamily="34" charset="-122"/>
                  <a:ea typeface="微软雅黑" panose="020B0503020204020204" pitchFamily="34" charset="-122"/>
                </a:rPr>
                <a:t>Add tittle text</a:t>
              </a:r>
              <a:r>
                <a:rPr lang="zh-CN" altLang="en-US" sz="2000" dirty="0">
                  <a:solidFill>
                    <a:srgbClr val="3A3E4A"/>
                  </a:solidFill>
                  <a:latin typeface="微软雅黑" panose="020B0503020204020204" pitchFamily="34" charset="-122"/>
                  <a:ea typeface="微软雅黑" panose="020B0503020204020204" pitchFamily="34" charset="-122"/>
                </a:rPr>
                <a:t> </a:t>
              </a:r>
            </a:p>
          </p:txBody>
        </p:sp>
        <p:sp>
          <p:nvSpPr>
            <p:cNvPr id="111" name="等腰三角形 110"/>
            <p:cNvSpPr/>
            <p:nvPr/>
          </p:nvSpPr>
          <p:spPr>
            <a:xfrm rot="16200000" flipH="1" flipV="1">
              <a:off x="439198" y="481327"/>
              <a:ext cx="382225" cy="191480"/>
            </a:xfrm>
            <a:prstGeom prst="triangle">
              <a:avLst/>
            </a:prstGeom>
            <a:solidFill>
              <a:srgbClr val="3A3E4A"/>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latin typeface="+mj-ea"/>
                <a:ea typeface="+mj-ea"/>
              </a:endParaRPr>
            </a:p>
          </p:txBody>
        </p:sp>
        <p:sp>
          <p:nvSpPr>
            <p:cNvPr id="112" name="文本框 23"/>
            <p:cNvSpPr txBox="1"/>
            <p:nvPr/>
          </p:nvSpPr>
          <p:spPr>
            <a:xfrm>
              <a:off x="3010961" y="429773"/>
              <a:ext cx="3452230" cy="430886"/>
            </a:xfrm>
            <a:prstGeom prst="rect">
              <a:avLst/>
            </a:prstGeom>
            <a:noFill/>
          </p:spPr>
          <p:txBody>
            <a:bodyPr wrap="none" rtlCol="0">
              <a:spAutoFit/>
            </a:bodyPr>
            <a:lstStyle/>
            <a:p>
              <a:r>
                <a:rPr lang="en-US" altLang="zh-CN" sz="1500" dirty="0">
                  <a:solidFill>
                    <a:schemeClr val="tx1">
                      <a:lumMod val="60000"/>
                      <a:lumOff val="40000"/>
                    </a:schemeClr>
                  </a:solidFill>
                  <a:latin typeface="+mj-ea"/>
                  <a:ea typeface="+mj-ea"/>
                </a:rPr>
                <a:t>  Click here to add Title</a:t>
              </a:r>
              <a:endParaRPr lang="zh-CN" altLang="en-US" sz="1500" dirty="0">
                <a:solidFill>
                  <a:schemeClr val="tx1">
                    <a:lumMod val="60000"/>
                    <a:lumOff val="40000"/>
                  </a:schemeClr>
                </a:solidFill>
                <a:latin typeface="+mj-ea"/>
                <a:ea typeface="+mj-ea"/>
              </a:endParaRPr>
            </a:p>
          </p:txBody>
        </p:sp>
      </p:grpSp>
      <p:grpSp>
        <p:nvGrpSpPr>
          <p:cNvPr id="47" name="组合 46"/>
          <p:cNvGrpSpPr/>
          <p:nvPr/>
        </p:nvGrpSpPr>
        <p:grpSpPr>
          <a:xfrm>
            <a:off x="1823682" y="2983530"/>
            <a:ext cx="1285045" cy="1231337"/>
            <a:chOff x="1664154" y="1934950"/>
            <a:chExt cx="963741" cy="897257"/>
          </a:xfrm>
        </p:grpSpPr>
        <p:grpSp>
          <p:nvGrpSpPr>
            <p:cNvPr id="48" name="组合 47"/>
            <p:cNvGrpSpPr/>
            <p:nvPr/>
          </p:nvGrpSpPr>
          <p:grpSpPr>
            <a:xfrm rot="18900000">
              <a:off x="1664154" y="1934950"/>
              <a:ext cx="897259" cy="897257"/>
              <a:chOff x="304800" y="673100"/>
              <a:chExt cx="4000500" cy="4000500"/>
            </a:xfrm>
            <a:effectLst>
              <a:outerShdw blurRad="444500" dist="254000" dir="4800000" algn="tr" rotWithShape="0">
                <a:prstClr val="black">
                  <a:alpha val="50000"/>
                </a:prstClr>
              </a:outerShdw>
            </a:effectLst>
          </p:grpSpPr>
          <p:sp>
            <p:nvSpPr>
              <p:cNvPr id="50" name="同心圆 49"/>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8565">
                  <a:defRPr/>
                </a:pPr>
                <a:endParaRPr lang="zh-CN" altLang="en-US" kern="0">
                  <a:solidFill>
                    <a:sysClr val="windowText" lastClr="000000"/>
                  </a:solidFill>
                  <a:ea typeface="微软雅黑" panose="020B0503020204020204" pitchFamily="34" charset="-122"/>
                </a:endParaRPr>
              </a:p>
            </p:txBody>
          </p:sp>
          <p:sp>
            <p:nvSpPr>
              <p:cNvPr id="51" name="椭圆 50"/>
              <p:cNvSpPr/>
              <p:nvPr/>
            </p:nvSpPr>
            <p:spPr>
              <a:xfrm>
                <a:off x="366203" y="734507"/>
                <a:ext cx="3877701" cy="3877693"/>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18565">
                  <a:defRPr/>
                </a:pPr>
                <a:endParaRPr lang="zh-CN" altLang="en-US" kern="0">
                  <a:solidFill>
                    <a:sysClr val="window" lastClr="FFFFFF"/>
                  </a:solidFill>
                  <a:ea typeface="微软雅黑" panose="020B0503020204020204" pitchFamily="34" charset="-122"/>
                </a:endParaRPr>
              </a:p>
            </p:txBody>
          </p:sp>
        </p:grpSp>
        <p:sp>
          <p:nvSpPr>
            <p:cNvPr id="49" name="TextBox 48"/>
            <p:cNvSpPr txBox="1"/>
            <p:nvPr/>
          </p:nvSpPr>
          <p:spPr>
            <a:xfrm>
              <a:off x="1807549" y="2188595"/>
              <a:ext cx="820346" cy="381263"/>
            </a:xfrm>
            <a:prstGeom prst="rect">
              <a:avLst/>
            </a:prstGeom>
            <a:noFill/>
          </p:spPr>
          <p:txBody>
            <a:bodyPr wrap="square" rtlCol="0">
              <a:spAutoFit/>
            </a:bodyPr>
            <a:lstStyle/>
            <a:p>
              <a:pPr defTabSz="1218565">
                <a:defRPr/>
              </a:pPr>
              <a:r>
                <a:rPr lang="en-US" altLang="zh-CN" sz="2800" b="1" kern="0" dirty="0">
                  <a:solidFill>
                    <a:sysClr val="windowText" lastClr="000000">
                      <a:lumMod val="65000"/>
                      <a:lumOff val="35000"/>
                    </a:sysClr>
                  </a:solidFill>
                  <a:latin typeface="微软雅黑" panose="020B0503020204020204" pitchFamily="34" charset="-122"/>
                  <a:ea typeface="微软雅黑" panose="020B0503020204020204" pitchFamily="34" charset="-122"/>
                </a:rPr>
                <a:t>45%</a:t>
              </a:r>
              <a:endParaRPr lang="zh-CN" altLang="en-US" sz="2800" b="1" kern="0" dirty="0">
                <a:solidFill>
                  <a:sysClr val="windowText" lastClr="000000">
                    <a:lumMod val="65000"/>
                    <a:lumOff val="35000"/>
                  </a:sysClr>
                </a:solidFill>
                <a:latin typeface="微软雅黑" panose="020B0503020204020204" pitchFamily="34" charset="-122"/>
                <a:ea typeface="微软雅黑" panose="020B0503020204020204" pitchFamily="34" charset="-122"/>
              </a:endParaRPr>
            </a:p>
          </p:txBody>
        </p:sp>
      </p:grpSp>
      <p:grpSp>
        <p:nvGrpSpPr>
          <p:cNvPr id="52" name="组合 51"/>
          <p:cNvGrpSpPr/>
          <p:nvPr/>
        </p:nvGrpSpPr>
        <p:grpSpPr>
          <a:xfrm>
            <a:off x="4428105" y="2996977"/>
            <a:ext cx="1196398" cy="1231337"/>
            <a:chOff x="3293884" y="1912625"/>
            <a:chExt cx="897259" cy="897258"/>
          </a:xfrm>
        </p:grpSpPr>
        <p:grpSp>
          <p:nvGrpSpPr>
            <p:cNvPr id="53" name="组合 52"/>
            <p:cNvGrpSpPr/>
            <p:nvPr/>
          </p:nvGrpSpPr>
          <p:grpSpPr>
            <a:xfrm rot="18900000">
              <a:off x="3293884" y="1912625"/>
              <a:ext cx="897259" cy="897258"/>
              <a:chOff x="304800" y="673100"/>
              <a:chExt cx="4000500" cy="4000500"/>
            </a:xfrm>
            <a:effectLst>
              <a:outerShdw blurRad="444500" dist="254000" dir="5280000" algn="tr" rotWithShape="0">
                <a:prstClr val="black">
                  <a:alpha val="50000"/>
                </a:prstClr>
              </a:outerShdw>
            </a:effectLst>
          </p:grpSpPr>
          <p:sp>
            <p:nvSpPr>
              <p:cNvPr id="55" name="同心圆 54"/>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8565">
                  <a:defRPr/>
                </a:pPr>
                <a:endParaRPr lang="zh-CN" altLang="en-US" kern="0">
                  <a:solidFill>
                    <a:sysClr val="windowText" lastClr="000000"/>
                  </a:solidFill>
                  <a:ea typeface="微软雅黑" panose="020B0503020204020204" pitchFamily="34" charset="-122"/>
                </a:endParaRPr>
              </a:p>
            </p:txBody>
          </p:sp>
          <p:sp>
            <p:nvSpPr>
              <p:cNvPr id="56" name="椭圆 55"/>
              <p:cNvSpPr/>
              <p:nvPr/>
            </p:nvSpPr>
            <p:spPr>
              <a:xfrm>
                <a:off x="366204" y="734505"/>
                <a:ext cx="3877703" cy="3877691"/>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18565">
                  <a:defRPr/>
                </a:pPr>
                <a:endParaRPr lang="zh-CN" altLang="en-US" kern="0">
                  <a:solidFill>
                    <a:sysClr val="window" lastClr="FFFFFF"/>
                  </a:solidFill>
                  <a:ea typeface="微软雅黑" panose="020B0503020204020204" pitchFamily="34" charset="-122"/>
                </a:endParaRPr>
              </a:p>
            </p:txBody>
          </p:sp>
        </p:grpSp>
        <p:sp>
          <p:nvSpPr>
            <p:cNvPr id="54" name="TextBox 53"/>
            <p:cNvSpPr txBox="1"/>
            <p:nvPr/>
          </p:nvSpPr>
          <p:spPr>
            <a:xfrm>
              <a:off x="3404406" y="2201081"/>
              <a:ext cx="753231" cy="370049"/>
            </a:xfrm>
            <a:prstGeom prst="rect">
              <a:avLst/>
            </a:prstGeom>
            <a:noFill/>
          </p:spPr>
          <p:txBody>
            <a:bodyPr wrap="square" rtlCol="0">
              <a:spAutoFit/>
            </a:bodyPr>
            <a:lstStyle/>
            <a:p>
              <a:pPr defTabSz="1218565">
                <a:defRPr/>
              </a:pPr>
              <a:r>
                <a:rPr lang="en-US" altLang="zh-CN" sz="2700" b="1" kern="0" dirty="0">
                  <a:solidFill>
                    <a:sysClr val="windowText" lastClr="000000">
                      <a:lumMod val="65000"/>
                      <a:lumOff val="35000"/>
                    </a:sysClr>
                  </a:solidFill>
                  <a:latin typeface="微软雅黑" panose="020B0503020204020204" pitchFamily="34" charset="-122"/>
                  <a:ea typeface="微软雅黑" panose="020B0503020204020204" pitchFamily="34" charset="-122"/>
                </a:rPr>
                <a:t>68%</a:t>
              </a:r>
              <a:endParaRPr lang="zh-CN" altLang="en-US" sz="2700" b="1" kern="0" dirty="0">
                <a:solidFill>
                  <a:sysClr val="windowText" lastClr="000000">
                    <a:lumMod val="65000"/>
                    <a:lumOff val="35000"/>
                  </a:sysClr>
                </a:solidFill>
                <a:latin typeface="微软雅黑" panose="020B0503020204020204" pitchFamily="34" charset="-122"/>
                <a:ea typeface="微软雅黑" panose="020B0503020204020204" pitchFamily="34" charset="-122"/>
              </a:endParaRPr>
            </a:p>
          </p:txBody>
        </p:sp>
      </p:grpSp>
      <p:grpSp>
        <p:nvGrpSpPr>
          <p:cNvPr id="57" name="组合 56"/>
          <p:cNvGrpSpPr/>
          <p:nvPr/>
        </p:nvGrpSpPr>
        <p:grpSpPr>
          <a:xfrm>
            <a:off x="6835501" y="2989623"/>
            <a:ext cx="1255950" cy="1231337"/>
            <a:chOff x="4849324" y="1995712"/>
            <a:chExt cx="941921" cy="897257"/>
          </a:xfrm>
        </p:grpSpPr>
        <p:grpSp>
          <p:nvGrpSpPr>
            <p:cNvPr id="58" name="组合 57"/>
            <p:cNvGrpSpPr/>
            <p:nvPr/>
          </p:nvGrpSpPr>
          <p:grpSpPr>
            <a:xfrm rot="18900000">
              <a:off x="4849324" y="1995712"/>
              <a:ext cx="897259" cy="897257"/>
              <a:chOff x="304800" y="673100"/>
              <a:chExt cx="4000500" cy="4000500"/>
            </a:xfrm>
            <a:effectLst>
              <a:outerShdw blurRad="444500" dist="254000" dir="5640000" algn="tr" rotWithShape="0">
                <a:prstClr val="black">
                  <a:alpha val="50000"/>
                </a:prstClr>
              </a:outerShdw>
            </a:effectLst>
          </p:grpSpPr>
          <p:sp>
            <p:nvSpPr>
              <p:cNvPr id="60" name="同心圆 59"/>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8565">
                  <a:defRPr/>
                </a:pPr>
                <a:endParaRPr lang="zh-CN" altLang="en-US" kern="0">
                  <a:solidFill>
                    <a:sysClr val="windowText" lastClr="000000"/>
                  </a:solidFill>
                  <a:ea typeface="微软雅黑" panose="020B0503020204020204" pitchFamily="34" charset="-122"/>
                </a:endParaRPr>
              </a:p>
            </p:txBody>
          </p:sp>
          <p:sp>
            <p:nvSpPr>
              <p:cNvPr id="61" name="椭圆 60"/>
              <p:cNvSpPr/>
              <p:nvPr/>
            </p:nvSpPr>
            <p:spPr>
              <a:xfrm>
                <a:off x="366203" y="734507"/>
                <a:ext cx="3877701" cy="3877693"/>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18565">
                  <a:defRPr/>
                </a:pPr>
                <a:endParaRPr lang="zh-CN" altLang="en-US" kern="0">
                  <a:solidFill>
                    <a:sysClr val="window" lastClr="FFFFFF"/>
                  </a:solidFill>
                  <a:ea typeface="微软雅黑" panose="020B0503020204020204" pitchFamily="34" charset="-122"/>
                </a:endParaRPr>
              </a:p>
            </p:txBody>
          </p:sp>
        </p:grpSp>
        <p:sp>
          <p:nvSpPr>
            <p:cNvPr id="59" name="TextBox 58"/>
            <p:cNvSpPr txBox="1"/>
            <p:nvPr/>
          </p:nvSpPr>
          <p:spPr>
            <a:xfrm>
              <a:off x="4963049" y="2222298"/>
              <a:ext cx="828196" cy="381263"/>
            </a:xfrm>
            <a:prstGeom prst="rect">
              <a:avLst/>
            </a:prstGeom>
            <a:noFill/>
          </p:spPr>
          <p:txBody>
            <a:bodyPr wrap="square" rtlCol="0">
              <a:spAutoFit/>
            </a:bodyPr>
            <a:lstStyle/>
            <a:p>
              <a:pPr defTabSz="1218565">
                <a:defRPr/>
              </a:pPr>
              <a:r>
                <a:rPr lang="en-US" altLang="zh-CN" sz="2800" b="1" kern="0" dirty="0">
                  <a:solidFill>
                    <a:sysClr val="windowText" lastClr="000000">
                      <a:lumMod val="65000"/>
                      <a:lumOff val="35000"/>
                    </a:sysClr>
                  </a:solidFill>
                  <a:latin typeface="微软雅黑" panose="020B0503020204020204" pitchFamily="34" charset="-122"/>
                  <a:ea typeface="微软雅黑" panose="020B0503020204020204" pitchFamily="34" charset="-122"/>
                </a:rPr>
                <a:t>79%</a:t>
              </a:r>
              <a:endParaRPr lang="zh-CN" altLang="en-US" sz="2800" b="1" kern="0" dirty="0">
                <a:solidFill>
                  <a:sysClr val="windowText" lastClr="000000">
                    <a:lumMod val="65000"/>
                    <a:lumOff val="35000"/>
                  </a:sysClr>
                </a:solidFill>
                <a:latin typeface="微软雅黑" panose="020B0503020204020204" pitchFamily="34" charset="-122"/>
                <a:ea typeface="微软雅黑" panose="020B0503020204020204" pitchFamily="34" charset="-122"/>
              </a:endParaRPr>
            </a:p>
          </p:txBody>
        </p:sp>
      </p:grpSp>
      <p:grpSp>
        <p:nvGrpSpPr>
          <p:cNvPr id="62" name="组合 61"/>
          <p:cNvGrpSpPr/>
          <p:nvPr/>
        </p:nvGrpSpPr>
        <p:grpSpPr>
          <a:xfrm>
            <a:off x="9300911" y="2981598"/>
            <a:ext cx="1268108" cy="1231337"/>
            <a:chOff x="6380261" y="2029113"/>
            <a:chExt cx="951040" cy="897257"/>
          </a:xfrm>
        </p:grpSpPr>
        <p:grpSp>
          <p:nvGrpSpPr>
            <p:cNvPr id="63" name="组合 62"/>
            <p:cNvGrpSpPr/>
            <p:nvPr/>
          </p:nvGrpSpPr>
          <p:grpSpPr>
            <a:xfrm rot="18900000">
              <a:off x="6380261" y="2029113"/>
              <a:ext cx="897259" cy="897257"/>
              <a:chOff x="304800" y="673100"/>
              <a:chExt cx="4000500" cy="4000500"/>
            </a:xfrm>
            <a:effectLst>
              <a:outerShdw blurRad="444500" dist="254000" dir="5700000" sx="104000" sy="104000" algn="tr" rotWithShape="0">
                <a:prstClr val="black">
                  <a:alpha val="50000"/>
                </a:prstClr>
              </a:outerShdw>
            </a:effectLst>
          </p:grpSpPr>
          <p:sp>
            <p:nvSpPr>
              <p:cNvPr id="65" name="同心圆 64"/>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8565">
                  <a:defRPr/>
                </a:pPr>
                <a:endParaRPr lang="zh-CN" altLang="en-US" kern="0">
                  <a:solidFill>
                    <a:sysClr val="windowText" lastClr="000000"/>
                  </a:solidFill>
                  <a:ea typeface="微软雅黑" panose="020B0503020204020204" pitchFamily="34" charset="-122"/>
                </a:endParaRPr>
              </a:p>
            </p:txBody>
          </p:sp>
          <p:sp>
            <p:nvSpPr>
              <p:cNvPr id="66" name="椭圆 65"/>
              <p:cNvSpPr/>
              <p:nvPr/>
            </p:nvSpPr>
            <p:spPr>
              <a:xfrm>
                <a:off x="366203" y="734507"/>
                <a:ext cx="3877701" cy="3877693"/>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18565">
                  <a:defRPr/>
                </a:pPr>
                <a:endParaRPr lang="zh-CN" altLang="en-US" kern="0">
                  <a:solidFill>
                    <a:sysClr val="window" lastClr="FFFFFF"/>
                  </a:solidFill>
                  <a:ea typeface="微软雅黑" panose="020B0503020204020204" pitchFamily="34" charset="-122"/>
                </a:endParaRPr>
              </a:p>
            </p:txBody>
          </p:sp>
        </p:grpSp>
        <p:sp>
          <p:nvSpPr>
            <p:cNvPr id="64" name="TextBox 63"/>
            <p:cNvSpPr txBox="1"/>
            <p:nvPr/>
          </p:nvSpPr>
          <p:spPr>
            <a:xfrm>
              <a:off x="6501314" y="2303662"/>
              <a:ext cx="829987" cy="381263"/>
            </a:xfrm>
            <a:prstGeom prst="rect">
              <a:avLst/>
            </a:prstGeom>
            <a:noFill/>
          </p:spPr>
          <p:txBody>
            <a:bodyPr wrap="square" rtlCol="0">
              <a:spAutoFit/>
            </a:bodyPr>
            <a:lstStyle/>
            <a:p>
              <a:pPr defTabSz="1218565">
                <a:defRPr/>
              </a:pPr>
              <a:r>
                <a:rPr lang="en-US" altLang="zh-CN" sz="2800" b="1" kern="0" dirty="0">
                  <a:solidFill>
                    <a:sysClr val="windowText" lastClr="000000">
                      <a:lumMod val="65000"/>
                      <a:lumOff val="35000"/>
                    </a:sysClr>
                  </a:solidFill>
                  <a:latin typeface="微软雅黑" panose="020B0503020204020204" pitchFamily="34" charset="-122"/>
                  <a:ea typeface="微软雅黑" panose="020B0503020204020204" pitchFamily="34" charset="-122"/>
                </a:rPr>
                <a:t>92%</a:t>
              </a:r>
              <a:endParaRPr lang="zh-CN" altLang="en-US" sz="2800" b="1" kern="0" dirty="0">
                <a:solidFill>
                  <a:sysClr val="windowText" lastClr="000000">
                    <a:lumMod val="65000"/>
                    <a:lumOff val="35000"/>
                  </a:sysClr>
                </a:solidFill>
                <a:latin typeface="微软雅黑" panose="020B0503020204020204" pitchFamily="34" charset="-122"/>
                <a:ea typeface="微软雅黑" panose="020B0503020204020204" pitchFamily="34" charset="-122"/>
              </a:endParaRPr>
            </a:p>
          </p:txBody>
        </p:sp>
      </p:grpSp>
      <p:sp>
        <p:nvSpPr>
          <p:cNvPr id="67" name="Freeform 8"/>
          <p:cNvSpPr/>
          <p:nvPr/>
        </p:nvSpPr>
        <p:spPr bwMode="auto">
          <a:xfrm rot="18900000">
            <a:off x="1882014" y="3440105"/>
            <a:ext cx="1620529" cy="881176"/>
          </a:xfrm>
          <a:custGeom>
            <a:avLst/>
            <a:gdLst>
              <a:gd name="T0" fmla="*/ 8098 w 8105"/>
              <a:gd name="T1" fmla="*/ 0 h 4285"/>
              <a:gd name="T2" fmla="*/ 8105 w 8105"/>
              <a:gd name="T3" fmla="*/ 233 h 4285"/>
              <a:gd name="T4" fmla="*/ 4053 w 8105"/>
              <a:gd name="T5" fmla="*/ 4285 h 4285"/>
              <a:gd name="T6" fmla="*/ 0 w 8105"/>
              <a:gd name="T7" fmla="*/ 233 h 4285"/>
              <a:gd name="T8" fmla="*/ 7 w 8105"/>
              <a:gd name="T9" fmla="*/ 0 h 4285"/>
              <a:gd name="T10" fmla="*/ 1080 w 8105"/>
              <a:gd name="T11" fmla="*/ 0 h 4285"/>
              <a:gd name="T12" fmla="*/ 1071 w 8105"/>
              <a:gd name="T13" fmla="*/ 233 h 4285"/>
              <a:gd name="T14" fmla="*/ 4053 w 8105"/>
              <a:gd name="T15" fmla="*/ 3214 h 4285"/>
              <a:gd name="T16" fmla="*/ 7034 w 8105"/>
              <a:gd name="T17" fmla="*/ 233 h 4285"/>
              <a:gd name="T18" fmla="*/ 7025 w 8105"/>
              <a:gd name="T19" fmla="*/ 0 h 4285"/>
              <a:gd name="T20" fmla="*/ 8098 w 8105"/>
              <a:gd name="T21" fmla="*/ 0 h 4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105" h="4285">
                <a:moveTo>
                  <a:pt x="8098" y="0"/>
                </a:moveTo>
                <a:cubicBezTo>
                  <a:pt x="8103" y="77"/>
                  <a:pt x="8105" y="155"/>
                  <a:pt x="8105" y="233"/>
                </a:cubicBezTo>
                <a:cubicBezTo>
                  <a:pt x="8105" y="2471"/>
                  <a:pt x="6291" y="4285"/>
                  <a:pt x="4053" y="4285"/>
                </a:cubicBezTo>
                <a:cubicBezTo>
                  <a:pt x="1814" y="4285"/>
                  <a:pt x="0" y="2471"/>
                  <a:pt x="0" y="233"/>
                </a:cubicBezTo>
                <a:cubicBezTo>
                  <a:pt x="0" y="155"/>
                  <a:pt x="2" y="77"/>
                  <a:pt x="7" y="0"/>
                </a:cubicBezTo>
                <a:lnTo>
                  <a:pt x="1080" y="0"/>
                </a:lnTo>
                <a:cubicBezTo>
                  <a:pt x="1074" y="77"/>
                  <a:pt x="1071" y="154"/>
                  <a:pt x="1071" y="233"/>
                </a:cubicBezTo>
                <a:cubicBezTo>
                  <a:pt x="1071" y="1879"/>
                  <a:pt x="2406" y="3214"/>
                  <a:pt x="4053" y="3214"/>
                </a:cubicBezTo>
                <a:cubicBezTo>
                  <a:pt x="5699" y="3214"/>
                  <a:pt x="7034" y="1879"/>
                  <a:pt x="7034" y="233"/>
                </a:cubicBezTo>
                <a:cubicBezTo>
                  <a:pt x="7034" y="154"/>
                  <a:pt x="7031" y="77"/>
                  <a:pt x="7025" y="0"/>
                </a:cubicBezTo>
                <a:lnTo>
                  <a:pt x="8098" y="0"/>
                </a:lnTo>
                <a:close/>
              </a:path>
            </a:pathLst>
          </a:custGeom>
          <a:solidFill>
            <a:srgbClr val="3A3E4A"/>
          </a:solidFill>
          <a:ln w="3175" cap="flat">
            <a:noFill/>
            <a:prstDash val="solid"/>
            <a:miter lim="800000"/>
          </a:ln>
        </p:spPr>
        <p:txBody>
          <a:bodyPr vert="horz" wrap="square" lIns="123069" tIns="61534" rIns="123069" bIns="61534" numCol="1" anchor="t" anchorCtr="0" compatLnSpc="1"/>
          <a:lstStyle/>
          <a:p>
            <a:pPr defTabSz="1218565">
              <a:defRPr/>
            </a:pPr>
            <a:endParaRPr lang="zh-CN" altLang="en-US" kern="0">
              <a:solidFill>
                <a:sysClr val="windowText" lastClr="000000"/>
              </a:solidFill>
            </a:endParaRPr>
          </a:p>
        </p:txBody>
      </p:sp>
      <p:sp>
        <p:nvSpPr>
          <p:cNvPr id="68" name="Freeform 7"/>
          <p:cNvSpPr/>
          <p:nvPr/>
        </p:nvSpPr>
        <p:spPr bwMode="auto">
          <a:xfrm rot="19087048">
            <a:off x="4426188" y="3302732"/>
            <a:ext cx="1583631" cy="1070609"/>
          </a:xfrm>
          <a:custGeom>
            <a:avLst/>
            <a:gdLst>
              <a:gd name="T0" fmla="*/ 7997 w 8105"/>
              <a:gd name="T1" fmla="*/ 0 h 4984"/>
              <a:gd name="T2" fmla="*/ 8105 w 8105"/>
              <a:gd name="T3" fmla="*/ 932 h 4984"/>
              <a:gd name="T4" fmla="*/ 4053 w 8105"/>
              <a:gd name="T5" fmla="*/ 4984 h 4984"/>
              <a:gd name="T6" fmla="*/ 0 w 8105"/>
              <a:gd name="T7" fmla="*/ 932 h 4984"/>
              <a:gd name="T8" fmla="*/ 108 w 8105"/>
              <a:gd name="T9" fmla="*/ 0 h 4984"/>
              <a:gd name="T10" fmla="*/ 1212 w 8105"/>
              <a:gd name="T11" fmla="*/ 0 h 4984"/>
              <a:gd name="T12" fmla="*/ 1218 w 8105"/>
              <a:gd name="T13" fmla="*/ 6 h 4984"/>
              <a:gd name="T14" fmla="*/ 1071 w 8105"/>
              <a:gd name="T15" fmla="*/ 932 h 4984"/>
              <a:gd name="T16" fmla="*/ 4053 w 8105"/>
              <a:gd name="T17" fmla="*/ 3913 h 4984"/>
              <a:gd name="T18" fmla="*/ 7034 w 8105"/>
              <a:gd name="T19" fmla="*/ 932 h 4984"/>
              <a:gd name="T20" fmla="*/ 6887 w 8105"/>
              <a:gd name="T21" fmla="*/ 6 h 4984"/>
              <a:gd name="T22" fmla="*/ 6893 w 8105"/>
              <a:gd name="T23" fmla="*/ 0 h 4984"/>
              <a:gd name="T24" fmla="*/ 7997 w 8105"/>
              <a:gd name="T25" fmla="*/ 0 h 4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105" h="4984">
                <a:moveTo>
                  <a:pt x="7997" y="0"/>
                </a:moveTo>
                <a:cubicBezTo>
                  <a:pt x="8068" y="299"/>
                  <a:pt x="8105" y="611"/>
                  <a:pt x="8105" y="932"/>
                </a:cubicBezTo>
                <a:cubicBezTo>
                  <a:pt x="8105" y="3170"/>
                  <a:pt x="6291" y="4984"/>
                  <a:pt x="4053" y="4984"/>
                </a:cubicBezTo>
                <a:cubicBezTo>
                  <a:pt x="1814" y="4984"/>
                  <a:pt x="0" y="3170"/>
                  <a:pt x="0" y="932"/>
                </a:cubicBezTo>
                <a:cubicBezTo>
                  <a:pt x="0" y="611"/>
                  <a:pt x="37" y="299"/>
                  <a:pt x="108" y="0"/>
                </a:cubicBezTo>
                <a:lnTo>
                  <a:pt x="1212" y="0"/>
                </a:lnTo>
                <a:lnTo>
                  <a:pt x="1218" y="6"/>
                </a:lnTo>
                <a:cubicBezTo>
                  <a:pt x="1123" y="297"/>
                  <a:pt x="1071" y="609"/>
                  <a:pt x="1071" y="932"/>
                </a:cubicBezTo>
                <a:cubicBezTo>
                  <a:pt x="1071" y="2578"/>
                  <a:pt x="2406" y="3913"/>
                  <a:pt x="4053" y="3913"/>
                </a:cubicBezTo>
                <a:cubicBezTo>
                  <a:pt x="5699" y="3913"/>
                  <a:pt x="7034" y="2578"/>
                  <a:pt x="7034" y="932"/>
                </a:cubicBezTo>
                <a:cubicBezTo>
                  <a:pt x="7034" y="609"/>
                  <a:pt x="6982" y="297"/>
                  <a:pt x="6887" y="6"/>
                </a:cubicBezTo>
                <a:lnTo>
                  <a:pt x="6893" y="0"/>
                </a:lnTo>
                <a:lnTo>
                  <a:pt x="7997" y="0"/>
                </a:lnTo>
                <a:close/>
              </a:path>
            </a:pathLst>
          </a:custGeom>
          <a:solidFill>
            <a:srgbClr val="3A3E4A"/>
          </a:solidFill>
          <a:ln w="3175" cap="flat">
            <a:noFill/>
            <a:prstDash val="solid"/>
            <a:miter lim="800000"/>
          </a:ln>
        </p:spPr>
        <p:txBody>
          <a:bodyPr vert="horz" wrap="square" lIns="123069" tIns="61534" rIns="123069" bIns="61534" numCol="1" anchor="t" anchorCtr="0" compatLnSpc="1"/>
          <a:lstStyle/>
          <a:p>
            <a:pPr defTabSz="1218565">
              <a:defRPr/>
            </a:pPr>
            <a:endParaRPr lang="zh-CN" altLang="en-US" kern="0">
              <a:solidFill>
                <a:sysClr val="windowText" lastClr="000000"/>
              </a:solidFill>
            </a:endParaRPr>
          </a:p>
        </p:txBody>
      </p:sp>
      <p:sp>
        <p:nvSpPr>
          <p:cNvPr id="69" name="Freeform 6"/>
          <p:cNvSpPr/>
          <p:nvPr/>
        </p:nvSpPr>
        <p:spPr bwMode="auto">
          <a:xfrm rot="19290703">
            <a:off x="6746414" y="3114246"/>
            <a:ext cx="1619108" cy="1261279"/>
          </a:xfrm>
          <a:custGeom>
            <a:avLst/>
            <a:gdLst>
              <a:gd name="T0" fmla="*/ 7492 w 8105"/>
              <a:gd name="T1" fmla="*/ 0 h 6195"/>
              <a:gd name="T2" fmla="*/ 8105 w 8105"/>
              <a:gd name="T3" fmla="*/ 2143 h 6195"/>
              <a:gd name="T4" fmla="*/ 4052 w 8105"/>
              <a:gd name="T5" fmla="*/ 6195 h 6195"/>
              <a:gd name="T6" fmla="*/ 0 w 8105"/>
              <a:gd name="T7" fmla="*/ 2143 h 6195"/>
              <a:gd name="T8" fmla="*/ 612 w 8105"/>
              <a:gd name="T9" fmla="*/ 0 h 6195"/>
              <a:gd name="T10" fmla="*/ 1957 w 8105"/>
              <a:gd name="T11" fmla="*/ 0 h 6195"/>
              <a:gd name="T12" fmla="*/ 1968 w 8105"/>
              <a:gd name="T13" fmla="*/ 11 h 6195"/>
              <a:gd name="T14" fmla="*/ 1071 w 8105"/>
              <a:gd name="T15" fmla="*/ 2143 h 6195"/>
              <a:gd name="T16" fmla="*/ 4052 w 8105"/>
              <a:gd name="T17" fmla="*/ 5124 h 6195"/>
              <a:gd name="T18" fmla="*/ 7033 w 8105"/>
              <a:gd name="T19" fmla="*/ 2143 h 6195"/>
              <a:gd name="T20" fmla="*/ 6136 w 8105"/>
              <a:gd name="T21" fmla="*/ 11 h 6195"/>
              <a:gd name="T22" fmla="*/ 6147 w 8105"/>
              <a:gd name="T23" fmla="*/ 0 h 6195"/>
              <a:gd name="T24" fmla="*/ 7492 w 8105"/>
              <a:gd name="T25" fmla="*/ 0 h 6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105" h="6195">
                <a:moveTo>
                  <a:pt x="7492" y="0"/>
                </a:moveTo>
                <a:cubicBezTo>
                  <a:pt x="7880" y="622"/>
                  <a:pt x="8105" y="1356"/>
                  <a:pt x="8105" y="2143"/>
                </a:cubicBezTo>
                <a:cubicBezTo>
                  <a:pt x="8105" y="4381"/>
                  <a:pt x="6290" y="6195"/>
                  <a:pt x="4052" y="6195"/>
                </a:cubicBezTo>
                <a:cubicBezTo>
                  <a:pt x="1814" y="6195"/>
                  <a:pt x="0" y="4381"/>
                  <a:pt x="0" y="2143"/>
                </a:cubicBezTo>
                <a:cubicBezTo>
                  <a:pt x="0" y="1356"/>
                  <a:pt x="224" y="622"/>
                  <a:pt x="612" y="0"/>
                </a:cubicBezTo>
                <a:lnTo>
                  <a:pt x="1957" y="0"/>
                </a:lnTo>
                <a:lnTo>
                  <a:pt x="1968" y="11"/>
                </a:lnTo>
                <a:cubicBezTo>
                  <a:pt x="1415" y="552"/>
                  <a:pt x="1071" y="1307"/>
                  <a:pt x="1071" y="2143"/>
                </a:cubicBezTo>
                <a:cubicBezTo>
                  <a:pt x="1071" y="3789"/>
                  <a:pt x="2406" y="5124"/>
                  <a:pt x="4052" y="5124"/>
                </a:cubicBezTo>
                <a:cubicBezTo>
                  <a:pt x="5699" y="5124"/>
                  <a:pt x="7033" y="3789"/>
                  <a:pt x="7033" y="2143"/>
                </a:cubicBezTo>
                <a:cubicBezTo>
                  <a:pt x="7033" y="1307"/>
                  <a:pt x="6690" y="552"/>
                  <a:pt x="6136" y="11"/>
                </a:cubicBezTo>
                <a:lnTo>
                  <a:pt x="6147" y="0"/>
                </a:lnTo>
                <a:lnTo>
                  <a:pt x="7492" y="0"/>
                </a:lnTo>
                <a:close/>
              </a:path>
            </a:pathLst>
          </a:custGeom>
          <a:solidFill>
            <a:srgbClr val="3A3E4A"/>
          </a:solidFill>
          <a:ln w="3175" cap="flat">
            <a:noFill/>
            <a:prstDash val="solid"/>
            <a:miter lim="800000"/>
          </a:ln>
        </p:spPr>
        <p:txBody>
          <a:bodyPr vert="horz" wrap="square" lIns="123069" tIns="61534" rIns="123069" bIns="61534" numCol="1" anchor="t" anchorCtr="0" compatLnSpc="1"/>
          <a:lstStyle/>
          <a:p>
            <a:pPr defTabSz="1218565">
              <a:defRPr/>
            </a:pPr>
            <a:endParaRPr lang="zh-CN" altLang="en-US" kern="0">
              <a:solidFill>
                <a:sysClr val="windowText" lastClr="000000"/>
              </a:solidFill>
            </a:endParaRPr>
          </a:p>
        </p:txBody>
      </p:sp>
      <p:sp>
        <p:nvSpPr>
          <p:cNvPr id="70" name="Freeform 5"/>
          <p:cNvSpPr/>
          <p:nvPr/>
        </p:nvSpPr>
        <p:spPr bwMode="auto">
          <a:xfrm rot="19810786">
            <a:off x="9145079" y="2852656"/>
            <a:ext cx="1559676" cy="1522278"/>
          </a:xfrm>
          <a:custGeom>
            <a:avLst/>
            <a:gdLst>
              <a:gd name="T0" fmla="*/ 5799 w 8105"/>
              <a:gd name="T1" fmla="*/ 0 h 7710"/>
              <a:gd name="T2" fmla="*/ 8105 w 8105"/>
              <a:gd name="T3" fmla="*/ 3658 h 7710"/>
              <a:gd name="T4" fmla="*/ 4052 w 8105"/>
              <a:gd name="T5" fmla="*/ 7710 h 7710"/>
              <a:gd name="T6" fmla="*/ 0 w 8105"/>
              <a:gd name="T7" fmla="*/ 3658 h 7710"/>
              <a:gd name="T8" fmla="*/ 2306 w 8105"/>
              <a:gd name="T9" fmla="*/ 0 h 7710"/>
              <a:gd name="T10" fmla="*/ 3128 w 8105"/>
              <a:gd name="T11" fmla="*/ 823 h 7710"/>
              <a:gd name="T12" fmla="*/ 1071 w 8105"/>
              <a:gd name="T13" fmla="*/ 3658 h 7710"/>
              <a:gd name="T14" fmla="*/ 4052 w 8105"/>
              <a:gd name="T15" fmla="*/ 6639 h 7710"/>
              <a:gd name="T16" fmla="*/ 7034 w 8105"/>
              <a:gd name="T17" fmla="*/ 3658 h 7710"/>
              <a:gd name="T18" fmla="*/ 4976 w 8105"/>
              <a:gd name="T19" fmla="*/ 823 h 7710"/>
              <a:gd name="T20" fmla="*/ 5799 w 8105"/>
              <a:gd name="T21" fmla="*/ 0 h 77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105" h="7710">
                <a:moveTo>
                  <a:pt x="5799" y="0"/>
                </a:moveTo>
                <a:cubicBezTo>
                  <a:pt x="7163" y="653"/>
                  <a:pt x="8105" y="2045"/>
                  <a:pt x="8105" y="3658"/>
                </a:cubicBezTo>
                <a:cubicBezTo>
                  <a:pt x="8105" y="5896"/>
                  <a:pt x="6291" y="7710"/>
                  <a:pt x="4052" y="7710"/>
                </a:cubicBezTo>
                <a:cubicBezTo>
                  <a:pt x="1814" y="7710"/>
                  <a:pt x="0" y="5896"/>
                  <a:pt x="0" y="3658"/>
                </a:cubicBezTo>
                <a:cubicBezTo>
                  <a:pt x="0" y="2045"/>
                  <a:pt x="942" y="653"/>
                  <a:pt x="2306" y="0"/>
                </a:cubicBezTo>
                <a:lnTo>
                  <a:pt x="3128" y="823"/>
                </a:lnTo>
                <a:cubicBezTo>
                  <a:pt x="1934" y="1212"/>
                  <a:pt x="1071" y="2334"/>
                  <a:pt x="1071" y="3658"/>
                </a:cubicBezTo>
                <a:cubicBezTo>
                  <a:pt x="1071" y="5304"/>
                  <a:pt x="2406" y="6639"/>
                  <a:pt x="4052" y="6639"/>
                </a:cubicBezTo>
                <a:cubicBezTo>
                  <a:pt x="5699" y="6639"/>
                  <a:pt x="7034" y="5304"/>
                  <a:pt x="7034" y="3658"/>
                </a:cubicBezTo>
                <a:cubicBezTo>
                  <a:pt x="7034" y="2334"/>
                  <a:pt x="6171" y="1212"/>
                  <a:pt x="4976" y="823"/>
                </a:cubicBezTo>
                <a:lnTo>
                  <a:pt x="5799" y="0"/>
                </a:lnTo>
                <a:close/>
              </a:path>
            </a:pathLst>
          </a:custGeom>
          <a:solidFill>
            <a:srgbClr val="3A3E4A"/>
          </a:solidFill>
          <a:ln w="3175" cap="flat">
            <a:noFill/>
            <a:prstDash val="solid"/>
            <a:miter lim="800000"/>
          </a:ln>
        </p:spPr>
        <p:txBody>
          <a:bodyPr vert="horz" wrap="square" lIns="123069" tIns="61534" rIns="123069" bIns="61534" numCol="1" anchor="t" anchorCtr="0" compatLnSpc="1"/>
          <a:lstStyle/>
          <a:p>
            <a:pPr defTabSz="1218565">
              <a:defRPr/>
            </a:pPr>
            <a:endParaRPr lang="zh-CN" altLang="en-US" kern="0">
              <a:solidFill>
                <a:sysClr val="windowText" lastClr="000000"/>
              </a:solidFill>
            </a:endParaRPr>
          </a:p>
        </p:txBody>
      </p:sp>
      <p:grpSp>
        <p:nvGrpSpPr>
          <p:cNvPr id="71" name="组合 70"/>
          <p:cNvGrpSpPr/>
          <p:nvPr/>
        </p:nvGrpSpPr>
        <p:grpSpPr>
          <a:xfrm>
            <a:off x="1853096" y="1989311"/>
            <a:ext cx="1280943" cy="323165"/>
            <a:chOff x="3477359" y="8005745"/>
            <a:chExt cx="2534423" cy="626359"/>
          </a:xfrm>
          <a:effectLst>
            <a:outerShdw blurRad="203200" dist="114300" dir="5400000" sx="102000" sy="102000" algn="t" rotWithShape="0">
              <a:prstClr val="black">
                <a:alpha val="29000"/>
              </a:prstClr>
            </a:outerShdw>
          </a:effectLst>
        </p:grpSpPr>
        <p:sp>
          <p:nvSpPr>
            <p:cNvPr id="72" name="流程图: 可选过程 71"/>
            <p:cNvSpPr/>
            <p:nvPr/>
          </p:nvSpPr>
          <p:spPr>
            <a:xfrm>
              <a:off x="3477359" y="8032286"/>
              <a:ext cx="2534423" cy="584775"/>
            </a:xfrm>
            <a:prstGeom prst="flowChartAlternateProcess">
              <a:avLst/>
            </a:prstGeom>
            <a:solidFill>
              <a:srgbClr val="3A3E4A"/>
            </a:solidFill>
            <a:ln w="25400" cap="flat" cmpd="sng" algn="ctr">
              <a:noFill/>
              <a:prstDash val="solid"/>
            </a:ln>
            <a:effectLst/>
          </p:spPr>
          <p:txBody>
            <a:bodyPr rtlCol="0" anchor="ctr"/>
            <a:lstStyle/>
            <a:p>
              <a:pPr algn="ctr" defTabSz="1218565">
                <a:defRPr/>
              </a:pPr>
              <a:endParaRPr lang="zh-CN" altLang="en-US" kern="0">
                <a:solidFill>
                  <a:sysClr val="window" lastClr="FFFFFF"/>
                </a:solidFill>
                <a:ea typeface="微软雅黑" panose="020B0503020204020204" pitchFamily="34" charset="-122"/>
              </a:endParaRPr>
            </a:p>
          </p:txBody>
        </p:sp>
        <p:sp>
          <p:nvSpPr>
            <p:cNvPr id="73" name="TextBox 72"/>
            <p:cNvSpPr txBox="1"/>
            <p:nvPr/>
          </p:nvSpPr>
          <p:spPr>
            <a:xfrm>
              <a:off x="3660497" y="8005745"/>
              <a:ext cx="2081230" cy="626359"/>
            </a:xfrm>
            <a:prstGeom prst="rect">
              <a:avLst/>
            </a:prstGeom>
            <a:noFill/>
          </p:spPr>
          <p:txBody>
            <a:bodyPr wrap="none" rtlCol="0">
              <a:spAutoFit/>
            </a:bodyPr>
            <a:lstStyle/>
            <a:p>
              <a:pPr algn="ctr" defTabSz="1218565">
                <a:defRPr/>
              </a:pPr>
              <a:r>
                <a:rPr lang="en-US" altLang="zh-CN" sz="1500" kern="0" dirty="0">
                  <a:solidFill>
                    <a:sysClr val="window" lastClr="FFFFFF"/>
                  </a:solidFill>
                  <a:latin typeface="微软雅黑" panose="020B0503020204020204" pitchFamily="34" charset="-122"/>
                  <a:ea typeface="微软雅黑" panose="020B0503020204020204" pitchFamily="34" charset="-122"/>
                </a:rPr>
                <a:t>Add tittle</a:t>
              </a:r>
              <a:endParaRPr lang="zh-CN" altLang="en-US" sz="1500" kern="0" dirty="0">
                <a:solidFill>
                  <a:sysClr val="window" lastClr="FFFFFF"/>
                </a:solidFill>
                <a:latin typeface="微软雅黑" panose="020B0503020204020204" pitchFamily="34" charset="-122"/>
                <a:ea typeface="微软雅黑" panose="020B0503020204020204" pitchFamily="34" charset="-122"/>
              </a:endParaRPr>
            </a:p>
          </p:txBody>
        </p:sp>
      </p:grpSp>
      <p:grpSp>
        <p:nvGrpSpPr>
          <p:cNvPr id="74" name="组合 73"/>
          <p:cNvGrpSpPr/>
          <p:nvPr/>
        </p:nvGrpSpPr>
        <p:grpSpPr>
          <a:xfrm>
            <a:off x="4273823" y="1989311"/>
            <a:ext cx="1280943" cy="323165"/>
            <a:chOff x="3477359" y="8005745"/>
            <a:chExt cx="2534423" cy="626359"/>
          </a:xfrm>
          <a:effectLst>
            <a:outerShdw blurRad="203200" dist="114300" dir="5400000" sx="102000" sy="102000" algn="t" rotWithShape="0">
              <a:prstClr val="black">
                <a:alpha val="29000"/>
              </a:prstClr>
            </a:outerShdw>
          </a:effectLst>
        </p:grpSpPr>
        <p:sp>
          <p:nvSpPr>
            <p:cNvPr id="75" name="流程图: 可选过程 74"/>
            <p:cNvSpPr/>
            <p:nvPr/>
          </p:nvSpPr>
          <p:spPr>
            <a:xfrm>
              <a:off x="3477359" y="8032286"/>
              <a:ext cx="2534423" cy="584775"/>
            </a:xfrm>
            <a:prstGeom prst="flowChartAlternateProcess">
              <a:avLst/>
            </a:prstGeom>
            <a:solidFill>
              <a:srgbClr val="3A3E4A"/>
            </a:solidFill>
            <a:ln w="25400" cap="flat" cmpd="sng" algn="ctr">
              <a:noFill/>
              <a:prstDash val="solid"/>
            </a:ln>
            <a:effectLst/>
          </p:spPr>
          <p:txBody>
            <a:bodyPr rtlCol="0" anchor="ctr"/>
            <a:lstStyle/>
            <a:p>
              <a:pPr algn="ctr" defTabSz="1218565">
                <a:defRPr/>
              </a:pPr>
              <a:endParaRPr lang="zh-CN" altLang="en-US" kern="0">
                <a:solidFill>
                  <a:sysClr val="window" lastClr="FFFFFF"/>
                </a:solidFill>
                <a:ea typeface="微软雅黑" panose="020B0503020204020204" pitchFamily="34" charset="-122"/>
              </a:endParaRPr>
            </a:p>
          </p:txBody>
        </p:sp>
        <p:sp>
          <p:nvSpPr>
            <p:cNvPr id="76" name="TextBox 75"/>
            <p:cNvSpPr txBox="1"/>
            <p:nvPr/>
          </p:nvSpPr>
          <p:spPr>
            <a:xfrm>
              <a:off x="3660497" y="8005745"/>
              <a:ext cx="2081230" cy="626359"/>
            </a:xfrm>
            <a:prstGeom prst="rect">
              <a:avLst/>
            </a:prstGeom>
            <a:noFill/>
          </p:spPr>
          <p:txBody>
            <a:bodyPr wrap="none" rtlCol="0">
              <a:spAutoFit/>
            </a:bodyPr>
            <a:lstStyle/>
            <a:p>
              <a:pPr algn="ctr" defTabSz="1218565">
                <a:defRPr/>
              </a:pPr>
              <a:r>
                <a:rPr lang="en-US" altLang="zh-CN" sz="1500" kern="0" dirty="0">
                  <a:solidFill>
                    <a:sysClr val="window" lastClr="FFFFFF"/>
                  </a:solidFill>
                  <a:latin typeface="微软雅黑" panose="020B0503020204020204" pitchFamily="34" charset="-122"/>
                  <a:ea typeface="微软雅黑" panose="020B0503020204020204" pitchFamily="34" charset="-122"/>
                </a:rPr>
                <a:t>Add tittle</a:t>
              </a:r>
              <a:endParaRPr lang="zh-CN" altLang="en-US" sz="1500" kern="0" dirty="0">
                <a:solidFill>
                  <a:sysClr val="window" lastClr="FFFFFF"/>
                </a:solidFill>
                <a:latin typeface="微软雅黑" panose="020B0503020204020204" pitchFamily="34" charset="-122"/>
                <a:ea typeface="微软雅黑" panose="020B0503020204020204" pitchFamily="34" charset="-122"/>
              </a:endParaRPr>
            </a:p>
          </p:txBody>
        </p:sp>
      </p:grpSp>
      <p:grpSp>
        <p:nvGrpSpPr>
          <p:cNvPr id="77" name="组合 76"/>
          <p:cNvGrpSpPr/>
          <p:nvPr/>
        </p:nvGrpSpPr>
        <p:grpSpPr>
          <a:xfrm>
            <a:off x="6660758" y="1989311"/>
            <a:ext cx="1280943" cy="323165"/>
            <a:chOff x="3477359" y="8005745"/>
            <a:chExt cx="2534423" cy="626359"/>
          </a:xfrm>
          <a:effectLst>
            <a:outerShdw blurRad="203200" dist="114300" dir="5400000" sx="102000" sy="102000" algn="t" rotWithShape="0">
              <a:prstClr val="black">
                <a:alpha val="29000"/>
              </a:prstClr>
            </a:outerShdw>
          </a:effectLst>
        </p:grpSpPr>
        <p:sp>
          <p:nvSpPr>
            <p:cNvPr id="78" name="流程图: 可选过程 77"/>
            <p:cNvSpPr/>
            <p:nvPr/>
          </p:nvSpPr>
          <p:spPr>
            <a:xfrm>
              <a:off x="3477359" y="8032286"/>
              <a:ext cx="2534423" cy="584775"/>
            </a:xfrm>
            <a:prstGeom prst="flowChartAlternateProcess">
              <a:avLst/>
            </a:prstGeom>
            <a:solidFill>
              <a:srgbClr val="3A3E4A"/>
            </a:solidFill>
            <a:ln w="25400" cap="flat" cmpd="sng" algn="ctr">
              <a:noFill/>
              <a:prstDash val="solid"/>
            </a:ln>
            <a:effectLst/>
          </p:spPr>
          <p:txBody>
            <a:bodyPr rtlCol="0" anchor="ctr"/>
            <a:lstStyle/>
            <a:p>
              <a:pPr algn="ctr" defTabSz="1218565">
                <a:defRPr/>
              </a:pPr>
              <a:endParaRPr lang="zh-CN" altLang="en-US" kern="0">
                <a:solidFill>
                  <a:sysClr val="window" lastClr="FFFFFF"/>
                </a:solidFill>
                <a:ea typeface="微软雅黑" panose="020B0503020204020204" pitchFamily="34" charset="-122"/>
              </a:endParaRPr>
            </a:p>
          </p:txBody>
        </p:sp>
        <p:sp>
          <p:nvSpPr>
            <p:cNvPr id="79" name="TextBox 78"/>
            <p:cNvSpPr txBox="1"/>
            <p:nvPr/>
          </p:nvSpPr>
          <p:spPr>
            <a:xfrm>
              <a:off x="3660497" y="8005745"/>
              <a:ext cx="2081230" cy="626359"/>
            </a:xfrm>
            <a:prstGeom prst="rect">
              <a:avLst/>
            </a:prstGeom>
            <a:noFill/>
          </p:spPr>
          <p:txBody>
            <a:bodyPr wrap="none" rtlCol="0">
              <a:spAutoFit/>
            </a:bodyPr>
            <a:lstStyle/>
            <a:p>
              <a:pPr algn="ctr" defTabSz="1218565">
                <a:defRPr/>
              </a:pPr>
              <a:r>
                <a:rPr lang="en-US" altLang="zh-CN" sz="1500" kern="0" dirty="0">
                  <a:solidFill>
                    <a:sysClr val="window" lastClr="FFFFFF"/>
                  </a:solidFill>
                  <a:latin typeface="微软雅黑" panose="020B0503020204020204" pitchFamily="34" charset="-122"/>
                  <a:ea typeface="微软雅黑" panose="020B0503020204020204" pitchFamily="34" charset="-122"/>
                </a:rPr>
                <a:t>Add tittle</a:t>
              </a:r>
              <a:endParaRPr lang="zh-CN" altLang="en-US" sz="1500" kern="0" dirty="0">
                <a:solidFill>
                  <a:sysClr val="window" lastClr="FFFFFF"/>
                </a:solidFill>
                <a:latin typeface="微软雅黑" panose="020B0503020204020204" pitchFamily="34" charset="-122"/>
                <a:ea typeface="微软雅黑" panose="020B0503020204020204" pitchFamily="34" charset="-122"/>
              </a:endParaRPr>
            </a:p>
          </p:txBody>
        </p:sp>
      </p:grpSp>
      <p:grpSp>
        <p:nvGrpSpPr>
          <p:cNvPr id="80" name="组合 79"/>
          <p:cNvGrpSpPr/>
          <p:nvPr/>
        </p:nvGrpSpPr>
        <p:grpSpPr>
          <a:xfrm>
            <a:off x="9187853" y="1989311"/>
            <a:ext cx="1280943" cy="323165"/>
            <a:chOff x="3477359" y="8005745"/>
            <a:chExt cx="2534423" cy="626359"/>
          </a:xfrm>
          <a:effectLst>
            <a:outerShdw blurRad="203200" dist="114300" dir="5400000" sx="102000" sy="102000" algn="t" rotWithShape="0">
              <a:prstClr val="black">
                <a:alpha val="29000"/>
              </a:prstClr>
            </a:outerShdw>
          </a:effectLst>
        </p:grpSpPr>
        <p:sp>
          <p:nvSpPr>
            <p:cNvPr id="81" name="流程图: 可选过程 80"/>
            <p:cNvSpPr/>
            <p:nvPr/>
          </p:nvSpPr>
          <p:spPr>
            <a:xfrm>
              <a:off x="3477359" y="8032286"/>
              <a:ext cx="2534423" cy="584775"/>
            </a:xfrm>
            <a:prstGeom prst="flowChartAlternateProcess">
              <a:avLst/>
            </a:prstGeom>
            <a:solidFill>
              <a:srgbClr val="3A3E4A"/>
            </a:solidFill>
            <a:ln w="25400" cap="flat" cmpd="sng" algn="ctr">
              <a:noFill/>
              <a:prstDash val="solid"/>
            </a:ln>
            <a:effectLst/>
          </p:spPr>
          <p:txBody>
            <a:bodyPr rtlCol="0" anchor="ctr"/>
            <a:lstStyle/>
            <a:p>
              <a:pPr algn="ctr" defTabSz="1218565">
                <a:defRPr/>
              </a:pPr>
              <a:endParaRPr lang="zh-CN" altLang="en-US" kern="0">
                <a:solidFill>
                  <a:sysClr val="window" lastClr="FFFFFF"/>
                </a:solidFill>
                <a:ea typeface="微软雅黑" panose="020B0503020204020204" pitchFamily="34" charset="-122"/>
              </a:endParaRPr>
            </a:p>
          </p:txBody>
        </p:sp>
        <p:sp>
          <p:nvSpPr>
            <p:cNvPr id="82" name="TextBox 81"/>
            <p:cNvSpPr txBox="1"/>
            <p:nvPr/>
          </p:nvSpPr>
          <p:spPr>
            <a:xfrm>
              <a:off x="3660497" y="8005745"/>
              <a:ext cx="2081230" cy="626359"/>
            </a:xfrm>
            <a:prstGeom prst="rect">
              <a:avLst/>
            </a:prstGeom>
            <a:noFill/>
          </p:spPr>
          <p:txBody>
            <a:bodyPr wrap="none" rtlCol="0">
              <a:spAutoFit/>
            </a:bodyPr>
            <a:lstStyle/>
            <a:p>
              <a:pPr algn="ctr" defTabSz="1218565">
                <a:defRPr/>
              </a:pPr>
              <a:r>
                <a:rPr lang="en-US" altLang="zh-CN" sz="1500" kern="0" dirty="0">
                  <a:solidFill>
                    <a:sysClr val="window" lastClr="FFFFFF"/>
                  </a:solidFill>
                  <a:latin typeface="微软雅黑" panose="020B0503020204020204" pitchFamily="34" charset="-122"/>
                  <a:ea typeface="微软雅黑" panose="020B0503020204020204" pitchFamily="34" charset="-122"/>
                </a:rPr>
                <a:t>Add tittle</a:t>
              </a:r>
              <a:endParaRPr lang="zh-CN" altLang="en-US" sz="1500" kern="0" dirty="0">
                <a:solidFill>
                  <a:sysClr val="window" lastClr="FFFFFF"/>
                </a:solidFill>
                <a:latin typeface="微软雅黑" panose="020B0503020204020204" pitchFamily="34" charset="-122"/>
                <a:ea typeface="微软雅黑" panose="020B0503020204020204" pitchFamily="34" charset="-122"/>
              </a:endParaRPr>
            </a:p>
          </p:txBody>
        </p:sp>
      </p:grpSp>
      <p:sp>
        <p:nvSpPr>
          <p:cNvPr id="83" name="TextBox 82"/>
          <p:cNvSpPr txBox="1"/>
          <p:nvPr/>
        </p:nvSpPr>
        <p:spPr>
          <a:xfrm>
            <a:off x="1583294" y="4714202"/>
            <a:ext cx="2196655" cy="992830"/>
          </a:xfrm>
          <a:prstGeom prst="rect">
            <a:avLst/>
          </a:prstGeom>
          <a:noFill/>
        </p:spPr>
        <p:txBody>
          <a:bodyPr wrap="square" lIns="91412" tIns="45708" rIns="91412" bIns="45708" rtlCol="0">
            <a:spAutoFit/>
          </a:bodyPr>
          <a:lstStyle/>
          <a:p>
            <a:pPr defTabSz="1218565">
              <a:lnSpc>
                <a:spcPct val="130000"/>
              </a:lnSpc>
              <a:defRPr/>
            </a:pPr>
            <a:r>
              <a:rPr lang="en-US" altLang="zh-CN" sz="1500" kern="0" dirty="0">
                <a:solidFill>
                  <a:sysClr val="windowText" lastClr="000000">
                    <a:lumMod val="85000"/>
                    <a:lumOff val="15000"/>
                  </a:sysClr>
                </a:solidFill>
                <a:latin typeface="微软雅黑" panose="020B0503020204020204" pitchFamily="34" charset="-122"/>
                <a:ea typeface="微软雅黑" panose="020B0503020204020204" pitchFamily="34" charset="-122"/>
              </a:rPr>
              <a:t>Click here to add content that matches the title.</a:t>
            </a:r>
            <a:endParaRPr lang="zh-CN" altLang="en-US" sz="1500" kern="0" dirty="0">
              <a:solidFill>
                <a:sysClr val="windowText" lastClr="000000">
                  <a:lumMod val="85000"/>
                  <a:lumOff val="15000"/>
                </a:sysClr>
              </a:solidFill>
              <a:latin typeface="微软雅黑" panose="020B0503020204020204" pitchFamily="34" charset="-122"/>
              <a:ea typeface="微软雅黑" panose="020B0503020204020204" pitchFamily="34" charset="-122"/>
            </a:endParaRPr>
          </a:p>
        </p:txBody>
      </p:sp>
      <p:sp>
        <p:nvSpPr>
          <p:cNvPr id="84" name="TextBox 83"/>
          <p:cNvSpPr txBox="1"/>
          <p:nvPr/>
        </p:nvSpPr>
        <p:spPr>
          <a:xfrm>
            <a:off x="4035844" y="4714202"/>
            <a:ext cx="2196655" cy="992830"/>
          </a:xfrm>
          <a:prstGeom prst="rect">
            <a:avLst/>
          </a:prstGeom>
          <a:noFill/>
        </p:spPr>
        <p:txBody>
          <a:bodyPr wrap="square" lIns="91412" tIns="45708" rIns="91412" bIns="45708" rtlCol="0">
            <a:spAutoFit/>
          </a:bodyPr>
          <a:lstStyle/>
          <a:p>
            <a:pPr defTabSz="1218565">
              <a:lnSpc>
                <a:spcPct val="130000"/>
              </a:lnSpc>
              <a:defRPr/>
            </a:pPr>
            <a:r>
              <a:rPr lang="en-US" altLang="zh-CN" sz="1500" kern="0" dirty="0">
                <a:solidFill>
                  <a:sysClr val="windowText" lastClr="000000">
                    <a:lumMod val="85000"/>
                    <a:lumOff val="15000"/>
                  </a:sysClr>
                </a:solidFill>
                <a:latin typeface="微软雅黑" panose="020B0503020204020204" pitchFamily="34" charset="-122"/>
                <a:ea typeface="微软雅黑" panose="020B0503020204020204" pitchFamily="34" charset="-122"/>
              </a:rPr>
              <a:t>Click here to add content that matches the title.</a:t>
            </a:r>
            <a:endParaRPr lang="zh-CN" altLang="en-US" sz="1500" kern="0" dirty="0">
              <a:solidFill>
                <a:sysClr val="windowText" lastClr="000000">
                  <a:lumMod val="85000"/>
                  <a:lumOff val="15000"/>
                </a:sysClr>
              </a:solidFill>
              <a:latin typeface="微软雅黑" panose="020B0503020204020204" pitchFamily="34" charset="-122"/>
              <a:ea typeface="微软雅黑" panose="020B0503020204020204" pitchFamily="34" charset="-122"/>
            </a:endParaRPr>
          </a:p>
        </p:txBody>
      </p:sp>
      <p:sp>
        <p:nvSpPr>
          <p:cNvPr id="85" name="TextBox 84"/>
          <p:cNvSpPr txBox="1"/>
          <p:nvPr/>
        </p:nvSpPr>
        <p:spPr>
          <a:xfrm>
            <a:off x="6394505" y="4714202"/>
            <a:ext cx="2196655" cy="992830"/>
          </a:xfrm>
          <a:prstGeom prst="rect">
            <a:avLst/>
          </a:prstGeom>
          <a:noFill/>
        </p:spPr>
        <p:txBody>
          <a:bodyPr wrap="square" lIns="91412" tIns="45708" rIns="91412" bIns="45708" rtlCol="0">
            <a:spAutoFit/>
          </a:bodyPr>
          <a:lstStyle/>
          <a:p>
            <a:pPr defTabSz="1218565">
              <a:lnSpc>
                <a:spcPct val="130000"/>
              </a:lnSpc>
              <a:defRPr/>
            </a:pPr>
            <a:r>
              <a:rPr lang="en-US" altLang="zh-CN" sz="1500" kern="0" dirty="0">
                <a:solidFill>
                  <a:sysClr val="windowText" lastClr="000000">
                    <a:lumMod val="85000"/>
                    <a:lumOff val="15000"/>
                  </a:sysClr>
                </a:solidFill>
                <a:latin typeface="微软雅黑" panose="020B0503020204020204" pitchFamily="34" charset="-122"/>
                <a:ea typeface="微软雅黑" panose="020B0503020204020204" pitchFamily="34" charset="-122"/>
              </a:rPr>
              <a:t>Click here to add content that matches the title.</a:t>
            </a:r>
            <a:endParaRPr lang="zh-CN" altLang="en-US" sz="1500" kern="0" dirty="0">
              <a:solidFill>
                <a:sysClr val="windowText" lastClr="000000">
                  <a:lumMod val="85000"/>
                  <a:lumOff val="15000"/>
                </a:sysClr>
              </a:solidFill>
              <a:latin typeface="微软雅黑" panose="020B0503020204020204" pitchFamily="34" charset="-122"/>
              <a:ea typeface="微软雅黑" panose="020B0503020204020204" pitchFamily="34" charset="-122"/>
            </a:endParaRPr>
          </a:p>
        </p:txBody>
      </p:sp>
      <p:sp>
        <p:nvSpPr>
          <p:cNvPr id="86" name="TextBox 85"/>
          <p:cNvSpPr txBox="1"/>
          <p:nvPr/>
        </p:nvSpPr>
        <p:spPr>
          <a:xfrm>
            <a:off x="8986454" y="4714202"/>
            <a:ext cx="2196655" cy="992830"/>
          </a:xfrm>
          <a:prstGeom prst="rect">
            <a:avLst/>
          </a:prstGeom>
          <a:noFill/>
        </p:spPr>
        <p:txBody>
          <a:bodyPr wrap="square" lIns="91412" tIns="45708" rIns="91412" bIns="45708" rtlCol="0">
            <a:spAutoFit/>
          </a:bodyPr>
          <a:lstStyle/>
          <a:p>
            <a:pPr defTabSz="1218565">
              <a:lnSpc>
                <a:spcPct val="130000"/>
              </a:lnSpc>
              <a:defRPr/>
            </a:pPr>
            <a:r>
              <a:rPr lang="en-US" altLang="zh-CN" sz="1500" kern="0" dirty="0">
                <a:solidFill>
                  <a:sysClr val="windowText" lastClr="000000">
                    <a:lumMod val="85000"/>
                    <a:lumOff val="15000"/>
                  </a:sysClr>
                </a:solidFill>
                <a:latin typeface="微软雅黑" panose="020B0503020204020204" pitchFamily="34" charset="-122"/>
                <a:ea typeface="微软雅黑" panose="020B0503020204020204" pitchFamily="34" charset="-122"/>
              </a:rPr>
              <a:t>Click here to add content that matches the title.</a:t>
            </a:r>
            <a:endParaRPr lang="zh-CN" altLang="en-US" sz="1500" kern="0" dirty="0">
              <a:solidFill>
                <a:sysClr val="windowText" lastClr="000000">
                  <a:lumMod val="85000"/>
                  <a:lumOff val="15000"/>
                </a:sys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2000">
        <p15:prstTrans prst="wind"/>
      </p:transition>
    </mc:Choice>
    <mc:Fallback xmlns="">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fade">
                                      <p:cBhvr>
                                        <p:cTn id="7" dur="500"/>
                                        <p:tgtEl>
                                          <p:spTgt spid="71"/>
                                        </p:tgtEl>
                                      </p:cBhvr>
                                    </p:animEffect>
                                    <p:anim calcmode="lin" valueType="num">
                                      <p:cBhvr>
                                        <p:cTn id="8" dur="500" fill="hold"/>
                                        <p:tgtEl>
                                          <p:spTgt spid="71"/>
                                        </p:tgtEl>
                                        <p:attrNameLst>
                                          <p:attrName>ppt_x</p:attrName>
                                        </p:attrNameLst>
                                      </p:cBhvr>
                                      <p:tavLst>
                                        <p:tav tm="0">
                                          <p:val>
                                            <p:strVal val="#ppt_x"/>
                                          </p:val>
                                        </p:tav>
                                        <p:tav tm="100000">
                                          <p:val>
                                            <p:strVal val="#ppt_x"/>
                                          </p:val>
                                        </p:tav>
                                      </p:tavLst>
                                    </p:anim>
                                    <p:anim calcmode="lin" valueType="num">
                                      <p:cBhvr>
                                        <p:cTn id="9" dur="500" fill="hold"/>
                                        <p:tgtEl>
                                          <p:spTgt spid="71"/>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7" presetClass="entr" presetSubtype="0" fill="hold" nodeType="afterEffect">
                                  <p:stCondLst>
                                    <p:cond delay="0"/>
                                  </p:stCondLst>
                                  <p:childTnLst>
                                    <p:set>
                                      <p:cBhvr>
                                        <p:cTn id="12" dur="1" fill="hold">
                                          <p:stCondLst>
                                            <p:cond delay="0"/>
                                          </p:stCondLst>
                                        </p:cTn>
                                        <p:tgtEl>
                                          <p:spTgt spid="74"/>
                                        </p:tgtEl>
                                        <p:attrNameLst>
                                          <p:attrName>style.visibility</p:attrName>
                                        </p:attrNameLst>
                                      </p:cBhvr>
                                      <p:to>
                                        <p:strVal val="visible"/>
                                      </p:to>
                                    </p:set>
                                    <p:animEffect transition="in" filter="fade">
                                      <p:cBhvr>
                                        <p:cTn id="13" dur="500"/>
                                        <p:tgtEl>
                                          <p:spTgt spid="74"/>
                                        </p:tgtEl>
                                      </p:cBhvr>
                                    </p:animEffect>
                                    <p:anim calcmode="lin" valueType="num">
                                      <p:cBhvr>
                                        <p:cTn id="14" dur="500" fill="hold"/>
                                        <p:tgtEl>
                                          <p:spTgt spid="74"/>
                                        </p:tgtEl>
                                        <p:attrNameLst>
                                          <p:attrName>ppt_x</p:attrName>
                                        </p:attrNameLst>
                                      </p:cBhvr>
                                      <p:tavLst>
                                        <p:tav tm="0">
                                          <p:val>
                                            <p:strVal val="#ppt_x"/>
                                          </p:val>
                                        </p:tav>
                                        <p:tav tm="100000">
                                          <p:val>
                                            <p:strVal val="#ppt_x"/>
                                          </p:val>
                                        </p:tav>
                                      </p:tavLst>
                                    </p:anim>
                                    <p:anim calcmode="lin" valueType="num">
                                      <p:cBhvr>
                                        <p:cTn id="15" dur="500" fill="hold"/>
                                        <p:tgtEl>
                                          <p:spTgt spid="74"/>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7" presetClass="entr" presetSubtype="0" fill="hold" nodeType="afterEffect">
                                  <p:stCondLst>
                                    <p:cond delay="0"/>
                                  </p:stCondLst>
                                  <p:childTnLst>
                                    <p:set>
                                      <p:cBhvr>
                                        <p:cTn id="18" dur="1" fill="hold">
                                          <p:stCondLst>
                                            <p:cond delay="0"/>
                                          </p:stCondLst>
                                        </p:cTn>
                                        <p:tgtEl>
                                          <p:spTgt spid="77"/>
                                        </p:tgtEl>
                                        <p:attrNameLst>
                                          <p:attrName>style.visibility</p:attrName>
                                        </p:attrNameLst>
                                      </p:cBhvr>
                                      <p:to>
                                        <p:strVal val="visible"/>
                                      </p:to>
                                    </p:set>
                                    <p:animEffect transition="in" filter="fade">
                                      <p:cBhvr>
                                        <p:cTn id="19" dur="500"/>
                                        <p:tgtEl>
                                          <p:spTgt spid="77"/>
                                        </p:tgtEl>
                                      </p:cBhvr>
                                    </p:animEffect>
                                    <p:anim calcmode="lin" valueType="num">
                                      <p:cBhvr>
                                        <p:cTn id="20" dur="500" fill="hold"/>
                                        <p:tgtEl>
                                          <p:spTgt spid="77"/>
                                        </p:tgtEl>
                                        <p:attrNameLst>
                                          <p:attrName>ppt_x</p:attrName>
                                        </p:attrNameLst>
                                      </p:cBhvr>
                                      <p:tavLst>
                                        <p:tav tm="0">
                                          <p:val>
                                            <p:strVal val="#ppt_x"/>
                                          </p:val>
                                        </p:tav>
                                        <p:tav tm="100000">
                                          <p:val>
                                            <p:strVal val="#ppt_x"/>
                                          </p:val>
                                        </p:tav>
                                      </p:tavLst>
                                    </p:anim>
                                    <p:anim calcmode="lin" valueType="num">
                                      <p:cBhvr>
                                        <p:cTn id="21" dur="500" fill="hold"/>
                                        <p:tgtEl>
                                          <p:spTgt spid="77"/>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7" presetClass="entr" presetSubtype="0" fill="hold" nodeType="afterEffect">
                                  <p:stCondLst>
                                    <p:cond delay="0"/>
                                  </p:stCondLst>
                                  <p:childTnLst>
                                    <p:set>
                                      <p:cBhvr>
                                        <p:cTn id="24" dur="1" fill="hold">
                                          <p:stCondLst>
                                            <p:cond delay="0"/>
                                          </p:stCondLst>
                                        </p:cTn>
                                        <p:tgtEl>
                                          <p:spTgt spid="80"/>
                                        </p:tgtEl>
                                        <p:attrNameLst>
                                          <p:attrName>style.visibility</p:attrName>
                                        </p:attrNameLst>
                                      </p:cBhvr>
                                      <p:to>
                                        <p:strVal val="visible"/>
                                      </p:to>
                                    </p:set>
                                    <p:animEffect transition="in" filter="fade">
                                      <p:cBhvr>
                                        <p:cTn id="25" dur="500"/>
                                        <p:tgtEl>
                                          <p:spTgt spid="80"/>
                                        </p:tgtEl>
                                      </p:cBhvr>
                                    </p:animEffect>
                                    <p:anim calcmode="lin" valueType="num">
                                      <p:cBhvr>
                                        <p:cTn id="26" dur="500" fill="hold"/>
                                        <p:tgtEl>
                                          <p:spTgt spid="80"/>
                                        </p:tgtEl>
                                        <p:attrNameLst>
                                          <p:attrName>ppt_x</p:attrName>
                                        </p:attrNameLst>
                                      </p:cBhvr>
                                      <p:tavLst>
                                        <p:tav tm="0">
                                          <p:val>
                                            <p:strVal val="#ppt_x"/>
                                          </p:val>
                                        </p:tav>
                                        <p:tav tm="100000">
                                          <p:val>
                                            <p:strVal val="#ppt_x"/>
                                          </p:val>
                                        </p:tav>
                                      </p:tavLst>
                                    </p:anim>
                                    <p:anim calcmode="lin" valueType="num">
                                      <p:cBhvr>
                                        <p:cTn id="27" dur="500" fill="hold"/>
                                        <p:tgtEl>
                                          <p:spTgt spid="80"/>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23" presetClass="entr" presetSubtype="272" fill="hold" nodeType="afterEffect">
                                  <p:stCondLst>
                                    <p:cond delay="0"/>
                                  </p:stCondLst>
                                  <p:childTnLst>
                                    <p:set>
                                      <p:cBhvr>
                                        <p:cTn id="30" dur="1" fill="hold">
                                          <p:stCondLst>
                                            <p:cond delay="0"/>
                                          </p:stCondLst>
                                        </p:cTn>
                                        <p:tgtEl>
                                          <p:spTgt spid="47"/>
                                        </p:tgtEl>
                                        <p:attrNameLst>
                                          <p:attrName>style.visibility</p:attrName>
                                        </p:attrNameLst>
                                      </p:cBhvr>
                                      <p:to>
                                        <p:strVal val="visible"/>
                                      </p:to>
                                    </p:set>
                                    <p:anim calcmode="lin" valueType="num">
                                      <p:cBhvr>
                                        <p:cTn id="31" dur="500" fill="hold"/>
                                        <p:tgtEl>
                                          <p:spTgt spid="47"/>
                                        </p:tgtEl>
                                        <p:attrNameLst>
                                          <p:attrName>ppt_w</p:attrName>
                                        </p:attrNameLst>
                                      </p:cBhvr>
                                      <p:tavLst>
                                        <p:tav tm="0">
                                          <p:val>
                                            <p:strVal val="2/3*#ppt_w"/>
                                          </p:val>
                                        </p:tav>
                                        <p:tav tm="100000">
                                          <p:val>
                                            <p:strVal val="#ppt_w"/>
                                          </p:val>
                                        </p:tav>
                                      </p:tavLst>
                                    </p:anim>
                                    <p:anim calcmode="lin" valueType="num">
                                      <p:cBhvr>
                                        <p:cTn id="32" dur="500" fill="hold"/>
                                        <p:tgtEl>
                                          <p:spTgt spid="47"/>
                                        </p:tgtEl>
                                        <p:attrNameLst>
                                          <p:attrName>ppt_h</p:attrName>
                                        </p:attrNameLst>
                                      </p:cBhvr>
                                      <p:tavLst>
                                        <p:tav tm="0">
                                          <p:val>
                                            <p:strVal val="2/3*#ppt_h"/>
                                          </p:val>
                                        </p:tav>
                                        <p:tav tm="100000">
                                          <p:val>
                                            <p:strVal val="#ppt_h"/>
                                          </p:val>
                                        </p:tav>
                                      </p:tavLst>
                                    </p:anim>
                                  </p:childTnLst>
                                </p:cTn>
                              </p:par>
                              <p:par>
                                <p:cTn id="33" presetID="21" presetClass="entr" presetSubtype="1" fill="hold" grpId="0" nodeType="with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wheel(1)">
                                      <p:cBhvr>
                                        <p:cTn id="35" dur="1000"/>
                                        <p:tgtEl>
                                          <p:spTgt spid="67"/>
                                        </p:tgtEl>
                                      </p:cBhvr>
                                    </p:animEffect>
                                  </p:childTnLst>
                                </p:cTn>
                              </p:par>
                            </p:childTnLst>
                          </p:cTn>
                        </p:par>
                        <p:par>
                          <p:cTn id="36" fill="hold">
                            <p:stCondLst>
                              <p:cond delay="2500"/>
                            </p:stCondLst>
                            <p:childTnLst>
                              <p:par>
                                <p:cTn id="37" presetID="23" presetClass="entr" presetSubtype="272" fill="hold" nodeType="afterEffect">
                                  <p:stCondLst>
                                    <p:cond delay="0"/>
                                  </p:stCondLst>
                                  <p:childTnLst>
                                    <p:set>
                                      <p:cBhvr>
                                        <p:cTn id="38" dur="1" fill="hold">
                                          <p:stCondLst>
                                            <p:cond delay="0"/>
                                          </p:stCondLst>
                                        </p:cTn>
                                        <p:tgtEl>
                                          <p:spTgt spid="52"/>
                                        </p:tgtEl>
                                        <p:attrNameLst>
                                          <p:attrName>style.visibility</p:attrName>
                                        </p:attrNameLst>
                                      </p:cBhvr>
                                      <p:to>
                                        <p:strVal val="visible"/>
                                      </p:to>
                                    </p:set>
                                    <p:anim calcmode="lin" valueType="num">
                                      <p:cBhvr>
                                        <p:cTn id="39" dur="500" fill="hold"/>
                                        <p:tgtEl>
                                          <p:spTgt spid="52"/>
                                        </p:tgtEl>
                                        <p:attrNameLst>
                                          <p:attrName>ppt_w</p:attrName>
                                        </p:attrNameLst>
                                      </p:cBhvr>
                                      <p:tavLst>
                                        <p:tav tm="0">
                                          <p:val>
                                            <p:strVal val="2/3*#ppt_w"/>
                                          </p:val>
                                        </p:tav>
                                        <p:tav tm="100000">
                                          <p:val>
                                            <p:strVal val="#ppt_w"/>
                                          </p:val>
                                        </p:tav>
                                      </p:tavLst>
                                    </p:anim>
                                    <p:anim calcmode="lin" valueType="num">
                                      <p:cBhvr>
                                        <p:cTn id="40" dur="500" fill="hold"/>
                                        <p:tgtEl>
                                          <p:spTgt spid="52"/>
                                        </p:tgtEl>
                                        <p:attrNameLst>
                                          <p:attrName>ppt_h</p:attrName>
                                        </p:attrNameLst>
                                      </p:cBhvr>
                                      <p:tavLst>
                                        <p:tav tm="0">
                                          <p:val>
                                            <p:strVal val="2/3*#ppt_h"/>
                                          </p:val>
                                        </p:tav>
                                        <p:tav tm="100000">
                                          <p:val>
                                            <p:strVal val="#ppt_h"/>
                                          </p:val>
                                        </p:tav>
                                      </p:tavLst>
                                    </p:anim>
                                  </p:childTnLst>
                                </p:cTn>
                              </p:par>
                              <p:par>
                                <p:cTn id="41" presetID="21" presetClass="entr" presetSubtype="1" fill="hold" grpId="0" nodeType="withEffect">
                                  <p:stCondLst>
                                    <p:cond delay="0"/>
                                  </p:stCondLst>
                                  <p:childTnLst>
                                    <p:set>
                                      <p:cBhvr>
                                        <p:cTn id="42" dur="1" fill="hold">
                                          <p:stCondLst>
                                            <p:cond delay="0"/>
                                          </p:stCondLst>
                                        </p:cTn>
                                        <p:tgtEl>
                                          <p:spTgt spid="68"/>
                                        </p:tgtEl>
                                        <p:attrNameLst>
                                          <p:attrName>style.visibility</p:attrName>
                                        </p:attrNameLst>
                                      </p:cBhvr>
                                      <p:to>
                                        <p:strVal val="visible"/>
                                      </p:to>
                                    </p:set>
                                    <p:animEffect transition="in" filter="wheel(1)">
                                      <p:cBhvr>
                                        <p:cTn id="43" dur="1000"/>
                                        <p:tgtEl>
                                          <p:spTgt spid="68"/>
                                        </p:tgtEl>
                                      </p:cBhvr>
                                    </p:animEffect>
                                  </p:childTnLst>
                                </p:cTn>
                              </p:par>
                            </p:childTnLst>
                          </p:cTn>
                        </p:par>
                        <p:par>
                          <p:cTn id="44" fill="hold">
                            <p:stCondLst>
                              <p:cond delay="3000"/>
                            </p:stCondLst>
                            <p:childTnLst>
                              <p:par>
                                <p:cTn id="45" presetID="23" presetClass="entr" presetSubtype="272" fill="hold" nodeType="afterEffect">
                                  <p:stCondLst>
                                    <p:cond delay="0"/>
                                  </p:stCondLst>
                                  <p:childTnLst>
                                    <p:set>
                                      <p:cBhvr>
                                        <p:cTn id="46" dur="1" fill="hold">
                                          <p:stCondLst>
                                            <p:cond delay="0"/>
                                          </p:stCondLst>
                                        </p:cTn>
                                        <p:tgtEl>
                                          <p:spTgt spid="57"/>
                                        </p:tgtEl>
                                        <p:attrNameLst>
                                          <p:attrName>style.visibility</p:attrName>
                                        </p:attrNameLst>
                                      </p:cBhvr>
                                      <p:to>
                                        <p:strVal val="visible"/>
                                      </p:to>
                                    </p:set>
                                    <p:anim calcmode="lin" valueType="num">
                                      <p:cBhvr>
                                        <p:cTn id="47" dur="500" fill="hold"/>
                                        <p:tgtEl>
                                          <p:spTgt spid="57"/>
                                        </p:tgtEl>
                                        <p:attrNameLst>
                                          <p:attrName>ppt_w</p:attrName>
                                        </p:attrNameLst>
                                      </p:cBhvr>
                                      <p:tavLst>
                                        <p:tav tm="0">
                                          <p:val>
                                            <p:strVal val="2/3*#ppt_w"/>
                                          </p:val>
                                        </p:tav>
                                        <p:tav tm="100000">
                                          <p:val>
                                            <p:strVal val="#ppt_w"/>
                                          </p:val>
                                        </p:tav>
                                      </p:tavLst>
                                    </p:anim>
                                    <p:anim calcmode="lin" valueType="num">
                                      <p:cBhvr>
                                        <p:cTn id="48" dur="500" fill="hold"/>
                                        <p:tgtEl>
                                          <p:spTgt spid="57"/>
                                        </p:tgtEl>
                                        <p:attrNameLst>
                                          <p:attrName>ppt_h</p:attrName>
                                        </p:attrNameLst>
                                      </p:cBhvr>
                                      <p:tavLst>
                                        <p:tav tm="0">
                                          <p:val>
                                            <p:strVal val="2/3*#ppt_h"/>
                                          </p:val>
                                        </p:tav>
                                        <p:tav tm="100000">
                                          <p:val>
                                            <p:strVal val="#ppt_h"/>
                                          </p:val>
                                        </p:tav>
                                      </p:tavLst>
                                    </p:anim>
                                  </p:childTnLst>
                                </p:cTn>
                              </p:par>
                              <p:par>
                                <p:cTn id="49" presetID="21" presetClass="entr" presetSubtype="1" fill="hold" grpId="0" nodeType="withEffect">
                                  <p:stCondLst>
                                    <p:cond delay="0"/>
                                  </p:stCondLst>
                                  <p:childTnLst>
                                    <p:set>
                                      <p:cBhvr>
                                        <p:cTn id="50" dur="1" fill="hold">
                                          <p:stCondLst>
                                            <p:cond delay="0"/>
                                          </p:stCondLst>
                                        </p:cTn>
                                        <p:tgtEl>
                                          <p:spTgt spid="69"/>
                                        </p:tgtEl>
                                        <p:attrNameLst>
                                          <p:attrName>style.visibility</p:attrName>
                                        </p:attrNameLst>
                                      </p:cBhvr>
                                      <p:to>
                                        <p:strVal val="visible"/>
                                      </p:to>
                                    </p:set>
                                    <p:animEffect transition="in" filter="wheel(1)">
                                      <p:cBhvr>
                                        <p:cTn id="51" dur="1000"/>
                                        <p:tgtEl>
                                          <p:spTgt spid="69"/>
                                        </p:tgtEl>
                                      </p:cBhvr>
                                    </p:animEffect>
                                  </p:childTnLst>
                                </p:cTn>
                              </p:par>
                            </p:childTnLst>
                          </p:cTn>
                        </p:par>
                        <p:par>
                          <p:cTn id="52" fill="hold">
                            <p:stCondLst>
                              <p:cond delay="3500"/>
                            </p:stCondLst>
                            <p:childTnLst>
                              <p:par>
                                <p:cTn id="53" presetID="23" presetClass="entr" presetSubtype="272" fill="hold" nodeType="afterEffect">
                                  <p:stCondLst>
                                    <p:cond delay="0"/>
                                  </p:stCondLst>
                                  <p:childTnLst>
                                    <p:set>
                                      <p:cBhvr>
                                        <p:cTn id="54" dur="1" fill="hold">
                                          <p:stCondLst>
                                            <p:cond delay="0"/>
                                          </p:stCondLst>
                                        </p:cTn>
                                        <p:tgtEl>
                                          <p:spTgt spid="62"/>
                                        </p:tgtEl>
                                        <p:attrNameLst>
                                          <p:attrName>style.visibility</p:attrName>
                                        </p:attrNameLst>
                                      </p:cBhvr>
                                      <p:to>
                                        <p:strVal val="visible"/>
                                      </p:to>
                                    </p:set>
                                    <p:anim calcmode="lin" valueType="num">
                                      <p:cBhvr>
                                        <p:cTn id="55" dur="500" fill="hold"/>
                                        <p:tgtEl>
                                          <p:spTgt spid="62"/>
                                        </p:tgtEl>
                                        <p:attrNameLst>
                                          <p:attrName>ppt_w</p:attrName>
                                        </p:attrNameLst>
                                      </p:cBhvr>
                                      <p:tavLst>
                                        <p:tav tm="0">
                                          <p:val>
                                            <p:strVal val="2/3*#ppt_w"/>
                                          </p:val>
                                        </p:tav>
                                        <p:tav tm="100000">
                                          <p:val>
                                            <p:strVal val="#ppt_w"/>
                                          </p:val>
                                        </p:tav>
                                      </p:tavLst>
                                    </p:anim>
                                    <p:anim calcmode="lin" valueType="num">
                                      <p:cBhvr>
                                        <p:cTn id="56" dur="500" fill="hold"/>
                                        <p:tgtEl>
                                          <p:spTgt spid="62"/>
                                        </p:tgtEl>
                                        <p:attrNameLst>
                                          <p:attrName>ppt_h</p:attrName>
                                        </p:attrNameLst>
                                      </p:cBhvr>
                                      <p:tavLst>
                                        <p:tav tm="0">
                                          <p:val>
                                            <p:strVal val="2/3*#ppt_h"/>
                                          </p:val>
                                        </p:tav>
                                        <p:tav tm="100000">
                                          <p:val>
                                            <p:strVal val="#ppt_h"/>
                                          </p:val>
                                        </p:tav>
                                      </p:tavLst>
                                    </p:anim>
                                  </p:childTnLst>
                                </p:cTn>
                              </p:par>
                              <p:par>
                                <p:cTn id="57" presetID="21" presetClass="entr" presetSubtype="1" fill="hold" grpId="0" nodeType="withEffect">
                                  <p:stCondLst>
                                    <p:cond delay="0"/>
                                  </p:stCondLst>
                                  <p:childTnLst>
                                    <p:set>
                                      <p:cBhvr>
                                        <p:cTn id="58" dur="1" fill="hold">
                                          <p:stCondLst>
                                            <p:cond delay="0"/>
                                          </p:stCondLst>
                                        </p:cTn>
                                        <p:tgtEl>
                                          <p:spTgt spid="70"/>
                                        </p:tgtEl>
                                        <p:attrNameLst>
                                          <p:attrName>style.visibility</p:attrName>
                                        </p:attrNameLst>
                                      </p:cBhvr>
                                      <p:to>
                                        <p:strVal val="visible"/>
                                      </p:to>
                                    </p:set>
                                    <p:animEffect transition="in" filter="wheel(1)">
                                      <p:cBhvr>
                                        <p:cTn id="59" dur="1000"/>
                                        <p:tgtEl>
                                          <p:spTgt spid="70"/>
                                        </p:tgtEl>
                                      </p:cBhvr>
                                    </p:animEffect>
                                  </p:childTnLst>
                                </p:cTn>
                              </p:par>
                            </p:childTnLst>
                          </p:cTn>
                        </p:par>
                        <p:par>
                          <p:cTn id="60" fill="hold">
                            <p:stCondLst>
                              <p:cond delay="4000"/>
                            </p:stCondLst>
                            <p:childTnLst>
                              <p:par>
                                <p:cTn id="61" presetID="14" presetClass="entr" presetSubtype="10" fill="hold" grpId="0" nodeType="afterEffect">
                                  <p:stCondLst>
                                    <p:cond delay="0"/>
                                  </p:stCondLst>
                                  <p:childTnLst>
                                    <p:set>
                                      <p:cBhvr>
                                        <p:cTn id="62" dur="1" fill="hold">
                                          <p:stCondLst>
                                            <p:cond delay="0"/>
                                          </p:stCondLst>
                                        </p:cTn>
                                        <p:tgtEl>
                                          <p:spTgt spid="83"/>
                                        </p:tgtEl>
                                        <p:attrNameLst>
                                          <p:attrName>style.visibility</p:attrName>
                                        </p:attrNameLst>
                                      </p:cBhvr>
                                      <p:to>
                                        <p:strVal val="visible"/>
                                      </p:to>
                                    </p:set>
                                    <p:animEffect transition="in" filter="randombar(horizontal)">
                                      <p:cBhvr>
                                        <p:cTn id="63" dur="500"/>
                                        <p:tgtEl>
                                          <p:spTgt spid="83"/>
                                        </p:tgtEl>
                                      </p:cBhvr>
                                    </p:animEffect>
                                  </p:childTnLst>
                                </p:cTn>
                              </p:par>
                            </p:childTnLst>
                          </p:cTn>
                        </p:par>
                        <p:par>
                          <p:cTn id="64" fill="hold">
                            <p:stCondLst>
                              <p:cond delay="4500"/>
                            </p:stCondLst>
                            <p:childTnLst>
                              <p:par>
                                <p:cTn id="65" presetID="14" presetClass="entr" presetSubtype="10" fill="hold" grpId="0" nodeType="afterEffect">
                                  <p:stCondLst>
                                    <p:cond delay="0"/>
                                  </p:stCondLst>
                                  <p:childTnLst>
                                    <p:set>
                                      <p:cBhvr>
                                        <p:cTn id="66" dur="1" fill="hold">
                                          <p:stCondLst>
                                            <p:cond delay="0"/>
                                          </p:stCondLst>
                                        </p:cTn>
                                        <p:tgtEl>
                                          <p:spTgt spid="84"/>
                                        </p:tgtEl>
                                        <p:attrNameLst>
                                          <p:attrName>style.visibility</p:attrName>
                                        </p:attrNameLst>
                                      </p:cBhvr>
                                      <p:to>
                                        <p:strVal val="visible"/>
                                      </p:to>
                                    </p:set>
                                    <p:animEffect transition="in" filter="randombar(horizontal)">
                                      <p:cBhvr>
                                        <p:cTn id="67" dur="500"/>
                                        <p:tgtEl>
                                          <p:spTgt spid="84"/>
                                        </p:tgtEl>
                                      </p:cBhvr>
                                    </p:animEffect>
                                  </p:childTnLst>
                                </p:cTn>
                              </p:par>
                            </p:childTnLst>
                          </p:cTn>
                        </p:par>
                        <p:par>
                          <p:cTn id="68" fill="hold">
                            <p:stCondLst>
                              <p:cond delay="5000"/>
                            </p:stCondLst>
                            <p:childTnLst>
                              <p:par>
                                <p:cTn id="69" presetID="14" presetClass="entr" presetSubtype="10" fill="hold" grpId="0" nodeType="afterEffect">
                                  <p:stCondLst>
                                    <p:cond delay="0"/>
                                  </p:stCondLst>
                                  <p:childTnLst>
                                    <p:set>
                                      <p:cBhvr>
                                        <p:cTn id="70" dur="1" fill="hold">
                                          <p:stCondLst>
                                            <p:cond delay="0"/>
                                          </p:stCondLst>
                                        </p:cTn>
                                        <p:tgtEl>
                                          <p:spTgt spid="85"/>
                                        </p:tgtEl>
                                        <p:attrNameLst>
                                          <p:attrName>style.visibility</p:attrName>
                                        </p:attrNameLst>
                                      </p:cBhvr>
                                      <p:to>
                                        <p:strVal val="visible"/>
                                      </p:to>
                                    </p:set>
                                    <p:animEffect transition="in" filter="randombar(horizontal)">
                                      <p:cBhvr>
                                        <p:cTn id="71" dur="500"/>
                                        <p:tgtEl>
                                          <p:spTgt spid="85"/>
                                        </p:tgtEl>
                                      </p:cBhvr>
                                    </p:animEffect>
                                  </p:childTnLst>
                                </p:cTn>
                              </p:par>
                            </p:childTnLst>
                          </p:cTn>
                        </p:par>
                        <p:par>
                          <p:cTn id="72" fill="hold">
                            <p:stCondLst>
                              <p:cond delay="5500"/>
                            </p:stCondLst>
                            <p:childTnLst>
                              <p:par>
                                <p:cTn id="73" presetID="14" presetClass="entr" presetSubtype="10" fill="hold" grpId="0" nodeType="afterEffect">
                                  <p:stCondLst>
                                    <p:cond delay="0"/>
                                  </p:stCondLst>
                                  <p:childTnLst>
                                    <p:set>
                                      <p:cBhvr>
                                        <p:cTn id="74" dur="1" fill="hold">
                                          <p:stCondLst>
                                            <p:cond delay="0"/>
                                          </p:stCondLst>
                                        </p:cTn>
                                        <p:tgtEl>
                                          <p:spTgt spid="86"/>
                                        </p:tgtEl>
                                        <p:attrNameLst>
                                          <p:attrName>style.visibility</p:attrName>
                                        </p:attrNameLst>
                                      </p:cBhvr>
                                      <p:to>
                                        <p:strVal val="visible"/>
                                      </p:to>
                                    </p:set>
                                    <p:animEffect transition="in" filter="randombar(horizontal)">
                                      <p:cBhvr>
                                        <p:cTn id="75" dur="5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8" grpId="0" animBg="1"/>
      <p:bldP spid="69" grpId="0" animBg="1"/>
      <p:bldP spid="70" grpId="0" animBg="1"/>
      <p:bldP spid="83" grpId="0"/>
      <p:bldP spid="84" grpId="0"/>
      <p:bldP spid="85" grpId="0"/>
      <p:bldP spid="86"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cxnSp>
        <p:nvCxnSpPr>
          <p:cNvPr id="108" name="直接连接符 107"/>
          <p:cNvCxnSpPr/>
          <p:nvPr/>
        </p:nvCxnSpPr>
        <p:spPr>
          <a:xfrm>
            <a:off x="502242" y="837506"/>
            <a:ext cx="10561516"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109" name="组合 108"/>
          <p:cNvGrpSpPr/>
          <p:nvPr/>
        </p:nvGrpSpPr>
        <p:grpSpPr>
          <a:xfrm>
            <a:off x="584925" y="398422"/>
            <a:ext cx="4446461" cy="405971"/>
            <a:chOff x="534571" y="319364"/>
            <a:chExt cx="5928620" cy="541295"/>
          </a:xfrm>
        </p:grpSpPr>
        <p:sp>
          <p:nvSpPr>
            <p:cNvPr id="110" name="文本框 23"/>
            <p:cNvSpPr txBox="1"/>
            <p:nvPr/>
          </p:nvSpPr>
          <p:spPr>
            <a:xfrm>
              <a:off x="665958" y="319364"/>
              <a:ext cx="2609434" cy="533480"/>
            </a:xfrm>
            <a:prstGeom prst="rect">
              <a:avLst/>
            </a:prstGeom>
            <a:noFill/>
          </p:spPr>
          <p:txBody>
            <a:bodyPr wrap="none" rtlCol="0">
              <a:spAutoFit/>
            </a:bodyPr>
            <a:lstStyle/>
            <a:p>
              <a:r>
                <a:rPr lang="en-US" altLang="zh-CN" sz="2000" dirty="0">
                  <a:solidFill>
                    <a:srgbClr val="3A3E4A"/>
                  </a:solidFill>
                  <a:latin typeface="微软雅黑" panose="020B0503020204020204" pitchFamily="34" charset="-122"/>
                  <a:ea typeface="微软雅黑" panose="020B0503020204020204" pitchFamily="34" charset="-122"/>
                </a:rPr>
                <a:t>Add tittle text</a:t>
              </a:r>
              <a:r>
                <a:rPr lang="zh-CN" altLang="en-US" sz="2000" dirty="0">
                  <a:solidFill>
                    <a:srgbClr val="3A3E4A"/>
                  </a:solidFill>
                  <a:latin typeface="微软雅黑" panose="020B0503020204020204" pitchFamily="34" charset="-122"/>
                  <a:ea typeface="微软雅黑" panose="020B0503020204020204" pitchFamily="34" charset="-122"/>
                </a:rPr>
                <a:t> </a:t>
              </a:r>
            </a:p>
          </p:txBody>
        </p:sp>
        <p:sp>
          <p:nvSpPr>
            <p:cNvPr id="111" name="等腰三角形 110"/>
            <p:cNvSpPr/>
            <p:nvPr/>
          </p:nvSpPr>
          <p:spPr>
            <a:xfrm rot="16200000" flipH="1" flipV="1">
              <a:off x="439198" y="481327"/>
              <a:ext cx="382225" cy="191480"/>
            </a:xfrm>
            <a:prstGeom prst="triangle">
              <a:avLst/>
            </a:prstGeom>
            <a:solidFill>
              <a:srgbClr val="3A3E4A"/>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latin typeface="+mj-ea"/>
                <a:ea typeface="+mj-ea"/>
              </a:endParaRPr>
            </a:p>
          </p:txBody>
        </p:sp>
        <p:sp>
          <p:nvSpPr>
            <p:cNvPr id="112" name="文本框 23"/>
            <p:cNvSpPr txBox="1"/>
            <p:nvPr/>
          </p:nvSpPr>
          <p:spPr>
            <a:xfrm>
              <a:off x="3010961" y="429773"/>
              <a:ext cx="3452230" cy="430886"/>
            </a:xfrm>
            <a:prstGeom prst="rect">
              <a:avLst/>
            </a:prstGeom>
            <a:noFill/>
          </p:spPr>
          <p:txBody>
            <a:bodyPr wrap="none" rtlCol="0">
              <a:spAutoFit/>
            </a:bodyPr>
            <a:lstStyle/>
            <a:p>
              <a:r>
                <a:rPr lang="en-US" altLang="zh-CN" sz="1500" dirty="0">
                  <a:solidFill>
                    <a:schemeClr val="tx1">
                      <a:lumMod val="60000"/>
                      <a:lumOff val="40000"/>
                    </a:schemeClr>
                  </a:solidFill>
                  <a:latin typeface="+mj-ea"/>
                  <a:ea typeface="+mj-ea"/>
                </a:rPr>
                <a:t>  Click here to add Title</a:t>
              </a:r>
              <a:endParaRPr lang="zh-CN" altLang="en-US" sz="1500" dirty="0">
                <a:solidFill>
                  <a:schemeClr val="tx1">
                    <a:lumMod val="60000"/>
                    <a:lumOff val="40000"/>
                  </a:schemeClr>
                </a:solidFill>
                <a:latin typeface="+mj-ea"/>
                <a:ea typeface="+mj-ea"/>
              </a:endParaRPr>
            </a:p>
          </p:txBody>
        </p:sp>
      </p:grpSp>
      <p:sp>
        <p:nvSpPr>
          <p:cNvPr id="7" name="文本框 1"/>
          <p:cNvSpPr txBox="1"/>
          <p:nvPr/>
        </p:nvSpPr>
        <p:spPr>
          <a:xfrm>
            <a:off x="4656635" y="1197548"/>
            <a:ext cx="2878732" cy="535540"/>
          </a:xfrm>
          <a:prstGeom prst="rect">
            <a:avLst/>
          </a:prstGeom>
          <a:noFill/>
        </p:spPr>
        <p:txBody>
          <a:bodyPr wrap="square" lIns="83182" tIns="41591" rIns="83182" bIns="41591" rtlCol="0">
            <a:spAutoFit/>
          </a:bodyPr>
          <a:lstStyle/>
          <a:p>
            <a:pPr algn="ctr"/>
            <a:r>
              <a:rPr lang="en-US" altLang="zh-CN" sz="2900" dirty="0">
                <a:solidFill>
                  <a:prstClr val="black">
                    <a:lumMod val="50000"/>
                    <a:lumOff val="50000"/>
                  </a:prstClr>
                </a:solidFill>
                <a:effectLst>
                  <a:innerShdw blurRad="38100" dist="50800" dir="13500000">
                    <a:prstClr val="black">
                      <a:alpha val="60000"/>
                    </a:prstClr>
                  </a:innerShdw>
                </a:effectLst>
                <a:latin typeface="微软雅黑" panose="020B0503020204020204" pitchFamily="34" charset="-122"/>
                <a:ea typeface="微软雅黑" panose="020B0503020204020204" pitchFamily="34" charset="-122"/>
              </a:rPr>
              <a:t>Add tittle</a:t>
            </a:r>
            <a:endParaRPr lang="zh-CN" altLang="en-US" sz="2900" dirty="0">
              <a:solidFill>
                <a:prstClr val="black">
                  <a:lumMod val="50000"/>
                  <a:lumOff val="50000"/>
                </a:prstClr>
              </a:solidFill>
              <a:effectLst>
                <a:innerShdw blurRad="38100" dist="50800" dir="13500000">
                  <a:prstClr val="black">
                    <a:alpha val="60000"/>
                  </a:prstClr>
                </a:innerShdw>
              </a:effectLst>
              <a:latin typeface="微软雅黑" panose="020B0503020204020204" pitchFamily="34" charset="-122"/>
              <a:ea typeface="微软雅黑" panose="020B0503020204020204" pitchFamily="34" charset="-122"/>
            </a:endParaRPr>
          </a:p>
        </p:txBody>
      </p:sp>
      <p:graphicFrame>
        <p:nvGraphicFramePr>
          <p:cNvPr id="8" name="图表 7"/>
          <p:cNvGraphicFramePr/>
          <p:nvPr>
            <p:extLst>
              <p:ext uri="{D42A27DB-BD31-4B8C-83A1-F6EECF244321}">
                <p14:modId xmlns:p14="http://schemas.microsoft.com/office/powerpoint/2010/main" val="3793023770"/>
              </p:ext>
            </p:extLst>
          </p:nvPr>
        </p:nvGraphicFramePr>
        <p:xfrm>
          <a:off x="1187508" y="1782324"/>
          <a:ext cx="9816989" cy="3734135"/>
        </p:xfrm>
        <a:graphic>
          <a:graphicData uri="http://schemas.openxmlformats.org/drawingml/2006/chart">
            <c:chart xmlns:c="http://schemas.openxmlformats.org/drawingml/2006/chart" xmlns:r="http://schemas.openxmlformats.org/officeDocument/2006/relationships" r:id="rId2"/>
          </a:graphicData>
        </a:graphic>
      </p:graphicFrame>
      <p:sp>
        <p:nvSpPr>
          <p:cNvPr id="9" name="文本框 113"/>
          <p:cNvSpPr txBox="1"/>
          <p:nvPr/>
        </p:nvSpPr>
        <p:spPr>
          <a:xfrm>
            <a:off x="1282530" y="5648000"/>
            <a:ext cx="9637212" cy="561946"/>
          </a:xfrm>
          <a:prstGeom prst="rect">
            <a:avLst/>
          </a:prstGeom>
          <a:noFill/>
        </p:spPr>
        <p:txBody>
          <a:bodyPr wrap="square" lIns="83182" tIns="41591" rIns="83182" bIns="41591" rtlCol="0">
            <a:spAutoFit/>
          </a:bodyPr>
          <a:lstStyle/>
          <a:p>
            <a:pPr algn="just">
              <a:lnSpc>
                <a:spcPct val="150000"/>
              </a:lnSpc>
            </a:pPr>
            <a:r>
              <a:rPr lang="en-US" altLang="zh-CN" sz="1100" dirty="0">
                <a:solidFill>
                  <a:schemeClr val="tx1">
                    <a:lumMod val="50000"/>
                    <a:lumOff val="50000"/>
                  </a:schemeClr>
                </a:solidFill>
                <a:latin typeface="微软雅黑" panose="020B0503020204020204" pitchFamily="34" charset="-122"/>
                <a:ea typeface="微软雅黑" panose="020B0503020204020204" pitchFamily="34" charset="-122"/>
              </a:rPr>
              <a:t>Click here to add content that matches the </a:t>
            </a:r>
            <a:r>
              <a:rPr lang="en-US" altLang="zh-CN" sz="1100" dirty="0" err="1">
                <a:solidFill>
                  <a:schemeClr val="tx1">
                    <a:lumMod val="50000"/>
                    <a:lumOff val="50000"/>
                  </a:schemeClr>
                </a:solidFill>
                <a:latin typeface="微软雅黑" panose="020B0503020204020204" pitchFamily="34" charset="-122"/>
                <a:ea typeface="微软雅黑" panose="020B0503020204020204" pitchFamily="34" charset="-122"/>
              </a:rPr>
              <a:t>title.Click</a:t>
            </a:r>
            <a:r>
              <a:rPr lang="en-US" altLang="zh-CN" sz="1100" dirty="0">
                <a:solidFill>
                  <a:schemeClr val="tx1">
                    <a:lumMod val="50000"/>
                    <a:lumOff val="50000"/>
                  </a:schemeClr>
                </a:solidFill>
                <a:latin typeface="微软雅黑" panose="020B0503020204020204" pitchFamily="34" charset="-122"/>
                <a:ea typeface="微软雅黑" panose="020B0503020204020204" pitchFamily="34" charset="-122"/>
              </a:rPr>
              <a:t> here to add content that matches the </a:t>
            </a:r>
            <a:r>
              <a:rPr lang="en-US" altLang="zh-CN" sz="1100" dirty="0" err="1">
                <a:solidFill>
                  <a:schemeClr val="tx1">
                    <a:lumMod val="50000"/>
                    <a:lumOff val="50000"/>
                  </a:schemeClr>
                </a:solidFill>
                <a:latin typeface="微软雅黑" panose="020B0503020204020204" pitchFamily="34" charset="-122"/>
                <a:ea typeface="微软雅黑" panose="020B0503020204020204" pitchFamily="34" charset="-122"/>
              </a:rPr>
              <a:t>title.Click</a:t>
            </a:r>
            <a:r>
              <a:rPr lang="en-US" altLang="zh-CN" sz="1100" dirty="0">
                <a:solidFill>
                  <a:schemeClr val="tx1">
                    <a:lumMod val="50000"/>
                    <a:lumOff val="50000"/>
                  </a:schemeClr>
                </a:solidFill>
                <a:latin typeface="微软雅黑" panose="020B0503020204020204" pitchFamily="34" charset="-122"/>
                <a:ea typeface="微软雅黑" panose="020B0503020204020204" pitchFamily="34" charset="-122"/>
              </a:rPr>
              <a:t> here to add content that matches the </a:t>
            </a:r>
            <a:r>
              <a:rPr lang="en-US" altLang="zh-CN" sz="1100" dirty="0" err="1">
                <a:solidFill>
                  <a:schemeClr val="tx1">
                    <a:lumMod val="50000"/>
                    <a:lumOff val="50000"/>
                  </a:schemeClr>
                </a:solidFill>
                <a:latin typeface="微软雅黑" panose="020B0503020204020204" pitchFamily="34" charset="-122"/>
                <a:ea typeface="微软雅黑" panose="020B0503020204020204" pitchFamily="34" charset="-122"/>
              </a:rPr>
              <a:t>title.Click</a:t>
            </a:r>
            <a:r>
              <a:rPr lang="en-US" altLang="zh-CN" sz="1100" dirty="0">
                <a:solidFill>
                  <a:schemeClr val="tx1">
                    <a:lumMod val="50000"/>
                    <a:lumOff val="50000"/>
                  </a:schemeClr>
                </a:solidFill>
                <a:latin typeface="微软雅黑" panose="020B0503020204020204" pitchFamily="34" charset="-122"/>
                <a:ea typeface="微软雅黑" panose="020B0503020204020204" pitchFamily="34" charset="-122"/>
              </a:rPr>
              <a:t> here to add content that matches the title.</a:t>
            </a:r>
          </a:p>
        </p:txBody>
      </p:sp>
      <p:sp>
        <p:nvSpPr>
          <p:cNvPr id="10" name="TextBox 9"/>
          <p:cNvSpPr txBox="1"/>
          <p:nvPr/>
        </p:nvSpPr>
        <p:spPr>
          <a:xfrm>
            <a:off x="262558" y="6598146"/>
            <a:ext cx="1224136" cy="123111"/>
          </a:xfrm>
          <a:prstGeom prst="rect">
            <a:avLst/>
          </a:prstGeom>
          <a:noFill/>
        </p:spPr>
        <p:txBody>
          <a:bodyPr wrap="square" rtlCol="0">
            <a:spAutoFit/>
          </a:bodyPr>
          <a:lstStyle/>
          <a:p>
            <a:pPr>
              <a:lnSpc>
                <a:spcPct val="200000"/>
              </a:lnSpc>
            </a:pPr>
            <a:r>
              <a:rPr lang="en-US" altLang="zh-CN" sz="100" dirty="0">
                <a:solidFill>
                  <a:schemeClr val="bg1">
                    <a:lumMod val="95000"/>
                  </a:schemeClr>
                </a:solidFill>
                <a:latin typeface="微软雅黑" panose="020B0503020204020204" pitchFamily="34" charset="-122"/>
                <a:ea typeface="微软雅黑" panose="020B0503020204020204" pitchFamily="34" charset="-122"/>
              </a:rPr>
              <a:t>PPT</a:t>
            </a:r>
            <a:r>
              <a:rPr lang="zh-CN" altLang="en-US" sz="100" dirty="0">
                <a:solidFill>
                  <a:schemeClr val="bg1">
                    <a:lumMod val="95000"/>
                  </a:schemeClr>
                </a:solidFill>
                <a:latin typeface="微软雅黑" panose="020B0503020204020204" pitchFamily="34" charset="-122"/>
                <a:ea typeface="微软雅黑" panose="020B0503020204020204" pitchFamily="34" charset="-122"/>
              </a:rPr>
              <a:t>下载 </a:t>
            </a:r>
            <a:r>
              <a:rPr lang="en-US" altLang="zh-CN" sz="100" dirty="0">
                <a:solidFill>
                  <a:schemeClr val="bg1">
                    <a:lumMod val="95000"/>
                  </a:schemeClr>
                </a:solidFill>
                <a:latin typeface="微软雅黑" panose="020B0503020204020204" pitchFamily="34" charset="-122"/>
                <a:ea typeface="微软雅黑" panose="020B0503020204020204" pitchFamily="34" charset="-122"/>
              </a:rPr>
              <a:t>http://www.1ppt.com/xiazai/</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2000">
        <p15:prstTrans prst="wind"/>
      </p:transition>
    </mc:Choice>
    <mc:Fallback xmlns="">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Graphic spid="8" grpId="0">
        <p:bldAsOne/>
      </p:bldGraphic>
      <p:bldP spid="9"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cxnSp>
        <p:nvCxnSpPr>
          <p:cNvPr id="108" name="直接连接符 107"/>
          <p:cNvCxnSpPr/>
          <p:nvPr/>
        </p:nvCxnSpPr>
        <p:spPr>
          <a:xfrm>
            <a:off x="502242" y="837506"/>
            <a:ext cx="10561516"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109" name="组合 108"/>
          <p:cNvGrpSpPr/>
          <p:nvPr/>
        </p:nvGrpSpPr>
        <p:grpSpPr>
          <a:xfrm>
            <a:off x="584925" y="398422"/>
            <a:ext cx="4446461" cy="405971"/>
            <a:chOff x="534571" y="319364"/>
            <a:chExt cx="5928620" cy="541295"/>
          </a:xfrm>
        </p:grpSpPr>
        <p:sp>
          <p:nvSpPr>
            <p:cNvPr id="110" name="文本框 23"/>
            <p:cNvSpPr txBox="1"/>
            <p:nvPr/>
          </p:nvSpPr>
          <p:spPr>
            <a:xfrm>
              <a:off x="665958" y="319364"/>
              <a:ext cx="2609434" cy="533480"/>
            </a:xfrm>
            <a:prstGeom prst="rect">
              <a:avLst/>
            </a:prstGeom>
            <a:noFill/>
          </p:spPr>
          <p:txBody>
            <a:bodyPr wrap="none" rtlCol="0">
              <a:spAutoFit/>
            </a:bodyPr>
            <a:lstStyle/>
            <a:p>
              <a:r>
                <a:rPr lang="en-US" altLang="zh-CN" sz="2000" dirty="0">
                  <a:solidFill>
                    <a:srgbClr val="3A3E4A"/>
                  </a:solidFill>
                  <a:latin typeface="微软雅黑" panose="020B0503020204020204" pitchFamily="34" charset="-122"/>
                  <a:ea typeface="微软雅黑" panose="020B0503020204020204" pitchFamily="34" charset="-122"/>
                </a:rPr>
                <a:t>Add tittle text</a:t>
              </a:r>
              <a:r>
                <a:rPr lang="zh-CN" altLang="en-US" sz="2000" dirty="0">
                  <a:solidFill>
                    <a:srgbClr val="3A3E4A"/>
                  </a:solidFill>
                  <a:latin typeface="微软雅黑" panose="020B0503020204020204" pitchFamily="34" charset="-122"/>
                  <a:ea typeface="微软雅黑" panose="020B0503020204020204" pitchFamily="34" charset="-122"/>
                </a:rPr>
                <a:t> </a:t>
              </a:r>
            </a:p>
          </p:txBody>
        </p:sp>
        <p:sp>
          <p:nvSpPr>
            <p:cNvPr id="111" name="等腰三角形 110"/>
            <p:cNvSpPr/>
            <p:nvPr/>
          </p:nvSpPr>
          <p:spPr>
            <a:xfrm rot="16200000" flipH="1" flipV="1">
              <a:off x="439198" y="481327"/>
              <a:ext cx="382225" cy="191480"/>
            </a:xfrm>
            <a:prstGeom prst="triangle">
              <a:avLst/>
            </a:prstGeom>
            <a:solidFill>
              <a:srgbClr val="3A3E4A"/>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latin typeface="+mj-ea"/>
                <a:ea typeface="+mj-ea"/>
              </a:endParaRPr>
            </a:p>
          </p:txBody>
        </p:sp>
        <p:sp>
          <p:nvSpPr>
            <p:cNvPr id="112" name="文本框 23"/>
            <p:cNvSpPr txBox="1"/>
            <p:nvPr/>
          </p:nvSpPr>
          <p:spPr>
            <a:xfrm>
              <a:off x="3010961" y="429773"/>
              <a:ext cx="3452230" cy="430886"/>
            </a:xfrm>
            <a:prstGeom prst="rect">
              <a:avLst/>
            </a:prstGeom>
            <a:noFill/>
          </p:spPr>
          <p:txBody>
            <a:bodyPr wrap="none" rtlCol="0">
              <a:spAutoFit/>
            </a:bodyPr>
            <a:lstStyle/>
            <a:p>
              <a:r>
                <a:rPr lang="en-US" altLang="zh-CN" sz="1500" dirty="0">
                  <a:solidFill>
                    <a:schemeClr val="tx1">
                      <a:lumMod val="60000"/>
                      <a:lumOff val="40000"/>
                    </a:schemeClr>
                  </a:solidFill>
                  <a:latin typeface="+mj-ea"/>
                  <a:ea typeface="+mj-ea"/>
                </a:rPr>
                <a:t>  Click here to add Title</a:t>
              </a:r>
              <a:endParaRPr lang="zh-CN" altLang="en-US" sz="1500" dirty="0">
                <a:solidFill>
                  <a:schemeClr val="tx1">
                    <a:lumMod val="60000"/>
                    <a:lumOff val="40000"/>
                  </a:schemeClr>
                </a:solidFill>
                <a:latin typeface="+mj-ea"/>
                <a:ea typeface="+mj-ea"/>
              </a:endParaRPr>
            </a:p>
          </p:txBody>
        </p:sp>
      </p:grpSp>
      <p:cxnSp>
        <p:nvCxnSpPr>
          <p:cNvPr id="7" name="直接连接符 6"/>
          <p:cNvCxnSpPr/>
          <p:nvPr/>
        </p:nvCxnSpPr>
        <p:spPr>
          <a:xfrm>
            <a:off x="6174781" y="3618851"/>
            <a:ext cx="0" cy="787598"/>
          </a:xfrm>
          <a:prstGeom prst="line">
            <a:avLst/>
          </a:prstGeom>
          <a:noFill/>
          <a:ln w="19050" cap="flat" cmpd="sng" algn="ctr">
            <a:solidFill>
              <a:sysClr val="window" lastClr="FFFFFF">
                <a:lumMod val="50000"/>
              </a:sysClr>
            </a:solidFill>
            <a:prstDash val="dash"/>
            <a:miter lim="800000"/>
          </a:ln>
          <a:effectLst/>
        </p:spPr>
      </p:cxnSp>
      <p:cxnSp>
        <p:nvCxnSpPr>
          <p:cNvPr id="8" name="直接连接符 7"/>
          <p:cNvCxnSpPr/>
          <p:nvPr/>
        </p:nvCxnSpPr>
        <p:spPr>
          <a:xfrm>
            <a:off x="9685220" y="3618851"/>
            <a:ext cx="0" cy="787598"/>
          </a:xfrm>
          <a:prstGeom prst="line">
            <a:avLst/>
          </a:prstGeom>
          <a:noFill/>
          <a:ln w="19050" cap="flat" cmpd="sng" algn="ctr">
            <a:solidFill>
              <a:sysClr val="window" lastClr="FFFFFF">
                <a:lumMod val="50000"/>
              </a:sysClr>
            </a:solidFill>
            <a:prstDash val="dash"/>
            <a:miter lim="800000"/>
          </a:ln>
          <a:effectLst/>
        </p:spPr>
      </p:cxnSp>
      <p:cxnSp>
        <p:nvCxnSpPr>
          <p:cNvPr id="9" name="直接连接符 8"/>
          <p:cNvCxnSpPr/>
          <p:nvPr/>
        </p:nvCxnSpPr>
        <p:spPr>
          <a:xfrm>
            <a:off x="2634338" y="3618851"/>
            <a:ext cx="0" cy="787598"/>
          </a:xfrm>
          <a:prstGeom prst="line">
            <a:avLst/>
          </a:prstGeom>
          <a:noFill/>
          <a:ln w="19050" cap="flat" cmpd="sng" algn="ctr">
            <a:solidFill>
              <a:sysClr val="window" lastClr="FFFFFF">
                <a:lumMod val="50000"/>
              </a:sysClr>
            </a:solidFill>
            <a:prstDash val="dash"/>
            <a:miter lim="800000"/>
          </a:ln>
          <a:effectLst/>
        </p:spPr>
      </p:cxnSp>
      <p:grpSp>
        <p:nvGrpSpPr>
          <p:cNvPr id="10" name="组合 9"/>
          <p:cNvGrpSpPr/>
          <p:nvPr/>
        </p:nvGrpSpPr>
        <p:grpSpPr>
          <a:xfrm>
            <a:off x="1258670" y="1533153"/>
            <a:ext cx="2780543" cy="3067135"/>
            <a:chOff x="1908810" y="2054859"/>
            <a:chExt cx="2353900" cy="2596516"/>
          </a:xfrm>
        </p:grpSpPr>
        <p:sp>
          <p:nvSpPr>
            <p:cNvPr id="11" name="任意多边形 10"/>
            <p:cNvSpPr/>
            <p:nvPr/>
          </p:nvSpPr>
          <p:spPr>
            <a:xfrm>
              <a:off x="1908810" y="2054859"/>
              <a:ext cx="2353900" cy="2596516"/>
            </a:xfrm>
            <a:custGeom>
              <a:avLst/>
              <a:gdLst>
                <a:gd name="connsiteX0" fmla="*/ 1303020 w 2606040"/>
                <a:gd name="connsiteY0" fmla="*/ 0 h 2874644"/>
                <a:gd name="connsiteX1" fmla="*/ 2606039 w 2606040"/>
                <a:gd name="connsiteY1" fmla="*/ 811529 h 2874644"/>
                <a:gd name="connsiteX2" fmla="*/ 2606040 w 2606040"/>
                <a:gd name="connsiteY2" fmla="*/ 811529 h 2874644"/>
                <a:gd name="connsiteX3" fmla="*/ 2606040 w 2606040"/>
                <a:gd name="connsiteY3" fmla="*/ 811530 h 2874644"/>
                <a:gd name="connsiteX4" fmla="*/ 2606040 w 2606040"/>
                <a:gd name="connsiteY4" fmla="*/ 2874644 h 2874644"/>
                <a:gd name="connsiteX5" fmla="*/ 2606037 w 2606040"/>
                <a:gd name="connsiteY5" fmla="*/ 2874644 h 2874644"/>
                <a:gd name="connsiteX6" fmla="*/ 1303020 w 2606040"/>
                <a:gd name="connsiteY6" fmla="*/ 2063116 h 2874644"/>
                <a:gd name="connsiteX7" fmla="*/ 3 w 2606040"/>
                <a:gd name="connsiteY7" fmla="*/ 2874644 h 2874644"/>
                <a:gd name="connsiteX8" fmla="*/ 0 w 2606040"/>
                <a:gd name="connsiteY8" fmla="*/ 2874644 h 2874644"/>
                <a:gd name="connsiteX9" fmla="*/ 0 w 2606040"/>
                <a:gd name="connsiteY9" fmla="*/ 811530 h 2874644"/>
                <a:gd name="connsiteX10" fmla="*/ 0 w 2606040"/>
                <a:gd name="connsiteY10" fmla="*/ 811529 h 2874644"/>
                <a:gd name="connsiteX11" fmla="*/ 2 w 2606040"/>
                <a:gd name="connsiteY11" fmla="*/ 811529 h 2874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606040" h="2874644">
                  <a:moveTo>
                    <a:pt x="1303020" y="0"/>
                  </a:moveTo>
                  <a:lnTo>
                    <a:pt x="2606039" y="811529"/>
                  </a:lnTo>
                  <a:lnTo>
                    <a:pt x="2606040" y="811529"/>
                  </a:lnTo>
                  <a:lnTo>
                    <a:pt x="2606040" y="811530"/>
                  </a:lnTo>
                  <a:lnTo>
                    <a:pt x="2606040" y="2874644"/>
                  </a:lnTo>
                  <a:lnTo>
                    <a:pt x="2606037" y="2874644"/>
                  </a:lnTo>
                  <a:lnTo>
                    <a:pt x="1303020" y="2063116"/>
                  </a:lnTo>
                  <a:lnTo>
                    <a:pt x="3" y="2874644"/>
                  </a:lnTo>
                  <a:lnTo>
                    <a:pt x="0" y="2874644"/>
                  </a:lnTo>
                  <a:lnTo>
                    <a:pt x="0" y="811530"/>
                  </a:lnTo>
                  <a:lnTo>
                    <a:pt x="0" y="811529"/>
                  </a:lnTo>
                  <a:lnTo>
                    <a:pt x="2" y="811529"/>
                  </a:lnTo>
                  <a:close/>
                </a:path>
              </a:pathLst>
            </a:custGeom>
            <a:gradFill flip="none" rotWithShape="1">
              <a:gsLst>
                <a:gs pos="0">
                  <a:srgbClr val="A5A5A5">
                    <a:lumMod val="5000"/>
                    <a:lumOff val="95000"/>
                  </a:srgbClr>
                </a:gs>
                <a:gs pos="74000">
                  <a:srgbClr val="A5A5A5">
                    <a:lumMod val="45000"/>
                    <a:lumOff val="55000"/>
                  </a:srgbClr>
                </a:gs>
                <a:gs pos="83000">
                  <a:srgbClr val="A5A5A5">
                    <a:lumMod val="45000"/>
                    <a:lumOff val="55000"/>
                  </a:srgbClr>
                </a:gs>
                <a:gs pos="100000">
                  <a:srgbClr val="A5A5A5">
                    <a:lumMod val="30000"/>
                    <a:lumOff val="70000"/>
                  </a:srgbClr>
                </a:gs>
              </a:gsLst>
              <a:lin ang="18900000" scaled="1"/>
              <a:tileRect/>
            </a:gradFill>
            <a:ln w="12700" cap="flat" cmpd="sng" algn="ctr">
              <a:gradFill flip="none" rotWithShape="1">
                <a:gsLst>
                  <a:gs pos="0">
                    <a:srgbClr val="A5A5A5">
                      <a:lumMod val="5000"/>
                      <a:lumOff val="95000"/>
                    </a:srgbClr>
                  </a:gs>
                  <a:gs pos="74000">
                    <a:srgbClr val="A5A5A5">
                      <a:lumMod val="45000"/>
                      <a:lumOff val="55000"/>
                    </a:srgbClr>
                  </a:gs>
                  <a:gs pos="83000">
                    <a:srgbClr val="A5A5A5">
                      <a:lumMod val="45000"/>
                      <a:lumOff val="55000"/>
                    </a:srgbClr>
                  </a:gs>
                  <a:gs pos="100000">
                    <a:srgbClr val="A5A5A5">
                      <a:lumMod val="30000"/>
                      <a:lumOff val="70000"/>
                    </a:srgbClr>
                  </a:gs>
                </a:gsLst>
                <a:lin ang="8100000" scaled="1"/>
                <a:tileRect/>
              </a:gradFill>
              <a:prstDash val="solid"/>
              <a:miter lim="800000"/>
            </a:ln>
            <a:effectLst>
              <a:outerShdw blurRad="139700" dist="88900" dir="8100000" algn="tr" rotWithShape="0">
                <a:prstClr val="black">
                  <a:alpha val="40000"/>
                </a:prstClr>
              </a:outerShdw>
            </a:effectLst>
          </p:spPr>
          <p:txBody>
            <a:bodyPr rtlCol="0" anchor="ctr"/>
            <a:lstStyle/>
            <a:p>
              <a:pPr algn="ctr" defTabSz="913765"/>
              <a:endParaRPr lang="zh-CN" altLang="en-US" sz="1900" kern="0">
                <a:solidFill>
                  <a:sysClr val="window" lastClr="FFFFFF"/>
                </a:solidFill>
                <a:latin typeface="Calibri" panose="020F0502020204030204"/>
                <a:ea typeface="宋体" panose="02010600030101010101" pitchFamily="2" charset="-122"/>
              </a:endParaRPr>
            </a:p>
          </p:txBody>
        </p:sp>
        <p:sp>
          <p:nvSpPr>
            <p:cNvPr id="12" name="文本框 4"/>
            <p:cNvSpPr txBox="1"/>
            <p:nvPr/>
          </p:nvSpPr>
          <p:spPr>
            <a:xfrm>
              <a:off x="2842035" y="2067559"/>
              <a:ext cx="487449" cy="586241"/>
            </a:xfrm>
            <a:prstGeom prst="rect">
              <a:avLst/>
            </a:prstGeom>
            <a:noFill/>
            <a:effectLst>
              <a:outerShdw blurRad="50800" dist="38100" dir="8100000" algn="tr" rotWithShape="0">
                <a:prstClr val="black">
                  <a:alpha val="40000"/>
                </a:prstClr>
              </a:outerShdw>
            </a:effectLst>
          </p:spPr>
          <p:txBody>
            <a:bodyPr wrap="none" rtlCol="0">
              <a:spAutoFit/>
            </a:bodyPr>
            <a:lstStyle/>
            <a:p>
              <a:pPr algn="ctr" defTabSz="913765"/>
              <a:r>
                <a:rPr lang="en-US" altLang="zh-CN" sz="3900" kern="0" dirty="0">
                  <a:solidFill>
                    <a:srgbClr val="3A3E4A"/>
                  </a:solidFill>
                  <a:latin typeface="Broadway" panose="04040905080B02020502" pitchFamily="82" charset="0"/>
                </a:rPr>
                <a:t>A</a:t>
              </a:r>
              <a:endParaRPr lang="zh-CN" altLang="en-US" sz="3900" kern="0" dirty="0">
                <a:solidFill>
                  <a:srgbClr val="3A3E4A"/>
                </a:solidFill>
                <a:latin typeface="Broadway" panose="04040905080B02020502" pitchFamily="82" charset="0"/>
              </a:endParaRPr>
            </a:p>
          </p:txBody>
        </p:sp>
        <p:sp>
          <p:nvSpPr>
            <p:cNvPr id="13" name="矩形 12"/>
            <p:cNvSpPr/>
            <p:nvPr/>
          </p:nvSpPr>
          <p:spPr>
            <a:xfrm>
              <a:off x="2068150" y="2758702"/>
              <a:ext cx="2029459" cy="519529"/>
            </a:xfrm>
            <a:prstGeom prst="rect">
              <a:avLst/>
            </a:prstGeom>
          </p:spPr>
          <p:txBody>
            <a:bodyPr wrap="square">
              <a:spAutoFit/>
            </a:bodyPr>
            <a:lstStyle/>
            <a:p>
              <a:pPr algn="just" defTabSz="913765">
                <a:lnSpc>
                  <a:spcPct val="150000"/>
                </a:lnSpc>
              </a:pPr>
              <a:r>
                <a:rPr lang="en-US" altLang="zh-CN" sz="1200" kern="0" dirty="0">
                  <a:solidFill>
                    <a:sysClr val="window" lastClr="FFFFFF">
                      <a:lumMod val="50000"/>
                    </a:sysClr>
                  </a:solidFill>
                  <a:latin typeface="微软雅黑" panose="020B0503020204020204" pitchFamily="34" charset="-122"/>
                  <a:ea typeface="微软雅黑" panose="020B0503020204020204" pitchFamily="34" charset="-122"/>
                </a:rPr>
                <a:t>Click here to add content that matches the title.</a:t>
              </a:r>
            </a:p>
          </p:txBody>
        </p:sp>
      </p:grpSp>
      <p:grpSp>
        <p:nvGrpSpPr>
          <p:cNvPr id="14" name="组合 13"/>
          <p:cNvGrpSpPr/>
          <p:nvPr/>
        </p:nvGrpSpPr>
        <p:grpSpPr>
          <a:xfrm>
            <a:off x="4769309" y="1488148"/>
            <a:ext cx="2780543" cy="3067135"/>
            <a:chOff x="1908810" y="2054859"/>
            <a:chExt cx="2353900" cy="2596516"/>
          </a:xfrm>
        </p:grpSpPr>
        <p:sp>
          <p:nvSpPr>
            <p:cNvPr id="15" name="任意多边形 14"/>
            <p:cNvSpPr/>
            <p:nvPr/>
          </p:nvSpPr>
          <p:spPr>
            <a:xfrm>
              <a:off x="1908810" y="2054859"/>
              <a:ext cx="2353900" cy="2596516"/>
            </a:xfrm>
            <a:custGeom>
              <a:avLst/>
              <a:gdLst>
                <a:gd name="connsiteX0" fmla="*/ 1303020 w 2606040"/>
                <a:gd name="connsiteY0" fmla="*/ 0 h 2874644"/>
                <a:gd name="connsiteX1" fmla="*/ 2606039 w 2606040"/>
                <a:gd name="connsiteY1" fmla="*/ 811529 h 2874644"/>
                <a:gd name="connsiteX2" fmla="*/ 2606040 w 2606040"/>
                <a:gd name="connsiteY2" fmla="*/ 811529 h 2874644"/>
                <a:gd name="connsiteX3" fmla="*/ 2606040 w 2606040"/>
                <a:gd name="connsiteY3" fmla="*/ 811530 h 2874644"/>
                <a:gd name="connsiteX4" fmla="*/ 2606040 w 2606040"/>
                <a:gd name="connsiteY4" fmla="*/ 2874644 h 2874644"/>
                <a:gd name="connsiteX5" fmla="*/ 2606037 w 2606040"/>
                <a:gd name="connsiteY5" fmla="*/ 2874644 h 2874644"/>
                <a:gd name="connsiteX6" fmla="*/ 1303020 w 2606040"/>
                <a:gd name="connsiteY6" fmla="*/ 2063116 h 2874644"/>
                <a:gd name="connsiteX7" fmla="*/ 3 w 2606040"/>
                <a:gd name="connsiteY7" fmla="*/ 2874644 h 2874644"/>
                <a:gd name="connsiteX8" fmla="*/ 0 w 2606040"/>
                <a:gd name="connsiteY8" fmla="*/ 2874644 h 2874644"/>
                <a:gd name="connsiteX9" fmla="*/ 0 w 2606040"/>
                <a:gd name="connsiteY9" fmla="*/ 811530 h 2874644"/>
                <a:gd name="connsiteX10" fmla="*/ 0 w 2606040"/>
                <a:gd name="connsiteY10" fmla="*/ 811529 h 2874644"/>
                <a:gd name="connsiteX11" fmla="*/ 2 w 2606040"/>
                <a:gd name="connsiteY11" fmla="*/ 811529 h 2874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606040" h="2874644">
                  <a:moveTo>
                    <a:pt x="1303020" y="0"/>
                  </a:moveTo>
                  <a:lnTo>
                    <a:pt x="2606039" y="811529"/>
                  </a:lnTo>
                  <a:lnTo>
                    <a:pt x="2606040" y="811529"/>
                  </a:lnTo>
                  <a:lnTo>
                    <a:pt x="2606040" y="811530"/>
                  </a:lnTo>
                  <a:lnTo>
                    <a:pt x="2606040" y="2874644"/>
                  </a:lnTo>
                  <a:lnTo>
                    <a:pt x="2606037" y="2874644"/>
                  </a:lnTo>
                  <a:lnTo>
                    <a:pt x="1303020" y="2063116"/>
                  </a:lnTo>
                  <a:lnTo>
                    <a:pt x="3" y="2874644"/>
                  </a:lnTo>
                  <a:lnTo>
                    <a:pt x="0" y="2874644"/>
                  </a:lnTo>
                  <a:lnTo>
                    <a:pt x="0" y="811530"/>
                  </a:lnTo>
                  <a:lnTo>
                    <a:pt x="0" y="811529"/>
                  </a:lnTo>
                  <a:lnTo>
                    <a:pt x="2" y="811529"/>
                  </a:lnTo>
                  <a:close/>
                </a:path>
              </a:pathLst>
            </a:custGeom>
            <a:gradFill flip="none" rotWithShape="1">
              <a:gsLst>
                <a:gs pos="0">
                  <a:srgbClr val="A5A5A5">
                    <a:lumMod val="5000"/>
                    <a:lumOff val="95000"/>
                  </a:srgbClr>
                </a:gs>
                <a:gs pos="74000">
                  <a:srgbClr val="A5A5A5">
                    <a:lumMod val="45000"/>
                    <a:lumOff val="55000"/>
                  </a:srgbClr>
                </a:gs>
                <a:gs pos="83000">
                  <a:srgbClr val="A5A5A5">
                    <a:lumMod val="45000"/>
                    <a:lumOff val="55000"/>
                  </a:srgbClr>
                </a:gs>
                <a:gs pos="100000">
                  <a:srgbClr val="A5A5A5">
                    <a:lumMod val="30000"/>
                    <a:lumOff val="70000"/>
                  </a:srgbClr>
                </a:gs>
              </a:gsLst>
              <a:lin ang="18900000" scaled="1"/>
              <a:tileRect/>
            </a:gradFill>
            <a:ln w="12700" cap="flat" cmpd="sng" algn="ctr">
              <a:gradFill flip="none" rotWithShape="1">
                <a:gsLst>
                  <a:gs pos="0">
                    <a:srgbClr val="A5A5A5">
                      <a:lumMod val="5000"/>
                      <a:lumOff val="95000"/>
                    </a:srgbClr>
                  </a:gs>
                  <a:gs pos="74000">
                    <a:srgbClr val="A5A5A5">
                      <a:lumMod val="45000"/>
                      <a:lumOff val="55000"/>
                    </a:srgbClr>
                  </a:gs>
                  <a:gs pos="83000">
                    <a:srgbClr val="A5A5A5">
                      <a:lumMod val="45000"/>
                      <a:lumOff val="55000"/>
                    </a:srgbClr>
                  </a:gs>
                  <a:gs pos="100000">
                    <a:srgbClr val="A5A5A5">
                      <a:lumMod val="30000"/>
                      <a:lumOff val="70000"/>
                    </a:srgbClr>
                  </a:gs>
                </a:gsLst>
                <a:lin ang="8100000" scaled="1"/>
                <a:tileRect/>
              </a:gradFill>
              <a:prstDash val="solid"/>
              <a:miter lim="800000"/>
            </a:ln>
            <a:effectLst>
              <a:outerShdw blurRad="139700" dist="88900" dir="8100000" algn="tr" rotWithShape="0">
                <a:prstClr val="black">
                  <a:alpha val="40000"/>
                </a:prstClr>
              </a:outerShdw>
            </a:effectLst>
          </p:spPr>
          <p:txBody>
            <a:bodyPr rtlCol="0" anchor="ctr"/>
            <a:lstStyle/>
            <a:p>
              <a:pPr algn="ctr" defTabSz="913765"/>
              <a:endParaRPr lang="zh-CN" altLang="en-US" sz="1900" kern="0">
                <a:solidFill>
                  <a:sysClr val="window" lastClr="FFFFFF"/>
                </a:solidFill>
                <a:latin typeface="Calibri" panose="020F0502020204030204"/>
                <a:ea typeface="宋体" panose="02010600030101010101" pitchFamily="2" charset="-122"/>
              </a:endParaRPr>
            </a:p>
          </p:txBody>
        </p:sp>
        <p:sp>
          <p:nvSpPr>
            <p:cNvPr id="16" name="文本框 23"/>
            <p:cNvSpPr txBox="1"/>
            <p:nvPr/>
          </p:nvSpPr>
          <p:spPr>
            <a:xfrm>
              <a:off x="2856286" y="2067559"/>
              <a:ext cx="458951" cy="586241"/>
            </a:xfrm>
            <a:prstGeom prst="rect">
              <a:avLst/>
            </a:prstGeom>
            <a:noFill/>
            <a:effectLst>
              <a:outerShdw blurRad="50800" dist="38100" dir="8100000" algn="tr" rotWithShape="0">
                <a:prstClr val="black">
                  <a:alpha val="40000"/>
                </a:prstClr>
              </a:outerShdw>
            </a:effectLst>
          </p:spPr>
          <p:txBody>
            <a:bodyPr wrap="none" rtlCol="0">
              <a:spAutoFit/>
            </a:bodyPr>
            <a:lstStyle/>
            <a:p>
              <a:pPr algn="ctr" defTabSz="913765"/>
              <a:r>
                <a:rPr lang="en-US" altLang="zh-CN" sz="3900" kern="0" dirty="0">
                  <a:solidFill>
                    <a:srgbClr val="3A3E4A"/>
                  </a:solidFill>
                  <a:latin typeface="Broadway" panose="04040905080B02020502" pitchFamily="82" charset="0"/>
                </a:rPr>
                <a:t>B</a:t>
              </a:r>
              <a:endParaRPr lang="zh-CN" altLang="en-US" sz="3900" kern="0" dirty="0">
                <a:solidFill>
                  <a:srgbClr val="3A3E4A"/>
                </a:solidFill>
                <a:latin typeface="Broadway" panose="04040905080B02020502" pitchFamily="82" charset="0"/>
              </a:endParaRPr>
            </a:p>
          </p:txBody>
        </p:sp>
        <p:sp>
          <p:nvSpPr>
            <p:cNvPr id="17" name="矩形 16"/>
            <p:cNvSpPr/>
            <p:nvPr/>
          </p:nvSpPr>
          <p:spPr>
            <a:xfrm>
              <a:off x="2068150" y="2758702"/>
              <a:ext cx="2029459" cy="519529"/>
            </a:xfrm>
            <a:prstGeom prst="rect">
              <a:avLst/>
            </a:prstGeom>
          </p:spPr>
          <p:txBody>
            <a:bodyPr wrap="square">
              <a:spAutoFit/>
            </a:bodyPr>
            <a:lstStyle/>
            <a:p>
              <a:pPr algn="just" defTabSz="913765">
                <a:lnSpc>
                  <a:spcPct val="150000"/>
                </a:lnSpc>
              </a:pPr>
              <a:r>
                <a:rPr lang="en-US" altLang="zh-CN" sz="1200" kern="0" dirty="0">
                  <a:solidFill>
                    <a:sysClr val="window" lastClr="FFFFFF">
                      <a:lumMod val="50000"/>
                    </a:sysClr>
                  </a:solidFill>
                  <a:latin typeface="微软雅黑" panose="020B0503020204020204" pitchFamily="34" charset="-122"/>
                  <a:ea typeface="微软雅黑" panose="020B0503020204020204" pitchFamily="34" charset="-122"/>
                </a:rPr>
                <a:t>Click here to add content that matches the title.</a:t>
              </a:r>
            </a:p>
          </p:txBody>
        </p:sp>
      </p:grpSp>
      <p:grpSp>
        <p:nvGrpSpPr>
          <p:cNvPr id="18" name="组合 17"/>
          <p:cNvGrpSpPr/>
          <p:nvPr/>
        </p:nvGrpSpPr>
        <p:grpSpPr>
          <a:xfrm>
            <a:off x="8279950" y="1533153"/>
            <a:ext cx="2780543" cy="3067135"/>
            <a:chOff x="1908810" y="2054859"/>
            <a:chExt cx="2353900" cy="2596516"/>
          </a:xfrm>
        </p:grpSpPr>
        <p:sp>
          <p:nvSpPr>
            <p:cNvPr id="19" name="任意多边形 18"/>
            <p:cNvSpPr/>
            <p:nvPr/>
          </p:nvSpPr>
          <p:spPr>
            <a:xfrm>
              <a:off x="1908810" y="2054859"/>
              <a:ext cx="2353900" cy="2596516"/>
            </a:xfrm>
            <a:custGeom>
              <a:avLst/>
              <a:gdLst>
                <a:gd name="connsiteX0" fmla="*/ 1303020 w 2606040"/>
                <a:gd name="connsiteY0" fmla="*/ 0 h 2874644"/>
                <a:gd name="connsiteX1" fmla="*/ 2606039 w 2606040"/>
                <a:gd name="connsiteY1" fmla="*/ 811529 h 2874644"/>
                <a:gd name="connsiteX2" fmla="*/ 2606040 w 2606040"/>
                <a:gd name="connsiteY2" fmla="*/ 811529 h 2874644"/>
                <a:gd name="connsiteX3" fmla="*/ 2606040 w 2606040"/>
                <a:gd name="connsiteY3" fmla="*/ 811530 h 2874644"/>
                <a:gd name="connsiteX4" fmla="*/ 2606040 w 2606040"/>
                <a:gd name="connsiteY4" fmla="*/ 2874644 h 2874644"/>
                <a:gd name="connsiteX5" fmla="*/ 2606037 w 2606040"/>
                <a:gd name="connsiteY5" fmla="*/ 2874644 h 2874644"/>
                <a:gd name="connsiteX6" fmla="*/ 1303020 w 2606040"/>
                <a:gd name="connsiteY6" fmla="*/ 2063116 h 2874644"/>
                <a:gd name="connsiteX7" fmla="*/ 3 w 2606040"/>
                <a:gd name="connsiteY7" fmla="*/ 2874644 h 2874644"/>
                <a:gd name="connsiteX8" fmla="*/ 0 w 2606040"/>
                <a:gd name="connsiteY8" fmla="*/ 2874644 h 2874644"/>
                <a:gd name="connsiteX9" fmla="*/ 0 w 2606040"/>
                <a:gd name="connsiteY9" fmla="*/ 811530 h 2874644"/>
                <a:gd name="connsiteX10" fmla="*/ 0 w 2606040"/>
                <a:gd name="connsiteY10" fmla="*/ 811529 h 2874644"/>
                <a:gd name="connsiteX11" fmla="*/ 2 w 2606040"/>
                <a:gd name="connsiteY11" fmla="*/ 811529 h 2874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606040" h="2874644">
                  <a:moveTo>
                    <a:pt x="1303020" y="0"/>
                  </a:moveTo>
                  <a:lnTo>
                    <a:pt x="2606039" y="811529"/>
                  </a:lnTo>
                  <a:lnTo>
                    <a:pt x="2606040" y="811529"/>
                  </a:lnTo>
                  <a:lnTo>
                    <a:pt x="2606040" y="811530"/>
                  </a:lnTo>
                  <a:lnTo>
                    <a:pt x="2606040" y="2874644"/>
                  </a:lnTo>
                  <a:lnTo>
                    <a:pt x="2606037" y="2874644"/>
                  </a:lnTo>
                  <a:lnTo>
                    <a:pt x="1303020" y="2063116"/>
                  </a:lnTo>
                  <a:lnTo>
                    <a:pt x="3" y="2874644"/>
                  </a:lnTo>
                  <a:lnTo>
                    <a:pt x="0" y="2874644"/>
                  </a:lnTo>
                  <a:lnTo>
                    <a:pt x="0" y="811530"/>
                  </a:lnTo>
                  <a:lnTo>
                    <a:pt x="0" y="811529"/>
                  </a:lnTo>
                  <a:lnTo>
                    <a:pt x="2" y="811529"/>
                  </a:lnTo>
                  <a:close/>
                </a:path>
              </a:pathLst>
            </a:custGeom>
            <a:gradFill flip="none" rotWithShape="1">
              <a:gsLst>
                <a:gs pos="0">
                  <a:srgbClr val="A5A5A5">
                    <a:lumMod val="5000"/>
                    <a:lumOff val="95000"/>
                  </a:srgbClr>
                </a:gs>
                <a:gs pos="74000">
                  <a:srgbClr val="A5A5A5">
                    <a:lumMod val="45000"/>
                    <a:lumOff val="55000"/>
                  </a:srgbClr>
                </a:gs>
                <a:gs pos="83000">
                  <a:srgbClr val="A5A5A5">
                    <a:lumMod val="45000"/>
                    <a:lumOff val="55000"/>
                  </a:srgbClr>
                </a:gs>
                <a:gs pos="100000">
                  <a:srgbClr val="A5A5A5">
                    <a:lumMod val="30000"/>
                    <a:lumOff val="70000"/>
                  </a:srgbClr>
                </a:gs>
              </a:gsLst>
              <a:lin ang="18900000" scaled="1"/>
              <a:tileRect/>
            </a:gradFill>
            <a:ln w="12700" cap="flat" cmpd="sng" algn="ctr">
              <a:gradFill flip="none" rotWithShape="1">
                <a:gsLst>
                  <a:gs pos="0">
                    <a:srgbClr val="A5A5A5">
                      <a:lumMod val="5000"/>
                      <a:lumOff val="95000"/>
                    </a:srgbClr>
                  </a:gs>
                  <a:gs pos="74000">
                    <a:srgbClr val="A5A5A5">
                      <a:lumMod val="45000"/>
                      <a:lumOff val="55000"/>
                    </a:srgbClr>
                  </a:gs>
                  <a:gs pos="83000">
                    <a:srgbClr val="A5A5A5">
                      <a:lumMod val="45000"/>
                      <a:lumOff val="55000"/>
                    </a:srgbClr>
                  </a:gs>
                  <a:gs pos="100000">
                    <a:srgbClr val="A5A5A5">
                      <a:lumMod val="30000"/>
                      <a:lumOff val="70000"/>
                    </a:srgbClr>
                  </a:gs>
                </a:gsLst>
                <a:lin ang="8100000" scaled="1"/>
                <a:tileRect/>
              </a:gradFill>
              <a:prstDash val="solid"/>
              <a:miter lim="800000"/>
            </a:ln>
            <a:effectLst>
              <a:outerShdw blurRad="139700" dist="88900" dir="8100000" algn="tr" rotWithShape="0">
                <a:prstClr val="black">
                  <a:alpha val="40000"/>
                </a:prstClr>
              </a:outerShdw>
            </a:effectLst>
          </p:spPr>
          <p:txBody>
            <a:bodyPr rtlCol="0" anchor="ctr"/>
            <a:lstStyle/>
            <a:p>
              <a:pPr algn="ctr" defTabSz="913765"/>
              <a:endParaRPr lang="zh-CN" altLang="en-US" sz="1900" kern="0">
                <a:solidFill>
                  <a:sysClr val="window" lastClr="FFFFFF"/>
                </a:solidFill>
                <a:latin typeface="Calibri" panose="020F0502020204030204"/>
                <a:ea typeface="宋体" panose="02010600030101010101" pitchFamily="2" charset="-122"/>
              </a:endParaRPr>
            </a:p>
          </p:txBody>
        </p:sp>
        <p:sp>
          <p:nvSpPr>
            <p:cNvPr id="20" name="文本框 27"/>
            <p:cNvSpPr txBox="1"/>
            <p:nvPr/>
          </p:nvSpPr>
          <p:spPr>
            <a:xfrm>
              <a:off x="2858318" y="2067559"/>
              <a:ext cx="454880" cy="586241"/>
            </a:xfrm>
            <a:prstGeom prst="rect">
              <a:avLst/>
            </a:prstGeom>
            <a:noFill/>
            <a:effectLst>
              <a:outerShdw blurRad="50800" dist="38100" dir="8100000" algn="tr" rotWithShape="0">
                <a:prstClr val="black">
                  <a:alpha val="40000"/>
                </a:prstClr>
              </a:outerShdw>
            </a:effectLst>
          </p:spPr>
          <p:txBody>
            <a:bodyPr wrap="none" rtlCol="0">
              <a:spAutoFit/>
            </a:bodyPr>
            <a:lstStyle/>
            <a:p>
              <a:pPr algn="ctr" defTabSz="913765"/>
              <a:r>
                <a:rPr lang="en-US" altLang="zh-CN" sz="3900" kern="0" dirty="0">
                  <a:solidFill>
                    <a:srgbClr val="3A3E4A"/>
                  </a:solidFill>
                  <a:latin typeface="Broadway" panose="04040905080B02020502" pitchFamily="82" charset="0"/>
                </a:rPr>
                <a:t>C</a:t>
              </a:r>
              <a:endParaRPr lang="zh-CN" altLang="en-US" sz="3900" kern="0" dirty="0">
                <a:solidFill>
                  <a:srgbClr val="3A3E4A"/>
                </a:solidFill>
                <a:latin typeface="Broadway" panose="04040905080B02020502" pitchFamily="82" charset="0"/>
              </a:endParaRPr>
            </a:p>
          </p:txBody>
        </p:sp>
        <p:sp>
          <p:nvSpPr>
            <p:cNvPr id="21" name="矩形 20"/>
            <p:cNvSpPr/>
            <p:nvPr/>
          </p:nvSpPr>
          <p:spPr>
            <a:xfrm>
              <a:off x="2068150" y="2758702"/>
              <a:ext cx="2029459" cy="519529"/>
            </a:xfrm>
            <a:prstGeom prst="rect">
              <a:avLst/>
            </a:prstGeom>
          </p:spPr>
          <p:txBody>
            <a:bodyPr wrap="square">
              <a:spAutoFit/>
            </a:bodyPr>
            <a:lstStyle/>
            <a:p>
              <a:pPr algn="just" defTabSz="913765">
                <a:lnSpc>
                  <a:spcPct val="150000"/>
                </a:lnSpc>
              </a:pPr>
              <a:r>
                <a:rPr lang="en-US" altLang="zh-CN" sz="1200" kern="0" dirty="0">
                  <a:solidFill>
                    <a:sysClr val="window" lastClr="FFFFFF">
                      <a:lumMod val="50000"/>
                    </a:sysClr>
                  </a:solidFill>
                  <a:latin typeface="微软雅黑" panose="020B0503020204020204" pitchFamily="34" charset="-122"/>
                  <a:ea typeface="微软雅黑" panose="020B0503020204020204" pitchFamily="34" charset="-122"/>
                </a:rPr>
                <a:t>Click here to add content that matches the title.</a:t>
              </a:r>
            </a:p>
          </p:txBody>
        </p:sp>
      </p:grpSp>
      <p:graphicFrame>
        <p:nvGraphicFramePr>
          <p:cNvPr id="22" name="图表 21"/>
          <p:cNvGraphicFramePr/>
          <p:nvPr/>
        </p:nvGraphicFramePr>
        <p:xfrm>
          <a:off x="1244365" y="4032406"/>
          <a:ext cx="2794849" cy="209313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3" name="图表 22"/>
          <p:cNvGraphicFramePr/>
          <p:nvPr/>
        </p:nvGraphicFramePr>
        <p:xfrm>
          <a:off x="4747354" y="4024496"/>
          <a:ext cx="2794849" cy="209313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4" name="图表 23"/>
          <p:cNvGraphicFramePr/>
          <p:nvPr/>
        </p:nvGraphicFramePr>
        <p:xfrm>
          <a:off x="8279949" y="4044438"/>
          <a:ext cx="2794849" cy="2093134"/>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2000">
        <p15:prstTrans prst="wind"/>
      </p:transition>
    </mc:Choice>
    <mc:Fallback xmlns="">
      <p:transition spd="slow" advTm="2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40000" fill="hold" nodeType="afterEffect" p14:presetBounceEnd="40000">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14:bounceEnd="40000">
                                          <p:cBhvr additive="base">
                                            <p:cTn id="7" dur="500" fill="hold"/>
                                            <p:tgtEl>
                                              <p:spTgt spid="10"/>
                                            </p:tgtEl>
                                            <p:attrNameLst>
                                              <p:attrName>ppt_x</p:attrName>
                                            </p:attrNameLst>
                                          </p:cBhvr>
                                          <p:tavLst>
                                            <p:tav tm="0">
                                              <p:val>
                                                <p:strVal val="#ppt_x"/>
                                              </p:val>
                                            </p:tav>
                                            <p:tav tm="100000">
                                              <p:val>
                                                <p:strVal val="#ppt_x"/>
                                              </p:val>
                                            </p:tav>
                                          </p:tavLst>
                                        </p:anim>
                                        <p:anim calcmode="lin" valueType="num" p14:bounceEnd="40000">
                                          <p:cBhvr additive="base">
                                            <p:cTn id="8" dur="5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4" accel="40000" fill="hold" nodeType="withEffect" p14:presetBounceEnd="40000">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14:bounceEnd="40000">
                                          <p:cBhvr additive="base">
                                            <p:cTn id="11" dur="500" fill="hold"/>
                                            <p:tgtEl>
                                              <p:spTgt spid="14"/>
                                            </p:tgtEl>
                                            <p:attrNameLst>
                                              <p:attrName>ppt_x</p:attrName>
                                            </p:attrNameLst>
                                          </p:cBhvr>
                                          <p:tavLst>
                                            <p:tav tm="0">
                                              <p:val>
                                                <p:strVal val="#ppt_x"/>
                                              </p:val>
                                            </p:tav>
                                            <p:tav tm="100000">
                                              <p:val>
                                                <p:strVal val="#ppt_x"/>
                                              </p:val>
                                            </p:tav>
                                          </p:tavLst>
                                        </p:anim>
                                        <p:anim calcmode="lin" valueType="num" p14:bounceEnd="40000">
                                          <p:cBhvr additive="base">
                                            <p:cTn id="12" dur="500" fill="hold"/>
                                            <p:tgtEl>
                                              <p:spTgt spid="14"/>
                                            </p:tgtEl>
                                            <p:attrNameLst>
                                              <p:attrName>ppt_y</p:attrName>
                                            </p:attrNameLst>
                                          </p:cBhvr>
                                          <p:tavLst>
                                            <p:tav tm="0">
                                              <p:val>
                                                <p:strVal val="1+#ppt_h/2"/>
                                              </p:val>
                                            </p:tav>
                                            <p:tav tm="100000">
                                              <p:val>
                                                <p:strVal val="#ppt_y"/>
                                              </p:val>
                                            </p:tav>
                                          </p:tavLst>
                                        </p:anim>
                                      </p:childTnLst>
                                    </p:cTn>
                                  </p:par>
                                  <p:par>
                                    <p:cTn id="13" presetID="2" presetClass="entr" presetSubtype="4" accel="40000" fill="hold" nodeType="withEffect" p14:presetBounceEnd="40000">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14:bounceEnd="40000">
                                          <p:cBhvr additive="base">
                                            <p:cTn id="15" dur="500" fill="hold"/>
                                            <p:tgtEl>
                                              <p:spTgt spid="18"/>
                                            </p:tgtEl>
                                            <p:attrNameLst>
                                              <p:attrName>ppt_x</p:attrName>
                                            </p:attrNameLst>
                                          </p:cBhvr>
                                          <p:tavLst>
                                            <p:tav tm="0">
                                              <p:val>
                                                <p:strVal val="#ppt_x"/>
                                              </p:val>
                                            </p:tav>
                                            <p:tav tm="100000">
                                              <p:val>
                                                <p:strVal val="#ppt_x"/>
                                              </p:val>
                                            </p:tav>
                                          </p:tavLst>
                                        </p:anim>
                                        <p:anim calcmode="lin" valueType="num" p14:bounceEnd="40000">
                                          <p:cBhvr additive="base">
                                            <p:cTn id="16" dur="500" fill="hold"/>
                                            <p:tgtEl>
                                              <p:spTgt spid="18"/>
                                            </p:tgtEl>
                                            <p:attrNameLst>
                                              <p:attrName>ppt_y</p:attrName>
                                            </p:attrNameLst>
                                          </p:cBhvr>
                                          <p:tavLst>
                                            <p:tav tm="0">
                                              <p:val>
                                                <p:strVal val="1+#ppt_h/2"/>
                                              </p:val>
                                            </p:tav>
                                            <p:tav tm="100000">
                                              <p:val>
                                                <p:strVal val="#ppt_y"/>
                                              </p:val>
                                            </p:tav>
                                          </p:tavLst>
                                        </p:anim>
                                      </p:childTnLst>
                                    </p:cTn>
                                  </p:par>
                                </p:childTnLst>
                              </p:cTn>
                            </p:par>
                            <p:par>
                              <p:cTn id="17" fill="hold">
                                <p:stCondLst>
                                  <p:cond delay="500"/>
                                </p:stCondLst>
                                <p:childTnLst>
                                  <p:par>
                                    <p:cTn id="18" presetID="22" presetClass="entr" presetSubtype="1"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wipe(up)">
                                          <p:cBhvr>
                                            <p:cTn id="20" dur="500"/>
                                            <p:tgtEl>
                                              <p:spTgt spid="9"/>
                                            </p:tgtEl>
                                          </p:cBhvr>
                                        </p:animEffect>
                                      </p:childTnLst>
                                    </p:cTn>
                                  </p:par>
                                  <p:par>
                                    <p:cTn id="21" presetID="22" presetClass="entr" presetSubtype="1" fill="hold"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up)">
                                          <p:cBhvr>
                                            <p:cTn id="23" dur="500"/>
                                            <p:tgtEl>
                                              <p:spTgt spid="7"/>
                                            </p:tgtEl>
                                          </p:cBhvr>
                                        </p:animEffect>
                                      </p:childTnLst>
                                    </p:cTn>
                                  </p:par>
                                  <p:par>
                                    <p:cTn id="24" presetID="22" presetClass="entr" presetSubtype="1" fill="hold" nodeType="with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up)">
                                          <p:cBhvr>
                                            <p:cTn id="26" dur="500"/>
                                            <p:tgtEl>
                                              <p:spTgt spid="8"/>
                                            </p:tgtEl>
                                          </p:cBhvr>
                                        </p:animEffect>
                                      </p:childTnLst>
                                    </p:cTn>
                                  </p:par>
                                  <p:par>
                                    <p:cTn id="27" presetID="42" presetClass="entr" presetSubtype="0" fill="hold" grpId="0" nodeType="withEffect">
                                      <p:stCondLst>
                                        <p:cond delay="250"/>
                                      </p:stCondLst>
                                      <p:childTnLst>
                                        <p:set>
                                          <p:cBhvr>
                                            <p:cTn id="28" dur="1" fill="hold">
                                              <p:stCondLst>
                                                <p:cond delay="0"/>
                                              </p:stCondLst>
                                            </p:cTn>
                                            <p:tgtEl>
                                              <p:spTgt spid="22"/>
                                            </p:tgtEl>
                                            <p:attrNameLst>
                                              <p:attrName>style.visibility</p:attrName>
                                            </p:attrNameLst>
                                          </p:cBhvr>
                                          <p:to>
                                            <p:strVal val="visible"/>
                                          </p:to>
                                        </p:set>
                                        <p:animEffect transition="in" filter="fade">
                                          <p:cBhvr>
                                            <p:cTn id="29" dur="500"/>
                                            <p:tgtEl>
                                              <p:spTgt spid="22"/>
                                            </p:tgtEl>
                                          </p:cBhvr>
                                        </p:animEffect>
                                        <p:anim calcmode="lin" valueType="num">
                                          <p:cBhvr>
                                            <p:cTn id="30" dur="500" fill="hold"/>
                                            <p:tgtEl>
                                              <p:spTgt spid="22"/>
                                            </p:tgtEl>
                                            <p:attrNameLst>
                                              <p:attrName>ppt_x</p:attrName>
                                            </p:attrNameLst>
                                          </p:cBhvr>
                                          <p:tavLst>
                                            <p:tav tm="0">
                                              <p:val>
                                                <p:strVal val="#ppt_x"/>
                                              </p:val>
                                            </p:tav>
                                            <p:tav tm="100000">
                                              <p:val>
                                                <p:strVal val="#ppt_x"/>
                                              </p:val>
                                            </p:tav>
                                          </p:tavLst>
                                        </p:anim>
                                        <p:anim calcmode="lin" valueType="num">
                                          <p:cBhvr>
                                            <p:cTn id="31" dur="500" fill="hold"/>
                                            <p:tgtEl>
                                              <p:spTgt spid="22"/>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250"/>
                                      </p:stCondLst>
                                      <p:childTnLst>
                                        <p:set>
                                          <p:cBhvr>
                                            <p:cTn id="33" dur="1" fill="hold">
                                              <p:stCondLst>
                                                <p:cond delay="0"/>
                                              </p:stCondLst>
                                            </p:cTn>
                                            <p:tgtEl>
                                              <p:spTgt spid="23"/>
                                            </p:tgtEl>
                                            <p:attrNameLst>
                                              <p:attrName>style.visibility</p:attrName>
                                            </p:attrNameLst>
                                          </p:cBhvr>
                                          <p:to>
                                            <p:strVal val="visible"/>
                                          </p:to>
                                        </p:set>
                                        <p:animEffect transition="in" filter="fade">
                                          <p:cBhvr>
                                            <p:cTn id="34" dur="500"/>
                                            <p:tgtEl>
                                              <p:spTgt spid="23"/>
                                            </p:tgtEl>
                                          </p:cBhvr>
                                        </p:animEffect>
                                        <p:anim calcmode="lin" valueType="num">
                                          <p:cBhvr>
                                            <p:cTn id="35" dur="500" fill="hold"/>
                                            <p:tgtEl>
                                              <p:spTgt spid="23"/>
                                            </p:tgtEl>
                                            <p:attrNameLst>
                                              <p:attrName>ppt_x</p:attrName>
                                            </p:attrNameLst>
                                          </p:cBhvr>
                                          <p:tavLst>
                                            <p:tav tm="0">
                                              <p:val>
                                                <p:strVal val="#ppt_x"/>
                                              </p:val>
                                            </p:tav>
                                            <p:tav tm="100000">
                                              <p:val>
                                                <p:strVal val="#ppt_x"/>
                                              </p:val>
                                            </p:tav>
                                          </p:tavLst>
                                        </p:anim>
                                        <p:anim calcmode="lin" valueType="num">
                                          <p:cBhvr>
                                            <p:cTn id="36" dur="500" fill="hold"/>
                                            <p:tgtEl>
                                              <p:spTgt spid="23"/>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250"/>
                                      </p:stCondLst>
                                      <p:childTnLst>
                                        <p:set>
                                          <p:cBhvr>
                                            <p:cTn id="38" dur="1" fill="hold">
                                              <p:stCondLst>
                                                <p:cond delay="0"/>
                                              </p:stCondLst>
                                            </p:cTn>
                                            <p:tgtEl>
                                              <p:spTgt spid="24"/>
                                            </p:tgtEl>
                                            <p:attrNameLst>
                                              <p:attrName>style.visibility</p:attrName>
                                            </p:attrNameLst>
                                          </p:cBhvr>
                                          <p:to>
                                            <p:strVal val="visible"/>
                                          </p:to>
                                        </p:set>
                                        <p:animEffect transition="in" filter="fade">
                                          <p:cBhvr>
                                            <p:cTn id="39" dur="500"/>
                                            <p:tgtEl>
                                              <p:spTgt spid="24"/>
                                            </p:tgtEl>
                                          </p:cBhvr>
                                        </p:animEffect>
                                        <p:anim calcmode="lin" valueType="num">
                                          <p:cBhvr>
                                            <p:cTn id="40" dur="500" fill="hold"/>
                                            <p:tgtEl>
                                              <p:spTgt spid="24"/>
                                            </p:tgtEl>
                                            <p:attrNameLst>
                                              <p:attrName>ppt_x</p:attrName>
                                            </p:attrNameLst>
                                          </p:cBhvr>
                                          <p:tavLst>
                                            <p:tav tm="0">
                                              <p:val>
                                                <p:strVal val="#ppt_x"/>
                                              </p:val>
                                            </p:tav>
                                            <p:tav tm="100000">
                                              <p:val>
                                                <p:strVal val="#ppt_x"/>
                                              </p:val>
                                            </p:tav>
                                          </p:tavLst>
                                        </p:anim>
                                        <p:anim calcmode="lin" valueType="num">
                                          <p:cBhvr>
                                            <p:cTn id="41" dur="500" fill="hold"/>
                                            <p:tgtEl>
                                              <p:spTgt spid="24"/>
                                            </p:tgtEl>
                                            <p:attrNameLst>
                                              <p:attrName>ppt_y</p:attrName>
                                            </p:attrNameLst>
                                          </p:cBhvr>
                                          <p:tavLst>
                                            <p:tav tm="0">
                                              <p:val>
                                                <p:strVal val="#ppt_y+.1"/>
                                              </p:val>
                                            </p:tav>
                                            <p:tav tm="100000">
                                              <p:val>
                                                <p:strVal val="#ppt_y"/>
                                              </p:val>
                                            </p:tav>
                                          </p:tavLst>
                                        </p:anim>
                                      </p:childTnLst>
                                    </p:cTn>
                                  </p:par>
                                  <p:par>
                                    <p:cTn id="42" presetID="8" presetClass="emph" presetSubtype="0" fill="hold" grpId="1" nodeType="withEffect">
                                      <p:stCondLst>
                                        <p:cond delay="250"/>
                                      </p:stCondLst>
                                      <p:childTnLst>
                                        <p:animRot by="-21600000">
                                          <p:cBhvr>
                                            <p:cTn id="43" dur="500" fill="hold"/>
                                            <p:tgtEl>
                                              <p:spTgt spid="22"/>
                                            </p:tgtEl>
                                            <p:attrNameLst>
                                              <p:attrName>r</p:attrName>
                                            </p:attrNameLst>
                                          </p:cBhvr>
                                        </p:animRot>
                                      </p:childTnLst>
                                    </p:cTn>
                                  </p:par>
                                  <p:par>
                                    <p:cTn id="44" presetID="8" presetClass="emph" presetSubtype="0" fill="hold" grpId="1" nodeType="withEffect">
                                      <p:stCondLst>
                                        <p:cond delay="250"/>
                                      </p:stCondLst>
                                      <p:childTnLst>
                                        <p:animRot by="-21600000">
                                          <p:cBhvr>
                                            <p:cTn id="45" dur="500" fill="hold"/>
                                            <p:tgtEl>
                                              <p:spTgt spid="23"/>
                                            </p:tgtEl>
                                            <p:attrNameLst>
                                              <p:attrName>r</p:attrName>
                                            </p:attrNameLst>
                                          </p:cBhvr>
                                        </p:animRot>
                                      </p:childTnLst>
                                    </p:cTn>
                                  </p:par>
                                  <p:par>
                                    <p:cTn id="46" presetID="8" presetClass="emph" presetSubtype="0" fill="hold" grpId="1" nodeType="withEffect">
                                      <p:stCondLst>
                                        <p:cond delay="250"/>
                                      </p:stCondLst>
                                      <p:childTnLst>
                                        <p:animRot by="-21600000">
                                          <p:cBhvr>
                                            <p:cTn id="47" dur="500" fill="hold"/>
                                            <p:tgtEl>
                                              <p:spTgt spid="2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2" grpId="0">
            <p:bldAsOne/>
          </p:bldGraphic>
          <p:bldGraphic spid="22" grpId="1">
            <p:bldAsOne/>
          </p:bldGraphic>
          <p:bldGraphic spid="23" grpId="0">
            <p:bldAsOne/>
          </p:bldGraphic>
          <p:bldGraphic spid="23" grpId="1">
            <p:bldAsOne/>
          </p:bldGraphic>
          <p:bldGraphic spid="24" grpId="0">
            <p:bldAsOne/>
          </p:bldGraphic>
          <p:bldGraphic spid="24" grpId="1">
            <p:bldAsOne/>
          </p:bldGraphic>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4000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4" accel="40000"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1+#ppt_h/2"/>
                                              </p:val>
                                            </p:tav>
                                            <p:tav tm="100000">
                                              <p:val>
                                                <p:strVal val="#ppt_y"/>
                                              </p:val>
                                            </p:tav>
                                          </p:tavLst>
                                        </p:anim>
                                      </p:childTnLst>
                                    </p:cTn>
                                  </p:par>
                                  <p:par>
                                    <p:cTn id="13" presetID="2" presetClass="entr" presetSubtype="4" accel="40000" fill="hold" nodeType="with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500" fill="hold"/>
                                            <p:tgtEl>
                                              <p:spTgt spid="18"/>
                                            </p:tgtEl>
                                            <p:attrNameLst>
                                              <p:attrName>ppt_x</p:attrName>
                                            </p:attrNameLst>
                                          </p:cBhvr>
                                          <p:tavLst>
                                            <p:tav tm="0">
                                              <p:val>
                                                <p:strVal val="#ppt_x"/>
                                              </p:val>
                                            </p:tav>
                                            <p:tav tm="100000">
                                              <p:val>
                                                <p:strVal val="#ppt_x"/>
                                              </p:val>
                                            </p:tav>
                                          </p:tavLst>
                                        </p:anim>
                                        <p:anim calcmode="lin" valueType="num">
                                          <p:cBhvr additive="base">
                                            <p:cTn id="16" dur="500" fill="hold"/>
                                            <p:tgtEl>
                                              <p:spTgt spid="18"/>
                                            </p:tgtEl>
                                            <p:attrNameLst>
                                              <p:attrName>ppt_y</p:attrName>
                                            </p:attrNameLst>
                                          </p:cBhvr>
                                          <p:tavLst>
                                            <p:tav tm="0">
                                              <p:val>
                                                <p:strVal val="1+#ppt_h/2"/>
                                              </p:val>
                                            </p:tav>
                                            <p:tav tm="100000">
                                              <p:val>
                                                <p:strVal val="#ppt_y"/>
                                              </p:val>
                                            </p:tav>
                                          </p:tavLst>
                                        </p:anim>
                                      </p:childTnLst>
                                    </p:cTn>
                                  </p:par>
                                </p:childTnLst>
                              </p:cTn>
                            </p:par>
                            <p:par>
                              <p:cTn id="17" fill="hold">
                                <p:stCondLst>
                                  <p:cond delay="500"/>
                                </p:stCondLst>
                                <p:childTnLst>
                                  <p:par>
                                    <p:cTn id="18" presetID="22" presetClass="entr" presetSubtype="1"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wipe(up)">
                                          <p:cBhvr>
                                            <p:cTn id="20" dur="500"/>
                                            <p:tgtEl>
                                              <p:spTgt spid="9"/>
                                            </p:tgtEl>
                                          </p:cBhvr>
                                        </p:animEffect>
                                      </p:childTnLst>
                                    </p:cTn>
                                  </p:par>
                                  <p:par>
                                    <p:cTn id="21" presetID="22" presetClass="entr" presetSubtype="1" fill="hold"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up)">
                                          <p:cBhvr>
                                            <p:cTn id="23" dur="500"/>
                                            <p:tgtEl>
                                              <p:spTgt spid="7"/>
                                            </p:tgtEl>
                                          </p:cBhvr>
                                        </p:animEffect>
                                      </p:childTnLst>
                                    </p:cTn>
                                  </p:par>
                                  <p:par>
                                    <p:cTn id="24" presetID="22" presetClass="entr" presetSubtype="1" fill="hold" nodeType="with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up)">
                                          <p:cBhvr>
                                            <p:cTn id="26" dur="500"/>
                                            <p:tgtEl>
                                              <p:spTgt spid="8"/>
                                            </p:tgtEl>
                                          </p:cBhvr>
                                        </p:animEffect>
                                      </p:childTnLst>
                                    </p:cTn>
                                  </p:par>
                                  <p:par>
                                    <p:cTn id="27" presetID="42" presetClass="entr" presetSubtype="0" fill="hold" grpId="0" nodeType="withEffect">
                                      <p:stCondLst>
                                        <p:cond delay="250"/>
                                      </p:stCondLst>
                                      <p:childTnLst>
                                        <p:set>
                                          <p:cBhvr>
                                            <p:cTn id="28" dur="1" fill="hold">
                                              <p:stCondLst>
                                                <p:cond delay="0"/>
                                              </p:stCondLst>
                                            </p:cTn>
                                            <p:tgtEl>
                                              <p:spTgt spid="22"/>
                                            </p:tgtEl>
                                            <p:attrNameLst>
                                              <p:attrName>style.visibility</p:attrName>
                                            </p:attrNameLst>
                                          </p:cBhvr>
                                          <p:to>
                                            <p:strVal val="visible"/>
                                          </p:to>
                                        </p:set>
                                        <p:animEffect transition="in" filter="fade">
                                          <p:cBhvr>
                                            <p:cTn id="29" dur="500"/>
                                            <p:tgtEl>
                                              <p:spTgt spid="22"/>
                                            </p:tgtEl>
                                          </p:cBhvr>
                                        </p:animEffect>
                                        <p:anim calcmode="lin" valueType="num">
                                          <p:cBhvr>
                                            <p:cTn id="30" dur="500" fill="hold"/>
                                            <p:tgtEl>
                                              <p:spTgt spid="22"/>
                                            </p:tgtEl>
                                            <p:attrNameLst>
                                              <p:attrName>ppt_x</p:attrName>
                                            </p:attrNameLst>
                                          </p:cBhvr>
                                          <p:tavLst>
                                            <p:tav tm="0">
                                              <p:val>
                                                <p:strVal val="#ppt_x"/>
                                              </p:val>
                                            </p:tav>
                                            <p:tav tm="100000">
                                              <p:val>
                                                <p:strVal val="#ppt_x"/>
                                              </p:val>
                                            </p:tav>
                                          </p:tavLst>
                                        </p:anim>
                                        <p:anim calcmode="lin" valueType="num">
                                          <p:cBhvr>
                                            <p:cTn id="31" dur="500" fill="hold"/>
                                            <p:tgtEl>
                                              <p:spTgt spid="22"/>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250"/>
                                      </p:stCondLst>
                                      <p:childTnLst>
                                        <p:set>
                                          <p:cBhvr>
                                            <p:cTn id="33" dur="1" fill="hold">
                                              <p:stCondLst>
                                                <p:cond delay="0"/>
                                              </p:stCondLst>
                                            </p:cTn>
                                            <p:tgtEl>
                                              <p:spTgt spid="23"/>
                                            </p:tgtEl>
                                            <p:attrNameLst>
                                              <p:attrName>style.visibility</p:attrName>
                                            </p:attrNameLst>
                                          </p:cBhvr>
                                          <p:to>
                                            <p:strVal val="visible"/>
                                          </p:to>
                                        </p:set>
                                        <p:animEffect transition="in" filter="fade">
                                          <p:cBhvr>
                                            <p:cTn id="34" dur="500"/>
                                            <p:tgtEl>
                                              <p:spTgt spid="23"/>
                                            </p:tgtEl>
                                          </p:cBhvr>
                                        </p:animEffect>
                                        <p:anim calcmode="lin" valueType="num">
                                          <p:cBhvr>
                                            <p:cTn id="35" dur="500" fill="hold"/>
                                            <p:tgtEl>
                                              <p:spTgt spid="23"/>
                                            </p:tgtEl>
                                            <p:attrNameLst>
                                              <p:attrName>ppt_x</p:attrName>
                                            </p:attrNameLst>
                                          </p:cBhvr>
                                          <p:tavLst>
                                            <p:tav tm="0">
                                              <p:val>
                                                <p:strVal val="#ppt_x"/>
                                              </p:val>
                                            </p:tav>
                                            <p:tav tm="100000">
                                              <p:val>
                                                <p:strVal val="#ppt_x"/>
                                              </p:val>
                                            </p:tav>
                                          </p:tavLst>
                                        </p:anim>
                                        <p:anim calcmode="lin" valueType="num">
                                          <p:cBhvr>
                                            <p:cTn id="36" dur="500" fill="hold"/>
                                            <p:tgtEl>
                                              <p:spTgt spid="23"/>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250"/>
                                      </p:stCondLst>
                                      <p:childTnLst>
                                        <p:set>
                                          <p:cBhvr>
                                            <p:cTn id="38" dur="1" fill="hold">
                                              <p:stCondLst>
                                                <p:cond delay="0"/>
                                              </p:stCondLst>
                                            </p:cTn>
                                            <p:tgtEl>
                                              <p:spTgt spid="24"/>
                                            </p:tgtEl>
                                            <p:attrNameLst>
                                              <p:attrName>style.visibility</p:attrName>
                                            </p:attrNameLst>
                                          </p:cBhvr>
                                          <p:to>
                                            <p:strVal val="visible"/>
                                          </p:to>
                                        </p:set>
                                        <p:animEffect transition="in" filter="fade">
                                          <p:cBhvr>
                                            <p:cTn id="39" dur="500"/>
                                            <p:tgtEl>
                                              <p:spTgt spid="24"/>
                                            </p:tgtEl>
                                          </p:cBhvr>
                                        </p:animEffect>
                                        <p:anim calcmode="lin" valueType="num">
                                          <p:cBhvr>
                                            <p:cTn id="40" dur="500" fill="hold"/>
                                            <p:tgtEl>
                                              <p:spTgt spid="24"/>
                                            </p:tgtEl>
                                            <p:attrNameLst>
                                              <p:attrName>ppt_x</p:attrName>
                                            </p:attrNameLst>
                                          </p:cBhvr>
                                          <p:tavLst>
                                            <p:tav tm="0">
                                              <p:val>
                                                <p:strVal val="#ppt_x"/>
                                              </p:val>
                                            </p:tav>
                                            <p:tav tm="100000">
                                              <p:val>
                                                <p:strVal val="#ppt_x"/>
                                              </p:val>
                                            </p:tav>
                                          </p:tavLst>
                                        </p:anim>
                                        <p:anim calcmode="lin" valueType="num">
                                          <p:cBhvr>
                                            <p:cTn id="41" dur="500" fill="hold"/>
                                            <p:tgtEl>
                                              <p:spTgt spid="24"/>
                                            </p:tgtEl>
                                            <p:attrNameLst>
                                              <p:attrName>ppt_y</p:attrName>
                                            </p:attrNameLst>
                                          </p:cBhvr>
                                          <p:tavLst>
                                            <p:tav tm="0">
                                              <p:val>
                                                <p:strVal val="#ppt_y+.1"/>
                                              </p:val>
                                            </p:tav>
                                            <p:tav tm="100000">
                                              <p:val>
                                                <p:strVal val="#ppt_y"/>
                                              </p:val>
                                            </p:tav>
                                          </p:tavLst>
                                        </p:anim>
                                      </p:childTnLst>
                                    </p:cTn>
                                  </p:par>
                                  <p:par>
                                    <p:cTn id="42" presetID="8" presetClass="emph" presetSubtype="0" fill="hold" grpId="1" nodeType="withEffect">
                                      <p:stCondLst>
                                        <p:cond delay="250"/>
                                      </p:stCondLst>
                                      <p:childTnLst>
                                        <p:animRot by="-21600000">
                                          <p:cBhvr>
                                            <p:cTn id="43" dur="500" fill="hold"/>
                                            <p:tgtEl>
                                              <p:spTgt spid="22"/>
                                            </p:tgtEl>
                                            <p:attrNameLst>
                                              <p:attrName>r</p:attrName>
                                            </p:attrNameLst>
                                          </p:cBhvr>
                                        </p:animRot>
                                      </p:childTnLst>
                                    </p:cTn>
                                  </p:par>
                                  <p:par>
                                    <p:cTn id="44" presetID="8" presetClass="emph" presetSubtype="0" fill="hold" grpId="1" nodeType="withEffect">
                                      <p:stCondLst>
                                        <p:cond delay="250"/>
                                      </p:stCondLst>
                                      <p:childTnLst>
                                        <p:animRot by="-21600000">
                                          <p:cBhvr>
                                            <p:cTn id="45" dur="500" fill="hold"/>
                                            <p:tgtEl>
                                              <p:spTgt spid="23"/>
                                            </p:tgtEl>
                                            <p:attrNameLst>
                                              <p:attrName>r</p:attrName>
                                            </p:attrNameLst>
                                          </p:cBhvr>
                                        </p:animRot>
                                      </p:childTnLst>
                                    </p:cTn>
                                  </p:par>
                                  <p:par>
                                    <p:cTn id="46" presetID="8" presetClass="emph" presetSubtype="0" fill="hold" grpId="1" nodeType="withEffect">
                                      <p:stCondLst>
                                        <p:cond delay="250"/>
                                      </p:stCondLst>
                                      <p:childTnLst>
                                        <p:animRot by="-21600000">
                                          <p:cBhvr>
                                            <p:cTn id="47" dur="500" fill="hold"/>
                                            <p:tgtEl>
                                              <p:spTgt spid="2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2" grpId="0">
            <p:bldAsOne/>
          </p:bldGraphic>
          <p:bldGraphic spid="22" grpId="1">
            <p:bldAsOne/>
          </p:bldGraphic>
          <p:bldGraphic spid="23" grpId="0">
            <p:bldAsOne/>
          </p:bldGraphic>
          <p:bldGraphic spid="23" grpId="1">
            <p:bldAsOne/>
          </p:bldGraphic>
          <p:bldGraphic spid="24" grpId="0">
            <p:bldAsOne/>
          </p:bldGraphic>
          <p:bldGraphic spid="24" grpId="1">
            <p:bldAsOne/>
          </p:bldGraphic>
        </p:bldLst>
      </p:timing>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2" cstate="print">
            <a:extLst>
              <a:ext uri="{28A0092B-C50C-407E-A947-70E740481C1C}">
                <a14:useLocalDpi xmlns:a14="http://schemas.microsoft.com/office/drawing/2010/main" val="0"/>
              </a:ext>
            </a:extLst>
          </a:blip>
          <a:srcRect l="-1454" b="-8539"/>
          <a:stretch>
            <a:fillRect/>
          </a:stretch>
        </p:blipFill>
        <p:spPr>
          <a:xfrm>
            <a:off x="-201350" y="7690"/>
            <a:ext cx="12391777" cy="7423070"/>
          </a:xfrm>
          <a:prstGeom prst="rect">
            <a:avLst/>
          </a:prstGeom>
        </p:spPr>
      </p:pic>
      <p:sp>
        <p:nvSpPr>
          <p:cNvPr id="3" name="矩形 2"/>
          <p:cNvSpPr/>
          <p:nvPr/>
        </p:nvSpPr>
        <p:spPr>
          <a:xfrm>
            <a:off x="3" y="1845620"/>
            <a:ext cx="12223243" cy="4176464"/>
          </a:xfrm>
          <a:prstGeom prst="rect">
            <a:avLst/>
          </a:prstGeom>
          <a:solidFill>
            <a:srgbClr val="3A3E4A">
              <a:alpha val="8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678" tIns="60838" rIns="121678" bIns="60838" spcCol="0" rtlCol="0" anchor="ctr"/>
          <a:lstStyle/>
          <a:p>
            <a:pPr algn="ctr"/>
            <a:endParaRPr lang="zh-CN" altLang="en-US"/>
          </a:p>
        </p:txBody>
      </p:sp>
      <p:sp>
        <p:nvSpPr>
          <p:cNvPr id="55" name="文本框 21"/>
          <p:cNvSpPr txBox="1"/>
          <p:nvPr/>
        </p:nvSpPr>
        <p:spPr>
          <a:xfrm>
            <a:off x="5771924" y="2973008"/>
            <a:ext cx="3736291" cy="646137"/>
          </a:xfrm>
          <a:prstGeom prst="rect">
            <a:avLst/>
          </a:prstGeom>
          <a:noFill/>
        </p:spPr>
        <p:txBody>
          <a:bodyPr wrap="square" lIns="91264" tIns="45624" rIns="91264" bIns="45624" rtlCol="0">
            <a:spAutoFit/>
          </a:bodyPr>
          <a:lstStyle/>
          <a:p>
            <a:pPr algn="ctr" fontAlgn="base">
              <a:spcBef>
                <a:spcPct val="0"/>
              </a:spcBef>
              <a:spcAft>
                <a:spcPct val="0"/>
              </a:spcAft>
              <a:buFont typeface="Arial" panose="020B0604020202020204" pitchFamily="34" charset="0"/>
              <a:buNone/>
            </a:pPr>
            <a:r>
              <a:rPr lang="en-US" altLang="zh-CN" sz="36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Add tittle text</a:t>
            </a:r>
            <a:endParaRPr lang="zh-CN" altLang="en-US" sz="36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64" name="TextBox 63"/>
          <p:cNvSpPr txBox="1"/>
          <p:nvPr/>
        </p:nvSpPr>
        <p:spPr>
          <a:xfrm>
            <a:off x="11830967" y="7500204"/>
            <a:ext cx="1107828" cy="461759"/>
          </a:xfrm>
          <a:prstGeom prst="rect">
            <a:avLst/>
          </a:prstGeom>
          <a:noFill/>
        </p:spPr>
        <p:txBody>
          <a:bodyPr wrap="none" lIns="91264" tIns="45624" rIns="91264" bIns="45624" rtlCol="0">
            <a:spAutoFit/>
          </a:bodyPr>
          <a:lstStyle/>
          <a:p>
            <a:r>
              <a:rPr lang="zh-CN" altLang="en-US" dirty="0"/>
              <a:t>延时符</a:t>
            </a:r>
          </a:p>
        </p:txBody>
      </p:sp>
      <p:grpSp>
        <p:nvGrpSpPr>
          <p:cNvPr id="14" name="组合 13"/>
          <p:cNvGrpSpPr/>
          <p:nvPr/>
        </p:nvGrpSpPr>
        <p:grpSpPr>
          <a:xfrm>
            <a:off x="2350793" y="2637707"/>
            <a:ext cx="2756912" cy="2757908"/>
            <a:chOff x="4345444" y="2542859"/>
            <a:chExt cx="1810550" cy="1811205"/>
          </a:xfrm>
        </p:grpSpPr>
        <p:grpSp>
          <p:nvGrpSpPr>
            <p:cNvPr id="15" name="组合 14"/>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17" name="同心圆 16"/>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8" name="椭圆 17"/>
              <p:cNvSpPr/>
              <p:nvPr/>
            </p:nvSpPr>
            <p:spPr>
              <a:xfrm>
                <a:off x="1484233" y="1093651"/>
                <a:ext cx="1504274" cy="1504273"/>
              </a:xfrm>
              <a:prstGeom prst="ellipse">
                <a:avLst/>
              </a:prstGeom>
              <a:gradFill>
                <a:gsLst>
                  <a:gs pos="0">
                    <a:schemeClr val="bg1"/>
                  </a:gs>
                  <a:gs pos="51000">
                    <a:schemeClr val="bg1">
                      <a:lumMod val="95000"/>
                    </a:schemeClr>
                  </a:gs>
                  <a:gs pos="100000">
                    <a:schemeClr val="bg1">
                      <a:lumMod val="8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6" name="椭圆 15"/>
            <p:cNvSpPr/>
            <p:nvPr/>
          </p:nvSpPr>
          <p:spPr>
            <a:xfrm>
              <a:off x="4565571" y="2763062"/>
              <a:ext cx="1370298" cy="1370793"/>
            </a:xfrm>
            <a:prstGeom prst="ellipse">
              <a:avLst/>
            </a:prstGeom>
            <a:solidFill>
              <a:srgbClr val="3A3E4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7" name="组合 6"/>
          <p:cNvGrpSpPr/>
          <p:nvPr/>
        </p:nvGrpSpPr>
        <p:grpSpPr>
          <a:xfrm>
            <a:off x="5769929" y="3846875"/>
            <a:ext cx="5330289" cy="1533537"/>
            <a:chOff x="5841924" y="3815237"/>
            <a:chExt cx="5330289" cy="1533538"/>
          </a:xfrm>
        </p:grpSpPr>
        <p:sp>
          <p:nvSpPr>
            <p:cNvPr id="63" name="文本框 11"/>
            <p:cNvSpPr txBox="1"/>
            <p:nvPr/>
          </p:nvSpPr>
          <p:spPr>
            <a:xfrm>
              <a:off x="5841924" y="3815237"/>
              <a:ext cx="3098041" cy="1485888"/>
            </a:xfrm>
            <a:prstGeom prst="rect">
              <a:avLst/>
            </a:prstGeom>
            <a:noFill/>
          </p:spPr>
          <p:txBody>
            <a:bodyPr wrap="square" lIns="91411" tIns="45704" rIns="91411" bIns="45704" rtlCol="0">
              <a:spAutoFit/>
            </a:bodyPr>
            <a:lstStyle/>
            <a:p>
              <a:pPr>
                <a:lnSpc>
                  <a:spcPct val="130000"/>
                </a:lnSpc>
              </a:pPr>
              <a:r>
                <a:rPr lang="en-US" altLang="zh-CN"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-Add tittle </a:t>
              </a:r>
            </a:p>
            <a:p>
              <a:pPr>
                <a:lnSpc>
                  <a:spcPct val="130000"/>
                </a:lnSpc>
              </a:pPr>
              <a:r>
                <a:rPr lang="en-US" altLang="zh-CN"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-Add tittle </a:t>
              </a:r>
            </a:p>
            <a:p>
              <a:pPr>
                <a:lnSpc>
                  <a:spcPct val="130000"/>
                </a:lnSpc>
              </a:pPr>
              <a:r>
                <a:rPr lang="en-US" altLang="zh-CN"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-Add tittle </a:t>
              </a:r>
              <a:endParaRPr lang="zh-CN" altLang="en-US"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19" name="文本框 11"/>
            <p:cNvSpPr txBox="1"/>
            <p:nvPr/>
          </p:nvSpPr>
          <p:spPr>
            <a:xfrm>
              <a:off x="8074172" y="3862887"/>
              <a:ext cx="3098041" cy="1485888"/>
            </a:xfrm>
            <a:prstGeom prst="rect">
              <a:avLst/>
            </a:prstGeom>
            <a:noFill/>
          </p:spPr>
          <p:txBody>
            <a:bodyPr wrap="square" lIns="91411" tIns="45704" rIns="91411" bIns="45704" rtlCol="0">
              <a:spAutoFit/>
            </a:bodyPr>
            <a:lstStyle/>
            <a:p>
              <a:pPr>
                <a:lnSpc>
                  <a:spcPct val="130000"/>
                </a:lnSpc>
              </a:pPr>
              <a:r>
                <a:rPr lang="en-US" altLang="zh-CN"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-Add tittle </a:t>
              </a:r>
            </a:p>
            <a:p>
              <a:pPr>
                <a:lnSpc>
                  <a:spcPct val="130000"/>
                </a:lnSpc>
              </a:pPr>
              <a:r>
                <a:rPr lang="en-US" altLang="zh-CN"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-Add tittle </a:t>
              </a:r>
            </a:p>
            <a:p>
              <a:pPr>
                <a:lnSpc>
                  <a:spcPct val="130000"/>
                </a:lnSpc>
              </a:pPr>
              <a:r>
                <a:rPr lang="en-US" altLang="zh-CN"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-Add tittle </a:t>
              </a:r>
              <a:endParaRPr lang="zh-CN" altLang="en-US"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sp>
        <p:nvSpPr>
          <p:cNvPr id="4" name="TextBox 3"/>
          <p:cNvSpPr txBox="1"/>
          <p:nvPr/>
        </p:nvSpPr>
        <p:spPr>
          <a:xfrm>
            <a:off x="2937161" y="3331741"/>
            <a:ext cx="1584176" cy="1323438"/>
          </a:xfrm>
          <a:prstGeom prst="rect">
            <a:avLst/>
          </a:prstGeom>
          <a:noFill/>
        </p:spPr>
        <p:txBody>
          <a:bodyPr wrap="square" lIns="91294" tIns="45640" rIns="91294" bIns="45640" rtlCol="0">
            <a:spAutoFit/>
          </a:bodyPr>
          <a:lstStyle/>
          <a:p>
            <a:r>
              <a:rPr lang="en-US" altLang="zh-CN" sz="8000">
                <a:solidFill>
                  <a:schemeClr val="bg1"/>
                </a:solidFill>
                <a:latin typeface="MStiffHei PRC UltraBold" panose="00000500000000000000" pitchFamily="2" charset="-122"/>
                <a:ea typeface="MStiffHei PRC UltraBold" panose="00000500000000000000" pitchFamily="2" charset="-122"/>
              </a:rPr>
              <a:t>05</a:t>
            </a:r>
            <a:endParaRPr lang="zh-CN" altLang="en-US" sz="8000">
              <a:solidFill>
                <a:schemeClr val="bg1"/>
              </a:solidFill>
              <a:latin typeface="MStiffHei PRC UltraBold" panose="00000500000000000000" pitchFamily="2" charset="-122"/>
              <a:ea typeface="MStiffHei PRC UltraBold" panose="00000500000000000000" pitchFamily="2" charset="-122"/>
            </a:endParaRPr>
          </a:p>
        </p:txBody>
      </p:sp>
      <p:cxnSp>
        <p:nvCxnSpPr>
          <p:cNvPr id="6" name="直接连接符 5"/>
          <p:cNvCxnSpPr/>
          <p:nvPr/>
        </p:nvCxnSpPr>
        <p:spPr>
          <a:xfrm>
            <a:off x="5769916" y="3769671"/>
            <a:ext cx="4520086"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2000">
        <p15:prstTrans prst="wind"/>
      </p:transition>
    </mc:Choice>
    <mc:Fallback xmlns="">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fade">
                                      <p:cBhvr>
                                        <p:cTn id="7" dur="1000"/>
                                        <p:tgtEl>
                                          <p:spTgt spid="6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1000"/>
                                        <p:tgtEl>
                                          <p:spTgt spid="2"/>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right)">
                                      <p:cBhvr>
                                        <p:cTn id="14" dur="1000"/>
                                        <p:tgtEl>
                                          <p:spTgt spid="3"/>
                                        </p:tgtEl>
                                      </p:cBhvr>
                                    </p:animEffect>
                                  </p:childTnLst>
                                </p:cTn>
                              </p:par>
                            </p:childTnLst>
                          </p:cTn>
                        </p:par>
                        <p:par>
                          <p:cTn id="15" fill="hold">
                            <p:stCondLst>
                              <p:cond delay="2000"/>
                            </p:stCondLst>
                            <p:childTnLst>
                              <p:par>
                                <p:cTn id="16" presetID="53" presetClass="entr" presetSubtype="16" fill="hold" nodeType="after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childTnLst>
                                </p:cTn>
                              </p:par>
                            </p:childTnLst>
                          </p:cTn>
                        </p:par>
                        <p:par>
                          <p:cTn id="21" fill="hold">
                            <p:stCondLst>
                              <p:cond delay="2500"/>
                            </p:stCondLst>
                            <p:childTnLst>
                              <p:par>
                                <p:cTn id="22" presetID="55" presetClass="entr" presetSubtype="0" fill="hold" grpId="0" nodeType="after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p:cTn id="24" dur="1000" fill="hold"/>
                                        <p:tgtEl>
                                          <p:spTgt spid="4"/>
                                        </p:tgtEl>
                                        <p:attrNameLst>
                                          <p:attrName>ppt_w</p:attrName>
                                        </p:attrNameLst>
                                      </p:cBhvr>
                                      <p:tavLst>
                                        <p:tav tm="0">
                                          <p:val>
                                            <p:strVal val="#ppt_w*0.70"/>
                                          </p:val>
                                        </p:tav>
                                        <p:tav tm="100000">
                                          <p:val>
                                            <p:strVal val="#ppt_w"/>
                                          </p:val>
                                        </p:tav>
                                      </p:tavLst>
                                    </p:anim>
                                    <p:anim calcmode="lin" valueType="num">
                                      <p:cBhvr>
                                        <p:cTn id="25" dur="1000" fill="hold"/>
                                        <p:tgtEl>
                                          <p:spTgt spid="4"/>
                                        </p:tgtEl>
                                        <p:attrNameLst>
                                          <p:attrName>ppt_h</p:attrName>
                                        </p:attrNameLst>
                                      </p:cBhvr>
                                      <p:tavLst>
                                        <p:tav tm="0">
                                          <p:val>
                                            <p:strVal val="#ppt_h"/>
                                          </p:val>
                                        </p:tav>
                                        <p:tav tm="100000">
                                          <p:val>
                                            <p:strVal val="#ppt_h"/>
                                          </p:val>
                                        </p:tav>
                                      </p:tavLst>
                                    </p:anim>
                                    <p:animEffect transition="in" filter="fade">
                                      <p:cBhvr>
                                        <p:cTn id="26" dur="1000"/>
                                        <p:tgtEl>
                                          <p:spTgt spid="4"/>
                                        </p:tgtEl>
                                      </p:cBhvr>
                                    </p:animEffect>
                                  </p:childTnLst>
                                </p:cTn>
                              </p:par>
                            </p:childTnLst>
                          </p:cTn>
                        </p:par>
                        <p:par>
                          <p:cTn id="27" fill="hold">
                            <p:stCondLst>
                              <p:cond delay="3500"/>
                            </p:stCondLst>
                            <p:childTnLst>
                              <p:par>
                                <p:cTn id="28" presetID="22" presetClass="entr" presetSubtype="8" fill="hold" nodeType="after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wipe(left)">
                                      <p:cBhvr>
                                        <p:cTn id="30" dur="500"/>
                                        <p:tgtEl>
                                          <p:spTgt spid="6"/>
                                        </p:tgtEl>
                                      </p:cBhvr>
                                    </p:animEffect>
                                  </p:childTnLst>
                                </p:cTn>
                              </p:par>
                            </p:childTnLst>
                          </p:cTn>
                        </p:par>
                        <p:par>
                          <p:cTn id="31" fill="hold">
                            <p:stCondLst>
                              <p:cond delay="4000"/>
                            </p:stCondLst>
                            <p:childTnLst>
                              <p:par>
                                <p:cTn id="32" presetID="42" presetClass="entr" presetSubtype="0" fill="hold" grpId="0" nodeType="afterEffect">
                                  <p:stCondLst>
                                    <p:cond delay="0"/>
                                  </p:stCondLst>
                                  <p:childTnLst>
                                    <p:set>
                                      <p:cBhvr>
                                        <p:cTn id="33" dur="1" fill="hold">
                                          <p:stCondLst>
                                            <p:cond delay="0"/>
                                          </p:stCondLst>
                                        </p:cTn>
                                        <p:tgtEl>
                                          <p:spTgt spid="55"/>
                                        </p:tgtEl>
                                        <p:attrNameLst>
                                          <p:attrName>style.visibility</p:attrName>
                                        </p:attrNameLst>
                                      </p:cBhvr>
                                      <p:to>
                                        <p:strVal val="visible"/>
                                      </p:to>
                                    </p:set>
                                    <p:animEffect transition="in" filter="fade">
                                      <p:cBhvr>
                                        <p:cTn id="34" dur="1000"/>
                                        <p:tgtEl>
                                          <p:spTgt spid="55"/>
                                        </p:tgtEl>
                                      </p:cBhvr>
                                    </p:animEffect>
                                    <p:anim calcmode="lin" valueType="num">
                                      <p:cBhvr>
                                        <p:cTn id="35" dur="1000" fill="hold"/>
                                        <p:tgtEl>
                                          <p:spTgt spid="55"/>
                                        </p:tgtEl>
                                        <p:attrNameLst>
                                          <p:attrName>ppt_x</p:attrName>
                                        </p:attrNameLst>
                                      </p:cBhvr>
                                      <p:tavLst>
                                        <p:tav tm="0">
                                          <p:val>
                                            <p:strVal val="#ppt_x"/>
                                          </p:val>
                                        </p:tav>
                                        <p:tav tm="100000">
                                          <p:val>
                                            <p:strVal val="#ppt_x"/>
                                          </p:val>
                                        </p:tav>
                                      </p:tavLst>
                                    </p:anim>
                                    <p:anim calcmode="lin" valueType="num">
                                      <p:cBhvr>
                                        <p:cTn id="36" dur="1000" fill="hold"/>
                                        <p:tgtEl>
                                          <p:spTgt spid="55"/>
                                        </p:tgtEl>
                                        <p:attrNameLst>
                                          <p:attrName>ppt_y</p:attrName>
                                        </p:attrNameLst>
                                      </p:cBhvr>
                                      <p:tavLst>
                                        <p:tav tm="0">
                                          <p:val>
                                            <p:strVal val="#ppt_y+.1"/>
                                          </p:val>
                                        </p:tav>
                                        <p:tav tm="100000">
                                          <p:val>
                                            <p:strVal val="#ppt_y"/>
                                          </p:val>
                                        </p:tav>
                                      </p:tavLst>
                                    </p:anim>
                                  </p:childTnLst>
                                </p:cTn>
                              </p:par>
                              <p:par>
                                <p:cTn id="37" presetID="47" presetClass="entr" presetSubtype="0" fill="hold" nodeType="with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fade">
                                      <p:cBhvr>
                                        <p:cTn id="39" dur="1000"/>
                                        <p:tgtEl>
                                          <p:spTgt spid="7"/>
                                        </p:tgtEl>
                                      </p:cBhvr>
                                    </p:animEffect>
                                    <p:anim calcmode="lin" valueType="num">
                                      <p:cBhvr>
                                        <p:cTn id="40" dur="1000" fill="hold"/>
                                        <p:tgtEl>
                                          <p:spTgt spid="7"/>
                                        </p:tgtEl>
                                        <p:attrNameLst>
                                          <p:attrName>ppt_x</p:attrName>
                                        </p:attrNameLst>
                                      </p:cBhvr>
                                      <p:tavLst>
                                        <p:tav tm="0">
                                          <p:val>
                                            <p:strVal val="#ppt_x"/>
                                          </p:val>
                                        </p:tav>
                                        <p:tav tm="100000">
                                          <p:val>
                                            <p:strVal val="#ppt_x"/>
                                          </p:val>
                                        </p:tav>
                                      </p:tavLst>
                                    </p:anim>
                                    <p:anim calcmode="lin" valueType="num">
                                      <p:cBhvr>
                                        <p:cTn id="4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5" grpId="0"/>
      <p:bldP spid="64" grpId="0"/>
      <p:bldP spid="4"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cxnSp>
        <p:nvCxnSpPr>
          <p:cNvPr id="108" name="直接连接符 107"/>
          <p:cNvCxnSpPr/>
          <p:nvPr/>
        </p:nvCxnSpPr>
        <p:spPr>
          <a:xfrm>
            <a:off x="502242" y="837506"/>
            <a:ext cx="10561516"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109" name="组合 108"/>
          <p:cNvGrpSpPr/>
          <p:nvPr/>
        </p:nvGrpSpPr>
        <p:grpSpPr>
          <a:xfrm>
            <a:off x="584925" y="398422"/>
            <a:ext cx="4446461" cy="405971"/>
            <a:chOff x="534571" y="319364"/>
            <a:chExt cx="5928620" cy="541295"/>
          </a:xfrm>
        </p:grpSpPr>
        <p:sp>
          <p:nvSpPr>
            <p:cNvPr id="110" name="文本框 23"/>
            <p:cNvSpPr txBox="1"/>
            <p:nvPr/>
          </p:nvSpPr>
          <p:spPr>
            <a:xfrm>
              <a:off x="665958" y="319364"/>
              <a:ext cx="2609434" cy="533480"/>
            </a:xfrm>
            <a:prstGeom prst="rect">
              <a:avLst/>
            </a:prstGeom>
            <a:noFill/>
          </p:spPr>
          <p:txBody>
            <a:bodyPr wrap="none" rtlCol="0">
              <a:spAutoFit/>
            </a:bodyPr>
            <a:lstStyle/>
            <a:p>
              <a:r>
                <a:rPr lang="en-US" altLang="zh-CN" sz="2000" dirty="0">
                  <a:solidFill>
                    <a:srgbClr val="3A3E4A"/>
                  </a:solidFill>
                  <a:latin typeface="微软雅黑" panose="020B0503020204020204" pitchFamily="34" charset="-122"/>
                  <a:ea typeface="微软雅黑" panose="020B0503020204020204" pitchFamily="34" charset="-122"/>
                </a:rPr>
                <a:t>Add tittle text</a:t>
              </a:r>
              <a:r>
                <a:rPr lang="zh-CN" altLang="en-US" sz="2000" dirty="0">
                  <a:solidFill>
                    <a:srgbClr val="3A3E4A"/>
                  </a:solidFill>
                  <a:latin typeface="微软雅黑" panose="020B0503020204020204" pitchFamily="34" charset="-122"/>
                  <a:ea typeface="微软雅黑" panose="020B0503020204020204" pitchFamily="34" charset="-122"/>
                </a:rPr>
                <a:t> </a:t>
              </a:r>
            </a:p>
          </p:txBody>
        </p:sp>
        <p:sp>
          <p:nvSpPr>
            <p:cNvPr id="111" name="等腰三角形 110"/>
            <p:cNvSpPr/>
            <p:nvPr/>
          </p:nvSpPr>
          <p:spPr>
            <a:xfrm rot="16200000" flipH="1" flipV="1">
              <a:off x="439198" y="481327"/>
              <a:ext cx="382225" cy="191480"/>
            </a:xfrm>
            <a:prstGeom prst="triangle">
              <a:avLst/>
            </a:prstGeom>
            <a:solidFill>
              <a:srgbClr val="3A3E4A"/>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latin typeface="+mj-ea"/>
                <a:ea typeface="+mj-ea"/>
              </a:endParaRPr>
            </a:p>
          </p:txBody>
        </p:sp>
        <p:sp>
          <p:nvSpPr>
            <p:cNvPr id="112" name="文本框 23"/>
            <p:cNvSpPr txBox="1"/>
            <p:nvPr/>
          </p:nvSpPr>
          <p:spPr>
            <a:xfrm>
              <a:off x="3010961" y="429773"/>
              <a:ext cx="3452230" cy="430886"/>
            </a:xfrm>
            <a:prstGeom prst="rect">
              <a:avLst/>
            </a:prstGeom>
            <a:noFill/>
          </p:spPr>
          <p:txBody>
            <a:bodyPr wrap="none" rtlCol="0">
              <a:spAutoFit/>
            </a:bodyPr>
            <a:lstStyle/>
            <a:p>
              <a:r>
                <a:rPr lang="en-US" altLang="zh-CN" sz="1500" dirty="0">
                  <a:solidFill>
                    <a:schemeClr val="tx1">
                      <a:lumMod val="60000"/>
                      <a:lumOff val="40000"/>
                    </a:schemeClr>
                  </a:solidFill>
                  <a:latin typeface="+mj-ea"/>
                  <a:ea typeface="+mj-ea"/>
                </a:rPr>
                <a:t>  Click here to add Title</a:t>
              </a:r>
              <a:endParaRPr lang="zh-CN" altLang="en-US" sz="1500" dirty="0">
                <a:solidFill>
                  <a:schemeClr val="tx1">
                    <a:lumMod val="60000"/>
                    <a:lumOff val="40000"/>
                  </a:schemeClr>
                </a:solidFill>
                <a:latin typeface="+mj-ea"/>
                <a:ea typeface="+mj-ea"/>
              </a:endParaRPr>
            </a:p>
          </p:txBody>
        </p:sp>
      </p:grpSp>
      <p:grpSp>
        <p:nvGrpSpPr>
          <p:cNvPr id="7" name="组合 6"/>
          <p:cNvGrpSpPr/>
          <p:nvPr/>
        </p:nvGrpSpPr>
        <p:grpSpPr>
          <a:xfrm>
            <a:off x="3198350" y="2743276"/>
            <a:ext cx="6423074" cy="1761731"/>
            <a:chOff x="3223260" y="2898476"/>
            <a:chExt cx="5437524" cy="1491412"/>
          </a:xfrm>
        </p:grpSpPr>
        <p:grpSp>
          <p:nvGrpSpPr>
            <p:cNvPr id="8" name="组合 7"/>
            <p:cNvGrpSpPr/>
            <p:nvPr/>
          </p:nvGrpSpPr>
          <p:grpSpPr>
            <a:xfrm>
              <a:off x="3223260" y="2999295"/>
              <a:ext cx="5324121" cy="1343737"/>
              <a:chOff x="3223260" y="2999295"/>
              <a:chExt cx="5324121" cy="1343737"/>
            </a:xfrm>
          </p:grpSpPr>
          <p:sp>
            <p:nvSpPr>
              <p:cNvPr id="21" name="任意多边形 20"/>
              <p:cNvSpPr/>
              <p:nvPr/>
            </p:nvSpPr>
            <p:spPr>
              <a:xfrm>
                <a:off x="3223260" y="2999295"/>
                <a:ext cx="1737360" cy="459346"/>
              </a:xfrm>
              <a:custGeom>
                <a:avLst/>
                <a:gdLst>
                  <a:gd name="connsiteX0" fmla="*/ 0 w 1737360"/>
                  <a:gd name="connsiteY0" fmla="*/ 434340 h 459346"/>
                  <a:gd name="connsiteX1" fmla="*/ 1028700 w 1737360"/>
                  <a:gd name="connsiteY1" fmla="*/ 411480 h 459346"/>
                  <a:gd name="connsiteX2" fmla="*/ 1737360 w 1737360"/>
                  <a:gd name="connsiteY2" fmla="*/ 0 h 459346"/>
                </a:gdLst>
                <a:ahLst/>
                <a:cxnLst>
                  <a:cxn ang="0">
                    <a:pos x="connsiteX0" y="connsiteY0"/>
                  </a:cxn>
                  <a:cxn ang="0">
                    <a:pos x="connsiteX1" y="connsiteY1"/>
                  </a:cxn>
                  <a:cxn ang="0">
                    <a:pos x="connsiteX2" y="connsiteY2"/>
                  </a:cxn>
                </a:cxnLst>
                <a:rect l="l" t="t" r="r" b="b"/>
                <a:pathLst>
                  <a:path w="1737360" h="459346">
                    <a:moveTo>
                      <a:pt x="0" y="434340"/>
                    </a:moveTo>
                    <a:cubicBezTo>
                      <a:pt x="369570" y="459105"/>
                      <a:pt x="739140" y="483870"/>
                      <a:pt x="1028700" y="411480"/>
                    </a:cubicBezTo>
                    <a:cubicBezTo>
                      <a:pt x="1318260" y="339090"/>
                      <a:pt x="1527810" y="169545"/>
                      <a:pt x="1737360" y="0"/>
                    </a:cubicBezTo>
                  </a:path>
                </a:pathLst>
              </a:custGeom>
              <a:noFill/>
              <a:ln w="12700" cap="flat" cmpd="sng" algn="ctr">
                <a:solidFill>
                  <a:sysClr val="window" lastClr="FFFFFF">
                    <a:lumMod val="50000"/>
                  </a:sysClr>
                </a:solidFill>
                <a:prstDash val="solid"/>
                <a:miter lim="800000"/>
              </a:ln>
              <a:effectLst/>
            </p:spPr>
            <p:txBody>
              <a:bodyPr rtlCol="0" anchor="ctr"/>
              <a:lstStyle/>
              <a:p>
                <a:pPr algn="ctr" defTabSz="913765"/>
                <a:endParaRPr lang="zh-CN" altLang="en-US" sz="1900" kern="0">
                  <a:solidFill>
                    <a:sysClr val="window" lastClr="FFFFFF"/>
                  </a:solidFill>
                  <a:latin typeface="Calibri" panose="020F0502020204030204"/>
                  <a:ea typeface="宋体" panose="02010600030101010101" pitchFamily="2" charset="-122"/>
                </a:endParaRPr>
              </a:p>
            </p:txBody>
          </p:sp>
          <p:sp>
            <p:nvSpPr>
              <p:cNvPr id="22" name="任意多边形 21"/>
              <p:cNvSpPr/>
              <p:nvPr/>
            </p:nvSpPr>
            <p:spPr>
              <a:xfrm flipV="1">
                <a:off x="3223260" y="3883686"/>
                <a:ext cx="1737360" cy="459346"/>
              </a:xfrm>
              <a:custGeom>
                <a:avLst/>
                <a:gdLst>
                  <a:gd name="connsiteX0" fmla="*/ 0 w 1737360"/>
                  <a:gd name="connsiteY0" fmla="*/ 434340 h 459346"/>
                  <a:gd name="connsiteX1" fmla="*/ 1028700 w 1737360"/>
                  <a:gd name="connsiteY1" fmla="*/ 411480 h 459346"/>
                  <a:gd name="connsiteX2" fmla="*/ 1737360 w 1737360"/>
                  <a:gd name="connsiteY2" fmla="*/ 0 h 459346"/>
                </a:gdLst>
                <a:ahLst/>
                <a:cxnLst>
                  <a:cxn ang="0">
                    <a:pos x="connsiteX0" y="connsiteY0"/>
                  </a:cxn>
                  <a:cxn ang="0">
                    <a:pos x="connsiteX1" y="connsiteY1"/>
                  </a:cxn>
                  <a:cxn ang="0">
                    <a:pos x="connsiteX2" y="connsiteY2"/>
                  </a:cxn>
                </a:cxnLst>
                <a:rect l="l" t="t" r="r" b="b"/>
                <a:pathLst>
                  <a:path w="1737360" h="459346">
                    <a:moveTo>
                      <a:pt x="0" y="434340"/>
                    </a:moveTo>
                    <a:cubicBezTo>
                      <a:pt x="369570" y="459105"/>
                      <a:pt x="739140" y="483870"/>
                      <a:pt x="1028700" y="411480"/>
                    </a:cubicBezTo>
                    <a:cubicBezTo>
                      <a:pt x="1318260" y="339090"/>
                      <a:pt x="1527810" y="169545"/>
                      <a:pt x="1737360" y="0"/>
                    </a:cubicBezTo>
                  </a:path>
                </a:pathLst>
              </a:custGeom>
              <a:noFill/>
              <a:ln w="12700" cap="flat" cmpd="sng" algn="ctr">
                <a:solidFill>
                  <a:sysClr val="window" lastClr="FFFFFF">
                    <a:lumMod val="50000"/>
                  </a:sysClr>
                </a:solidFill>
                <a:prstDash val="solid"/>
                <a:miter lim="800000"/>
              </a:ln>
              <a:effectLst/>
            </p:spPr>
            <p:txBody>
              <a:bodyPr rtlCol="0" anchor="ctr"/>
              <a:lstStyle/>
              <a:p>
                <a:pPr algn="ctr" defTabSz="913765"/>
                <a:endParaRPr lang="zh-CN" altLang="en-US" sz="1900" kern="0">
                  <a:solidFill>
                    <a:sysClr val="window" lastClr="FFFFFF"/>
                  </a:solidFill>
                  <a:latin typeface="Calibri" panose="020F0502020204030204"/>
                  <a:ea typeface="宋体" panose="02010600030101010101" pitchFamily="2" charset="-122"/>
                </a:endParaRPr>
              </a:p>
            </p:txBody>
          </p:sp>
          <p:sp>
            <p:nvSpPr>
              <p:cNvPr id="23" name="任意多边形 22"/>
              <p:cNvSpPr/>
              <p:nvPr/>
            </p:nvSpPr>
            <p:spPr>
              <a:xfrm>
                <a:off x="3243861" y="3035451"/>
                <a:ext cx="5303520" cy="592779"/>
              </a:xfrm>
              <a:custGeom>
                <a:avLst/>
                <a:gdLst>
                  <a:gd name="connsiteX0" fmla="*/ 0 w 5303520"/>
                  <a:gd name="connsiteY0" fmla="*/ 548640 h 592779"/>
                  <a:gd name="connsiteX1" fmla="*/ 3737610 w 5303520"/>
                  <a:gd name="connsiteY1" fmla="*/ 537210 h 592779"/>
                  <a:gd name="connsiteX2" fmla="*/ 5303520 w 5303520"/>
                  <a:gd name="connsiteY2" fmla="*/ 0 h 592779"/>
                </a:gdLst>
                <a:ahLst/>
                <a:cxnLst>
                  <a:cxn ang="0">
                    <a:pos x="connsiteX0" y="connsiteY0"/>
                  </a:cxn>
                  <a:cxn ang="0">
                    <a:pos x="connsiteX1" y="connsiteY1"/>
                  </a:cxn>
                  <a:cxn ang="0">
                    <a:pos x="connsiteX2" y="connsiteY2"/>
                  </a:cxn>
                </a:cxnLst>
                <a:rect l="l" t="t" r="r" b="b"/>
                <a:pathLst>
                  <a:path w="5303520" h="592779">
                    <a:moveTo>
                      <a:pt x="0" y="548640"/>
                    </a:moveTo>
                    <a:cubicBezTo>
                      <a:pt x="1426845" y="588645"/>
                      <a:pt x="2853690" y="628650"/>
                      <a:pt x="3737610" y="537210"/>
                    </a:cubicBezTo>
                    <a:cubicBezTo>
                      <a:pt x="4621530" y="445770"/>
                      <a:pt x="4962525" y="222885"/>
                      <a:pt x="5303520" y="0"/>
                    </a:cubicBezTo>
                  </a:path>
                </a:pathLst>
              </a:custGeom>
              <a:noFill/>
              <a:ln w="12700" cap="flat" cmpd="sng" algn="ctr">
                <a:solidFill>
                  <a:sysClr val="window" lastClr="FFFFFF">
                    <a:lumMod val="50000"/>
                  </a:sysClr>
                </a:solidFill>
                <a:prstDash val="solid"/>
                <a:miter lim="800000"/>
              </a:ln>
              <a:effectLst/>
            </p:spPr>
            <p:txBody>
              <a:bodyPr rtlCol="0" anchor="ctr"/>
              <a:lstStyle/>
              <a:p>
                <a:pPr algn="ctr" defTabSz="913765"/>
                <a:endParaRPr lang="zh-CN" altLang="en-US" sz="1900" kern="0">
                  <a:solidFill>
                    <a:sysClr val="window" lastClr="FFFFFF"/>
                  </a:solidFill>
                  <a:latin typeface="Calibri" panose="020F0502020204030204"/>
                  <a:ea typeface="宋体" panose="02010600030101010101" pitchFamily="2" charset="-122"/>
                </a:endParaRPr>
              </a:p>
            </p:txBody>
          </p:sp>
          <p:sp>
            <p:nvSpPr>
              <p:cNvPr id="24" name="任意多边形 23"/>
              <p:cNvSpPr/>
              <p:nvPr/>
            </p:nvSpPr>
            <p:spPr>
              <a:xfrm flipV="1">
                <a:off x="3243861" y="3696011"/>
                <a:ext cx="5303520" cy="592779"/>
              </a:xfrm>
              <a:custGeom>
                <a:avLst/>
                <a:gdLst>
                  <a:gd name="connsiteX0" fmla="*/ 0 w 5303520"/>
                  <a:gd name="connsiteY0" fmla="*/ 548640 h 592779"/>
                  <a:gd name="connsiteX1" fmla="*/ 3737610 w 5303520"/>
                  <a:gd name="connsiteY1" fmla="*/ 537210 h 592779"/>
                  <a:gd name="connsiteX2" fmla="*/ 5303520 w 5303520"/>
                  <a:gd name="connsiteY2" fmla="*/ 0 h 592779"/>
                </a:gdLst>
                <a:ahLst/>
                <a:cxnLst>
                  <a:cxn ang="0">
                    <a:pos x="connsiteX0" y="connsiteY0"/>
                  </a:cxn>
                  <a:cxn ang="0">
                    <a:pos x="connsiteX1" y="connsiteY1"/>
                  </a:cxn>
                  <a:cxn ang="0">
                    <a:pos x="connsiteX2" y="connsiteY2"/>
                  </a:cxn>
                </a:cxnLst>
                <a:rect l="l" t="t" r="r" b="b"/>
                <a:pathLst>
                  <a:path w="5303520" h="592779">
                    <a:moveTo>
                      <a:pt x="0" y="548640"/>
                    </a:moveTo>
                    <a:cubicBezTo>
                      <a:pt x="1426845" y="588645"/>
                      <a:pt x="2853690" y="628650"/>
                      <a:pt x="3737610" y="537210"/>
                    </a:cubicBezTo>
                    <a:cubicBezTo>
                      <a:pt x="4621530" y="445770"/>
                      <a:pt x="4962525" y="222885"/>
                      <a:pt x="5303520" y="0"/>
                    </a:cubicBezTo>
                  </a:path>
                </a:pathLst>
              </a:custGeom>
              <a:noFill/>
              <a:ln w="12700" cap="flat" cmpd="sng" algn="ctr">
                <a:solidFill>
                  <a:sysClr val="window" lastClr="FFFFFF">
                    <a:lumMod val="50000"/>
                  </a:sysClr>
                </a:solidFill>
                <a:prstDash val="solid"/>
                <a:miter lim="800000"/>
              </a:ln>
              <a:effectLst/>
            </p:spPr>
            <p:txBody>
              <a:bodyPr rtlCol="0" anchor="ctr"/>
              <a:lstStyle/>
              <a:p>
                <a:pPr algn="ctr" defTabSz="913765"/>
                <a:endParaRPr lang="zh-CN" altLang="en-US" sz="1900" kern="0">
                  <a:solidFill>
                    <a:sysClr val="window" lastClr="FFFFFF"/>
                  </a:solidFill>
                  <a:latin typeface="Calibri" panose="020F0502020204030204"/>
                  <a:ea typeface="宋体" panose="02010600030101010101" pitchFamily="2" charset="-122"/>
                </a:endParaRPr>
              </a:p>
            </p:txBody>
          </p:sp>
        </p:grpSp>
        <p:grpSp>
          <p:nvGrpSpPr>
            <p:cNvPr id="9" name="组合 8"/>
            <p:cNvGrpSpPr/>
            <p:nvPr/>
          </p:nvGrpSpPr>
          <p:grpSpPr>
            <a:xfrm>
              <a:off x="4898862" y="2898476"/>
              <a:ext cx="147954" cy="147954"/>
              <a:chOff x="5840809" y="2492376"/>
              <a:chExt cx="493316" cy="493316"/>
            </a:xfrm>
          </p:grpSpPr>
          <p:sp>
            <p:nvSpPr>
              <p:cNvPr id="19" name="椭圆 18"/>
              <p:cNvSpPr/>
              <p:nvPr/>
            </p:nvSpPr>
            <p:spPr>
              <a:xfrm>
                <a:off x="5840809" y="2492376"/>
                <a:ext cx="493316" cy="493316"/>
              </a:xfrm>
              <a:prstGeom prst="ellipse">
                <a:avLst/>
              </a:prstGeom>
              <a:gradFill flip="none" rotWithShape="1">
                <a:gsLst>
                  <a:gs pos="0">
                    <a:srgbClr val="A5A5A5">
                      <a:lumMod val="5000"/>
                      <a:lumOff val="95000"/>
                    </a:srgbClr>
                  </a:gs>
                  <a:gs pos="74000">
                    <a:srgbClr val="A5A5A5">
                      <a:lumMod val="45000"/>
                      <a:lumOff val="55000"/>
                    </a:srgbClr>
                  </a:gs>
                  <a:gs pos="83000">
                    <a:srgbClr val="A5A5A5">
                      <a:lumMod val="45000"/>
                      <a:lumOff val="55000"/>
                    </a:srgbClr>
                  </a:gs>
                  <a:gs pos="100000">
                    <a:srgbClr val="A5A5A5">
                      <a:lumMod val="30000"/>
                      <a:lumOff val="70000"/>
                    </a:srgbClr>
                  </a:gs>
                </a:gsLst>
                <a:lin ang="18900000" scaled="1"/>
                <a:tileRect/>
              </a:gradFill>
              <a:ln w="12700" cap="flat" cmpd="sng" algn="ctr">
                <a:gradFill flip="none" rotWithShape="1">
                  <a:gsLst>
                    <a:gs pos="0">
                      <a:srgbClr val="A5A5A5">
                        <a:lumMod val="5000"/>
                        <a:lumOff val="95000"/>
                      </a:srgbClr>
                    </a:gs>
                    <a:gs pos="74000">
                      <a:srgbClr val="A5A5A5">
                        <a:lumMod val="45000"/>
                        <a:lumOff val="55000"/>
                      </a:srgbClr>
                    </a:gs>
                    <a:gs pos="83000">
                      <a:srgbClr val="A5A5A5">
                        <a:lumMod val="45000"/>
                        <a:lumOff val="55000"/>
                      </a:srgbClr>
                    </a:gs>
                    <a:gs pos="100000">
                      <a:srgbClr val="A5A5A5">
                        <a:lumMod val="30000"/>
                        <a:lumOff val="70000"/>
                      </a:srgbClr>
                    </a:gs>
                  </a:gsLst>
                  <a:lin ang="8100000" scaled="1"/>
                  <a:tileRect/>
                </a:gradFill>
                <a:prstDash val="solid"/>
                <a:miter lim="800000"/>
              </a:ln>
              <a:effectLst>
                <a:outerShdw blurRad="50800" dist="38100" dir="8100000" algn="tr" rotWithShape="0">
                  <a:prstClr val="black">
                    <a:alpha val="40000"/>
                  </a:prstClr>
                </a:outerShdw>
              </a:effectLst>
            </p:spPr>
            <p:txBody>
              <a:bodyPr rtlCol="0" anchor="ctr"/>
              <a:lstStyle/>
              <a:p>
                <a:pPr algn="ctr" defTabSz="913765"/>
                <a:endParaRPr lang="zh-CN" altLang="en-US" sz="1900" kern="0">
                  <a:solidFill>
                    <a:sysClr val="window" lastClr="FFFFFF"/>
                  </a:solidFill>
                  <a:latin typeface="Calibri" panose="020F0502020204030204"/>
                  <a:ea typeface="宋体" panose="02010600030101010101" pitchFamily="2" charset="-122"/>
                </a:endParaRPr>
              </a:p>
            </p:txBody>
          </p:sp>
          <p:sp>
            <p:nvSpPr>
              <p:cNvPr id="20" name="椭圆 19"/>
              <p:cNvSpPr/>
              <p:nvPr/>
            </p:nvSpPr>
            <p:spPr>
              <a:xfrm>
                <a:off x="5889859" y="2541426"/>
                <a:ext cx="395216" cy="395216"/>
              </a:xfrm>
              <a:prstGeom prst="ellipse">
                <a:avLst/>
              </a:prstGeom>
              <a:solidFill>
                <a:srgbClr val="3A3E4A"/>
              </a:solidFill>
              <a:ln w="12700" cap="flat" cmpd="sng" algn="ctr">
                <a:noFill/>
                <a:prstDash val="solid"/>
                <a:miter lim="800000"/>
              </a:ln>
              <a:effectLst>
                <a:innerShdw blurRad="50800">
                  <a:prstClr val="black"/>
                </a:innerShdw>
              </a:effectLst>
            </p:spPr>
            <p:txBody>
              <a:bodyPr rtlCol="0" anchor="ctr"/>
              <a:lstStyle/>
              <a:p>
                <a:pPr algn="ctr" defTabSz="913765"/>
                <a:endParaRPr lang="zh-CN" altLang="en-US" sz="1900" kern="0" dirty="0">
                  <a:solidFill>
                    <a:sysClr val="window" lastClr="FFFFFF"/>
                  </a:solidFill>
                  <a:latin typeface="Calibri" panose="020F0502020204030204"/>
                  <a:ea typeface="宋体" panose="02010600030101010101" pitchFamily="2" charset="-122"/>
                </a:endParaRPr>
              </a:p>
            </p:txBody>
          </p:sp>
        </p:grpSp>
        <p:grpSp>
          <p:nvGrpSpPr>
            <p:cNvPr id="10" name="组合 9"/>
            <p:cNvGrpSpPr/>
            <p:nvPr/>
          </p:nvGrpSpPr>
          <p:grpSpPr>
            <a:xfrm>
              <a:off x="4884151" y="4241934"/>
              <a:ext cx="147954" cy="147954"/>
              <a:chOff x="5840809" y="2492376"/>
              <a:chExt cx="493316" cy="493316"/>
            </a:xfrm>
          </p:grpSpPr>
          <p:sp>
            <p:nvSpPr>
              <p:cNvPr id="17" name="椭圆 16"/>
              <p:cNvSpPr/>
              <p:nvPr/>
            </p:nvSpPr>
            <p:spPr>
              <a:xfrm>
                <a:off x="5840809" y="2492376"/>
                <a:ext cx="493316" cy="493316"/>
              </a:xfrm>
              <a:prstGeom prst="ellipse">
                <a:avLst/>
              </a:prstGeom>
              <a:gradFill flip="none" rotWithShape="1">
                <a:gsLst>
                  <a:gs pos="0">
                    <a:srgbClr val="A5A5A5">
                      <a:lumMod val="5000"/>
                      <a:lumOff val="95000"/>
                    </a:srgbClr>
                  </a:gs>
                  <a:gs pos="74000">
                    <a:srgbClr val="A5A5A5">
                      <a:lumMod val="45000"/>
                      <a:lumOff val="55000"/>
                    </a:srgbClr>
                  </a:gs>
                  <a:gs pos="83000">
                    <a:srgbClr val="A5A5A5">
                      <a:lumMod val="45000"/>
                      <a:lumOff val="55000"/>
                    </a:srgbClr>
                  </a:gs>
                  <a:gs pos="100000">
                    <a:srgbClr val="A5A5A5">
                      <a:lumMod val="30000"/>
                      <a:lumOff val="70000"/>
                    </a:srgbClr>
                  </a:gs>
                </a:gsLst>
                <a:lin ang="18900000" scaled="1"/>
                <a:tileRect/>
              </a:gradFill>
              <a:ln w="12700" cap="flat" cmpd="sng" algn="ctr">
                <a:gradFill flip="none" rotWithShape="1">
                  <a:gsLst>
                    <a:gs pos="0">
                      <a:srgbClr val="A5A5A5">
                        <a:lumMod val="5000"/>
                        <a:lumOff val="95000"/>
                      </a:srgbClr>
                    </a:gs>
                    <a:gs pos="74000">
                      <a:srgbClr val="A5A5A5">
                        <a:lumMod val="45000"/>
                        <a:lumOff val="55000"/>
                      </a:srgbClr>
                    </a:gs>
                    <a:gs pos="83000">
                      <a:srgbClr val="A5A5A5">
                        <a:lumMod val="45000"/>
                        <a:lumOff val="55000"/>
                      </a:srgbClr>
                    </a:gs>
                    <a:gs pos="100000">
                      <a:srgbClr val="A5A5A5">
                        <a:lumMod val="30000"/>
                        <a:lumOff val="70000"/>
                      </a:srgbClr>
                    </a:gs>
                  </a:gsLst>
                  <a:lin ang="8100000" scaled="1"/>
                  <a:tileRect/>
                </a:gradFill>
                <a:prstDash val="solid"/>
                <a:miter lim="800000"/>
              </a:ln>
              <a:effectLst>
                <a:outerShdw blurRad="50800" dist="38100" dir="8100000" algn="tr" rotWithShape="0">
                  <a:prstClr val="black">
                    <a:alpha val="40000"/>
                  </a:prstClr>
                </a:outerShdw>
              </a:effectLst>
            </p:spPr>
            <p:txBody>
              <a:bodyPr rtlCol="0" anchor="ctr"/>
              <a:lstStyle/>
              <a:p>
                <a:pPr algn="ctr" defTabSz="913765"/>
                <a:endParaRPr lang="zh-CN" altLang="en-US" sz="1900" kern="0">
                  <a:solidFill>
                    <a:sysClr val="window" lastClr="FFFFFF"/>
                  </a:solidFill>
                  <a:latin typeface="Calibri" panose="020F0502020204030204"/>
                  <a:ea typeface="宋体" panose="02010600030101010101" pitchFamily="2" charset="-122"/>
                </a:endParaRPr>
              </a:p>
            </p:txBody>
          </p:sp>
          <p:sp>
            <p:nvSpPr>
              <p:cNvPr id="18" name="椭圆 17"/>
              <p:cNvSpPr/>
              <p:nvPr/>
            </p:nvSpPr>
            <p:spPr>
              <a:xfrm>
                <a:off x="5889859" y="2541426"/>
                <a:ext cx="395216" cy="395216"/>
              </a:xfrm>
              <a:prstGeom prst="ellipse">
                <a:avLst/>
              </a:prstGeom>
              <a:solidFill>
                <a:srgbClr val="3A3E4A"/>
              </a:solidFill>
              <a:ln w="12700" cap="flat" cmpd="sng" algn="ctr">
                <a:noFill/>
                <a:prstDash val="solid"/>
                <a:miter lim="800000"/>
              </a:ln>
              <a:effectLst>
                <a:innerShdw blurRad="50800">
                  <a:prstClr val="black"/>
                </a:innerShdw>
              </a:effectLst>
            </p:spPr>
            <p:txBody>
              <a:bodyPr rtlCol="0" anchor="ctr"/>
              <a:lstStyle/>
              <a:p>
                <a:pPr algn="ctr" defTabSz="913765"/>
                <a:endParaRPr lang="zh-CN" altLang="en-US" sz="1900" kern="0" dirty="0">
                  <a:solidFill>
                    <a:sysClr val="window" lastClr="FFFFFF"/>
                  </a:solidFill>
                  <a:latin typeface="Calibri" panose="020F0502020204030204"/>
                  <a:ea typeface="宋体" panose="02010600030101010101" pitchFamily="2" charset="-122"/>
                </a:endParaRPr>
              </a:p>
            </p:txBody>
          </p:sp>
        </p:grpSp>
        <p:grpSp>
          <p:nvGrpSpPr>
            <p:cNvPr id="11" name="组合 10"/>
            <p:cNvGrpSpPr/>
            <p:nvPr/>
          </p:nvGrpSpPr>
          <p:grpSpPr>
            <a:xfrm>
              <a:off x="8512830" y="2915488"/>
              <a:ext cx="147954" cy="147954"/>
              <a:chOff x="5840809" y="2492376"/>
              <a:chExt cx="493316" cy="493316"/>
            </a:xfrm>
          </p:grpSpPr>
          <p:sp>
            <p:nvSpPr>
              <p:cNvPr id="15" name="椭圆 14"/>
              <p:cNvSpPr/>
              <p:nvPr/>
            </p:nvSpPr>
            <p:spPr>
              <a:xfrm>
                <a:off x="5840809" y="2492376"/>
                <a:ext cx="493316" cy="493316"/>
              </a:xfrm>
              <a:prstGeom prst="ellipse">
                <a:avLst/>
              </a:prstGeom>
              <a:gradFill flip="none" rotWithShape="1">
                <a:gsLst>
                  <a:gs pos="0">
                    <a:srgbClr val="A5A5A5">
                      <a:lumMod val="5000"/>
                      <a:lumOff val="95000"/>
                    </a:srgbClr>
                  </a:gs>
                  <a:gs pos="74000">
                    <a:srgbClr val="A5A5A5">
                      <a:lumMod val="45000"/>
                      <a:lumOff val="55000"/>
                    </a:srgbClr>
                  </a:gs>
                  <a:gs pos="83000">
                    <a:srgbClr val="A5A5A5">
                      <a:lumMod val="45000"/>
                      <a:lumOff val="55000"/>
                    </a:srgbClr>
                  </a:gs>
                  <a:gs pos="100000">
                    <a:srgbClr val="A5A5A5">
                      <a:lumMod val="30000"/>
                      <a:lumOff val="70000"/>
                    </a:srgbClr>
                  </a:gs>
                </a:gsLst>
                <a:lin ang="18900000" scaled="1"/>
                <a:tileRect/>
              </a:gradFill>
              <a:ln w="12700" cap="flat" cmpd="sng" algn="ctr">
                <a:gradFill flip="none" rotWithShape="1">
                  <a:gsLst>
                    <a:gs pos="0">
                      <a:srgbClr val="A5A5A5">
                        <a:lumMod val="5000"/>
                        <a:lumOff val="95000"/>
                      </a:srgbClr>
                    </a:gs>
                    <a:gs pos="74000">
                      <a:srgbClr val="A5A5A5">
                        <a:lumMod val="45000"/>
                        <a:lumOff val="55000"/>
                      </a:srgbClr>
                    </a:gs>
                    <a:gs pos="83000">
                      <a:srgbClr val="A5A5A5">
                        <a:lumMod val="45000"/>
                        <a:lumOff val="55000"/>
                      </a:srgbClr>
                    </a:gs>
                    <a:gs pos="100000">
                      <a:srgbClr val="A5A5A5">
                        <a:lumMod val="30000"/>
                        <a:lumOff val="70000"/>
                      </a:srgbClr>
                    </a:gs>
                  </a:gsLst>
                  <a:lin ang="8100000" scaled="1"/>
                  <a:tileRect/>
                </a:gradFill>
                <a:prstDash val="solid"/>
                <a:miter lim="800000"/>
              </a:ln>
              <a:effectLst>
                <a:outerShdw blurRad="50800" dist="38100" dir="8100000" algn="tr" rotWithShape="0">
                  <a:prstClr val="black">
                    <a:alpha val="40000"/>
                  </a:prstClr>
                </a:outerShdw>
              </a:effectLst>
            </p:spPr>
            <p:txBody>
              <a:bodyPr rtlCol="0" anchor="ctr"/>
              <a:lstStyle/>
              <a:p>
                <a:pPr algn="ctr" defTabSz="913765"/>
                <a:endParaRPr lang="zh-CN" altLang="en-US" sz="1900" kern="0">
                  <a:solidFill>
                    <a:sysClr val="window" lastClr="FFFFFF"/>
                  </a:solidFill>
                  <a:latin typeface="Calibri" panose="020F0502020204030204"/>
                  <a:ea typeface="宋体" panose="02010600030101010101" pitchFamily="2" charset="-122"/>
                </a:endParaRPr>
              </a:p>
            </p:txBody>
          </p:sp>
          <p:sp>
            <p:nvSpPr>
              <p:cNvPr id="16" name="椭圆 15"/>
              <p:cNvSpPr/>
              <p:nvPr/>
            </p:nvSpPr>
            <p:spPr>
              <a:xfrm>
                <a:off x="5889859" y="2541426"/>
                <a:ext cx="395216" cy="395216"/>
              </a:xfrm>
              <a:prstGeom prst="ellipse">
                <a:avLst/>
              </a:prstGeom>
              <a:solidFill>
                <a:srgbClr val="3A3E4A"/>
              </a:solidFill>
              <a:ln w="12700" cap="flat" cmpd="sng" algn="ctr">
                <a:noFill/>
                <a:prstDash val="solid"/>
                <a:miter lim="800000"/>
              </a:ln>
              <a:effectLst>
                <a:innerShdw blurRad="50800">
                  <a:prstClr val="black"/>
                </a:innerShdw>
              </a:effectLst>
            </p:spPr>
            <p:txBody>
              <a:bodyPr rtlCol="0" anchor="ctr"/>
              <a:lstStyle/>
              <a:p>
                <a:pPr algn="ctr" defTabSz="913765"/>
                <a:endParaRPr lang="zh-CN" altLang="en-US" sz="1900" kern="0" dirty="0">
                  <a:solidFill>
                    <a:sysClr val="window" lastClr="FFFFFF"/>
                  </a:solidFill>
                  <a:latin typeface="Calibri" panose="020F0502020204030204"/>
                  <a:ea typeface="宋体" panose="02010600030101010101" pitchFamily="2" charset="-122"/>
                </a:endParaRPr>
              </a:p>
            </p:txBody>
          </p:sp>
        </p:grpSp>
        <p:grpSp>
          <p:nvGrpSpPr>
            <p:cNvPr id="12" name="组合 11"/>
            <p:cNvGrpSpPr/>
            <p:nvPr/>
          </p:nvGrpSpPr>
          <p:grpSpPr>
            <a:xfrm>
              <a:off x="8486689" y="4213226"/>
              <a:ext cx="147954" cy="147954"/>
              <a:chOff x="5840809" y="2492376"/>
              <a:chExt cx="493316" cy="493316"/>
            </a:xfrm>
          </p:grpSpPr>
          <p:sp>
            <p:nvSpPr>
              <p:cNvPr id="13" name="椭圆 12"/>
              <p:cNvSpPr/>
              <p:nvPr/>
            </p:nvSpPr>
            <p:spPr>
              <a:xfrm>
                <a:off x="5840809" y="2492376"/>
                <a:ext cx="493316" cy="493316"/>
              </a:xfrm>
              <a:prstGeom prst="ellipse">
                <a:avLst/>
              </a:prstGeom>
              <a:gradFill flip="none" rotWithShape="1">
                <a:gsLst>
                  <a:gs pos="0">
                    <a:srgbClr val="A5A5A5">
                      <a:lumMod val="5000"/>
                      <a:lumOff val="95000"/>
                    </a:srgbClr>
                  </a:gs>
                  <a:gs pos="74000">
                    <a:srgbClr val="A5A5A5">
                      <a:lumMod val="45000"/>
                      <a:lumOff val="55000"/>
                    </a:srgbClr>
                  </a:gs>
                  <a:gs pos="83000">
                    <a:srgbClr val="A5A5A5">
                      <a:lumMod val="45000"/>
                      <a:lumOff val="55000"/>
                    </a:srgbClr>
                  </a:gs>
                  <a:gs pos="100000">
                    <a:srgbClr val="A5A5A5">
                      <a:lumMod val="30000"/>
                      <a:lumOff val="70000"/>
                    </a:srgbClr>
                  </a:gs>
                </a:gsLst>
                <a:lin ang="18900000" scaled="1"/>
                <a:tileRect/>
              </a:gradFill>
              <a:ln w="12700" cap="flat" cmpd="sng" algn="ctr">
                <a:gradFill flip="none" rotWithShape="1">
                  <a:gsLst>
                    <a:gs pos="0">
                      <a:srgbClr val="A5A5A5">
                        <a:lumMod val="5000"/>
                        <a:lumOff val="95000"/>
                      </a:srgbClr>
                    </a:gs>
                    <a:gs pos="74000">
                      <a:srgbClr val="A5A5A5">
                        <a:lumMod val="45000"/>
                        <a:lumOff val="55000"/>
                      </a:srgbClr>
                    </a:gs>
                    <a:gs pos="83000">
                      <a:srgbClr val="A5A5A5">
                        <a:lumMod val="45000"/>
                        <a:lumOff val="55000"/>
                      </a:srgbClr>
                    </a:gs>
                    <a:gs pos="100000">
                      <a:srgbClr val="A5A5A5">
                        <a:lumMod val="30000"/>
                        <a:lumOff val="70000"/>
                      </a:srgbClr>
                    </a:gs>
                  </a:gsLst>
                  <a:lin ang="8100000" scaled="1"/>
                  <a:tileRect/>
                </a:gradFill>
                <a:prstDash val="solid"/>
                <a:miter lim="800000"/>
              </a:ln>
              <a:effectLst>
                <a:outerShdw blurRad="50800" dist="38100" dir="8100000" algn="tr" rotWithShape="0">
                  <a:prstClr val="black">
                    <a:alpha val="40000"/>
                  </a:prstClr>
                </a:outerShdw>
              </a:effectLst>
            </p:spPr>
            <p:txBody>
              <a:bodyPr rtlCol="0" anchor="ctr"/>
              <a:lstStyle/>
              <a:p>
                <a:pPr algn="ctr" defTabSz="913765"/>
                <a:endParaRPr lang="zh-CN" altLang="en-US" sz="1900" kern="0">
                  <a:solidFill>
                    <a:sysClr val="window" lastClr="FFFFFF"/>
                  </a:solidFill>
                  <a:latin typeface="Calibri" panose="020F0502020204030204"/>
                  <a:ea typeface="宋体" panose="02010600030101010101" pitchFamily="2" charset="-122"/>
                </a:endParaRPr>
              </a:p>
            </p:txBody>
          </p:sp>
          <p:sp>
            <p:nvSpPr>
              <p:cNvPr id="14" name="椭圆 13"/>
              <p:cNvSpPr/>
              <p:nvPr/>
            </p:nvSpPr>
            <p:spPr>
              <a:xfrm>
                <a:off x="5889859" y="2541426"/>
                <a:ext cx="395216" cy="395216"/>
              </a:xfrm>
              <a:prstGeom prst="ellipse">
                <a:avLst/>
              </a:prstGeom>
              <a:solidFill>
                <a:srgbClr val="3A3E4A"/>
              </a:solidFill>
              <a:ln w="12700" cap="flat" cmpd="sng" algn="ctr">
                <a:noFill/>
                <a:prstDash val="solid"/>
                <a:miter lim="800000"/>
              </a:ln>
              <a:effectLst>
                <a:innerShdw blurRad="50800">
                  <a:prstClr val="black"/>
                </a:innerShdw>
              </a:effectLst>
            </p:spPr>
            <p:txBody>
              <a:bodyPr rtlCol="0" anchor="ctr"/>
              <a:lstStyle/>
              <a:p>
                <a:pPr algn="ctr" defTabSz="913765"/>
                <a:endParaRPr lang="zh-CN" altLang="en-US" sz="1900" kern="0" dirty="0">
                  <a:solidFill>
                    <a:sysClr val="window" lastClr="FFFFFF"/>
                  </a:solidFill>
                  <a:latin typeface="Calibri" panose="020F0502020204030204"/>
                  <a:ea typeface="宋体" panose="02010600030101010101" pitchFamily="2" charset="-122"/>
                </a:endParaRPr>
              </a:p>
            </p:txBody>
          </p:sp>
        </p:grpSp>
      </p:grpSp>
      <p:grpSp>
        <p:nvGrpSpPr>
          <p:cNvPr id="25" name="组合 24"/>
          <p:cNvGrpSpPr/>
          <p:nvPr/>
        </p:nvGrpSpPr>
        <p:grpSpPr>
          <a:xfrm>
            <a:off x="1583018" y="2820888"/>
            <a:ext cx="1910759" cy="1647207"/>
            <a:chOff x="5476787" y="3434080"/>
            <a:chExt cx="742493" cy="640080"/>
          </a:xfrm>
        </p:grpSpPr>
        <p:sp>
          <p:nvSpPr>
            <p:cNvPr id="26" name="六边形 25"/>
            <p:cNvSpPr/>
            <p:nvPr/>
          </p:nvSpPr>
          <p:spPr>
            <a:xfrm>
              <a:off x="5476787" y="3434080"/>
              <a:ext cx="742493" cy="640080"/>
            </a:xfrm>
            <a:prstGeom prst="hexagon">
              <a:avLst/>
            </a:prstGeom>
            <a:gradFill flip="none" rotWithShape="1">
              <a:gsLst>
                <a:gs pos="0">
                  <a:srgbClr val="A5A5A5">
                    <a:lumMod val="5000"/>
                    <a:lumOff val="95000"/>
                  </a:srgbClr>
                </a:gs>
                <a:gs pos="74000">
                  <a:srgbClr val="A5A5A5">
                    <a:lumMod val="45000"/>
                    <a:lumOff val="55000"/>
                  </a:srgbClr>
                </a:gs>
                <a:gs pos="83000">
                  <a:srgbClr val="A5A5A5">
                    <a:lumMod val="45000"/>
                    <a:lumOff val="55000"/>
                  </a:srgbClr>
                </a:gs>
                <a:gs pos="100000">
                  <a:srgbClr val="A5A5A5">
                    <a:lumMod val="30000"/>
                    <a:lumOff val="70000"/>
                  </a:srgbClr>
                </a:gs>
              </a:gsLst>
              <a:lin ang="18900000" scaled="1"/>
              <a:tileRect/>
            </a:gradFill>
            <a:ln w="12700" cap="flat" cmpd="sng" algn="ctr">
              <a:gradFill flip="none" rotWithShape="1">
                <a:gsLst>
                  <a:gs pos="0">
                    <a:srgbClr val="A5A5A5">
                      <a:lumMod val="5000"/>
                      <a:lumOff val="95000"/>
                    </a:srgbClr>
                  </a:gs>
                  <a:gs pos="74000">
                    <a:srgbClr val="A5A5A5">
                      <a:lumMod val="45000"/>
                      <a:lumOff val="55000"/>
                    </a:srgbClr>
                  </a:gs>
                  <a:gs pos="83000">
                    <a:srgbClr val="A5A5A5">
                      <a:lumMod val="45000"/>
                      <a:lumOff val="55000"/>
                    </a:srgbClr>
                  </a:gs>
                  <a:gs pos="100000">
                    <a:srgbClr val="A5A5A5">
                      <a:lumMod val="30000"/>
                      <a:lumOff val="70000"/>
                    </a:srgbClr>
                  </a:gs>
                </a:gsLst>
                <a:lin ang="8100000" scaled="1"/>
                <a:tileRect/>
              </a:gradFill>
              <a:prstDash val="solid"/>
              <a:miter lim="800000"/>
            </a:ln>
            <a:effectLst>
              <a:outerShdw blurRad="139700" dist="38100" dir="8100000" algn="tr" rotWithShape="0">
                <a:prstClr val="black">
                  <a:alpha val="40000"/>
                </a:prstClr>
              </a:outerShdw>
            </a:effectLst>
          </p:spPr>
          <p:txBody>
            <a:bodyPr rtlCol="0" anchor="ctr"/>
            <a:lstStyle/>
            <a:p>
              <a:pPr algn="ctr" defTabSz="913765"/>
              <a:endParaRPr lang="zh-CN" altLang="en-US" sz="1900" kern="0">
                <a:solidFill>
                  <a:sysClr val="window" lastClr="FFFFFF"/>
                </a:solidFill>
                <a:latin typeface="Calibri" panose="020F0502020204030204"/>
                <a:ea typeface="宋体" panose="02010600030101010101" pitchFamily="2" charset="-122"/>
              </a:endParaRPr>
            </a:p>
          </p:txBody>
        </p:sp>
        <p:sp>
          <p:nvSpPr>
            <p:cNvPr id="27" name="六边形 26"/>
            <p:cNvSpPr/>
            <p:nvPr/>
          </p:nvSpPr>
          <p:spPr>
            <a:xfrm>
              <a:off x="5544172" y="3492171"/>
              <a:ext cx="607723" cy="523899"/>
            </a:xfrm>
            <a:prstGeom prst="hexagon">
              <a:avLst/>
            </a:prstGeom>
            <a:solidFill>
              <a:srgbClr val="3A3E4A"/>
            </a:solidFill>
            <a:ln w="12700" cap="flat" cmpd="sng" algn="ctr">
              <a:noFill/>
              <a:prstDash val="solid"/>
              <a:miter lim="800000"/>
            </a:ln>
            <a:effectLst>
              <a:innerShdw blurRad="127000">
                <a:prstClr val="black"/>
              </a:innerShdw>
            </a:effectLst>
          </p:spPr>
          <p:txBody>
            <a:bodyPr rtlCol="0" anchor="ctr"/>
            <a:lstStyle/>
            <a:p>
              <a:pPr algn="ctr" defTabSz="913765"/>
              <a:endParaRPr lang="zh-CN" altLang="en-US" sz="800" kern="0" dirty="0">
                <a:solidFill>
                  <a:sysClr val="window" lastClr="FFFFFF"/>
                </a:solidFill>
                <a:latin typeface="Britannic Bold" panose="020B0903060703020204" pitchFamily="34" charset="0"/>
                <a:ea typeface="宋体" panose="02010600030101010101" pitchFamily="2" charset="-122"/>
              </a:endParaRPr>
            </a:p>
          </p:txBody>
        </p:sp>
        <p:sp>
          <p:nvSpPr>
            <p:cNvPr id="28" name="矩形 27"/>
            <p:cNvSpPr/>
            <p:nvPr/>
          </p:nvSpPr>
          <p:spPr>
            <a:xfrm>
              <a:off x="5577644" y="3674466"/>
              <a:ext cx="561361" cy="155477"/>
            </a:xfrm>
            <a:prstGeom prst="rect">
              <a:avLst/>
            </a:prstGeom>
          </p:spPr>
          <p:txBody>
            <a:bodyPr wrap="none">
              <a:spAutoFit/>
            </a:bodyPr>
            <a:lstStyle/>
            <a:p>
              <a:pPr algn="ctr" defTabSz="913765"/>
              <a:r>
                <a:rPr lang="en-US" altLang="zh-CN" sz="2000" b="1" kern="0" dirty="0">
                  <a:solidFill>
                    <a:sysClr val="window" lastClr="FFFFFF"/>
                  </a:solidFill>
                  <a:latin typeface="微软雅黑" panose="020B0503020204020204" pitchFamily="34" charset="-122"/>
                  <a:ea typeface="微软雅黑" panose="020B0503020204020204" pitchFamily="34" charset="-122"/>
                </a:rPr>
                <a:t>Tittle text</a:t>
              </a:r>
            </a:p>
          </p:txBody>
        </p:sp>
      </p:grpSp>
      <p:grpSp>
        <p:nvGrpSpPr>
          <p:cNvPr id="29" name="组合 28"/>
          <p:cNvGrpSpPr/>
          <p:nvPr/>
        </p:nvGrpSpPr>
        <p:grpSpPr>
          <a:xfrm>
            <a:off x="3711410" y="1481380"/>
            <a:ext cx="2397299" cy="1529009"/>
            <a:chOff x="3657599" y="1830207"/>
            <a:chExt cx="2029459" cy="1294400"/>
          </a:xfrm>
        </p:grpSpPr>
        <p:sp>
          <p:nvSpPr>
            <p:cNvPr id="30" name="文本框 40"/>
            <p:cNvSpPr txBox="1"/>
            <p:nvPr/>
          </p:nvSpPr>
          <p:spPr>
            <a:xfrm>
              <a:off x="3790866" y="2798917"/>
              <a:ext cx="1170040" cy="325690"/>
            </a:xfrm>
            <a:prstGeom prst="rect">
              <a:avLst/>
            </a:prstGeom>
            <a:noFill/>
            <a:effectLst>
              <a:outerShdw blurRad="38100" dist="12700" dir="8100000" algn="tr" rotWithShape="0">
                <a:prstClr val="black">
                  <a:alpha val="40000"/>
                </a:prstClr>
              </a:outerShdw>
            </a:effectLst>
          </p:spPr>
          <p:txBody>
            <a:bodyPr wrap="none" rtlCol="0">
              <a:spAutoFit/>
            </a:bodyPr>
            <a:lstStyle/>
            <a:p>
              <a:pPr defTabSz="913765"/>
              <a:r>
                <a:rPr lang="en-US" altLang="zh-CN" sz="1900" b="1" kern="0" dirty="0">
                  <a:solidFill>
                    <a:srgbClr val="3A3E4A"/>
                  </a:solidFill>
                  <a:latin typeface="微软雅黑" panose="020B0503020204020204" pitchFamily="34" charset="-122"/>
                  <a:ea typeface="微软雅黑" panose="020B0503020204020204" pitchFamily="34" charset="-122"/>
                </a:rPr>
                <a:t>Tittle text</a:t>
              </a:r>
              <a:endParaRPr lang="zh-CN" altLang="en-US" sz="1900" b="1" kern="0" dirty="0">
                <a:solidFill>
                  <a:srgbClr val="3A3E4A"/>
                </a:solidFill>
                <a:latin typeface="微软雅黑" panose="020B0503020204020204" pitchFamily="34" charset="-122"/>
                <a:ea typeface="微软雅黑" panose="020B0503020204020204" pitchFamily="34" charset="-122"/>
              </a:endParaRPr>
            </a:p>
          </p:txBody>
        </p:sp>
        <p:sp>
          <p:nvSpPr>
            <p:cNvPr id="31" name="矩形 30"/>
            <p:cNvSpPr/>
            <p:nvPr/>
          </p:nvSpPr>
          <p:spPr>
            <a:xfrm>
              <a:off x="3657599" y="1830207"/>
              <a:ext cx="2029459" cy="519530"/>
            </a:xfrm>
            <a:prstGeom prst="rect">
              <a:avLst/>
            </a:prstGeom>
          </p:spPr>
          <p:txBody>
            <a:bodyPr wrap="square">
              <a:spAutoFit/>
            </a:bodyPr>
            <a:lstStyle/>
            <a:p>
              <a:pPr algn="just" defTabSz="913765">
                <a:lnSpc>
                  <a:spcPct val="150000"/>
                </a:lnSpc>
              </a:pPr>
              <a:r>
                <a:rPr lang="en-US" altLang="zh-CN" sz="1200" kern="0" dirty="0">
                  <a:solidFill>
                    <a:sysClr val="window" lastClr="FFFFFF">
                      <a:lumMod val="50000"/>
                    </a:sysClr>
                  </a:solidFill>
                  <a:latin typeface="微软雅黑" panose="020B0503020204020204" pitchFamily="34" charset="-122"/>
                  <a:ea typeface="微软雅黑" panose="020B0503020204020204" pitchFamily="34" charset="-122"/>
                </a:rPr>
                <a:t>Click here to add content that matches the title.</a:t>
              </a:r>
            </a:p>
          </p:txBody>
        </p:sp>
      </p:grpSp>
      <p:grpSp>
        <p:nvGrpSpPr>
          <p:cNvPr id="32" name="组合 31"/>
          <p:cNvGrpSpPr/>
          <p:nvPr/>
        </p:nvGrpSpPr>
        <p:grpSpPr>
          <a:xfrm>
            <a:off x="3711410" y="4238143"/>
            <a:ext cx="2397299" cy="1000187"/>
            <a:chOff x="3657598" y="4163971"/>
            <a:chExt cx="2029459" cy="846719"/>
          </a:xfrm>
        </p:grpSpPr>
        <p:sp>
          <p:nvSpPr>
            <p:cNvPr id="33" name="文本框 45"/>
            <p:cNvSpPr txBox="1"/>
            <p:nvPr/>
          </p:nvSpPr>
          <p:spPr>
            <a:xfrm>
              <a:off x="3805577" y="4163971"/>
              <a:ext cx="1170040" cy="325690"/>
            </a:xfrm>
            <a:prstGeom prst="rect">
              <a:avLst/>
            </a:prstGeom>
            <a:noFill/>
            <a:effectLst>
              <a:outerShdw blurRad="38100" dist="12700" dir="8100000" algn="tr" rotWithShape="0">
                <a:prstClr val="black">
                  <a:alpha val="40000"/>
                </a:prstClr>
              </a:outerShdw>
            </a:effectLst>
          </p:spPr>
          <p:txBody>
            <a:bodyPr wrap="none" rtlCol="0">
              <a:spAutoFit/>
            </a:bodyPr>
            <a:lstStyle/>
            <a:p>
              <a:pPr defTabSz="913765"/>
              <a:r>
                <a:rPr lang="en-US" altLang="zh-CN" sz="1900" b="1" kern="0" dirty="0">
                  <a:solidFill>
                    <a:srgbClr val="3A3E4A"/>
                  </a:solidFill>
                  <a:latin typeface="微软雅黑" panose="020B0503020204020204" pitchFamily="34" charset="-122"/>
                  <a:ea typeface="微软雅黑" panose="020B0503020204020204" pitchFamily="34" charset="-122"/>
                </a:rPr>
                <a:t>Tittle text</a:t>
              </a:r>
              <a:endParaRPr lang="zh-CN" altLang="en-US" sz="1900" b="1" kern="0" dirty="0">
                <a:solidFill>
                  <a:srgbClr val="3A3E4A"/>
                </a:solidFill>
                <a:latin typeface="微软雅黑" panose="020B0503020204020204" pitchFamily="34" charset="-122"/>
                <a:ea typeface="微软雅黑" panose="020B0503020204020204" pitchFamily="34" charset="-122"/>
              </a:endParaRPr>
            </a:p>
          </p:txBody>
        </p:sp>
        <p:sp>
          <p:nvSpPr>
            <p:cNvPr id="34" name="矩形 33"/>
            <p:cNvSpPr/>
            <p:nvPr/>
          </p:nvSpPr>
          <p:spPr>
            <a:xfrm>
              <a:off x="3657598" y="4491161"/>
              <a:ext cx="2029459" cy="519529"/>
            </a:xfrm>
            <a:prstGeom prst="rect">
              <a:avLst/>
            </a:prstGeom>
          </p:spPr>
          <p:txBody>
            <a:bodyPr wrap="square">
              <a:spAutoFit/>
            </a:bodyPr>
            <a:lstStyle/>
            <a:p>
              <a:pPr algn="just" defTabSz="913765">
                <a:lnSpc>
                  <a:spcPct val="150000"/>
                </a:lnSpc>
              </a:pPr>
              <a:r>
                <a:rPr lang="en-US" altLang="zh-CN" sz="1200" kern="0" dirty="0">
                  <a:solidFill>
                    <a:sysClr val="window" lastClr="FFFFFF">
                      <a:lumMod val="50000"/>
                    </a:sysClr>
                  </a:solidFill>
                  <a:latin typeface="微软雅黑" panose="020B0503020204020204" pitchFamily="34" charset="-122"/>
                  <a:ea typeface="微软雅黑" panose="020B0503020204020204" pitchFamily="34" charset="-122"/>
                </a:rPr>
                <a:t>Click here to add content that matches the title.</a:t>
              </a:r>
            </a:p>
          </p:txBody>
        </p:sp>
      </p:grpSp>
      <p:grpSp>
        <p:nvGrpSpPr>
          <p:cNvPr id="35" name="组合 34"/>
          <p:cNvGrpSpPr/>
          <p:nvPr/>
        </p:nvGrpSpPr>
        <p:grpSpPr>
          <a:xfrm>
            <a:off x="7838651" y="1481380"/>
            <a:ext cx="2397299" cy="1529009"/>
            <a:chOff x="7151560" y="1830207"/>
            <a:chExt cx="2029459" cy="1294400"/>
          </a:xfrm>
        </p:grpSpPr>
        <p:sp>
          <p:nvSpPr>
            <p:cNvPr id="36" name="文本框 50"/>
            <p:cNvSpPr txBox="1"/>
            <p:nvPr/>
          </p:nvSpPr>
          <p:spPr>
            <a:xfrm>
              <a:off x="7318638" y="2798917"/>
              <a:ext cx="1170040" cy="325690"/>
            </a:xfrm>
            <a:prstGeom prst="rect">
              <a:avLst/>
            </a:prstGeom>
            <a:noFill/>
            <a:effectLst>
              <a:outerShdw blurRad="38100" dist="12700" dir="8100000" algn="tr" rotWithShape="0">
                <a:prstClr val="black">
                  <a:alpha val="40000"/>
                </a:prstClr>
              </a:outerShdw>
            </a:effectLst>
          </p:spPr>
          <p:txBody>
            <a:bodyPr wrap="none" rtlCol="0">
              <a:spAutoFit/>
            </a:bodyPr>
            <a:lstStyle/>
            <a:p>
              <a:pPr defTabSz="913765"/>
              <a:r>
                <a:rPr lang="en-US" altLang="zh-CN" sz="1900" b="1" kern="0" dirty="0">
                  <a:solidFill>
                    <a:srgbClr val="3A3E4A"/>
                  </a:solidFill>
                  <a:latin typeface="微软雅黑" panose="020B0503020204020204" pitchFamily="34" charset="-122"/>
                  <a:ea typeface="微软雅黑" panose="020B0503020204020204" pitchFamily="34" charset="-122"/>
                </a:rPr>
                <a:t>Tittle text</a:t>
              </a:r>
              <a:endParaRPr lang="zh-CN" altLang="en-US" sz="1900" b="1" kern="0" dirty="0">
                <a:solidFill>
                  <a:srgbClr val="3A3E4A"/>
                </a:solidFill>
                <a:latin typeface="微软雅黑" panose="020B0503020204020204" pitchFamily="34" charset="-122"/>
                <a:ea typeface="微软雅黑" panose="020B0503020204020204" pitchFamily="34" charset="-122"/>
              </a:endParaRPr>
            </a:p>
          </p:txBody>
        </p:sp>
        <p:sp>
          <p:nvSpPr>
            <p:cNvPr id="37" name="矩形 36"/>
            <p:cNvSpPr/>
            <p:nvPr/>
          </p:nvSpPr>
          <p:spPr>
            <a:xfrm>
              <a:off x="7151560" y="1830207"/>
              <a:ext cx="2029459" cy="519530"/>
            </a:xfrm>
            <a:prstGeom prst="rect">
              <a:avLst/>
            </a:prstGeom>
          </p:spPr>
          <p:txBody>
            <a:bodyPr wrap="square">
              <a:spAutoFit/>
            </a:bodyPr>
            <a:lstStyle/>
            <a:p>
              <a:pPr algn="just" defTabSz="913765">
                <a:lnSpc>
                  <a:spcPct val="150000"/>
                </a:lnSpc>
              </a:pPr>
              <a:r>
                <a:rPr lang="en-US" altLang="zh-CN" sz="1200" kern="0" dirty="0">
                  <a:solidFill>
                    <a:sysClr val="window" lastClr="FFFFFF">
                      <a:lumMod val="50000"/>
                    </a:sysClr>
                  </a:solidFill>
                  <a:latin typeface="微软雅黑" panose="020B0503020204020204" pitchFamily="34" charset="-122"/>
                  <a:ea typeface="微软雅黑" panose="020B0503020204020204" pitchFamily="34" charset="-122"/>
                </a:rPr>
                <a:t>Click here to add content that matches the title.</a:t>
              </a:r>
            </a:p>
          </p:txBody>
        </p:sp>
      </p:grpSp>
      <p:grpSp>
        <p:nvGrpSpPr>
          <p:cNvPr id="38" name="组合 37"/>
          <p:cNvGrpSpPr/>
          <p:nvPr/>
        </p:nvGrpSpPr>
        <p:grpSpPr>
          <a:xfrm>
            <a:off x="7838651" y="4197903"/>
            <a:ext cx="2397299" cy="1040426"/>
            <a:chOff x="7151560" y="4129907"/>
            <a:chExt cx="2029459" cy="880783"/>
          </a:xfrm>
        </p:grpSpPr>
        <p:sp>
          <p:nvSpPr>
            <p:cNvPr id="39" name="文本框 55"/>
            <p:cNvSpPr txBox="1"/>
            <p:nvPr/>
          </p:nvSpPr>
          <p:spPr>
            <a:xfrm>
              <a:off x="7407131" y="4129907"/>
              <a:ext cx="1170040" cy="325689"/>
            </a:xfrm>
            <a:prstGeom prst="rect">
              <a:avLst/>
            </a:prstGeom>
            <a:noFill/>
            <a:effectLst>
              <a:outerShdw blurRad="38100" dist="12700" dir="8100000" algn="tr" rotWithShape="0">
                <a:prstClr val="black">
                  <a:alpha val="40000"/>
                </a:prstClr>
              </a:outerShdw>
            </a:effectLst>
          </p:spPr>
          <p:txBody>
            <a:bodyPr wrap="none" rtlCol="0">
              <a:spAutoFit/>
            </a:bodyPr>
            <a:lstStyle/>
            <a:p>
              <a:pPr defTabSz="913765"/>
              <a:r>
                <a:rPr lang="en-US" altLang="zh-CN" sz="1900" b="1" kern="0" dirty="0">
                  <a:solidFill>
                    <a:srgbClr val="3A3E4A"/>
                  </a:solidFill>
                  <a:latin typeface="微软雅黑" panose="020B0503020204020204" pitchFamily="34" charset="-122"/>
                  <a:ea typeface="微软雅黑" panose="020B0503020204020204" pitchFamily="34" charset="-122"/>
                </a:rPr>
                <a:t>Tittle text</a:t>
              </a:r>
              <a:endParaRPr lang="zh-CN" altLang="en-US" sz="1900" b="1" kern="0" dirty="0">
                <a:solidFill>
                  <a:srgbClr val="3A3E4A"/>
                </a:solidFill>
                <a:latin typeface="微软雅黑" panose="020B0503020204020204" pitchFamily="34" charset="-122"/>
                <a:ea typeface="微软雅黑" panose="020B0503020204020204" pitchFamily="34" charset="-122"/>
              </a:endParaRPr>
            </a:p>
          </p:txBody>
        </p:sp>
        <p:sp>
          <p:nvSpPr>
            <p:cNvPr id="40" name="矩形 39"/>
            <p:cNvSpPr/>
            <p:nvPr/>
          </p:nvSpPr>
          <p:spPr>
            <a:xfrm>
              <a:off x="7151560" y="4491161"/>
              <a:ext cx="2029459" cy="519529"/>
            </a:xfrm>
            <a:prstGeom prst="rect">
              <a:avLst/>
            </a:prstGeom>
          </p:spPr>
          <p:txBody>
            <a:bodyPr wrap="square">
              <a:spAutoFit/>
            </a:bodyPr>
            <a:lstStyle/>
            <a:p>
              <a:pPr algn="just" defTabSz="913765">
                <a:lnSpc>
                  <a:spcPct val="150000"/>
                </a:lnSpc>
              </a:pPr>
              <a:r>
                <a:rPr lang="en-US" altLang="zh-CN" sz="1200" kern="0" dirty="0">
                  <a:solidFill>
                    <a:sysClr val="window" lastClr="FFFFFF">
                      <a:lumMod val="50000"/>
                    </a:sysClr>
                  </a:solidFill>
                  <a:latin typeface="微软雅黑" panose="020B0503020204020204" pitchFamily="34" charset="-122"/>
                  <a:ea typeface="微软雅黑" panose="020B0503020204020204" pitchFamily="34" charset="-122"/>
                </a:rPr>
                <a:t>Click here to add content that matches the title.</a:t>
              </a: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2000">
        <p15:prstTrans prst="wind"/>
      </p:transition>
    </mc:Choice>
    <mc:Fallback xmlns="">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fltVal val="0"/>
                                          </p:val>
                                        </p:tav>
                                        <p:tav tm="100000">
                                          <p:val>
                                            <p:strVal val="#ppt_w"/>
                                          </p:val>
                                        </p:tav>
                                      </p:tavLst>
                                    </p:anim>
                                    <p:anim calcmode="lin" valueType="num">
                                      <p:cBhvr>
                                        <p:cTn id="8" dur="500" fill="hold"/>
                                        <p:tgtEl>
                                          <p:spTgt spid="25"/>
                                        </p:tgtEl>
                                        <p:attrNameLst>
                                          <p:attrName>ppt_h</p:attrName>
                                        </p:attrNameLst>
                                      </p:cBhvr>
                                      <p:tavLst>
                                        <p:tav tm="0">
                                          <p:val>
                                            <p:fltVal val="0"/>
                                          </p:val>
                                        </p:tav>
                                        <p:tav tm="100000">
                                          <p:val>
                                            <p:strVal val="#ppt_h"/>
                                          </p:val>
                                        </p:tav>
                                      </p:tavLst>
                                    </p:anim>
                                    <p:animEffect transition="in" filter="fade">
                                      <p:cBhvr>
                                        <p:cTn id="9" dur="500"/>
                                        <p:tgtEl>
                                          <p:spTgt spid="25"/>
                                        </p:tgtEl>
                                      </p:cBhvr>
                                    </p:animEffect>
                                  </p:childTnLst>
                                </p:cTn>
                              </p:par>
                              <p:par>
                                <p:cTn id="10" presetID="22" presetClass="entr" presetSubtype="8" fill="hold" nodeType="withEffect">
                                  <p:stCondLst>
                                    <p:cond delay="25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par>
                          <p:cTn id="13" fill="hold">
                            <p:stCondLst>
                              <p:cond delay="500"/>
                            </p:stCondLst>
                            <p:childTnLst>
                              <p:par>
                                <p:cTn id="14" presetID="14" presetClass="entr" presetSubtype="10" fill="hold" nodeType="after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randombar(horizontal)">
                                      <p:cBhvr>
                                        <p:cTn id="16" dur="500"/>
                                        <p:tgtEl>
                                          <p:spTgt spid="29"/>
                                        </p:tgtEl>
                                      </p:cBhvr>
                                    </p:animEffect>
                                  </p:childTnLst>
                                </p:cTn>
                              </p:par>
                              <p:par>
                                <p:cTn id="17" presetID="14" presetClass="entr" presetSubtype="10" fill="hold" nodeType="withEffect">
                                  <p:stCondLst>
                                    <p:cond delay="0"/>
                                  </p:stCondLst>
                                  <p:childTnLst>
                                    <p:set>
                                      <p:cBhvr>
                                        <p:cTn id="18" dur="1" fill="hold">
                                          <p:stCondLst>
                                            <p:cond delay="0"/>
                                          </p:stCondLst>
                                        </p:cTn>
                                        <p:tgtEl>
                                          <p:spTgt spid="32"/>
                                        </p:tgtEl>
                                        <p:attrNameLst>
                                          <p:attrName>style.visibility</p:attrName>
                                        </p:attrNameLst>
                                      </p:cBhvr>
                                      <p:to>
                                        <p:strVal val="visible"/>
                                      </p:to>
                                    </p:set>
                                    <p:animEffect transition="in" filter="randombar(horizontal)">
                                      <p:cBhvr>
                                        <p:cTn id="19" dur="500"/>
                                        <p:tgtEl>
                                          <p:spTgt spid="32"/>
                                        </p:tgtEl>
                                      </p:cBhvr>
                                    </p:animEffect>
                                  </p:childTnLst>
                                </p:cTn>
                              </p:par>
                              <p:par>
                                <p:cTn id="20" presetID="14" presetClass="entr" presetSubtype="10" fill="hold" nodeType="withEffect">
                                  <p:stCondLst>
                                    <p:cond delay="0"/>
                                  </p:stCondLst>
                                  <p:childTnLst>
                                    <p:set>
                                      <p:cBhvr>
                                        <p:cTn id="21" dur="1" fill="hold">
                                          <p:stCondLst>
                                            <p:cond delay="0"/>
                                          </p:stCondLst>
                                        </p:cTn>
                                        <p:tgtEl>
                                          <p:spTgt spid="35"/>
                                        </p:tgtEl>
                                        <p:attrNameLst>
                                          <p:attrName>style.visibility</p:attrName>
                                        </p:attrNameLst>
                                      </p:cBhvr>
                                      <p:to>
                                        <p:strVal val="visible"/>
                                      </p:to>
                                    </p:set>
                                    <p:animEffect transition="in" filter="randombar(horizontal)">
                                      <p:cBhvr>
                                        <p:cTn id="22" dur="500"/>
                                        <p:tgtEl>
                                          <p:spTgt spid="35"/>
                                        </p:tgtEl>
                                      </p:cBhvr>
                                    </p:animEffect>
                                  </p:childTnLst>
                                </p:cTn>
                              </p:par>
                              <p:par>
                                <p:cTn id="23" presetID="14" presetClass="entr" presetSubtype="10" fill="hold" nodeType="withEffect">
                                  <p:stCondLst>
                                    <p:cond delay="0"/>
                                  </p:stCondLst>
                                  <p:childTnLst>
                                    <p:set>
                                      <p:cBhvr>
                                        <p:cTn id="24" dur="1" fill="hold">
                                          <p:stCondLst>
                                            <p:cond delay="0"/>
                                          </p:stCondLst>
                                        </p:cTn>
                                        <p:tgtEl>
                                          <p:spTgt spid="38"/>
                                        </p:tgtEl>
                                        <p:attrNameLst>
                                          <p:attrName>style.visibility</p:attrName>
                                        </p:attrNameLst>
                                      </p:cBhvr>
                                      <p:to>
                                        <p:strVal val="visible"/>
                                      </p:to>
                                    </p:set>
                                    <p:animEffect transition="in" filter="randombar(horizontal)">
                                      <p:cBhvr>
                                        <p:cTn id="25"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cxnSp>
        <p:nvCxnSpPr>
          <p:cNvPr id="108" name="直接连接符 107"/>
          <p:cNvCxnSpPr/>
          <p:nvPr/>
        </p:nvCxnSpPr>
        <p:spPr>
          <a:xfrm>
            <a:off x="502242" y="837506"/>
            <a:ext cx="10561516"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109" name="组合 108"/>
          <p:cNvGrpSpPr/>
          <p:nvPr/>
        </p:nvGrpSpPr>
        <p:grpSpPr>
          <a:xfrm>
            <a:off x="584925" y="398422"/>
            <a:ext cx="4446461" cy="405971"/>
            <a:chOff x="534571" y="319364"/>
            <a:chExt cx="5928620" cy="541295"/>
          </a:xfrm>
        </p:grpSpPr>
        <p:sp>
          <p:nvSpPr>
            <p:cNvPr id="110" name="文本框 23"/>
            <p:cNvSpPr txBox="1"/>
            <p:nvPr/>
          </p:nvSpPr>
          <p:spPr>
            <a:xfrm>
              <a:off x="665958" y="319364"/>
              <a:ext cx="2609434" cy="533480"/>
            </a:xfrm>
            <a:prstGeom prst="rect">
              <a:avLst/>
            </a:prstGeom>
            <a:noFill/>
          </p:spPr>
          <p:txBody>
            <a:bodyPr wrap="none" rtlCol="0">
              <a:spAutoFit/>
            </a:bodyPr>
            <a:lstStyle/>
            <a:p>
              <a:r>
                <a:rPr lang="en-US" altLang="zh-CN" sz="2000" dirty="0">
                  <a:solidFill>
                    <a:srgbClr val="3A3E4A"/>
                  </a:solidFill>
                  <a:latin typeface="微软雅黑" panose="020B0503020204020204" pitchFamily="34" charset="-122"/>
                  <a:ea typeface="微软雅黑" panose="020B0503020204020204" pitchFamily="34" charset="-122"/>
                </a:rPr>
                <a:t>Add tittle text</a:t>
              </a:r>
              <a:r>
                <a:rPr lang="zh-CN" altLang="en-US" sz="2000" dirty="0">
                  <a:solidFill>
                    <a:srgbClr val="3A3E4A"/>
                  </a:solidFill>
                  <a:latin typeface="微软雅黑" panose="020B0503020204020204" pitchFamily="34" charset="-122"/>
                  <a:ea typeface="微软雅黑" panose="020B0503020204020204" pitchFamily="34" charset="-122"/>
                </a:rPr>
                <a:t> </a:t>
              </a:r>
            </a:p>
          </p:txBody>
        </p:sp>
        <p:sp>
          <p:nvSpPr>
            <p:cNvPr id="111" name="等腰三角形 110"/>
            <p:cNvSpPr/>
            <p:nvPr/>
          </p:nvSpPr>
          <p:spPr>
            <a:xfrm rot="16200000" flipH="1" flipV="1">
              <a:off x="439198" y="481327"/>
              <a:ext cx="382225" cy="191480"/>
            </a:xfrm>
            <a:prstGeom prst="triangle">
              <a:avLst/>
            </a:prstGeom>
            <a:solidFill>
              <a:srgbClr val="3A3E4A"/>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latin typeface="+mj-ea"/>
                <a:ea typeface="+mj-ea"/>
              </a:endParaRPr>
            </a:p>
          </p:txBody>
        </p:sp>
        <p:sp>
          <p:nvSpPr>
            <p:cNvPr id="112" name="文本框 23"/>
            <p:cNvSpPr txBox="1"/>
            <p:nvPr/>
          </p:nvSpPr>
          <p:spPr>
            <a:xfrm>
              <a:off x="3010961" y="429773"/>
              <a:ext cx="3452230" cy="430886"/>
            </a:xfrm>
            <a:prstGeom prst="rect">
              <a:avLst/>
            </a:prstGeom>
            <a:noFill/>
          </p:spPr>
          <p:txBody>
            <a:bodyPr wrap="none" rtlCol="0">
              <a:spAutoFit/>
            </a:bodyPr>
            <a:lstStyle/>
            <a:p>
              <a:r>
                <a:rPr lang="en-US" altLang="zh-CN" sz="1500" dirty="0">
                  <a:solidFill>
                    <a:schemeClr val="tx1">
                      <a:lumMod val="60000"/>
                      <a:lumOff val="40000"/>
                    </a:schemeClr>
                  </a:solidFill>
                  <a:latin typeface="+mj-ea"/>
                  <a:ea typeface="+mj-ea"/>
                </a:rPr>
                <a:t>  Click here to add Title</a:t>
              </a:r>
              <a:endParaRPr lang="zh-CN" altLang="en-US" sz="1500" dirty="0">
                <a:solidFill>
                  <a:schemeClr val="tx1">
                    <a:lumMod val="60000"/>
                    <a:lumOff val="40000"/>
                  </a:schemeClr>
                </a:solidFill>
                <a:latin typeface="+mj-ea"/>
                <a:ea typeface="+mj-ea"/>
              </a:endParaRPr>
            </a:p>
          </p:txBody>
        </p:sp>
      </p:grpSp>
      <p:sp>
        <p:nvSpPr>
          <p:cNvPr id="7" name="圆角矩形 6"/>
          <p:cNvSpPr/>
          <p:nvPr/>
        </p:nvSpPr>
        <p:spPr>
          <a:xfrm>
            <a:off x="-11109" y="4382518"/>
            <a:ext cx="12201525" cy="627955"/>
          </a:xfrm>
          <a:prstGeom prst="roundRect">
            <a:avLst>
              <a:gd name="adj" fmla="val 12535"/>
            </a:avLst>
          </a:prstGeom>
          <a:gradFill>
            <a:gsLst>
              <a:gs pos="92000">
                <a:srgbClr val="FAFCFB"/>
              </a:gs>
              <a:gs pos="15000">
                <a:srgbClr val="CDCED0"/>
              </a:gs>
            </a:gsLst>
            <a:lin ang="2700000" scaled="1"/>
          </a:gradFill>
          <a:ln w="22225">
            <a:gradFill>
              <a:gsLst>
                <a:gs pos="36000">
                  <a:srgbClr val="FCFCFC"/>
                </a:gs>
                <a:gs pos="71000">
                  <a:srgbClr val="FAFCFB"/>
                </a:gs>
              </a:gsLst>
              <a:lin ang="3000000" scaled="0"/>
            </a:gra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08" tIns="45704" rIns="91408" bIns="45704" rtlCol="0" anchor="ctr"/>
          <a:lstStyle/>
          <a:p>
            <a:pPr algn="ctr"/>
            <a:endParaRPr lang="zh-CN" altLang="en-US" dirty="0">
              <a:solidFill>
                <a:srgbClr val="3A3E4A"/>
              </a:solidFill>
              <a:ea typeface="微软雅黑" panose="020B0503020204020204" pitchFamily="34" charset="-122"/>
            </a:endParaRPr>
          </a:p>
        </p:txBody>
      </p:sp>
      <p:grpSp>
        <p:nvGrpSpPr>
          <p:cNvPr id="8" name="组合 7"/>
          <p:cNvGrpSpPr/>
          <p:nvPr/>
        </p:nvGrpSpPr>
        <p:grpSpPr bwMode="auto">
          <a:xfrm>
            <a:off x="4326964" y="2146797"/>
            <a:ext cx="3536490" cy="2134094"/>
            <a:chOff x="0" y="0"/>
            <a:chExt cx="3536515" cy="2133600"/>
          </a:xfrm>
        </p:grpSpPr>
        <p:pic>
          <p:nvPicPr>
            <p:cNvPr id="9"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3536515"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18"/>
            <p:cNvSpPr>
              <a:spLocks noChangeArrowheads="1"/>
            </p:cNvSpPr>
            <p:nvPr/>
          </p:nvSpPr>
          <p:spPr bwMode="auto">
            <a:xfrm>
              <a:off x="519687" y="255892"/>
              <a:ext cx="2450592" cy="1530000"/>
            </a:xfrm>
            <a:prstGeom prst="rect">
              <a:avLst/>
            </a:prstGeom>
            <a:blipFill dpi="0" rotWithShape="1">
              <a:blip r:embed="rId3"/>
              <a:srcRect/>
              <a:stretch>
                <a:fillRect/>
              </a:stretch>
            </a:blipFill>
            <a:ln>
              <a:noFill/>
            </a:ln>
            <a:extLst>
              <a:ext uri="{91240B29-F687-4F45-9708-019B960494DF}">
                <a14:hiddenLine xmlns:a14="http://schemas.microsoft.com/office/drawing/2010/main" w="12700">
                  <a:solidFill>
                    <a:srgbClr val="42719B"/>
                  </a:solidFill>
                  <a:bevel/>
                </a14:hiddenLine>
              </a:ext>
            </a:extLst>
          </p:spPr>
          <p:txBody>
            <a:bodyPr anchor="ct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3200" dirty="0">
                <a:solidFill>
                  <a:srgbClr val="FFFFFF"/>
                </a:solidFill>
                <a:latin typeface="Calibri" panose="020F0502020204030204" pitchFamily="34" charset="0"/>
                <a:ea typeface="微软雅黑" panose="020B0503020204020204" pitchFamily="34" charset="-122"/>
              </a:endParaRPr>
            </a:p>
          </p:txBody>
        </p:sp>
      </p:grpSp>
      <p:grpSp>
        <p:nvGrpSpPr>
          <p:cNvPr id="11" name="组合 2"/>
          <p:cNvGrpSpPr/>
          <p:nvPr/>
        </p:nvGrpSpPr>
        <p:grpSpPr bwMode="auto">
          <a:xfrm>
            <a:off x="873012" y="2146797"/>
            <a:ext cx="3536490" cy="2134094"/>
            <a:chOff x="0" y="0"/>
            <a:chExt cx="3536515" cy="2133600"/>
          </a:xfrm>
        </p:grpSpPr>
        <p:pic>
          <p:nvPicPr>
            <p:cNvPr id="1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3536515"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9"/>
            <p:cNvSpPr>
              <a:spLocks noChangeArrowheads="1"/>
            </p:cNvSpPr>
            <p:nvPr/>
          </p:nvSpPr>
          <p:spPr bwMode="auto">
            <a:xfrm>
              <a:off x="524581" y="255892"/>
              <a:ext cx="2450592" cy="1530000"/>
            </a:xfrm>
            <a:prstGeom prst="rect">
              <a:avLst/>
            </a:prstGeom>
            <a:blipFill dpi="0" rotWithShape="1">
              <a:blip r:embed="rId4"/>
              <a:srcRect/>
              <a:stretch>
                <a:fillRect/>
              </a:stretch>
            </a:blipFill>
            <a:ln>
              <a:noFill/>
            </a:ln>
            <a:extLst>
              <a:ext uri="{91240B29-F687-4F45-9708-019B960494DF}">
                <a14:hiddenLine xmlns:a14="http://schemas.microsoft.com/office/drawing/2010/main" w="12700">
                  <a:solidFill>
                    <a:srgbClr val="42719B"/>
                  </a:solidFill>
                  <a:bevel/>
                </a14:hiddenLine>
              </a:ext>
            </a:extLst>
          </p:spPr>
          <p:txBody>
            <a:bodyPr anchor="ct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3200" dirty="0">
                <a:solidFill>
                  <a:srgbClr val="FFFFFF"/>
                </a:solidFill>
                <a:latin typeface="Calibri" panose="020F0502020204030204" pitchFamily="34" charset="0"/>
                <a:ea typeface="微软雅黑" panose="020B0503020204020204" pitchFamily="34" charset="-122"/>
              </a:endParaRPr>
            </a:p>
          </p:txBody>
        </p:sp>
      </p:grpSp>
      <p:grpSp>
        <p:nvGrpSpPr>
          <p:cNvPr id="14" name="组合 4"/>
          <p:cNvGrpSpPr/>
          <p:nvPr/>
        </p:nvGrpSpPr>
        <p:grpSpPr bwMode="auto">
          <a:xfrm>
            <a:off x="7780913" y="2146797"/>
            <a:ext cx="3534902" cy="2134094"/>
            <a:chOff x="0" y="0"/>
            <a:chExt cx="3536515" cy="2133600"/>
          </a:xfrm>
        </p:grpSpPr>
        <p:pic>
          <p:nvPicPr>
            <p:cNvPr id="1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3536515"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ectangle 20"/>
            <p:cNvSpPr>
              <a:spLocks noChangeArrowheads="1"/>
            </p:cNvSpPr>
            <p:nvPr/>
          </p:nvSpPr>
          <p:spPr bwMode="auto">
            <a:xfrm>
              <a:off x="515715" y="255890"/>
              <a:ext cx="2450592" cy="1530000"/>
            </a:xfrm>
            <a:prstGeom prst="rect">
              <a:avLst/>
            </a:prstGeom>
            <a:blipFill dpi="0" rotWithShape="1">
              <a:blip r:embed="rId5"/>
              <a:srcRect/>
              <a:stretch>
                <a:fillRect/>
              </a:stretch>
            </a:blipFill>
            <a:ln>
              <a:noFill/>
            </a:ln>
            <a:extLst>
              <a:ext uri="{91240B29-F687-4F45-9708-019B960494DF}">
                <a14:hiddenLine xmlns:a14="http://schemas.microsoft.com/office/drawing/2010/main" w="12700">
                  <a:solidFill>
                    <a:srgbClr val="42719B"/>
                  </a:solidFill>
                  <a:bevel/>
                </a14:hiddenLine>
              </a:ext>
            </a:extLst>
          </p:spPr>
          <p:txBody>
            <a:bodyPr anchor="ct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3200" dirty="0">
                <a:solidFill>
                  <a:srgbClr val="FFFFFF"/>
                </a:solidFill>
                <a:latin typeface="Calibri" panose="020F0502020204030204" pitchFamily="34" charset="0"/>
                <a:ea typeface="微软雅黑" panose="020B0503020204020204" pitchFamily="34" charset="-122"/>
              </a:endParaRPr>
            </a:p>
          </p:txBody>
        </p:sp>
      </p:grpSp>
      <p:sp>
        <p:nvSpPr>
          <p:cNvPr id="17" name="矩形 37"/>
          <p:cNvSpPr>
            <a:spLocks noChangeArrowheads="1"/>
          </p:cNvSpPr>
          <p:nvPr/>
        </p:nvSpPr>
        <p:spPr bwMode="auto">
          <a:xfrm>
            <a:off x="1315869" y="1457666"/>
            <a:ext cx="9592014" cy="663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91399" tIns="45700" rIns="91399" bIns="45700">
            <a:spAutoFit/>
          </a:bodyP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30000"/>
              </a:lnSpc>
              <a:spcBef>
                <a:spcPct val="0"/>
              </a:spcBef>
              <a:buFont typeface="Arial" panose="020B0604020202020204" pitchFamily="34" charset="0"/>
              <a:buNone/>
            </a:pPr>
            <a:r>
              <a:rPr lang="en-US" altLang="zh-CN" sz="1500" dirty="0">
                <a:latin typeface="微软雅黑" panose="020B0503020204020204" pitchFamily="34" charset="-122"/>
                <a:ea typeface="微软雅黑" panose="020B0503020204020204" pitchFamily="34" charset="-122"/>
                <a:sym typeface="方正兰亭黑_GBK" panose="02000000000000000000" pitchFamily="2" charset="-122"/>
              </a:rPr>
              <a:t>Click here to add content, content to match the title, you can copy and paste directly, to select useful keyword entry.</a:t>
            </a:r>
          </a:p>
        </p:txBody>
      </p:sp>
      <p:sp>
        <p:nvSpPr>
          <p:cNvPr id="18" name="矩形 38"/>
          <p:cNvSpPr>
            <a:spLocks noChangeArrowheads="1"/>
          </p:cNvSpPr>
          <p:nvPr/>
        </p:nvSpPr>
        <p:spPr bwMode="auto">
          <a:xfrm>
            <a:off x="1900045" y="4492079"/>
            <a:ext cx="1519051" cy="446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399" tIns="45700" rIns="91399" bIns="45700">
            <a:spAutoFit/>
          </a:bodyP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en-US" altLang="zh-CN" sz="2300" dirty="0">
                <a:solidFill>
                  <a:srgbClr val="3A3E4A"/>
                </a:solidFill>
                <a:latin typeface="微软雅黑" panose="020B0503020204020204" pitchFamily="34" charset="-122"/>
                <a:ea typeface="微软雅黑" panose="020B0503020204020204" pitchFamily="34" charset="-122"/>
                <a:sym typeface="方正兰亭黑_GBK" panose="02000000000000000000" pitchFamily="2" charset="-122"/>
              </a:rPr>
              <a:t>Tittle text</a:t>
            </a:r>
          </a:p>
        </p:txBody>
      </p:sp>
      <p:sp>
        <p:nvSpPr>
          <p:cNvPr id="19" name="矩形 47"/>
          <p:cNvSpPr>
            <a:spLocks noChangeArrowheads="1"/>
          </p:cNvSpPr>
          <p:nvPr/>
        </p:nvSpPr>
        <p:spPr bwMode="auto">
          <a:xfrm>
            <a:off x="1477772" y="5130402"/>
            <a:ext cx="2328560" cy="96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91399" tIns="45700" rIns="91399" bIns="45700">
            <a:spAutoFit/>
          </a:bodyP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30000"/>
              </a:lnSpc>
              <a:spcBef>
                <a:spcPct val="0"/>
              </a:spcBef>
              <a:buFont typeface="Arial" panose="020B0604020202020204" pitchFamily="34" charset="0"/>
              <a:buNone/>
            </a:pPr>
            <a:r>
              <a:rPr lang="en-US" altLang="zh-CN" sz="1500" dirty="0">
                <a:solidFill>
                  <a:schemeClr val="tx1">
                    <a:lumMod val="85000"/>
                    <a:lumOff val="15000"/>
                  </a:schemeClr>
                </a:solidFill>
                <a:latin typeface="微软雅黑" panose="020B0503020204020204" pitchFamily="34" charset="-122"/>
                <a:ea typeface="微软雅黑" panose="020B0503020204020204" pitchFamily="34" charset="-122"/>
                <a:sym typeface="方正兰亭黑_GBK" panose="02000000000000000000" pitchFamily="2" charset="-122"/>
              </a:rPr>
              <a:t>Click here to add content that matches the title.</a:t>
            </a:r>
            <a:endParaRPr lang="zh-CN" altLang="en-US" sz="19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0" name="矩形 51"/>
          <p:cNvSpPr>
            <a:spLocks noChangeArrowheads="1"/>
          </p:cNvSpPr>
          <p:nvPr/>
        </p:nvSpPr>
        <p:spPr bwMode="auto">
          <a:xfrm>
            <a:off x="5336476" y="4492079"/>
            <a:ext cx="1519051" cy="446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399" tIns="45700" rIns="91399" bIns="45700">
            <a:spAutoFit/>
          </a:bodyP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en-US" altLang="zh-CN" sz="2300" dirty="0">
                <a:solidFill>
                  <a:srgbClr val="3A3E4A"/>
                </a:solidFill>
                <a:latin typeface="微软雅黑" panose="020B0503020204020204" pitchFamily="34" charset="-122"/>
                <a:ea typeface="微软雅黑" panose="020B0503020204020204" pitchFamily="34" charset="-122"/>
                <a:sym typeface="方正兰亭黑_GBK" panose="02000000000000000000" pitchFamily="2" charset="-122"/>
              </a:rPr>
              <a:t>Tittle text</a:t>
            </a:r>
          </a:p>
        </p:txBody>
      </p:sp>
      <p:sp>
        <p:nvSpPr>
          <p:cNvPr id="21" name="矩形 47"/>
          <p:cNvSpPr>
            <a:spLocks noChangeArrowheads="1"/>
          </p:cNvSpPr>
          <p:nvPr/>
        </p:nvSpPr>
        <p:spPr bwMode="auto">
          <a:xfrm>
            <a:off x="4930137" y="5130402"/>
            <a:ext cx="2328560" cy="96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91399" tIns="45700" rIns="91399" bIns="45700">
            <a:spAutoFit/>
          </a:bodyP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30000"/>
              </a:lnSpc>
              <a:spcBef>
                <a:spcPct val="0"/>
              </a:spcBef>
              <a:buFont typeface="Arial" panose="020B0604020202020204" pitchFamily="34" charset="0"/>
              <a:buNone/>
            </a:pPr>
            <a:r>
              <a:rPr lang="en-US" altLang="zh-CN" sz="1500" dirty="0">
                <a:solidFill>
                  <a:schemeClr val="tx1">
                    <a:lumMod val="85000"/>
                    <a:lumOff val="15000"/>
                  </a:schemeClr>
                </a:solidFill>
                <a:latin typeface="微软雅黑" panose="020B0503020204020204" pitchFamily="34" charset="-122"/>
                <a:ea typeface="微软雅黑" panose="020B0503020204020204" pitchFamily="34" charset="-122"/>
                <a:sym typeface="方正兰亭黑_GBK" panose="02000000000000000000" pitchFamily="2" charset="-122"/>
              </a:rPr>
              <a:t>Click here to add content that matches the title.</a:t>
            </a:r>
            <a:endParaRPr lang="zh-CN" altLang="en-US" sz="19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2" name="矩形 53"/>
          <p:cNvSpPr>
            <a:spLocks noChangeArrowheads="1"/>
          </p:cNvSpPr>
          <p:nvPr/>
        </p:nvSpPr>
        <p:spPr bwMode="auto">
          <a:xfrm>
            <a:off x="8788840" y="4492079"/>
            <a:ext cx="1519051" cy="446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399" tIns="45700" rIns="91399" bIns="45700">
            <a:spAutoFit/>
          </a:bodyP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en-US" altLang="zh-CN" sz="2300" dirty="0">
                <a:solidFill>
                  <a:srgbClr val="3A3E4A"/>
                </a:solidFill>
                <a:latin typeface="微软雅黑" panose="020B0503020204020204" pitchFamily="34" charset="-122"/>
                <a:ea typeface="微软雅黑" panose="020B0503020204020204" pitchFamily="34" charset="-122"/>
                <a:sym typeface="方正兰亭黑_GBK" panose="02000000000000000000" pitchFamily="2" charset="-122"/>
              </a:rPr>
              <a:t>Tittle text</a:t>
            </a:r>
          </a:p>
        </p:txBody>
      </p:sp>
      <p:sp>
        <p:nvSpPr>
          <p:cNvPr id="23" name="矩形 47"/>
          <p:cNvSpPr>
            <a:spLocks noChangeArrowheads="1"/>
          </p:cNvSpPr>
          <p:nvPr/>
        </p:nvSpPr>
        <p:spPr bwMode="auto">
          <a:xfrm>
            <a:off x="8384086" y="5130402"/>
            <a:ext cx="2328560" cy="96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91399" tIns="45700" rIns="91399" bIns="45700">
            <a:spAutoFit/>
          </a:bodyP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30000"/>
              </a:lnSpc>
              <a:spcBef>
                <a:spcPct val="0"/>
              </a:spcBef>
              <a:buFont typeface="Arial" panose="020B0604020202020204" pitchFamily="34" charset="0"/>
              <a:buNone/>
            </a:pPr>
            <a:r>
              <a:rPr lang="en-US" altLang="zh-CN" sz="1500" dirty="0">
                <a:solidFill>
                  <a:schemeClr val="tx1">
                    <a:lumMod val="85000"/>
                    <a:lumOff val="15000"/>
                  </a:schemeClr>
                </a:solidFill>
                <a:latin typeface="微软雅黑" panose="020B0503020204020204" pitchFamily="34" charset="-122"/>
                <a:ea typeface="微软雅黑" panose="020B0503020204020204" pitchFamily="34" charset="-122"/>
                <a:sym typeface="方正兰亭黑_GBK" panose="02000000000000000000" pitchFamily="2" charset="-122"/>
              </a:rPr>
              <a:t>Click here to add content that matches the title.</a:t>
            </a:r>
            <a:endParaRPr lang="zh-CN" altLang="en-US" sz="19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2000">
        <p15:prstTrans prst="wind"/>
      </p:transition>
    </mc:Choice>
    <mc:Fallback xmlns="">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outVertic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par>
                          <p:cTn id="13" fill="hold">
                            <p:stCondLst>
                              <p:cond delay="500"/>
                            </p:stCondLst>
                            <p:childTnLst>
                              <p:par>
                                <p:cTn id="14" presetID="12" presetClass="entr" presetSubtype="1"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p:tgtEl>
                                          <p:spTgt spid="8"/>
                                        </p:tgtEl>
                                        <p:attrNameLst>
                                          <p:attrName>ppt_y</p:attrName>
                                        </p:attrNameLst>
                                      </p:cBhvr>
                                      <p:tavLst>
                                        <p:tav tm="0">
                                          <p:val>
                                            <p:strVal val="#ppt_y-#ppt_h*1.125000"/>
                                          </p:val>
                                        </p:tav>
                                        <p:tav tm="100000">
                                          <p:val>
                                            <p:strVal val="#ppt_y"/>
                                          </p:val>
                                        </p:tav>
                                      </p:tavLst>
                                    </p:anim>
                                    <p:animEffect>
                                      <p:cBhvr>
                                        <p:cTn id="17" dur="500"/>
                                        <p:tgtEl>
                                          <p:spTgt spid="8"/>
                                        </p:tgtEl>
                                      </p:cBhvr>
                                    </p:animEffect>
                                  </p:childTnLst>
                                </p:cTn>
                              </p:par>
                            </p:childTnLst>
                          </p:cTn>
                        </p:par>
                        <p:par>
                          <p:cTn id="18" fill="hold">
                            <p:stCondLst>
                              <p:cond delay="1000"/>
                            </p:stCondLst>
                            <p:childTnLst>
                              <p:par>
                                <p:cTn id="19" presetID="12" presetClass="entr" presetSubtype="2"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p:tgtEl>
                                          <p:spTgt spid="11"/>
                                        </p:tgtEl>
                                        <p:attrNameLst>
                                          <p:attrName>ppt_x</p:attrName>
                                        </p:attrNameLst>
                                      </p:cBhvr>
                                      <p:tavLst>
                                        <p:tav tm="0">
                                          <p:val>
                                            <p:strVal val="#ppt_x+#ppt_w*1.125000"/>
                                          </p:val>
                                        </p:tav>
                                        <p:tav tm="100000">
                                          <p:val>
                                            <p:strVal val="#ppt_x"/>
                                          </p:val>
                                        </p:tav>
                                      </p:tavLst>
                                    </p:anim>
                                    <p:animEffect>
                                      <p:cBhvr>
                                        <p:cTn id="22" dur="500"/>
                                        <p:tgtEl>
                                          <p:spTgt spid="11"/>
                                        </p:tgtEl>
                                      </p:cBhvr>
                                    </p:animEffect>
                                  </p:childTnLst>
                                </p:cTn>
                              </p:par>
                              <p:par>
                                <p:cTn id="23" presetID="12" presetClass="entr" presetSubtype="8"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p:cTn id="25" dur="500"/>
                                        <p:tgtEl>
                                          <p:spTgt spid="14"/>
                                        </p:tgtEl>
                                        <p:attrNameLst>
                                          <p:attrName>ppt_x</p:attrName>
                                        </p:attrNameLst>
                                      </p:cBhvr>
                                      <p:tavLst>
                                        <p:tav tm="0">
                                          <p:val>
                                            <p:strVal val="#ppt_x-#ppt_w*1.125000"/>
                                          </p:val>
                                        </p:tav>
                                        <p:tav tm="100000">
                                          <p:val>
                                            <p:strVal val="#ppt_x"/>
                                          </p:val>
                                        </p:tav>
                                      </p:tavLst>
                                    </p:anim>
                                    <p:animEffect>
                                      <p:cBhvr>
                                        <p:cTn id="26" dur="500"/>
                                        <p:tgtEl>
                                          <p:spTgt spid="14"/>
                                        </p:tgtEl>
                                      </p:cBhvr>
                                    </p:animEffect>
                                  </p:childTnLst>
                                </p:cTn>
                              </p:par>
                            </p:childTnLst>
                          </p:cTn>
                        </p:par>
                        <p:par>
                          <p:cTn id="27" fill="hold">
                            <p:stCondLst>
                              <p:cond delay="1500"/>
                            </p:stCondLst>
                            <p:childTnLst>
                              <p:par>
                                <p:cTn id="28" presetID="23" presetClass="entr" presetSubtype="16"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500" fill="hold"/>
                                        <p:tgtEl>
                                          <p:spTgt spid="20"/>
                                        </p:tgtEl>
                                        <p:attrNameLst>
                                          <p:attrName>ppt_w</p:attrName>
                                        </p:attrNameLst>
                                      </p:cBhvr>
                                      <p:tavLst>
                                        <p:tav tm="0">
                                          <p:val>
                                            <p:fltVal val="0"/>
                                          </p:val>
                                        </p:tav>
                                        <p:tav tm="100000">
                                          <p:val>
                                            <p:strVal val="#ppt_w"/>
                                          </p:val>
                                        </p:tav>
                                      </p:tavLst>
                                    </p:anim>
                                    <p:anim calcmode="lin" valueType="num">
                                      <p:cBhvr>
                                        <p:cTn id="31" dur="500" fill="hold"/>
                                        <p:tgtEl>
                                          <p:spTgt spid="20"/>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par>
                                <p:cTn id="36" presetID="23" presetClass="entr" presetSubtype="16" fill="hold" grpId="0" nodeType="with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p:cTn id="38" dur="500" fill="hold"/>
                                        <p:tgtEl>
                                          <p:spTgt spid="22"/>
                                        </p:tgtEl>
                                        <p:attrNameLst>
                                          <p:attrName>ppt_w</p:attrName>
                                        </p:attrNameLst>
                                      </p:cBhvr>
                                      <p:tavLst>
                                        <p:tav tm="0">
                                          <p:val>
                                            <p:fltVal val="0"/>
                                          </p:val>
                                        </p:tav>
                                        <p:tav tm="100000">
                                          <p:val>
                                            <p:strVal val="#ppt_w"/>
                                          </p:val>
                                        </p:tav>
                                      </p:tavLst>
                                    </p:anim>
                                    <p:anim calcmode="lin" valueType="num">
                                      <p:cBhvr>
                                        <p:cTn id="39" dur="500" fill="hold"/>
                                        <p:tgtEl>
                                          <p:spTgt spid="22"/>
                                        </p:tgtEl>
                                        <p:attrNameLst>
                                          <p:attrName>ppt_h</p:attrName>
                                        </p:attrNameLst>
                                      </p:cBhvr>
                                      <p:tavLst>
                                        <p:tav tm="0">
                                          <p:val>
                                            <p:fltVal val="0"/>
                                          </p:val>
                                        </p:tav>
                                        <p:tav tm="100000">
                                          <p:val>
                                            <p:strVal val="#ppt_h"/>
                                          </p:val>
                                        </p:tav>
                                      </p:tavLst>
                                    </p:anim>
                                  </p:childTnLst>
                                </p:cTn>
                              </p:par>
                            </p:childTnLst>
                          </p:cTn>
                        </p:par>
                        <p:par>
                          <p:cTn id="40" fill="hold">
                            <p:stCondLst>
                              <p:cond delay="2000"/>
                            </p:stCondLst>
                            <p:childTnLst>
                              <p:par>
                                <p:cTn id="41" presetID="20" presetClass="entr" presetSubtype="0" fill="hold" grpId="0"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p:cBhvr>
                                        <p:cTn id="43" dur="750"/>
                                        <p:tgtEl>
                                          <p:spTgt spid="21"/>
                                        </p:tgtEl>
                                      </p:cBhvr>
                                    </p:animEffect>
                                  </p:childTnLst>
                                </p:cTn>
                              </p:par>
                              <p:par>
                                <p:cTn id="44" presetID="20" presetClass="entr" presetSubtype="0" fill="hold" grpId="0" nodeType="withEffect">
                                  <p:stCondLst>
                                    <p:cond delay="0"/>
                                  </p:stCondLst>
                                  <p:childTnLst>
                                    <p:set>
                                      <p:cBhvr>
                                        <p:cTn id="45" dur="1" fill="hold">
                                          <p:stCondLst>
                                            <p:cond delay="0"/>
                                          </p:stCondLst>
                                        </p:cTn>
                                        <p:tgtEl>
                                          <p:spTgt spid="19"/>
                                        </p:tgtEl>
                                        <p:attrNameLst>
                                          <p:attrName>style.visibility</p:attrName>
                                        </p:attrNameLst>
                                      </p:cBhvr>
                                      <p:to>
                                        <p:strVal val="visible"/>
                                      </p:to>
                                    </p:set>
                                    <p:animEffect>
                                      <p:cBhvr>
                                        <p:cTn id="46" dur="750"/>
                                        <p:tgtEl>
                                          <p:spTgt spid="19"/>
                                        </p:tgtEl>
                                      </p:cBhvr>
                                    </p:animEffect>
                                  </p:childTnLst>
                                </p:cTn>
                              </p:par>
                              <p:par>
                                <p:cTn id="47" presetID="20" presetClass="entr" presetSubtype="0" fill="hold" grpId="0" nodeType="withEffect">
                                  <p:stCondLst>
                                    <p:cond delay="0"/>
                                  </p:stCondLst>
                                  <p:childTnLst>
                                    <p:set>
                                      <p:cBhvr>
                                        <p:cTn id="48" dur="1" fill="hold">
                                          <p:stCondLst>
                                            <p:cond delay="0"/>
                                          </p:stCondLst>
                                        </p:cTn>
                                        <p:tgtEl>
                                          <p:spTgt spid="23"/>
                                        </p:tgtEl>
                                        <p:attrNameLst>
                                          <p:attrName>style.visibility</p:attrName>
                                        </p:attrNameLst>
                                      </p:cBhvr>
                                      <p:to>
                                        <p:strVal val="visible"/>
                                      </p:to>
                                    </p:set>
                                    <p:animEffect>
                                      <p:cBhvr>
                                        <p:cTn id="49" dur="75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7" grpId="0"/>
      <p:bldP spid="18" grpId="0" bldLvl="0" autoUpdateAnimBg="0"/>
      <p:bldP spid="19" grpId="0" bldLvl="0" autoUpdateAnimBg="0"/>
      <p:bldP spid="20" grpId="0" bldLvl="0" autoUpdateAnimBg="0"/>
      <p:bldP spid="21" grpId="0" bldLvl="0" autoUpdateAnimBg="0"/>
      <p:bldP spid="22" grpId="0" bldLvl="0" autoUpdateAnimBg="0"/>
      <p:bldP spid="23" grpId="0" bldLvl="0" autoUpdateAnimBg="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cxnSp>
        <p:nvCxnSpPr>
          <p:cNvPr id="108" name="直接连接符 107"/>
          <p:cNvCxnSpPr/>
          <p:nvPr/>
        </p:nvCxnSpPr>
        <p:spPr>
          <a:xfrm>
            <a:off x="502242" y="837506"/>
            <a:ext cx="10561516"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109" name="组合 108"/>
          <p:cNvGrpSpPr/>
          <p:nvPr/>
        </p:nvGrpSpPr>
        <p:grpSpPr>
          <a:xfrm>
            <a:off x="584925" y="398422"/>
            <a:ext cx="4446461" cy="405971"/>
            <a:chOff x="534571" y="319364"/>
            <a:chExt cx="5928620" cy="541295"/>
          </a:xfrm>
        </p:grpSpPr>
        <p:sp>
          <p:nvSpPr>
            <p:cNvPr id="110" name="文本框 23"/>
            <p:cNvSpPr txBox="1"/>
            <p:nvPr/>
          </p:nvSpPr>
          <p:spPr>
            <a:xfrm>
              <a:off x="665958" y="319364"/>
              <a:ext cx="2609434" cy="533480"/>
            </a:xfrm>
            <a:prstGeom prst="rect">
              <a:avLst/>
            </a:prstGeom>
            <a:noFill/>
          </p:spPr>
          <p:txBody>
            <a:bodyPr wrap="none" rtlCol="0">
              <a:spAutoFit/>
            </a:bodyPr>
            <a:lstStyle/>
            <a:p>
              <a:r>
                <a:rPr lang="en-US" altLang="zh-CN" sz="2000" dirty="0">
                  <a:solidFill>
                    <a:srgbClr val="3A3E4A"/>
                  </a:solidFill>
                  <a:latin typeface="微软雅黑" panose="020B0503020204020204" pitchFamily="34" charset="-122"/>
                  <a:ea typeface="微软雅黑" panose="020B0503020204020204" pitchFamily="34" charset="-122"/>
                </a:rPr>
                <a:t>Add tittle text</a:t>
              </a:r>
              <a:r>
                <a:rPr lang="zh-CN" altLang="en-US" sz="2000" dirty="0">
                  <a:solidFill>
                    <a:srgbClr val="3A3E4A"/>
                  </a:solidFill>
                  <a:latin typeface="微软雅黑" panose="020B0503020204020204" pitchFamily="34" charset="-122"/>
                  <a:ea typeface="微软雅黑" panose="020B0503020204020204" pitchFamily="34" charset="-122"/>
                </a:rPr>
                <a:t> </a:t>
              </a:r>
            </a:p>
          </p:txBody>
        </p:sp>
        <p:sp>
          <p:nvSpPr>
            <p:cNvPr id="111" name="等腰三角形 110"/>
            <p:cNvSpPr/>
            <p:nvPr/>
          </p:nvSpPr>
          <p:spPr>
            <a:xfrm rot="16200000" flipH="1" flipV="1">
              <a:off x="439198" y="481327"/>
              <a:ext cx="382225" cy="191480"/>
            </a:xfrm>
            <a:prstGeom prst="triangle">
              <a:avLst/>
            </a:prstGeom>
            <a:solidFill>
              <a:srgbClr val="3A3E4A"/>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latin typeface="+mj-ea"/>
                <a:ea typeface="+mj-ea"/>
              </a:endParaRPr>
            </a:p>
          </p:txBody>
        </p:sp>
        <p:sp>
          <p:nvSpPr>
            <p:cNvPr id="112" name="文本框 23"/>
            <p:cNvSpPr txBox="1"/>
            <p:nvPr/>
          </p:nvSpPr>
          <p:spPr>
            <a:xfrm>
              <a:off x="3010961" y="429773"/>
              <a:ext cx="3452230" cy="430886"/>
            </a:xfrm>
            <a:prstGeom prst="rect">
              <a:avLst/>
            </a:prstGeom>
            <a:noFill/>
          </p:spPr>
          <p:txBody>
            <a:bodyPr wrap="none" rtlCol="0">
              <a:spAutoFit/>
            </a:bodyPr>
            <a:lstStyle/>
            <a:p>
              <a:r>
                <a:rPr lang="en-US" altLang="zh-CN" sz="1500" dirty="0">
                  <a:solidFill>
                    <a:schemeClr val="tx1">
                      <a:lumMod val="60000"/>
                      <a:lumOff val="40000"/>
                    </a:schemeClr>
                  </a:solidFill>
                  <a:latin typeface="+mj-ea"/>
                  <a:ea typeface="+mj-ea"/>
                </a:rPr>
                <a:t>  Click here to add Title</a:t>
              </a:r>
              <a:endParaRPr lang="zh-CN" altLang="en-US" sz="1500" dirty="0">
                <a:solidFill>
                  <a:schemeClr val="tx1">
                    <a:lumMod val="60000"/>
                    <a:lumOff val="40000"/>
                  </a:schemeClr>
                </a:solidFill>
                <a:latin typeface="+mj-ea"/>
                <a:ea typeface="+mj-ea"/>
              </a:endParaRPr>
            </a:p>
          </p:txBody>
        </p:sp>
      </p:grpSp>
      <p:grpSp>
        <p:nvGrpSpPr>
          <p:cNvPr id="54" name="组合 184"/>
          <p:cNvGrpSpPr/>
          <p:nvPr/>
        </p:nvGrpSpPr>
        <p:grpSpPr bwMode="auto">
          <a:xfrm>
            <a:off x="1460387" y="1826246"/>
            <a:ext cx="5285017" cy="4123377"/>
            <a:chOff x="0" y="0"/>
            <a:chExt cx="5407191" cy="4756567"/>
          </a:xfrm>
        </p:grpSpPr>
        <p:sp>
          <p:nvSpPr>
            <p:cNvPr id="55" name="Freeform 3"/>
            <p:cNvSpPr>
              <a:spLocks noChangeArrowheads="1"/>
            </p:cNvSpPr>
            <p:nvPr/>
          </p:nvSpPr>
          <p:spPr bwMode="auto">
            <a:xfrm>
              <a:off x="3148473" y="4482387"/>
              <a:ext cx="297052" cy="274180"/>
            </a:xfrm>
            <a:custGeom>
              <a:avLst/>
              <a:gdLst>
                <a:gd name="T0" fmla="*/ 116 w 177"/>
                <a:gd name="T1" fmla="*/ 27 h 161"/>
                <a:gd name="T2" fmla="*/ 158 w 177"/>
                <a:gd name="T3" fmla="*/ 27 h 161"/>
                <a:gd name="T4" fmla="*/ 198 w 177"/>
                <a:gd name="T5" fmla="*/ 13 h 161"/>
                <a:gd name="T6" fmla="*/ 237 w 177"/>
                <a:gd name="T7" fmla="*/ 27 h 161"/>
                <a:gd name="T8" fmla="*/ 296 w 177"/>
                <a:gd name="T9" fmla="*/ 0 h 161"/>
                <a:gd name="T10" fmla="*/ 375 w 177"/>
                <a:gd name="T11" fmla="*/ 13 h 161"/>
                <a:gd name="T12" fmla="*/ 414 w 177"/>
                <a:gd name="T13" fmla="*/ 0 h 161"/>
                <a:gd name="T14" fmla="*/ 435 w 177"/>
                <a:gd name="T15" fmla="*/ 53 h 161"/>
                <a:gd name="T16" fmla="*/ 375 w 177"/>
                <a:gd name="T17" fmla="*/ 80 h 161"/>
                <a:gd name="T18" fmla="*/ 355 w 177"/>
                <a:gd name="T19" fmla="*/ 171 h 161"/>
                <a:gd name="T20" fmla="*/ 314 w 177"/>
                <a:gd name="T21" fmla="*/ 199 h 161"/>
                <a:gd name="T22" fmla="*/ 314 w 177"/>
                <a:gd name="T23" fmla="*/ 239 h 161"/>
                <a:gd name="T24" fmla="*/ 259 w 177"/>
                <a:gd name="T25" fmla="*/ 224 h 161"/>
                <a:gd name="T26" fmla="*/ 237 w 177"/>
                <a:gd name="T27" fmla="*/ 239 h 161"/>
                <a:gd name="T28" fmla="*/ 237 w 177"/>
                <a:gd name="T29" fmla="*/ 265 h 161"/>
                <a:gd name="T30" fmla="*/ 198 w 177"/>
                <a:gd name="T31" fmla="*/ 265 h 161"/>
                <a:gd name="T32" fmla="*/ 116 w 177"/>
                <a:gd name="T33" fmla="*/ 239 h 161"/>
                <a:gd name="T34" fmla="*/ 20 w 177"/>
                <a:gd name="T35" fmla="*/ 224 h 161"/>
                <a:gd name="T36" fmla="*/ 0 w 177"/>
                <a:gd name="T37" fmla="*/ 144 h 161"/>
                <a:gd name="T38" fmla="*/ 0 w 177"/>
                <a:gd name="T39" fmla="*/ 105 h 161"/>
                <a:gd name="T40" fmla="*/ 97 w 177"/>
                <a:gd name="T41" fmla="*/ 53 h 161"/>
                <a:gd name="T42" fmla="*/ 116 w 177"/>
                <a:gd name="T43" fmla="*/ 27 h 16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77"/>
                <a:gd name="T67" fmla="*/ 0 h 161"/>
                <a:gd name="T68" fmla="*/ 177 w 177"/>
                <a:gd name="T69" fmla="*/ 161 h 161"/>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77" h="161">
                  <a:moveTo>
                    <a:pt x="48" y="16"/>
                  </a:moveTo>
                  <a:lnTo>
                    <a:pt x="64" y="16"/>
                  </a:lnTo>
                  <a:lnTo>
                    <a:pt x="80" y="8"/>
                  </a:lnTo>
                  <a:lnTo>
                    <a:pt x="96" y="16"/>
                  </a:lnTo>
                  <a:lnTo>
                    <a:pt x="120" y="0"/>
                  </a:lnTo>
                  <a:lnTo>
                    <a:pt x="152" y="8"/>
                  </a:lnTo>
                  <a:lnTo>
                    <a:pt x="168" y="0"/>
                  </a:lnTo>
                  <a:lnTo>
                    <a:pt x="176" y="32"/>
                  </a:lnTo>
                  <a:lnTo>
                    <a:pt x="152" y="48"/>
                  </a:lnTo>
                  <a:lnTo>
                    <a:pt x="144" y="104"/>
                  </a:lnTo>
                  <a:lnTo>
                    <a:pt x="128" y="120"/>
                  </a:lnTo>
                  <a:lnTo>
                    <a:pt x="128" y="144"/>
                  </a:lnTo>
                  <a:lnTo>
                    <a:pt x="104" y="136"/>
                  </a:lnTo>
                  <a:lnTo>
                    <a:pt x="96" y="144"/>
                  </a:lnTo>
                  <a:lnTo>
                    <a:pt x="96" y="160"/>
                  </a:lnTo>
                  <a:lnTo>
                    <a:pt x="80" y="160"/>
                  </a:lnTo>
                  <a:lnTo>
                    <a:pt x="48" y="144"/>
                  </a:lnTo>
                  <a:lnTo>
                    <a:pt x="8" y="136"/>
                  </a:lnTo>
                  <a:lnTo>
                    <a:pt x="0" y="88"/>
                  </a:lnTo>
                  <a:lnTo>
                    <a:pt x="0" y="64"/>
                  </a:lnTo>
                  <a:lnTo>
                    <a:pt x="40" y="32"/>
                  </a:lnTo>
                  <a:lnTo>
                    <a:pt x="48" y="16"/>
                  </a:lnTo>
                </a:path>
              </a:pathLst>
            </a:custGeom>
            <a:solidFill>
              <a:srgbClr val="7F7F7F">
                <a:alpha val="39999"/>
              </a:srgbClr>
            </a:solidFill>
            <a:ln w="9525" cmpd="sng">
              <a:solidFill>
                <a:sysClr val="window" lastClr="FFFFFF"/>
              </a:solidFill>
              <a:bevel/>
            </a:ln>
          </p:spPr>
          <p:txBody>
            <a:bodyPr/>
            <a:lstStyle/>
            <a:p>
              <a:pPr defTabSz="1218565">
                <a:defRPr/>
              </a:pPr>
              <a:endParaRPr lang="zh-CN" altLang="zh-CN" sz="1200" b="1" kern="0">
                <a:solidFill>
                  <a:srgbClr val="000000"/>
                </a:solidFill>
                <a:latin typeface="方正兰亭黑_GBK" panose="02000000000000000000" pitchFamily="2" charset="-122"/>
                <a:ea typeface="方正兰亭黑_GBK" panose="02000000000000000000" pitchFamily="2" charset="-122"/>
                <a:sym typeface="方正兰亭黑_GBK" panose="02000000000000000000" pitchFamily="2" charset="-122"/>
              </a:endParaRPr>
            </a:p>
          </p:txBody>
        </p:sp>
        <p:sp>
          <p:nvSpPr>
            <p:cNvPr id="56" name="Freeform 4"/>
            <p:cNvSpPr>
              <a:spLocks noChangeArrowheads="1"/>
            </p:cNvSpPr>
            <p:nvPr/>
          </p:nvSpPr>
          <p:spPr bwMode="auto">
            <a:xfrm>
              <a:off x="4221785" y="0"/>
              <a:ext cx="1185406" cy="1190682"/>
            </a:xfrm>
            <a:custGeom>
              <a:avLst/>
              <a:gdLst>
                <a:gd name="T0" fmla="*/ 41 w 705"/>
                <a:gd name="T1" fmla="*/ 107 h 697"/>
                <a:gd name="T2" fmla="*/ 79 w 705"/>
                <a:gd name="T3" fmla="*/ 173 h 697"/>
                <a:gd name="T4" fmla="*/ 179 w 705"/>
                <a:gd name="T5" fmla="*/ 173 h 697"/>
                <a:gd name="T6" fmla="*/ 259 w 705"/>
                <a:gd name="T7" fmla="*/ 294 h 697"/>
                <a:gd name="T8" fmla="*/ 397 w 705"/>
                <a:gd name="T9" fmla="*/ 266 h 697"/>
                <a:gd name="T10" fmla="*/ 577 w 705"/>
                <a:gd name="T11" fmla="*/ 280 h 697"/>
                <a:gd name="T12" fmla="*/ 538 w 705"/>
                <a:gd name="T13" fmla="*/ 521 h 697"/>
                <a:gd name="T14" fmla="*/ 476 w 705"/>
                <a:gd name="T15" fmla="*/ 653 h 697"/>
                <a:gd name="T16" fmla="*/ 259 w 705"/>
                <a:gd name="T17" fmla="*/ 773 h 697"/>
                <a:gd name="T18" fmla="*/ 377 w 705"/>
                <a:gd name="T19" fmla="*/ 813 h 697"/>
                <a:gd name="T20" fmla="*/ 338 w 705"/>
                <a:gd name="T21" fmla="*/ 867 h 697"/>
                <a:gd name="T22" fmla="*/ 438 w 705"/>
                <a:gd name="T23" fmla="*/ 908 h 697"/>
                <a:gd name="T24" fmla="*/ 476 w 705"/>
                <a:gd name="T25" fmla="*/ 960 h 697"/>
                <a:gd name="T26" fmla="*/ 718 w 705"/>
                <a:gd name="T27" fmla="*/ 974 h 697"/>
                <a:gd name="T28" fmla="*/ 797 w 705"/>
                <a:gd name="T29" fmla="*/ 988 h 697"/>
                <a:gd name="T30" fmla="*/ 956 w 705"/>
                <a:gd name="T31" fmla="*/ 1067 h 697"/>
                <a:gd name="T32" fmla="*/ 1056 w 705"/>
                <a:gd name="T33" fmla="*/ 1106 h 697"/>
                <a:gd name="T34" fmla="*/ 1074 w 705"/>
                <a:gd name="T35" fmla="*/ 1039 h 697"/>
                <a:gd name="T36" fmla="*/ 1194 w 705"/>
                <a:gd name="T37" fmla="*/ 1161 h 697"/>
                <a:gd name="T38" fmla="*/ 1234 w 705"/>
                <a:gd name="T39" fmla="*/ 1133 h 697"/>
                <a:gd name="T40" fmla="*/ 1373 w 705"/>
                <a:gd name="T41" fmla="*/ 1133 h 697"/>
                <a:gd name="T42" fmla="*/ 1471 w 705"/>
                <a:gd name="T43" fmla="*/ 1052 h 697"/>
                <a:gd name="T44" fmla="*/ 1493 w 705"/>
                <a:gd name="T45" fmla="*/ 881 h 697"/>
                <a:gd name="T46" fmla="*/ 1651 w 705"/>
                <a:gd name="T47" fmla="*/ 894 h 697"/>
                <a:gd name="T48" fmla="*/ 1692 w 705"/>
                <a:gd name="T49" fmla="*/ 573 h 697"/>
                <a:gd name="T50" fmla="*/ 1730 w 705"/>
                <a:gd name="T51" fmla="*/ 493 h 697"/>
                <a:gd name="T52" fmla="*/ 1752 w 705"/>
                <a:gd name="T53" fmla="*/ 429 h 697"/>
                <a:gd name="T54" fmla="*/ 1513 w 705"/>
                <a:gd name="T55" fmla="*/ 533 h 697"/>
                <a:gd name="T56" fmla="*/ 1392 w 705"/>
                <a:gd name="T57" fmla="*/ 601 h 697"/>
                <a:gd name="T58" fmla="*/ 1216 w 705"/>
                <a:gd name="T59" fmla="*/ 506 h 697"/>
                <a:gd name="T60" fmla="*/ 1096 w 705"/>
                <a:gd name="T61" fmla="*/ 466 h 697"/>
                <a:gd name="T62" fmla="*/ 935 w 705"/>
                <a:gd name="T63" fmla="*/ 429 h 697"/>
                <a:gd name="T64" fmla="*/ 895 w 705"/>
                <a:gd name="T65" fmla="*/ 401 h 697"/>
                <a:gd name="T66" fmla="*/ 836 w 705"/>
                <a:gd name="T67" fmla="*/ 414 h 697"/>
                <a:gd name="T68" fmla="*/ 656 w 705"/>
                <a:gd name="T69" fmla="*/ 214 h 697"/>
                <a:gd name="T70" fmla="*/ 619 w 705"/>
                <a:gd name="T71" fmla="*/ 146 h 697"/>
                <a:gd name="T72" fmla="*/ 360 w 705"/>
                <a:gd name="T73" fmla="*/ 41 h 697"/>
                <a:gd name="T74" fmla="*/ 41 w 705"/>
                <a:gd name="T75" fmla="*/ 27 h 69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705"/>
                <a:gd name="T115" fmla="*/ 0 h 697"/>
                <a:gd name="T116" fmla="*/ 705 w 705"/>
                <a:gd name="T117" fmla="*/ 697 h 697"/>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705" h="697">
                  <a:moveTo>
                    <a:pt x="8" y="32"/>
                  </a:moveTo>
                  <a:lnTo>
                    <a:pt x="16" y="64"/>
                  </a:lnTo>
                  <a:lnTo>
                    <a:pt x="0" y="96"/>
                  </a:lnTo>
                  <a:lnTo>
                    <a:pt x="32" y="104"/>
                  </a:lnTo>
                  <a:lnTo>
                    <a:pt x="48" y="88"/>
                  </a:lnTo>
                  <a:lnTo>
                    <a:pt x="72" y="104"/>
                  </a:lnTo>
                  <a:lnTo>
                    <a:pt x="88" y="152"/>
                  </a:lnTo>
                  <a:lnTo>
                    <a:pt x="104" y="176"/>
                  </a:lnTo>
                  <a:lnTo>
                    <a:pt x="144" y="160"/>
                  </a:lnTo>
                  <a:lnTo>
                    <a:pt x="160" y="160"/>
                  </a:lnTo>
                  <a:lnTo>
                    <a:pt x="192" y="128"/>
                  </a:lnTo>
                  <a:lnTo>
                    <a:pt x="232" y="168"/>
                  </a:lnTo>
                  <a:lnTo>
                    <a:pt x="208" y="248"/>
                  </a:lnTo>
                  <a:lnTo>
                    <a:pt x="216" y="312"/>
                  </a:lnTo>
                  <a:lnTo>
                    <a:pt x="192" y="336"/>
                  </a:lnTo>
                  <a:lnTo>
                    <a:pt x="192" y="392"/>
                  </a:lnTo>
                  <a:lnTo>
                    <a:pt x="176" y="368"/>
                  </a:lnTo>
                  <a:lnTo>
                    <a:pt x="104" y="464"/>
                  </a:lnTo>
                  <a:lnTo>
                    <a:pt x="128" y="504"/>
                  </a:lnTo>
                  <a:lnTo>
                    <a:pt x="152" y="488"/>
                  </a:lnTo>
                  <a:lnTo>
                    <a:pt x="160" y="504"/>
                  </a:lnTo>
                  <a:lnTo>
                    <a:pt x="136" y="520"/>
                  </a:lnTo>
                  <a:lnTo>
                    <a:pt x="136" y="544"/>
                  </a:lnTo>
                  <a:lnTo>
                    <a:pt x="176" y="544"/>
                  </a:lnTo>
                  <a:lnTo>
                    <a:pt x="192" y="536"/>
                  </a:lnTo>
                  <a:lnTo>
                    <a:pt x="192" y="576"/>
                  </a:lnTo>
                  <a:lnTo>
                    <a:pt x="232" y="600"/>
                  </a:lnTo>
                  <a:lnTo>
                    <a:pt x="288" y="584"/>
                  </a:lnTo>
                  <a:lnTo>
                    <a:pt x="288" y="608"/>
                  </a:lnTo>
                  <a:lnTo>
                    <a:pt x="320" y="592"/>
                  </a:lnTo>
                  <a:lnTo>
                    <a:pt x="368" y="640"/>
                  </a:lnTo>
                  <a:lnTo>
                    <a:pt x="384" y="640"/>
                  </a:lnTo>
                  <a:lnTo>
                    <a:pt x="400" y="672"/>
                  </a:lnTo>
                  <a:lnTo>
                    <a:pt x="424" y="664"/>
                  </a:lnTo>
                  <a:lnTo>
                    <a:pt x="424" y="632"/>
                  </a:lnTo>
                  <a:lnTo>
                    <a:pt x="432" y="624"/>
                  </a:lnTo>
                  <a:lnTo>
                    <a:pt x="432" y="664"/>
                  </a:lnTo>
                  <a:lnTo>
                    <a:pt x="480" y="696"/>
                  </a:lnTo>
                  <a:lnTo>
                    <a:pt x="488" y="672"/>
                  </a:lnTo>
                  <a:lnTo>
                    <a:pt x="496" y="680"/>
                  </a:lnTo>
                  <a:lnTo>
                    <a:pt x="528" y="648"/>
                  </a:lnTo>
                  <a:lnTo>
                    <a:pt x="552" y="680"/>
                  </a:lnTo>
                  <a:lnTo>
                    <a:pt x="600" y="680"/>
                  </a:lnTo>
                  <a:lnTo>
                    <a:pt x="592" y="632"/>
                  </a:lnTo>
                  <a:lnTo>
                    <a:pt x="568" y="576"/>
                  </a:lnTo>
                  <a:lnTo>
                    <a:pt x="600" y="528"/>
                  </a:lnTo>
                  <a:lnTo>
                    <a:pt x="632" y="520"/>
                  </a:lnTo>
                  <a:lnTo>
                    <a:pt x="664" y="536"/>
                  </a:lnTo>
                  <a:lnTo>
                    <a:pt x="688" y="424"/>
                  </a:lnTo>
                  <a:lnTo>
                    <a:pt x="680" y="344"/>
                  </a:lnTo>
                  <a:lnTo>
                    <a:pt x="696" y="328"/>
                  </a:lnTo>
                  <a:lnTo>
                    <a:pt x="696" y="296"/>
                  </a:lnTo>
                  <a:lnTo>
                    <a:pt x="680" y="288"/>
                  </a:lnTo>
                  <a:lnTo>
                    <a:pt x="704" y="256"/>
                  </a:lnTo>
                  <a:lnTo>
                    <a:pt x="680" y="256"/>
                  </a:lnTo>
                  <a:lnTo>
                    <a:pt x="608" y="320"/>
                  </a:lnTo>
                  <a:lnTo>
                    <a:pt x="608" y="336"/>
                  </a:lnTo>
                  <a:lnTo>
                    <a:pt x="560" y="360"/>
                  </a:lnTo>
                  <a:lnTo>
                    <a:pt x="520" y="360"/>
                  </a:lnTo>
                  <a:lnTo>
                    <a:pt x="488" y="304"/>
                  </a:lnTo>
                  <a:lnTo>
                    <a:pt x="488" y="280"/>
                  </a:lnTo>
                  <a:lnTo>
                    <a:pt x="440" y="280"/>
                  </a:lnTo>
                  <a:lnTo>
                    <a:pt x="416" y="256"/>
                  </a:lnTo>
                  <a:lnTo>
                    <a:pt x="376" y="256"/>
                  </a:lnTo>
                  <a:lnTo>
                    <a:pt x="376" y="240"/>
                  </a:lnTo>
                  <a:lnTo>
                    <a:pt x="360" y="240"/>
                  </a:lnTo>
                  <a:lnTo>
                    <a:pt x="360" y="256"/>
                  </a:lnTo>
                  <a:lnTo>
                    <a:pt x="336" y="248"/>
                  </a:lnTo>
                  <a:lnTo>
                    <a:pt x="296" y="176"/>
                  </a:lnTo>
                  <a:lnTo>
                    <a:pt x="264" y="128"/>
                  </a:lnTo>
                  <a:lnTo>
                    <a:pt x="248" y="104"/>
                  </a:lnTo>
                  <a:lnTo>
                    <a:pt x="248" y="88"/>
                  </a:lnTo>
                  <a:lnTo>
                    <a:pt x="200" y="24"/>
                  </a:lnTo>
                  <a:lnTo>
                    <a:pt x="144" y="24"/>
                  </a:lnTo>
                  <a:lnTo>
                    <a:pt x="104" y="0"/>
                  </a:lnTo>
                  <a:lnTo>
                    <a:pt x="16" y="16"/>
                  </a:lnTo>
                  <a:lnTo>
                    <a:pt x="8" y="32"/>
                  </a:lnTo>
                </a:path>
              </a:pathLst>
            </a:custGeom>
            <a:solidFill>
              <a:srgbClr val="7F7F7F">
                <a:alpha val="39999"/>
              </a:srgbClr>
            </a:solidFill>
            <a:ln w="9525" cmpd="sng">
              <a:solidFill>
                <a:sysClr val="window" lastClr="FFFFFF"/>
              </a:solidFill>
              <a:bevel/>
            </a:ln>
          </p:spPr>
          <p:txBody>
            <a:bodyPr/>
            <a:lstStyle/>
            <a:p>
              <a:pPr defTabSz="1218565">
                <a:defRPr/>
              </a:pPr>
              <a:endParaRPr lang="zh-CN" altLang="zh-CN" sz="1200" b="1" kern="0">
                <a:solidFill>
                  <a:srgbClr val="000000"/>
                </a:solidFill>
                <a:latin typeface="方正兰亭黑_GBK" panose="02000000000000000000" pitchFamily="2" charset="-122"/>
                <a:ea typeface="方正兰亭黑_GBK" panose="02000000000000000000" pitchFamily="2" charset="-122"/>
                <a:sym typeface="方正兰亭黑_GBK" panose="02000000000000000000" pitchFamily="2" charset="-122"/>
              </a:endParaRPr>
            </a:p>
          </p:txBody>
        </p:sp>
        <p:sp>
          <p:nvSpPr>
            <p:cNvPr id="57" name="Freeform 5"/>
            <p:cNvSpPr>
              <a:spLocks noChangeArrowheads="1"/>
            </p:cNvSpPr>
            <p:nvPr/>
          </p:nvSpPr>
          <p:spPr bwMode="auto">
            <a:xfrm>
              <a:off x="4335281" y="921123"/>
              <a:ext cx="889755" cy="685451"/>
            </a:xfrm>
            <a:custGeom>
              <a:avLst/>
              <a:gdLst>
                <a:gd name="T0" fmla="*/ 1316 w 529"/>
                <a:gd name="T1" fmla="*/ 244 h 401"/>
                <a:gd name="T2" fmla="*/ 1194 w 529"/>
                <a:gd name="T3" fmla="*/ 244 h 401"/>
                <a:gd name="T4" fmla="*/ 1137 w 529"/>
                <a:gd name="T5" fmla="*/ 202 h 401"/>
                <a:gd name="T6" fmla="*/ 1056 w 529"/>
                <a:gd name="T7" fmla="*/ 257 h 401"/>
                <a:gd name="T8" fmla="*/ 1036 w 529"/>
                <a:gd name="T9" fmla="*/ 229 h 401"/>
                <a:gd name="T10" fmla="*/ 1017 w 529"/>
                <a:gd name="T11" fmla="*/ 271 h 401"/>
                <a:gd name="T12" fmla="*/ 898 w 529"/>
                <a:gd name="T13" fmla="*/ 215 h 401"/>
                <a:gd name="T14" fmla="*/ 898 w 529"/>
                <a:gd name="T15" fmla="*/ 149 h 401"/>
                <a:gd name="T16" fmla="*/ 857 w 529"/>
                <a:gd name="T17" fmla="*/ 162 h 401"/>
                <a:gd name="T18" fmla="*/ 879 w 529"/>
                <a:gd name="T19" fmla="*/ 215 h 401"/>
                <a:gd name="T20" fmla="*/ 819 w 529"/>
                <a:gd name="T21" fmla="*/ 215 h 401"/>
                <a:gd name="T22" fmla="*/ 778 w 529"/>
                <a:gd name="T23" fmla="*/ 175 h 401"/>
                <a:gd name="T24" fmla="*/ 736 w 529"/>
                <a:gd name="T25" fmla="*/ 175 h 401"/>
                <a:gd name="T26" fmla="*/ 619 w 529"/>
                <a:gd name="T27" fmla="*/ 94 h 401"/>
                <a:gd name="T28" fmla="*/ 538 w 529"/>
                <a:gd name="T29" fmla="*/ 122 h 401"/>
                <a:gd name="T30" fmla="*/ 538 w 529"/>
                <a:gd name="T31" fmla="*/ 94 h 401"/>
                <a:gd name="T32" fmla="*/ 397 w 529"/>
                <a:gd name="T33" fmla="*/ 109 h 401"/>
                <a:gd name="T34" fmla="*/ 300 w 529"/>
                <a:gd name="T35" fmla="*/ 67 h 401"/>
                <a:gd name="T36" fmla="*/ 300 w 529"/>
                <a:gd name="T37" fmla="*/ 0 h 401"/>
                <a:gd name="T38" fmla="*/ 259 w 529"/>
                <a:gd name="T39" fmla="*/ 13 h 401"/>
                <a:gd name="T40" fmla="*/ 158 w 529"/>
                <a:gd name="T41" fmla="*/ 13 h 401"/>
                <a:gd name="T42" fmla="*/ 179 w 529"/>
                <a:gd name="T43" fmla="*/ 94 h 401"/>
                <a:gd name="T44" fmla="*/ 121 w 529"/>
                <a:gd name="T45" fmla="*/ 94 h 401"/>
                <a:gd name="T46" fmla="*/ 20 w 529"/>
                <a:gd name="T47" fmla="*/ 54 h 401"/>
                <a:gd name="T48" fmla="*/ 0 w 529"/>
                <a:gd name="T49" fmla="*/ 94 h 401"/>
                <a:gd name="T50" fmla="*/ 79 w 529"/>
                <a:gd name="T51" fmla="*/ 149 h 401"/>
                <a:gd name="T52" fmla="*/ 60 w 529"/>
                <a:gd name="T53" fmla="*/ 202 h 401"/>
                <a:gd name="T54" fmla="*/ 121 w 529"/>
                <a:gd name="T55" fmla="*/ 271 h 401"/>
                <a:gd name="T56" fmla="*/ 218 w 529"/>
                <a:gd name="T57" fmla="*/ 229 h 401"/>
                <a:gd name="T58" fmla="*/ 278 w 529"/>
                <a:gd name="T59" fmla="*/ 310 h 401"/>
                <a:gd name="T60" fmla="*/ 278 w 529"/>
                <a:gd name="T61" fmla="*/ 377 h 401"/>
                <a:gd name="T62" fmla="*/ 377 w 529"/>
                <a:gd name="T63" fmla="*/ 377 h 401"/>
                <a:gd name="T64" fmla="*/ 418 w 529"/>
                <a:gd name="T65" fmla="*/ 445 h 401"/>
                <a:gd name="T66" fmla="*/ 438 w 529"/>
                <a:gd name="T67" fmla="*/ 390 h 401"/>
                <a:gd name="T68" fmla="*/ 519 w 529"/>
                <a:gd name="T69" fmla="*/ 472 h 401"/>
                <a:gd name="T70" fmla="*/ 577 w 529"/>
                <a:gd name="T71" fmla="*/ 538 h 401"/>
                <a:gd name="T72" fmla="*/ 577 w 529"/>
                <a:gd name="T73" fmla="*/ 580 h 401"/>
                <a:gd name="T74" fmla="*/ 659 w 529"/>
                <a:gd name="T75" fmla="*/ 674 h 401"/>
                <a:gd name="T76" fmla="*/ 718 w 529"/>
                <a:gd name="T77" fmla="*/ 633 h 401"/>
                <a:gd name="T78" fmla="*/ 757 w 529"/>
                <a:gd name="T79" fmla="*/ 552 h 401"/>
                <a:gd name="T80" fmla="*/ 797 w 529"/>
                <a:gd name="T81" fmla="*/ 538 h 401"/>
                <a:gd name="T82" fmla="*/ 837 w 529"/>
                <a:gd name="T83" fmla="*/ 552 h 401"/>
                <a:gd name="T84" fmla="*/ 819 w 529"/>
                <a:gd name="T85" fmla="*/ 580 h 401"/>
                <a:gd name="T86" fmla="*/ 935 w 529"/>
                <a:gd name="T87" fmla="*/ 580 h 401"/>
                <a:gd name="T88" fmla="*/ 977 w 529"/>
                <a:gd name="T89" fmla="*/ 552 h 401"/>
                <a:gd name="T90" fmla="*/ 977 w 529"/>
                <a:gd name="T91" fmla="*/ 525 h 401"/>
                <a:gd name="T92" fmla="*/ 957 w 529"/>
                <a:gd name="T93" fmla="*/ 497 h 401"/>
                <a:gd name="T94" fmla="*/ 1078 w 529"/>
                <a:gd name="T95" fmla="*/ 458 h 401"/>
                <a:gd name="T96" fmla="*/ 1096 w 529"/>
                <a:gd name="T97" fmla="*/ 445 h 401"/>
                <a:gd name="T98" fmla="*/ 1096 w 529"/>
                <a:gd name="T99" fmla="*/ 416 h 401"/>
                <a:gd name="T100" fmla="*/ 1137 w 529"/>
                <a:gd name="T101" fmla="*/ 403 h 401"/>
                <a:gd name="T102" fmla="*/ 1137 w 529"/>
                <a:gd name="T103" fmla="*/ 323 h 401"/>
                <a:gd name="T104" fmla="*/ 1178 w 529"/>
                <a:gd name="T105" fmla="*/ 323 h 401"/>
                <a:gd name="T106" fmla="*/ 1194 w 529"/>
                <a:gd name="T107" fmla="*/ 363 h 401"/>
                <a:gd name="T108" fmla="*/ 1256 w 529"/>
                <a:gd name="T109" fmla="*/ 390 h 401"/>
                <a:gd name="T110" fmla="*/ 1277 w 529"/>
                <a:gd name="T111" fmla="*/ 377 h 401"/>
                <a:gd name="T112" fmla="*/ 1256 w 529"/>
                <a:gd name="T113" fmla="*/ 350 h 401"/>
                <a:gd name="T114" fmla="*/ 1256 w 529"/>
                <a:gd name="T115" fmla="*/ 323 h 401"/>
                <a:gd name="T116" fmla="*/ 1316 w 529"/>
                <a:gd name="T117" fmla="*/ 310 h 401"/>
                <a:gd name="T118" fmla="*/ 1316 w 529"/>
                <a:gd name="T119" fmla="*/ 244 h 401"/>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529"/>
                <a:gd name="T181" fmla="*/ 0 h 401"/>
                <a:gd name="T182" fmla="*/ 529 w 529"/>
                <a:gd name="T183" fmla="*/ 401 h 401"/>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529" h="401">
                  <a:moveTo>
                    <a:pt x="528" y="144"/>
                  </a:moveTo>
                  <a:lnTo>
                    <a:pt x="480" y="144"/>
                  </a:lnTo>
                  <a:lnTo>
                    <a:pt x="456" y="120"/>
                  </a:lnTo>
                  <a:lnTo>
                    <a:pt x="424" y="152"/>
                  </a:lnTo>
                  <a:lnTo>
                    <a:pt x="416" y="136"/>
                  </a:lnTo>
                  <a:lnTo>
                    <a:pt x="408" y="160"/>
                  </a:lnTo>
                  <a:lnTo>
                    <a:pt x="360" y="128"/>
                  </a:lnTo>
                  <a:lnTo>
                    <a:pt x="360" y="88"/>
                  </a:lnTo>
                  <a:lnTo>
                    <a:pt x="344" y="96"/>
                  </a:lnTo>
                  <a:lnTo>
                    <a:pt x="352" y="128"/>
                  </a:lnTo>
                  <a:lnTo>
                    <a:pt x="328" y="128"/>
                  </a:lnTo>
                  <a:lnTo>
                    <a:pt x="312" y="104"/>
                  </a:lnTo>
                  <a:lnTo>
                    <a:pt x="296" y="104"/>
                  </a:lnTo>
                  <a:lnTo>
                    <a:pt x="248" y="56"/>
                  </a:lnTo>
                  <a:lnTo>
                    <a:pt x="216" y="72"/>
                  </a:lnTo>
                  <a:lnTo>
                    <a:pt x="216" y="56"/>
                  </a:lnTo>
                  <a:lnTo>
                    <a:pt x="160" y="64"/>
                  </a:lnTo>
                  <a:lnTo>
                    <a:pt x="120" y="40"/>
                  </a:lnTo>
                  <a:lnTo>
                    <a:pt x="120" y="0"/>
                  </a:lnTo>
                  <a:lnTo>
                    <a:pt x="104" y="8"/>
                  </a:lnTo>
                  <a:lnTo>
                    <a:pt x="64" y="8"/>
                  </a:lnTo>
                  <a:lnTo>
                    <a:pt x="72" y="56"/>
                  </a:lnTo>
                  <a:lnTo>
                    <a:pt x="48" y="56"/>
                  </a:lnTo>
                  <a:lnTo>
                    <a:pt x="8" y="32"/>
                  </a:lnTo>
                  <a:lnTo>
                    <a:pt x="0" y="56"/>
                  </a:lnTo>
                  <a:lnTo>
                    <a:pt x="32" y="88"/>
                  </a:lnTo>
                  <a:lnTo>
                    <a:pt x="24" y="120"/>
                  </a:lnTo>
                  <a:lnTo>
                    <a:pt x="48" y="160"/>
                  </a:lnTo>
                  <a:lnTo>
                    <a:pt x="88" y="136"/>
                  </a:lnTo>
                  <a:lnTo>
                    <a:pt x="112" y="184"/>
                  </a:lnTo>
                  <a:lnTo>
                    <a:pt x="112" y="224"/>
                  </a:lnTo>
                  <a:lnTo>
                    <a:pt x="152" y="224"/>
                  </a:lnTo>
                  <a:lnTo>
                    <a:pt x="168" y="264"/>
                  </a:lnTo>
                  <a:lnTo>
                    <a:pt x="176" y="232"/>
                  </a:lnTo>
                  <a:lnTo>
                    <a:pt x="208" y="280"/>
                  </a:lnTo>
                  <a:lnTo>
                    <a:pt x="232" y="320"/>
                  </a:lnTo>
                  <a:lnTo>
                    <a:pt x="232" y="344"/>
                  </a:lnTo>
                  <a:lnTo>
                    <a:pt x="264" y="400"/>
                  </a:lnTo>
                  <a:lnTo>
                    <a:pt x="288" y="376"/>
                  </a:lnTo>
                  <a:lnTo>
                    <a:pt x="304" y="328"/>
                  </a:lnTo>
                  <a:lnTo>
                    <a:pt x="320" y="320"/>
                  </a:lnTo>
                  <a:lnTo>
                    <a:pt x="336" y="328"/>
                  </a:lnTo>
                  <a:lnTo>
                    <a:pt x="328" y="344"/>
                  </a:lnTo>
                  <a:lnTo>
                    <a:pt x="376" y="344"/>
                  </a:lnTo>
                  <a:lnTo>
                    <a:pt x="392" y="328"/>
                  </a:lnTo>
                  <a:lnTo>
                    <a:pt x="392" y="312"/>
                  </a:lnTo>
                  <a:lnTo>
                    <a:pt x="384" y="296"/>
                  </a:lnTo>
                  <a:lnTo>
                    <a:pt x="432" y="272"/>
                  </a:lnTo>
                  <a:lnTo>
                    <a:pt x="440" y="264"/>
                  </a:lnTo>
                  <a:lnTo>
                    <a:pt x="440" y="248"/>
                  </a:lnTo>
                  <a:lnTo>
                    <a:pt x="456" y="240"/>
                  </a:lnTo>
                  <a:lnTo>
                    <a:pt x="456" y="192"/>
                  </a:lnTo>
                  <a:lnTo>
                    <a:pt x="472" y="192"/>
                  </a:lnTo>
                  <a:lnTo>
                    <a:pt x="480" y="216"/>
                  </a:lnTo>
                  <a:lnTo>
                    <a:pt x="504" y="232"/>
                  </a:lnTo>
                  <a:lnTo>
                    <a:pt x="512" y="224"/>
                  </a:lnTo>
                  <a:lnTo>
                    <a:pt x="504" y="208"/>
                  </a:lnTo>
                  <a:lnTo>
                    <a:pt x="504" y="192"/>
                  </a:lnTo>
                  <a:lnTo>
                    <a:pt x="528" y="184"/>
                  </a:lnTo>
                  <a:lnTo>
                    <a:pt x="528" y="144"/>
                  </a:lnTo>
                </a:path>
              </a:pathLst>
            </a:custGeom>
            <a:solidFill>
              <a:srgbClr val="7F7F7F">
                <a:alpha val="39999"/>
              </a:srgbClr>
            </a:solidFill>
            <a:ln w="9525" cmpd="sng">
              <a:solidFill>
                <a:sysClr val="window" lastClr="FFFFFF"/>
              </a:solidFill>
              <a:bevel/>
            </a:ln>
          </p:spPr>
          <p:txBody>
            <a:bodyPr/>
            <a:lstStyle/>
            <a:p>
              <a:pPr defTabSz="1218565">
                <a:defRPr/>
              </a:pPr>
              <a:endParaRPr lang="zh-CN" altLang="zh-CN" sz="1200" b="1" kern="0">
                <a:solidFill>
                  <a:srgbClr val="000000"/>
                </a:solidFill>
                <a:latin typeface="方正兰亭黑_GBK" panose="02000000000000000000" pitchFamily="2" charset="-122"/>
                <a:ea typeface="方正兰亭黑_GBK" panose="02000000000000000000" pitchFamily="2" charset="-122"/>
                <a:sym typeface="方正兰亭黑_GBK" panose="02000000000000000000" pitchFamily="2" charset="-122"/>
              </a:endParaRPr>
            </a:p>
          </p:txBody>
        </p:sp>
        <p:sp>
          <p:nvSpPr>
            <p:cNvPr id="58" name="Freeform 6"/>
            <p:cNvSpPr>
              <a:spLocks noChangeArrowheads="1"/>
            </p:cNvSpPr>
            <p:nvPr/>
          </p:nvSpPr>
          <p:spPr bwMode="auto">
            <a:xfrm>
              <a:off x="4147521" y="1301587"/>
              <a:ext cx="634739" cy="673128"/>
            </a:xfrm>
            <a:custGeom>
              <a:avLst/>
              <a:gdLst>
                <a:gd name="T0" fmla="*/ 941 w 377"/>
                <a:gd name="T1" fmla="*/ 299 h 393"/>
                <a:gd name="T2" fmla="*/ 842 w 377"/>
                <a:gd name="T3" fmla="*/ 203 h 393"/>
                <a:gd name="T4" fmla="*/ 860 w 377"/>
                <a:gd name="T5" fmla="*/ 163 h 393"/>
                <a:gd name="T6" fmla="*/ 782 w 377"/>
                <a:gd name="T7" fmla="*/ 67 h 393"/>
                <a:gd name="T8" fmla="*/ 722 w 377"/>
                <a:gd name="T9" fmla="*/ 13 h 393"/>
                <a:gd name="T10" fmla="*/ 701 w 377"/>
                <a:gd name="T11" fmla="*/ 67 h 393"/>
                <a:gd name="T12" fmla="*/ 661 w 377"/>
                <a:gd name="T13" fmla="*/ 0 h 393"/>
                <a:gd name="T14" fmla="*/ 582 w 377"/>
                <a:gd name="T15" fmla="*/ 0 h 393"/>
                <a:gd name="T16" fmla="*/ 601 w 377"/>
                <a:gd name="T17" fmla="*/ 41 h 393"/>
                <a:gd name="T18" fmla="*/ 500 w 377"/>
                <a:gd name="T19" fmla="*/ 96 h 393"/>
                <a:gd name="T20" fmla="*/ 440 w 377"/>
                <a:gd name="T21" fmla="*/ 96 h 393"/>
                <a:gd name="T22" fmla="*/ 121 w 377"/>
                <a:gd name="T23" fmla="*/ 245 h 393"/>
                <a:gd name="T24" fmla="*/ 60 w 377"/>
                <a:gd name="T25" fmla="*/ 191 h 393"/>
                <a:gd name="T26" fmla="*/ 20 w 377"/>
                <a:gd name="T27" fmla="*/ 191 h 393"/>
                <a:gd name="T28" fmla="*/ 41 w 377"/>
                <a:gd name="T29" fmla="*/ 231 h 393"/>
                <a:gd name="T30" fmla="*/ 41 w 377"/>
                <a:gd name="T31" fmla="*/ 272 h 393"/>
                <a:gd name="T32" fmla="*/ 60 w 377"/>
                <a:gd name="T33" fmla="*/ 314 h 393"/>
                <a:gd name="T34" fmla="*/ 20 w 377"/>
                <a:gd name="T35" fmla="*/ 314 h 393"/>
                <a:gd name="T36" fmla="*/ 20 w 377"/>
                <a:gd name="T37" fmla="*/ 367 h 393"/>
                <a:gd name="T38" fmla="*/ 0 w 377"/>
                <a:gd name="T39" fmla="*/ 395 h 393"/>
                <a:gd name="T40" fmla="*/ 79 w 377"/>
                <a:gd name="T41" fmla="*/ 408 h 393"/>
                <a:gd name="T42" fmla="*/ 162 w 377"/>
                <a:gd name="T43" fmla="*/ 504 h 393"/>
                <a:gd name="T44" fmla="*/ 260 w 377"/>
                <a:gd name="T45" fmla="*/ 408 h 393"/>
                <a:gd name="T46" fmla="*/ 300 w 377"/>
                <a:gd name="T47" fmla="*/ 354 h 393"/>
                <a:gd name="T48" fmla="*/ 401 w 377"/>
                <a:gd name="T49" fmla="*/ 340 h 393"/>
                <a:gd name="T50" fmla="*/ 463 w 377"/>
                <a:gd name="T51" fmla="*/ 367 h 393"/>
                <a:gd name="T52" fmla="*/ 463 w 377"/>
                <a:gd name="T53" fmla="*/ 380 h 393"/>
                <a:gd name="T54" fmla="*/ 482 w 377"/>
                <a:gd name="T55" fmla="*/ 380 h 393"/>
                <a:gd name="T56" fmla="*/ 422 w 377"/>
                <a:gd name="T57" fmla="*/ 476 h 393"/>
                <a:gd name="T58" fmla="*/ 381 w 377"/>
                <a:gd name="T59" fmla="*/ 476 h 393"/>
                <a:gd name="T60" fmla="*/ 401 w 377"/>
                <a:gd name="T61" fmla="*/ 530 h 393"/>
                <a:gd name="T62" fmla="*/ 381 w 377"/>
                <a:gd name="T63" fmla="*/ 544 h 393"/>
                <a:gd name="T64" fmla="*/ 422 w 377"/>
                <a:gd name="T65" fmla="*/ 544 h 393"/>
                <a:gd name="T66" fmla="*/ 341 w 377"/>
                <a:gd name="T67" fmla="*/ 639 h 393"/>
                <a:gd name="T68" fmla="*/ 360 w 377"/>
                <a:gd name="T69" fmla="*/ 666 h 393"/>
                <a:gd name="T70" fmla="*/ 401 w 377"/>
                <a:gd name="T71" fmla="*/ 639 h 393"/>
                <a:gd name="T72" fmla="*/ 422 w 377"/>
                <a:gd name="T73" fmla="*/ 598 h 393"/>
                <a:gd name="T74" fmla="*/ 463 w 377"/>
                <a:gd name="T75" fmla="*/ 598 h 393"/>
                <a:gd name="T76" fmla="*/ 500 w 377"/>
                <a:gd name="T77" fmla="*/ 573 h 393"/>
                <a:gd name="T78" fmla="*/ 500 w 377"/>
                <a:gd name="T79" fmla="*/ 530 h 393"/>
                <a:gd name="T80" fmla="*/ 643 w 377"/>
                <a:gd name="T81" fmla="*/ 476 h 393"/>
                <a:gd name="T82" fmla="*/ 761 w 377"/>
                <a:gd name="T83" fmla="*/ 450 h 393"/>
                <a:gd name="T84" fmla="*/ 782 w 377"/>
                <a:gd name="T85" fmla="*/ 380 h 393"/>
                <a:gd name="T86" fmla="*/ 860 w 377"/>
                <a:gd name="T87" fmla="*/ 340 h 393"/>
                <a:gd name="T88" fmla="*/ 922 w 377"/>
                <a:gd name="T89" fmla="*/ 327 h 393"/>
                <a:gd name="T90" fmla="*/ 941 w 377"/>
                <a:gd name="T91" fmla="*/ 299 h 39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77"/>
                <a:gd name="T139" fmla="*/ 0 h 393"/>
                <a:gd name="T140" fmla="*/ 377 w 377"/>
                <a:gd name="T141" fmla="*/ 393 h 393"/>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77" h="393">
                  <a:moveTo>
                    <a:pt x="376" y="176"/>
                  </a:moveTo>
                  <a:lnTo>
                    <a:pt x="336" y="120"/>
                  </a:lnTo>
                  <a:lnTo>
                    <a:pt x="344" y="96"/>
                  </a:lnTo>
                  <a:lnTo>
                    <a:pt x="312" y="40"/>
                  </a:lnTo>
                  <a:lnTo>
                    <a:pt x="288" y="8"/>
                  </a:lnTo>
                  <a:lnTo>
                    <a:pt x="280" y="40"/>
                  </a:lnTo>
                  <a:lnTo>
                    <a:pt x="264" y="0"/>
                  </a:lnTo>
                  <a:lnTo>
                    <a:pt x="232" y="0"/>
                  </a:lnTo>
                  <a:lnTo>
                    <a:pt x="240" y="24"/>
                  </a:lnTo>
                  <a:lnTo>
                    <a:pt x="200" y="56"/>
                  </a:lnTo>
                  <a:lnTo>
                    <a:pt x="176" y="56"/>
                  </a:lnTo>
                  <a:lnTo>
                    <a:pt x="48" y="144"/>
                  </a:lnTo>
                  <a:lnTo>
                    <a:pt x="24" y="112"/>
                  </a:lnTo>
                  <a:lnTo>
                    <a:pt x="8" y="112"/>
                  </a:lnTo>
                  <a:lnTo>
                    <a:pt x="16" y="136"/>
                  </a:lnTo>
                  <a:lnTo>
                    <a:pt x="16" y="160"/>
                  </a:lnTo>
                  <a:lnTo>
                    <a:pt x="24" y="184"/>
                  </a:lnTo>
                  <a:lnTo>
                    <a:pt x="8" y="184"/>
                  </a:lnTo>
                  <a:lnTo>
                    <a:pt x="8" y="216"/>
                  </a:lnTo>
                  <a:lnTo>
                    <a:pt x="0" y="232"/>
                  </a:lnTo>
                  <a:lnTo>
                    <a:pt x="32" y="240"/>
                  </a:lnTo>
                  <a:lnTo>
                    <a:pt x="64" y="296"/>
                  </a:lnTo>
                  <a:lnTo>
                    <a:pt x="104" y="240"/>
                  </a:lnTo>
                  <a:lnTo>
                    <a:pt x="120" y="208"/>
                  </a:lnTo>
                  <a:lnTo>
                    <a:pt x="160" y="200"/>
                  </a:lnTo>
                  <a:lnTo>
                    <a:pt x="184" y="216"/>
                  </a:lnTo>
                  <a:lnTo>
                    <a:pt x="184" y="224"/>
                  </a:lnTo>
                  <a:lnTo>
                    <a:pt x="192" y="224"/>
                  </a:lnTo>
                  <a:lnTo>
                    <a:pt x="168" y="280"/>
                  </a:lnTo>
                  <a:lnTo>
                    <a:pt x="152" y="280"/>
                  </a:lnTo>
                  <a:lnTo>
                    <a:pt x="160" y="312"/>
                  </a:lnTo>
                  <a:lnTo>
                    <a:pt x="152" y="320"/>
                  </a:lnTo>
                  <a:lnTo>
                    <a:pt x="168" y="320"/>
                  </a:lnTo>
                  <a:lnTo>
                    <a:pt x="136" y="376"/>
                  </a:lnTo>
                  <a:lnTo>
                    <a:pt x="144" y="392"/>
                  </a:lnTo>
                  <a:lnTo>
                    <a:pt x="160" y="376"/>
                  </a:lnTo>
                  <a:lnTo>
                    <a:pt x="168" y="352"/>
                  </a:lnTo>
                  <a:lnTo>
                    <a:pt x="184" y="352"/>
                  </a:lnTo>
                  <a:lnTo>
                    <a:pt x="200" y="336"/>
                  </a:lnTo>
                  <a:lnTo>
                    <a:pt x="200" y="312"/>
                  </a:lnTo>
                  <a:lnTo>
                    <a:pt x="256" y="280"/>
                  </a:lnTo>
                  <a:lnTo>
                    <a:pt x="304" y="264"/>
                  </a:lnTo>
                  <a:lnTo>
                    <a:pt x="312" y="224"/>
                  </a:lnTo>
                  <a:lnTo>
                    <a:pt x="344" y="200"/>
                  </a:lnTo>
                  <a:lnTo>
                    <a:pt x="368" y="192"/>
                  </a:lnTo>
                  <a:lnTo>
                    <a:pt x="376" y="176"/>
                  </a:lnTo>
                </a:path>
              </a:pathLst>
            </a:custGeom>
            <a:solidFill>
              <a:srgbClr val="7F7F7F">
                <a:alpha val="39999"/>
              </a:srgbClr>
            </a:solidFill>
            <a:ln w="9525" cmpd="sng">
              <a:solidFill>
                <a:sysClr val="window" lastClr="FFFFFF"/>
              </a:solidFill>
              <a:bevel/>
            </a:ln>
          </p:spPr>
          <p:txBody>
            <a:bodyPr/>
            <a:lstStyle/>
            <a:p>
              <a:pPr defTabSz="1218565">
                <a:defRPr/>
              </a:pPr>
              <a:endParaRPr lang="zh-CN" altLang="zh-CN" sz="1200" b="1" kern="0">
                <a:solidFill>
                  <a:srgbClr val="000000"/>
                </a:solidFill>
                <a:latin typeface="方正兰亭黑_GBK" panose="02000000000000000000" pitchFamily="2" charset="-122"/>
                <a:ea typeface="方正兰亭黑_GBK" panose="02000000000000000000" pitchFamily="2" charset="-122"/>
                <a:sym typeface="方正兰亭黑_GBK" panose="02000000000000000000" pitchFamily="2" charset="-122"/>
              </a:endParaRPr>
            </a:p>
          </p:txBody>
        </p:sp>
        <p:sp>
          <p:nvSpPr>
            <p:cNvPr id="59" name="Freeform 7"/>
            <p:cNvSpPr>
              <a:spLocks noChangeArrowheads="1"/>
            </p:cNvSpPr>
            <p:nvPr/>
          </p:nvSpPr>
          <p:spPr bwMode="auto">
            <a:xfrm>
              <a:off x="3664111" y="1454080"/>
              <a:ext cx="592703" cy="916502"/>
            </a:xfrm>
            <a:custGeom>
              <a:avLst/>
              <a:gdLst>
                <a:gd name="T0" fmla="*/ 790 w 353"/>
                <a:gd name="T1" fmla="*/ 266 h 537"/>
                <a:gd name="T2" fmla="*/ 731 w 353"/>
                <a:gd name="T3" fmla="*/ 160 h 537"/>
                <a:gd name="T4" fmla="*/ 614 w 353"/>
                <a:gd name="T5" fmla="*/ 148 h 537"/>
                <a:gd name="T6" fmla="*/ 552 w 353"/>
                <a:gd name="T7" fmla="*/ 0 h 537"/>
                <a:gd name="T8" fmla="*/ 435 w 353"/>
                <a:gd name="T9" fmla="*/ 109 h 537"/>
                <a:gd name="T10" fmla="*/ 336 w 353"/>
                <a:gd name="T11" fmla="*/ 135 h 537"/>
                <a:gd name="T12" fmla="*/ 198 w 353"/>
                <a:gd name="T13" fmla="*/ 173 h 537"/>
                <a:gd name="T14" fmla="*/ 79 w 353"/>
                <a:gd name="T15" fmla="*/ 122 h 537"/>
                <a:gd name="T16" fmla="*/ 20 w 353"/>
                <a:gd name="T17" fmla="*/ 201 h 537"/>
                <a:gd name="T18" fmla="*/ 138 w 353"/>
                <a:gd name="T19" fmla="*/ 335 h 537"/>
                <a:gd name="T20" fmla="*/ 60 w 353"/>
                <a:gd name="T21" fmla="*/ 388 h 537"/>
                <a:gd name="T22" fmla="*/ 158 w 353"/>
                <a:gd name="T23" fmla="*/ 454 h 537"/>
                <a:gd name="T24" fmla="*/ 79 w 353"/>
                <a:gd name="T25" fmla="*/ 480 h 537"/>
                <a:gd name="T26" fmla="*/ 41 w 353"/>
                <a:gd name="T27" fmla="*/ 546 h 537"/>
                <a:gd name="T28" fmla="*/ 79 w 353"/>
                <a:gd name="T29" fmla="*/ 668 h 537"/>
                <a:gd name="T30" fmla="*/ 60 w 353"/>
                <a:gd name="T31" fmla="*/ 854 h 537"/>
                <a:gd name="T32" fmla="*/ 217 w 353"/>
                <a:gd name="T33" fmla="*/ 882 h 537"/>
                <a:gd name="T34" fmla="*/ 277 w 353"/>
                <a:gd name="T35" fmla="*/ 854 h 537"/>
                <a:gd name="T36" fmla="*/ 375 w 353"/>
                <a:gd name="T37" fmla="*/ 708 h 537"/>
                <a:gd name="T38" fmla="*/ 573 w 353"/>
                <a:gd name="T39" fmla="*/ 628 h 537"/>
                <a:gd name="T40" fmla="*/ 593 w 353"/>
                <a:gd name="T41" fmla="*/ 575 h 537"/>
                <a:gd name="T42" fmla="*/ 476 w 353"/>
                <a:gd name="T43" fmla="*/ 534 h 537"/>
                <a:gd name="T44" fmla="*/ 454 w 353"/>
                <a:gd name="T45" fmla="*/ 480 h 537"/>
                <a:gd name="T46" fmla="*/ 397 w 353"/>
                <a:gd name="T47" fmla="*/ 442 h 537"/>
                <a:gd name="T48" fmla="*/ 259 w 353"/>
                <a:gd name="T49" fmla="*/ 429 h 537"/>
                <a:gd name="T50" fmla="*/ 336 w 353"/>
                <a:gd name="T51" fmla="*/ 280 h 537"/>
                <a:gd name="T52" fmla="*/ 397 w 353"/>
                <a:gd name="T53" fmla="*/ 227 h 537"/>
                <a:gd name="T54" fmla="*/ 476 w 353"/>
                <a:gd name="T55" fmla="*/ 253 h 537"/>
                <a:gd name="T56" fmla="*/ 513 w 353"/>
                <a:gd name="T57" fmla="*/ 307 h 537"/>
                <a:gd name="T58" fmla="*/ 552 w 353"/>
                <a:gd name="T59" fmla="*/ 335 h 537"/>
                <a:gd name="T60" fmla="*/ 633 w 353"/>
                <a:gd name="T61" fmla="*/ 429 h 537"/>
                <a:gd name="T62" fmla="*/ 673 w 353"/>
                <a:gd name="T63" fmla="*/ 480 h 537"/>
                <a:gd name="T64" fmla="*/ 810 w 353"/>
                <a:gd name="T65" fmla="*/ 361 h 5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53"/>
                <a:gd name="T100" fmla="*/ 0 h 537"/>
                <a:gd name="T101" fmla="*/ 353 w 353"/>
                <a:gd name="T102" fmla="*/ 537 h 53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53" h="537">
                  <a:moveTo>
                    <a:pt x="352" y="208"/>
                  </a:moveTo>
                  <a:lnTo>
                    <a:pt x="320" y="160"/>
                  </a:lnTo>
                  <a:lnTo>
                    <a:pt x="288" y="152"/>
                  </a:lnTo>
                  <a:lnTo>
                    <a:pt x="296" y="96"/>
                  </a:lnTo>
                  <a:lnTo>
                    <a:pt x="264" y="104"/>
                  </a:lnTo>
                  <a:lnTo>
                    <a:pt x="248" y="88"/>
                  </a:lnTo>
                  <a:lnTo>
                    <a:pt x="248" y="48"/>
                  </a:lnTo>
                  <a:lnTo>
                    <a:pt x="224" y="0"/>
                  </a:lnTo>
                  <a:lnTo>
                    <a:pt x="176" y="24"/>
                  </a:lnTo>
                  <a:lnTo>
                    <a:pt x="176" y="64"/>
                  </a:lnTo>
                  <a:lnTo>
                    <a:pt x="144" y="56"/>
                  </a:lnTo>
                  <a:lnTo>
                    <a:pt x="136" y="80"/>
                  </a:lnTo>
                  <a:lnTo>
                    <a:pt x="112" y="72"/>
                  </a:lnTo>
                  <a:lnTo>
                    <a:pt x="80" y="104"/>
                  </a:lnTo>
                  <a:lnTo>
                    <a:pt x="56" y="56"/>
                  </a:lnTo>
                  <a:lnTo>
                    <a:pt x="32" y="72"/>
                  </a:lnTo>
                  <a:lnTo>
                    <a:pt x="24" y="112"/>
                  </a:lnTo>
                  <a:lnTo>
                    <a:pt x="8" y="120"/>
                  </a:lnTo>
                  <a:lnTo>
                    <a:pt x="32" y="184"/>
                  </a:lnTo>
                  <a:lnTo>
                    <a:pt x="56" y="200"/>
                  </a:lnTo>
                  <a:lnTo>
                    <a:pt x="32" y="216"/>
                  </a:lnTo>
                  <a:lnTo>
                    <a:pt x="24" y="232"/>
                  </a:lnTo>
                  <a:lnTo>
                    <a:pt x="56" y="232"/>
                  </a:lnTo>
                  <a:lnTo>
                    <a:pt x="64" y="272"/>
                  </a:lnTo>
                  <a:lnTo>
                    <a:pt x="48" y="304"/>
                  </a:lnTo>
                  <a:lnTo>
                    <a:pt x="32" y="288"/>
                  </a:lnTo>
                  <a:lnTo>
                    <a:pt x="16" y="304"/>
                  </a:lnTo>
                  <a:lnTo>
                    <a:pt x="16" y="328"/>
                  </a:lnTo>
                  <a:lnTo>
                    <a:pt x="0" y="344"/>
                  </a:lnTo>
                  <a:lnTo>
                    <a:pt x="32" y="400"/>
                  </a:lnTo>
                  <a:lnTo>
                    <a:pt x="8" y="488"/>
                  </a:lnTo>
                  <a:lnTo>
                    <a:pt x="24" y="512"/>
                  </a:lnTo>
                  <a:lnTo>
                    <a:pt x="72" y="512"/>
                  </a:lnTo>
                  <a:lnTo>
                    <a:pt x="88" y="528"/>
                  </a:lnTo>
                  <a:lnTo>
                    <a:pt x="128" y="536"/>
                  </a:lnTo>
                  <a:lnTo>
                    <a:pt x="112" y="512"/>
                  </a:lnTo>
                  <a:lnTo>
                    <a:pt x="120" y="480"/>
                  </a:lnTo>
                  <a:lnTo>
                    <a:pt x="152" y="424"/>
                  </a:lnTo>
                  <a:lnTo>
                    <a:pt x="192" y="384"/>
                  </a:lnTo>
                  <a:lnTo>
                    <a:pt x="232" y="376"/>
                  </a:lnTo>
                  <a:lnTo>
                    <a:pt x="248" y="360"/>
                  </a:lnTo>
                  <a:lnTo>
                    <a:pt x="240" y="344"/>
                  </a:lnTo>
                  <a:lnTo>
                    <a:pt x="224" y="312"/>
                  </a:lnTo>
                  <a:lnTo>
                    <a:pt x="192" y="320"/>
                  </a:lnTo>
                  <a:lnTo>
                    <a:pt x="176" y="312"/>
                  </a:lnTo>
                  <a:lnTo>
                    <a:pt x="184" y="288"/>
                  </a:lnTo>
                  <a:lnTo>
                    <a:pt x="184" y="248"/>
                  </a:lnTo>
                  <a:lnTo>
                    <a:pt x="160" y="264"/>
                  </a:lnTo>
                  <a:lnTo>
                    <a:pt x="128" y="256"/>
                  </a:lnTo>
                  <a:lnTo>
                    <a:pt x="104" y="256"/>
                  </a:lnTo>
                  <a:lnTo>
                    <a:pt x="104" y="224"/>
                  </a:lnTo>
                  <a:lnTo>
                    <a:pt x="136" y="168"/>
                  </a:lnTo>
                  <a:lnTo>
                    <a:pt x="152" y="168"/>
                  </a:lnTo>
                  <a:lnTo>
                    <a:pt x="160" y="136"/>
                  </a:lnTo>
                  <a:lnTo>
                    <a:pt x="176" y="136"/>
                  </a:lnTo>
                  <a:lnTo>
                    <a:pt x="192" y="152"/>
                  </a:lnTo>
                  <a:lnTo>
                    <a:pt x="216" y="152"/>
                  </a:lnTo>
                  <a:lnTo>
                    <a:pt x="208" y="184"/>
                  </a:lnTo>
                  <a:lnTo>
                    <a:pt x="208" y="200"/>
                  </a:lnTo>
                  <a:lnTo>
                    <a:pt x="224" y="200"/>
                  </a:lnTo>
                  <a:lnTo>
                    <a:pt x="224" y="232"/>
                  </a:lnTo>
                  <a:lnTo>
                    <a:pt x="256" y="256"/>
                  </a:lnTo>
                  <a:lnTo>
                    <a:pt x="264" y="280"/>
                  </a:lnTo>
                  <a:lnTo>
                    <a:pt x="272" y="288"/>
                  </a:lnTo>
                  <a:lnTo>
                    <a:pt x="312" y="256"/>
                  </a:lnTo>
                  <a:lnTo>
                    <a:pt x="328" y="216"/>
                  </a:lnTo>
                  <a:lnTo>
                    <a:pt x="352" y="208"/>
                  </a:lnTo>
                </a:path>
              </a:pathLst>
            </a:custGeom>
            <a:solidFill>
              <a:srgbClr val="7F7F7F">
                <a:alpha val="39999"/>
              </a:srgbClr>
            </a:solidFill>
            <a:ln w="9525" cmpd="sng">
              <a:solidFill>
                <a:sysClr val="window" lastClr="FFFFFF"/>
              </a:solidFill>
              <a:bevel/>
            </a:ln>
          </p:spPr>
          <p:txBody>
            <a:bodyPr/>
            <a:lstStyle/>
            <a:p>
              <a:pPr defTabSz="1218565">
                <a:defRPr/>
              </a:pPr>
              <a:endParaRPr lang="zh-CN" altLang="zh-CN" sz="1200" b="1" kern="0">
                <a:solidFill>
                  <a:srgbClr val="000000"/>
                </a:solidFill>
                <a:latin typeface="方正兰亭黑_GBK" panose="02000000000000000000" pitchFamily="2" charset="-122"/>
                <a:ea typeface="方正兰亭黑_GBK" panose="02000000000000000000" pitchFamily="2" charset="-122"/>
                <a:sym typeface="方正兰亭黑_GBK" panose="02000000000000000000" pitchFamily="2" charset="-122"/>
              </a:endParaRPr>
            </a:p>
          </p:txBody>
        </p:sp>
        <p:sp>
          <p:nvSpPr>
            <p:cNvPr id="60" name="Freeform 8"/>
            <p:cNvSpPr>
              <a:spLocks noChangeArrowheads="1"/>
            </p:cNvSpPr>
            <p:nvPr/>
          </p:nvSpPr>
          <p:spPr bwMode="auto">
            <a:xfrm>
              <a:off x="3836457" y="1686671"/>
              <a:ext cx="190562" cy="218728"/>
            </a:xfrm>
            <a:custGeom>
              <a:avLst/>
              <a:gdLst>
                <a:gd name="T0" fmla="*/ 283 w 113"/>
                <a:gd name="T1" fmla="*/ 103 h 129"/>
                <a:gd name="T2" fmla="*/ 243 w 113"/>
                <a:gd name="T3" fmla="*/ 64 h 129"/>
                <a:gd name="T4" fmla="*/ 283 w 113"/>
                <a:gd name="T5" fmla="*/ 26 h 129"/>
                <a:gd name="T6" fmla="*/ 202 w 113"/>
                <a:gd name="T7" fmla="*/ 26 h 129"/>
                <a:gd name="T8" fmla="*/ 183 w 113"/>
                <a:gd name="T9" fmla="*/ 0 h 129"/>
                <a:gd name="T10" fmla="*/ 141 w 113"/>
                <a:gd name="T11" fmla="*/ 0 h 129"/>
                <a:gd name="T12" fmla="*/ 122 w 113"/>
                <a:gd name="T13" fmla="*/ 52 h 129"/>
                <a:gd name="T14" fmla="*/ 83 w 113"/>
                <a:gd name="T15" fmla="*/ 52 h 129"/>
                <a:gd name="T16" fmla="*/ 0 w 113"/>
                <a:gd name="T17" fmla="*/ 143 h 129"/>
                <a:gd name="T18" fmla="*/ 0 w 113"/>
                <a:gd name="T19" fmla="*/ 194 h 129"/>
                <a:gd name="T20" fmla="*/ 83 w 113"/>
                <a:gd name="T21" fmla="*/ 194 h 129"/>
                <a:gd name="T22" fmla="*/ 122 w 113"/>
                <a:gd name="T23" fmla="*/ 207 h 129"/>
                <a:gd name="T24" fmla="*/ 202 w 113"/>
                <a:gd name="T25" fmla="*/ 181 h 129"/>
                <a:gd name="T26" fmla="*/ 202 w 113"/>
                <a:gd name="T27" fmla="*/ 156 h 129"/>
                <a:gd name="T28" fmla="*/ 183 w 113"/>
                <a:gd name="T29" fmla="*/ 130 h 129"/>
                <a:gd name="T30" fmla="*/ 243 w 113"/>
                <a:gd name="T31" fmla="*/ 130 h 129"/>
                <a:gd name="T32" fmla="*/ 283 w 113"/>
                <a:gd name="T33" fmla="*/ 103 h 1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3"/>
                <a:gd name="T52" fmla="*/ 0 h 129"/>
                <a:gd name="T53" fmla="*/ 113 w 113"/>
                <a:gd name="T54" fmla="*/ 129 h 12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3" h="129">
                  <a:moveTo>
                    <a:pt x="112" y="64"/>
                  </a:moveTo>
                  <a:lnTo>
                    <a:pt x="96" y="40"/>
                  </a:lnTo>
                  <a:lnTo>
                    <a:pt x="112" y="16"/>
                  </a:lnTo>
                  <a:lnTo>
                    <a:pt x="80" y="16"/>
                  </a:lnTo>
                  <a:lnTo>
                    <a:pt x="72" y="0"/>
                  </a:lnTo>
                  <a:lnTo>
                    <a:pt x="56" y="0"/>
                  </a:lnTo>
                  <a:lnTo>
                    <a:pt x="48" y="32"/>
                  </a:lnTo>
                  <a:lnTo>
                    <a:pt x="32" y="32"/>
                  </a:lnTo>
                  <a:lnTo>
                    <a:pt x="0" y="88"/>
                  </a:lnTo>
                  <a:lnTo>
                    <a:pt x="0" y="120"/>
                  </a:lnTo>
                  <a:lnTo>
                    <a:pt x="32" y="120"/>
                  </a:lnTo>
                  <a:lnTo>
                    <a:pt x="48" y="128"/>
                  </a:lnTo>
                  <a:lnTo>
                    <a:pt x="80" y="112"/>
                  </a:lnTo>
                  <a:lnTo>
                    <a:pt x="80" y="96"/>
                  </a:lnTo>
                  <a:lnTo>
                    <a:pt x="72" y="80"/>
                  </a:lnTo>
                  <a:lnTo>
                    <a:pt x="96" y="80"/>
                  </a:lnTo>
                  <a:lnTo>
                    <a:pt x="112" y="64"/>
                  </a:lnTo>
                </a:path>
              </a:pathLst>
            </a:custGeom>
            <a:solidFill>
              <a:srgbClr val="7F7F7F">
                <a:alpha val="39999"/>
              </a:srgbClr>
            </a:solidFill>
            <a:ln w="9525" cmpd="sng">
              <a:solidFill>
                <a:sysClr val="window" lastClr="FFFFFF"/>
              </a:solidFill>
              <a:bevel/>
            </a:ln>
          </p:spPr>
          <p:txBody>
            <a:bodyPr/>
            <a:lstStyle/>
            <a:p>
              <a:pPr defTabSz="1218565">
                <a:defRPr/>
              </a:pPr>
              <a:endParaRPr lang="zh-CN" altLang="zh-CN" sz="1200" b="1" kern="0">
                <a:solidFill>
                  <a:srgbClr val="000000"/>
                </a:solidFill>
                <a:latin typeface="方正兰亭黑_GBK" panose="02000000000000000000" pitchFamily="2" charset="-122"/>
                <a:ea typeface="方正兰亭黑_GBK" panose="02000000000000000000" pitchFamily="2" charset="-122"/>
                <a:sym typeface="方正兰亭黑_GBK" panose="02000000000000000000" pitchFamily="2" charset="-122"/>
              </a:endParaRPr>
            </a:p>
          </p:txBody>
        </p:sp>
        <p:sp>
          <p:nvSpPr>
            <p:cNvPr id="61" name="Freeform 9"/>
            <p:cNvSpPr>
              <a:spLocks noChangeArrowheads="1"/>
            </p:cNvSpPr>
            <p:nvPr/>
          </p:nvSpPr>
          <p:spPr bwMode="auto">
            <a:xfrm>
              <a:off x="3958361" y="1794495"/>
              <a:ext cx="149927" cy="206405"/>
            </a:xfrm>
            <a:custGeom>
              <a:avLst/>
              <a:gdLst>
                <a:gd name="T0" fmla="*/ 221 w 89"/>
                <a:gd name="T1" fmla="*/ 135 h 121"/>
                <a:gd name="T2" fmla="*/ 200 w 89"/>
                <a:gd name="T3" fmla="*/ 93 h 121"/>
                <a:gd name="T4" fmla="*/ 141 w 89"/>
                <a:gd name="T5" fmla="*/ 66 h 121"/>
                <a:gd name="T6" fmla="*/ 121 w 89"/>
                <a:gd name="T7" fmla="*/ 13 h 121"/>
                <a:gd name="T8" fmla="*/ 79 w 89"/>
                <a:gd name="T9" fmla="*/ 0 h 121"/>
                <a:gd name="T10" fmla="*/ 60 w 89"/>
                <a:gd name="T11" fmla="*/ 13 h 121"/>
                <a:gd name="T12" fmla="*/ 79 w 89"/>
                <a:gd name="T13" fmla="*/ 80 h 121"/>
                <a:gd name="T14" fmla="*/ 20 w 89"/>
                <a:gd name="T15" fmla="*/ 80 h 121"/>
                <a:gd name="T16" fmla="*/ 0 w 89"/>
                <a:gd name="T17" fmla="*/ 186 h 121"/>
                <a:gd name="T18" fmla="*/ 41 w 89"/>
                <a:gd name="T19" fmla="*/ 200 h 121"/>
                <a:gd name="T20" fmla="*/ 141 w 89"/>
                <a:gd name="T21" fmla="*/ 186 h 121"/>
                <a:gd name="T22" fmla="*/ 141 w 89"/>
                <a:gd name="T23" fmla="*/ 135 h 121"/>
                <a:gd name="T24" fmla="*/ 221 w 89"/>
                <a:gd name="T25" fmla="*/ 135 h 12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9"/>
                <a:gd name="T40" fmla="*/ 0 h 121"/>
                <a:gd name="T41" fmla="*/ 89 w 89"/>
                <a:gd name="T42" fmla="*/ 121 h 12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9" h="121">
                  <a:moveTo>
                    <a:pt x="88" y="80"/>
                  </a:moveTo>
                  <a:lnTo>
                    <a:pt x="80" y="56"/>
                  </a:lnTo>
                  <a:lnTo>
                    <a:pt x="56" y="40"/>
                  </a:lnTo>
                  <a:lnTo>
                    <a:pt x="48" y="8"/>
                  </a:lnTo>
                  <a:lnTo>
                    <a:pt x="32" y="0"/>
                  </a:lnTo>
                  <a:lnTo>
                    <a:pt x="24" y="8"/>
                  </a:lnTo>
                  <a:lnTo>
                    <a:pt x="32" y="48"/>
                  </a:lnTo>
                  <a:lnTo>
                    <a:pt x="8" y="48"/>
                  </a:lnTo>
                  <a:lnTo>
                    <a:pt x="0" y="112"/>
                  </a:lnTo>
                  <a:lnTo>
                    <a:pt x="16" y="120"/>
                  </a:lnTo>
                  <a:lnTo>
                    <a:pt x="56" y="112"/>
                  </a:lnTo>
                  <a:lnTo>
                    <a:pt x="56" y="80"/>
                  </a:lnTo>
                  <a:lnTo>
                    <a:pt x="88" y="80"/>
                  </a:lnTo>
                </a:path>
              </a:pathLst>
            </a:custGeom>
            <a:solidFill>
              <a:srgbClr val="7F7F7F">
                <a:alpha val="39999"/>
              </a:srgbClr>
            </a:solidFill>
            <a:ln w="9525" cmpd="sng">
              <a:solidFill>
                <a:sysClr val="window" lastClr="FFFFFF"/>
              </a:solidFill>
              <a:bevel/>
            </a:ln>
          </p:spPr>
          <p:txBody>
            <a:bodyPr/>
            <a:lstStyle/>
            <a:p>
              <a:pPr defTabSz="1218565">
                <a:defRPr/>
              </a:pPr>
              <a:endParaRPr lang="zh-CN" altLang="zh-CN" sz="1200" b="1" kern="0">
                <a:solidFill>
                  <a:srgbClr val="000000"/>
                </a:solidFill>
                <a:latin typeface="方正兰亭黑_GBK" panose="02000000000000000000" pitchFamily="2" charset="-122"/>
                <a:ea typeface="方正兰亭黑_GBK" panose="02000000000000000000" pitchFamily="2" charset="-122"/>
                <a:sym typeface="方正兰亭黑_GBK" panose="02000000000000000000" pitchFamily="2" charset="-122"/>
              </a:endParaRPr>
            </a:p>
          </p:txBody>
        </p:sp>
        <p:sp>
          <p:nvSpPr>
            <p:cNvPr id="62" name="Freeform 10"/>
            <p:cNvSpPr>
              <a:spLocks noChangeArrowheads="1"/>
            </p:cNvSpPr>
            <p:nvPr/>
          </p:nvSpPr>
          <p:spPr bwMode="auto">
            <a:xfrm>
              <a:off x="3958361" y="1808358"/>
              <a:ext cx="57449" cy="69315"/>
            </a:xfrm>
            <a:custGeom>
              <a:avLst/>
              <a:gdLst>
                <a:gd name="T0" fmla="*/ 96 w 33"/>
                <a:gd name="T1" fmla="*/ 64 h 41"/>
                <a:gd name="T2" fmla="*/ 24 w 33"/>
                <a:gd name="T3" fmla="*/ 64 h 41"/>
                <a:gd name="T4" fmla="*/ 24 w 33"/>
                <a:gd name="T5" fmla="*/ 38 h 41"/>
                <a:gd name="T6" fmla="*/ 0 w 33"/>
                <a:gd name="T7" fmla="*/ 0 h 41"/>
                <a:gd name="T8" fmla="*/ 71 w 33"/>
                <a:gd name="T9" fmla="*/ 13 h 41"/>
                <a:gd name="T10" fmla="*/ 96 w 33"/>
                <a:gd name="T11" fmla="*/ 64 h 41"/>
                <a:gd name="T12" fmla="*/ 0 60000 65536"/>
                <a:gd name="T13" fmla="*/ 0 60000 65536"/>
                <a:gd name="T14" fmla="*/ 0 60000 65536"/>
                <a:gd name="T15" fmla="*/ 0 60000 65536"/>
                <a:gd name="T16" fmla="*/ 0 60000 65536"/>
                <a:gd name="T17" fmla="*/ 0 60000 65536"/>
                <a:gd name="T18" fmla="*/ 0 w 33"/>
                <a:gd name="T19" fmla="*/ 0 h 41"/>
                <a:gd name="T20" fmla="*/ 33 w 33"/>
                <a:gd name="T21" fmla="*/ 41 h 41"/>
              </a:gdLst>
              <a:ahLst/>
              <a:cxnLst>
                <a:cxn ang="T12">
                  <a:pos x="T0" y="T1"/>
                </a:cxn>
                <a:cxn ang="T13">
                  <a:pos x="T2" y="T3"/>
                </a:cxn>
                <a:cxn ang="T14">
                  <a:pos x="T4" y="T5"/>
                </a:cxn>
                <a:cxn ang="T15">
                  <a:pos x="T6" y="T7"/>
                </a:cxn>
                <a:cxn ang="T16">
                  <a:pos x="T8" y="T9"/>
                </a:cxn>
                <a:cxn ang="T17">
                  <a:pos x="T10" y="T11"/>
                </a:cxn>
              </a:cxnLst>
              <a:rect l="T18" t="T19" r="T20" b="T21"/>
              <a:pathLst>
                <a:path w="33" h="41">
                  <a:moveTo>
                    <a:pt x="32" y="40"/>
                  </a:moveTo>
                  <a:lnTo>
                    <a:pt x="8" y="40"/>
                  </a:lnTo>
                  <a:lnTo>
                    <a:pt x="8" y="24"/>
                  </a:lnTo>
                  <a:lnTo>
                    <a:pt x="0" y="0"/>
                  </a:lnTo>
                  <a:lnTo>
                    <a:pt x="24" y="8"/>
                  </a:lnTo>
                  <a:lnTo>
                    <a:pt x="32" y="40"/>
                  </a:lnTo>
                </a:path>
              </a:pathLst>
            </a:custGeom>
            <a:solidFill>
              <a:srgbClr val="7F7F7F">
                <a:alpha val="39999"/>
              </a:srgbClr>
            </a:solidFill>
            <a:ln w="9525" cmpd="sng">
              <a:solidFill>
                <a:sysClr val="window" lastClr="FFFFFF"/>
              </a:solidFill>
              <a:bevel/>
            </a:ln>
          </p:spPr>
          <p:txBody>
            <a:bodyPr/>
            <a:lstStyle/>
            <a:p>
              <a:pPr defTabSz="1218565">
                <a:defRPr/>
              </a:pPr>
              <a:endParaRPr lang="zh-CN" altLang="zh-CN" sz="1200" b="1" kern="0">
                <a:solidFill>
                  <a:srgbClr val="000000"/>
                </a:solidFill>
                <a:latin typeface="方正兰亭黑_GBK" panose="02000000000000000000" pitchFamily="2" charset="-122"/>
                <a:ea typeface="方正兰亭黑_GBK" panose="02000000000000000000" pitchFamily="2" charset="-122"/>
                <a:sym typeface="方正兰亭黑_GBK" panose="02000000000000000000" pitchFamily="2" charset="-122"/>
              </a:endParaRPr>
            </a:p>
          </p:txBody>
        </p:sp>
        <p:sp>
          <p:nvSpPr>
            <p:cNvPr id="63" name="Freeform 11"/>
            <p:cNvSpPr>
              <a:spLocks noChangeArrowheads="1"/>
            </p:cNvSpPr>
            <p:nvPr/>
          </p:nvSpPr>
          <p:spPr bwMode="auto">
            <a:xfrm>
              <a:off x="3823847" y="2054812"/>
              <a:ext cx="730020" cy="494449"/>
            </a:xfrm>
            <a:custGeom>
              <a:avLst/>
              <a:gdLst>
                <a:gd name="T0" fmla="*/ 384 w 433"/>
                <a:gd name="T1" fmla="*/ 13 h 289"/>
                <a:gd name="T2" fmla="*/ 343 w 433"/>
                <a:gd name="T3" fmla="*/ 41 h 289"/>
                <a:gd name="T4" fmla="*/ 243 w 433"/>
                <a:gd name="T5" fmla="*/ 54 h 289"/>
                <a:gd name="T6" fmla="*/ 141 w 433"/>
                <a:gd name="T7" fmla="*/ 122 h 289"/>
                <a:gd name="T8" fmla="*/ 41 w 433"/>
                <a:gd name="T9" fmla="*/ 215 h 289"/>
                <a:gd name="T10" fmla="*/ 41 w 433"/>
                <a:gd name="T11" fmla="*/ 271 h 289"/>
                <a:gd name="T12" fmla="*/ 83 w 433"/>
                <a:gd name="T13" fmla="*/ 311 h 289"/>
                <a:gd name="T14" fmla="*/ 122 w 433"/>
                <a:gd name="T15" fmla="*/ 298 h 289"/>
                <a:gd name="T16" fmla="*/ 162 w 433"/>
                <a:gd name="T17" fmla="*/ 298 h 289"/>
                <a:gd name="T18" fmla="*/ 20 w 433"/>
                <a:gd name="T19" fmla="*/ 380 h 289"/>
                <a:gd name="T20" fmla="*/ 0 w 433"/>
                <a:gd name="T21" fmla="*/ 419 h 289"/>
                <a:gd name="T22" fmla="*/ 41 w 433"/>
                <a:gd name="T23" fmla="*/ 432 h 289"/>
                <a:gd name="T24" fmla="*/ 122 w 433"/>
                <a:gd name="T25" fmla="*/ 486 h 289"/>
                <a:gd name="T26" fmla="*/ 202 w 433"/>
                <a:gd name="T27" fmla="*/ 486 h 289"/>
                <a:gd name="T28" fmla="*/ 243 w 433"/>
                <a:gd name="T29" fmla="*/ 459 h 289"/>
                <a:gd name="T30" fmla="*/ 243 w 433"/>
                <a:gd name="T31" fmla="*/ 432 h 289"/>
                <a:gd name="T32" fmla="*/ 283 w 433"/>
                <a:gd name="T33" fmla="*/ 445 h 289"/>
                <a:gd name="T34" fmla="*/ 301 w 433"/>
                <a:gd name="T35" fmla="*/ 459 h 289"/>
                <a:gd name="T36" fmla="*/ 384 w 433"/>
                <a:gd name="T37" fmla="*/ 486 h 289"/>
                <a:gd name="T38" fmla="*/ 422 w 433"/>
                <a:gd name="T39" fmla="*/ 459 h 289"/>
                <a:gd name="T40" fmla="*/ 484 w 433"/>
                <a:gd name="T41" fmla="*/ 459 h 289"/>
                <a:gd name="T42" fmla="*/ 484 w 433"/>
                <a:gd name="T43" fmla="*/ 486 h 289"/>
                <a:gd name="T44" fmla="*/ 525 w 433"/>
                <a:gd name="T45" fmla="*/ 472 h 289"/>
                <a:gd name="T46" fmla="*/ 606 w 433"/>
                <a:gd name="T47" fmla="*/ 393 h 289"/>
                <a:gd name="T48" fmla="*/ 646 w 433"/>
                <a:gd name="T49" fmla="*/ 393 h 289"/>
                <a:gd name="T50" fmla="*/ 746 w 433"/>
                <a:gd name="T51" fmla="*/ 285 h 289"/>
                <a:gd name="T52" fmla="*/ 746 w 433"/>
                <a:gd name="T53" fmla="*/ 244 h 289"/>
                <a:gd name="T54" fmla="*/ 766 w 433"/>
                <a:gd name="T55" fmla="*/ 231 h 289"/>
                <a:gd name="T56" fmla="*/ 786 w 433"/>
                <a:gd name="T57" fmla="*/ 258 h 289"/>
                <a:gd name="T58" fmla="*/ 868 w 433"/>
                <a:gd name="T59" fmla="*/ 163 h 289"/>
                <a:gd name="T60" fmla="*/ 948 w 433"/>
                <a:gd name="T61" fmla="*/ 136 h 289"/>
                <a:gd name="T62" fmla="*/ 948 w 433"/>
                <a:gd name="T63" fmla="*/ 149 h 289"/>
                <a:gd name="T64" fmla="*/ 1010 w 433"/>
                <a:gd name="T65" fmla="*/ 109 h 289"/>
                <a:gd name="T66" fmla="*/ 1052 w 433"/>
                <a:gd name="T67" fmla="*/ 122 h 289"/>
                <a:gd name="T68" fmla="*/ 1090 w 433"/>
                <a:gd name="T69" fmla="*/ 41 h 289"/>
                <a:gd name="T70" fmla="*/ 1070 w 433"/>
                <a:gd name="T71" fmla="*/ 27 h 289"/>
                <a:gd name="T72" fmla="*/ 1010 w 433"/>
                <a:gd name="T73" fmla="*/ 27 h 289"/>
                <a:gd name="T74" fmla="*/ 969 w 433"/>
                <a:gd name="T75" fmla="*/ 41 h 289"/>
                <a:gd name="T76" fmla="*/ 868 w 433"/>
                <a:gd name="T77" fmla="*/ 41 h 289"/>
                <a:gd name="T78" fmla="*/ 828 w 433"/>
                <a:gd name="T79" fmla="*/ 0 h 289"/>
                <a:gd name="T80" fmla="*/ 685 w 433"/>
                <a:gd name="T81" fmla="*/ 67 h 289"/>
                <a:gd name="T82" fmla="*/ 668 w 433"/>
                <a:gd name="T83" fmla="*/ 109 h 289"/>
                <a:gd name="T84" fmla="*/ 626 w 433"/>
                <a:gd name="T85" fmla="*/ 109 h 289"/>
                <a:gd name="T86" fmla="*/ 505 w 433"/>
                <a:gd name="T87" fmla="*/ 109 h 289"/>
                <a:gd name="T88" fmla="*/ 505 w 433"/>
                <a:gd name="T89" fmla="*/ 81 h 289"/>
                <a:gd name="T90" fmla="*/ 546 w 433"/>
                <a:gd name="T91" fmla="*/ 54 h 289"/>
                <a:gd name="T92" fmla="*/ 505 w 433"/>
                <a:gd name="T93" fmla="*/ 0 h 289"/>
                <a:gd name="T94" fmla="*/ 444 w 433"/>
                <a:gd name="T95" fmla="*/ 0 h 289"/>
                <a:gd name="T96" fmla="*/ 422 w 433"/>
                <a:gd name="T97" fmla="*/ 0 h 289"/>
                <a:gd name="T98" fmla="*/ 404 w 433"/>
                <a:gd name="T99" fmla="*/ 27 h 289"/>
                <a:gd name="T100" fmla="*/ 384 w 433"/>
                <a:gd name="T101" fmla="*/ 13 h 28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33"/>
                <a:gd name="T154" fmla="*/ 0 h 289"/>
                <a:gd name="T155" fmla="*/ 433 w 433"/>
                <a:gd name="T156" fmla="*/ 289 h 289"/>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33" h="289">
                  <a:moveTo>
                    <a:pt x="152" y="8"/>
                  </a:moveTo>
                  <a:lnTo>
                    <a:pt x="136" y="24"/>
                  </a:lnTo>
                  <a:lnTo>
                    <a:pt x="96" y="32"/>
                  </a:lnTo>
                  <a:lnTo>
                    <a:pt x="56" y="72"/>
                  </a:lnTo>
                  <a:lnTo>
                    <a:pt x="16" y="128"/>
                  </a:lnTo>
                  <a:lnTo>
                    <a:pt x="16" y="160"/>
                  </a:lnTo>
                  <a:lnTo>
                    <a:pt x="32" y="184"/>
                  </a:lnTo>
                  <a:lnTo>
                    <a:pt x="48" y="176"/>
                  </a:lnTo>
                  <a:lnTo>
                    <a:pt x="64" y="176"/>
                  </a:lnTo>
                  <a:lnTo>
                    <a:pt x="8" y="224"/>
                  </a:lnTo>
                  <a:lnTo>
                    <a:pt x="0" y="248"/>
                  </a:lnTo>
                  <a:lnTo>
                    <a:pt x="16" y="256"/>
                  </a:lnTo>
                  <a:lnTo>
                    <a:pt x="48" y="288"/>
                  </a:lnTo>
                  <a:lnTo>
                    <a:pt x="80" y="288"/>
                  </a:lnTo>
                  <a:lnTo>
                    <a:pt x="96" y="272"/>
                  </a:lnTo>
                  <a:lnTo>
                    <a:pt x="96" y="256"/>
                  </a:lnTo>
                  <a:lnTo>
                    <a:pt x="112" y="264"/>
                  </a:lnTo>
                  <a:lnTo>
                    <a:pt x="120" y="272"/>
                  </a:lnTo>
                  <a:lnTo>
                    <a:pt x="152" y="288"/>
                  </a:lnTo>
                  <a:lnTo>
                    <a:pt x="168" y="272"/>
                  </a:lnTo>
                  <a:lnTo>
                    <a:pt x="192" y="272"/>
                  </a:lnTo>
                  <a:lnTo>
                    <a:pt x="192" y="288"/>
                  </a:lnTo>
                  <a:lnTo>
                    <a:pt x="208" y="280"/>
                  </a:lnTo>
                  <a:lnTo>
                    <a:pt x="240" y="232"/>
                  </a:lnTo>
                  <a:lnTo>
                    <a:pt x="256" y="232"/>
                  </a:lnTo>
                  <a:lnTo>
                    <a:pt x="296" y="168"/>
                  </a:lnTo>
                  <a:lnTo>
                    <a:pt x="296" y="144"/>
                  </a:lnTo>
                  <a:lnTo>
                    <a:pt x="304" y="136"/>
                  </a:lnTo>
                  <a:lnTo>
                    <a:pt x="312" y="152"/>
                  </a:lnTo>
                  <a:lnTo>
                    <a:pt x="344" y="96"/>
                  </a:lnTo>
                  <a:lnTo>
                    <a:pt x="376" y="80"/>
                  </a:lnTo>
                  <a:lnTo>
                    <a:pt x="376" y="88"/>
                  </a:lnTo>
                  <a:lnTo>
                    <a:pt x="400" y="64"/>
                  </a:lnTo>
                  <a:lnTo>
                    <a:pt x="416" y="72"/>
                  </a:lnTo>
                  <a:lnTo>
                    <a:pt x="432" y="24"/>
                  </a:lnTo>
                  <a:lnTo>
                    <a:pt x="424" y="16"/>
                  </a:lnTo>
                  <a:lnTo>
                    <a:pt x="400" y="16"/>
                  </a:lnTo>
                  <a:lnTo>
                    <a:pt x="384" y="24"/>
                  </a:lnTo>
                  <a:lnTo>
                    <a:pt x="344" y="24"/>
                  </a:lnTo>
                  <a:lnTo>
                    <a:pt x="328" y="0"/>
                  </a:lnTo>
                  <a:lnTo>
                    <a:pt x="272" y="40"/>
                  </a:lnTo>
                  <a:lnTo>
                    <a:pt x="264" y="64"/>
                  </a:lnTo>
                  <a:lnTo>
                    <a:pt x="248" y="64"/>
                  </a:lnTo>
                  <a:lnTo>
                    <a:pt x="200" y="64"/>
                  </a:lnTo>
                  <a:lnTo>
                    <a:pt x="200" y="48"/>
                  </a:lnTo>
                  <a:lnTo>
                    <a:pt x="216" y="32"/>
                  </a:lnTo>
                  <a:lnTo>
                    <a:pt x="200" y="0"/>
                  </a:lnTo>
                  <a:lnTo>
                    <a:pt x="176" y="0"/>
                  </a:lnTo>
                  <a:lnTo>
                    <a:pt x="168" y="0"/>
                  </a:lnTo>
                  <a:lnTo>
                    <a:pt x="160" y="16"/>
                  </a:lnTo>
                  <a:lnTo>
                    <a:pt x="152" y="8"/>
                  </a:lnTo>
                </a:path>
              </a:pathLst>
            </a:custGeom>
            <a:solidFill>
              <a:srgbClr val="7F7F7F">
                <a:alpha val="39999"/>
              </a:srgbClr>
            </a:solidFill>
            <a:ln w="9525" cmpd="sng">
              <a:solidFill>
                <a:sysClr val="window" lastClr="FFFFFF"/>
              </a:solidFill>
              <a:bevel/>
            </a:ln>
          </p:spPr>
          <p:txBody>
            <a:bodyPr/>
            <a:lstStyle/>
            <a:p>
              <a:pPr defTabSz="1218565">
                <a:defRPr/>
              </a:pPr>
              <a:endParaRPr lang="zh-CN" altLang="zh-CN" sz="1200" b="1" kern="0">
                <a:solidFill>
                  <a:srgbClr val="000000"/>
                </a:solidFill>
                <a:latin typeface="方正兰亭黑_GBK" panose="02000000000000000000" pitchFamily="2" charset="-122"/>
                <a:ea typeface="方正兰亭黑_GBK" panose="02000000000000000000" pitchFamily="2" charset="-122"/>
                <a:sym typeface="方正兰亭黑_GBK" panose="02000000000000000000" pitchFamily="2" charset="-122"/>
              </a:endParaRPr>
            </a:p>
          </p:txBody>
        </p:sp>
        <p:sp>
          <p:nvSpPr>
            <p:cNvPr id="64" name="Freeform 12"/>
            <p:cNvSpPr>
              <a:spLocks noChangeArrowheads="1"/>
            </p:cNvSpPr>
            <p:nvPr/>
          </p:nvSpPr>
          <p:spPr bwMode="auto">
            <a:xfrm>
              <a:off x="3973774" y="2450679"/>
              <a:ext cx="605314" cy="546820"/>
            </a:xfrm>
            <a:custGeom>
              <a:avLst/>
              <a:gdLst>
                <a:gd name="T0" fmla="*/ 413 w 361"/>
                <a:gd name="T1" fmla="*/ 0 h 321"/>
                <a:gd name="T2" fmla="*/ 373 w 361"/>
                <a:gd name="T3" fmla="*/ 0 h 321"/>
                <a:gd name="T4" fmla="*/ 296 w 361"/>
                <a:gd name="T5" fmla="*/ 80 h 321"/>
                <a:gd name="T6" fmla="*/ 236 w 361"/>
                <a:gd name="T7" fmla="*/ 93 h 321"/>
                <a:gd name="T8" fmla="*/ 236 w 361"/>
                <a:gd name="T9" fmla="*/ 66 h 321"/>
                <a:gd name="T10" fmla="*/ 197 w 361"/>
                <a:gd name="T11" fmla="*/ 66 h 321"/>
                <a:gd name="T12" fmla="*/ 158 w 361"/>
                <a:gd name="T13" fmla="*/ 93 h 321"/>
                <a:gd name="T14" fmla="*/ 78 w 361"/>
                <a:gd name="T15" fmla="*/ 66 h 321"/>
                <a:gd name="T16" fmla="*/ 60 w 361"/>
                <a:gd name="T17" fmla="*/ 53 h 321"/>
                <a:gd name="T18" fmla="*/ 20 w 361"/>
                <a:gd name="T19" fmla="*/ 40 h 321"/>
                <a:gd name="T20" fmla="*/ 20 w 361"/>
                <a:gd name="T21" fmla="*/ 66 h 321"/>
                <a:gd name="T22" fmla="*/ 0 w 361"/>
                <a:gd name="T23" fmla="*/ 80 h 321"/>
                <a:gd name="T24" fmla="*/ 78 w 361"/>
                <a:gd name="T25" fmla="*/ 93 h 321"/>
                <a:gd name="T26" fmla="*/ 97 w 361"/>
                <a:gd name="T27" fmla="*/ 130 h 321"/>
                <a:gd name="T28" fmla="*/ 138 w 361"/>
                <a:gd name="T29" fmla="*/ 130 h 321"/>
                <a:gd name="T30" fmla="*/ 197 w 361"/>
                <a:gd name="T31" fmla="*/ 186 h 321"/>
                <a:gd name="T32" fmla="*/ 254 w 361"/>
                <a:gd name="T33" fmla="*/ 171 h 321"/>
                <a:gd name="T34" fmla="*/ 254 w 361"/>
                <a:gd name="T35" fmla="*/ 239 h 321"/>
                <a:gd name="T36" fmla="*/ 334 w 361"/>
                <a:gd name="T37" fmla="*/ 304 h 321"/>
                <a:gd name="T38" fmla="*/ 373 w 361"/>
                <a:gd name="T39" fmla="*/ 304 h 321"/>
                <a:gd name="T40" fmla="*/ 393 w 361"/>
                <a:gd name="T41" fmla="*/ 279 h 321"/>
                <a:gd name="T42" fmla="*/ 451 w 361"/>
                <a:gd name="T43" fmla="*/ 316 h 321"/>
                <a:gd name="T44" fmla="*/ 413 w 361"/>
                <a:gd name="T45" fmla="*/ 344 h 321"/>
                <a:gd name="T46" fmla="*/ 393 w 361"/>
                <a:gd name="T47" fmla="*/ 331 h 321"/>
                <a:gd name="T48" fmla="*/ 354 w 361"/>
                <a:gd name="T49" fmla="*/ 316 h 321"/>
                <a:gd name="T50" fmla="*/ 354 w 361"/>
                <a:gd name="T51" fmla="*/ 370 h 321"/>
                <a:gd name="T52" fmla="*/ 334 w 361"/>
                <a:gd name="T53" fmla="*/ 396 h 321"/>
                <a:gd name="T54" fmla="*/ 393 w 361"/>
                <a:gd name="T55" fmla="*/ 450 h 321"/>
                <a:gd name="T56" fmla="*/ 393 w 361"/>
                <a:gd name="T57" fmla="*/ 489 h 321"/>
                <a:gd name="T58" fmla="*/ 489 w 361"/>
                <a:gd name="T59" fmla="*/ 489 h 321"/>
                <a:gd name="T60" fmla="*/ 530 w 361"/>
                <a:gd name="T61" fmla="*/ 516 h 321"/>
                <a:gd name="T62" fmla="*/ 588 w 361"/>
                <a:gd name="T63" fmla="*/ 503 h 321"/>
                <a:gd name="T64" fmla="*/ 668 w 361"/>
                <a:gd name="T65" fmla="*/ 529 h 321"/>
                <a:gd name="T66" fmla="*/ 726 w 361"/>
                <a:gd name="T67" fmla="*/ 489 h 321"/>
                <a:gd name="T68" fmla="*/ 785 w 361"/>
                <a:gd name="T69" fmla="*/ 424 h 321"/>
                <a:gd name="T70" fmla="*/ 707 w 361"/>
                <a:gd name="T71" fmla="*/ 396 h 321"/>
                <a:gd name="T72" fmla="*/ 785 w 361"/>
                <a:gd name="T73" fmla="*/ 384 h 321"/>
                <a:gd name="T74" fmla="*/ 805 w 361"/>
                <a:gd name="T75" fmla="*/ 396 h 321"/>
                <a:gd name="T76" fmla="*/ 883 w 361"/>
                <a:gd name="T77" fmla="*/ 384 h 321"/>
                <a:gd name="T78" fmla="*/ 883 w 361"/>
                <a:gd name="T79" fmla="*/ 370 h 321"/>
                <a:gd name="T80" fmla="*/ 785 w 361"/>
                <a:gd name="T81" fmla="*/ 331 h 321"/>
                <a:gd name="T82" fmla="*/ 785 w 361"/>
                <a:gd name="T83" fmla="*/ 304 h 321"/>
                <a:gd name="T84" fmla="*/ 748 w 361"/>
                <a:gd name="T85" fmla="*/ 292 h 321"/>
                <a:gd name="T86" fmla="*/ 707 w 361"/>
                <a:gd name="T87" fmla="*/ 279 h 321"/>
                <a:gd name="T88" fmla="*/ 668 w 361"/>
                <a:gd name="T89" fmla="*/ 212 h 321"/>
                <a:gd name="T90" fmla="*/ 570 w 361"/>
                <a:gd name="T91" fmla="*/ 106 h 321"/>
                <a:gd name="T92" fmla="*/ 570 w 361"/>
                <a:gd name="T93" fmla="*/ 66 h 321"/>
                <a:gd name="T94" fmla="*/ 471 w 361"/>
                <a:gd name="T95" fmla="*/ 53 h 321"/>
                <a:gd name="T96" fmla="*/ 432 w 361"/>
                <a:gd name="T97" fmla="*/ 40 h 321"/>
                <a:gd name="T98" fmla="*/ 413 w 361"/>
                <a:gd name="T99" fmla="*/ 0 h 32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361"/>
                <a:gd name="T151" fmla="*/ 0 h 321"/>
                <a:gd name="T152" fmla="*/ 361 w 361"/>
                <a:gd name="T153" fmla="*/ 321 h 32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361" h="321">
                  <a:moveTo>
                    <a:pt x="168" y="0"/>
                  </a:moveTo>
                  <a:lnTo>
                    <a:pt x="152" y="0"/>
                  </a:lnTo>
                  <a:lnTo>
                    <a:pt x="120" y="48"/>
                  </a:lnTo>
                  <a:lnTo>
                    <a:pt x="96" y="56"/>
                  </a:lnTo>
                  <a:lnTo>
                    <a:pt x="96" y="40"/>
                  </a:lnTo>
                  <a:lnTo>
                    <a:pt x="80" y="40"/>
                  </a:lnTo>
                  <a:lnTo>
                    <a:pt x="64" y="56"/>
                  </a:lnTo>
                  <a:lnTo>
                    <a:pt x="32" y="40"/>
                  </a:lnTo>
                  <a:lnTo>
                    <a:pt x="24" y="32"/>
                  </a:lnTo>
                  <a:lnTo>
                    <a:pt x="8" y="24"/>
                  </a:lnTo>
                  <a:lnTo>
                    <a:pt x="8" y="40"/>
                  </a:lnTo>
                  <a:lnTo>
                    <a:pt x="0" y="48"/>
                  </a:lnTo>
                  <a:lnTo>
                    <a:pt x="32" y="56"/>
                  </a:lnTo>
                  <a:lnTo>
                    <a:pt x="40" y="80"/>
                  </a:lnTo>
                  <a:lnTo>
                    <a:pt x="56" y="80"/>
                  </a:lnTo>
                  <a:lnTo>
                    <a:pt x="80" y="112"/>
                  </a:lnTo>
                  <a:lnTo>
                    <a:pt x="104" y="104"/>
                  </a:lnTo>
                  <a:lnTo>
                    <a:pt x="104" y="144"/>
                  </a:lnTo>
                  <a:lnTo>
                    <a:pt x="136" y="184"/>
                  </a:lnTo>
                  <a:lnTo>
                    <a:pt x="152" y="184"/>
                  </a:lnTo>
                  <a:lnTo>
                    <a:pt x="160" y="168"/>
                  </a:lnTo>
                  <a:lnTo>
                    <a:pt x="184" y="192"/>
                  </a:lnTo>
                  <a:lnTo>
                    <a:pt x="168" y="208"/>
                  </a:lnTo>
                  <a:lnTo>
                    <a:pt x="160" y="200"/>
                  </a:lnTo>
                  <a:lnTo>
                    <a:pt x="144" y="192"/>
                  </a:lnTo>
                  <a:lnTo>
                    <a:pt x="144" y="224"/>
                  </a:lnTo>
                  <a:lnTo>
                    <a:pt x="136" y="240"/>
                  </a:lnTo>
                  <a:lnTo>
                    <a:pt x="160" y="272"/>
                  </a:lnTo>
                  <a:lnTo>
                    <a:pt x="160" y="296"/>
                  </a:lnTo>
                  <a:lnTo>
                    <a:pt x="200" y="296"/>
                  </a:lnTo>
                  <a:lnTo>
                    <a:pt x="216" y="312"/>
                  </a:lnTo>
                  <a:lnTo>
                    <a:pt x="240" y="304"/>
                  </a:lnTo>
                  <a:lnTo>
                    <a:pt x="272" y="320"/>
                  </a:lnTo>
                  <a:lnTo>
                    <a:pt x="296" y="296"/>
                  </a:lnTo>
                  <a:lnTo>
                    <a:pt x="320" y="256"/>
                  </a:lnTo>
                  <a:lnTo>
                    <a:pt x="288" y="240"/>
                  </a:lnTo>
                  <a:lnTo>
                    <a:pt x="320" y="232"/>
                  </a:lnTo>
                  <a:lnTo>
                    <a:pt x="328" y="240"/>
                  </a:lnTo>
                  <a:lnTo>
                    <a:pt x="360" y="232"/>
                  </a:lnTo>
                  <a:lnTo>
                    <a:pt x="360" y="224"/>
                  </a:lnTo>
                  <a:lnTo>
                    <a:pt x="320" y="200"/>
                  </a:lnTo>
                  <a:lnTo>
                    <a:pt x="320" y="184"/>
                  </a:lnTo>
                  <a:lnTo>
                    <a:pt x="304" y="176"/>
                  </a:lnTo>
                  <a:lnTo>
                    <a:pt x="288" y="168"/>
                  </a:lnTo>
                  <a:lnTo>
                    <a:pt x="272" y="128"/>
                  </a:lnTo>
                  <a:lnTo>
                    <a:pt x="232" y="64"/>
                  </a:lnTo>
                  <a:lnTo>
                    <a:pt x="232" y="40"/>
                  </a:lnTo>
                  <a:lnTo>
                    <a:pt x="192" y="32"/>
                  </a:lnTo>
                  <a:lnTo>
                    <a:pt x="176" y="24"/>
                  </a:lnTo>
                  <a:lnTo>
                    <a:pt x="168" y="0"/>
                  </a:lnTo>
                </a:path>
              </a:pathLst>
            </a:custGeom>
            <a:solidFill>
              <a:srgbClr val="7F7F7F">
                <a:alpha val="39999"/>
              </a:srgbClr>
            </a:solidFill>
            <a:ln w="9525" cmpd="sng">
              <a:solidFill>
                <a:sysClr val="window" lastClr="FFFFFF"/>
              </a:solidFill>
              <a:bevel/>
            </a:ln>
          </p:spPr>
          <p:txBody>
            <a:bodyPr/>
            <a:lstStyle/>
            <a:p>
              <a:pPr defTabSz="1218565">
                <a:defRPr/>
              </a:pPr>
              <a:endParaRPr lang="zh-CN" altLang="zh-CN" sz="1200" b="1" kern="0">
                <a:solidFill>
                  <a:srgbClr val="000000"/>
                </a:solidFill>
                <a:latin typeface="方正兰亭黑_GBK" panose="02000000000000000000" pitchFamily="2" charset="-122"/>
                <a:ea typeface="方正兰亭黑_GBK" panose="02000000000000000000" pitchFamily="2" charset="-122"/>
                <a:sym typeface="方正兰亭黑_GBK" panose="02000000000000000000" pitchFamily="2" charset="-122"/>
              </a:endParaRPr>
            </a:p>
          </p:txBody>
        </p:sp>
        <p:sp>
          <p:nvSpPr>
            <p:cNvPr id="65" name="Freeform 13"/>
            <p:cNvSpPr>
              <a:spLocks noChangeArrowheads="1"/>
            </p:cNvSpPr>
            <p:nvPr/>
          </p:nvSpPr>
          <p:spPr bwMode="auto">
            <a:xfrm>
              <a:off x="4471196" y="2888136"/>
              <a:ext cx="107892" cy="93961"/>
            </a:xfrm>
            <a:custGeom>
              <a:avLst/>
              <a:gdLst>
                <a:gd name="T0" fmla="*/ 54 w 65"/>
                <a:gd name="T1" fmla="*/ 0 h 57"/>
                <a:gd name="T2" fmla="*/ 0 w 65"/>
                <a:gd name="T3" fmla="*/ 56 h 57"/>
                <a:gd name="T4" fmla="*/ 54 w 65"/>
                <a:gd name="T5" fmla="*/ 78 h 57"/>
                <a:gd name="T6" fmla="*/ 150 w 65"/>
                <a:gd name="T7" fmla="*/ 56 h 57"/>
                <a:gd name="T8" fmla="*/ 150 w 65"/>
                <a:gd name="T9" fmla="*/ 34 h 57"/>
                <a:gd name="T10" fmla="*/ 54 w 65"/>
                <a:gd name="T11" fmla="*/ 0 h 57"/>
                <a:gd name="T12" fmla="*/ 0 60000 65536"/>
                <a:gd name="T13" fmla="*/ 0 60000 65536"/>
                <a:gd name="T14" fmla="*/ 0 60000 65536"/>
                <a:gd name="T15" fmla="*/ 0 60000 65536"/>
                <a:gd name="T16" fmla="*/ 0 60000 65536"/>
                <a:gd name="T17" fmla="*/ 0 60000 65536"/>
                <a:gd name="T18" fmla="*/ 0 w 65"/>
                <a:gd name="T19" fmla="*/ 0 h 57"/>
                <a:gd name="T20" fmla="*/ 65 w 65"/>
                <a:gd name="T21" fmla="*/ 57 h 57"/>
              </a:gdLst>
              <a:ahLst/>
              <a:cxnLst>
                <a:cxn ang="T12">
                  <a:pos x="T0" y="T1"/>
                </a:cxn>
                <a:cxn ang="T13">
                  <a:pos x="T2" y="T3"/>
                </a:cxn>
                <a:cxn ang="T14">
                  <a:pos x="T4" y="T5"/>
                </a:cxn>
                <a:cxn ang="T15">
                  <a:pos x="T6" y="T7"/>
                </a:cxn>
                <a:cxn ang="T16">
                  <a:pos x="T8" y="T9"/>
                </a:cxn>
                <a:cxn ang="T17">
                  <a:pos x="T10" y="T11"/>
                </a:cxn>
              </a:cxnLst>
              <a:rect l="T18" t="T19" r="T20" b="T21"/>
              <a:pathLst>
                <a:path w="65" h="57">
                  <a:moveTo>
                    <a:pt x="24" y="0"/>
                  </a:moveTo>
                  <a:lnTo>
                    <a:pt x="0" y="40"/>
                  </a:lnTo>
                  <a:lnTo>
                    <a:pt x="24" y="56"/>
                  </a:lnTo>
                  <a:lnTo>
                    <a:pt x="64" y="40"/>
                  </a:lnTo>
                  <a:lnTo>
                    <a:pt x="64" y="24"/>
                  </a:lnTo>
                  <a:lnTo>
                    <a:pt x="24" y="0"/>
                  </a:lnTo>
                </a:path>
              </a:pathLst>
            </a:custGeom>
            <a:solidFill>
              <a:srgbClr val="7F7F7F">
                <a:alpha val="39999"/>
              </a:srgbClr>
            </a:solidFill>
            <a:ln w="9525" cmpd="sng">
              <a:solidFill>
                <a:sysClr val="window" lastClr="FFFFFF"/>
              </a:solidFill>
              <a:bevel/>
            </a:ln>
          </p:spPr>
          <p:txBody>
            <a:bodyPr/>
            <a:lstStyle/>
            <a:p>
              <a:pPr defTabSz="1218565">
                <a:defRPr/>
              </a:pPr>
              <a:endParaRPr lang="zh-CN" altLang="zh-CN" sz="1200" b="1" kern="0">
                <a:solidFill>
                  <a:srgbClr val="000000"/>
                </a:solidFill>
                <a:latin typeface="方正兰亭黑_GBK" panose="02000000000000000000" pitchFamily="2" charset="-122"/>
                <a:ea typeface="方正兰亭黑_GBK" panose="02000000000000000000" pitchFamily="2" charset="-122"/>
                <a:sym typeface="方正兰亭黑_GBK" panose="02000000000000000000" pitchFamily="2" charset="-122"/>
              </a:endParaRPr>
            </a:p>
          </p:txBody>
        </p:sp>
        <p:sp>
          <p:nvSpPr>
            <p:cNvPr id="66" name="Freeform 14"/>
            <p:cNvSpPr>
              <a:spLocks noChangeArrowheads="1"/>
            </p:cNvSpPr>
            <p:nvPr/>
          </p:nvSpPr>
          <p:spPr bwMode="auto">
            <a:xfrm>
              <a:off x="4202168" y="2954370"/>
              <a:ext cx="403543" cy="506772"/>
            </a:xfrm>
            <a:custGeom>
              <a:avLst/>
              <a:gdLst>
                <a:gd name="T0" fmla="*/ 448 w 241"/>
                <a:gd name="T1" fmla="*/ 27 h 297"/>
                <a:gd name="T2" fmla="*/ 388 w 241"/>
                <a:gd name="T3" fmla="*/ 0 h 297"/>
                <a:gd name="T4" fmla="*/ 332 w 241"/>
                <a:gd name="T5" fmla="*/ 41 h 297"/>
                <a:gd name="T6" fmla="*/ 253 w 241"/>
                <a:gd name="T7" fmla="*/ 13 h 297"/>
                <a:gd name="T8" fmla="*/ 196 w 241"/>
                <a:gd name="T9" fmla="*/ 27 h 297"/>
                <a:gd name="T10" fmla="*/ 176 w 241"/>
                <a:gd name="T11" fmla="*/ 53 h 297"/>
                <a:gd name="T12" fmla="*/ 155 w 241"/>
                <a:gd name="T13" fmla="*/ 80 h 297"/>
                <a:gd name="T14" fmla="*/ 176 w 241"/>
                <a:gd name="T15" fmla="*/ 122 h 297"/>
                <a:gd name="T16" fmla="*/ 137 w 241"/>
                <a:gd name="T17" fmla="*/ 122 h 297"/>
                <a:gd name="T18" fmla="*/ 116 w 241"/>
                <a:gd name="T19" fmla="*/ 107 h 297"/>
                <a:gd name="T20" fmla="*/ 97 w 241"/>
                <a:gd name="T21" fmla="*/ 107 h 297"/>
                <a:gd name="T22" fmla="*/ 97 w 241"/>
                <a:gd name="T23" fmla="*/ 135 h 297"/>
                <a:gd name="T24" fmla="*/ 97 w 241"/>
                <a:gd name="T25" fmla="*/ 160 h 297"/>
                <a:gd name="T26" fmla="*/ 97 w 241"/>
                <a:gd name="T27" fmla="*/ 160 h 297"/>
                <a:gd name="T28" fmla="*/ 97 w 241"/>
                <a:gd name="T29" fmla="*/ 186 h 297"/>
                <a:gd name="T30" fmla="*/ 20 w 241"/>
                <a:gd name="T31" fmla="*/ 227 h 297"/>
                <a:gd name="T32" fmla="*/ 0 w 241"/>
                <a:gd name="T33" fmla="*/ 240 h 297"/>
                <a:gd name="T34" fmla="*/ 0 w 241"/>
                <a:gd name="T35" fmla="*/ 294 h 297"/>
                <a:gd name="T36" fmla="*/ 60 w 241"/>
                <a:gd name="T37" fmla="*/ 320 h 297"/>
                <a:gd name="T38" fmla="*/ 60 w 241"/>
                <a:gd name="T39" fmla="*/ 388 h 297"/>
                <a:gd name="T40" fmla="*/ 116 w 241"/>
                <a:gd name="T41" fmla="*/ 388 h 297"/>
                <a:gd name="T42" fmla="*/ 116 w 241"/>
                <a:gd name="T43" fmla="*/ 414 h 297"/>
                <a:gd name="T44" fmla="*/ 137 w 241"/>
                <a:gd name="T45" fmla="*/ 440 h 297"/>
                <a:gd name="T46" fmla="*/ 155 w 241"/>
                <a:gd name="T47" fmla="*/ 480 h 297"/>
                <a:gd name="T48" fmla="*/ 213 w 241"/>
                <a:gd name="T49" fmla="*/ 480 h 297"/>
                <a:gd name="T50" fmla="*/ 253 w 241"/>
                <a:gd name="T51" fmla="*/ 440 h 297"/>
                <a:gd name="T52" fmla="*/ 272 w 241"/>
                <a:gd name="T53" fmla="*/ 440 h 297"/>
                <a:gd name="T54" fmla="*/ 272 w 241"/>
                <a:gd name="T55" fmla="*/ 466 h 297"/>
                <a:gd name="T56" fmla="*/ 292 w 241"/>
                <a:gd name="T57" fmla="*/ 480 h 297"/>
                <a:gd name="T58" fmla="*/ 332 w 241"/>
                <a:gd name="T59" fmla="*/ 480 h 297"/>
                <a:gd name="T60" fmla="*/ 332 w 241"/>
                <a:gd name="T61" fmla="*/ 466 h 297"/>
                <a:gd name="T62" fmla="*/ 370 w 241"/>
                <a:gd name="T63" fmla="*/ 466 h 297"/>
                <a:gd name="T64" fmla="*/ 370 w 241"/>
                <a:gd name="T65" fmla="*/ 480 h 297"/>
                <a:gd name="T66" fmla="*/ 388 w 241"/>
                <a:gd name="T67" fmla="*/ 493 h 297"/>
                <a:gd name="T68" fmla="*/ 429 w 241"/>
                <a:gd name="T69" fmla="*/ 480 h 297"/>
                <a:gd name="T70" fmla="*/ 448 w 241"/>
                <a:gd name="T71" fmla="*/ 429 h 297"/>
                <a:gd name="T72" fmla="*/ 448 w 241"/>
                <a:gd name="T73" fmla="*/ 374 h 297"/>
                <a:gd name="T74" fmla="*/ 489 w 241"/>
                <a:gd name="T75" fmla="*/ 374 h 297"/>
                <a:gd name="T76" fmla="*/ 489 w 241"/>
                <a:gd name="T77" fmla="*/ 361 h 297"/>
                <a:gd name="T78" fmla="*/ 489 w 241"/>
                <a:gd name="T79" fmla="*/ 335 h 297"/>
                <a:gd name="T80" fmla="*/ 526 w 241"/>
                <a:gd name="T81" fmla="*/ 361 h 297"/>
                <a:gd name="T82" fmla="*/ 565 w 241"/>
                <a:gd name="T83" fmla="*/ 320 h 297"/>
                <a:gd name="T84" fmla="*/ 526 w 241"/>
                <a:gd name="T85" fmla="*/ 294 h 297"/>
                <a:gd name="T86" fmla="*/ 526 w 241"/>
                <a:gd name="T87" fmla="*/ 280 h 297"/>
                <a:gd name="T88" fmla="*/ 565 w 241"/>
                <a:gd name="T89" fmla="*/ 266 h 297"/>
                <a:gd name="T90" fmla="*/ 545 w 241"/>
                <a:gd name="T91" fmla="*/ 227 h 297"/>
                <a:gd name="T92" fmla="*/ 526 w 241"/>
                <a:gd name="T93" fmla="*/ 214 h 297"/>
                <a:gd name="T94" fmla="*/ 586 w 241"/>
                <a:gd name="T95" fmla="*/ 227 h 297"/>
                <a:gd name="T96" fmla="*/ 586 w 241"/>
                <a:gd name="T97" fmla="*/ 173 h 297"/>
                <a:gd name="T98" fmla="*/ 526 w 241"/>
                <a:gd name="T99" fmla="*/ 201 h 297"/>
                <a:gd name="T100" fmla="*/ 586 w 241"/>
                <a:gd name="T101" fmla="*/ 135 h 297"/>
                <a:gd name="T102" fmla="*/ 489 w 241"/>
                <a:gd name="T103" fmla="*/ 93 h 297"/>
                <a:gd name="T104" fmla="*/ 429 w 241"/>
                <a:gd name="T105" fmla="*/ 93 h 297"/>
                <a:gd name="T106" fmla="*/ 388 w 241"/>
                <a:gd name="T107" fmla="*/ 122 h 297"/>
                <a:gd name="T108" fmla="*/ 370 w 241"/>
                <a:gd name="T109" fmla="*/ 80 h 297"/>
                <a:gd name="T110" fmla="*/ 388 w 241"/>
                <a:gd name="T111" fmla="*/ 66 h 297"/>
                <a:gd name="T112" fmla="*/ 448 w 241"/>
                <a:gd name="T113" fmla="*/ 27 h 29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41"/>
                <a:gd name="T172" fmla="*/ 0 h 297"/>
                <a:gd name="T173" fmla="*/ 241 w 241"/>
                <a:gd name="T174" fmla="*/ 297 h 297"/>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41" h="297">
                  <a:moveTo>
                    <a:pt x="184" y="16"/>
                  </a:moveTo>
                  <a:lnTo>
                    <a:pt x="160" y="0"/>
                  </a:lnTo>
                  <a:lnTo>
                    <a:pt x="136" y="24"/>
                  </a:lnTo>
                  <a:lnTo>
                    <a:pt x="104" y="8"/>
                  </a:lnTo>
                  <a:lnTo>
                    <a:pt x="80" y="16"/>
                  </a:lnTo>
                  <a:lnTo>
                    <a:pt x="72" y="32"/>
                  </a:lnTo>
                  <a:lnTo>
                    <a:pt x="64" y="48"/>
                  </a:lnTo>
                  <a:lnTo>
                    <a:pt x="72" y="72"/>
                  </a:lnTo>
                  <a:lnTo>
                    <a:pt x="56" y="72"/>
                  </a:lnTo>
                  <a:lnTo>
                    <a:pt x="48" y="64"/>
                  </a:lnTo>
                  <a:lnTo>
                    <a:pt x="40" y="64"/>
                  </a:lnTo>
                  <a:lnTo>
                    <a:pt x="40" y="80"/>
                  </a:lnTo>
                  <a:lnTo>
                    <a:pt x="40" y="96"/>
                  </a:lnTo>
                  <a:lnTo>
                    <a:pt x="40" y="112"/>
                  </a:lnTo>
                  <a:lnTo>
                    <a:pt x="8" y="136"/>
                  </a:lnTo>
                  <a:lnTo>
                    <a:pt x="0" y="144"/>
                  </a:lnTo>
                  <a:lnTo>
                    <a:pt x="0" y="176"/>
                  </a:lnTo>
                  <a:lnTo>
                    <a:pt x="24" y="192"/>
                  </a:lnTo>
                  <a:lnTo>
                    <a:pt x="24" y="232"/>
                  </a:lnTo>
                  <a:lnTo>
                    <a:pt x="48" y="232"/>
                  </a:lnTo>
                  <a:lnTo>
                    <a:pt x="48" y="248"/>
                  </a:lnTo>
                  <a:lnTo>
                    <a:pt x="56" y="264"/>
                  </a:lnTo>
                  <a:lnTo>
                    <a:pt x="64" y="288"/>
                  </a:lnTo>
                  <a:lnTo>
                    <a:pt x="88" y="288"/>
                  </a:lnTo>
                  <a:lnTo>
                    <a:pt x="104" y="264"/>
                  </a:lnTo>
                  <a:lnTo>
                    <a:pt x="112" y="264"/>
                  </a:lnTo>
                  <a:lnTo>
                    <a:pt x="112" y="280"/>
                  </a:lnTo>
                  <a:lnTo>
                    <a:pt x="120" y="288"/>
                  </a:lnTo>
                  <a:lnTo>
                    <a:pt x="136" y="288"/>
                  </a:lnTo>
                  <a:lnTo>
                    <a:pt x="136" y="280"/>
                  </a:lnTo>
                  <a:lnTo>
                    <a:pt x="152" y="280"/>
                  </a:lnTo>
                  <a:lnTo>
                    <a:pt x="152" y="288"/>
                  </a:lnTo>
                  <a:lnTo>
                    <a:pt x="160" y="296"/>
                  </a:lnTo>
                  <a:lnTo>
                    <a:pt x="176" y="288"/>
                  </a:lnTo>
                  <a:lnTo>
                    <a:pt x="184" y="256"/>
                  </a:lnTo>
                  <a:lnTo>
                    <a:pt x="184" y="224"/>
                  </a:lnTo>
                  <a:lnTo>
                    <a:pt x="200" y="224"/>
                  </a:lnTo>
                  <a:lnTo>
                    <a:pt x="200" y="216"/>
                  </a:lnTo>
                  <a:lnTo>
                    <a:pt x="200" y="200"/>
                  </a:lnTo>
                  <a:lnTo>
                    <a:pt x="216" y="216"/>
                  </a:lnTo>
                  <a:lnTo>
                    <a:pt x="232" y="192"/>
                  </a:lnTo>
                  <a:lnTo>
                    <a:pt x="216" y="176"/>
                  </a:lnTo>
                  <a:lnTo>
                    <a:pt x="216" y="168"/>
                  </a:lnTo>
                  <a:lnTo>
                    <a:pt x="232" y="160"/>
                  </a:lnTo>
                  <a:lnTo>
                    <a:pt x="224" y="136"/>
                  </a:lnTo>
                  <a:lnTo>
                    <a:pt x="216" y="128"/>
                  </a:lnTo>
                  <a:lnTo>
                    <a:pt x="240" y="136"/>
                  </a:lnTo>
                  <a:lnTo>
                    <a:pt x="240" y="104"/>
                  </a:lnTo>
                  <a:lnTo>
                    <a:pt x="216" y="120"/>
                  </a:lnTo>
                  <a:lnTo>
                    <a:pt x="240" y="80"/>
                  </a:lnTo>
                  <a:lnTo>
                    <a:pt x="200" y="56"/>
                  </a:lnTo>
                  <a:lnTo>
                    <a:pt x="176" y="56"/>
                  </a:lnTo>
                  <a:lnTo>
                    <a:pt x="160" y="72"/>
                  </a:lnTo>
                  <a:lnTo>
                    <a:pt x="152" y="48"/>
                  </a:lnTo>
                  <a:lnTo>
                    <a:pt x="160" y="40"/>
                  </a:lnTo>
                  <a:lnTo>
                    <a:pt x="184" y="16"/>
                  </a:lnTo>
                </a:path>
              </a:pathLst>
            </a:custGeom>
            <a:solidFill>
              <a:srgbClr val="7F7F7F">
                <a:alpha val="39999"/>
              </a:srgbClr>
            </a:solidFill>
            <a:ln w="9525" cmpd="sng">
              <a:solidFill>
                <a:sysClr val="window" lastClr="FFFFFF"/>
              </a:solidFill>
              <a:bevel/>
            </a:ln>
          </p:spPr>
          <p:txBody>
            <a:bodyPr/>
            <a:lstStyle/>
            <a:p>
              <a:pPr defTabSz="1218565">
                <a:defRPr/>
              </a:pPr>
              <a:endParaRPr lang="zh-CN" altLang="zh-CN" sz="1200" b="1" kern="0">
                <a:solidFill>
                  <a:srgbClr val="000000"/>
                </a:solidFill>
                <a:latin typeface="方正兰亭黑_GBK" panose="02000000000000000000" pitchFamily="2" charset="-122"/>
                <a:ea typeface="方正兰亭黑_GBK" panose="02000000000000000000" pitchFamily="2" charset="-122"/>
                <a:sym typeface="方正兰亭黑_GBK" panose="02000000000000000000" pitchFamily="2" charset="-122"/>
              </a:endParaRPr>
            </a:p>
          </p:txBody>
        </p:sp>
        <p:sp>
          <p:nvSpPr>
            <p:cNvPr id="67" name="Freeform 15"/>
            <p:cNvSpPr>
              <a:spLocks noChangeArrowheads="1"/>
            </p:cNvSpPr>
            <p:nvPr/>
          </p:nvSpPr>
          <p:spPr bwMode="auto">
            <a:xfrm>
              <a:off x="3998995" y="3351778"/>
              <a:ext cx="459590" cy="629999"/>
            </a:xfrm>
            <a:custGeom>
              <a:avLst/>
              <a:gdLst>
                <a:gd name="T0" fmla="*/ 681 w 273"/>
                <a:gd name="T1" fmla="*/ 93 h 369"/>
                <a:gd name="T2" fmla="*/ 681 w 273"/>
                <a:gd name="T3" fmla="*/ 80 h 369"/>
                <a:gd name="T4" fmla="*/ 643 w 273"/>
                <a:gd name="T5" fmla="*/ 80 h 369"/>
                <a:gd name="T6" fmla="*/ 643 w 273"/>
                <a:gd name="T7" fmla="*/ 93 h 369"/>
                <a:gd name="T8" fmla="*/ 601 w 273"/>
                <a:gd name="T9" fmla="*/ 93 h 369"/>
                <a:gd name="T10" fmla="*/ 580 w 273"/>
                <a:gd name="T11" fmla="*/ 93 h 369"/>
                <a:gd name="T12" fmla="*/ 580 w 273"/>
                <a:gd name="T13" fmla="*/ 53 h 369"/>
                <a:gd name="T14" fmla="*/ 560 w 273"/>
                <a:gd name="T15" fmla="*/ 53 h 369"/>
                <a:gd name="T16" fmla="*/ 520 w 273"/>
                <a:gd name="T17" fmla="*/ 93 h 369"/>
                <a:gd name="T18" fmla="*/ 461 w 273"/>
                <a:gd name="T19" fmla="*/ 93 h 369"/>
                <a:gd name="T20" fmla="*/ 440 w 273"/>
                <a:gd name="T21" fmla="*/ 53 h 369"/>
                <a:gd name="T22" fmla="*/ 422 w 273"/>
                <a:gd name="T23" fmla="*/ 27 h 369"/>
                <a:gd name="T24" fmla="*/ 401 w 273"/>
                <a:gd name="T25" fmla="*/ 0 h 369"/>
                <a:gd name="T26" fmla="*/ 360 w 273"/>
                <a:gd name="T27" fmla="*/ 0 h 369"/>
                <a:gd name="T28" fmla="*/ 360 w 273"/>
                <a:gd name="T29" fmla="*/ 13 h 369"/>
                <a:gd name="T30" fmla="*/ 281 w 273"/>
                <a:gd name="T31" fmla="*/ 27 h 369"/>
                <a:gd name="T32" fmla="*/ 281 w 273"/>
                <a:gd name="T33" fmla="*/ 53 h 369"/>
                <a:gd name="T34" fmla="*/ 199 w 273"/>
                <a:gd name="T35" fmla="*/ 53 h 369"/>
                <a:gd name="T36" fmla="*/ 162 w 273"/>
                <a:gd name="T37" fmla="*/ 80 h 369"/>
                <a:gd name="T38" fmla="*/ 162 w 273"/>
                <a:gd name="T39" fmla="*/ 122 h 369"/>
                <a:gd name="T40" fmla="*/ 181 w 273"/>
                <a:gd name="T41" fmla="*/ 149 h 369"/>
                <a:gd name="T42" fmla="*/ 121 w 273"/>
                <a:gd name="T43" fmla="*/ 186 h 369"/>
                <a:gd name="T44" fmla="*/ 101 w 273"/>
                <a:gd name="T45" fmla="*/ 186 h 369"/>
                <a:gd name="T46" fmla="*/ 79 w 273"/>
                <a:gd name="T47" fmla="*/ 241 h 369"/>
                <a:gd name="T48" fmla="*/ 79 w 273"/>
                <a:gd name="T49" fmla="*/ 267 h 369"/>
                <a:gd name="T50" fmla="*/ 79 w 273"/>
                <a:gd name="T51" fmla="*/ 294 h 369"/>
                <a:gd name="T52" fmla="*/ 41 w 273"/>
                <a:gd name="T53" fmla="*/ 336 h 369"/>
                <a:gd name="T54" fmla="*/ 20 w 273"/>
                <a:gd name="T55" fmla="*/ 361 h 369"/>
                <a:gd name="T56" fmla="*/ 0 w 273"/>
                <a:gd name="T57" fmla="*/ 429 h 369"/>
                <a:gd name="T58" fmla="*/ 20 w 273"/>
                <a:gd name="T59" fmla="*/ 454 h 369"/>
                <a:gd name="T60" fmla="*/ 138 w 273"/>
                <a:gd name="T61" fmla="*/ 454 h 369"/>
                <a:gd name="T62" fmla="*/ 199 w 273"/>
                <a:gd name="T63" fmla="*/ 549 h 369"/>
                <a:gd name="T64" fmla="*/ 221 w 273"/>
                <a:gd name="T65" fmla="*/ 615 h 369"/>
                <a:gd name="T66" fmla="*/ 281 w 273"/>
                <a:gd name="T67" fmla="*/ 549 h 369"/>
                <a:gd name="T68" fmla="*/ 300 w 273"/>
                <a:gd name="T69" fmla="*/ 562 h 369"/>
                <a:gd name="T70" fmla="*/ 381 w 273"/>
                <a:gd name="T71" fmla="*/ 510 h 369"/>
                <a:gd name="T72" fmla="*/ 381 w 273"/>
                <a:gd name="T73" fmla="*/ 468 h 369"/>
                <a:gd name="T74" fmla="*/ 461 w 273"/>
                <a:gd name="T75" fmla="*/ 454 h 369"/>
                <a:gd name="T76" fmla="*/ 500 w 273"/>
                <a:gd name="T77" fmla="*/ 388 h 369"/>
                <a:gd name="T78" fmla="*/ 542 w 273"/>
                <a:gd name="T79" fmla="*/ 375 h 369"/>
                <a:gd name="T80" fmla="*/ 542 w 273"/>
                <a:gd name="T81" fmla="*/ 336 h 369"/>
                <a:gd name="T82" fmla="*/ 601 w 273"/>
                <a:gd name="T83" fmla="*/ 336 h 369"/>
                <a:gd name="T84" fmla="*/ 621 w 273"/>
                <a:gd name="T85" fmla="*/ 267 h 369"/>
                <a:gd name="T86" fmla="*/ 601 w 273"/>
                <a:gd name="T87" fmla="*/ 214 h 369"/>
                <a:gd name="T88" fmla="*/ 621 w 273"/>
                <a:gd name="T89" fmla="*/ 201 h 369"/>
                <a:gd name="T90" fmla="*/ 580 w 273"/>
                <a:gd name="T91" fmla="*/ 173 h 369"/>
                <a:gd name="T92" fmla="*/ 621 w 273"/>
                <a:gd name="T93" fmla="*/ 160 h 369"/>
                <a:gd name="T94" fmla="*/ 643 w 273"/>
                <a:gd name="T95" fmla="*/ 173 h 369"/>
                <a:gd name="T96" fmla="*/ 681 w 273"/>
                <a:gd name="T97" fmla="*/ 135 h 369"/>
                <a:gd name="T98" fmla="*/ 681 w 273"/>
                <a:gd name="T99" fmla="*/ 93 h 36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73"/>
                <a:gd name="T151" fmla="*/ 0 h 369"/>
                <a:gd name="T152" fmla="*/ 273 w 273"/>
                <a:gd name="T153" fmla="*/ 369 h 36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73" h="369">
                  <a:moveTo>
                    <a:pt x="272" y="56"/>
                  </a:moveTo>
                  <a:lnTo>
                    <a:pt x="272" y="48"/>
                  </a:lnTo>
                  <a:lnTo>
                    <a:pt x="256" y="48"/>
                  </a:lnTo>
                  <a:lnTo>
                    <a:pt x="256" y="56"/>
                  </a:lnTo>
                  <a:lnTo>
                    <a:pt x="240" y="56"/>
                  </a:lnTo>
                  <a:lnTo>
                    <a:pt x="232" y="56"/>
                  </a:lnTo>
                  <a:lnTo>
                    <a:pt x="232" y="32"/>
                  </a:lnTo>
                  <a:lnTo>
                    <a:pt x="224" y="32"/>
                  </a:lnTo>
                  <a:lnTo>
                    <a:pt x="208" y="56"/>
                  </a:lnTo>
                  <a:lnTo>
                    <a:pt x="184" y="56"/>
                  </a:lnTo>
                  <a:lnTo>
                    <a:pt x="176" y="32"/>
                  </a:lnTo>
                  <a:lnTo>
                    <a:pt x="168" y="16"/>
                  </a:lnTo>
                  <a:lnTo>
                    <a:pt x="160" y="0"/>
                  </a:lnTo>
                  <a:lnTo>
                    <a:pt x="144" y="0"/>
                  </a:lnTo>
                  <a:lnTo>
                    <a:pt x="144" y="8"/>
                  </a:lnTo>
                  <a:lnTo>
                    <a:pt x="112" y="16"/>
                  </a:lnTo>
                  <a:lnTo>
                    <a:pt x="112" y="32"/>
                  </a:lnTo>
                  <a:lnTo>
                    <a:pt x="80" y="32"/>
                  </a:lnTo>
                  <a:lnTo>
                    <a:pt x="64" y="48"/>
                  </a:lnTo>
                  <a:lnTo>
                    <a:pt x="64" y="72"/>
                  </a:lnTo>
                  <a:lnTo>
                    <a:pt x="72" y="88"/>
                  </a:lnTo>
                  <a:lnTo>
                    <a:pt x="48" y="112"/>
                  </a:lnTo>
                  <a:lnTo>
                    <a:pt x="40" y="112"/>
                  </a:lnTo>
                  <a:lnTo>
                    <a:pt x="32" y="144"/>
                  </a:lnTo>
                  <a:lnTo>
                    <a:pt x="32" y="160"/>
                  </a:lnTo>
                  <a:lnTo>
                    <a:pt x="32" y="176"/>
                  </a:lnTo>
                  <a:lnTo>
                    <a:pt x="16" y="200"/>
                  </a:lnTo>
                  <a:lnTo>
                    <a:pt x="8" y="216"/>
                  </a:lnTo>
                  <a:lnTo>
                    <a:pt x="0" y="256"/>
                  </a:lnTo>
                  <a:lnTo>
                    <a:pt x="8" y="272"/>
                  </a:lnTo>
                  <a:lnTo>
                    <a:pt x="56" y="272"/>
                  </a:lnTo>
                  <a:lnTo>
                    <a:pt x="80" y="328"/>
                  </a:lnTo>
                  <a:lnTo>
                    <a:pt x="88" y="368"/>
                  </a:lnTo>
                  <a:lnTo>
                    <a:pt x="112" y="328"/>
                  </a:lnTo>
                  <a:lnTo>
                    <a:pt x="120" y="336"/>
                  </a:lnTo>
                  <a:lnTo>
                    <a:pt x="152" y="304"/>
                  </a:lnTo>
                  <a:lnTo>
                    <a:pt x="152" y="280"/>
                  </a:lnTo>
                  <a:lnTo>
                    <a:pt x="184" y="272"/>
                  </a:lnTo>
                  <a:lnTo>
                    <a:pt x="200" y="232"/>
                  </a:lnTo>
                  <a:lnTo>
                    <a:pt x="216" y="224"/>
                  </a:lnTo>
                  <a:lnTo>
                    <a:pt x="216" y="200"/>
                  </a:lnTo>
                  <a:lnTo>
                    <a:pt x="240" y="200"/>
                  </a:lnTo>
                  <a:lnTo>
                    <a:pt x="248" y="160"/>
                  </a:lnTo>
                  <a:lnTo>
                    <a:pt x="240" y="128"/>
                  </a:lnTo>
                  <a:lnTo>
                    <a:pt x="248" y="120"/>
                  </a:lnTo>
                  <a:lnTo>
                    <a:pt x="232" y="104"/>
                  </a:lnTo>
                  <a:lnTo>
                    <a:pt x="248" y="96"/>
                  </a:lnTo>
                  <a:lnTo>
                    <a:pt x="256" y="104"/>
                  </a:lnTo>
                  <a:lnTo>
                    <a:pt x="272" y="80"/>
                  </a:lnTo>
                  <a:lnTo>
                    <a:pt x="272" y="56"/>
                  </a:lnTo>
                </a:path>
              </a:pathLst>
            </a:custGeom>
            <a:solidFill>
              <a:srgbClr val="7F7F7F">
                <a:alpha val="39999"/>
              </a:srgbClr>
            </a:solidFill>
            <a:ln w="9525" cmpd="sng">
              <a:solidFill>
                <a:sysClr val="window" lastClr="FFFFFF"/>
              </a:solidFill>
              <a:bevel/>
            </a:ln>
          </p:spPr>
          <p:txBody>
            <a:bodyPr/>
            <a:lstStyle/>
            <a:p>
              <a:pPr defTabSz="1218565">
                <a:defRPr/>
              </a:pPr>
              <a:endParaRPr lang="zh-CN" altLang="zh-CN" sz="1200" b="1" kern="0">
                <a:solidFill>
                  <a:srgbClr val="000000"/>
                </a:solidFill>
                <a:latin typeface="方正兰亭黑_GBK" panose="02000000000000000000" pitchFamily="2" charset="-122"/>
                <a:ea typeface="方正兰亭黑_GBK" panose="02000000000000000000" pitchFamily="2" charset="-122"/>
                <a:sym typeface="方正兰亭黑_GBK" panose="02000000000000000000" pitchFamily="2" charset="-122"/>
              </a:endParaRPr>
            </a:p>
          </p:txBody>
        </p:sp>
        <p:sp>
          <p:nvSpPr>
            <p:cNvPr id="68" name="Freeform 16"/>
            <p:cNvSpPr>
              <a:spLocks noChangeArrowheads="1"/>
            </p:cNvSpPr>
            <p:nvPr/>
          </p:nvSpPr>
          <p:spPr bwMode="auto">
            <a:xfrm>
              <a:off x="3298401" y="3747645"/>
              <a:ext cx="850522" cy="656184"/>
            </a:xfrm>
            <a:custGeom>
              <a:avLst/>
              <a:gdLst>
                <a:gd name="T0" fmla="*/ 1244 w 505"/>
                <a:gd name="T1" fmla="*/ 158 h 385"/>
                <a:gd name="T2" fmla="*/ 1065 w 505"/>
                <a:gd name="T3" fmla="*/ 66 h 385"/>
                <a:gd name="T4" fmla="*/ 1023 w 505"/>
                <a:gd name="T5" fmla="*/ 93 h 385"/>
                <a:gd name="T6" fmla="*/ 944 w 505"/>
                <a:gd name="T7" fmla="*/ 66 h 385"/>
                <a:gd name="T8" fmla="*/ 782 w 505"/>
                <a:gd name="T9" fmla="*/ 93 h 385"/>
                <a:gd name="T10" fmla="*/ 782 w 505"/>
                <a:gd name="T11" fmla="*/ 0 h 385"/>
                <a:gd name="T12" fmla="*/ 703 w 505"/>
                <a:gd name="T13" fmla="*/ 0 h 385"/>
                <a:gd name="T14" fmla="*/ 543 w 505"/>
                <a:gd name="T15" fmla="*/ 13 h 385"/>
                <a:gd name="T16" fmla="*/ 522 w 505"/>
                <a:gd name="T17" fmla="*/ 66 h 385"/>
                <a:gd name="T18" fmla="*/ 422 w 505"/>
                <a:gd name="T19" fmla="*/ 41 h 385"/>
                <a:gd name="T20" fmla="*/ 361 w 505"/>
                <a:gd name="T21" fmla="*/ 80 h 385"/>
                <a:gd name="T22" fmla="*/ 381 w 505"/>
                <a:gd name="T23" fmla="*/ 145 h 385"/>
                <a:gd name="T24" fmla="*/ 361 w 505"/>
                <a:gd name="T25" fmla="*/ 186 h 385"/>
                <a:gd name="T26" fmla="*/ 281 w 505"/>
                <a:gd name="T27" fmla="*/ 279 h 385"/>
                <a:gd name="T28" fmla="*/ 181 w 505"/>
                <a:gd name="T29" fmla="*/ 371 h 385"/>
                <a:gd name="T30" fmla="*/ 79 w 505"/>
                <a:gd name="T31" fmla="*/ 450 h 385"/>
                <a:gd name="T32" fmla="*/ 0 w 505"/>
                <a:gd name="T33" fmla="*/ 492 h 385"/>
                <a:gd name="T34" fmla="*/ 20 w 505"/>
                <a:gd name="T35" fmla="*/ 518 h 385"/>
                <a:gd name="T36" fmla="*/ 41 w 505"/>
                <a:gd name="T37" fmla="*/ 596 h 385"/>
                <a:gd name="T38" fmla="*/ 141 w 505"/>
                <a:gd name="T39" fmla="*/ 636 h 385"/>
                <a:gd name="T40" fmla="*/ 101 w 505"/>
                <a:gd name="T41" fmla="*/ 572 h 385"/>
                <a:gd name="T42" fmla="*/ 200 w 505"/>
                <a:gd name="T43" fmla="*/ 505 h 385"/>
                <a:gd name="T44" fmla="*/ 381 w 505"/>
                <a:gd name="T45" fmla="*/ 465 h 385"/>
                <a:gd name="T46" fmla="*/ 482 w 505"/>
                <a:gd name="T47" fmla="*/ 492 h 385"/>
                <a:gd name="T48" fmla="*/ 601 w 505"/>
                <a:gd name="T49" fmla="*/ 411 h 385"/>
                <a:gd name="T50" fmla="*/ 662 w 505"/>
                <a:gd name="T51" fmla="*/ 398 h 385"/>
                <a:gd name="T52" fmla="*/ 662 w 505"/>
                <a:gd name="T53" fmla="*/ 357 h 385"/>
                <a:gd name="T54" fmla="*/ 703 w 505"/>
                <a:gd name="T55" fmla="*/ 344 h 385"/>
                <a:gd name="T56" fmla="*/ 844 w 505"/>
                <a:gd name="T57" fmla="*/ 384 h 385"/>
                <a:gd name="T58" fmla="*/ 844 w 505"/>
                <a:gd name="T59" fmla="*/ 332 h 385"/>
                <a:gd name="T60" fmla="*/ 944 w 505"/>
                <a:gd name="T61" fmla="*/ 319 h 385"/>
                <a:gd name="T62" fmla="*/ 982 w 505"/>
                <a:gd name="T63" fmla="*/ 332 h 385"/>
                <a:gd name="T64" fmla="*/ 1004 w 505"/>
                <a:gd name="T65" fmla="*/ 306 h 385"/>
                <a:gd name="T66" fmla="*/ 1124 w 505"/>
                <a:gd name="T67" fmla="*/ 292 h 385"/>
                <a:gd name="T68" fmla="*/ 1204 w 505"/>
                <a:gd name="T69" fmla="*/ 226 h 38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05"/>
                <a:gd name="T106" fmla="*/ 0 h 385"/>
                <a:gd name="T107" fmla="*/ 505 w 505"/>
                <a:gd name="T108" fmla="*/ 385 h 38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05" h="385">
                  <a:moveTo>
                    <a:pt x="504" y="128"/>
                  </a:moveTo>
                  <a:lnTo>
                    <a:pt x="496" y="96"/>
                  </a:lnTo>
                  <a:lnTo>
                    <a:pt x="472" y="40"/>
                  </a:lnTo>
                  <a:lnTo>
                    <a:pt x="424" y="40"/>
                  </a:lnTo>
                  <a:lnTo>
                    <a:pt x="416" y="32"/>
                  </a:lnTo>
                  <a:lnTo>
                    <a:pt x="408" y="56"/>
                  </a:lnTo>
                  <a:lnTo>
                    <a:pt x="392" y="56"/>
                  </a:lnTo>
                  <a:lnTo>
                    <a:pt x="376" y="40"/>
                  </a:lnTo>
                  <a:lnTo>
                    <a:pt x="320" y="64"/>
                  </a:lnTo>
                  <a:lnTo>
                    <a:pt x="312" y="56"/>
                  </a:lnTo>
                  <a:lnTo>
                    <a:pt x="336" y="8"/>
                  </a:lnTo>
                  <a:lnTo>
                    <a:pt x="312" y="0"/>
                  </a:lnTo>
                  <a:lnTo>
                    <a:pt x="296" y="16"/>
                  </a:lnTo>
                  <a:lnTo>
                    <a:pt x="280" y="0"/>
                  </a:lnTo>
                  <a:lnTo>
                    <a:pt x="272" y="8"/>
                  </a:lnTo>
                  <a:lnTo>
                    <a:pt x="216" y="8"/>
                  </a:lnTo>
                  <a:lnTo>
                    <a:pt x="224" y="40"/>
                  </a:lnTo>
                  <a:lnTo>
                    <a:pt x="208" y="40"/>
                  </a:lnTo>
                  <a:lnTo>
                    <a:pt x="176" y="16"/>
                  </a:lnTo>
                  <a:lnTo>
                    <a:pt x="168" y="24"/>
                  </a:lnTo>
                  <a:lnTo>
                    <a:pt x="168" y="48"/>
                  </a:lnTo>
                  <a:lnTo>
                    <a:pt x="144" y="48"/>
                  </a:lnTo>
                  <a:lnTo>
                    <a:pt x="144" y="72"/>
                  </a:lnTo>
                  <a:lnTo>
                    <a:pt x="152" y="88"/>
                  </a:lnTo>
                  <a:lnTo>
                    <a:pt x="144" y="96"/>
                  </a:lnTo>
                  <a:lnTo>
                    <a:pt x="144" y="112"/>
                  </a:lnTo>
                  <a:lnTo>
                    <a:pt x="112" y="144"/>
                  </a:lnTo>
                  <a:lnTo>
                    <a:pt x="112" y="168"/>
                  </a:lnTo>
                  <a:lnTo>
                    <a:pt x="104" y="200"/>
                  </a:lnTo>
                  <a:lnTo>
                    <a:pt x="72" y="224"/>
                  </a:lnTo>
                  <a:lnTo>
                    <a:pt x="48" y="256"/>
                  </a:lnTo>
                  <a:lnTo>
                    <a:pt x="32" y="272"/>
                  </a:lnTo>
                  <a:lnTo>
                    <a:pt x="8" y="280"/>
                  </a:lnTo>
                  <a:lnTo>
                    <a:pt x="0" y="296"/>
                  </a:lnTo>
                  <a:lnTo>
                    <a:pt x="16" y="304"/>
                  </a:lnTo>
                  <a:lnTo>
                    <a:pt x="8" y="312"/>
                  </a:lnTo>
                  <a:lnTo>
                    <a:pt x="8" y="352"/>
                  </a:lnTo>
                  <a:lnTo>
                    <a:pt x="16" y="360"/>
                  </a:lnTo>
                  <a:lnTo>
                    <a:pt x="16" y="384"/>
                  </a:lnTo>
                  <a:lnTo>
                    <a:pt x="56" y="384"/>
                  </a:lnTo>
                  <a:lnTo>
                    <a:pt x="56" y="360"/>
                  </a:lnTo>
                  <a:lnTo>
                    <a:pt x="40" y="344"/>
                  </a:lnTo>
                  <a:lnTo>
                    <a:pt x="48" y="312"/>
                  </a:lnTo>
                  <a:lnTo>
                    <a:pt x="80" y="304"/>
                  </a:lnTo>
                  <a:lnTo>
                    <a:pt x="104" y="304"/>
                  </a:lnTo>
                  <a:lnTo>
                    <a:pt x="152" y="280"/>
                  </a:lnTo>
                  <a:lnTo>
                    <a:pt x="184" y="280"/>
                  </a:lnTo>
                  <a:lnTo>
                    <a:pt x="192" y="296"/>
                  </a:lnTo>
                  <a:lnTo>
                    <a:pt x="208" y="264"/>
                  </a:lnTo>
                  <a:lnTo>
                    <a:pt x="240" y="248"/>
                  </a:lnTo>
                  <a:lnTo>
                    <a:pt x="248" y="224"/>
                  </a:lnTo>
                  <a:lnTo>
                    <a:pt x="264" y="240"/>
                  </a:lnTo>
                  <a:lnTo>
                    <a:pt x="272" y="240"/>
                  </a:lnTo>
                  <a:lnTo>
                    <a:pt x="264" y="216"/>
                  </a:lnTo>
                  <a:lnTo>
                    <a:pt x="264" y="184"/>
                  </a:lnTo>
                  <a:lnTo>
                    <a:pt x="280" y="208"/>
                  </a:lnTo>
                  <a:lnTo>
                    <a:pt x="288" y="232"/>
                  </a:lnTo>
                  <a:lnTo>
                    <a:pt x="336" y="232"/>
                  </a:lnTo>
                  <a:lnTo>
                    <a:pt x="320" y="216"/>
                  </a:lnTo>
                  <a:lnTo>
                    <a:pt x="336" y="200"/>
                  </a:lnTo>
                  <a:lnTo>
                    <a:pt x="360" y="208"/>
                  </a:lnTo>
                  <a:lnTo>
                    <a:pt x="376" y="192"/>
                  </a:lnTo>
                  <a:lnTo>
                    <a:pt x="392" y="192"/>
                  </a:lnTo>
                  <a:lnTo>
                    <a:pt x="392" y="200"/>
                  </a:lnTo>
                  <a:lnTo>
                    <a:pt x="400" y="200"/>
                  </a:lnTo>
                  <a:lnTo>
                    <a:pt x="400" y="184"/>
                  </a:lnTo>
                  <a:lnTo>
                    <a:pt x="424" y="192"/>
                  </a:lnTo>
                  <a:lnTo>
                    <a:pt x="448" y="176"/>
                  </a:lnTo>
                  <a:lnTo>
                    <a:pt x="472" y="168"/>
                  </a:lnTo>
                  <a:lnTo>
                    <a:pt x="480" y="136"/>
                  </a:lnTo>
                  <a:lnTo>
                    <a:pt x="504" y="128"/>
                  </a:lnTo>
                </a:path>
              </a:pathLst>
            </a:custGeom>
            <a:solidFill>
              <a:srgbClr val="7F7F7F">
                <a:alpha val="39999"/>
              </a:srgbClr>
            </a:solidFill>
            <a:ln w="9525" cmpd="sng">
              <a:solidFill>
                <a:sysClr val="window" lastClr="FFFFFF"/>
              </a:solidFill>
              <a:bevel/>
            </a:ln>
          </p:spPr>
          <p:txBody>
            <a:bodyPr/>
            <a:lstStyle/>
            <a:p>
              <a:pPr defTabSz="1218565">
                <a:defRPr/>
              </a:pPr>
              <a:endParaRPr lang="zh-CN" altLang="zh-CN" sz="1200" b="1" kern="0">
                <a:solidFill>
                  <a:srgbClr val="000000"/>
                </a:solidFill>
                <a:latin typeface="方正兰亭黑_GBK" panose="02000000000000000000" pitchFamily="2" charset="-122"/>
                <a:ea typeface="方正兰亭黑_GBK" panose="02000000000000000000" pitchFamily="2" charset="-122"/>
                <a:sym typeface="方正兰亭黑_GBK" panose="02000000000000000000" pitchFamily="2" charset="-122"/>
              </a:endParaRPr>
            </a:p>
          </p:txBody>
        </p:sp>
        <p:sp>
          <p:nvSpPr>
            <p:cNvPr id="69" name="Freeform 17"/>
            <p:cNvSpPr>
              <a:spLocks noChangeArrowheads="1"/>
            </p:cNvSpPr>
            <p:nvPr/>
          </p:nvSpPr>
          <p:spPr bwMode="auto">
            <a:xfrm>
              <a:off x="2732320" y="3624418"/>
              <a:ext cx="837911" cy="656184"/>
            </a:xfrm>
            <a:custGeom>
              <a:avLst/>
              <a:gdLst>
                <a:gd name="T0" fmla="*/ 868 w 497"/>
                <a:gd name="T1" fmla="*/ 572 h 385"/>
                <a:gd name="T2" fmla="*/ 1052 w 497"/>
                <a:gd name="T3" fmla="*/ 492 h 385"/>
                <a:gd name="T4" fmla="*/ 1131 w 497"/>
                <a:gd name="T5" fmla="*/ 398 h 385"/>
                <a:gd name="T6" fmla="*/ 1210 w 497"/>
                <a:gd name="T7" fmla="*/ 306 h 385"/>
                <a:gd name="T8" fmla="*/ 1251 w 497"/>
                <a:gd name="T9" fmla="*/ 266 h 385"/>
                <a:gd name="T10" fmla="*/ 1210 w 497"/>
                <a:gd name="T11" fmla="*/ 214 h 385"/>
                <a:gd name="T12" fmla="*/ 1151 w 497"/>
                <a:gd name="T13" fmla="*/ 158 h 385"/>
                <a:gd name="T14" fmla="*/ 1109 w 497"/>
                <a:gd name="T15" fmla="*/ 186 h 385"/>
                <a:gd name="T16" fmla="*/ 1070 w 497"/>
                <a:gd name="T17" fmla="*/ 173 h 385"/>
                <a:gd name="T18" fmla="*/ 1109 w 497"/>
                <a:gd name="T19" fmla="*/ 93 h 385"/>
                <a:gd name="T20" fmla="*/ 1109 w 497"/>
                <a:gd name="T21" fmla="*/ 27 h 385"/>
                <a:gd name="T22" fmla="*/ 1029 w 497"/>
                <a:gd name="T23" fmla="*/ 13 h 385"/>
                <a:gd name="T24" fmla="*/ 948 w 497"/>
                <a:gd name="T25" fmla="*/ 41 h 385"/>
                <a:gd name="T26" fmla="*/ 907 w 497"/>
                <a:gd name="T27" fmla="*/ 41 h 385"/>
                <a:gd name="T28" fmla="*/ 806 w 497"/>
                <a:gd name="T29" fmla="*/ 53 h 385"/>
                <a:gd name="T30" fmla="*/ 728 w 497"/>
                <a:gd name="T31" fmla="*/ 106 h 385"/>
                <a:gd name="T32" fmla="*/ 668 w 497"/>
                <a:gd name="T33" fmla="*/ 120 h 385"/>
                <a:gd name="T34" fmla="*/ 566 w 497"/>
                <a:gd name="T35" fmla="*/ 158 h 385"/>
                <a:gd name="T36" fmla="*/ 463 w 497"/>
                <a:gd name="T37" fmla="*/ 145 h 385"/>
                <a:gd name="T38" fmla="*/ 404 w 497"/>
                <a:gd name="T39" fmla="*/ 120 h 385"/>
                <a:gd name="T40" fmla="*/ 362 w 497"/>
                <a:gd name="T41" fmla="*/ 145 h 385"/>
                <a:gd name="T42" fmla="*/ 243 w 497"/>
                <a:gd name="T43" fmla="*/ 214 h 385"/>
                <a:gd name="T44" fmla="*/ 83 w 497"/>
                <a:gd name="T45" fmla="*/ 186 h 385"/>
                <a:gd name="T46" fmla="*/ 0 w 497"/>
                <a:gd name="T47" fmla="*/ 214 h 385"/>
                <a:gd name="T48" fmla="*/ 83 w 497"/>
                <a:gd name="T49" fmla="*/ 239 h 385"/>
                <a:gd name="T50" fmla="*/ 223 w 497"/>
                <a:gd name="T51" fmla="*/ 279 h 385"/>
                <a:gd name="T52" fmla="*/ 261 w 497"/>
                <a:gd name="T53" fmla="*/ 344 h 385"/>
                <a:gd name="T54" fmla="*/ 141 w 497"/>
                <a:gd name="T55" fmla="*/ 371 h 385"/>
                <a:gd name="T56" fmla="*/ 223 w 497"/>
                <a:gd name="T57" fmla="*/ 411 h 385"/>
                <a:gd name="T58" fmla="*/ 343 w 497"/>
                <a:gd name="T59" fmla="*/ 465 h 385"/>
                <a:gd name="T60" fmla="*/ 343 w 497"/>
                <a:gd name="T61" fmla="*/ 505 h 385"/>
                <a:gd name="T62" fmla="*/ 525 w 497"/>
                <a:gd name="T63" fmla="*/ 596 h 385"/>
                <a:gd name="T64" fmla="*/ 626 w 497"/>
                <a:gd name="T65" fmla="*/ 596 h 385"/>
                <a:gd name="T66" fmla="*/ 646 w 497"/>
                <a:gd name="T67" fmla="*/ 572 h 385"/>
                <a:gd name="T68" fmla="*/ 746 w 497"/>
                <a:gd name="T69" fmla="*/ 623 h 385"/>
                <a:gd name="T70" fmla="*/ 847 w 497"/>
                <a:gd name="T71" fmla="*/ 610 h 38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497"/>
                <a:gd name="T109" fmla="*/ 0 h 385"/>
                <a:gd name="T110" fmla="*/ 497 w 497"/>
                <a:gd name="T111" fmla="*/ 385 h 38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497" h="385">
                  <a:moveTo>
                    <a:pt x="336" y="368"/>
                  </a:moveTo>
                  <a:lnTo>
                    <a:pt x="344" y="344"/>
                  </a:lnTo>
                  <a:lnTo>
                    <a:pt x="368" y="344"/>
                  </a:lnTo>
                  <a:lnTo>
                    <a:pt x="416" y="296"/>
                  </a:lnTo>
                  <a:lnTo>
                    <a:pt x="440" y="272"/>
                  </a:lnTo>
                  <a:lnTo>
                    <a:pt x="448" y="240"/>
                  </a:lnTo>
                  <a:lnTo>
                    <a:pt x="448" y="216"/>
                  </a:lnTo>
                  <a:lnTo>
                    <a:pt x="480" y="184"/>
                  </a:lnTo>
                  <a:lnTo>
                    <a:pt x="480" y="168"/>
                  </a:lnTo>
                  <a:lnTo>
                    <a:pt x="496" y="160"/>
                  </a:lnTo>
                  <a:lnTo>
                    <a:pt x="480" y="152"/>
                  </a:lnTo>
                  <a:lnTo>
                    <a:pt x="480" y="128"/>
                  </a:lnTo>
                  <a:lnTo>
                    <a:pt x="456" y="128"/>
                  </a:lnTo>
                  <a:lnTo>
                    <a:pt x="456" y="96"/>
                  </a:lnTo>
                  <a:lnTo>
                    <a:pt x="440" y="96"/>
                  </a:lnTo>
                  <a:lnTo>
                    <a:pt x="440" y="112"/>
                  </a:lnTo>
                  <a:lnTo>
                    <a:pt x="424" y="112"/>
                  </a:lnTo>
                  <a:lnTo>
                    <a:pt x="424" y="104"/>
                  </a:lnTo>
                  <a:lnTo>
                    <a:pt x="432" y="64"/>
                  </a:lnTo>
                  <a:lnTo>
                    <a:pt x="440" y="56"/>
                  </a:lnTo>
                  <a:lnTo>
                    <a:pt x="440" y="40"/>
                  </a:lnTo>
                  <a:lnTo>
                    <a:pt x="440" y="16"/>
                  </a:lnTo>
                  <a:lnTo>
                    <a:pt x="432" y="0"/>
                  </a:lnTo>
                  <a:lnTo>
                    <a:pt x="408" y="8"/>
                  </a:lnTo>
                  <a:lnTo>
                    <a:pt x="392" y="8"/>
                  </a:lnTo>
                  <a:lnTo>
                    <a:pt x="376" y="24"/>
                  </a:lnTo>
                  <a:lnTo>
                    <a:pt x="360" y="32"/>
                  </a:lnTo>
                  <a:lnTo>
                    <a:pt x="360" y="24"/>
                  </a:lnTo>
                  <a:lnTo>
                    <a:pt x="344" y="32"/>
                  </a:lnTo>
                  <a:lnTo>
                    <a:pt x="320" y="32"/>
                  </a:lnTo>
                  <a:lnTo>
                    <a:pt x="304" y="40"/>
                  </a:lnTo>
                  <a:lnTo>
                    <a:pt x="288" y="64"/>
                  </a:lnTo>
                  <a:lnTo>
                    <a:pt x="272" y="56"/>
                  </a:lnTo>
                  <a:lnTo>
                    <a:pt x="264" y="72"/>
                  </a:lnTo>
                  <a:lnTo>
                    <a:pt x="232" y="72"/>
                  </a:lnTo>
                  <a:lnTo>
                    <a:pt x="224" y="96"/>
                  </a:lnTo>
                  <a:lnTo>
                    <a:pt x="200" y="104"/>
                  </a:lnTo>
                  <a:lnTo>
                    <a:pt x="184" y="88"/>
                  </a:lnTo>
                  <a:lnTo>
                    <a:pt x="176" y="64"/>
                  </a:lnTo>
                  <a:lnTo>
                    <a:pt x="160" y="72"/>
                  </a:lnTo>
                  <a:lnTo>
                    <a:pt x="160" y="88"/>
                  </a:lnTo>
                  <a:lnTo>
                    <a:pt x="144" y="88"/>
                  </a:lnTo>
                  <a:lnTo>
                    <a:pt x="104" y="112"/>
                  </a:lnTo>
                  <a:lnTo>
                    <a:pt x="96" y="128"/>
                  </a:lnTo>
                  <a:lnTo>
                    <a:pt x="48" y="112"/>
                  </a:lnTo>
                  <a:lnTo>
                    <a:pt x="32" y="112"/>
                  </a:lnTo>
                  <a:lnTo>
                    <a:pt x="24" y="120"/>
                  </a:lnTo>
                  <a:lnTo>
                    <a:pt x="0" y="128"/>
                  </a:lnTo>
                  <a:lnTo>
                    <a:pt x="0" y="144"/>
                  </a:lnTo>
                  <a:lnTo>
                    <a:pt x="32" y="144"/>
                  </a:lnTo>
                  <a:lnTo>
                    <a:pt x="40" y="160"/>
                  </a:lnTo>
                  <a:lnTo>
                    <a:pt x="88" y="168"/>
                  </a:lnTo>
                  <a:lnTo>
                    <a:pt x="96" y="176"/>
                  </a:lnTo>
                  <a:lnTo>
                    <a:pt x="104" y="208"/>
                  </a:lnTo>
                  <a:lnTo>
                    <a:pt x="64" y="208"/>
                  </a:lnTo>
                  <a:lnTo>
                    <a:pt x="56" y="224"/>
                  </a:lnTo>
                  <a:lnTo>
                    <a:pt x="64" y="240"/>
                  </a:lnTo>
                  <a:lnTo>
                    <a:pt x="88" y="248"/>
                  </a:lnTo>
                  <a:lnTo>
                    <a:pt x="136" y="264"/>
                  </a:lnTo>
                  <a:lnTo>
                    <a:pt x="136" y="280"/>
                  </a:lnTo>
                  <a:lnTo>
                    <a:pt x="120" y="288"/>
                  </a:lnTo>
                  <a:lnTo>
                    <a:pt x="136" y="304"/>
                  </a:lnTo>
                  <a:lnTo>
                    <a:pt x="136" y="328"/>
                  </a:lnTo>
                  <a:lnTo>
                    <a:pt x="208" y="360"/>
                  </a:lnTo>
                  <a:lnTo>
                    <a:pt x="224" y="360"/>
                  </a:lnTo>
                  <a:lnTo>
                    <a:pt x="248" y="360"/>
                  </a:lnTo>
                  <a:lnTo>
                    <a:pt x="256" y="368"/>
                  </a:lnTo>
                  <a:lnTo>
                    <a:pt x="256" y="344"/>
                  </a:lnTo>
                  <a:lnTo>
                    <a:pt x="288" y="352"/>
                  </a:lnTo>
                  <a:lnTo>
                    <a:pt x="296" y="376"/>
                  </a:lnTo>
                  <a:lnTo>
                    <a:pt x="312" y="384"/>
                  </a:lnTo>
                  <a:lnTo>
                    <a:pt x="336" y="368"/>
                  </a:lnTo>
                </a:path>
              </a:pathLst>
            </a:custGeom>
            <a:solidFill>
              <a:srgbClr val="7F7F7F">
                <a:alpha val="39999"/>
              </a:srgbClr>
            </a:solidFill>
            <a:ln w="9525" cmpd="sng">
              <a:solidFill>
                <a:sysClr val="window" lastClr="FFFFFF"/>
              </a:solidFill>
              <a:bevel/>
            </a:ln>
          </p:spPr>
          <p:txBody>
            <a:bodyPr/>
            <a:lstStyle/>
            <a:p>
              <a:pPr defTabSz="1218565">
                <a:defRPr/>
              </a:pPr>
              <a:endParaRPr lang="zh-CN" altLang="zh-CN" sz="1200" b="1" kern="0">
                <a:solidFill>
                  <a:srgbClr val="000000"/>
                </a:solidFill>
                <a:latin typeface="方正兰亭黑_GBK" panose="02000000000000000000" pitchFamily="2" charset="-122"/>
                <a:ea typeface="方正兰亭黑_GBK" panose="02000000000000000000" pitchFamily="2" charset="-122"/>
                <a:sym typeface="方正兰亭黑_GBK" panose="02000000000000000000" pitchFamily="2" charset="-122"/>
              </a:endParaRPr>
            </a:p>
          </p:txBody>
        </p:sp>
        <p:sp>
          <p:nvSpPr>
            <p:cNvPr id="70" name="Freeform 18"/>
            <p:cNvSpPr>
              <a:spLocks noChangeArrowheads="1"/>
            </p:cNvSpPr>
            <p:nvPr/>
          </p:nvSpPr>
          <p:spPr bwMode="auto">
            <a:xfrm>
              <a:off x="2652452" y="3256277"/>
              <a:ext cx="622128" cy="603813"/>
            </a:xfrm>
            <a:custGeom>
              <a:avLst/>
              <a:gdLst>
                <a:gd name="T0" fmla="*/ 122 w 369"/>
                <a:gd name="T1" fmla="*/ 540 h 353"/>
                <a:gd name="T2" fmla="*/ 83 w 369"/>
                <a:gd name="T3" fmla="*/ 445 h 353"/>
                <a:gd name="T4" fmla="*/ 141 w 369"/>
                <a:gd name="T5" fmla="*/ 324 h 353"/>
                <a:gd name="T6" fmla="*/ 20 w 369"/>
                <a:gd name="T7" fmla="*/ 271 h 353"/>
                <a:gd name="T8" fmla="*/ 41 w 369"/>
                <a:gd name="T9" fmla="*/ 231 h 353"/>
                <a:gd name="T10" fmla="*/ 122 w 369"/>
                <a:gd name="T11" fmla="*/ 231 h 353"/>
                <a:gd name="T12" fmla="*/ 261 w 369"/>
                <a:gd name="T13" fmla="*/ 202 h 353"/>
                <a:gd name="T14" fmla="*/ 422 w 369"/>
                <a:gd name="T15" fmla="*/ 189 h 353"/>
                <a:gd name="T16" fmla="*/ 343 w 369"/>
                <a:gd name="T17" fmla="*/ 135 h 353"/>
                <a:gd name="T18" fmla="*/ 362 w 369"/>
                <a:gd name="T19" fmla="*/ 67 h 353"/>
                <a:gd name="T20" fmla="*/ 463 w 369"/>
                <a:gd name="T21" fmla="*/ 67 h 353"/>
                <a:gd name="T22" fmla="*/ 525 w 369"/>
                <a:gd name="T23" fmla="*/ 81 h 353"/>
                <a:gd name="T24" fmla="*/ 585 w 369"/>
                <a:gd name="T25" fmla="*/ 67 h 353"/>
                <a:gd name="T26" fmla="*/ 626 w 369"/>
                <a:gd name="T27" fmla="*/ 0 h 353"/>
                <a:gd name="T28" fmla="*/ 728 w 369"/>
                <a:gd name="T29" fmla="*/ 27 h 353"/>
                <a:gd name="T30" fmla="*/ 806 w 369"/>
                <a:gd name="T31" fmla="*/ 122 h 353"/>
                <a:gd name="T32" fmla="*/ 868 w 369"/>
                <a:gd name="T33" fmla="*/ 149 h 353"/>
                <a:gd name="T34" fmla="*/ 907 w 369"/>
                <a:gd name="T35" fmla="*/ 109 h 353"/>
                <a:gd name="T36" fmla="*/ 907 w 369"/>
                <a:gd name="T37" fmla="*/ 163 h 353"/>
                <a:gd name="T38" fmla="*/ 907 w 369"/>
                <a:gd name="T39" fmla="*/ 215 h 353"/>
                <a:gd name="T40" fmla="*/ 847 w 369"/>
                <a:gd name="T41" fmla="*/ 285 h 353"/>
                <a:gd name="T42" fmla="*/ 928 w 369"/>
                <a:gd name="T43" fmla="*/ 311 h 353"/>
                <a:gd name="T44" fmla="*/ 907 w 369"/>
                <a:gd name="T45" fmla="*/ 351 h 353"/>
                <a:gd name="T46" fmla="*/ 928 w 369"/>
                <a:gd name="T47" fmla="*/ 393 h 353"/>
                <a:gd name="T48" fmla="*/ 868 w 369"/>
                <a:gd name="T49" fmla="*/ 432 h 353"/>
                <a:gd name="T50" fmla="*/ 868 w 369"/>
                <a:gd name="T51" fmla="*/ 472 h 353"/>
                <a:gd name="T52" fmla="*/ 786 w 369"/>
                <a:gd name="T53" fmla="*/ 486 h 353"/>
                <a:gd name="T54" fmla="*/ 685 w 369"/>
                <a:gd name="T55" fmla="*/ 525 h 353"/>
                <a:gd name="T56" fmla="*/ 585 w 369"/>
                <a:gd name="T57" fmla="*/ 513 h 353"/>
                <a:gd name="T58" fmla="*/ 525 w 369"/>
                <a:gd name="T59" fmla="*/ 486 h 353"/>
                <a:gd name="T60" fmla="*/ 485 w 369"/>
                <a:gd name="T61" fmla="*/ 513 h 353"/>
                <a:gd name="T62" fmla="*/ 362 w 369"/>
                <a:gd name="T63" fmla="*/ 594 h 353"/>
                <a:gd name="T64" fmla="*/ 202 w 369"/>
                <a:gd name="T65" fmla="*/ 554 h 35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69"/>
                <a:gd name="T100" fmla="*/ 0 h 353"/>
                <a:gd name="T101" fmla="*/ 369 w 369"/>
                <a:gd name="T102" fmla="*/ 353 h 35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69" h="353">
                  <a:moveTo>
                    <a:pt x="48" y="344"/>
                  </a:moveTo>
                  <a:lnTo>
                    <a:pt x="48" y="320"/>
                  </a:lnTo>
                  <a:lnTo>
                    <a:pt x="64" y="296"/>
                  </a:lnTo>
                  <a:lnTo>
                    <a:pt x="32" y="264"/>
                  </a:lnTo>
                  <a:lnTo>
                    <a:pt x="56" y="224"/>
                  </a:lnTo>
                  <a:lnTo>
                    <a:pt x="56" y="192"/>
                  </a:lnTo>
                  <a:lnTo>
                    <a:pt x="8" y="200"/>
                  </a:lnTo>
                  <a:lnTo>
                    <a:pt x="8" y="160"/>
                  </a:lnTo>
                  <a:lnTo>
                    <a:pt x="0" y="152"/>
                  </a:lnTo>
                  <a:lnTo>
                    <a:pt x="16" y="136"/>
                  </a:lnTo>
                  <a:lnTo>
                    <a:pt x="32" y="144"/>
                  </a:lnTo>
                  <a:lnTo>
                    <a:pt x="48" y="136"/>
                  </a:lnTo>
                  <a:lnTo>
                    <a:pt x="96" y="136"/>
                  </a:lnTo>
                  <a:lnTo>
                    <a:pt x="104" y="120"/>
                  </a:lnTo>
                  <a:lnTo>
                    <a:pt x="112" y="112"/>
                  </a:lnTo>
                  <a:lnTo>
                    <a:pt x="168" y="112"/>
                  </a:lnTo>
                  <a:lnTo>
                    <a:pt x="160" y="80"/>
                  </a:lnTo>
                  <a:lnTo>
                    <a:pt x="136" y="80"/>
                  </a:lnTo>
                  <a:lnTo>
                    <a:pt x="128" y="56"/>
                  </a:lnTo>
                  <a:lnTo>
                    <a:pt x="144" y="40"/>
                  </a:lnTo>
                  <a:lnTo>
                    <a:pt x="168" y="48"/>
                  </a:lnTo>
                  <a:lnTo>
                    <a:pt x="184" y="40"/>
                  </a:lnTo>
                  <a:lnTo>
                    <a:pt x="192" y="56"/>
                  </a:lnTo>
                  <a:lnTo>
                    <a:pt x="208" y="48"/>
                  </a:lnTo>
                  <a:lnTo>
                    <a:pt x="208" y="24"/>
                  </a:lnTo>
                  <a:lnTo>
                    <a:pt x="232" y="40"/>
                  </a:lnTo>
                  <a:lnTo>
                    <a:pt x="240" y="8"/>
                  </a:lnTo>
                  <a:lnTo>
                    <a:pt x="248" y="0"/>
                  </a:lnTo>
                  <a:lnTo>
                    <a:pt x="264" y="16"/>
                  </a:lnTo>
                  <a:lnTo>
                    <a:pt x="288" y="16"/>
                  </a:lnTo>
                  <a:lnTo>
                    <a:pt x="312" y="72"/>
                  </a:lnTo>
                  <a:lnTo>
                    <a:pt x="320" y="72"/>
                  </a:lnTo>
                  <a:lnTo>
                    <a:pt x="328" y="88"/>
                  </a:lnTo>
                  <a:lnTo>
                    <a:pt x="344" y="88"/>
                  </a:lnTo>
                  <a:lnTo>
                    <a:pt x="352" y="72"/>
                  </a:lnTo>
                  <a:lnTo>
                    <a:pt x="360" y="64"/>
                  </a:lnTo>
                  <a:lnTo>
                    <a:pt x="368" y="88"/>
                  </a:lnTo>
                  <a:lnTo>
                    <a:pt x="360" y="96"/>
                  </a:lnTo>
                  <a:lnTo>
                    <a:pt x="360" y="112"/>
                  </a:lnTo>
                  <a:lnTo>
                    <a:pt x="360" y="128"/>
                  </a:lnTo>
                  <a:lnTo>
                    <a:pt x="336" y="152"/>
                  </a:lnTo>
                  <a:lnTo>
                    <a:pt x="336" y="168"/>
                  </a:lnTo>
                  <a:lnTo>
                    <a:pt x="360" y="168"/>
                  </a:lnTo>
                  <a:lnTo>
                    <a:pt x="368" y="184"/>
                  </a:lnTo>
                  <a:lnTo>
                    <a:pt x="360" y="192"/>
                  </a:lnTo>
                  <a:lnTo>
                    <a:pt x="360" y="208"/>
                  </a:lnTo>
                  <a:lnTo>
                    <a:pt x="360" y="232"/>
                  </a:lnTo>
                  <a:lnTo>
                    <a:pt x="368" y="232"/>
                  </a:lnTo>
                  <a:lnTo>
                    <a:pt x="368" y="248"/>
                  </a:lnTo>
                  <a:lnTo>
                    <a:pt x="344" y="256"/>
                  </a:lnTo>
                  <a:lnTo>
                    <a:pt x="344" y="272"/>
                  </a:lnTo>
                  <a:lnTo>
                    <a:pt x="344" y="280"/>
                  </a:lnTo>
                  <a:lnTo>
                    <a:pt x="320" y="272"/>
                  </a:lnTo>
                  <a:lnTo>
                    <a:pt x="312" y="288"/>
                  </a:lnTo>
                  <a:lnTo>
                    <a:pt x="280" y="288"/>
                  </a:lnTo>
                  <a:lnTo>
                    <a:pt x="272" y="312"/>
                  </a:lnTo>
                  <a:lnTo>
                    <a:pt x="248" y="320"/>
                  </a:lnTo>
                  <a:lnTo>
                    <a:pt x="232" y="304"/>
                  </a:lnTo>
                  <a:lnTo>
                    <a:pt x="224" y="280"/>
                  </a:lnTo>
                  <a:lnTo>
                    <a:pt x="208" y="288"/>
                  </a:lnTo>
                  <a:lnTo>
                    <a:pt x="208" y="304"/>
                  </a:lnTo>
                  <a:lnTo>
                    <a:pt x="192" y="304"/>
                  </a:lnTo>
                  <a:lnTo>
                    <a:pt x="152" y="328"/>
                  </a:lnTo>
                  <a:lnTo>
                    <a:pt x="144" y="352"/>
                  </a:lnTo>
                  <a:lnTo>
                    <a:pt x="96" y="328"/>
                  </a:lnTo>
                  <a:lnTo>
                    <a:pt x="80" y="328"/>
                  </a:lnTo>
                  <a:lnTo>
                    <a:pt x="48" y="344"/>
                  </a:lnTo>
                </a:path>
              </a:pathLst>
            </a:custGeom>
            <a:solidFill>
              <a:srgbClr val="7F7F7F">
                <a:alpha val="39999"/>
              </a:srgbClr>
            </a:solidFill>
            <a:ln w="9525" cmpd="sng">
              <a:solidFill>
                <a:sysClr val="window" lastClr="FFFFFF"/>
              </a:solidFill>
              <a:bevel/>
            </a:ln>
          </p:spPr>
          <p:txBody>
            <a:bodyPr/>
            <a:lstStyle/>
            <a:p>
              <a:pPr defTabSz="1218565">
                <a:defRPr/>
              </a:pPr>
              <a:endParaRPr lang="zh-CN" altLang="zh-CN" sz="1200" b="1" kern="0">
                <a:solidFill>
                  <a:srgbClr val="000000"/>
                </a:solidFill>
                <a:latin typeface="方正兰亭黑_GBK" panose="02000000000000000000" pitchFamily="2" charset="-122"/>
                <a:ea typeface="方正兰亭黑_GBK" panose="02000000000000000000" pitchFamily="2" charset="-122"/>
                <a:sym typeface="方正兰亭黑_GBK" panose="02000000000000000000" pitchFamily="2" charset="-122"/>
              </a:endParaRPr>
            </a:p>
          </p:txBody>
        </p:sp>
        <p:sp>
          <p:nvSpPr>
            <p:cNvPr id="71" name="Freeform 19"/>
            <p:cNvSpPr>
              <a:spLocks noChangeArrowheads="1"/>
            </p:cNvSpPr>
            <p:nvPr/>
          </p:nvSpPr>
          <p:spPr bwMode="auto">
            <a:xfrm>
              <a:off x="1950456" y="3214688"/>
              <a:ext cx="958414" cy="1052052"/>
            </a:xfrm>
            <a:custGeom>
              <a:avLst/>
              <a:gdLst>
                <a:gd name="T0" fmla="*/ 1325 w 569"/>
                <a:gd name="T1" fmla="*/ 745 h 617"/>
                <a:gd name="T2" fmla="*/ 1406 w 569"/>
                <a:gd name="T3" fmla="*/ 690 h 617"/>
                <a:gd name="T4" fmla="*/ 1325 w 569"/>
                <a:gd name="T5" fmla="*/ 677 h 617"/>
                <a:gd name="T6" fmla="*/ 1244 w 569"/>
                <a:gd name="T7" fmla="*/ 638 h 617"/>
                <a:gd name="T8" fmla="*/ 1166 w 569"/>
                <a:gd name="T9" fmla="*/ 599 h 617"/>
                <a:gd name="T10" fmla="*/ 1206 w 569"/>
                <a:gd name="T11" fmla="*/ 531 h 617"/>
                <a:gd name="T12" fmla="*/ 1185 w 569"/>
                <a:gd name="T13" fmla="*/ 413 h 617"/>
                <a:gd name="T14" fmla="*/ 1065 w 569"/>
                <a:gd name="T15" fmla="*/ 373 h 617"/>
                <a:gd name="T16" fmla="*/ 1043 w 569"/>
                <a:gd name="T17" fmla="*/ 293 h 617"/>
                <a:gd name="T18" fmla="*/ 1125 w 569"/>
                <a:gd name="T19" fmla="*/ 279 h 617"/>
                <a:gd name="T20" fmla="*/ 1283 w 569"/>
                <a:gd name="T21" fmla="*/ 266 h 617"/>
                <a:gd name="T22" fmla="*/ 1283 w 569"/>
                <a:gd name="T23" fmla="*/ 186 h 617"/>
                <a:gd name="T24" fmla="*/ 1166 w 569"/>
                <a:gd name="T25" fmla="*/ 186 h 617"/>
                <a:gd name="T26" fmla="*/ 1084 w 569"/>
                <a:gd name="T27" fmla="*/ 106 h 617"/>
                <a:gd name="T28" fmla="*/ 1023 w 569"/>
                <a:gd name="T29" fmla="*/ 159 h 617"/>
                <a:gd name="T30" fmla="*/ 964 w 569"/>
                <a:gd name="T31" fmla="*/ 239 h 617"/>
                <a:gd name="T32" fmla="*/ 922 w 569"/>
                <a:gd name="T33" fmla="*/ 399 h 617"/>
                <a:gd name="T34" fmla="*/ 844 w 569"/>
                <a:gd name="T35" fmla="*/ 373 h 617"/>
                <a:gd name="T36" fmla="*/ 722 w 569"/>
                <a:gd name="T37" fmla="*/ 399 h 617"/>
                <a:gd name="T38" fmla="*/ 682 w 569"/>
                <a:gd name="T39" fmla="*/ 373 h 617"/>
                <a:gd name="T40" fmla="*/ 582 w 569"/>
                <a:gd name="T41" fmla="*/ 173 h 617"/>
                <a:gd name="T42" fmla="*/ 543 w 569"/>
                <a:gd name="T43" fmla="*/ 186 h 617"/>
                <a:gd name="T44" fmla="*/ 523 w 569"/>
                <a:gd name="T45" fmla="*/ 122 h 617"/>
                <a:gd name="T46" fmla="*/ 402 w 569"/>
                <a:gd name="T47" fmla="*/ 66 h 617"/>
                <a:gd name="T48" fmla="*/ 341 w 569"/>
                <a:gd name="T49" fmla="*/ 135 h 617"/>
                <a:gd name="T50" fmla="*/ 341 w 569"/>
                <a:gd name="T51" fmla="*/ 0 h 617"/>
                <a:gd name="T52" fmla="*/ 281 w 569"/>
                <a:gd name="T53" fmla="*/ 0 h 617"/>
                <a:gd name="T54" fmla="*/ 240 w 569"/>
                <a:gd name="T55" fmla="*/ 53 h 617"/>
                <a:gd name="T56" fmla="*/ 221 w 569"/>
                <a:gd name="T57" fmla="*/ 106 h 617"/>
                <a:gd name="T58" fmla="*/ 200 w 569"/>
                <a:gd name="T59" fmla="*/ 159 h 617"/>
                <a:gd name="T60" fmla="*/ 260 w 569"/>
                <a:gd name="T61" fmla="*/ 186 h 617"/>
                <a:gd name="T62" fmla="*/ 221 w 569"/>
                <a:gd name="T63" fmla="*/ 399 h 617"/>
                <a:gd name="T64" fmla="*/ 60 w 569"/>
                <a:gd name="T65" fmla="*/ 466 h 617"/>
                <a:gd name="T66" fmla="*/ 20 w 569"/>
                <a:gd name="T67" fmla="*/ 518 h 617"/>
                <a:gd name="T68" fmla="*/ 0 w 569"/>
                <a:gd name="T69" fmla="*/ 623 h 617"/>
                <a:gd name="T70" fmla="*/ 121 w 569"/>
                <a:gd name="T71" fmla="*/ 611 h 617"/>
                <a:gd name="T72" fmla="*/ 200 w 569"/>
                <a:gd name="T73" fmla="*/ 651 h 617"/>
                <a:gd name="T74" fmla="*/ 221 w 569"/>
                <a:gd name="T75" fmla="*/ 677 h 617"/>
                <a:gd name="T76" fmla="*/ 240 w 569"/>
                <a:gd name="T77" fmla="*/ 745 h 617"/>
                <a:gd name="T78" fmla="*/ 301 w 569"/>
                <a:gd name="T79" fmla="*/ 772 h 617"/>
                <a:gd name="T80" fmla="*/ 281 w 569"/>
                <a:gd name="T81" fmla="*/ 838 h 617"/>
                <a:gd name="T82" fmla="*/ 260 w 569"/>
                <a:gd name="T83" fmla="*/ 876 h 617"/>
                <a:gd name="T84" fmla="*/ 362 w 569"/>
                <a:gd name="T85" fmla="*/ 930 h 617"/>
                <a:gd name="T86" fmla="*/ 501 w 569"/>
                <a:gd name="T87" fmla="*/ 959 h 617"/>
                <a:gd name="T88" fmla="*/ 560 w 569"/>
                <a:gd name="T89" fmla="*/ 943 h 617"/>
                <a:gd name="T90" fmla="*/ 582 w 569"/>
                <a:gd name="T91" fmla="*/ 997 h 617"/>
                <a:gd name="T92" fmla="*/ 662 w 569"/>
                <a:gd name="T93" fmla="*/ 984 h 617"/>
                <a:gd name="T94" fmla="*/ 682 w 569"/>
                <a:gd name="T95" fmla="*/ 851 h 617"/>
                <a:gd name="T96" fmla="*/ 823 w 569"/>
                <a:gd name="T97" fmla="*/ 838 h 617"/>
                <a:gd name="T98" fmla="*/ 882 w 569"/>
                <a:gd name="T99" fmla="*/ 851 h 617"/>
                <a:gd name="T100" fmla="*/ 964 w 569"/>
                <a:gd name="T101" fmla="*/ 851 h 617"/>
                <a:gd name="T102" fmla="*/ 1043 w 569"/>
                <a:gd name="T103" fmla="*/ 866 h 617"/>
                <a:gd name="T104" fmla="*/ 1106 w 569"/>
                <a:gd name="T105" fmla="*/ 838 h 617"/>
                <a:gd name="T106" fmla="*/ 1227 w 569"/>
                <a:gd name="T107" fmla="*/ 784 h 617"/>
                <a:gd name="T108" fmla="*/ 1305 w 569"/>
                <a:gd name="T109" fmla="*/ 772 h 61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569"/>
                <a:gd name="T166" fmla="*/ 0 h 617"/>
                <a:gd name="T167" fmla="*/ 569 w 569"/>
                <a:gd name="T168" fmla="*/ 617 h 61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569" h="617">
                  <a:moveTo>
                    <a:pt x="520" y="464"/>
                  </a:moveTo>
                  <a:lnTo>
                    <a:pt x="528" y="448"/>
                  </a:lnTo>
                  <a:lnTo>
                    <a:pt x="568" y="448"/>
                  </a:lnTo>
                  <a:lnTo>
                    <a:pt x="560" y="416"/>
                  </a:lnTo>
                  <a:lnTo>
                    <a:pt x="552" y="400"/>
                  </a:lnTo>
                  <a:lnTo>
                    <a:pt x="528" y="408"/>
                  </a:lnTo>
                  <a:lnTo>
                    <a:pt x="504" y="400"/>
                  </a:lnTo>
                  <a:lnTo>
                    <a:pt x="496" y="384"/>
                  </a:lnTo>
                  <a:lnTo>
                    <a:pt x="464" y="384"/>
                  </a:lnTo>
                  <a:lnTo>
                    <a:pt x="464" y="360"/>
                  </a:lnTo>
                  <a:lnTo>
                    <a:pt x="464" y="344"/>
                  </a:lnTo>
                  <a:lnTo>
                    <a:pt x="480" y="320"/>
                  </a:lnTo>
                  <a:lnTo>
                    <a:pt x="448" y="288"/>
                  </a:lnTo>
                  <a:lnTo>
                    <a:pt x="472" y="248"/>
                  </a:lnTo>
                  <a:lnTo>
                    <a:pt x="472" y="216"/>
                  </a:lnTo>
                  <a:lnTo>
                    <a:pt x="424" y="224"/>
                  </a:lnTo>
                  <a:lnTo>
                    <a:pt x="424" y="184"/>
                  </a:lnTo>
                  <a:lnTo>
                    <a:pt x="416" y="176"/>
                  </a:lnTo>
                  <a:lnTo>
                    <a:pt x="432" y="160"/>
                  </a:lnTo>
                  <a:lnTo>
                    <a:pt x="448" y="168"/>
                  </a:lnTo>
                  <a:lnTo>
                    <a:pt x="464" y="152"/>
                  </a:lnTo>
                  <a:lnTo>
                    <a:pt x="512" y="160"/>
                  </a:lnTo>
                  <a:lnTo>
                    <a:pt x="528" y="136"/>
                  </a:lnTo>
                  <a:lnTo>
                    <a:pt x="512" y="112"/>
                  </a:lnTo>
                  <a:lnTo>
                    <a:pt x="488" y="128"/>
                  </a:lnTo>
                  <a:lnTo>
                    <a:pt x="464" y="112"/>
                  </a:lnTo>
                  <a:lnTo>
                    <a:pt x="464" y="64"/>
                  </a:lnTo>
                  <a:lnTo>
                    <a:pt x="432" y="64"/>
                  </a:lnTo>
                  <a:lnTo>
                    <a:pt x="424" y="96"/>
                  </a:lnTo>
                  <a:lnTo>
                    <a:pt x="408" y="96"/>
                  </a:lnTo>
                  <a:lnTo>
                    <a:pt x="408" y="120"/>
                  </a:lnTo>
                  <a:lnTo>
                    <a:pt x="384" y="144"/>
                  </a:lnTo>
                  <a:lnTo>
                    <a:pt x="368" y="144"/>
                  </a:lnTo>
                  <a:lnTo>
                    <a:pt x="368" y="240"/>
                  </a:lnTo>
                  <a:lnTo>
                    <a:pt x="344" y="240"/>
                  </a:lnTo>
                  <a:lnTo>
                    <a:pt x="336" y="224"/>
                  </a:lnTo>
                  <a:lnTo>
                    <a:pt x="320" y="240"/>
                  </a:lnTo>
                  <a:lnTo>
                    <a:pt x="288" y="240"/>
                  </a:lnTo>
                  <a:lnTo>
                    <a:pt x="288" y="232"/>
                  </a:lnTo>
                  <a:lnTo>
                    <a:pt x="272" y="224"/>
                  </a:lnTo>
                  <a:lnTo>
                    <a:pt x="272" y="192"/>
                  </a:lnTo>
                  <a:lnTo>
                    <a:pt x="232" y="104"/>
                  </a:lnTo>
                  <a:lnTo>
                    <a:pt x="216" y="104"/>
                  </a:lnTo>
                  <a:lnTo>
                    <a:pt x="216" y="112"/>
                  </a:lnTo>
                  <a:lnTo>
                    <a:pt x="200" y="88"/>
                  </a:lnTo>
                  <a:lnTo>
                    <a:pt x="208" y="72"/>
                  </a:lnTo>
                  <a:lnTo>
                    <a:pt x="176" y="32"/>
                  </a:lnTo>
                  <a:lnTo>
                    <a:pt x="160" y="40"/>
                  </a:lnTo>
                  <a:lnTo>
                    <a:pt x="152" y="80"/>
                  </a:lnTo>
                  <a:lnTo>
                    <a:pt x="136" y="80"/>
                  </a:lnTo>
                  <a:lnTo>
                    <a:pt x="136" y="64"/>
                  </a:lnTo>
                  <a:lnTo>
                    <a:pt x="136" y="0"/>
                  </a:lnTo>
                  <a:lnTo>
                    <a:pt x="120" y="16"/>
                  </a:lnTo>
                  <a:lnTo>
                    <a:pt x="112" y="0"/>
                  </a:lnTo>
                  <a:lnTo>
                    <a:pt x="96" y="16"/>
                  </a:lnTo>
                  <a:lnTo>
                    <a:pt x="96" y="32"/>
                  </a:lnTo>
                  <a:lnTo>
                    <a:pt x="104" y="64"/>
                  </a:lnTo>
                  <a:lnTo>
                    <a:pt x="88" y="64"/>
                  </a:lnTo>
                  <a:lnTo>
                    <a:pt x="72" y="64"/>
                  </a:lnTo>
                  <a:lnTo>
                    <a:pt x="80" y="96"/>
                  </a:lnTo>
                  <a:lnTo>
                    <a:pt x="80" y="112"/>
                  </a:lnTo>
                  <a:lnTo>
                    <a:pt x="104" y="112"/>
                  </a:lnTo>
                  <a:lnTo>
                    <a:pt x="104" y="168"/>
                  </a:lnTo>
                  <a:lnTo>
                    <a:pt x="88" y="240"/>
                  </a:lnTo>
                  <a:lnTo>
                    <a:pt x="40" y="272"/>
                  </a:lnTo>
                  <a:lnTo>
                    <a:pt x="24" y="280"/>
                  </a:lnTo>
                  <a:lnTo>
                    <a:pt x="16" y="288"/>
                  </a:lnTo>
                  <a:lnTo>
                    <a:pt x="8" y="312"/>
                  </a:lnTo>
                  <a:lnTo>
                    <a:pt x="8" y="360"/>
                  </a:lnTo>
                  <a:lnTo>
                    <a:pt x="0" y="376"/>
                  </a:lnTo>
                  <a:lnTo>
                    <a:pt x="32" y="376"/>
                  </a:lnTo>
                  <a:lnTo>
                    <a:pt x="48" y="368"/>
                  </a:lnTo>
                  <a:lnTo>
                    <a:pt x="88" y="376"/>
                  </a:lnTo>
                  <a:lnTo>
                    <a:pt x="80" y="392"/>
                  </a:lnTo>
                  <a:lnTo>
                    <a:pt x="72" y="392"/>
                  </a:lnTo>
                  <a:lnTo>
                    <a:pt x="88" y="408"/>
                  </a:lnTo>
                  <a:lnTo>
                    <a:pt x="80" y="432"/>
                  </a:lnTo>
                  <a:lnTo>
                    <a:pt x="96" y="448"/>
                  </a:lnTo>
                  <a:lnTo>
                    <a:pt x="120" y="448"/>
                  </a:lnTo>
                  <a:lnTo>
                    <a:pt x="120" y="464"/>
                  </a:lnTo>
                  <a:lnTo>
                    <a:pt x="112" y="472"/>
                  </a:lnTo>
                  <a:lnTo>
                    <a:pt x="112" y="504"/>
                  </a:lnTo>
                  <a:lnTo>
                    <a:pt x="96" y="504"/>
                  </a:lnTo>
                  <a:lnTo>
                    <a:pt x="104" y="528"/>
                  </a:lnTo>
                  <a:lnTo>
                    <a:pt x="144" y="528"/>
                  </a:lnTo>
                  <a:lnTo>
                    <a:pt x="144" y="560"/>
                  </a:lnTo>
                  <a:lnTo>
                    <a:pt x="160" y="568"/>
                  </a:lnTo>
                  <a:lnTo>
                    <a:pt x="200" y="576"/>
                  </a:lnTo>
                  <a:lnTo>
                    <a:pt x="216" y="560"/>
                  </a:lnTo>
                  <a:lnTo>
                    <a:pt x="224" y="568"/>
                  </a:lnTo>
                  <a:lnTo>
                    <a:pt x="216" y="592"/>
                  </a:lnTo>
                  <a:lnTo>
                    <a:pt x="232" y="600"/>
                  </a:lnTo>
                  <a:lnTo>
                    <a:pt x="264" y="616"/>
                  </a:lnTo>
                  <a:lnTo>
                    <a:pt x="264" y="592"/>
                  </a:lnTo>
                  <a:lnTo>
                    <a:pt x="264" y="520"/>
                  </a:lnTo>
                  <a:lnTo>
                    <a:pt x="272" y="512"/>
                  </a:lnTo>
                  <a:lnTo>
                    <a:pt x="320" y="512"/>
                  </a:lnTo>
                  <a:lnTo>
                    <a:pt x="328" y="504"/>
                  </a:lnTo>
                  <a:lnTo>
                    <a:pt x="344" y="504"/>
                  </a:lnTo>
                  <a:lnTo>
                    <a:pt x="352" y="512"/>
                  </a:lnTo>
                  <a:lnTo>
                    <a:pt x="376" y="504"/>
                  </a:lnTo>
                  <a:lnTo>
                    <a:pt x="384" y="512"/>
                  </a:lnTo>
                  <a:lnTo>
                    <a:pt x="392" y="504"/>
                  </a:lnTo>
                  <a:lnTo>
                    <a:pt x="416" y="520"/>
                  </a:lnTo>
                  <a:lnTo>
                    <a:pt x="416" y="504"/>
                  </a:lnTo>
                  <a:lnTo>
                    <a:pt x="440" y="504"/>
                  </a:lnTo>
                  <a:lnTo>
                    <a:pt x="480" y="496"/>
                  </a:lnTo>
                  <a:lnTo>
                    <a:pt x="488" y="472"/>
                  </a:lnTo>
                  <a:lnTo>
                    <a:pt x="504" y="464"/>
                  </a:lnTo>
                  <a:lnTo>
                    <a:pt x="520" y="464"/>
                  </a:lnTo>
                </a:path>
              </a:pathLst>
            </a:custGeom>
            <a:solidFill>
              <a:srgbClr val="7F7F7F">
                <a:alpha val="39999"/>
              </a:srgbClr>
            </a:solidFill>
            <a:ln w="9525" cmpd="sng">
              <a:solidFill>
                <a:sysClr val="window" lastClr="FFFFFF"/>
              </a:solidFill>
              <a:bevel/>
            </a:ln>
          </p:spPr>
          <p:txBody>
            <a:bodyPr/>
            <a:lstStyle/>
            <a:p>
              <a:pPr defTabSz="1218565">
                <a:defRPr/>
              </a:pPr>
              <a:endParaRPr lang="zh-CN" altLang="zh-CN" sz="1200" b="1" kern="0">
                <a:solidFill>
                  <a:srgbClr val="000000"/>
                </a:solidFill>
                <a:latin typeface="方正兰亭黑_GBK" panose="02000000000000000000" pitchFamily="2" charset="-122"/>
                <a:ea typeface="方正兰亭黑_GBK" panose="02000000000000000000" pitchFamily="2" charset="-122"/>
                <a:sym typeface="方正兰亭黑_GBK" panose="02000000000000000000" pitchFamily="2" charset="-122"/>
              </a:endParaRPr>
            </a:p>
          </p:txBody>
        </p:sp>
        <p:sp>
          <p:nvSpPr>
            <p:cNvPr id="72" name="Freeform 20"/>
            <p:cNvSpPr>
              <a:spLocks noChangeArrowheads="1"/>
            </p:cNvSpPr>
            <p:nvPr/>
          </p:nvSpPr>
          <p:spPr bwMode="auto">
            <a:xfrm>
              <a:off x="161137" y="1997820"/>
              <a:ext cx="2037330" cy="1340095"/>
            </a:xfrm>
            <a:custGeom>
              <a:avLst/>
              <a:gdLst>
                <a:gd name="T0" fmla="*/ 2979 w 1209"/>
                <a:gd name="T1" fmla="*/ 1217 h 785"/>
                <a:gd name="T2" fmla="*/ 2919 w 1209"/>
                <a:gd name="T3" fmla="*/ 1217 h 785"/>
                <a:gd name="T4" fmla="*/ 2919 w 1209"/>
                <a:gd name="T5" fmla="*/ 1311 h 785"/>
                <a:gd name="T6" fmla="*/ 2797 w 1209"/>
                <a:gd name="T7" fmla="*/ 1270 h 785"/>
                <a:gd name="T8" fmla="*/ 2736 w 1209"/>
                <a:gd name="T9" fmla="*/ 1257 h 785"/>
                <a:gd name="T10" fmla="*/ 2577 w 1209"/>
                <a:gd name="T11" fmla="*/ 1204 h 785"/>
                <a:gd name="T12" fmla="*/ 2618 w 1209"/>
                <a:gd name="T13" fmla="*/ 1161 h 785"/>
                <a:gd name="T14" fmla="*/ 2595 w 1209"/>
                <a:gd name="T15" fmla="*/ 1138 h 785"/>
                <a:gd name="T16" fmla="*/ 2517 w 1209"/>
                <a:gd name="T17" fmla="*/ 1110 h 785"/>
                <a:gd name="T18" fmla="*/ 2456 w 1209"/>
                <a:gd name="T19" fmla="*/ 1138 h 785"/>
                <a:gd name="T20" fmla="*/ 2334 w 1209"/>
                <a:gd name="T21" fmla="*/ 1084 h 785"/>
                <a:gd name="T22" fmla="*/ 2094 w 1209"/>
                <a:gd name="T23" fmla="*/ 1161 h 785"/>
                <a:gd name="T24" fmla="*/ 2034 w 1209"/>
                <a:gd name="T25" fmla="*/ 1204 h 785"/>
                <a:gd name="T26" fmla="*/ 1834 w 1209"/>
                <a:gd name="T27" fmla="*/ 1230 h 785"/>
                <a:gd name="T28" fmla="*/ 1650 w 1209"/>
                <a:gd name="T29" fmla="*/ 1190 h 785"/>
                <a:gd name="T30" fmla="*/ 1590 w 1209"/>
                <a:gd name="T31" fmla="*/ 1138 h 785"/>
                <a:gd name="T32" fmla="*/ 1468 w 1209"/>
                <a:gd name="T33" fmla="*/ 1177 h 785"/>
                <a:gd name="T34" fmla="*/ 1349 w 1209"/>
                <a:gd name="T35" fmla="*/ 1217 h 785"/>
                <a:gd name="T36" fmla="*/ 1147 w 1209"/>
                <a:gd name="T37" fmla="*/ 1124 h 785"/>
                <a:gd name="T38" fmla="*/ 1027 w 1209"/>
                <a:gd name="T39" fmla="*/ 1069 h 785"/>
                <a:gd name="T40" fmla="*/ 907 w 1209"/>
                <a:gd name="T41" fmla="*/ 1044 h 785"/>
                <a:gd name="T42" fmla="*/ 806 w 1209"/>
                <a:gd name="T43" fmla="*/ 990 h 785"/>
                <a:gd name="T44" fmla="*/ 684 w 1209"/>
                <a:gd name="T45" fmla="*/ 869 h 785"/>
                <a:gd name="T46" fmla="*/ 623 w 1209"/>
                <a:gd name="T47" fmla="*/ 854 h 785"/>
                <a:gd name="T48" fmla="*/ 523 w 1209"/>
                <a:gd name="T49" fmla="*/ 762 h 785"/>
                <a:gd name="T50" fmla="*/ 402 w 1209"/>
                <a:gd name="T51" fmla="*/ 643 h 785"/>
                <a:gd name="T52" fmla="*/ 301 w 1209"/>
                <a:gd name="T53" fmla="*/ 682 h 785"/>
                <a:gd name="T54" fmla="*/ 162 w 1209"/>
                <a:gd name="T55" fmla="*/ 549 h 785"/>
                <a:gd name="T56" fmla="*/ 79 w 1209"/>
                <a:gd name="T57" fmla="*/ 454 h 785"/>
                <a:gd name="T58" fmla="*/ 0 w 1209"/>
                <a:gd name="T59" fmla="*/ 429 h 785"/>
                <a:gd name="T60" fmla="*/ 41 w 1209"/>
                <a:gd name="T61" fmla="*/ 294 h 785"/>
                <a:gd name="T62" fmla="*/ 121 w 1209"/>
                <a:gd name="T63" fmla="*/ 321 h 785"/>
                <a:gd name="T64" fmla="*/ 200 w 1209"/>
                <a:gd name="T65" fmla="*/ 307 h 785"/>
                <a:gd name="T66" fmla="*/ 200 w 1209"/>
                <a:gd name="T67" fmla="*/ 214 h 785"/>
                <a:gd name="T68" fmla="*/ 141 w 1209"/>
                <a:gd name="T69" fmla="*/ 160 h 785"/>
                <a:gd name="T70" fmla="*/ 200 w 1209"/>
                <a:gd name="T71" fmla="*/ 80 h 785"/>
                <a:gd name="T72" fmla="*/ 384 w 1209"/>
                <a:gd name="T73" fmla="*/ 66 h 785"/>
                <a:gd name="T74" fmla="*/ 523 w 1209"/>
                <a:gd name="T75" fmla="*/ 13 h 785"/>
                <a:gd name="T76" fmla="*/ 723 w 1209"/>
                <a:gd name="T77" fmla="*/ 27 h 785"/>
                <a:gd name="T78" fmla="*/ 866 w 1209"/>
                <a:gd name="T79" fmla="*/ 93 h 785"/>
                <a:gd name="T80" fmla="*/ 1087 w 1209"/>
                <a:gd name="T81" fmla="*/ 93 h 785"/>
                <a:gd name="T82" fmla="*/ 1329 w 1209"/>
                <a:gd name="T83" fmla="*/ 66 h 785"/>
                <a:gd name="T84" fmla="*/ 1672 w 1209"/>
                <a:gd name="T85" fmla="*/ 93 h 785"/>
                <a:gd name="T86" fmla="*/ 1791 w 1209"/>
                <a:gd name="T87" fmla="*/ 122 h 785"/>
                <a:gd name="T88" fmla="*/ 1771 w 1209"/>
                <a:gd name="T89" fmla="*/ 160 h 785"/>
                <a:gd name="T90" fmla="*/ 1834 w 1209"/>
                <a:gd name="T91" fmla="*/ 227 h 785"/>
                <a:gd name="T92" fmla="*/ 1791 w 1209"/>
                <a:gd name="T93" fmla="*/ 307 h 785"/>
                <a:gd name="T94" fmla="*/ 1751 w 1209"/>
                <a:gd name="T95" fmla="*/ 416 h 785"/>
                <a:gd name="T96" fmla="*/ 1851 w 1209"/>
                <a:gd name="T97" fmla="*/ 535 h 785"/>
                <a:gd name="T98" fmla="*/ 2094 w 1209"/>
                <a:gd name="T99" fmla="*/ 615 h 785"/>
                <a:gd name="T100" fmla="*/ 2355 w 1209"/>
                <a:gd name="T101" fmla="*/ 695 h 785"/>
                <a:gd name="T102" fmla="*/ 2497 w 1209"/>
                <a:gd name="T103" fmla="*/ 708 h 785"/>
                <a:gd name="T104" fmla="*/ 2535 w 1209"/>
                <a:gd name="T105" fmla="*/ 804 h 785"/>
                <a:gd name="T106" fmla="*/ 2618 w 1209"/>
                <a:gd name="T107" fmla="*/ 830 h 785"/>
                <a:gd name="T108" fmla="*/ 2655 w 1209"/>
                <a:gd name="T109" fmla="*/ 790 h 785"/>
                <a:gd name="T110" fmla="*/ 2718 w 1209"/>
                <a:gd name="T111" fmla="*/ 804 h 785"/>
                <a:gd name="T112" fmla="*/ 2756 w 1209"/>
                <a:gd name="T113" fmla="*/ 776 h 785"/>
                <a:gd name="T114" fmla="*/ 2857 w 1209"/>
                <a:gd name="T115" fmla="*/ 737 h 785"/>
                <a:gd name="T116" fmla="*/ 2960 w 1209"/>
                <a:gd name="T117" fmla="*/ 762 h 785"/>
                <a:gd name="T118" fmla="*/ 3039 w 1209"/>
                <a:gd name="T119" fmla="*/ 895 h 785"/>
                <a:gd name="T120" fmla="*/ 3039 w 1209"/>
                <a:gd name="T121" fmla="*/ 963 h 785"/>
                <a:gd name="T122" fmla="*/ 3019 w 1209"/>
                <a:gd name="T123" fmla="*/ 1190 h 78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209"/>
                <a:gd name="T187" fmla="*/ 0 h 785"/>
                <a:gd name="T188" fmla="*/ 1209 w 1209"/>
                <a:gd name="T189" fmla="*/ 785 h 78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209" h="785">
                  <a:moveTo>
                    <a:pt x="1200" y="712"/>
                  </a:moveTo>
                  <a:lnTo>
                    <a:pt x="1184" y="728"/>
                  </a:lnTo>
                  <a:lnTo>
                    <a:pt x="1176" y="712"/>
                  </a:lnTo>
                  <a:lnTo>
                    <a:pt x="1160" y="728"/>
                  </a:lnTo>
                  <a:lnTo>
                    <a:pt x="1168" y="776"/>
                  </a:lnTo>
                  <a:lnTo>
                    <a:pt x="1160" y="784"/>
                  </a:lnTo>
                  <a:lnTo>
                    <a:pt x="1136" y="776"/>
                  </a:lnTo>
                  <a:lnTo>
                    <a:pt x="1112" y="760"/>
                  </a:lnTo>
                  <a:lnTo>
                    <a:pt x="1112" y="744"/>
                  </a:lnTo>
                  <a:lnTo>
                    <a:pt x="1088" y="752"/>
                  </a:lnTo>
                  <a:lnTo>
                    <a:pt x="1024" y="728"/>
                  </a:lnTo>
                  <a:lnTo>
                    <a:pt x="1024" y="720"/>
                  </a:lnTo>
                  <a:lnTo>
                    <a:pt x="1040" y="712"/>
                  </a:lnTo>
                  <a:lnTo>
                    <a:pt x="1040" y="696"/>
                  </a:lnTo>
                  <a:lnTo>
                    <a:pt x="1024" y="688"/>
                  </a:lnTo>
                  <a:lnTo>
                    <a:pt x="1032" y="680"/>
                  </a:lnTo>
                  <a:lnTo>
                    <a:pt x="1016" y="656"/>
                  </a:lnTo>
                  <a:lnTo>
                    <a:pt x="1000" y="664"/>
                  </a:lnTo>
                  <a:lnTo>
                    <a:pt x="984" y="672"/>
                  </a:lnTo>
                  <a:lnTo>
                    <a:pt x="976" y="680"/>
                  </a:lnTo>
                  <a:lnTo>
                    <a:pt x="960" y="680"/>
                  </a:lnTo>
                  <a:lnTo>
                    <a:pt x="928" y="648"/>
                  </a:lnTo>
                  <a:lnTo>
                    <a:pt x="864" y="696"/>
                  </a:lnTo>
                  <a:lnTo>
                    <a:pt x="832" y="696"/>
                  </a:lnTo>
                  <a:lnTo>
                    <a:pt x="824" y="720"/>
                  </a:lnTo>
                  <a:lnTo>
                    <a:pt x="808" y="720"/>
                  </a:lnTo>
                  <a:lnTo>
                    <a:pt x="760" y="744"/>
                  </a:lnTo>
                  <a:lnTo>
                    <a:pt x="728" y="736"/>
                  </a:lnTo>
                  <a:lnTo>
                    <a:pt x="712" y="712"/>
                  </a:lnTo>
                  <a:lnTo>
                    <a:pt x="656" y="712"/>
                  </a:lnTo>
                  <a:lnTo>
                    <a:pt x="664" y="688"/>
                  </a:lnTo>
                  <a:lnTo>
                    <a:pt x="632" y="680"/>
                  </a:lnTo>
                  <a:lnTo>
                    <a:pt x="600" y="680"/>
                  </a:lnTo>
                  <a:lnTo>
                    <a:pt x="584" y="704"/>
                  </a:lnTo>
                  <a:lnTo>
                    <a:pt x="552" y="728"/>
                  </a:lnTo>
                  <a:lnTo>
                    <a:pt x="536" y="728"/>
                  </a:lnTo>
                  <a:lnTo>
                    <a:pt x="544" y="680"/>
                  </a:lnTo>
                  <a:lnTo>
                    <a:pt x="456" y="672"/>
                  </a:lnTo>
                  <a:lnTo>
                    <a:pt x="424" y="640"/>
                  </a:lnTo>
                  <a:lnTo>
                    <a:pt x="408" y="640"/>
                  </a:lnTo>
                  <a:lnTo>
                    <a:pt x="392" y="648"/>
                  </a:lnTo>
                  <a:lnTo>
                    <a:pt x="360" y="624"/>
                  </a:lnTo>
                  <a:lnTo>
                    <a:pt x="336" y="600"/>
                  </a:lnTo>
                  <a:lnTo>
                    <a:pt x="320" y="592"/>
                  </a:lnTo>
                  <a:lnTo>
                    <a:pt x="280" y="544"/>
                  </a:lnTo>
                  <a:lnTo>
                    <a:pt x="272" y="520"/>
                  </a:lnTo>
                  <a:lnTo>
                    <a:pt x="264" y="512"/>
                  </a:lnTo>
                  <a:lnTo>
                    <a:pt x="248" y="512"/>
                  </a:lnTo>
                  <a:lnTo>
                    <a:pt x="224" y="464"/>
                  </a:lnTo>
                  <a:lnTo>
                    <a:pt x="208" y="456"/>
                  </a:lnTo>
                  <a:lnTo>
                    <a:pt x="192" y="424"/>
                  </a:lnTo>
                  <a:lnTo>
                    <a:pt x="160" y="384"/>
                  </a:lnTo>
                  <a:lnTo>
                    <a:pt x="144" y="384"/>
                  </a:lnTo>
                  <a:lnTo>
                    <a:pt x="120" y="408"/>
                  </a:lnTo>
                  <a:lnTo>
                    <a:pt x="96" y="376"/>
                  </a:lnTo>
                  <a:lnTo>
                    <a:pt x="64" y="328"/>
                  </a:lnTo>
                  <a:lnTo>
                    <a:pt x="40" y="304"/>
                  </a:lnTo>
                  <a:lnTo>
                    <a:pt x="32" y="272"/>
                  </a:lnTo>
                  <a:lnTo>
                    <a:pt x="8" y="280"/>
                  </a:lnTo>
                  <a:lnTo>
                    <a:pt x="0" y="256"/>
                  </a:lnTo>
                  <a:lnTo>
                    <a:pt x="8" y="248"/>
                  </a:lnTo>
                  <a:lnTo>
                    <a:pt x="16" y="176"/>
                  </a:lnTo>
                  <a:lnTo>
                    <a:pt x="32" y="168"/>
                  </a:lnTo>
                  <a:lnTo>
                    <a:pt x="48" y="192"/>
                  </a:lnTo>
                  <a:lnTo>
                    <a:pt x="64" y="184"/>
                  </a:lnTo>
                  <a:lnTo>
                    <a:pt x="80" y="184"/>
                  </a:lnTo>
                  <a:lnTo>
                    <a:pt x="72" y="144"/>
                  </a:lnTo>
                  <a:lnTo>
                    <a:pt x="80" y="128"/>
                  </a:lnTo>
                  <a:lnTo>
                    <a:pt x="56" y="120"/>
                  </a:lnTo>
                  <a:lnTo>
                    <a:pt x="56" y="96"/>
                  </a:lnTo>
                  <a:lnTo>
                    <a:pt x="64" y="56"/>
                  </a:lnTo>
                  <a:lnTo>
                    <a:pt x="80" y="48"/>
                  </a:lnTo>
                  <a:lnTo>
                    <a:pt x="120" y="56"/>
                  </a:lnTo>
                  <a:lnTo>
                    <a:pt x="152" y="40"/>
                  </a:lnTo>
                  <a:lnTo>
                    <a:pt x="176" y="0"/>
                  </a:lnTo>
                  <a:lnTo>
                    <a:pt x="208" y="8"/>
                  </a:lnTo>
                  <a:lnTo>
                    <a:pt x="272" y="32"/>
                  </a:lnTo>
                  <a:lnTo>
                    <a:pt x="288" y="16"/>
                  </a:lnTo>
                  <a:lnTo>
                    <a:pt x="336" y="24"/>
                  </a:lnTo>
                  <a:lnTo>
                    <a:pt x="344" y="56"/>
                  </a:lnTo>
                  <a:lnTo>
                    <a:pt x="408" y="72"/>
                  </a:lnTo>
                  <a:lnTo>
                    <a:pt x="432" y="56"/>
                  </a:lnTo>
                  <a:lnTo>
                    <a:pt x="504" y="56"/>
                  </a:lnTo>
                  <a:lnTo>
                    <a:pt x="528" y="40"/>
                  </a:lnTo>
                  <a:lnTo>
                    <a:pt x="640" y="32"/>
                  </a:lnTo>
                  <a:lnTo>
                    <a:pt x="664" y="56"/>
                  </a:lnTo>
                  <a:lnTo>
                    <a:pt x="696" y="64"/>
                  </a:lnTo>
                  <a:lnTo>
                    <a:pt x="712" y="72"/>
                  </a:lnTo>
                  <a:lnTo>
                    <a:pt x="720" y="88"/>
                  </a:lnTo>
                  <a:lnTo>
                    <a:pt x="704" y="96"/>
                  </a:lnTo>
                  <a:lnTo>
                    <a:pt x="728" y="104"/>
                  </a:lnTo>
                  <a:lnTo>
                    <a:pt x="728" y="136"/>
                  </a:lnTo>
                  <a:lnTo>
                    <a:pt x="704" y="168"/>
                  </a:lnTo>
                  <a:lnTo>
                    <a:pt x="712" y="184"/>
                  </a:lnTo>
                  <a:lnTo>
                    <a:pt x="704" y="232"/>
                  </a:lnTo>
                  <a:lnTo>
                    <a:pt x="696" y="248"/>
                  </a:lnTo>
                  <a:lnTo>
                    <a:pt x="712" y="296"/>
                  </a:lnTo>
                  <a:lnTo>
                    <a:pt x="736" y="320"/>
                  </a:lnTo>
                  <a:lnTo>
                    <a:pt x="784" y="320"/>
                  </a:lnTo>
                  <a:lnTo>
                    <a:pt x="832" y="368"/>
                  </a:lnTo>
                  <a:lnTo>
                    <a:pt x="864" y="376"/>
                  </a:lnTo>
                  <a:lnTo>
                    <a:pt x="936" y="416"/>
                  </a:lnTo>
                  <a:lnTo>
                    <a:pt x="968" y="400"/>
                  </a:lnTo>
                  <a:lnTo>
                    <a:pt x="992" y="424"/>
                  </a:lnTo>
                  <a:lnTo>
                    <a:pt x="1016" y="448"/>
                  </a:lnTo>
                  <a:lnTo>
                    <a:pt x="1008" y="480"/>
                  </a:lnTo>
                  <a:lnTo>
                    <a:pt x="1040" y="480"/>
                  </a:lnTo>
                  <a:lnTo>
                    <a:pt x="1040" y="496"/>
                  </a:lnTo>
                  <a:lnTo>
                    <a:pt x="1064" y="496"/>
                  </a:lnTo>
                  <a:lnTo>
                    <a:pt x="1056" y="472"/>
                  </a:lnTo>
                  <a:lnTo>
                    <a:pt x="1072" y="472"/>
                  </a:lnTo>
                  <a:lnTo>
                    <a:pt x="1080" y="480"/>
                  </a:lnTo>
                  <a:lnTo>
                    <a:pt x="1096" y="480"/>
                  </a:lnTo>
                  <a:lnTo>
                    <a:pt x="1096" y="464"/>
                  </a:lnTo>
                  <a:lnTo>
                    <a:pt x="1120" y="464"/>
                  </a:lnTo>
                  <a:lnTo>
                    <a:pt x="1136" y="440"/>
                  </a:lnTo>
                  <a:lnTo>
                    <a:pt x="1152" y="432"/>
                  </a:lnTo>
                  <a:lnTo>
                    <a:pt x="1176" y="456"/>
                  </a:lnTo>
                  <a:lnTo>
                    <a:pt x="1176" y="480"/>
                  </a:lnTo>
                  <a:lnTo>
                    <a:pt x="1208" y="536"/>
                  </a:lnTo>
                  <a:lnTo>
                    <a:pt x="1192" y="544"/>
                  </a:lnTo>
                  <a:lnTo>
                    <a:pt x="1208" y="576"/>
                  </a:lnTo>
                  <a:lnTo>
                    <a:pt x="1208" y="608"/>
                  </a:lnTo>
                  <a:lnTo>
                    <a:pt x="1200" y="712"/>
                  </a:lnTo>
                </a:path>
              </a:pathLst>
            </a:custGeom>
            <a:solidFill>
              <a:srgbClr val="7F7F7F">
                <a:alpha val="39999"/>
              </a:srgbClr>
            </a:solidFill>
            <a:ln w="9525" cmpd="sng">
              <a:solidFill>
                <a:sysClr val="window" lastClr="FFFFFF"/>
              </a:solidFill>
              <a:bevel/>
            </a:ln>
          </p:spPr>
          <p:txBody>
            <a:bodyPr/>
            <a:lstStyle/>
            <a:p>
              <a:pPr defTabSz="1218565">
                <a:defRPr/>
              </a:pPr>
              <a:endParaRPr lang="zh-CN" altLang="zh-CN" sz="1200" b="1" kern="0">
                <a:solidFill>
                  <a:srgbClr val="000000"/>
                </a:solidFill>
                <a:latin typeface="方正兰亭黑_GBK" panose="02000000000000000000" pitchFamily="2" charset="-122"/>
                <a:ea typeface="方正兰亭黑_GBK" panose="02000000000000000000" pitchFamily="2" charset="-122"/>
                <a:sym typeface="方正兰亭黑_GBK" panose="02000000000000000000" pitchFamily="2" charset="-122"/>
              </a:endParaRPr>
            </a:p>
          </p:txBody>
        </p:sp>
        <p:sp>
          <p:nvSpPr>
            <p:cNvPr id="73" name="Freeform 21"/>
            <p:cNvSpPr>
              <a:spLocks noChangeArrowheads="1"/>
            </p:cNvSpPr>
            <p:nvPr/>
          </p:nvSpPr>
          <p:spPr bwMode="auto">
            <a:xfrm>
              <a:off x="2075162" y="2546180"/>
              <a:ext cx="1279286" cy="1079778"/>
            </a:xfrm>
            <a:custGeom>
              <a:avLst/>
              <a:gdLst>
                <a:gd name="T0" fmla="*/ 1730 w 761"/>
                <a:gd name="T1" fmla="*/ 812 h 633"/>
                <a:gd name="T2" fmla="*/ 1670 w 761"/>
                <a:gd name="T3" fmla="*/ 838 h 633"/>
                <a:gd name="T4" fmla="*/ 1630 w 761"/>
                <a:gd name="T5" fmla="*/ 812 h 633"/>
                <a:gd name="T6" fmla="*/ 1512 w 761"/>
                <a:gd name="T7" fmla="*/ 719 h 633"/>
                <a:gd name="T8" fmla="*/ 1453 w 761"/>
                <a:gd name="T9" fmla="*/ 707 h 633"/>
                <a:gd name="T10" fmla="*/ 1371 w 761"/>
                <a:gd name="T11" fmla="*/ 732 h 633"/>
                <a:gd name="T12" fmla="*/ 1332 w 761"/>
                <a:gd name="T13" fmla="*/ 786 h 633"/>
                <a:gd name="T14" fmla="*/ 1273 w 761"/>
                <a:gd name="T15" fmla="*/ 773 h 633"/>
                <a:gd name="T16" fmla="*/ 1173 w 761"/>
                <a:gd name="T17" fmla="*/ 786 h 633"/>
                <a:gd name="T18" fmla="*/ 1254 w 761"/>
                <a:gd name="T19" fmla="*/ 825 h 633"/>
                <a:gd name="T20" fmla="*/ 1133 w 761"/>
                <a:gd name="T21" fmla="*/ 880 h 633"/>
                <a:gd name="T22" fmla="*/ 1035 w 761"/>
                <a:gd name="T23" fmla="*/ 867 h 633"/>
                <a:gd name="T24" fmla="*/ 974 w 761"/>
                <a:gd name="T25" fmla="*/ 759 h 633"/>
                <a:gd name="T26" fmla="*/ 894 w 761"/>
                <a:gd name="T27" fmla="*/ 812 h 633"/>
                <a:gd name="T28" fmla="*/ 834 w 761"/>
                <a:gd name="T29" fmla="*/ 838 h 633"/>
                <a:gd name="T30" fmla="*/ 735 w 761"/>
                <a:gd name="T31" fmla="*/ 894 h 633"/>
                <a:gd name="T32" fmla="*/ 675 w 761"/>
                <a:gd name="T33" fmla="*/ 1052 h 633"/>
                <a:gd name="T34" fmla="*/ 619 w 761"/>
                <a:gd name="T35" fmla="*/ 1052 h 633"/>
                <a:gd name="T36" fmla="*/ 537 w 761"/>
                <a:gd name="T37" fmla="*/ 1039 h 633"/>
                <a:gd name="T38" fmla="*/ 498 w 761"/>
                <a:gd name="T39" fmla="*/ 960 h 633"/>
                <a:gd name="T40" fmla="*/ 360 w 761"/>
                <a:gd name="T41" fmla="*/ 825 h 633"/>
                <a:gd name="T42" fmla="*/ 319 w 761"/>
                <a:gd name="T43" fmla="*/ 800 h 633"/>
                <a:gd name="T44" fmla="*/ 259 w 761"/>
                <a:gd name="T45" fmla="*/ 707 h 633"/>
                <a:gd name="T46" fmla="*/ 199 w 761"/>
                <a:gd name="T47" fmla="*/ 773 h 633"/>
                <a:gd name="T48" fmla="*/ 179 w 761"/>
                <a:gd name="T49" fmla="*/ 414 h 633"/>
                <a:gd name="T50" fmla="*/ 179 w 761"/>
                <a:gd name="T51" fmla="*/ 359 h 633"/>
                <a:gd name="T52" fmla="*/ 101 w 761"/>
                <a:gd name="T53" fmla="*/ 227 h 633"/>
                <a:gd name="T54" fmla="*/ 0 w 761"/>
                <a:gd name="T55" fmla="*/ 173 h 633"/>
                <a:gd name="T56" fmla="*/ 20 w 761"/>
                <a:gd name="T57" fmla="*/ 106 h 633"/>
                <a:gd name="T58" fmla="*/ 41 w 761"/>
                <a:gd name="T59" fmla="*/ 53 h 633"/>
                <a:gd name="T60" fmla="*/ 79 w 761"/>
                <a:gd name="T61" fmla="*/ 0 h 633"/>
                <a:gd name="T62" fmla="*/ 158 w 761"/>
                <a:gd name="T63" fmla="*/ 27 h 633"/>
                <a:gd name="T64" fmla="*/ 218 w 761"/>
                <a:gd name="T65" fmla="*/ 135 h 633"/>
                <a:gd name="T66" fmla="*/ 319 w 761"/>
                <a:gd name="T67" fmla="*/ 200 h 633"/>
                <a:gd name="T68" fmla="*/ 377 w 761"/>
                <a:gd name="T69" fmla="*/ 173 h 633"/>
                <a:gd name="T70" fmla="*/ 438 w 761"/>
                <a:gd name="T71" fmla="*/ 214 h 633"/>
                <a:gd name="T72" fmla="*/ 558 w 761"/>
                <a:gd name="T73" fmla="*/ 159 h 633"/>
                <a:gd name="T74" fmla="*/ 716 w 761"/>
                <a:gd name="T75" fmla="*/ 159 h 633"/>
                <a:gd name="T76" fmla="*/ 735 w 761"/>
                <a:gd name="T77" fmla="*/ 66 h 633"/>
                <a:gd name="T78" fmla="*/ 795 w 761"/>
                <a:gd name="T79" fmla="*/ 53 h 633"/>
                <a:gd name="T80" fmla="*/ 855 w 761"/>
                <a:gd name="T81" fmla="*/ 80 h 633"/>
                <a:gd name="T82" fmla="*/ 995 w 761"/>
                <a:gd name="T83" fmla="*/ 122 h 633"/>
                <a:gd name="T84" fmla="*/ 1035 w 761"/>
                <a:gd name="T85" fmla="*/ 227 h 633"/>
                <a:gd name="T86" fmla="*/ 1173 w 761"/>
                <a:gd name="T87" fmla="*/ 266 h 633"/>
                <a:gd name="T88" fmla="*/ 1273 w 761"/>
                <a:gd name="T89" fmla="*/ 227 h 633"/>
                <a:gd name="T90" fmla="*/ 1371 w 761"/>
                <a:gd name="T91" fmla="*/ 239 h 633"/>
                <a:gd name="T92" fmla="*/ 1554 w 761"/>
                <a:gd name="T93" fmla="*/ 307 h 633"/>
                <a:gd name="T94" fmla="*/ 1752 w 761"/>
                <a:gd name="T95" fmla="*/ 374 h 633"/>
                <a:gd name="T96" fmla="*/ 1890 w 761"/>
                <a:gd name="T97" fmla="*/ 427 h 633"/>
                <a:gd name="T98" fmla="*/ 1850 w 761"/>
                <a:gd name="T99" fmla="*/ 493 h 633"/>
                <a:gd name="T100" fmla="*/ 1651 w 761"/>
                <a:gd name="T101" fmla="*/ 520 h 633"/>
                <a:gd name="T102" fmla="*/ 1609 w 761"/>
                <a:gd name="T103" fmla="*/ 559 h 633"/>
                <a:gd name="T104" fmla="*/ 1630 w 761"/>
                <a:gd name="T105" fmla="*/ 600 h 633"/>
                <a:gd name="T106" fmla="*/ 1630 w 761"/>
                <a:gd name="T107" fmla="*/ 627 h 633"/>
                <a:gd name="T108" fmla="*/ 1752 w 761"/>
                <a:gd name="T109" fmla="*/ 759 h 633"/>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761"/>
                <a:gd name="T166" fmla="*/ 0 h 633"/>
                <a:gd name="T167" fmla="*/ 761 w 761"/>
                <a:gd name="T168" fmla="*/ 633 h 633"/>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761" h="633">
                  <a:moveTo>
                    <a:pt x="696" y="480"/>
                  </a:moveTo>
                  <a:lnTo>
                    <a:pt x="696" y="488"/>
                  </a:lnTo>
                  <a:lnTo>
                    <a:pt x="688" y="504"/>
                  </a:lnTo>
                  <a:lnTo>
                    <a:pt x="672" y="504"/>
                  </a:lnTo>
                  <a:lnTo>
                    <a:pt x="664" y="488"/>
                  </a:lnTo>
                  <a:lnTo>
                    <a:pt x="656" y="488"/>
                  </a:lnTo>
                  <a:lnTo>
                    <a:pt x="632" y="432"/>
                  </a:lnTo>
                  <a:lnTo>
                    <a:pt x="608" y="432"/>
                  </a:lnTo>
                  <a:lnTo>
                    <a:pt x="592" y="416"/>
                  </a:lnTo>
                  <a:lnTo>
                    <a:pt x="584" y="424"/>
                  </a:lnTo>
                  <a:lnTo>
                    <a:pt x="576" y="456"/>
                  </a:lnTo>
                  <a:lnTo>
                    <a:pt x="552" y="440"/>
                  </a:lnTo>
                  <a:lnTo>
                    <a:pt x="552" y="464"/>
                  </a:lnTo>
                  <a:lnTo>
                    <a:pt x="536" y="472"/>
                  </a:lnTo>
                  <a:lnTo>
                    <a:pt x="528" y="464"/>
                  </a:lnTo>
                  <a:lnTo>
                    <a:pt x="512" y="464"/>
                  </a:lnTo>
                  <a:lnTo>
                    <a:pt x="488" y="456"/>
                  </a:lnTo>
                  <a:lnTo>
                    <a:pt x="472" y="472"/>
                  </a:lnTo>
                  <a:lnTo>
                    <a:pt x="480" y="496"/>
                  </a:lnTo>
                  <a:lnTo>
                    <a:pt x="504" y="496"/>
                  </a:lnTo>
                  <a:lnTo>
                    <a:pt x="512" y="528"/>
                  </a:lnTo>
                  <a:lnTo>
                    <a:pt x="456" y="528"/>
                  </a:lnTo>
                  <a:lnTo>
                    <a:pt x="440" y="504"/>
                  </a:lnTo>
                  <a:lnTo>
                    <a:pt x="416" y="520"/>
                  </a:lnTo>
                  <a:lnTo>
                    <a:pt x="392" y="504"/>
                  </a:lnTo>
                  <a:lnTo>
                    <a:pt x="392" y="456"/>
                  </a:lnTo>
                  <a:lnTo>
                    <a:pt x="360" y="456"/>
                  </a:lnTo>
                  <a:lnTo>
                    <a:pt x="360" y="488"/>
                  </a:lnTo>
                  <a:lnTo>
                    <a:pt x="336" y="496"/>
                  </a:lnTo>
                  <a:lnTo>
                    <a:pt x="336" y="504"/>
                  </a:lnTo>
                  <a:lnTo>
                    <a:pt x="312" y="536"/>
                  </a:lnTo>
                  <a:lnTo>
                    <a:pt x="296" y="536"/>
                  </a:lnTo>
                  <a:lnTo>
                    <a:pt x="296" y="632"/>
                  </a:lnTo>
                  <a:lnTo>
                    <a:pt x="272" y="632"/>
                  </a:lnTo>
                  <a:lnTo>
                    <a:pt x="264" y="616"/>
                  </a:lnTo>
                  <a:lnTo>
                    <a:pt x="248" y="632"/>
                  </a:lnTo>
                  <a:lnTo>
                    <a:pt x="216" y="632"/>
                  </a:lnTo>
                  <a:lnTo>
                    <a:pt x="216" y="624"/>
                  </a:lnTo>
                  <a:lnTo>
                    <a:pt x="200" y="616"/>
                  </a:lnTo>
                  <a:lnTo>
                    <a:pt x="200" y="576"/>
                  </a:lnTo>
                  <a:lnTo>
                    <a:pt x="160" y="496"/>
                  </a:lnTo>
                  <a:lnTo>
                    <a:pt x="144" y="496"/>
                  </a:lnTo>
                  <a:lnTo>
                    <a:pt x="144" y="504"/>
                  </a:lnTo>
                  <a:lnTo>
                    <a:pt x="128" y="480"/>
                  </a:lnTo>
                  <a:lnTo>
                    <a:pt x="136" y="472"/>
                  </a:lnTo>
                  <a:lnTo>
                    <a:pt x="104" y="424"/>
                  </a:lnTo>
                  <a:lnTo>
                    <a:pt x="88" y="432"/>
                  </a:lnTo>
                  <a:lnTo>
                    <a:pt x="80" y="464"/>
                  </a:lnTo>
                  <a:lnTo>
                    <a:pt x="64" y="472"/>
                  </a:lnTo>
                  <a:lnTo>
                    <a:pt x="72" y="248"/>
                  </a:lnTo>
                  <a:lnTo>
                    <a:pt x="56" y="224"/>
                  </a:lnTo>
                  <a:lnTo>
                    <a:pt x="72" y="216"/>
                  </a:lnTo>
                  <a:lnTo>
                    <a:pt x="40" y="160"/>
                  </a:lnTo>
                  <a:lnTo>
                    <a:pt x="40" y="136"/>
                  </a:lnTo>
                  <a:lnTo>
                    <a:pt x="16" y="112"/>
                  </a:lnTo>
                  <a:lnTo>
                    <a:pt x="0" y="104"/>
                  </a:lnTo>
                  <a:lnTo>
                    <a:pt x="0" y="96"/>
                  </a:lnTo>
                  <a:lnTo>
                    <a:pt x="8" y="64"/>
                  </a:lnTo>
                  <a:lnTo>
                    <a:pt x="24" y="48"/>
                  </a:lnTo>
                  <a:lnTo>
                    <a:pt x="16" y="32"/>
                  </a:lnTo>
                  <a:lnTo>
                    <a:pt x="16" y="0"/>
                  </a:lnTo>
                  <a:lnTo>
                    <a:pt x="32" y="0"/>
                  </a:lnTo>
                  <a:lnTo>
                    <a:pt x="40" y="16"/>
                  </a:lnTo>
                  <a:lnTo>
                    <a:pt x="64" y="16"/>
                  </a:lnTo>
                  <a:lnTo>
                    <a:pt x="88" y="40"/>
                  </a:lnTo>
                  <a:lnTo>
                    <a:pt x="88" y="80"/>
                  </a:lnTo>
                  <a:lnTo>
                    <a:pt x="104" y="80"/>
                  </a:lnTo>
                  <a:lnTo>
                    <a:pt x="128" y="120"/>
                  </a:lnTo>
                  <a:lnTo>
                    <a:pt x="152" y="112"/>
                  </a:lnTo>
                  <a:lnTo>
                    <a:pt x="152" y="104"/>
                  </a:lnTo>
                  <a:lnTo>
                    <a:pt x="160" y="112"/>
                  </a:lnTo>
                  <a:lnTo>
                    <a:pt x="176" y="128"/>
                  </a:lnTo>
                  <a:lnTo>
                    <a:pt x="216" y="128"/>
                  </a:lnTo>
                  <a:lnTo>
                    <a:pt x="224" y="96"/>
                  </a:lnTo>
                  <a:lnTo>
                    <a:pt x="256" y="88"/>
                  </a:lnTo>
                  <a:lnTo>
                    <a:pt x="288" y="96"/>
                  </a:lnTo>
                  <a:lnTo>
                    <a:pt x="304" y="72"/>
                  </a:lnTo>
                  <a:lnTo>
                    <a:pt x="296" y="40"/>
                  </a:lnTo>
                  <a:lnTo>
                    <a:pt x="296" y="32"/>
                  </a:lnTo>
                  <a:lnTo>
                    <a:pt x="320" y="32"/>
                  </a:lnTo>
                  <a:lnTo>
                    <a:pt x="336" y="24"/>
                  </a:lnTo>
                  <a:lnTo>
                    <a:pt x="344" y="48"/>
                  </a:lnTo>
                  <a:lnTo>
                    <a:pt x="384" y="72"/>
                  </a:lnTo>
                  <a:lnTo>
                    <a:pt x="400" y="72"/>
                  </a:lnTo>
                  <a:lnTo>
                    <a:pt x="400" y="88"/>
                  </a:lnTo>
                  <a:lnTo>
                    <a:pt x="416" y="136"/>
                  </a:lnTo>
                  <a:lnTo>
                    <a:pt x="432" y="152"/>
                  </a:lnTo>
                  <a:lnTo>
                    <a:pt x="472" y="160"/>
                  </a:lnTo>
                  <a:lnTo>
                    <a:pt x="496" y="128"/>
                  </a:lnTo>
                  <a:lnTo>
                    <a:pt x="512" y="136"/>
                  </a:lnTo>
                  <a:lnTo>
                    <a:pt x="520" y="152"/>
                  </a:lnTo>
                  <a:lnTo>
                    <a:pt x="552" y="144"/>
                  </a:lnTo>
                  <a:lnTo>
                    <a:pt x="592" y="176"/>
                  </a:lnTo>
                  <a:lnTo>
                    <a:pt x="624" y="184"/>
                  </a:lnTo>
                  <a:lnTo>
                    <a:pt x="656" y="192"/>
                  </a:lnTo>
                  <a:lnTo>
                    <a:pt x="704" y="224"/>
                  </a:lnTo>
                  <a:lnTo>
                    <a:pt x="728" y="232"/>
                  </a:lnTo>
                  <a:lnTo>
                    <a:pt x="760" y="256"/>
                  </a:lnTo>
                  <a:lnTo>
                    <a:pt x="760" y="296"/>
                  </a:lnTo>
                  <a:lnTo>
                    <a:pt x="744" y="296"/>
                  </a:lnTo>
                  <a:lnTo>
                    <a:pt x="712" y="312"/>
                  </a:lnTo>
                  <a:lnTo>
                    <a:pt x="664" y="312"/>
                  </a:lnTo>
                  <a:lnTo>
                    <a:pt x="648" y="328"/>
                  </a:lnTo>
                  <a:lnTo>
                    <a:pt x="648" y="336"/>
                  </a:lnTo>
                  <a:lnTo>
                    <a:pt x="656" y="352"/>
                  </a:lnTo>
                  <a:lnTo>
                    <a:pt x="656" y="360"/>
                  </a:lnTo>
                  <a:lnTo>
                    <a:pt x="648" y="376"/>
                  </a:lnTo>
                  <a:lnTo>
                    <a:pt x="656" y="376"/>
                  </a:lnTo>
                  <a:lnTo>
                    <a:pt x="696" y="424"/>
                  </a:lnTo>
                  <a:lnTo>
                    <a:pt x="704" y="456"/>
                  </a:lnTo>
                  <a:lnTo>
                    <a:pt x="696" y="480"/>
                  </a:lnTo>
                </a:path>
              </a:pathLst>
            </a:custGeom>
            <a:solidFill>
              <a:srgbClr val="7F7F7F">
                <a:alpha val="39999"/>
              </a:srgbClr>
            </a:solidFill>
            <a:ln w="9525" cmpd="sng">
              <a:solidFill>
                <a:sysClr val="window" lastClr="FFFFFF"/>
              </a:solidFill>
              <a:bevel/>
            </a:ln>
          </p:spPr>
          <p:txBody>
            <a:bodyPr/>
            <a:lstStyle/>
            <a:p>
              <a:pPr defTabSz="1218565">
                <a:defRPr/>
              </a:pPr>
              <a:endParaRPr lang="zh-CN" altLang="zh-CN" sz="1200" b="1" kern="0">
                <a:solidFill>
                  <a:srgbClr val="000000"/>
                </a:solidFill>
                <a:latin typeface="方正兰亭黑_GBK" panose="02000000000000000000" pitchFamily="2" charset="-122"/>
                <a:ea typeface="方正兰亭黑_GBK" panose="02000000000000000000" pitchFamily="2" charset="-122"/>
                <a:sym typeface="方正兰亭黑_GBK" panose="02000000000000000000" pitchFamily="2" charset="-122"/>
              </a:endParaRPr>
            </a:p>
          </p:txBody>
        </p:sp>
        <p:sp>
          <p:nvSpPr>
            <p:cNvPr id="74" name="Freeform 22"/>
            <p:cNvSpPr>
              <a:spLocks noChangeArrowheads="1"/>
            </p:cNvSpPr>
            <p:nvPr/>
          </p:nvSpPr>
          <p:spPr bwMode="auto">
            <a:xfrm>
              <a:off x="1333933" y="1794495"/>
              <a:ext cx="1321322" cy="1053592"/>
            </a:xfrm>
            <a:custGeom>
              <a:avLst/>
              <a:gdLst>
                <a:gd name="T0" fmla="*/ 1679 w 785"/>
                <a:gd name="T1" fmla="*/ 898 h 617"/>
                <a:gd name="T2" fmla="*/ 1541 w 785"/>
                <a:gd name="T3" fmla="*/ 951 h 617"/>
                <a:gd name="T4" fmla="*/ 1481 w 785"/>
                <a:gd name="T5" fmla="*/ 910 h 617"/>
                <a:gd name="T6" fmla="*/ 1420 w 785"/>
                <a:gd name="T7" fmla="*/ 938 h 617"/>
                <a:gd name="T8" fmla="*/ 1320 w 785"/>
                <a:gd name="T9" fmla="*/ 870 h 617"/>
                <a:gd name="T10" fmla="*/ 1260 w 785"/>
                <a:gd name="T11" fmla="*/ 765 h 617"/>
                <a:gd name="T12" fmla="*/ 1181 w 785"/>
                <a:gd name="T13" fmla="*/ 737 h 617"/>
                <a:gd name="T14" fmla="*/ 1140 w 785"/>
                <a:gd name="T15" fmla="*/ 765 h 617"/>
                <a:gd name="T16" fmla="*/ 1160 w 785"/>
                <a:gd name="T17" fmla="*/ 804 h 617"/>
                <a:gd name="T18" fmla="*/ 1102 w 785"/>
                <a:gd name="T19" fmla="*/ 898 h 617"/>
                <a:gd name="T20" fmla="*/ 1140 w 785"/>
                <a:gd name="T21" fmla="*/ 925 h 617"/>
                <a:gd name="T22" fmla="*/ 1060 w 785"/>
                <a:gd name="T23" fmla="*/ 977 h 617"/>
                <a:gd name="T24" fmla="*/ 1002 w 785"/>
                <a:gd name="T25" fmla="*/ 1004 h 617"/>
                <a:gd name="T26" fmla="*/ 941 w 785"/>
                <a:gd name="T27" fmla="*/ 991 h 617"/>
                <a:gd name="T28" fmla="*/ 920 w 785"/>
                <a:gd name="T29" fmla="*/ 1018 h 617"/>
                <a:gd name="T30" fmla="*/ 841 w 785"/>
                <a:gd name="T31" fmla="*/ 1004 h 617"/>
                <a:gd name="T32" fmla="*/ 800 w 785"/>
                <a:gd name="T33" fmla="*/ 951 h 617"/>
                <a:gd name="T34" fmla="*/ 580 w 785"/>
                <a:gd name="T35" fmla="*/ 898 h 617"/>
                <a:gd name="T36" fmla="*/ 339 w 785"/>
                <a:gd name="T37" fmla="*/ 830 h 617"/>
                <a:gd name="T38" fmla="*/ 101 w 785"/>
                <a:gd name="T39" fmla="*/ 737 h 617"/>
                <a:gd name="T40" fmla="*/ 0 w 785"/>
                <a:gd name="T41" fmla="*/ 615 h 617"/>
                <a:gd name="T42" fmla="*/ 41 w 785"/>
                <a:gd name="T43" fmla="*/ 510 h 617"/>
                <a:gd name="T44" fmla="*/ 79 w 785"/>
                <a:gd name="T45" fmla="*/ 416 h 617"/>
                <a:gd name="T46" fmla="*/ 20 w 785"/>
                <a:gd name="T47" fmla="*/ 361 h 617"/>
                <a:gd name="T48" fmla="*/ 121 w 785"/>
                <a:gd name="T49" fmla="*/ 349 h 617"/>
                <a:gd name="T50" fmla="*/ 259 w 785"/>
                <a:gd name="T51" fmla="*/ 375 h 617"/>
                <a:gd name="T52" fmla="*/ 239 w 785"/>
                <a:gd name="T53" fmla="*/ 308 h 617"/>
                <a:gd name="T54" fmla="*/ 321 w 785"/>
                <a:gd name="T55" fmla="*/ 227 h 617"/>
                <a:gd name="T56" fmla="*/ 221 w 785"/>
                <a:gd name="T57" fmla="*/ 122 h 617"/>
                <a:gd name="T58" fmla="*/ 381 w 785"/>
                <a:gd name="T59" fmla="*/ 27 h 617"/>
                <a:gd name="T60" fmla="*/ 722 w 785"/>
                <a:gd name="T61" fmla="*/ 0 h 617"/>
                <a:gd name="T62" fmla="*/ 961 w 785"/>
                <a:gd name="T63" fmla="*/ 67 h 617"/>
                <a:gd name="T64" fmla="*/ 1140 w 785"/>
                <a:gd name="T65" fmla="*/ 173 h 617"/>
                <a:gd name="T66" fmla="*/ 1181 w 785"/>
                <a:gd name="T67" fmla="*/ 80 h 617"/>
                <a:gd name="T68" fmla="*/ 1320 w 785"/>
                <a:gd name="T69" fmla="*/ 122 h 617"/>
                <a:gd name="T70" fmla="*/ 1481 w 785"/>
                <a:gd name="T71" fmla="*/ 161 h 617"/>
                <a:gd name="T72" fmla="*/ 1642 w 785"/>
                <a:gd name="T73" fmla="*/ 201 h 617"/>
                <a:gd name="T74" fmla="*/ 1822 w 785"/>
                <a:gd name="T75" fmla="*/ 294 h 617"/>
                <a:gd name="T76" fmla="*/ 1922 w 785"/>
                <a:gd name="T77" fmla="*/ 388 h 617"/>
                <a:gd name="T78" fmla="*/ 1963 w 785"/>
                <a:gd name="T79" fmla="*/ 562 h 617"/>
                <a:gd name="T80" fmla="*/ 1880 w 785"/>
                <a:gd name="T81" fmla="*/ 602 h 617"/>
                <a:gd name="T82" fmla="*/ 1780 w 785"/>
                <a:gd name="T83" fmla="*/ 682 h 617"/>
                <a:gd name="T84" fmla="*/ 1842 w 785"/>
                <a:gd name="T85" fmla="*/ 724 h 617"/>
                <a:gd name="T86" fmla="*/ 1761 w 785"/>
                <a:gd name="T87" fmla="*/ 765 h 617"/>
                <a:gd name="T88" fmla="*/ 1642 w 785"/>
                <a:gd name="T89" fmla="*/ 751 h 617"/>
                <a:gd name="T90" fmla="*/ 1663 w 785"/>
                <a:gd name="T91" fmla="*/ 817 h 617"/>
                <a:gd name="T92" fmla="*/ 1780 w 785"/>
                <a:gd name="T93" fmla="*/ 845 h 61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785"/>
                <a:gd name="T142" fmla="*/ 0 h 617"/>
                <a:gd name="T143" fmla="*/ 785 w 785"/>
                <a:gd name="T144" fmla="*/ 617 h 617"/>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785" h="617">
                  <a:moveTo>
                    <a:pt x="704" y="528"/>
                  </a:moveTo>
                  <a:lnTo>
                    <a:pt x="672" y="536"/>
                  </a:lnTo>
                  <a:lnTo>
                    <a:pt x="656" y="568"/>
                  </a:lnTo>
                  <a:lnTo>
                    <a:pt x="616" y="568"/>
                  </a:lnTo>
                  <a:lnTo>
                    <a:pt x="608" y="552"/>
                  </a:lnTo>
                  <a:lnTo>
                    <a:pt x="592" y="544"/>
                  </a:lnTo>
                  <a:lnTo>
                    <a:pt x="592" y="552"/>
                  </a:lnTo>
                  <a:lnTo>
                    <a:pt x="568" y="560"/>
                  </a:lnTo>
                  <a:lnTo>
                    <a:pt x="544" y="520"/>
                  </a:lnTo>
                  <a:lnTo>
                    <a:pt x="528" y="520"/>
                  </a:lnTo>
                  <a:lnTo>
                    <a:pt x="528" y="480"/>
                  </a:lnTo>
                  <a:lnTo>
                    <a:pt x="504" y="456"/>
                  </a:lnTo>
                  <a:lnTo>
                    <a:pt x="488" y="456"/>
                  </a:lnTo>
                  <a:lnTo>
                    <a:pt x="472" y="440"/>
                  </a:lnTo>
                  <a:lnTo>
                    <a:pt x="456" y="440"/>
                  </a:lnTo>
                  <a:lnTo>
                    <a:pt x="456" y="456"/>
                  </a:lnTo>
                  <a:lnTo>
                    <a:pt x="456" y="472"/>
                  </a:lnTo>
                  <a:lnTo>
                    <a:pt x="464" y="480"/>
                  </a:lnTo>
                  <a:lnTo>
                    <a:pt x="448" y="496"/>
                  </a:lnTo>
                  <a:lnTo>
                    <a:pt x="440" y="536"/>
                  </a:lnTo>
                  <a:lnTo>
                    <a:pt x="448" y="552"/>
                  </a:lnTo>
                  <a:lnTo>
                    <a:pt x="456" y="552"/>
                  </a:lnTo>
                  <a:lnTo>
                    <a:pt x="440" y="560"/>
                  </a:lnTo>
                  <a:lnTo>
                    <a:pt x="424" y="584"/>
                  </a:lnTo>
                  <a:lnTo>
                    <a:pt x="400" y="584"/>
                  </a:lnTo>
                  <a:lnTo>
                    <a:pt x="400" y="600"/>
                  </a:lnTo>
                  <a:lnTo>
                    <a:pt x="384" y="608"/>
                  </a:lnTo>
                  <a:lnTo>
                    <a:pt x="376" y="592"/>
                  </a:lnTo>
                  <a:lnTo>
                    <a:pt x="360" y="592"/>
                  </a:lnTo>
                  <a:lnTo>
                    <a:pt x="368" y="608"/>
                  </a:lnTo>
                  <a:lnTo>
                    <a:pt x="352" y="616"/>
                  </a:lnTo>
                  <a:lnTo>
                    <a:pt x="336" y="600"/>
                  </a:lnTo>
                  <a:lnTo>
                    <a:pt x="312" y="600"/>
                  </a:lnTo>
                  <a:lnTo>
                    <a:pt x="320" y="568"/>
                  </a:lnTo>
                  <a:lnTo>
                    <a:pt x="264" y="520"/>
                  </a:lnTo>
                  <a:lnTo>
                    <a:pt x="232" y="536"/>
                  </a:lnTo>
                  <a:lnTo>
                    <a:pt x="168" y="496"/>
                  </a:lnTo>
                  <a:lnTo>
                    <a:pt x="136" y="496"/>
                  </a:lnTo>
                  <a:lnTo>
                    <a:pt x="88" y="440"/>
                  </a:lnTo>
                  <a:lnTo>
                    <a:pt x="40" y="440"/>
                  </a:lnTo>
                  <a:lnTo>
                    <a:pt x="16" y="416"/>
                  </a:lnTo>
                  <a:lnTo>
                    <a:pt x="0" y="368"/>
                  </a:lnTo>
                  <a:lnTo>
                    <a:pt x="8" y="352"/>
                  </a:lnTo>
                  <a:lnTo>
                    <a:pt x="16" y="304"/>
                  </a:lnTo>
                  <a:lnTo>
                    <a:pt x="8" y="280"/>
                  </a:lnTo>
                  <a:lnTo>
                    <a:pt x="32" y="248"/>
                  </a:lnTo>
                  <a:lnTo>
                    <a:pt x="32" y="224"/>
                  </a:lnTo>
                  <a:lnTo>
                    <a:pt x="8" y="216"/>
                  </a:lnTo>
                  <a:lnTo>
                    <a:pt x="16" y="208"/>
                  </a:lnTo>
                  <a:lnTo>
                    <a:pt x="48" y="208"/>
                  </a:lnTo>
                  <a:lnTo>
                    <a:pt x="56" y="200"/>
                  </a:lnTo>
                  <a:lnTo>
                    <a:pt x="104" y="224"/>
                  </a:lnTo>
                  <a:lnTo>
                    <a:pt x="104" y="192"/>
                  </a:lnTo>
                  <a:lnTo>
                    <a:pt x="96" y="184"/>
                  </a:lnTo>
                  <a:lnTo>
                    <a:pt x="96" y="160"/>
                  </a:lnTo>
                  <a:lnTo>
                    <a:pt x="128" y="136"/>
                  </a:lnTo>
                  <a:lnTo>
                    <a:pt x="120" y="112"/>
                  </a:lnTo>
                  <a:lnTo>
                    <a:pt x="88" y="72"/>
                  </a:lnTo>
                  <a:lnTo>
                    <a:pt x="96" y="32"/>
                  </a:lnTo>
                  <a:lnTo>
                    <a:pt x="152" y="16"/>
                  </a:lnTo>
                  <a:lnTo>
                    <a:pt x="256" y="8"/>
                  </a:lnTo>
                  <a:lnTo>
                    <a:pt x="288" y="0"/>
                  </a:lnTo>
                  <a:lnTo>
                    <a:pt x="344" y="24"/>
                  </a:lnTo>
                  <a:lnTo>
                    <a:pt x="384" y="40"/>
                  </a:lnTo>
                  <a:lnTo>
                    <a:pt x="424" y="64"/>
                  </a:lnTo>
                  <a:lnTo>
                    <a:pt x="456" y="104"/>
                  </a:lnTo>
                  <a:lnTo>
                    <a:pt x="472" y="56"/>
                  </a:lnTo>
                  <a:lnTo>
                    <a:pt x="472" y="48"/>
                  </a:lnTo>
                  <a:lnTo>
                    <a:pt x="504" y="64"/>
                  </a:lnTo>
                  <a:lnTo>
                    <a:pt x="528" y="72"/>
                  </a:lnTo>
                  <a:lnTo>
                    <a:pt x="584" y="64"/>
                  </a:lnTo>
                  <a:lnTo>
                    <a:pt x="592" y="96"/>
                  </a:lnTo>
                  <a:lnTo>
                    <a:pt x="640" y="128"/>
                  </a:lnTo>
                  <a:lnTo>
                    <a:pt x="656" y="120"/>
                  </a:lnTo>
                  <a:lnTo>
                    <a:pt x="728" y="192"/>
                  </a:lnTo>
                  <a:lnTo>
                    <a:pt x="728" y="176"/>
                  </a:lnTo>
                  <a:lnTo>
                    <a:pt x="760" y="208"/>
                  </a:lnTo>
                  <a:lnTo>
                    <a:pt x="768" y="232"/>
                  </a:lnTo>
                  <a:lnTo>
                    <a:pt x="776" y="288"/>
                  </a:lnTo>
                  <a:lnTo>
                    <a:pt x="784" y="336"/>
                  </a:lnTo>
                  <a:lnTo>
                    <a:pt x="776" y="360"/>
                  </a:lnTo>
                  <a:lnTo>
                    <a:pt x="752" y="360"/>
                  </a:lnTo>
                  <a:lnTo>
                    <a:pt x="744" y="392"/>
                  </a:lnTo>
                  <a:lnTo>
                    <a:pt x="712" y="408"/>
                  </a:lnTo>
                  <a:lnTo>
                    <a:pt x="712" y="424"/>
                  </a:lnTo>
                  <a:lnTo>
                    <a:pt x="736" y="432"/>
                  </a:lnTo>
                  <a:lnTo>
                    <a:pt x="728" y="440"/>
                  </a:lnTo>
                  <a:lnTo>
                    <a:pt x="704" y="456"/>
                  </a:lnTo>
                  <a:lnTo>
                    <a:pt x="672" y="448"/>
                  </a:lnTo>
                  <a:lnTo>
                    <a:pt x="656" y="448"/>
                  </a:lnTo>
                  <a:lnTo>
                    <a:pt x="648" y="464"/>
                  </a:lnTo>
                  <a:lnTo>
                    <a:pt x="664" y="488"/>
                  </a:lnTo>
                  <a:lnTo>
                    <a:pt x="696" y="496"/>
                  </a:lnTo>
                  <a:lnTo>
                    <a:pt x="712" y="504"/>
                  </a:lnTo>
                  <a:lnTo>
                    <a:pt x="704" y="528"/>
                  </a:lnTo>
                </a:path>
              </a:pathLst>
            </a:custGeom>
            <a:solidFill>
              <a:srgbClr val="7F7F7F">
                <a:alpha val="39999"/>
              </a:srgbClr>
            </a:solidFill>
            <a:ln w="9525" cmpd="sng">
              <a:solidFill>
                <a:sysClr val="window" lastClr="FFFFFF"/>
              </a:solidFill>
              <a:bevel/>
            </a:ln>
          </p:spPr>
          <p:txBody>
            <a:bodyPr/>
            <a:lstStyle/>
            <a:p>
              <a:pPr defTabSz="1218565">
                <a:defRPr/>
              </a:pPr>
              <a:endParaRPr lang="zh-CN" altLang="zh-CN" sz="1200" b="1" kern="0">
                <a:solidFill>
                  <a:srgbClr val="000000"/>
                </a:solidFill>
                <a:latin typeface="方正兰亭黑_GBK" panose="02000000000000000000" pitchFamily="2" charset="-122"/>
                <a:ea typeface="方正兰亭黑_GBK" panose="02000000000000000000" pitchFamily="2" charset="-122"/>
                <a:sym typeface="方正兰亭黑_GBK" panose="02000000000000000000" pitchFamily="2" charset="-122"/>
              </a:endParaRPr>
            </a:p>
          </p:txBody>
        </p:sp>
        <p:sp>
          <p:nvSpPr>
            <p:cNvPr id="75" name="Freeform 23"/>
            <p:cNvSpPr>
              <a:spLocks noChangeArrowheads="1"/>
            </p:cNvSpPr>
            <p:nvPr/>
          </p:nvSpPr>
          <p:spPr bwMode="auto">
            <a:xfrm>
              <a:off x="3729967" y="3131509"/>
              <a:ext cx="514237" cy="728580"/>
            </a:xfrm>
            <a:custGeom>
              <a:avLst/>
              <a:gdLst>
                <a:gd name="T0" fmla="*/ 685 w 305"/>
                <a:gd name="T1" fmla="*/ 69 h 425"/>
                <a:gd name="T2" fmla="*/ 708 w 305"/>
                <a:gd name="T3" fmla="*/ 122 h 425"/>
                <a:gd name="T4" fmla="*/ 766 w 305"/>
                <a:gd name="T5" fmla="*/ 150 h 425"/>
                <a:gd name="T6" fmla="*/ 766 w 305"/>
                <a:gd name="T7" fmla="*/ 231 h 425"/>
                <a:gd name="T8" fmla="*/ 685 w 305"/>
                <a:gd name="T9" fmla="*/ 259 h 425"/>
                <a:gd name="T10" fmla="*/ 685 w 305"/>
                <a:gd name="T11" fmla="*/ 273 h 425"/>
                <a:gd name="T12" fmla="*/ 606 w 305"/>
                <a:gd name="T13" fmla="*/ 273 h 425"/>
                <a:gd name="T14" fmla="*/ 566 w 305"/>
                <a:gd name="T15" fmla="*/ 300 h 425"/>
                <a:gd name="T16" fmla="*/ 566 w 305"/>
                <a:gd name="T17" fmla="*/ 342 h 425"/>
                <a:gd name="T18" fmla="*/ 585 w 305"/>
                <a:gd name="T19" fmla="*/ 354 h 425"/>
                <a:gd name="T20" fmla="*/ 525 w 305"/>
                <a:gd name="T21" fmla="*/ 410 h 425"/>
                <a:gd name="T22" fmla="*/ 485 w 305"/>
                <a:gd name="T23" fmla="*/ 410 h 425"/>
                <a:gd name="T24" fmla="*/ 485 w 305"/>
                <a:gd name="T25" fmla="*/ 464 h 425"/>
                <a:gd name="T26" fmla="*/ 485 w 305"/>
                <a:gd name="T27" fmla="*/ 479 h 425"/>
                <a:gd name="T28" fmla="*/ 485 w 305"/>
                <a:gd name="T29" fmla="*/ 518 h 425"/>
                <a:gd name="T30" fmla="*/ 444 w 305"/>
                <a:gd name="T31" fmla="*/ 546 h 425"/>
                <a:gd name="T32" fmla="*/ 422 w 305"/>
                <a:gd name="T33" fmla="*/ 614 h 425"/>
                <a:gd name="T34" fmla="*/ 404 w 305"/>
                <a:gd name="T35" fmla="*/ 656 h 425"/>
                <a:gd name="T36" fmla="*/ 404 w 305"/>
                <a:gd name="T37" fmla="*/ 669 h 425"/>
                <a:gd name="T38" fmla="*/ 384 w 305"/>
                <a:gd name="T39" fmla="*/ 710 h 425"/>
                <a:gd name="T40" fmla="*/ 343 w 305"/>
                <a:gd name="T41" fmla="*/ 710 h 425"/>
                <a:gd name="T42" fmla="*/ 322 w 305"/>
                <a:gd name="T43" fmla="*/ 696 h 425"/>
                <a:gd name="T44" fmla="*/ 162 w 305"/>
                <a:gd name="T45" fmla="*/ 723 h 425"/>
                <a:gd name="T46" fmla="*/ 141 w 305"/>
                <a:gd name="T47" fmla="*/ 710 h 425"/>
                <a:gd name="T48" fmla="*/ 202 w 305"/>
                <a:gd name="T49" fmla="*/ 629 h 425"/>
                <a:gd name="T50" fmla="*/ 141 w 305"/>
                <a:gd name="T51" fmla="*/ 614 h 425"/>
                <a:gd name="T52" fmla="*/ 101 w 305"/>
                <a:gd name="T53" fmla="*/ 629 h 425"/>
                <a:gd name="T54" fmla="*/ 61 w 305"/>
                <a:gd name="T55" fmla="*/ 614 h 425"/>
                <a:gd name="T56" fmla="*/ 61 w 305"/>
                <a:gd name="T57" fmla="*/ 546 h 425"/>
                <a:gd name="T58" fmla="*/ 101 w 305"/>
                <a:gd name="T59" fmla="*/ 533 h 425"/>
                <a:gd name="T60" fmla="*/ 122 w 305"/>
                <a:gd name="T61" fmla="*/ 533 h 425"/>
                <a:gd name="T62" fmla="*/ 122 w 305"/>
                <a:gd name="T63" fmla="*/ 492 h 425"/>
                <a:gd name="T64" fmla="*/ 83 w 305"/>
                <a:gd name="T65" fmla="*/ 492 h 425"/>
                <a:gd name="T66" fmla="*/ 83 w 305"/>
                <a:gd name="T67" fmla="*/ 464 h 425"/>
                <a:gd name="T68" fmla="*/ 41 w 305"/>
                <a:gd name="T69" fmla="*/ 451 h 425"/>
                <a:gd name="T70" fmla="*/ 41 w 305"/>
                <a:gd name="T71" fmla="*/ 368 h 425"/>
                <a:gd name="T72" fmla="*/ 0 w 305"/>
                <a:gd name="T73" fmla="*/ 342 h 425"/>
                <a:gd name="T74" fmla="*/ 20 w 305"/>
                <a:gd name="T75" fmla="*/ 300 h 425"/>
                <a:gd name="T76" fmla="*/ 83 w 305"/>
                <a:gd name="T77" fmla="*/ 259 h 425"/>
                <a:gd name="T78" fmla="*/ 83 w 305"/>
                <a:gd name="T79" fmla="*/ 218 h 425"/>
                <a:gd name="T80" fmla="*/ 61 w 305"/>
                <a:gd name="T81" fmla="*/ 206 h 425"/>
                <a:gd name="T82" fmla="*/ 83 w 305"/>
                <a:gd name="T83" fmla="*/ 178 h 425"/>
                <a:gd name="T84" fmla="*/ 41 w 305"/>
                <a:gd name="T85" fmla="*/ 136 h 425"/>
                <a:gd name="T86" fmla="*/ 83 w 305"/>
                <a:gd name="T87" fmla="*/ 109 h 425"/>
                <a:gd name="T88" fmla="*/ 141 w 305"/>
                <a:gd name="T89" fmla="*/ 96 h 425"/>
                <a:gd name="T90" fmla="*/ 283 w 305"/>
                <a:gd name="T91" fmla="*/ 41 h 425"/>
                <a:gd name="T92" fmla="*/ 362 w 305"/>
                <a:gd name="T93" fmla="*/ 13 h 425"/>
                <a:gd name="T94" fmla="*/ 422 w 305"/>
                <a:gd name="T95" fmla="*/ 13 h 425"/>
                <a:gd name="T96" fmla="*/ 463 w 305"/>
                <a:gd name="T97" fmla="*/ 0 h 425"/>
                <a:gd name="T98" fmla="*/ 485 w 305"/>
                <a:gd name="T99" fmla="*/ 13 h 425"/>
                <a:gd name="T100" fmla="*/ 463 w 305"/>
                <a:gd name="T101" fmla="*/ 27 h 425"/>
                <a:gd name="T102" fmla="*/ 463 w 305"/>
                <a:gd name="T103" fmla="*/ 56 h 425"/>
                <a:gd name="T104" fmla="*/ 525 w 305"/>
                <a:gd name="T105" fmla="*/ 56 h 425"/>
                <a:gd name="T106" fmla="*/ 525 w 305"/>
                <a:gd name="T107" fmla="*/ 27 h 425"/>
                <a:gd name="T108" fmla="*/ 546 w 305"/>
                <a:gd name="T109" fmla="*/ 0 h 425"/>
                <a:gd name="T110" fmla="*/ 585 w 305"/>
                <a:gd name="T111" fmla="*/ 27 h 425"/>
                <a:gd name="T112" fmla="*/ 606 w 305"/>
                <a:gd name="T113" fmla="*/ 56 h 425"/>
                <a:gd name="T114" fmla="*/ 685 w 305"/>
                <a:gd name="T115" fmla="*/ 56 h 425"/>
                <a:gd name="T116" fmla="*/ 685 w 305"/>
                <a:gd name="T117" fmla="*/ 69 h 42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05"/>
                <a:gd name="T178" fmla="*/ 0 h 425"/>
                <a:gd name="T179" fmla="*/ 305 w 305"/>
                <a:gd name="T180" fmla="*/ 425 h 425"/>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05" h="425">
                  <a:moveTo>
                    <a:pt x="272" y="40"/>
                  </a:moveTo>
                  <a:lnTo>
                    <a:pt x="280" y="72"/>
                  </a:lnTo>
                  <a:lnTo>
                    <a:pt x="304" y="88"/>
                  </a:lnTo>
                  <a:lnTo>
                    <a:pt x="304" y="136"/>
                  </a:lnTo>
                  <a:lnTo>
                    <a:pt x="272" y="152"/>
                  </a:lnTo>
                  <a:lnTo>
                    <a:pt x="272" y="160"/>
                  </a:lnTo>
                  <a:lnTo>
                    <a:pt x="240" y="160"/>
                  </a:lnTo>
                  <a:lnTo>
                    <a:pt x="224" y="176"/>
                  </a:lnTo>
                  <a:lnTo>
                    <a:pt x="224" y="200"/>
                  </a:lnTo>
                  <a:lnTo>
                    <a:pt x="232" y="208"/>
                  </a:lnTo>
                  <a:lnTo>
                    <a:pt x="208" y="240"/>
                  </a:lnTo>
                  <a:lnTo>
                    <a:pt x="192" y="240"/>
                  </a:lnTo>
                  <a:lnTo>
                    <a:pt x="192" y="272"/>
                  </a:lnTo>
                  <a:lnTo>
                    <a:pt x="192" y="280"/>
                  </a:lnTo>
                  <a:lnTo>
                    <a:pt x="192" y="304"/>
                  </a:lnTo>
                  <a:lnTo>
                    <a:pt x="176" y="320"/>
                  </a:lnTo>
                  <a:lnTo>
                    <a:pt x="168" y="360"/>
                  </a:lnTo>
                  <a:lnTo>
                    <a:pt x="160" y="384"/>
                  </a:lnTo>
                  <a:lnTo>
                    <a:pt x="160" y="392"/>
                  </a:lnTo>
                  <a:lnTo>
                    <a:pt x="152" y="416"/>
                  </a:lnTo>
                  <a:lnTo>
                    <a:pt x="136" y="416"/>
                  </a:lnTo>
                  <a:lnTo>
                    <a:pt x="128" y="408"/>
                  </a:lnTo>
                  <a:lnTo>
                    <a:pt x="64" y="424"/>
                  </a:lnTo>
                  <a:lnTo>
                    <a:pt x="56" y="416"/>
                  </a:lnTo>
                  <a:lnTo>
                    <a:pt x="80" y="368"/>
                  </a:lnTo>
                  <a:lnTo>
                    <a:pt x="56" y="360"/>
                  </a:lnTo>
                  <a:lnTo>
                    <a:pt x="40" y="368"/>
                  </a:lnTo>
                  <a:lnTo>
                    <a:pt x="24" y="360"/>
                  </a:lnTo>
                  <a:lnTo>
                    <a:pt x="24" y="320"/>
                  </a:lnTo>
                  <a:lnTo>
                    <a:pt x="40" y="312"/>
                  </a:lnTo>
                  <a:lnTo>
                    <a:pt x="48" y="312"/>
                  </a:lnTo>
                  <a:lnTo>
                    <a:pt x="48" y="288"/>
                  </a:lnTo>
                  <a:lnTo>
                    <a:pt x="32" y="288"/>
                  </a:lnTo>
                  <a:lnTo>
                    <a:pt x="32" y="272"/>
                  </a:lnTo>
                  <a:lnTo>
                    <a:pt x="16" y="264"/>
                  </a:lnTo>
                  <a:lnTo>
                    <a:pt x="16" y="216"/>
                  </a:lnTo>
                  <a:lnTo>
                    <a:pt x="0" y="200"/>
                  </a:lnTo>
                  <a:lnTo>
                    <a:pt x="8" y="176"/>
                  </a:lnTo>
                  <a:lnTo>
                    <a:pt x="32" y="152"/>
                  </a:lnTo>
                  <a:lnTo>
                    <a:pt x="32" y="128"/>
                  </a:lnTo>
                  <a:lnTo>
                    <a:pt x="24" y="120"/>
                  </a:lnTo>
                  <a:lnTo>
                    <a:pt x="32" y="104"/>
                  </a:lnTo>
                  <a:lnTo>
                    <a:pt x="16" y="80"/>
                  </a:lnTo>
                  <a:lnTo>
                    <a:pt x="32" y="64"/>
                  </a:lnTo>
                  <a:lnTo>
                    <a:pt x="56" y="56"/>
                  </a:lnTo>
                  <a:lnTo>
                    <a:pt x="112" y="24"/>
                  </a:lnTo>
                  <a:lnTo>
                    <a:pt x="144" y="8"/>
                  </a:lnTo>
                  <a:lnTo>
                    <a:pt x="168" y="8"/>
                  </a:lnTo>
                  <a:lnTo>
                    <a:pt x="184" y="0"/>
                  </a:lnTo>
                  <a:lnTo>
                    <a:pt x="192" y="8"/>
                  </a:lnTo>
                  <a:lnTo>
                    <a:pt x="184" y="16"/>
                  </a:lnTo>
                  <a:lnTo>
                    <a:pt x="184" y="32"/>
                  </a:lnTo>
                  <a:lnTo>
                    <a:pt x="208" y="32"/>
                  </a:lnTo>
                  <a:lnTo>
                    <a:pt x="208" y="16"/>
                  </a:lnTo>
                  <a:lnTo>
                    <a:pt x="216" y="0"/>
                  </a:lnTo>
                  <a:lnTo>
                    <a:pt x="232" y="16"/>
                  </a:lnTo>
                  <a:lnTo>
                    <a:pt x="240" y="32"/>
                  </a:lnTo>
                  <a:lnTo>
                    <a:pt x="272" y="32"/>
                  </a:lnTo>
                  <a:lnTo>
                    <a:pt x="272" y="40"/>
                  </a:lnTo>
                </a:path>
              </a:pathLst>
            </a:custGeom>
            <a:solidFill>
              <a:srgbClr val="7F7F7F">
                <a:alpha val="39999"/>
              </a:srgbClr>
            </a:solidFill>
            <a:ln w="9525" cmpd="sng">
              <a:solidFill>
                <a:sysClr val="window" lastClr="FFFFFF"/>
              </a:solidFill>
              <a:bevel/>
            </a:ln>
          </p:spPr>
          <p:txBody>
            <a:bodyPr/>
            <a:lstStyle/>
            <a:p>
              <a:pPr defTabSz="1218565">
                <a:defRPr/>
              </a:pPr>
              <a:endParaRPr lang="zh-CN" altLang="zh-CN" sz="1200" b="1" kern="0">
                <a:solidFill>
                  <a:srgbClr val="000000"/>
                </a:solidFill>
                <a:latin typeface="方正兰亭黑_GBK" panose="02000000000000000000" pitchFamily="2" charset="-122"/>
                <a:ea typeface="方正兰亭黑_GBK" panose="02000000000000000000" pitchFamily="2" charset="-122"/>
                <a:sym typeface="方正兰亭黑_GBK" panose="02000000000000000000" pitchFamily="2" charset="-122"/>
              </a:endParaRPr>
            </a:p>
          </p:txBody>
        </p:sp>
        <p:sp>
          <p:nvSpPr>
            <p:cNvPr id="76" name="Freeform 24"/>
            <p:cNvSpPr>
              <a:spLocks noChangeArrowheads="1"/>
            </p:cNvSpPr>
            <p:nvPr/>
          </p:nvSpPr>
          <p:spPr bwMode="auto">
            <a:xfrm>
              <a:off x="3217132" y="3131509"/>
              <a:ext cx="594104" cy="714717"/>
            </a:xfrm>
            <a:custGeom>
              <a:avLst/>
              <a:gdLst>
                <a:gd name="T0" fmla="*/ 841 w 353"/>
                <a:gd name="T1" fmla="*/ 178 h 417"/>
                <a:gd name="T2" fmla="*/ 860 w 353"/>
                <a:gd name="T3" fmla="*/ 218 h 417"/>
                <a:gd name="T4" fmla="*/ 781 w 353"/>
                <a:gd name="T5" fmla="*/ 300 h 417"/>
                <a:gd name="T6" fmla="*/ 799 w 353"/>
                <a:gd name="T7" fmla="*/ 367 h 417"/>
                <a:gd name="T8" fmla="*/ 799 w 353"/>
                <a:gd name="T9" fmla="*/ 451 h 417"/>
                <a:gd name="T10" fmla="*/ 819 w 353"/>
                <a:gd name="T11" fmla="*/ 491 h 417"/>
                <a:gd name="T12" fmla="*/ 880 w 353"/>
                <a:gd name="T13" fmla="*/ 532 h 417"/>
                <a:gd name="T14" fmla="*/ 819 w 353"/>
                <a:gd name="T15" fmla="*/ 546 h 417"/>
                <a:gd name="T16" fmla="*/ 799 w 353"/>
                <a:gd name="T17" fmla="*/ 626 h 417"/>
                <a:gd name="T18" fmla="*/ 681 w 353"/>
                <a:gd name="T19" fmla="*/ 682 h 417"/>
                <a:gd name="T20" fmla="*/ 560 w 353"/>
                <a:gd name="T21" fmla="*/ 640 h 417"/>
                <a:gd name="T22" fmla="*/ 539 w 353"/>
                <a:gd name="T23" fmla="*/ 695 h 417"/>
                <a:gd name="T24" fmla="*/ 480 w 353"/>
                <a:gd name="T25" fmla="*/ 710 h 417"/>
                <a:gd name="T26" fmla="*/ 422 w 353"/>
                <a:gd name="T27" fmla="*/ 655 h 417"/>
                <a:gd name="T28" fmla="*/ 381 w 353"/>
                <a:gd name="T29" fmla="*/ 682 h 417"/>
                <a:gd name="T30" fmla="*/ 360 w 353"/>
                <a:gd name="T31" fmla="*/ 601 h 417"/>
                <a:gd name="T32" fmla="*/ 381 w 353"/>
                <a:gd name="T33" fmla="*/ 532 h 417"/>
                <a:gd name="T34" fmla="*/ 360 w 353"/>
                <a:gd name="T35" fmla="*/ 491 h 417"/>
                <a:gd name="T36" fmla="*/ 239 w 353"/>
                <a:gd name="T37" fmla="*/ 532 h 417"/>
                <a:gd name="T38" fmla="*/ 160 w 353"/>
                <a:gd name="T39" fmla="*/ 517 h 417"/>
                <a:gd name="T40" fmla="*/ 79 w 353"/>
                <a:gd name="T41" fmla="*/ 532 h 417"/>
                <a:gd name="T42" fmla="*/ 60 w 353"/>
                <a:gd name="T43" fmla="*/ 517 h 417"/>
                <a:gd name="T44" fmla="*/ 41 w 353"/>
                <a:gd name="T45" fmla="*/ 451 h 417"/>
                <a:gd name="T46" fmla="*/ 60 w 353"/>
                <a:gd name="T47" fmla="*/ 408 h 417"/>
                <a:gd name="T48" fmla="*/ 0 w 353"/>
                <a:gd name="T49" fmla="*/ 382 h 417"/>
                <a:gd name="T50" fmla="*/ 60 w 353"/>
                <a:gd name="T51" fmla="*/ 286 h 417"/>
                <a:gd name="T52" fmla="*/ 60 w 353"/>
                <a:gd name="T53" fmla="*/ 231 h 417"/>
                <a:gd name="T54" fmla="*/ 60 w 353"/>
                <a:gd name="T55" fmla="*/ 206 h 417"/>
                <a:gd name="T56" fmla="*/ 121 w 353"/>
                <a:gd name="T57" fmla="*/ 56 h 417"/>
                <a:gd name="T58" fmla="*/ 259 w 353"/>
                <a:gd name="T59" fmla="*/ 69 h 417"/>
                <a:gd name="T60" fmla="*/ 281 w 353"/>
                <a:gd name="T61" fmla="*/ 0 h 417"/>
                <a:gd name="T62" fmla="*/ 459 w 353"/>
                <a:gd name="T63" fmla="*/ 27 h 417"/>
                <a:gd name="T64" fmla="*/ 620 w 353"/>
                <a:gd name="T65" fmla="*/ 69 h 417"/>
                <a:gd name="T66" fmla="*/ 722 w 353"/>
                <a:gd name="T67" fmla="*/ 56 h 417"/>
                <a:gd name="T68" fmla="*/ 759 w 353"/>
                <a:gd name="T69" fmla="*/ 136 h 41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53"/>
                <a:gd name="T106" fmla="*/ 0 h 417"/>
                <a:gd name="T107" fmla="*/ 353 w 353"/>
                <a:gd name="T108" fmla="*/ 417 h 41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53" h="417">
                  <a:moveTo>
                    <a:pt x="320" y="80"/>
                  </a:moveTo>
                  <a:lnTo>
                    <a:pt x="336" y="104"/>
                  </a:lnTo>
                  <a:lnTo>
                    <a:pt x="328" y="120"/>
                  </a:lnTo>
                  <a:lnTo>
                    <a:pt x="344" y="128"/>
                  </a:lnTo>
                  <a:lnTo>
                    <a:pt x="328" y="152"/>
                  </a:lnTo>
                  <a:lnTo>
                    <a:pt x="312" y="176"/>
                  </a:lnTo>
                  <a:lnTo>
                    <a:pt x="304" y="200"/>
                  </a:lnTo>
                  <a:lnTo>
                    <a:pt x="320" y="216"/>
                  </a:lnTo>
                  <a:lnTo>
                    <a:pt x="320" y="248"/>
                  </a:lnTo>
                  <a:lnTo>
                    <a:pt x="320" y="264"/>
                  </a:lnTo>
                  <a:lnTo>
                    <a:pt x="336" y="272"/>
                  </a:lnTo>
                  <a:lnTo>
                    <a:pt x="328" y="288"/>
                  </a:lnTo>
                  <a:lnTo>
                    <a:pt x="352" y="288"/>
                  </a:lnTo>
                  <a:lnTo>
                    <a:pt x="352" y="312"/>
                  </a:lnTo>
                  <a:lnTo>
                    <a:pt x="344" y="312"/>
                  </a:lnTo>
                  <a:lnTo>
                    <a:pt x="328" y="320"/>
                  </a:lnTo>
                  <a:lnTo>
                    <a:pt x="328" y="360"/>
                  </a:lnTo>
                  <a:lnTo>
                    <a:pt x="320" y="368"/>
                  </a:lnTo>
                  <a:lnTo>
                    <a:pt x="264" y="368"/>
                  </a:lnTo>
                  <a:lnTo>
                    <a:pt x="272" y="400"/>
                  </a:lnTo>
                  <a:lnTo>
                    <a:pt x="248" y="400"/>
                  </a:lnTo>
                  <a:lnTo>
                    <a:pt x="224" y="376"/>
                  </a:lnTo>
                  <a:lnTo>
                    <a:pt x="216" y="384"/>
                  </a:lnTo>
                  <a:lnTo>
                    <a:pt x="216" y="408"/>
                  </a:lnTo>
                  <a:lnTo>
                    <a:pt x="200" y="408"/>
                  </a:lnTo>
                  <a:lnTo>
                    <a:pt x="192" y="416"/>
                  </a:lnTo>
                  <a:lnTo>
                    <a:pt x="168" y="416"/>
                  </a:lnTo>
                  <a:lnTo>
                    <a:pt x="168" y="384"/>
                  </a:lnTo>
                  <a:lnTo>
                    <a:pt x="152" y="384"/>
                  </a:lnTo>
                  <a:lnTo>
                    <a:pt x="152" y="400"/>
                  </a:lnTo>
                  <a:lnTo>
                    <a:pt x="136" y="400"/>
                  </a:lnTo>
                  <a:lnTo>
                    <a:pt x="144" y="352"/>
                  </a:lnTo>
                  <a:lnTo>
                    <a:pt x="152" y="336"/>
                  </a:lnTo>
                  <a:lnTo>
                    <a:pt x="152" y="312"/>
                  </a:lnTo>
                  <a:lnTo>
                    <a:pt x="152" y="296"/>
                  </a:lnTo>
                  <a:lnTo>
                    <a:pt x="144" y="288"/>
                  </a:lnTo>
                  <a:lnTo>
                    <a:pt x="96" y="296"/>
                  </a:lnTo>
                  <a:lnTo>
                    <a:pt x="96" y="312"/>
                  </a:lnTo>
                  <a:lnTo>
                    <a:pt x="72" y="320"/>
                  </a:lnTo>
                  <a:lnTo>
                    <a:pt x="64" y="304"/>
                  </a:lnTo>
                  <a:lnTo>
                    <a:pt x="56" y="320"/>
                  </a:lnTo>
                  <a:lnTo>
                    <a:pt x="32" y="312"/>
                  </a:lnTo>
                  <a:lnTo>
                    <a:pt x="32" y="304"/>
                  </a:lnTo>
                  <a:lnTo>
                    <a:pt x="24" y="304"/>
                  </a:lnTo>
                  <a:lnTo>
                    <a:pt x="24" y="288"/>
                  </a:lnTo>
                  <a:lnTo>
                    <a:pt x="16" y="264"/>
                  </a:lnTo>
                  <a:lnTo>
                    <a:pt x="32" y="256"/>
                  </a:lnTo>
                  <a:lnTo>
                    <a:pt x="24" y="240"/>
                  </a:lnTo>
                  <a:lnTo>
                    <a:pt x="0" y="240"/>
                  </a:lnTo>
                  <a:lnTo>
                    <a:pt x="0" y="224"/>
                  </a:lnTo>
                  <a:lnTo>
                    <a:pt x="24" y="192"/>
                  </a:lnTo>
                  <a:lnTo>
                    <a:pt x="24" y="168"/>
                  </a:lnTo>
                  <a:lnTo>
                    <a:pt x="32" y="160"/>
                  </a:lnTo>
                  <a:lnTo>
                    <a:pt x="24" y="136"/>
                  </a:lnTo>
                  <a:lnTo>
                    <a:pt x="16" y="136"/>
                  </a:lnTo>
                  <a:lnTo>
                    <a:pt x="24" y="120"/>
                  </a:lnTo>
                  <a:lnTo>
                    <a:pt x="16" y="80"/>
                  </a:lnTo>
                  <a:lnTo>
                    <a:pt x="48" y="32"/>
                  </a:lnTo>
                  <a:lnTo>
                    <a:pt x="80" y="32"/>
                  </a:lnTo>
                  <a:lnTo>
                    <a:pt x="104" y="40"/>
                  </a:lnTo>
                  <a:lnTo>
                    <a:pt x="96" y="8"/>
                  </a:lnTo>
                  <a:lnTo>
                    <a:pt x="112" y="0"/>
                  </a:lnTo>
                  <a:lnTo>
                    <a:pt x="152" y="16"/>
                  </a:lnTo>
                  <a:lnTo>
                    <a:pt x="184" y="16"/>
                  </a:lnTo>
                  <a:lnTo>
                    <a:pt x="208" y="40"/>
                  </a:lnTo>
                  <a:lnTo>
                    <a:pt x="248" y="40"/>
                  </a:lnTo>
                  <a:lnTo>
                    <a:pt x="256" y="48"/>
                  </a:lnTo>
                  <a:lnTo>
                    <a:pt x="288" y="32"/>
                  </a:lnTo>
                  <a:lnTo>
                    <a:pt x="304" y="32"/>
                  </a:lnTo>
                  <a:lnTo>
                    <a:pt x="304" y="80"/>
                  </a:lnTo>
                  <a:lnTo>
                    <a:pt x="320" y="80"/>
                  </a:lnTo>
                </a:path>
              </a:pathLst>
            </a:custGeom>
            <a:solidFill>
              <a:srgbClr val="7F7F7F">
                <a:alpha val="39999"/>
              </a:srgbClr>
            </a:solidFill>
            <a:ln w="9525" cmpd="sng">
              <a:solidFill>
                <a:sysClr val="window" lastClr="FFFFFF"/>
              </a:solidFill>
              <a:bevel/>
            </a:ln>
          </p:spPr>
          <p:txBody>
            <a:bodyPr/>
            <a:lstStyle/>
            <a:p>
              <a:pPr defTabSz="1218565">
                <a:defRPr/>
              </a:pPr>
              <a:endParaRPr lang="zh-CN" altLang="zh-CN" sz="1200" b="1" kern="0">
                <a:solidFill>
                  <a:srgbClr val="000000"/>
                </a:solidFill>
                <a:latin typeface="方正兰亭黑_GBK" panose="02000000000000000000" pitchFamily="2" charset="-122"/>
                <a:ea typeface="方正兰亭黑_GBK" panose="02000000000000000000" pitchFamily="2" charset="-122"/>
                <a:sym typeface="方正兰亭黑_GBK" panose="02000000000000000000" pitchFamily="2" charset="-122"/>
              </a:endParaRPr>
            </a:p>
          </p:txBody>
        </p:sp>
        <p:sp>
          <p:nvSpPr>
            <p:cNvPr id="77" name="Freeform 25"/>
            <p:cNvSpPr>
              <a:spLocks noChangeArrowheads="1"/>
            </p:cNvSpPr>
            <p:nvPr/>
          </p:nvSpPr>
          <p:spPr bwMode="auto">
            <a:xfrm>
              <a:off x="3165288" y="2724860"/>
              <a:ext cx="822498" cy="545280"/>
            </a:xfrm>
            <a:custGeom>
              <a:avLst/>
              <a:gdLst>
                <a:gd name="T0" fmla="*/ 1216 w 489"/>
                <a:gd name="T1" fmla="*/ 404 h 321"/>
                <a:gd name="T2" fmla="*/ 1116 w 489"/>
                <a:gd name="T3" fmla="*/ 430 h 321"/>
                <a:gd name="T4" fmla="*/ 977 w 489"/>
                <a:gd name="T5" fmla="*/ 483 h 321"/>
                <a:gd name="T6" fmla="*/ 918 w 489"/>
                <a:gd name="T7" fmla="*/ 495 h 321"/>
                <a:gd name="T8" fmla="*/ 879 w 489"/>
                <a:gd name="T9" fmla="*/ 522 h 321"/>
                <a:gd name="T10" fmla="*/ 819 w 489"/>
                <a:gd name="T11" fmla="*/ 522 h 321"/>
                <a:gd name="T12" fmla="*/ 837 w 489"/>
                <a:gd name="T13" fmla="*/ 444 h 321"/>
                <a:gd name="T14" fmla="*/ 797 w 489"/>
                <a:gd name="T15" fmla="*/ 444 h 321"/>
                <a:gd name="T16" fmla="*/ 718 w 489"/>
                <a:gd name="T17" fmla="*/ 471 h 321"/>
                <a:gd name="T18" fmla="*/ 697 w 489"/>
                <a:gd name="T19" fmla="*/ 458 h 321"/>
                <a:gd name="T20" fmla="*/ 598 w 489"/>
                <a:gd name="T21" fmla="*/ 458 h 321"/>
                <a:gd name="T22" fmla="*/ 559 w 489"/>
                <a:gd name="T23" fmla="*/ 417 h 321"/>
                <a:gd name="T24" fmla="*/ 459 w 489"/>
                <a:gd name="T25" fmla="*/ 417 h 321"/>
                <a:gd name="T26" fmla="*/ 360 w 489"/>
                <a:gd name="T27" fmla="*/ 391 h 321"/>
                <a:gd name="T28" fmla="*/ 319 w 489"/>
                <a:gd name="T29" fmla="*/ 404 h 321"/>
                <a:gd name="T30" fmla="*/ 339 w 489"/>
                <a:gd name="T31" fmla="*/ 458 h 321"/>
                <a:gd name="T32" fmla="*/ 278 w 489"/>
                <a:gd name="T33" fmla="*/ 444 h 321"/>
                <a:gd name="T34" fmla="*/ 199 w 489"/>
                <a:gd name="T35" fmla="*/ 444 h 321"/>
                <a:gd name="T36" fmla="*/ 121 w 489"/>
                <a:gd name="T37" fmla="*/ 522 h 321"/>
                <a:gd name="T38" fmla="*/ 20 w 489"/>
                <a:gd name="T39" fmla="*/ 444 h 321"/>
                <a:gd name="T40" fmla="*/ 0 w 489"/>
                <a:gd name="T41" fmla="*/ 444 h 321"/>
                <a:gd name="T42" fmla="*/ 20 w 489"/>
                <a:gd name="T43" fmla="*/ 417 h 321"/>
                <a:gd name="T44" fmla="*/ 41 w 489"/>
                <a:gd name="T45" fmla="*/ 404 h 321"/>
                <a:gd name="T46" fmla="*/ 0 w 489"/>
                <a:gd name="T47" fmla="*/ 378 h 321"/>
                <a:gd name="T48" fmla="*/ 0 w 489"/>
                <a:gd name="T49" fmla="*/ 365 h 321"/>
                <a:gd name="T50" fmla="*/ 41 w 489"/>
                <a:gd name="T51" fmla="*/ 340 h 321"/>
                <a:gd name="T52" fmla="*/ 179 w 489"/>
                <a:gd name="T53" fmla="*/ 340 h 321"/>
                <a:gd name="T54" fmla="*/ 239 w 489"/>
                <a:gd name="T55" fmla="*/ 314 h 321"/>
                <a:gd name="T56" fmla="*/ 278 w 489"/>
                <a:gd name="T57" fmla="*/ 300 h 321"/>
                <a:gd name="T58" fmla="*/ 278 w 489"/>
                <a:gd name="T59" fmla="*/ 260 h 321"/>
                <a:gd name="T60" fmla="*/ 199 w 489"/>
                <a:gd name="T61" fmla="*/ 196 h 321"/>
                <a:gd name="T62" fmla="*/ 179 w 489"/>
                <a:gd name="T63" fmla="*/ 130 h 321"/>
                <a:gd name="T64" fmla="*/ 218 w 489"/>
                <a:gd name="T65" fmla="*/ 92 h 321"/>
                <a:gd name="T66" fmla="*/ 218 w 489"/>
                <a:gd name="T67" fmla="*/ 66 h 321"/>
                <a:gd name="T68" fmla="*/ 179 w 489"/>
                <a:gd name="T69" fmla="*/ 13 h 321"/>
                <a:gd name="T70" fmla="*/ 319 w 489"/>
                <a:gd name="T71" fmla="*/ 13 h 321"/>
                <a:gd name="T72" fmla="*/ 360 w 489"/>
                <a:gd name="T73" fmla="*/ 26 h 321"/>
                <a:gd name="T74" fmla="*/ 418 w 489"/>
                <a:gd name="T75" fmla="*/ 0 h 321"/>
                <a:gd name="T76" fmla="*/ 519 w 489"/>
                <a:gd name="T77" fmla="*/ 117 h 321"/>
                <a:gd name="T78" fmla="*/ 697 w 489"/>
                <a:gd name="T79" fmla="*/ 117 h 321"/>
                <a:gd name="T80" fmla="*/ 736 w 489"/>
                <a:gd name="T81" fmla="*/ 130 h 321"/>
                <a:gd name="T82" fmla="*/ 778 w 489"/>
                <a:gd name="T83" fmla="*/ 117 h 321"/>
                <a:gd name="T84" fmla="*/ 837 w 489"/>
                <a:gd name="T85" fmla="*/ 143 h 321"/>
                <a:gd name="T86" fmla="*/ 837 w 489"/>
                <a:gd name="T87" fmla="*/ 184 h 321"/>
                <a:gd name="T88" fmla="*/ 879 w 489"/>
                <a:gd name="T89" fmla="*/ 208 h 321"/>
                <a:gd name="T90" fmla="*/ 898 w 489"/>
                <a:gd name="T91" fmla="*/ 184 h 321"/>
                <a:gd name="T92" fmla="*/ 935 w 489"/>
                <a:gd name="T93" fmla="*/ 208 h 321"/>
                <a:gd name="T94" fmla="*/ 1017 w 489"/>
                <a:gd name="T95" fmla="*/ 208 h 321"/>
                <a:gd name="T96" fmla="*/ 1036 w 489"/>
                <a:gd name="T97" fmla="*/ 196 h 321"/>
                <a:gd name="T98" fmla="*/ 1157 w 489"/>
                <a:gd name="T99" fmla="*/ 248 h 321"/>
                <a:gd name="T100" fmla="*/ 1178 w 489"/>
                <a:gd name="T101" fmla="*/ 314 h 321"/>
                <a:gd name="T102" fmla="*/ 1178 w 489"/>
                <a:gd name="T103" fmla="*/ 352 h 321"/>
                <a:gd name="T104" fmla="*/ 1216 w 489"/>
                <a:gd name="T105" fmla="*/ 404 h 32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489"/>
                <a:gd name="T160" fmla="*/ 0 h 321"/>
                <a:gd name="T161" fmla="*/ 489 w 489"/>
                <a:gd name="T162" fmla="*/ 321 h 32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489" h="321">
                  <a:moveTo>
                    <a:pt x="488" y="248"/>
                  </a:moveTo>
                  <a:lnTo>
                    <a:pt x="448" y="264"/>
                  </a:lnTo>
                  <a:lnTo>
                    <a:pt x="392" y="296"/>
                  </a:lnTo>
                  <a:lnTo>
                    <a:pt x="368" y="304"/>
                  </a:lnTo>
                  <a:lnTo>
                    <a:pt x="352" y="320"/>
                  </a:lnTo>
                  <a:lnTo>
                    <a:pt x="328" y="320"/>
                  </a:lnTo>
                  <a:lnTo>
                    <a:pt x="336" y="272"/>
                  </a:lnTo>
                  <a:lnTo>
                    <a:pt x="320" y="272"/>
                  </a:lnTo>
                  <a:lnTo>
                    <a:pt x="288" y="288"/>
                  </a:lnTo>
                  <a:lnTo>
                    <a:pt x="280" y="280"/>
                  </a:lnTo>
                  <a:lnTo>
                    <a:pt x="240" y="280"/>
                  </a:lnTo>
                  <a:lnTo>
                    <a:pt x="224" y="256"/>
                  </a:lnTo>
                  <a:lnTo>
                    <a:pt x="184" y="256"/>
                  </a:lnTo>
                  <a:lnTo>
                    <a:pt x="144" y="240"/>
                  </a:lnTo>
                  <a:lnTo>
                    <a:pt x="128" y="248"/>
                  </a:lnTo>
                  <a:lnTo>
                    <a:pt x="136" y="280"/>
                  </a:lnTo>
                  <a:lnTo>
                    <a:pt x="112" y="272"/>
                  </a:lnTo>
                  <a:lnTo>
                    <a:pt x="80" y="272"/>
                  </a:lnTo>
                  <a:lnTo>
                    <a:pt x="48" y="320"/>
                  </a:lnTo>
                  <a:lnTo>
                    <a:pt x="8" y="272"/>
                  </a:lnTo>
                  <a:lnTo>
                    <a:pt x="0" y="272"/>
                  </a:lnTo>
                  <a:lnTo>
                    <a:pt x="8" y="256"/>
                  </a:lnTo>
                  <a:lnTo>
                    <a:pt x="16" y="248"/>
                  </a:lnTo>
                  <a:lnTo>
                    <a:pt x="0" y="232"/>
                  </a:lnTo>
                  <a:lnTo>
                    <a:pt x="0" y="224"/>
                  </a:lnTo>
                  <a:lnTo>
                    <a:pt x="16" y="208"/>
                  </a:lnTo>
                  <a:lnTo>
                    <a:pt x="72" y="208"/>
                  </a:lnTo>
                  <a:lnTo>
                    <a:pt x="96" y="192"/>
                  </a:lnTo>
                  <a:lnTo>
                    <a:pt x="112" y="184"/>
                  </a:lnTo>
                  <a:lnTo>
                    <a:pt x="112" y="160"/>
                  </a:lnTo>
                  <a:lnTo>
                    <a:pt x="80" y="120"/>
                  </a:lnTo>
                  <a:lnTo>
                    <a:pt x="72" y="80"/>
                  </a:lnTo>
                  <a:lnTo>
                    <a:pt x="88" y="56"/>
                  </a:lnTo>
                  <a:lnTo>
                    <a:pt x="88" y="40"/>
                  </a:lnTo>
                  <a:lnTo>
                    <a:pt x="72" y="8"/>
                  </a:lnTo>
                  <a:lnTo>
                    <a:pt x="128" y="8"/>
                  </a:lnTo>
                  <a:lnTo>
                    <a:pt x="144" y="16"/>
                  </a:lnTo>
                  <a:lnTo>
                    <a:pt x="168" y="0"/>
                  </a:lnTo>
                  <a:lnTo>
                    <a:pt x="208" y="72"/>
                  </a:lnTo>
                  <a:lnTo>
                    <a:pt x="280" y="72"/>
                  </a:lnTo>
                  <a:lnTo>
                    <a:pt x="296" y="80"/>
                  </a:lnTo>
                  <a:lnTo>
                    <a:pt x="312" y="72"/>
                  </a:lnTo>
                  <a:lnTo>
                    <a:pt x="336" y="88"/>
                  </a:lnTo>
                  <a:lnTo>
                    <a:pt x="336" y="112"/>
                  </a:lnTo>
                  <a:lnTo>
                    <a:pt x="352" y="128"/>
                  </a:lnTo>
                  <a:lnTo>
                    <a:pt x="360" y="112"/>
                  </a:lnTo>
                  <a:lnTo>
                    <a:pt x="376" y="128"/>
                  </a:lnTo>
                  <a:lnTo>
                    <a:pt x="408" y="128"/>
                  </a:lnTo>
                  <a:lnTo>
                    <a:pt x="416" y="120"/>
                  </a:lnTo>
                  <a:lnTo>
                    <a:pt x="464" y="152"/>
                  </a:lnTo>
                  <a:lnTo>
                    <a:pt x="472" y="192"/>
                  </a:lnTo>
                  <a:lnTo>
                    <a:pt x="472" y="216"/>
                  </a:lnTo>
                  <a:lnTo>
                    <a:pt x="488" y="248"/>
                  </a:lnTo>
                </a:path>
              </a:pathLst>
            </a:custGeom>
            <a:solidFill>
              <a:srgbClr val="7F7F7F">
                <a:alpha val="39999"/>
              </a:srgbClr>
            </a:solidFill>
            <a:ln w="9525" cmpd="sng">
              <a:solidFill>
                <a:sysClr val="window" lastClr="FFFFFF"/>
              </a:solidFill>
              <a:bevel/>
            </a:ln>
          </p:spPr>
          <p:txBody>
            <a:bodyPr/>
            <a:lstStyle/>
            <a:p>
              <a:pPr defTabSz="1218565">
                <a:defRPr/>
              </a:pPr>
              <a:endParaRPr lang="zh-CN" altLang="zh-CN" sz="1200" b="1" kern="0">
                <a:solidFill>
                  <a:srgbClr val="000000"/>
                </a:solidFill>
                <a:latin typeface="方正兰亭黑_GBK" panose="02000000000000000000" pitchFamily="2" charset="-122"/>
                <a:ea typeface="方正兰亭黑_GBK" panose="02000000000000000000" pitchFamily="2" charset="-122"/>
                <a:sym typeface="方正兰亭黑_GBK" panose="02000000000000000000" pitchFamily="2" charset="-122"/>
              </a:endParaRPr>
            </a:p>
          </p:txBody>
        </p:sp>
        <p:sp>
          <p:nvSpPr>
            <p:cNvPr id="78" name="Freeform 26"/>
            <p:cNvSpPr>
              <a:spLocks noChangeArrowheads="1"/>
            </p:cNvSpPr>
            <p:nvPr/>
          </p:nvSpPr>
          <p:spPr bwMode="auto">
            <a:xfrm>
              <a:off x="3823847" y="2532317"/>
              <a:ext cx="512835" cy="657725"/>
            </a:xfrm>
            <a:custGeom>
              <a:avLst/>
              <a:gdLst>
                <a:gd name="T0" fmla="*/ 218 w 305"/>
                <a:gd name="T1" fmla="*/ 0 h 385"/>
                <a:gd name="T2" fmla="*/ 319 w 305"/>
                <a:gd name="T3" fmla="*/ 53 h 385"/>
                <a:gd name="T4" fmla="*/ 438 w 305"/>
                <a:gd name="T5" fmla="*/ 109 h 385"/>
                <a:gd name="T6" fmla="*/ 498 w 305"/>
                <a:gd name="T7" fmla="*/ 161 h 385"/>
                <a:gd name="T8" fmla="*/ 598 w 305"/>
                <a:gd name="T9" fmla="*/ 227 h 385"/>
                <a:gd name="T10" fmla="*/ 676 w 305"/>
                <a:gd name="T11" fmla="*/ 241 h 385"/>
                <a:gd name="T12" fmla="*/ 619 w 305"/>
                <a:gd name="T13" fmla="*/ 241 h 385"/>
                <a:gd name="T14" fmla="*/ 577 w 305"/>
                <a:gd name="T15" fmla="*/ 295 h 385"/>
                <a:gd name="T16" fmla="*/ 619 w 305"/>
                <a:gd name="T17" fmla="*/ 375 h 385"/>
                <a:gd name="T18" fmla="*/ 718 w 305"/>
                <a:gd name="T19" fmla="*/ 416 h 385"/>
                <a:gd name="T20" fmla="*/ 718 w 305"/>
                <a:gd name="T21" fmla="*/ 497 h 385"/>
                <a:gd name="T22" fmla="*/ 697 w 305"/>
                <a:gd name="T23" fmla="*/ 538 h 385"/>
                <a:gd name="T24" fmla="*/ 656 w 305"/>
                <a:gd name="T25" fmla="*/ 523 h 385"/>
                <a:gd name="T26" fmla="*/ 676 w 305"/>
                <a:gd name="T27" fmla="*/ 578 h 385"/>
                <a:gd name="T28" fmla="*/ 656 w 305"/>
                <a:gd name="T29" fmla="*/ 604 h 385"/>
                <a:gd name="T30" fmla="*/ 559 w 305"/>
                <a:gd name="T31" fmla="*/ 643 h 385"/>
                <a:gd name="T32" fmla="*/ 458 w 305"/>
                <a:gd name="T33" fmla="*/ 643 h 385"/>
                <a:gd name="T34" fmla="*/ 377 w 305"/>
                <a:gd name="T35" fmla="*/ 618 h 385"/>
                <a:gd name="T36" fmla="*/ 319 w 305"/>
                <a:gd name="T37" fmla="*/ 643 h 385"/>
                <a:gd name="T38" fmla="*/ 338 w 305"/>
                <a:gd name="T39" fmla="*/ 604 h 385"/>
                <a:gd name="T40" fmla="*/ 300 w 305"/>
                <a:gd name="T41" fmla="*/ 618 h 385"/>
                <a:gd name="T42" fmla="*/ 199 w 305"/>
                <a:gd name="T43" fmla="*/ 523 h 385"/>
                <a:gd name="T44" fmla="*/ 179 w 305"/>
                <a:gd name="T45" fmla="*/ 443 h 385"/>
                <a:gd name="T46" fmla="*/ 179 w 305"/>
                <a:gd name="T47" fmla="*/ 363 h 385"/>
                <a:gd name="T48" fmla="*/ 179 w 305"/>
                <a:gd name="T49" fmla="*/ 267 h 385"/>
                <a:gd name="T50" fmla="*/ 60 w 305"/>
                <a:gd name="T51" fmla="*/ 255 h 385"/>
                <a:gd name="T52" fmla="*/ 0 w 305"/>
                <a:gd name="T53" fmla="*/ 227 h 385"/>
                <a:gd name="T54" fmla="*/ 79 w 305"/>
                <a:gd name="T55" fmla="*/ 202 h 385"/>
                <a:gd name="T56" fmla="*/ 101 w 305"/>
                <a:gd name="T57" fmla="*/ 67 h 385"/>
                <a:gd name="T58" fmla="*/ 179 w 305"/>
                <a:gd name="T59" fmla="*/ 94 h 385"/>
                <a:gd name="T60" fmla="*/ 259 w 305"/>
                <a:gd name="T61" fmla="*/ 80 h 385"/>
                <a:gd name="T62" fmla="*/ 199 w 305"/>
                <a:gd name="T63" fmla="*/ 27 h 38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05"/>
                <a:gd name="T97" fmla="*/ 0 h 385"/>
                <a:gd name="T98" fmla="*/ 305 w 305"/>
                <a:gd name="T99" fmla="*/ 385 h 38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05" h="385">
                  <a:moveTo>
                    <a:pt x="80" y="8"/>
                  </a:moveTo>
                  <a:lnTo>
                    <a:pt x="88" y="0"/>
                  </a:lnTo>
                  <a:lnTo>
                    <a:pt x="120" y="8"/>
                  </a:lnTo>
                  <a:lnTo>
                    <a:pt x="128" y="32"/>
                  </a:lnTo>
                  <a:lnTo>
                    <a:pt x="152" y="32"/>
                  </a:lnTo>
                  <a:lnTo>
                    <a:pt x="176" y="64"/>
                  </a:lnTo>
                  <a:lnTo>
                    <a:pt x="184" y="56"/>
                  </a:lnTo>
                  <a:lnTo>
                    <a:pt x="200" y="96"/>
                  </a:lnTo>
                  <a:lnTo>
                    <a:pt x="224" y="136"/>
                  </a:lnTo>
                  <a:lnTo>
                    <a:pt x="240" y="136"/>
                  </a:lnTo>
                  <a:lnTo>
                    <a:pt x="256" y="120"/>
                  </a:lnTo>
                  <a:lnTo>
                    <a:pt x="272" y="144"/>
                  </a:lnTo>
                  <a:lnTo>
                    <a:pt x="256" y="160"/>
                  </a:lnTo>
                  <a:lnTo>
                    <a:pt x="248" y="144"/>
                  </a:lnTo>
                  <a:lnTo>
                    <a:pt x="232" y="144"/>
                  </a:lnTo>
                  <a:lnTo>
                    <a:pt x="232" y="176"/>
                  </a:lnTo>
                  <a:lnTo>
                    <a:pt x="224" y="192"/>
                  </a:lnTo>
                  <a:lnTo>
                    <a:pt x="248" y="224"/>
                  </a:lnTo>
                  <a:lnTo>
                    <a:pt x="248" y="248"/>
                  </a:lnTo>
                  <a:lnTo>
                    <a:pt x="288" y="248"/>
                  </a:lnTo>
                  <a:lnTo>
                    <a:pt x="304" y="264"/>
                  </a:lnTo>
                  <a:lnTo>
                    <a:pt x="288" y="296"/>
                  </a:lnTo>
                  <a:lnTo>
                    <a:pt x="296" y="320"/>
                  </a:lnTo>
                  <a:lnTo>
                    <a:pt x="280" y="320"/>
                  </a:lnTo>
                  <a:lnTo>
                    <a:pt x="280" y="312"/>
                  </a:lnTo>
                  <a:lnTo>
                    <a:pt x="264" y="312"/>
                  </a:lnTo>
                  <a:lnTo>
                    <a:pt x="264" y="328"/>
                  </a:lnTo>
                  <a:lnTo>
                    <a:pt x="272" y="344"/>
                  </a:lnTo>
                  <a:lnTo>
                    <a:pt x="264" y="344"/>
                  </a:lnTo>
                  <a:lnTo>
                    <a:pt x="264" y="360"/>
                  </a:lnTo>
                  <a:lnTo>
                    <a:pt x="232" y="384"/>
                  </a:lnTo>
                  <a:lnTo>
                    <a:pt x="224" y="384"/>
                  </a:lnTo>
                  <a:lnTo>
                    <a:pt x="216" y="376"/>
                  </a:lnTo>
                  <a:lnTo>
                    <a:pt x="184" y="384"/>
                  </a:lnTo>
                  <a:lnTo>
                    <a:pt x="168" y="352"/>
                  </a:lnTo>
                  <a:lnTo>
                    <a:pt x="152" y="368"/>
                  </a:lnTo>
                  <a:lnTo>
                    <a:pt x="152" y="384"/>
                  </a:lnTo>
                  <a:lnTo>
                    <a:pt x="128" y="384"/>
                  </a:lnTo>
                  <a:lnTo>
                    <a:pt x="128" y="368"/>
                  </a:lnTo>
                  <a:lnTo>
                    <a:pt x="136" y="360"/>
                  </a:lnTo>
                  <a:lnTo>
                    <a:pt x="128" y="352"/>
                  </a:lnTo>
                  <a:lnTo>
                    <a:pt x="120" y="368"/>
                  </a:lnTo>
                  <a:lnTo>
                    <a:pt x="88" y="360"/>
                  </a:lnTo>
                  <a:lnTo>
                    <a:pt x="80" y="312"/>
                  </a:lnTo>
                  <a:lnTo>
                    <a:pt x="80" y="296"/>
                  </a:lnTo>
                  <a:lnTo>
                    <a:pt x="72" y="264"/>
                  </a:lnTo>
                  <a:lnTo>
                    <a:pt x="32" y="240"/>
                  </a:lnTo>
                  <a:lnTo>
                    <a:pt x="72" y="216"/>
                  </a:lnTo>
                  <a:lnTo>
                    <a:pt x="80" y="216"/>
                  </a:lnTo>
                  <a:lnTo>
                    <a:pt x="72" y="160"/>
                  </a:lnTo>
                  <a:lnTo>
                    <a:pt x="48" y="168"/>
                  </a:lnTo>
                  <a:lnTo>
                    <a:pt x="24" y="152"/>
                  </a:lnTo>
                  <a:lnTo>
                    <a:pt x="16" y="136"/>
                  </a:lnTo>
                  <a:lnTo>
                    <a:pt x="0" y="136"/>
                  </a:lnTo>
                  <a:lnTo>
                    <a:pt x="8" y="120"/>
                  </a:lnTo>
                  <a:lnTo>
                    <a:pt x="32" y="120"/>
                  </a:lnTo>
                  <a:lnTo>
                    <a:pt x="40" y="88"/>
                  </a:lnTo>
                  <a:lnTo>
                    <a:pt x="40" y="40"/>
                  </a:lnTo>
                  <a:lnTo>
                    <a:pt x="48" y="40"/>
                  </a:lnTo>
                  <a:lnTo>
                    <a:pt x="72" y="56"/>
                  </a:lnTo>
                  <a:lnTo>
                    <a:pt x="80" y="72"/>
                  </a:lnTo>
                  <a:lnTo>
                    <a:pt x="104" y="48"/>
                  </a:lnTo>
                  <a:lnTo>
                    <a:pt x="104" y="32"/>
                  </a:lnTo>
                  <a:lnTo>
                    <a:pt x="80" y="16"/>
                  </a:lnTo>
                  <a:lnTo>
                    <a:pt x="80" y="8"/>
                  </a:lnTo>
                </a:path>
              </a:pathLst>
            </a:custGeom>
            <a:solidFill>
              <a:srgbClr val="7F7F7F">
                <a:alpha val="39999"/>
              </a:srgbClr>
            </a:solidFill>
            <a:ln w="9525" cmpd="sng">
              <a:solidFill>
                <a:sysClr val="window" lastClr="FFFFFF"/>
              </a:solidFill>
              <a:bevel/>
            </a:ln>
          </p:spPr>
          <p:txBody>
            <a:bodyPr/>
            <a:lstStyle/>
            <a:p>
              <a:pPr defTabSz="1218565">
                <a:defRPr/>
              </a:pPr>
              <a:endParaRPr lang="zh-CN" altLang="zh-CN" sz="1200" b="1" kern="0">
                <a:solidFill>
                  <a:srgbClr val="000000"/>
                </a:solidFill>
                <a:latin typeface="方正兰亭黑_GBK" panose="02000000000000000000" pitchFamily="2" charset="-122"/>
                <a:ea typeface="方正兰亭黑_GBK" panose="02000000000000000000" pitchFamily="2" charset="-122"/>
                <a:sym typeface="方正兰亭黑_GBK" panose="02000000000000000000" pitchFamily="2" charset="-122"/>
              </a:endParaRPr>
            </a:p>
          </p:txBody>
        </p:sp>
        <p:sp>
          <p:nvSpPr>
            <p:cNvPr id="79" name="Freeform 27"/>
            <p:cNvSpPr>
              <a:spLocks noChangeArrowheads="1"/>
            </p:cNvSpPr>
            <p:nvPr/>
          </p:nvSpPr>
          <p:spPr bwMode="auto">
            <a:xfrm>
              <a:off x="3367059" y="2327452"/>
              <a:ext cx="634739" cy="614595"/>
            </a:xfrm>
            <a:custGeom>
              <a:avLst/>
              <a:gdLst>
                <a:gd name="T0" fmla="*/ 500 w 377"/>
                <a:gd name="T1" fmla="*/ 13 h 361"/>
                <a:gd name="T2" fmla="*/ 621 w 377"/>
                <a:gd name="T3" fmla="*/ 0 h 361"/>
                <a:gd name="T4" fmla="*/ 661 w 377"/>
                <a:gd name="T5" fmla="*/ 27 h 361"/>
                <a:gd name="T6" fmla="*/ 761 w 377"/>
                <a:gd name="T7" fmla="*/ 40 h 361"/>
                <a:gd name="T8" fmla="*/ 803 w 377"/>
                <a:gd name="T9" fmla="*/ 27 h 361"/>
                <a:gd name="T10" fmla="*/ 842 w 377"/>
                <a:gd name="T11" fmla="*/ 27 h 361"/>
                <a:gd name="T12" fmla="*/ 701 w 377"/>
                <a:gd name="T13" fmla="*/ 105 h 361"/>
                <a:gd name="T14" fmla="*/ 681 w 377"/>
                <a:gd name="T15" fmla="*/ 144 h 361"/>
                <a:gd name="T16" fmla="*/ 701 w 377"/>
                <a:gd name="T17" fmla="*/ 158 h 361"/>
                <a:gd name="T18" fmla="*/ 722 w 377"/>
                <a:gd name="T19" fmla="*/ 158 h 361"/>
                <a:gd name="T20" fmla="*/ 803 w 377"/>
                <a:gd name="T21" fmla="*/ 210 h 361"/>
                <a:gd name="T22" fmla="*/ 881 w 377"/>
                <a:gd name="T23" fmla="*/ 210 h 361"/>
                <a:gd name="T24" fmla="*/ 881 w 377"/>
                <a:gd name="T25" fmla="*/ 239 h 361"/>
                <a:gd name="T26" fmla="*/ 941 w 377"/>
                <a:gd name="T27" fmla="*/ 252 h 361"/>
                <a:gd name="T28" fmla="*/ 941 w 377"/>
                <a:gd name="T29" fmla="*/ 279 h 361"/>
                <a:gd name="T30" fmla="*/ 881 w 377"/>
                <a:gd name="T31" fmla="*/ 316 h 361"/>
                <a:gd name="T32" fmla="*/ 881 w 377"/>
                <a:gd name="T33" fmla="*/ 292 h 361"/>
                <a:gd name="T34" fmla="*/ 821 w 377"/>
                <a:gd name="T35" fmla="*/ 265 h 361"/>
                <a:gd name="T36" fmla="*/ 782 w 377"/>
                <a:gd name="T37" fmla="*/ 265 h 361"/>
                <a:gd name="T38" fmla="*/ 782 w 377"/>
                <a:gd name="T39" fmla="*/ 344 h 361"/>
                <a:gd name="T40" fmla="*/ 761 w 377"/>
                <a:gd name="T41" fmla="*/ 396 h 361"/>
                <a:gd name="T42" fmla="*/ 701 w 377"/>
                <a:gd name="T43" fmla="*/ 396 h 361"/>
                <a:gd name="T44" fmla="*/ 681 w 377"/>
                <a:gd name="T45" fmla="*/ 409 h 361"/>
                <a:gd name="T46" fmla="*/ 722 w 377"/>
                <a:gd name="T47" fmla="*/ 422 h 361"/>
                <a:gd name="T48" fmla="*/ 743 w 377"/>
                <a:gd name="T49" fmla="*/ 450 h 361"/>
                <a:gd name="T50" fmla="*/ 803 w 377"/>
                <a:gd name="T51" fmla="*/ 474 h 361"/>
                <a:gd name="T52" fmla="*/ 860 w 377"/>
                <a:gd name="T53" fmla="*/ 462 h 361"/>
                <a:gd name="T54" fmla="*/ 881 w 377"/>
                <a:gd name="T55" fmla="*/ 554 h 361"/>
                <a:gd name="T56" fmla="*/ 761 w 377"/>
                <a:gd name="T57" fmla="*/ 594 h 361"/>
                <a:gd name="T58" fmla="*/ 743 w 377"/>
                <a:gd name="T59" fmla="*/ 580 h 361"/>
                <a:gd name="T60" fmla="*/ 722 w 377"/>
                <a:gd name="T61" fmla="*/ 594 h 361"/>
                <a:gd name="T62" fmla="*/ 643 w 377"/>
                <a:gd name="T63" fmla="*/ 594 h 361"/>
                <a:gd name="T64" fmla="*/ 601 w 377"/>
                <a:gd name="T65" fmla="*/ 567 h 361"/>
                <a:gd name="T66" fmla="*/ 582 w 377"/>
                <a:gd name="T67" fmla="*/ 594 h 361"/>
                <a:gd name="T68" fmla="*/ 542 w 377"/>
                <a:gd name="T69" fmla="*/ 567 h 361"/>
                <a:gd name="T70" fmla="*/ 542 w 377"/>
                <a:gd name="T71" fmla="*/ 527 h 361"/>
                <a:gd name="T72" fmla="*/ 482 w 377"/>
                <a:gd name="T73" fmla="*/ 501 h 361"/>
                <a:gd name="T74" fmla="*/ 440 w 377"/>
                <a:gd name="T75" fmla="*/ 514 h 361"/>
                <a:gd name="T76" fmla="*/ 401 w 377"/>
                <a:gd name="T77" fmla="*/ 501 h 361"/>
                <a:gd name="T78" fmla="*/ 221 w 377"/>
                <a:gd name="T79" fmla="*/ 487 h 361"/>
                <a:gd name="T80" fmla="*/ 121 w 377"/>
                <a:gd name="T81" fmla="*/ 382 h 361"/>
                <a:gd name="T82" fmla="*/ 41 w 377"/>
                <a:gd name="T83" fmla="*/ 303 h 361"/>
                <a:gd name="T84" fmla="*/ 0 w 377"/>
                <a:gd name="T85" fmla="*/ 210 h 361"/>
                <a:gd name="T86" fmla="*/ 79 w 377"/>
                <a:gd name="T87" fmla="*/ 210 h 361"/>
                <a:gd name="T88" fmla="*/ 281 w 377"/>
                <a:gd name="T89" fmla="*/ 130 h 361"/>
                <a:gd name="T90" fmla="*/ 341 w 377"/>
                <a:gd name="T91" fmla="*/ 130 h 361"/>
                <a:gd name="T92" fmla="*/ 422 w 377"/>
                <a:gd name="T93" fmla="*/ 130 h 361"/>
                <a:gd name="T94" fmla="*/ 482 w 377"/>
                <a:gd name="T95" fmla="*/ 80 h 361"/>
                <a:gd name="T96" fmla="*/ 500 w 377"/>
                <a:gd name="T97" fmla="*/ 13 h 36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77"/>
                <a:gd name="T148" fmla="*/ 0 h 361"/>
                <a:gd name="T149" fmla="*/ 377 w 377"/>
                <a:gd name="T150" fmla="*/ 361 h 36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77" h="361">
                  <a:moveTo>
                    <a:pt x="200" y="8"/>
                  </a:moveTo>
                  <a:lnTo>
                    <a:pt x="248" y="0"/>
                  </a:lnTo>
                  <a:lnTo>
                    <a:pt x="264" y="16"/>
                  </a:lnTo>
                  <a:lnTo>
                    <a:pt x="304" y="24"/>
                  </a:lnTo>
                  <a:lnTo>
                    <a:pt x="320" y="16"/>
                  </a:lnTo>
                  <a:lnTo>
                    <a:pt x="336" y="16"/>
                  </a:lnTo>
                  <a:lnTo>
                    <a:pt x="280" y="64"/>
                  </a:lnTo>
                  <a:lnTo>
                    <a:pt x="272" y="88"/>
                  </a:lnTo>
                  <a:lnTo>
                    <a:pt x="280" y="96"/>
                  </a:lnTo>
                  <a:lnTo>
                    <a:pt x="288" y="96"/>
                  </a:lnTo>
                  <a:lnTo>
                    <a:pt x="320" y="128"/>
                  </a:lnTo>
                  <a:lnTo>
                    <a:pt x="352" y="128"/>
                  </a:lnTo>
                  <a:lnTo>
                    <a:pt x="352" y="144"/>
                  </a:lnTo>
                  <a:lnTo>
                    <a:pt x="376" y="152"/>
                  </a:lnTo>
                  <a:lnTo>
                    <a:pt x="376" y="168"/>
                  </a:lnTo>
                  <a:lnTo>
                    <a:pt x="352" y="192"/>
                  </a:lnTo>
                  <a:lnTo>
                    <a:pt x="352" y="176"/>
                  </a:lnTo>
                  <a:lnTo>
                    <a:pt x="328" y="160"/>
                  </a:lnTo>
                  <a:lnTo>
                    <a:pt x="312" y="160"/>
                  </a:lnTo>
                  <a:lnTo>
                    <a:pt x="312" y="208"/>
                  </a:lnTo>
                  <a:lnTo>
                    <a:pt x="304" y="240"/>
                  </a:lnTo>
                  <a:lnTo>
                    <a:pt x="280" y="240"/>
                  </a:lnTo>
                  <a:lnTo>
                    <a:pt x="272" y="248"/>
                  </a:lnTo>
                  <a:lnTo>
                    <a:pt x="288" y="256"/>
                  </a:lnTo>
                  <a:lnTo>
                    <a:pt x="296" y="272"/>
                  </a:lnTo>
                  <a:lnTo>
                    <a:pt x="320" y="288"/>
                  </a:lnTo>
                  <a:lnTo>
                    <a:pt x="344" y="280"/>
                  </a:lnTo>
                  <a:lnTo>
                    <a:pt x="352" y="336"/>
                  </a:lnTo>
                  <a:lnTo>
                    <a:pt x="304" y="360"/>
                  </a:lnTo>
                  <a:lnTo>
                    <a:pt x="296" y="352"/>
                  </a:lnTo>
                  <a:lnTo>
                    <a:pt x="288" y="360"/>
                  </a:lnTo>
                  <a:lnTo>
                    <a:pt x="256" y="360"/>
                  </a:lnTo>
                  <a:lnTo>
                    <a:pt x="240" y="344"/>
                  </a:lnTo>
                  <a:lnTo>
                    <a:pt x="232" y="360"/>
                  </a:lnTo>
                  <a:lnTo>
                    <a:pt x="216" y="344"/>
                  </a:lnTo>
                  <a:lnTo>
                    <a:pt x="216" y="320"/>
                  </a:lnTo>
                  <a:lnTo>
                    <a:pt x="192" y="304"/>
                  </a:lnTo>
                  <a:lnTo>
                    <a:pt x="176" y="312"/>
                  </a:lnTo>
                  <a:lnTo>
                    <a:pt x="160" y="304"/>
                  </a:lnTo>
                  <a:lnTo>
                    <a:pt x="88" y="296"/>
                  </a:lnTo>
                  <a:lnTo>
                    <a:pt x="48" y="232"/>
                  </a:lnTo>
                  <a:lnTo>
                    <a:pt x="16" y="184"/>
                  </a:lnTo>
                  <a:lnTo>
                    <a:pt x="0" y="128"/>
                  </a:lnTo>
                  <a:lnTo>
                    <a:pt x="32" y="128"/>
                  </a:lnTo>
                  <a:lnTo>
                    <a:pt x="112" y="80"/>
                  </a:lnTo>
                  <a:lnTo>
                    <a:pt x="136" y="80"/>
                  </a:lnTo>
                  <a:lnTo>
                    <a:pt x="168" y="80"/>
                  </a:lnTo>
                  <a:lnTo>
                    <a:pt x="192" y="48"/>
                  </a:lnTo>
                  <a:lnTo>
                    <a:pt x="200" y="8"/>
                  </a:lnTo>
                </a:path>
              </a:pathLst>
            </a:custGeom>
            <a:solidFill>
              <a:srgbClr val="7F7F7F">
                <a:alpha val="39999"/>
              </a:srgbClr>
            </a:solidFill>
            <a:ln w="9525" cmpd="sng">
              <a:solidFill>
                <a:sysClr val="window" lastClr="FFFFFF"/>
              </a:solidFill>
              <a:bevel/>
            </a:ln>
          </p:spPr>
          <p:txBody>
            <a:bodyPr/>
            <a:lstStyle/>
            <a:p>
              <a:pPr defTabSz="1218565">
                <a:defRPr/>
              </a:pPr>
              <a:endParaRPr lang="zh-CN" altLang="zh-CN" sz="1200" b="1" kern="0">
                <a:solidFill>
                  <a:srgbClr val="000000"/>
                </a:solidFill>
                <a:latin typeface="方正兰亭黑_GBK" panose="02000000000000000000" pitchFamily="2" charset="-122"/>
                <a:ea typeface="方正兰亭黑_GBK" panose="02000000000000000000" pitchFamily="2" charset="-122"/>
                <a:sym typeface="方正兰亭黑_GBK" panose="02000000000000000000" pitchFamily="2" charset="-122"/>
              </a:endParaRPr>
            </a:p>
          </p:txBody>
        </p:sp>
        <p:sp>
          <p:nvSpPr>
            <p:cNvPr id="80" name="Freeform 28"/>
            <p:cNvSpPr>
              <a:spLocks noChangeArrowheads="1"/>
            </p:cNvSpPr>
            <p:nvPr/>
          </p:nvSpPr>
          <p:spPr bwMode="auto">
            <a:xfrm>
              <a:off x="3354448" y="1768309"/>
              <a:ext cx="418956" cy="780952"/>
            </a:xfrm>
            <a:custGeom>
              <a:avLst/>
              <a:gdLst>
                <a:gd name="T0" fmla="*/ 519 w 249"/>
                <a:gd name="T1" fmla="*/ 565 h 457"/>
                <a:gd name="T2" fmla="*/ 498 w 249"/>
                <a:gd name="T3" fmla="*/ 632 h 457"/>
                <a:gd name="T4" fmla="*/ 438 w 249"/>
                <a:gd name="T5" fmla="*/ 687 h 457"/>
                <a:gd name="T6" fmla="*/ 339 w 249"/>
                <a:gd name="T7" fmla="*/ 673 h 457"/>
                <a:gd name="T8" fmla="*/ 199 w 249"/>
                <a:gd name="T9" fmla="*/ 724 h 457"/>
                <a:gd name="T10" fmla="*/ 101 w 249"/>
                <a:gd name="T11" fmla="*/ 765 h 457"/>
                <a:gd name="T12" fmla="*/ 20 w 249"/>
                <a:gd name="T13" fmla="*/ 765 h 457"/>
                <a:gd name="T14" fmla="*/ 0 w 249"/>
                <a:gd name="T15" fmla="*/ 752 h 457"/>
                <a:gd name="T16" fmla="*/ 41 w 249"/>
                <a:gd name="T17" fmla="*/ 646 h 457"/>
                <a:gd name="T18" fmla="*/ 60 w 249"/>
                <a:gd name="T19" fmla="*/ 619 h 457"/>
                <a:gd name="T20" fmla="*/ 20 w 249"/>
                <a:gd name="T21" fmla="*/ 551 h 457"/>
                <a:gd name="T22" fmla="*/ 41 w 249"/>
                <a:gd name="T23" fmla="*/ 444 h 457"/>
                <a:gd name="T24" fmla="*/ 60 w 249"/>
                <a:gd name="T25" fmla="*/ 376 h 457"/>
                <a:gd name="T26" fmla="*/ 79 w 249"/>
                <a:gd name="T27" fmla="*/ 349 h 457"/>
                <a:gd name="T28" fmla="*/ 41 w 249"/>
                <a:gd name="T29" fmla="*/ 323 h 457"/>
                <a:gd name="T30" fmla="*/ 79 w 249"/>
                <a:gd name="T31" fmla="*/ 270 h 457"/>
                <a:gd name="T32" fmla="*/ 138 w 249"/>
                <a:gd name="T33" fmla="*/ 189 h 457"/>
                <a:gd name="T34" fmla="*/ 138 w 249"/>
                <a:gd name="T35" fmla="*/ 135 h 457"/>
                <a:gd name="T36" fmla="*/ 179 w 249"/>
                <a:gd name="T37" fmla="*/ 135 h 457"/>
                <a:gd name="T38" fmla="*/ 300 w 249"/>
                <a:gd name="T39" fmla="*/ 41 h 457"/>
                <a:gd name="T40" fmla="*/ 360 w 249"/>
                <a:gd name="T41" fmla="*/ 27 h 457"/>
                <a:gd name="T42" fmla="*/ 421 w 249"/>
                <a:gd name="T43" fmla="*/ 0 h 457"/>
                <a:gd name="T44" fmla="*/ 438 w 249"/>
                <a:gd name="T45" fmla="*/ 13 h 457"/>
                <a:gd name="T46" fmla="*/ 538 w 249"/>
                <a:gd name="T47" fmla="*/ 0 h 457"/>
                <a:gd name="T48" fmla="*/ 598 w 249"/>
                <a:gd name="T49" fmla="*/ 41 h 457"/>
                <a:gd name="T50" fmla="*/ 538 w 249"/>
                <a:gd name="T51" fmla="*/ 54 h 457"/>
                <a:gd name="T52" fmla="*/ 519 w 249"/>
                <a:gd name="T53" fmla="*/ 80 h 457"/>
                <a:gd name="T54" fmla="*/ 598 w 249"/>
                <a:gd name="T55" fmla="*/ 80 h 457"/>
                <a:gd name="T56" fmla="*/ 620 w 249"/>
                <a:gd name="T57" fmla="*/ 149 h 457"/>
                <a:gd name="T58" fmla="*/ 580 w 249"/>
                <a:gd name="T59" fmla="*/ 202 h 457"/>
                <a:gd name="T60" fmla="*/ 538 w 249"/>
                <a:gd name="T61" fmla="*/ 175 h 457"/>
                <a:gd name="T62" fmla="*/ 480 w 249"/>
                <a:gd name="T63" fmla="*/ 202 h 457"/>
                <a:gd name="T64" fmla="*/ 498 w 249"/>
                <a:gd name="T65" fmla="*/ 229 h 457"/>
                <a:gd name="T66" fmla="*/ 459 w 249"/>
                <a:gd name="T67" fmla="*/ 270 h 457"/>
                <a:gd name="T68" fmla="*/ 560 w 249"/>
                <a:gd name="T69" fmla="*/ 363 h 457"/>
                <a:gd name="T70" fmla="*/ 480 w 249"/>
                <a:gd name="T71" fmla="*/ 510 h 457"/>
                <a:gd name="T72" fmla="*/ 519 w 249"/>
                <a:gd name="T73" fmla="*/ 565 h 45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49"/>
                <a:gd name="T112" fmla="*/ 0 h 457"/>
                <a:gd name="T113" fmla="*/ 249 w 249"/>
                <a:gd name="T114" fmla="*/ 457 h 45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49" h="457">
                  <a:moveTo>
                    <a:pt x="208" y="336"/>
                  </a:moveTo>
                  <a:lnTo>
                    <a:pt x="200" y="376"/>
                  </a:lnTo>
                  <a:lnTo>
                    <a:pt x="176" y="408"/>
                  </a:lnTo>
                  <a:lnTo>
                    <a:pt x="136" y="400"/>
                  </a:lnTo>
                  <a:lnTo>
                    <a:pt x="80" y="432"/>
                  </a:lnTo>
                  <a:lnTo>
                    <a:pt x="40" y="456"/>
                  </a:lnTo>
                  <a:lnTo>
                    <a:pt x="8" y="456"/>
                  </a:lnTo>
                  <a:lnTo>
                    <a:pt x="0" y="448"/>
                  </a:lnTo>
                  <a:lnTo>
                    <a:pt x="16" y="384"/>
                  </a:lnTo>
                  <a:lnTo>
                    <a:pt x="24" y="368"/>
                  </a:lnTo>
                  <a:lnTo>
                    <a:pt x="8" y="328"/>
                  </a:lnTo>
                  <a:lnTo>
                    <a:pt x="16" y="264"/>
                  </a:lnTo>
                  <a:lnTo>
                    <a:pt x="24" y="224"/>
                  </a:lnTo>
                  <a:lnTo>
                    <a:pt x="32" y="208"/>
                  </a:lnTo>
                  <a:lnTo>
                    <a:pt x="16" y="192"/>
                  </a:lnTo>
                  <a:lnTo>
                    <a:pt x="32" y="160"/>
                  </a:lnTo>
                  <a:lnTo>
                    <a:pt x="56" y="112"/>
                  </a:lnTo>
                  <a:lnTo>
                    <a:pt x="56" y="80"/>
                  </a:lnTo>
                  <a:lnTo>
                    <a:pt x="72" y="80"/>
                  </a:lnTo>
                  <a:lnTo>
                    <a:pt x="120" y="24"/>
                  </a:lnTo>
                  <a:lnTo>
                    <a:pt x="144" y="16"/>
                  </a:lnTo>
                  <a:lnTo>
                    <a:pt x="168" y="0"/>
                  </a:lnTo>
                  <a:lnTo>
                    <a:pt x="176" y="8"/>
                  </a:lnTo>
                  <a:lnTo>
                    <a:pt x="216" y="0"/>
                  </a:lnTo>
                  <a:lnTo>
                    <a:pt x="240" y="24"/>
                  </a:lnTo>
                  <a:lnTo>
                    <a:pt x="216" y="32"/>
                  </a:lnTo>
                  <a:lnTo>
                    <a:pt x="208" y="48"/>
                  </a:lnTo>
                  <a:lnTo>
                    <a:pt x="240" y="48"/>
                  </a:lnTo>
                  <a:lnTo>
                    <a:pt x="248" y="88"/>
                  </a:lnTo>
                  <a:lnTo>
                    <a:pt x="232" y="120"/>
                  </a:lnTo>
                  <a:lnTo>
                    <a:pt x="216" y="104"/>
                  </a:lnTo>
                  <a:lnTo>
                    <a:pt x="192" y="120"/>
                  </a:lnTo>
                  <a:lnTo>
                    <a:pt x="200" y="136"/>
                  </a:lnTo>
                  <a:lnTo>
                    <a:pt x="184" y="160"/>
                  </a:lnTo>
                  <a:lnTo>
                    <a:pt x="224" y="216"/>
                  </a:lnTo>
                  <a:lnTo>
                    <a:pt x="192" y="304"/>
                  </a:lnTo>
                  <a:lnTo>
                    <a:pt x="208" y="336"/>
                  </a:lnTo>
                </a:path>
              </a:pathLst>
            </a:custGeom>
            <a:solidFill>
              <a:srgbClr val="7F7F7F">
                <a:alpha val="39999"/>
              </a:srgbClr>
            </a:solidFill>
            <a:ln w="9525" cmpd="sng">
              <a:solidFill>
                <a:sysClr val="window" lastClr="FFFFFF"/>
              </a:solidFill>
              <a:bevel/>
            </a:ln>
          </p:spPr>
          <p:txBody>
            <a:bodyPr/>
            <a:lstStyle/>
            <a:p>
              <a:pPr defTabSz="1218565">
                <a:defRPr/>
              </a:pPr>
              <a:endParaRPr lang="zh-CN" altLang="zh-CN" sz="1200" b="1" kern="0">
                <a:solidFill>
                  <a:srgbClr val="000000"/>
                </a:solidFill>
                <a:latin typeface="方正兰亭黑_GBK" panose="02000000000000000000" pitchFamily="2" charset="-122"/>
                <a:ea typeface="方正兰亭黑_GBK" panose="02000000000000000000" pitchFamily="2" charset="-122"/>
                <a:sym typeface="方正兰亭黑_GBK" panose="02000000000000000000" pitchFamily="2" charset="-122"/>
              </a:endParaRPr>
            </a:p>
          </p:txBody>
        </p:sp>
        <p:sp>
          <p:nvSpPr>
            <p:cNvPr id="81" name="Freeform 29"/>
            <p:cNvSpPr>
              <a:spLocks noChangeArrowheads="1"/>
            </p:cNvSpPr>
            <p:nvPr/>
          </p:nvSpPr>
          <p:spPr bwMode="auto">
            <a:xfrm>
              <a:off x="2908870" y="1903859"/>
              <a:ext cx="540859" cy="1038189"/>
            </a:xfrm>
            <a:custGeom>
              <a:avLst/>
              <a:gdLst>
                <a:gd name="T0" fmla="*/ 806 w 321"/>
                <a:gd name="T1" fmla="*/ 797 h 609"/>
                <a:gd name="T2" fmla="*/ 744 w 321"/>
                <a:gd name="T3" fmla="*/ 825 h 609"/>
                <a:gd name="T4" fmla="*/ 705 w 321"/>
                <a:gd name="T5" fmla="*/ 811 h 609"/>
                <a:gd name="T6" fmla="*/ 562 w 321"/>
                <a:gd name="T7" fmla="*/ 811 h 609"/>
                <a:gd name="T8" fmla="*/ 605 w 321"/>
                <a:gd name="T9" fmla="*/ 863 h 609"/>
                <a:gd name="T10" fmla="*/ 562 w 321"/>
                <a:gd name="T11" fmla="*/ 930 h 609"/>
                <a:gd name="T12" fmla="*/ 583 w 321"/>
                <a:gd name="T13" fmla="*/ 1010 h 609"/>
                <a:gd name="T14" fmla="*/ 503 w 321"/>
                <a:gd name="T15" fmla="*/ 996 h 609"/>
                <a:gd name="T16" fmla="*/ 384 w 321"/>
                <a:gd name="T17" fmla="*/ 943 h 609"/>
                <a:gd name="T18" fmla="*/ 240 w 321"/>
                <a:gd name="T19" fmla="*/ 916 h 609"/>
                <a:gd name="T20" fmla="*/ 141 w 321"/>
                <a:gd name="T21" fmla="*/ 863 h 609"/>
                <a:gd name="T22" fmla="*/ 41 w 321"/>
                <a:gd name="T23" fmla="*/ 863 h 609"/>
                <a:gd name="T24" fmla="*/ 41 w 321"/>
                <a:gd name="T25" fmla="*/ 851 h 609"/>
                <a:gd name="T26" fmla="*/ 0 w 321"/>
                <a:gd name="T27" fmla="*/ 838 h 609"/>
                <a:gd name="T28" fmla="*/ 20 w 321"/>
                <a:gd name="T29" fmla="*/ 825 h 609"/>
                <a:gd name="T30" fmla="*/ 20 w 321"/>
                <a:gd name="T31" fmla="*/ 784 h 609"/>
                <a:gd name="T32" fmla="*/ 0 w 321"/>
                <a:gd name="T33" fmla="*/ 771 h 609"/>
                <a:gd name="T34" fmla="*/ 41 w 321"/>
                <a:gd name="T35" fmla="*/ 758 h 609"/>
                <a:gd name="T36" fmla="*/ 121 w 321"/>
                <a:gd name="T37" fmla="*/ 758 h 609"/>
                <a:gd name="T38" fmla="*/ 121 w 321"/>
                <a:gd name="T39" fmla="*/ 572 h 609"/>
                <a:gd name="T40" fmla="*/ 221 w 321"/>
                <a:gd name="T41" fmla="*/ 572 h 609"/>
                <a:gd name="T42" fmla="*/ 221 w 321"/>
                <a:gd name="T43" fmla="*/ 597 h 609"/>
                <a:gd name="T44" fmla="*/ 281 w 321"/>
                <a:gd name="T45" fmla="*/ 597 h 609"/>
                <a:gd name="T46" fmla="*/ 281 w 321"/>
                <a:gd name="T47" fmla="*/ 545 h 609"/>
                <a:gd name="T48" fmla="*/ 402 w 321"/>
                <a:gd name="T49" fmla="*/ 545 h 609"/>
                <a:gd name="T50" fmla="*/ 422 w 321"/>
                <a:gd name="T51" fmla="*/ 466 h 609"/>
                <a:gd name="T52" fmla="*/ 422 w 321"/>
                <a:gd name="T53" fmla="*/ 411 h 609"/>
                <a:gd name="T54" fmla="*/ 362 w 321"/>
                <a:gd name="T55" fmla="*/ 385 h 609"/>
                <a:gd name="T56" fmla="*/ 281 w 321"/>
                <a:gd name="T57" fmla="*/ 345 h 609"/>
                <a:gd name="T58" fmla="*/ 240 w 321"/>
                <a:gd name="T59" fmla="*/ 307 h 609"/>
                <a:gd name="T60" fmla="*/ 260 w 321"/>
                <a:gd name="T61" fmla="*/ 239 h 609"/>
                <a:gd name="T62" fmla="*/ 301 w 321"/>
                <a:gd name="T63" fmla="*/ 214 h 609"/>
                <a:gd name="T64" fmla="*/ 362 w 321"/>
                <a:gd name="T65" fmla="*/ 239 h 609"/>
                <a:gd name="T66" fmla="*/ 444 w 321"/>
                <a:gd name="T67" fmla="*/ 239 h 609"/>
                <a:gd name="T68" fmla="*/ 463 w 321"/>
                <a:gd name="T69" fmla="*/ 199 h 609"/>
                <a:gd name="T70" fmla="*/ 503 w 321"/>
                <a:gd name="T71" fmla="*/ 199 h 609"/>
                <a:gd name="T72" fmla="*/ 483 w 321"/>
                <a:gd name="T73" fmla="*/ 145 h 609"/>
                <a:gd name="T74" fmla="*/ 622 w 321"/>
                <a:gd name="T75" fmla="*/ 53 h 609"/>
                <a:gd name="T76" fmla="*/ 622 w 321"/>
                <a:gd name="T77" fmla="*/ 27 h 609"/>
                <a:gd name="T78" fmla="*/ 705 w 321"/>
                <a:gd name="T79" fmla="*/ 27 h 609"/>
                <a:gd name="T80" fmla="*/ 723 w 321"/>
                <a:gd name="T81" fmla="*/ 41 h 609"/>
                <a:gd name="T82" fmla="*/ 744 w 321"/>
                <a:gd name="T83" fmla="*/ 13 h 609"/>
                <a:gd name="T84" fmla="*/ 765 w 321"/>
                <a:gd name="T85" fmla="*/ 0 h 609"/>
                <a:gd name="T86" fmla="*/ 806 w 321"/>
                <a:gd name="T87" fmla="*/ 41 h 609"/>
                <a:gd name="T88" fmla="*/ 806 w 321"/>
                <a:gd name="T89" fmla="*/ 53 h 609"/>
                <a:gd name="T90" fmla="*/ 705 w 321"/>
                <a:gd name="T91" fmla="*/ 186 h 609"/>
                <a:gd name="T92" fmla="*/ 744 w 321"/>
                <a:gd name="T93" fmla="*/ 214 h 609"/>
                <a:gd name="T94" fmla="*/ 705 w 321"/>
                <a:gd name="T95" fmla="*/ 307 h 609"/>
                <a:gd name="T96" fmla="*/ 684 w 321"/>
                <a:gd name="T97" fmla="*/ 411 h 609"/>
                <a:gd name="T98" fmla="*/ 723 w 321"/>
                <a:gd name="T99" fmla="*/ 479 h 609"/>
                <a:gd name="T100" fmla="*/ 663 w 321"/>
                <a:gd name="T101" fmla="*/ 597 h 609"/>
                <a:gd name="T102" fmla="*/ 684 w 321"/>
                <a:gd name="T103" fmla="*/ 623 h 609"/>
                <a:gd name="T104" fmla="*/ 723 w 321"/>
                <a:gd name="T105" fmla="*/ 716 h 609"/>
                <a:gd name="T106" fmla="*/ 806 w 321"/>
                <a:gd name="T107" fmla="*/ 797 h 609"/>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21"/>
                <a:gd name="T163" fmla="*/ 0 h 609"/>
                <a:gd name="T164" fmla="*/ 321 w 321"/>
                <a:gd name="T165" fmla="*/ 609 h 609"/>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21" h="609">
                  <a:moveTo>
                    <a:pt x="320" y="480"/>
                  </a:moveTo>
                  <a:lnTo>
                    <a:pt x="296" y="496"/>
                  </a:lnTo>
                  <a:lnTo>
                    <a:pt x="280" y="488"/>
                  </a:lnTo>
                  <a:lnTo>
                    <a:pt x="224" y="488"/>
                  </a:lnTo>
                  <a:lnTo>
                    <a:pt x="240" y="520"/>
                  </a:lnTo>
                  <a:lnTo>
                    <a:pt x="224" y="560"/>
                  </a:lnTo>
                  <a:lnTo>
                    <a:pt x="232" y="608"/>
                  </a:lnTo>
                  <a:lnTo>
                    <a:pt x="200" y="600"/>
                  </a:lnTo>
                  <a:lnTo>
                    <a:pt x="152" y="568"/>
                  </a:lnTo>
                  <a:lnTo>
                    <a:pt x="96" y="552"/>
                  </a:lnTo>
                  <a:lnTo>
                    <a:pt x="56" y="520"/>
                  </a:lnTo>
                  <a:lnTo>
                    <a:pt x="16" y="520"/>
                  </a:lnTo>
                  <a:lnTo>
                    <a:pt x="16" y="512"/>
                  </a:lnTo>
                  <a:lnTo>
                    <a:pt x="0" y="504"/>
                  </a:lnTo>
                  <a:lnTo>
                    <a:pt x="8" y="496"/>
                  </a:lnTo>
                  <a:lnTo>
                    <a:pt x="8" y="472"/>
                  </a:lnTo>
                  <a:lnTo>
                    <a:pt x="0" y="464"/>
                  </a:lnTo>
                  <a:lnTo>
                    <a:pt x="16" y="456"/>
                  </a:lnTo>
                  <a:lnTo>
                    <a:pt x="48" y="456"/>
                  </a:lnTo>
                  <a:lnTo>
                    <a:pt x="48" y="344"/>
                  </a:lnTo>
                  <a:lnTo>
                    <a:pt x="88" y="344"/>
                  </a:lnTo>
                  <a:lnTo>
                    <a:pt x="88" y="360"/>
                  </a:lnTo>
                  <a:lnTo>
                    <a:pt x="112" y="360"/>
                  </a:lnTo>
                  <a:lnTo>
                    <a:pt x="112" y="328"/>
                  </a:lnTo>
                  <a:lnTo>
                    <a:pt x="160" y="328"/>
                  </a:lnTo>
                  <a:lnTo>
                    <a:pt x="168" y="280"/>
                  </a:lnTo>
                  <a:lnTo>
                    <a:pt x="168" y="248"/>
                  </a:lnTo>
                  <a:lnTo>
                    <a:pt x="144" y="232"/>
                  </a:lnTo>
                  <a:lnTo>
                    <a:pt x="112" y="208"/>
                  </a:lnTo>
                  <a:lnTo>
                    <a:pt x="96" y="184"/>
                  </a:lnTo>
                  <a:lnTo>
                    <a:pt x="104" y="144"/>
                  </a:lnTo>
                  <a:lnTo>
                    <a:pt x="120" y="128"/>
                  </a:lnTo>
                  <a:lnTo>
                    <a:pt x="144" y="144"/>
                  </a:lnTo>
                  <a:lnTo>
                    <a:pt x="176" y="144"/>
                  </a:lnTo>
                  <a:lnTo>
                    <a:pt x="184" y="120"/>
                  </a:lnTo>
                  <a:lnTo>
                    <a:pt x="200" y="120"/>
                  </a:lnTo>
                  <a:lnTo>
                    <a:pt x="192" y="88"/>
                  </a:lnTo>
                  <a:lnTo>
                    <a:pt x="248" y="32"/>
                  </a:lnTo>
                  <a:lnTo>
                    <a:pt x="248" y="16"/>
                  </a:lnTo>
                  <a:lnTo>
                    <a:pt x="280" y="16"/>
                  </a:lnTo>
                  <a:lnTo>
                    <a:pt x="288" y="24"/>
                  </a:lnTo>
                  <a:lnTo>
                    <a:pt x="296" y="8"/>
                  </a:lnTo>
                  <a:lnTo>
                    <a:pt x="304" y="0"/>
                  </a:lnTo>
                  <a:lnTo>
                    <a:pt x="320" y="24"/>
                  </a:lnTo>
                  <a:lnTo>
                    <a:pt x="320" y="32"/>
                  </a:lnTo>
                  <a:lnTo>
                    <a:pt x="280" y="112"/>
                  </a:lnTo>
                  <a:lnTo>
                    <a:pt x="296" y="128"/>
                  </a:lnTo>
                  <a:lnTo>
                    <a:pt x="280" y="184"/>
                  </a:lnTo>
                  <a:lnTo>
                    <a:pt x="272" y="248"/>
                  </a:lnTo>
                  <a:lnTo>
                    <a:pt x="288" y="288"/>
                  </a:lnTo>
                  <a:lnTo>
                    <a:pt x="264" y="360"/>
                  </a:lnTo>
                  <a:lnTo>
                    <a:pt x="272" y="376"/>
                  </a:lnTo>
                  <a:lnTo>
                    <a:pt x="288" y="432"/>
                  </a:lnTo>
                  <a:lnTo>
                    <a:pt x="320" y="480"/>
                  </a:lnTo>
                </a:path>
              </a:pathLst>
            </a:custGeom>
            <a:solidFill>
              <a:srgbClr val="7F7F7F">
                <a:alpha val="39999"/>
              </a:srgbClr>
            </a:solidFill>
            <a:ln w="9525" cmpd="sng">
              <a:solidFill>
                <a:sysClr val="window" lastClr="FFFFFF"/>
              </a:solidFill>
              <a:bevel/>
            </a:ln>
          </p:spPr>
          <p:txBody>
            <a:bodyPr/>
            <a:lstStyle/>
            <a:p>
              <a:pPr defTabSz="1218565">
                <a:defRPr/>
              </a:pPr>
              <a:endParaRPr lang="zh-CN" altLang="zh-CN" sz="1200" b="1" kern="0">
                <a:solidFill>
                  <a:srgbClr val="000000"/>
                </a:solidFill>
                <a:latin typeface="方正兰亭黑_GBK" panose="02000000000000000000" pitchFamily="2" charset="-122"/>
                <a:ea typeface="方正兰亭黑_GBK" panose="02000000000000000000" pitchFamily="2" charset="-122"/>
                <a:sym typeface="方正兰亭黑_GBK" panose="02000000000000000000" pitchFamily="2" charset="-122"/>
              </a:endParaRPr>
            </a:p>
          </p:txBody>
        </p:sp>
        <p:sp>
          <p:nvSpPr>
            <p:cNvPr id="82" name="Freeform 30"/>
            <p:cNvSpPr>
              <a:spLocks noChangeArrowheads="1"/>
            </p:cNvSpPr>
            <p:nvPr/>
          </p:nvSpPr>
          <p:spPr bwMode="auto">
            <a:xfrm>
              <a:off x="2807984" y="1917722"/>
              <a:ext cx="295651" cy="534498"/>
            </a:xfrm>
            <a:custGeom>
              <a:avLst/>
              <a:gdLst>
                <a:gd name="T0" fmla="*/ 423 w 177"/>
                <a:gd name="T1" fmla="*/ 201 h 313"/>
                <a:gd name="T2" fmla="*/ 386 w 177"/>
                <a:gd name="T3" fmla="*/ 173 h 313"/>
                <a:gd name="T4" fmla="*/ 288 w 177"/>
                <a:gd name="T5" fmla="*/ 149 h 313"/>
                <a:gd name="T6" fmla="*/ 327 w 177"/>
                <a:gd name="T7" fmla="*/ 53 h 313"/>
                <a:gd name="T8" fmla="*/ 309 w 177"/>
                <a:gd name="T9" fmla="*/ 0 h 313"/>
                <a:gd name="T10" fmla="*/ 175 w 177"/>
                <a:gd name="T11" fmla="*/ 93 h 313"/>
                <a:gd name="T12" fmla="*/ 154 w 177"/>
                <a:gd name="T13" fmla="*/ 187 h 313"/>
                <a:gd name="T14" fmla="*/ 97 w 177"/>
                <a:gd name="T15" fmla="*/ 201 h 313"/>
                <a:gd name="T16" fmla="*/ 20 w 177"/>
                <a:gd name="T17" fmla="*/ 241 h 313"/>
                <a:gd name="T18" fmla="*/ 0 w 177"/>
                <a:gd name="T19" fmla="*/ 280 h 313"/>
                <a:gd name="T20" fmla="*/ 97 w 177"/>
                <a:gd name="T21" fmla="*/ 322 h 313"/>
                <a:gd name="T22" fmla="*/ 97 w 177"/>
                <a:gd name="T23" fmla="*/ 375 h 313"/>
                <a:gd name="T24" fmla="*/ 116 w 177"/>
                <a:gd name="T25" fmla="*/ 402 h 313"/>
                <a:gd name="T26" fmla="*/ 97 w 177"/>
                <a:gd name="T27" fmla="*/ 442 h 313"/>
                <a:gd name="T28" fmla="*/ 116 w 177"/>
                <a:gd name="T29" fmla="*/ 468 h 313"/>
                <a:gd name="T30" fmla="*/ 230 w 177"/>
                <a:gd name="T31" fmla="*/ 523 h 313"/>
                <a:gd name="T32" fmla="*/ 272 w 177"/>
                <a:gd name="T33" fmla="*/ 523 h 313"/>
                <a:gd name="T34" fmla="*/ 272 w 177"/>
                <a:gd name="T35" fmla="*/ 497 h 313"/>
                <a:gd name="T36" fmla="*/ 309 w 177"/>
                <a:gd name="T37" fmla="*/ 456 h 313"/>
                <a:gd name="T38" fmla="*/ 288 w 177"/>
                <a:gd name="T39" fmla="*/ 402 h 313"/>
                <a:gd name="T40" fmla="*/ 272 w 177"/>
                <a:gd name="T41" fmla="*/ 402 h 313"/>
                <a:gd name="T42" fmla="*/ 250 w 177"/>
                <a:gd name="T43" fmla="*/ 349 h 313"/>
                <a:gd name="T44" fmla="*/ 288 w 177"/>
                <a:gd name="T45" fmla="*/ 349 h 313"/>
                <a:gd name="T46" fmla="*/ 288 w 177"/>
                <a:gd name="T47" fmla="*/ 294 h 313"/>
                <a:gd name="T48" fmla="*/ 327 w 177"/>
                <a:gd name="T49" fmla="*/ 294 h 313"/>
                <a:gd name="T50" fmla="*/ 365 w 177"/>
                <a:gd name="T51" fmla="*/ 308 h 313"/>
                <a:gd name="T52" fmla="*/ 386 w 177"/>
                <a:gd name="T53" fmla="*/ 227 h 313"/>
                <a:gd name="T54" fmla="*/ 423 w 177"/>
                <a:gd name="T55" fmla="*/ 201 h 31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77"/>
                <a:gd name="T85" fmla="*/ 0 h 313"/>
                <a:gd name="T86" fmla="*/ 177 w 177"/>
                <a:gd name="T87" fmla="*/ 313 h 313"/>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77" h="313">
                  <a:moveTo>
                    <a:pt x="176" y="120"/>
                  </a:moveTo>
                  <a:lnTo>
                    <a:pt x="160" y="104"/>
                  </a:lnTo>
                  <a:lnTo>
                    <a:pt x="120" y="88"/>
                  </a:lnTo>
                  <a:lnTo>
                    <a:pt x="136" y="32"/>
                  </a:lnTo>
                  <a:lnTo>
                    <a:pt x="128" y="0"/>
                  </a:lnTo>
                  <a:lnTo>
                    <a:pt x="72" y="56"/>
                  </a:lnTo>
                  <a:lnTo>
                    <a:pt x="64" y="112"/>
                  </a:lnTo>
                  <a:lnTo>
                    <a:pt x="40" y="120"/>
                  </a:lnTo>
                  <a:lnTo>
                    <a:pt x="8" y="144"/>
                  </a:lnTo>
                  <a:lnTo>
                    <a:pt x="0" y="168"/>
                  </a:lnTo>
                  <a:lnTo>
                    <a:pt x="40" y="192"/>
                  </a:lnTo>
                  <a:lnTo>
                    <a:pt x="40" y="224"/>
                  </a:lnTo>
                  <a:lnTo>
                    <a:pt x="48" y="240"/>
                  </a:lnTo>
                  <a:lnTo>
                    <a:pt x="40" y="264"/>
                  </a:lnTo>
                  <a:lnTo>
                    <a:pt x="48" y="280"/>
                  </a:lnTo>
                  <a:lnTo>
                    <a:pt x="96" y="312"/>
                  </a:lnTo>
                  <a:lnTo>
                    <a:pt x="112" y="312"/>
                  </a:lnTo>
                  <a:lnTo>
                    <a:pt x="112" y="296"/>
                  </a:lnTo>
                  <a:lnTo>
                    <a:pt x="128" y="272"/>
                  </a:lnTo>
                  <a:lnTo>
                    <a:pt x="120" y="240"/>
                  </a:lnTo>
                  <a:lnTo>
                    <a:pt x="112" y="240"/>
                  </a:lnTo>
                  <a:lnTo>
                    <a:pt x="104" y="208"/>
                  </a:lnTo>
                  <a:lnTo>
                    <a:pt x="120" y="208"/>
                  </a:lnTo>
                  <a:lnTo>
                    <a:pt x="120" y="176"/>
                  </a:lnTo>
                  <a:lnTo>
                    <a:pt x="136" y="176"/>
                  </a:lnTo>
                  <a:lnTo>
                    <a:pt x="152" y="184"/>
                  </a:lnTo>
                  <a:lnTo>
                    <a:pt x="160" y="136"/>
                  </a:lnTo>
                  <a:lnTo>
                    <a:pt x="176" y="120"/>
                  </a:lnTo>
                </a:path>
              </a:pathLst>
            </a:custGeom>
            <a:solidFill>
              <a:srgbClr val="7F7F7F">
                <a:alpha val="39999"/>
              </a:srgbClr>
            </a:solidFill>
            <a:ln w="9525" cmpd="sng">
              <a:solidFill>
                <a:sysClr val="window" lastClr="FFFFFF"/>
              </a:solidFill>
              <a:bevel/>
            </a:ln>
          </p:spPr>
          <p:txBody>
            <a:bodyPr/>
            <a:lstStyle/>
            <a:p>
              <a:pPr defTabSz="1218565">
                <a:defRPr/>
              </a:pPr>
              <a:endParaRPr lang="zh-CN" altLang="zh-CN" sz="1200" b="1" kern="0">
                <a:solidFill>
                  <a:srgbClr val="000000"/>
                </a:solidFill>
                <a:latin typeface="方正兰亭黑_GBK" panose="02000000000000000000" pitchFamily="2" charset="-122"/>
                <a:ea typeface="方正兰亭黑_GBK" panose="02000000000000000000" pitchFamily="2" charset="-122"/>
                <a:sym typeface="方正兰亭黑_GBK" panose="02000000000000000000" pitchFamily="2" charset="-122"/>
              </a:endParaRPr>
            </a:p>
          </p:txBody>
        </p:sp>
        <p:sp>
          <p:nvSpPr>
            <p:cNvPr id="83" name="Freeform 31"/>
            <p:cNvSpPr>
              <a:spLocks noChangeArrowheads="1"/>
            </p:cNvSpPr>
            <p:nvPr/>
          </p:nvSpPr>
          <p:spPr bwMode="auto">
            <a:xfrm>
              <a:off x="1750086" y="1386305"/>
              <a:ext cx="1443225" cy="1434056"/>
            </a:xfrm>
            <a:custGeom>
              <a:avLst/>
              <a:gdLst>
                <a:gd name="T0" fmla="*/ 1584 w 857"/>
                <a:gd name="T1" fmla="*/ 798 h 841"/>
                <a:gd name="T2" fmla="*/ 1686 w 857"/>
                <a:gd name="T3" fmla="*/ 890 h 841"/>
                <a:gd name="T4" fmla="*/ 1686 w 857"/>
                <a:gd name="T5" fmla="*/ 943 h 841"/>
                <a:gd name="T6" fmla="*/ 1847 w 857"/>
                <a:gd name="T7" fmla="*/ 1038 h 841"/>
                <a:gd name="T8" fmla="*/ 1865 w 857"/>
                <a:gd name="T9" fmla="*/ 997 h 841"/>
                <a:gd name="T10" fmla="*/ 1885 w 857"/>
                <a:gd name="T11" fmla="*/ 917 h 841"/>
                <a:gd name="T12" fmla="*/ 1847 w 857"/>
                <a:gd name="T13" fmla="*/ 866 h 841"/>
                <a:gd name="T14" fmla="*/ 1885 w 857"/>
                <a:gd name="T15" fmla="*/ 811 h 841"/>
                <a:gd name="T16" fmla="*/ 2005 w 857"/>
                <a:gd name="T17" fmla="*/ 851 h 841"/>
                <a:gd name="T18" fmla="*/ 2148 w 857"/>
                <a:gd name="T19" fmla="*/ 917 h 841"/>
                <a:gd name="T20" fmla="*/ 2005 w 857"/>
                <a:gd name="T21" fmla="*/ 1052 h 841"/>
                <a:gd name="T22" fmla="*/ 1946 w 857"/>
                <a:gd name="T23" fmla="*/ 1104 h 841"/>
                <a:gd name="T24" fmla="*/ 1847 w 857"/>
                <a:gd name="T25" fmla="*/ 1077 h 841"/>
                <a:gd name="T26" fmla="*/ 1766 w 857"/>
                <a:gd name="T27" fmla="*/ 1250 h 841"/>
                <a:gd name="T28" fmla="*/ 1745 w 857"/>
                <a:gd name="T29" fmla="*/ 1291 h 841"/>
                <a:gd name="T30" fmla="*/ 1726 w 857"/>
                <a:gd name="T31" fmla="*/ 1343 h 841"/>
                <a:gd name="T32" fmla="*/ 1584 w 857"/>
                <a:gd name="T33" fmla="*/ 1397 h 841"/>
                <a:gd name="T34" fmla="*/ 1487 w 857"/>
                <a:gd name="T35" fmla="*/ 1263 h 841"/>
                <a:gd name="T36" fmla="*/ 1445 w 857"/>
                <a:gd name="T37" fmla="*/ 1250 h 841"/>
                <a:gd name="T38" fmla="*/ 1324 w 857"/>
                <a:gd name="T39" fmla="*/ 1156 h 841"/>
                <a:gd name="T40" fmla="*/ 1244 w 857"/>
                <a:gd name="T41" fmla="*/ 1182 h 841"/>
                <a:gd name="T42" fmla="*/ 1224 w 857"/>
                <a:gd name="T43" fmla="*/ 1210 h 841"/>
                <a:gd name="T44" fmla="*/ 1203 w 857"/>
                <a:gd name="T45" fmla="*/ 1291 h 841"/>
                <a:gd name="T46" fmla="*/ 1165 w 857"/>
                <a:gd name="T47" fmla="*/ 1238 h 841"/>
                <a:gd name="T48" fmla="*/ 1043 w 857"/>
                <a:gd name="T49" fmla="*/ 1210 h 841"/>
                <a:gd name="T50" fmla="*/ 1023 w 857"/>
                <a:gd name="T51" fmla="*/ 1145 h 841"/>
                <a:gd name="T52" fmla="*/ 1144 w 857"/>
                <a:gd name="T53" fmla="*/ 1156 h 841"/>
                <a:gd name="T54" fmla="*/ 1224 w 857"/>
                <a:gd name="T55" fmla="*/ 1118 h 841"/>
                <a:gd name="T56" fmla="*/ 1165 w 857"/>
                <a:gd name="T57" fmla="*/ 1064 h 841"/>
                <a:gd name="T58" fmla="*/ 1264 w 857"/>
                <a:gd name="T59" fmla="*/ 997 h 841"/>
                <a:gd name="T60" fmla="*/ 1344 w 857"/>
                <a:gd name="T61" fmla="*/ 943 h 841"/>
                <a:gd name="T62" fmla="*/ 1203 w 857"/>
                <a:gd name="T63" fmla="*/ 679 h 841"/>
                <a:gd name="T64" fmla="*/ 1023 w 857"/>
                <a:gd name="T65" fmla="*/ 599 h 841"/>
                <a:gd name="T66" fmla="*/ 861 w 857"/>
                <a:gd name="T67" fmla="*/ 559 h 841"/>
                <a:gd name="T68" fmla="*/ 703 w 857"/>
                <a:gd name="T69" fmla="*/ 518 h 841"/>
                <a:gd name="T70" fmla="*/ 522 w 857"/>
                <a:gd name="T71" fmla="*/ 559 h 841"/>
                <a:gd name="T72" fmla="*/ 121 w 857"/>
                <a:gd name="T73" fmla="*/ 399 h 841"/>
                <a:gd name="T74" fmla="*/ 20 w 857"/>
                <a:gd name="T75" fmla="*/ 266 h 841"/>
                <a:gd name="T76" fmla="*/ 121 w 857"/>
                <a:gd name="T77" fmla="*/ 252 h 841"/>
                <a:gd name="T78" fmla="*/ 281 w 857"/>
                <a:gd name="T79" fmla="*/ 159 h 841"/>
                <a:gd name="T80" fmla="*/ 341 w 857"/>
                <a:gd name="T81" fmla="*/ 106 h 841"/>
                <a:gd name="T82" fmla="*/ 542 w 857"/>
                <a:gd name="T83" fmla="*/ 53 h 841"/>
                <a:gd name="T84" fmla="*/ 582 w 857"/>
                <a:gd name="T85" fmla="*/ 0 h 841"/>
                <a:gd name="T86" fmla="*/ 722 w 857"/>
                <a:gd name="T87" fmla="*/ 122 h 841"/>
                <a:gd name="T88" fmla="*/ 743 w 857"/>
                <a:gd name="T89" fmla="*/ 214 h 841"/>
                <a:gd name="T90" fmla="*/ 782 w 857"/>
                <a:gd name="T91" fmla="*/ 293 h 841"/>
                <a:gd name="T92" fmla="*/ 844 w 857"/>
                <a:gd name="T93" fmla="*/ 320 h 841"/>
                <a:gd name="T94" fmla="*/ 1023 w 857"/>
                <a:gd name="T95" fmla="*/ 293 h 841"/>
                <a:gd name="T96" fmla="*/ 1023 w 857"/>
                <a:gd name="T97" fmla="*/ 359 h 841"/>
                <a:gd name="T98" fmla="*/ 964 w 857"/>
                <a:gd name="T99" fmla="*/ 424 h 841"/>
                <a:gd name="T100" fmla="*/ 1083 w 857"/>
                <a:gd name="T101" fmla="*/ 546 h 841"/>
                <a:gd name="T102" fmla="*/ 1244 w 857"/>
                <a:gd name="T103" fmla="*/ 572 h 841"/>
                <a:gd name="T104" fmla="*/ 1324 w 857"/>
                <a:gd name="T105" fmla="*/ 531 h 841"/>
                <a:gd name="T106" fmla="*/ 1465 w 857"/>
                <a:gd name="T107" fmla="*/ 531 h 841"/>
                <a:gd name="T108" fmla="*/ 1565 w 857"/>
                <a:gd name="T109" fmla="*/ 559 h 841"/>
                <a:gd name="T110" fmla="*/ 1445 w 857"/>
                <a:gd name="T111" fmla="*/ 651 h 841"/>
                <a:gd name="T112" fmla="*/ 1505 w 857"/>
                <a:gd name="T113" fmla="*/ 758 h 84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857"/>
                <a:gd name="T172" fmla="*/ 0 h 841"/>
                <a:gd name="T173" fmla="*/ 857 w 857"/>
                <a:gd name="T174" fmla="*/ 841 h 841"/>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857" h="841">
                  <a:moveTo>
                    <a:pt x="640" y="456"/>
                  </a:moveTo>
                  <a:lnTo>
                    <a:pt x="632" y="480"/>
                  </a:lnTo>
                  <a:lnTo>
                    <a:pt x="680" y="504"/>
                  </a:lnTo>
                  <a:lnTo>
                    <a:pt x="672" y="536"/>
                  </a:lnTo>
                  <a:lnTo>
                    <a:pt x="680" y="544"/>
                  </a:lnTo>
                  <a:lnTo>
                    <a:pt x="672" y="568"/>
                  </a:lnTo>
                  <a:lnTo>
                    <a:pt x="680" y="592"/>
                  </a:lnTo>
                  <a:lnTo>
                    <a:pt x="736" y="624"/>
                  </a:lnTo>
                  <a:lnTo>
                    <a:pt x="744" y="624"/>
                  </a:lnTo>
                  <a:lnTo>
                    <a:pt x="744" y="600"/>
                  </a:lnTo>
                  <a:lnTo>
                    <a:pt x="760" y="584"/>
                  </a:lnTo>
                  <a:lnTo>
                    <a:pt x="752" y="552"/>
                  </a:lnTo>
                  <a:lnTo>
                    <a:pt x="736" y="544"/>
                  </a:lnTo>
                  <a:lnTo>
                    <a:pt x="736" y="520"/>
                  </a:lnTo>
                  <a:lnTo>
                    <a:pt x="752" y="520"/>
                  </a:lnTo>
                  <a:lnTo>
                    <a:pt x="752" y="488"/>
                  </a:lnTo>
                  <a:lnTo>
                    <a:pt x="784" y="496"/>
                  </a:lnTo>
                  <a:lnTo>
                    <a:pt x="800" y="512"/>
                  </a:lnTo>
                  <a:lnTo>
                    <a:pt x="840" y="536"/>
                  </a:lnTo>
                  <a:lnTo>
                    <a:pt x="856" y="552"/>
                  </a:lnTo>
                  <a:lnTo>
                    <a:pt x="848" y="632"/>
                  </a:lnTo>
                  <a:lnTo>
                    <a:pt x="800" y="632"/>
                  </a:lnTo>
                  <a:lnTo>
                    <a:pt x="800" y="664"/>
                  </a:lnTo>
                  <a:lnTo>
                    <a:pt x="776" y="664"/>
                  </a:lnTo>
                  <a:lnTo>
                    <a:pt x="776" y="648"/>
                  </a:lnTo>
                  <a:lnTo>
                    <a:pt x="736" y="648"/>
                  </a:lnTo>
                  <a:lnTo>
                    <a:pt x="736" y="760"/>
                  </a:lnTo>
                  <a:lnTo>
                    <a:pt x="704" y="752"/>
                  </a:lnTo>
                  <a:lnTo>
                    <a:pt x="688" y="768"/>
                  </a:lnTo>
                  <a:lnTo>
                    <a:pt x="696" y="776"/>
                  </a:lnTo>
                  <a:lnTo>
                    <a:pt x="704" y="800"/>
                  </a:lnTo>
                  <a:lnTo>
                    <a:pt x="688" y="808"/>
                  </a:lnTo>
                  <a:lnTo>
                    <a:pt x="664" y="840"/>
                  </a:lnTo>
                  <a:lnTo>
                    <a:pt x="632" y="840"/>
                  </a:lnTo>
                  <a:lnTo>
                    <a:pt x="608" y="816"/>
                  </a:lnTo>
                  <a:lnTo>
                    <a:pt x="592" y="760"/>
                  </a:lnTo>
                  <a:lnTo>
                    <a:pt x="592" y="752"/>
                  </a:lnTo>
                  <a:lnTo>
                    <a:pt x="576" y="752"/>
                  </a:lnTo>
                  <a:lnTo>
                    <a:pt x="544" y="736"/>
                  </a:lnTo>
                  <a:lnTo>
                    <a:pt x="528" y="696"/>
                  </a:lnTo>
                  <a:lnTo>
                    <a:pt x="512" y="704"/>
                  </a:lnTo>
                  <a:lnTo>
                    <a:pt x="496" y="712"/>
                  </a:lnTo>
                  <a:lnTo>
                    <a:pt x="488" y="712"/>
                  </a:lnTo>
                  <a:lnTo>
                    <a:pt x="488" y="728"/>
                  </a:lnTo>
                  <a:lnTo>
                    <a:pt x="496" y="752"/>
                  </a:lnTo>
                  <a:lnTo>
                    <a:pt x="480" y="776"/>
                  </a:lnTo>
                  <a:lnTo>
                    <a:pt x="448" y="768"/>
                  </a:lnTo>
                  <a:lnTo>
                    <a:pt x="464" y="744"/>
                  </a:lnTo>
                  <a:lnTo>
                    <a:pt x="448" y="736"/>
                  </a:lnTo>
                  <a:lnTo>
                    <a:pt x="416" y="728"/>
                  </a:lnTo>
                  <a:lnTo>
                    <a:pt x="400" y="704"/>
                  </a:lnTo>
                  <a:lnTo>
                    <a:pt x="408" y="688"/>
                  </a:lnTo>
                  <a:lnTo>
                    <a:pt x="424" y="688"/>
                  </a:lnTo>
                  <a:lnTo>
                    <a:pt x="456" y="696"/>
                  </a:lnTo>
                  <a:lnTo>
                    <a:pt x="480" y="680"/>
                  </a:lnTo>
                  <a:lnTo>
                    <a:pt x="488" y="672"/>
                  </a:lnTo>
                  <a:lnTo>
                    <a:pt x="464" y="664"/>
                  </a:lnTo>
                  <a:lnTo>
                    <a:pt x="464" y="640"/>
                  </a:lnTo>
                  <a:lnTo>
                    <a:pt x="496" y="632"/>
                  </a:lnTo>
                  <a:lnTo>
                    <a:pt x="504" y="600"/>
                  </a:lnTo>
                  <a:lnTo>
                    <a:pt x="528" y="600"/>
                  </a:lnTo>
                  <a:lnTo>
                    <a:pt x="536" y="568"/>
                  </a:lnTo>
                  <a:lnTo>
                    <a:pt x="520" y="480"/>
                  </a:lnTo>
                  <a:lnTo>
                    <a:pt x="480" y="408"/>
                  </a:lnTo>
                  <a:lnTo>
                    <a:pt x="480" y="432"/>
                  </a:lnTo>
                  <a:lnTo>
                    <a:pt x="408" y="360"/>
                  </a:lnTo>
                  <a:lnTo>
                    <a:pt x="392" y="368"/>
                  </a:lnTo>
                  <a:lnTo>
                    <a:pt x="344" y="336"/>
                  </a:lnTo>
                  <a:lnTo>
                    <a:pt x="336" y="304"/>
                  </a:lnTo>
                  <a:lnTo>
                    <a:pt x="280" y="312"/>
                  </a:lnTo>
                  <a:lnTo>
                    <a:pt x="224" y="288"/>
                  </a:lnTo>
                  <a:lnTo>
                    <a:pt x="208" y="336"/>
                  </a:lnTo>
                  <a:lnTo>
                    <a:pt x="136" y="280"/>
                  </a:lnTo>
                  <a:lnTo>
                    <a:pt x="48" y="240"/>
                  </a:lnTo>
                  <a:lnTo>
                    <a:pt x="0" y="248"/>
                  </a:lnTo>
                  <a:lnTo>
                    <a:pt x="8" y="160"/>
                  </a:lnTo>
                  <a:lnTo>
                    <a:pt x="24" y="144"/>
                  </a:lnTo>
                  <a:lnTo>
                    <a:pt x="48" y="152"/>
                  </a:lnTo>
                  <a:lnTo>
                    <a:pt x="72" y="112"/>
                  </a:lnTo>
                  <a:lnTo>
                    <a:pt x="112" y="96"/>
                  </a:lnTo>
                  <a:lnTo>
                    <a:pt x="136" y="80"/>
                  </a:lnTo>
                  <a:lnTo>
                    <a:pt x="136" y="64"/>
                  </a:lnTo>
                  <a:lnTo>
                    <a:pt x="200" y="64"/>
                  </a:lnTo>
                  <a:lnTo>
                    <a:pt x="216" y="32"/>
                  </a:lnTo>
                  <a:lnTo>
                    <a:pt x="216" y="8"/>
                  </a:lnTo>
                  <a:lnTo>
                    <a:pt x="232" y="0"/>
                  </a:lnTo>
                  <a:lnTo>
                    <a:pt x="272" y="8"/>
                  </a:lnTo>
                  <a:lnTo>
                    <a:pt x="288" y="72"/>
                  </a:lnTo>
                  <a:lnTo>
                    <a:pt x="288" y="104"/>
                  </a:lnTo>
                  <a:lnTo>
                    <a:pt x="296" y="128"/>
                  </a:lnTo>
                  <a:lnTo>
                    <a:pt x="312" y="152"/>
                  </a:lnTo>
                  <a:lnTo>
                    <a:pt x="312" y="176"/>
                  </a:lnTo>
                  <a:lnTo>
                    <a:pt x="320" y="192"/>
                  </a:lnTo>
                  <a:lnTo>
                    <a:pt x="336" y="192"/>
                  </a:lnTo>
                  <a:lnTo>
                    <a:pt x="336" y="168"/>
                  </a:lnTo>
                  <a:lnTo>
                    <a:pt x="408" y="176"/>
                  </a:lnTo>
                  <a:lnTo>
                    <a:pt x="408" y="200"/>
                  </a:lnTo>
                  <a:lnTo>
                    <a:pt x="408" y="216"/>
                  </a:lnTo>
                  <a:lnTo>
                    <a:pt x="384" y="240"/>
                  </a:lnTo>
                  <a:lnTo>
                    <a:pt x="384" y="256"/>
                  </a:lnTo>
                  <a:lnTo>
                    <a:pt x="432" y="304"/>
                  </a:lnTo>
                  <a:lnTo>
                    <a:pt x="432" y="328"/>
                  </a:lnTo>
                  <a:lnTo>
                    <a:pt x="488" y="352"/>
                  </a:lnTo>
                  <a:lnTo>
                    <a:pt x="496" y="344"/>
                  </a:lnTo>
                  <a:lnTo>
                    <a:pt x="488" y="312"/>
                  </a:lnTo>
                  <a:lnTo>
                    <a:pt x="528" y="320"/>
                  </a:lnTo>
                  <a:lnTo>
                    <a:pt x="536" y="320"/>
                  </a:lnTo>
                  <a:lnTo>
                    <a:pt x="584" y="320"/>
                  </a:lnTo>
                  <a:lnTo>
                    <a:pt x="608" y="312"/>
                  </a:lnTo>
                  <a:lnTo>
                    <a:pt x="624" y="336"/>
                  </a:lnTo>
                  <a:lnTo>
                    <a:pt x="584" y="368"/>
                  </a:lnTo>
                  <a:lnTo>
                    <a:pt x="576" y="392"/>
                  </a:lnTo>
                  <a:lnTo>
                    <a:pt x="568" y="416"/>
                  </a:lnTo>
                  <a:lnTo>
                    <a:pt x="600" y="456"/>
                  </a:lnTo>
                  <a:lnTo>
                    <a:pt x="640" y="456"/>
                  </a:lnTo>
                </a:path>
              </a:pathLst>
            </a:custGeom>
            <a:solidFill>
              <a:srgbClr val="7F7F7F">
                <a:alpha val="39999"/>
              </a:srgbClr>
            </a:solidFill>
            <a:ln w="9525" cmpd="sng">
              <a:solidFill>
                <a:sysClr val="window" lastClr="FFFFFF"/>
              </a:solidFill>
              <a:bevel/>
            </a:ln>
          </p:spPr>
          <p:txBody>
            <a:bodyPr/>
            <a:lstStyle/>
            <a:p>
              <a:pPr defTabSz="1218565">
                <a:defRPr/>
              </a:pPr>
              <a:endParaRPr lang="zh-CN" altLang="zh-CN" sz="1200" b="1" kern="0">
                <a:solidFill>
                  <a:srgbClr val="000000"/>
                </a:solidFill>
                <a:latin typeface="方正兰亭黑_GBK" panose="02000000000000000000" pitchFamily="2" charset="-122"/>
                <a:ea typeface="方正兰亭黑_GBK" panose="02000000000000000000" pitchFamily="2" charset="-122"/>
                <a:sym typeface="方正兰亭黑_GBK" panose="02000000000000000000" pitchFamily="2" charset="-122"/>
              </a:endParaRPr>
            </a:p>
          </p:txBody>
        </p:sp>
        <p:sp>
          <p:nvSpPr>
            <p:cNvPr id="84" name="Freeform 32"/>
            <p:cNvSpPr>
              <a:spLocks noChangeArrowheads="1"/>
            </p:cNvSpPr>
            <p:nvPr/>
          </p:nvSpPr>
          <p:spPr bwMode="auto">
            <a:xfrm>
              <a:off x="2208275" y="61614"/>
              <a:ext cx="2397436" cy="2117966"/>
            </a:xfrm>
            <a:custGeom>
              <a:avLst/>
              <a:gdLst>
                <a:gd name="T0" fmla="*/ 41 w 1425"/>
                <a:gd name="T1" fmla="*/ 1497 h 1241"/>
                <a:gd name="T2" fmla="*/ 158 w 1425"/>
                <a:gd name="T3" fmla="*/ 1617 h 1241"/>
                <a:gd name="T4" fmla="*/ 339 w 1425"/>
                <a:gd name="T5" fmla="*/ 1629 h 1241"/>
                <a:gd name="T6" fmla="*/ 279 w 1425"/>
                <a:gd name="T7" fmla="*/ 1722 h 1241"/>
                <a:gd name="T8" fmla="*/ 538 w 1425"/>
                <a:gd name="T9" fmla="*/ 1885 h 1241"/>
                <a:gd name="T10" fmla="*/ 639 w 1425"/>
                <a:gd name="T11" fmla="*/ 1829 h 1241"/>
                <a:gd name="T12" fmla="*/ 879 w 1425"/>
                <a:gd name="T13" fmla="*/ 1843 h 1241"/>
                <a:gd name="T14" fmla="*/ 819 w 1425"/>
                <a:gd name="T15" fmla="*/ 2070 h 1241"/>
                <a:gd name="T16" fmla="*/ 1058 w 1425"/>
                <a:gd name="T17" fmla="*/ 2004 h 1241"/>
                <a:gd name="T18" fmla="*/ 1240 w 1425"/>
                <a:gd name="T19" fmla="*/ 1856 h 1241"/>
                <a:gd name="T20" fmla="*/ 1396 w 1425"/>
                <a:gd name="T21" fmla="*/ 2043 h 1241"/>
                <a:gd name="T22" fmla="*/ 1498 w 1425"/>
                <a:gd name="T23" fmla="*/ 2004 h 1241"/>
                <a:gd name="T24" fmla="*/ 1657 w 1425"/>
                <a:gd name="T25" fmla="*/ 1856 h 1241"/>
                <a:gd name="T26" fmla="*/ 1758 w 1425"/>
                <a:gd name="T27" fmla="*/ 1829 h 1241"/>
                <a:gd name="T28" fmla="*/ 1837 w 1425"/>
                <a:gd name="T29" fmla="*/ 1829 h 1241"/>
                <a:gd name="T30" fmla="*/ 1998 w 1425"/>
                <a:gd name="T31" fmla="*/ 1712 h 1241"/>
                <a:gd name="T32" fmla="*/ 2155 w 1425"/>
                <a:gd name="T33" fmla="*/ 1684 h 1241"/>
                <a:gd name="T34" fmla="*/ 2236 w 1425"/>
                <a:gd name="T35" fmla="*/ 1536 h 1241"/>
                <a:gd name="T36" fmla="*/ 2355 w 1425"/>
                <a:gd name="T37" fmla="*/ 1522 h 1241"/>
                <a:gd name="T38" fmla="*/ 2515 w 1425"/>
                <a:gd name="T39" fmla="*/ 1456 h 1241"/>
                <a:gd name="T40" fmla="*/ 2715 w 1425"/>
                <a:gd name="T41" fmla="*/ 1376 h 1241"/>
                <a:gd name="T42" fmla="*/ 2814 w 1425"/>
                <a:gd name="T43" fmla="*/ 1536 h 1241"/>
                <a:gd name="T44" fmla="*/ 2933 w 1425"/>
                <a:gd name="T45" fmla="*/ 1482 h 1241"/>
                <a:gd name="T46" fmla="*/ 2933 w 1425"/>
                <a:gd name="T47" fmla="*/ 1403 h 1241"/>
                <a:gd name="T48" fmla="*/ 3374 w 1425"/>
                <a:gd name="T49" fmla="*/ 1310 h 1241"/>
                <a:gd name="T50" fmla="*/ 3434 w 1425"/>
                <a:gd name="T51" fmla="*/ 1217 h 1241"/>
                <a:gd name="T52" fmla="*/ 3274 w 1425"/>
                <a:gd name="T53" fmla="*/ 1122 h 1241"/>
                <a:gd name="T54" fmla="*/ 3155 w 1425"/>
                <a:gd name="T55" fmla="*/ 934 h 1241"/>
                <a:gd name="T56" fmla="*/ 3334 w 1425"/>
                <a:gd name="T57" fmla="*/ 934 h 1241"/>
                <a:gd name="T58" fmla="*/ 3374 w 1425"/>
                <a:gd name="T59" fmla="*/ 788 h 1241"/>
                <a:gd name="T60" fmla="*/ 3233 w 1425"/>
                <a:gd name="T61" fmla="*/ 721 h 1241"/>
                <a:gd name="T62" fmla="*/ 3472 w 1425"/>
                <a:gd name="T63" fmla="*/ 493 h 1241"/>
                <a:gd name="T64" fmla="*/ 3554 w 1425"/>
                <a:gd name="T65" fmla="*/ 214 h 1241"/>
                <a:gd name="T66" fmla="*/ 3355 w 1425"/>
                <a:gd name="T67" fmla="*/ 214 h 1241"/>
                <a:gd name="T68" fmla="*/ 3155 w 1425"/>
                <a:gd name="T69" fmla="*/ 122 h 1241"/>
                <a:gd name="T70" fmla="*/ 2974 w 1425"/>
                <a:gd name="T71" fmla="*/ 109 h 1241"/>
                <a:gd name="T72" fmla="*/ 2914 w 1425"/>
                <a:gd name="T73" fmla="*/ 0 h 1241"/>
                <a:gd name="T74" fmla="*/ 2896 w 1425"/>
                <a:gd name="T75" fmla="*/ 109 h 1241"/>
                <a:gd name="T76" fmla="*/ 2814 w 1425"/>
                <a:gd name="T77" fmla="*/ 280 h 1241"/>
                <a:gd name="T78" fmla="*/ 2795 w 1425"/>
                <a:gd name="T79" fmla="*/ 401 h 1241"/>
                <a:gd name="T80" fmla="*/ 2476 w 1425"/>
                <a:gd name="T81" fmla="*/ 466 h 1241"/>
                <a:gd name="T82" fmla="*/ 2476 w 1425"/>
                <a:gd name="T83" fmla="*/ 721 h 1241"/>
                <a:gd name="T84" fmla="*/ 2634 w 1425"/>
                <a:gd name="T85" fmla="*/ 695 h 1241"/>
                <a:gd name="T86" fmla="*/ 2836 w 1425"/>
                <a:gd name="T87" fmla="*/ 748 h 1241"/>
                <a:gd name="T88" fmla="*/ 2836 w 1425"/>
                <a:gd name="T89" fmla="*/ 841 h 1241"/>
                <a:gd name="T90" fmla="*/ 2596 w 1425"/>
                <a:gd name="T91" fmla="*/ 895 h 1241"/>
                <a:gd name="T92" fmla="*/ 2476 w 1425"/>
                <a:gd name="T93" fmla="*/ 988 h 1241"/>
                <a:gd name="T94" fmla="*/ 2155 w 1425"/>
                <a:gd name="T95" fmla="*/ 1109 h 1241"/>
                <a:gd name="T96" fmla="*/ 1897 w 1425"/>
                <a:gd name="T97" fmla="*/ 1082 h 1241"/>
                <a:gd name="T98" fmla="*/ 1916 w 1425"/>
                <a:gd name="T99" fmla="*/ 1255 h 1241"/>
                <a:gd name="T100" fmla="*/ 1596 w 1425"/>
                <a:gd name="T101" fmla="*/ 1415 h 1241"/>
                <a:gd name="T102" fmla="*/ 1139 w 1425"/>
                <a:gd name="T103" fmla="*/ 1469 h 1241"/>
                <a:gd name="T104" fmla="*/ 879 w 1425"/>
                <a:gd name="T105" fmla="*/ 1482 h 1241"/>
                <a:gd name="T106" fmla="*/ 620 w 1425"/>
                <a:gd name="T107" fmla="*/ 1441 h 1241"/>
                <a:gd name="T108" fmla="*/ 239 w 1425"/>
                <a:gd name="T109" fmla="*/ 1363 h 1241"/>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25"/>
                <a:gd name="T166" fmla="*/ 0 h 1241"/>
                <a:gd name="T167" fmla="*/ 1425 w 1425"/>
                <a:gd name="T168" fmla="*/ 1241 h 1241"/>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25" h="1241">
                  <a:moveTo>
                    <a:pt x="0" y="784"/>
                  </a:moveTo>
                  <a:lnTo>
                    <a:pt x="16" y="848"/>
                  </a:lnTo>
                  <a:lnTo>
                    <a:pt x="16" y="896"/>
                  </a:lnTo>
                  <a:lnTo>
                    <a:pt x="40" y="928"/>
                  </a:lnTo>
                  <a:lnTo>
                    <a:pt x="48" y="968"/>
                  </a:lnTo>
                  <a:lnTo>
                    <a:pt x="64" y="968"/>
                  </a:lnTo>
                  <a:lnTo>
                    <a:pt x="64" y="944"/>
                  </a:lnTo>
                  <a:lnTo>
                    <a:pt x="136" y="952"/>
                  </a:lnTo>
                  <a:lnTo>
                    <a:pt x="136" y="976"/>
                  </a:lnTo>
                  <a:lnTo>
                    <a:pt x="136" y="992"/>
                  </a:lnTo>
                  <a:lnTo>
                    <a:pt x="112" y="1016"/>
                  </a:lnTo>
                  <a:lnTo>
                    <a:pt x="112" y="1032"/>
                  </a:lnTo>
                  <a:lnTo>
                    <a:pt x="160" y="1080"/>
                  </a:lnTo>
                  <a:lnTo>
                    <a:pt x="160" y="1104"/>
                  </a:lnTo>
                  <a:lnTo>
                    <a:pt x="216" y="1128"/>
                  </a:lnTo>
                  <a:lnTo>
                    <a:pt x="224" y="1120"/>
                  </a:lnTo>
                  <a:lnTo>
                    <a:pt x="216" y="1088"/>
                  </a:lnTo>
                  <a:lnTo>
                    <a:pt x="256" y="1096"/>
                  </a:lnTo>
                  <a:lnTo>
                    <a:pt x="264" y="1096"/>
                  </a:lnTo>
                  <a:lnTo>
                    <a:pt x="336" y="1088"/>
                  </a:lnTo>
                  <a:lnTo>
                    <a:pt x="352" y="1104"/>
                  </a:lnTo>
                  <a:lnTo>
                    <a:pt x="312" y="1144"/>
                  </a:lnTo>
                  <a:lnTo>
                    <a:pt x="296" y="1192"/>
                  </a:lnTo>
                  <a:lnTo>
                    <a:pt x="328" y="1240"/>
                  </a:lnTo>
                  <a:lnTo>
                    <a:pt x="376" y="1232"/>
                  </a:lnTo>
                  <a:lnTo>
                    <a:pt x="400" y="1208"/>
                  </a:lnTo>
                  <a:lnTo>
                    <a:pt x="424" y="1200"/>
                  </a:lnTo>
                  <a:lnTo>
                    <a:pt x="432" y="1136"/>
                  </a:lnTo>
                  <a:lnTo>
                    <a:pt x="488" y="1088"/>
                  </a:lnTo>
                  <a:lnTo>
                    <a:pt x="496" y="1112"/>
                  </a:lnTo>
                  <a:lnTo>
                    <a:pt x="480" y="1176"/>
                  </a:lnTo>
                  <a:lnTo>
                    <a:pt x="520" y="1192"/>
                  </a:lnTo>
                  <a:lnTo>
                    <a:pt x="560" y="1224"/>
                  </a:lnTo>
                  <a:lnTo>
                    <a:pt x="576" y="1224"/>
                  </a:lnTo>
                  <a:lnTo>
                    <a:pt x="592" y="1224"/>
                  </a:lnTo>
                  <a:lnTo>
                    <a:pt x="600" y="1200"/>
                  </a:lnTo>
                  <a:lnTo>
                    <a:pt x="616" y="1200"/>
                  </a:lnTo>
                  <a:lnTo>
                    <a:pt x="608" y="1168"/>
                  </a:lnTo>
                  <a:lnTo>
                    <a:pt x="664" y="1112"/>
                  </a:lnTo>
                  <a:lnTo>
                    <a:pt x="664" y="1096"/>
                  </a:lnTo>
                  <a:lnTo>
                    <a:pt x="696" y="1096"/>
                  </a:lnTo>
                  <a:lnTo>
                    <a:pt x="704" y="1096"/>
                  </a:lnTo>
                  <a:lnTo>
                    <a:pt x="712" y="1080"/>
                  </a:lnTo>
                  <a:lnTo>
                    <a:pt x="720" y="1080"/>
                  </a:lnTo>
                  <a:lnTo>
                    <a:pt x="736" y="1096"/>
                  </a:lnTo>
                  <a:lnTo>
                    <a:pt x="736" y="1072"/>
                  </a:lnTo>
                  <a:lnTo>
                    <a:pt x="760" y="1080"/>
                  </a:lnTo>
                  <a:lnTo>
                    <a:pt x="800" y="1024"/>
                  </a:lnTo>
                  <a:lnTo>
                    <a:pt x="832" y="1016"/>
                  </a:lnTo>
                  <a:lnTo>
                    <a:pt x="848" y="1000"/>
                  </a:lnTo>
                  <a:lnTo>
                    <a:pt x="864" y="1008"/>
                  </a:lnTo>
                  <a:lnTo>
                    <a:pt x="896" y="1000"/>
                  </a:lnTo>
                  <a:lnTo>
                    <a:pt x="872" y="928"/>
                  </a:lnTo>
                  <a:lnTo>
                    <a:pt x="896" y="920"/>
                  </a:lnTo>
                  <a:lnTo>
                    <a:pt x="896" y="888"/>
                  </a:lnTo>
                  <a:lnTo>
                    <a:pt x="928" y="872"/>
                  </a:lnTo>
                  <a:lnTo>
                    <a:pt x="944" y="912"/>
                  </a:lnTo>
                  <a:lnTo>
                    <a:pt x="984" y="888"/>
                  </a:lnTo>
                  <a:lnTo>
                    <a:pt x="1000" y="896"/>
                  </a:lnTo>
                  <a:lnTo>
                    <a:pt x="1008" y="872"/>
                  </a:lnTo>
                  <a:lnTo>
                    <a:pt x="1040" y="880"/>
                  </a:lnTo>
                  <a:lnTo>
                    <a:pt x="1040" y="840"/>
                  </a:lnTo>
                  <a:lnTo>
                    <a:pt x="1088" y="824"/>
                  </a:lnTo>
                  <a:lnTo>
                    <a:pt x="1112" y="864"/>
                  </a:lnTo>
                  <a:lnTo>
                    <a:pt x="1112" y="904"/>
                  </a:lnTo>
                  <a:lnTo>
                    <a:pt x="1128" y="920"/>
                  </a:lnTo>
                  <a:lnTo>
                    <a:pt x="1160" y="912"/>
                  </a:lnTo>
                  <a:lnTo>
                    <a:pt x="1176" y="912"/>
                  </a:lnTo>
                  <a:lnTo>
                    <a:pt x="1176" y="888"/>
                  </a:lnTo>
                  <a:lnTo>
                    <a:pt x="1176" y="864"/>
                  </a:lnTo>
                  <a:lnTo>
                    <a:pt x="1160" y="832"/>
                  </a:lnTo>
                  <a:lnTo>
                    <a:pt x="1176" y="840"/>
                  </a:lnTo>
                  <a:lnTo>
                    <a:pt x="1200" y="872"/>
                  </a:lnTo>
                  <a:lnTo>
                    <a:pt x="1328" y="776"/>
                  </a:lnTo>
                  <a:lnTo>
                    <a:pt x="1352" y="784"/>
                  </a:lnTo>
                  <a:lnTo>
                    <a:pt x="1392" y="752"/>
                  </a:lnTo>
                  <a:lnTo>
                    <a:pt x="1392" y="728"/>
                  </a:lnTo>
                  <a:lnTo>
                    <a:pt x="1376" y="728"/>
                  </a:lnTo>
                  <a:lnTo>
                    <a:pt x="1376" y="688"/>
                  </a:lnTo>
                  <a:lnTo>
                    <a:pt x="1352" y="640"/>
                  </a:lnTo>
                  <a:lnTo>
                    <a:pt x="1312" y="672"/>
                  </a:lnTo>
                  <a:lnTo>
                    <a:pt x="1288" y="616"/>
                  </a:lnTo>
                  <a:lnTo>
                    <a:pt x="1296" y="592"/>
                  </a:lnTo>
                  <a:lnTo>
                    <a:pt x="1264" y="560"/>
                  </a:lnTo>
                  <a:lnTo>
                    <a:pt x="1272" y="536"/>
                  </a:lnTo>
                  <a:lnTo>
                    <a:pt x="1312" y="560"/>
                  </a:lnTo>
                  <a:lnTo>
                    <a:pt x="1336" y="560"/>
                  </a:lnTo>
                  <a:lnTo>
                    <a:pt x="1328" y="512"/>
                  </a:lnTo>
                  <a:lnTo>
                    <a:pt x="1328" y="488"/>
                  </a:lnTo>
                  <a:lnTo>
                    <a:pt x="1352" y="472"/>
                  </a:lnTo>
                  <a:lnTo>
                    <a:pt x="1352" y="456"/>
                  </a:lnTo>
                  <a:lnTo>
                    <a:pt x="1320" y="472"/>
                  </a:lnTo>
                  <a:lnTo>
                    <a:pt x="1296" y="432"/>
                  </a:lnTo>
                  <a:lnTo>
                    <a:pt x="1368" y="336"/>
                  </a:lnTo>
                  <a:lnTo>
                    <a:pt x="1384" y="360"/>
                  </a:lnTo>
                  <a:lnTo>
                    <a:pt x="1392" y="296"/>
                  </a:lnTo>
                  <a:lnTo>
                    <a:pt x="1408" y="272"/>
                  </a:lnTo>
                  <a:lnTo>
                    <a:pt x="1400" y="216"/>
                  </a:lnTo>
                  <a:lnTo>
                    <a:pt x="1424" y="128"/>
                  </a:lnTo>
                  <a:lnTo>
                    <a:pt x="1384" y="88"/>
                  </a:lnTo>
                  <a:lnTo>
                    <a:pt x="1360" y="120"/>
                  </a:lnTo>
                  <a:lnTo>
                    <a:pt x="1344" y="128"/>
                  </a:lnTo>
                  <a:lnTo>
                    <a:pt x="1296" y="144"/>
                  </a:lnTo>
                  <a:lnTo>
                    <a:pt x="1280" y="120"/>
                  </a:lnTo>
                  <a:lnTo>
                    <a:pt x="1264" y="72"/>
                  </a:lnTo>
                  <a:lnTo>
                    <a:pt x="1240" y="56"/>
                  </a:lnTo>
                  <a:lnTo>
                    <a:pt x="1224" y="72"/>
                  </a:lnTo>
                  <a:lnTo>
                    <a:pt x="1192" y="64"/>
                  </a:lnTo>
                  <a:lnTo>
                    <a:pt x="1208" y="32"/>
                  </a:lnTo>
                  <a:lnTo>
                    <a:pt x="1200" y="0"/>
                  </a:lnTo>
                  <a:lnTo>
                    <a:pt x="1168" y="0"/>
                  </a:lnTo>
                  <a:lnTo>
                    <a:pt x="1128" y="40"/>
                  </a:lnTo>
                  <a:lnTo>
                    <a:pt x="1128" y="56"/>
                  </a:lnTo>
                  <a:lnTo>
                    <a:pt x="1160" y="64"/>
                  </a:lnTo>
                  <a:lnTo>
                    <a:pt x="1168" y="88"/>
                  </a:lnTo>
                  <a:lnTo>
                    <a:pt x="1136" y="136"/>
                  </a:lnTo>
                  <a:lnTo>
                    <a:pt x="1128" y="168"/>
                  </a:lnTo>
                  <a:lnTo>
                    <a:pt x="1112" y="200"/>
                  </a:lnTo>
                  <a:lnTo>
                    <a:pt x="1112" y="232"/>
                  </a:lnTo>
                  <a:lnTo>
                    <a:pt x="1120" y="240"/>
                  </a:lnTo>
                  <a:lnTo>
                    <a:pt x="1056" y="288"/>
                  </a:lnTo>
                  <a:lnTo>
                    <a:pt x="1016" y="280"/>
                  </a:lnTo>
                  <a:lnTo>
                    <a:pt x="992" y="280"/>
                  </a:lnTo>
                  <a:lnTo>
                    <a:pt x="944" y="416"/>
                  </a:lnTo>
                  <a:lnTo>
                    <a:pt x="960" y="432"/>
                  </a:lnTo>
                  <a:lnTo>
                    <a:pt x="992" y="432"/>
                  </a:lnTo>
                  <a:lnTo>
                    <a:pt x="1032" y="432"/>
                  </a:lnTo>
                  <a:lnTo>
                    <a:pt x="1040" y="440"/>
                  </a:lnTo>
                  <a:lnTo>
                    <a:pt x="1056" y="416"/>
                  </a:lnTo>
                  <a:lnTo>
                    <a:pt x="1080" y="408"/>
                  </a:lnTo>
                  <a:lnTo>
                    <a:pt x="1104" y="416"/>
                  </a:lnTo>
                  <a:lnTo>
                    <a:pt x="1136" y="448"/>
                  </a:lnTo>
                  <a:lnTo>
                    <a:pt x="1160" y="480"/>
                  </a:lnTo>
                  <a:lnTo>
                    <a:pt x="1160" y="512"/>
                  </a:lnTo>
                  <a:lnTo>
                    <a:pt x="1136" y="504"/>
                  </a:lnTo>
                  <a:lnTo>
                    <a:pt x="1088" y="520"/>
                  </a:lnTo>
                  <a:lnTo>
                    <a:pt x="1048" y="520"/>
                  </a:lnTo>
                  <a:lnTo>
                    <a:pt x="1040" y="536"/>
                  </a:lnTo>
                  <a:lnTo>
                    <a:pt x="1016" y="536"/>
                  </a:lnTo>
                  <a:lnTo>
                    <a:pt x="992" y="560"/>
                  </a:lnTo>
                  <a:lnTo>
                    <a:pt x="992" y="592"/>
                  </a:lnTo>
                  <a:lnTo>
                    <a:pt x="968" y="608"/>
                  </a:lnTo>
                  <a:lnTo>
                    <a:pt x="912" y="616"/>
                  </a:lnTo>
                  <a:lnTo>
                    <a:pt x="864" y="664"/>
                  </a:lnTo>
                  <a:lnTo>
                    <a:pt x="800" y="664"/>
                  </a:lnTo>
                  <a:lnTo>
                    <a:pt x="784" y="648"/>
                  </a:lnTo>
                  <a:lnTo>
                    <a:pt x="760" y="648"/>
                  </a:lnTo>
                  <a:lnTo>
                    <a:pt x="752" y="680"/>
                  </a:lnTo>
                  <a:lnTo>
                    <a:pt x="728" y="704"/>
                  </a:lnTo>
                  <a:lnTo>
                    <a:pt x="768" y="752"/>
                  </a:lnTo>
                  <a:lnTo>
                    <a:pt x="720" y="784"/>
                  </a:lnTo>
                  <a:lnTo>
                    <a:pt x="696" y="824"/>
                  </a:lnTo>
                  <a:lnTo>
                    <a:pt x="640" y="848"/>
                  </a:lnTo>
                  <a:lnTo>
                    <a:pt x="560" y="856"/>
                  </a:lnTo>
                  <a:lnTo>
                    <a:pt x="496" y="864"/>
                  </a:lnTo>
                  <a:lnTo>
                    <a:pt x="456" y="880"/>
                  </a:lnTo>
                  <a:lnTo>
                    <a:pt x="408" y="912"/>
                  </a:lnTo>
                  <a:lnTo>
                    <a:pt x="384" y="912"/>
                  </a:lnTo>
                  <a:lnTo>
                    <a:pt x="352" y="888"/>
                  </a:lnTo>
                  <a:lnTo>
                    <a:pt x="312" y="888"/>
                  </a:lnTo>
                  <a:lnTo>
                    <a:pt x="280" y="864"/>
                  </a:lnTo>
                  <a:lnTo>
                    <a:pt x="248" y="864"/>
                  </a:lnTo>
                  <a:lnTo>
                    <a:pt x="224" y="824"/>
                  </a:lnTo>
                  <a:lnTo>
                    <a:pt x="160" y="816"/>
                  </a:lnTo>
                  <a:lnTo>
                    <a:pt x="96" y="816"/>
                  </a:lnTo>
                  <a:lnTo>
                    <a:pt x="64" y="792"/>
                  </a:lnTo>
                  <a:lnTo>
                    <a:pt x="0" y="784"/>
                  </a:lnTo>
                </a:path>
              </a:pathLst>
            </a:custGeom>
            <a:solidFill>
              <a:srgbClr val="7F7F7F">
                <a:alpha val="39999"/>
              </a:srgbClr>
            </a:solidFill>
            <a:ln w="9525" cmpd="sng">
              <a:solidFill>
                <a:sysClr val="window" lastClr="FFFFFF"/>
              </a:solidFill>
              <a:bevel/>
            </a:ln>
          </p:spPr>
          <p:txBody>
            <a:bodyPr/>
            <a:lstStyle/>
            <a:p>
              <a:pPr defTabSz="1218565">
                <a:defRPr/>
              </a:pPr>
              <a:endParaRPr lang="zh-CN" altLang="zh-CN" sz="1200" b="1" kern="0">
                <a:solidFill>
                  <a:srgbClr val="000000"/>
                </a:solidFill>
                <a:latin typeface="方正兰亭黑_GBK" panose="02000000000000000000" pitchFamily="2" charset="-122"/>
                <a:ea typeface="方正兰亭黑_GBK" panose="02000000000000000000" pitchFamily="2" charset="-122"/>
                <a:sym typeface="方正兰亭黑_GBK" panose="02000000000000000000" pitchFamily="2" charset="-122"/>
              </a:endParaRPr>
            </a:p>
          </p:txBody>
        </p:sp>
        <p:sp>
          <p:nvSpPr>
            <p:cNvPr id="85" name="Freeform 33"/>
            <p:cNvSpPr>
              <a:spLocks noChangeArrowheads="1"/>
            </p:cNvSpPr>
            <p:nvPr/>
          </p:nvSpPr>
          <p:spPr bwMode="auto">
            <a:xfrm>
              <a:off x="0" y="417432"/>
              <a:ext cx="2142419" cy="1762148"/>
            </a:xfrm>
            <a:custGeom>
              <a:avLst/>
              <a:gdLst>
                <a:gd name="T0" fmla="*/ 3140 w 1273"/>
                <a:gd name="T1" fmla="*/ 960 h 1033"/>
                <a:gd name="T2" fmla="*/ 3099 w 1273"/>
                <a:gd name="T3" fmla="*/ 1052 h 1033"/>
                <a:gd name="T4" fmla="*/ 2939 w 1273"/>
                <a:gd name="T5" fmla="*/ 1052 h 1033"/>
                <a:gd name="T6" fmla="*/ 2879 w 1273"/>
                <a:gd name="T7" fmla="*/ 1105 h 1033"/>
                <a:gd name="T8" fmla="*/ 2699 w 1273"/>
                <a:gd name="T9" fmla="*/ 1199 h 1033"/>
                <a:gd name="T10" fmla="*/ 2620 w 1273"/>
                <a:gd name="T11" fmla="*/ 1213 h 1033"/>
                <a:gd name="T12" fmla="*/ 2339 w 1273"/>
                <a:gd name="T13" fmla="*/ 1373 h 1033"/>
                <a:gd name="T14" fmla="*/ 2200 w 1273"/>
                <a:gd name="T15" fmla="*/ 1467 h 1033"/>
                <a:gd name="T16" fmla="*/ 2300 w 1273"/>
                <a:gd name="T17" fmla="*/ 1571 h 1033"/>
                <a:gd name="T18" fmla="*/ 2222 w 1273"/>
                <a:gd name="T19" fmla="*/ 1653 h 1033"/>
                <a:gd name="T20" fmla="*/ 2239 w 1273"/>
                <a:gd name="T21" fmla="*/ 1720 h 1033"/>
                <a:gd name="T22" fmla="*/ 2101 w 1273"/>
                <a:gd name="T23" fmla="*/ 1692 h 1033"/>
                <a:gd name="T24" fmla="*/ 2018 w 1273"/>
                <a:gd name="T25" fmla="*/ 1666 h 1033"/>
                <a:gd name="T26" fmla="*/ 1841 w 1273"/>
                <a:gd name="T27" fmla="*/ 1598 h 1033"/>
                <a:gd name="T28" fmla="*/ 1500 w 1273"/>
                <a:gd name="T29" fmla="*/ 1640 h 1033"/>
                <a:gd name="T30" fmla="*/ 1282 w 1273"/>
                <a:gd name="T31" fmla="*/ 1653 h 1033"/>
                <a:gd name="T32" fmla="*/ 1079 w 1273"/>
                <a:gd name="T33" fmla="*/ 1585 h 1033"/>
                <a:gd name="T34" fmla="*/ 920 w 1273"/>
                <a:gd name="T35" fmla="*/ 1598 h 1033"/>
                <a:gd name="T36" fmla="*/ 681 w 1273"/>
                <a:gd name="T37" fmla="*/ 1545 h 1033"/>
                <a:gd name="T38" fmla="*/ 539 w 1273"/>
                <a:gd name="T39" fmla="*/ 1640 h 1033"/>
                <a:gd name="T40" fmla="*/ 381 w 1273"/>
                <a:gd name="T41" fmla="*/ 1571 h 1033"/>
                <a:gd name="T42" fmla="*/ 259 w 1273"/>
                <a:gd name="T43" fmla="*/ 1440 h 1033"/>
                <a:gd name="T44" fmla="*/ 138 w 1273"/>
                <a:gd name="T45" fmla="*/ 1332 h 1033"/>
                <a:gd name="T46" fmla="*/ 160 w 1273"/>
                <a:gd name="T47" fmla="*/ 1291 h 1033"/>
                <a:gd name="T48" fmla="*/ 101 w 1273"/>
                <a:gd name="T49" fmla="*/ 1187 h 1033"/>
                <a:gd name="T50" fmla="*/ 0 w 1273"/>
                <a:gd name="T51" fmla="*/ 1146 h 1033"/>
                <a:gd name="T52" fmla="*/ 79 w 1273"/>
                <a:gd name="T53" fmla="*/ 1146 h 1033"/>
                <a:gd name="T54" fmla="*/ 79 w 1273"/>
                <a:gd name="T55" fmla="*/ 1026 h 1033"/>
                <a:gd name="T56" fmla="*/ 60 w 1273"/>
                <a:gd name="T57" fmla="*/ 947 h 1033"/>
                <a:gd name="T58" fmla="*/ 0 w 1273"/>
                <a:gd name="T59" fmla="*/ 867 h 1033"/>
                <a:gd name="T60" fmla="*/ 221 w 1273"/>
                <a:gd name="T61" fmla="*/ 773 h 1033"/>
                <a:gd name="T62" fmla="*/ 339 w 1273"/>
                <a:gd name="T63" fmla="*/ 760 h 1033"/>
                <a:gd name="T64" fmla="*/ 381 w 1273"/>
                <a:gd name="T65" fmla="*/ 800 h 1033"/>
                <a:gd name="T66" fmla="*/ 500 w 1273"/>
                <a:gd name="T67" fmla="*/ 800 h 1033"/>
                <a:gd name="T68" fmla="*/ 759 w 1273"/>
                <a:gd name="T69" fmla="*/ 760 h 1033"/>
                <a:gd name="T70" fmla="*/ 1041 w 1273"/>
                <a:gd name="T71" fmla="*/ 708 h 1033"/>
                <a:gd name="T72" fmla="*/ 1059 w 1273"/>
                <a:gd name="T73" fmla="*/ 627 h 1033"/>
                <a:gd name="T74" fmla="*/ 1179 w 1273"/>
                <a:gd name="T75" fmla="*/ 388 h 1033"/>
                <a:gd name="T76" fmla="*/ 1140 w 1273"/>
                <a:gd name="T77" fmla="*/ 332 h 1033"/>
                <a:gd name="T78" fmla="*/ 1480 w 1273"/>
                <a:gd name="T79" fmla="*/ 374 h 1033"/>
                <a:gd name="T80" fmla="*/ 1660 w 1273"/>
                <a:gd name="T81" fmla="*/ 159 h 1033"/>
                <a:gd name="T82" fmla="*/ 1959 w 1273"/>
                <a:gd name="T83" fmla="*/ 214 h 1033"/>
                <a:gd name="T84" fmla="*/ 1959 w 1273"/>
                <a:gd name="T85" fmla="*/ 135 h 1033"/>
                <a:gd name="T86" fmla="*/ 2101 w 1273"/>
                <a:gd name="T87" fmla="*/ 66 h 1033"/>
                <a:gd name="T88" fmla="*/ 2200 w 1273"/>
                <a:gd name="T89" fmla="*/ 0 h 1033"/>
                <a:gd name="T90" fmla="*/ 2319 w 1273"/>
                <a:gd name="T91" fmla="*/ 27 h 1033"/>
                <a:gd name="T92" fmla="*/ 2319 w 1273"/>
                <a:gd name="T93" fmla="*/ 80 h 1033"/>
                <a:gd name="T94" fmla="*/ 2401 w 1273"/>
                <a:gd name="T95" fmla="*/ 186 h 1033"/>
                <a:gd name="T96" fmla="*/ 2560 w 1273"/>
                <a:gd name="T97" fmla="*/ 239 h 1033"/>
                <a:gd name="T98" fmla="*/ 2599 w 1273"/>
                <a:gd name="T99" fmla="*/ 414 h 1033"/>
                <a:gd name="T100" fmla="*/ 2539 w 1273"/>
                <a:gd name="T101" fmla="*/ 559 h 1033"/>
                <a:gd name="T102" fmla="*/ 2782 w 1273"/>
                <a:gd name="T103" fmla="*/ 615 h 1033"/>
                <a:gd name="T104" fmla="*/ 3021 w 1273"/>
                <a:gd name="T105" fmla="*/ 732 h 1033"/>
                <a:gd name="T106" fmla="*/ 3082 w 1273"/>
                <a:gd name="T107" fmla="*/ 800 h 1033"/>
                <a:gd name="T108" fmla="*/ 3179 w 1273"/>
                <a:gd name="T109" fmla="*/ 947 h 1033"/>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73"/>
                <a:gd name="T166" fmla="*/ 0 h 1033"/>
                <a:gd name="T167" fmla="*/ 1273 w 1273"/>
                <a:gd name="T168" fmla="*/ 1033 h 1033"/>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73" h="1033">
                  <a:moveTo>
                    <a:pt x="1272" y="568"/>
                  </a:moveTo>
                  <a:lnTo>
                    <a:pt x="1256" y="576"/>
                  </a:lnTo>
                  <a:lnTo>
                    <a:pt x="1256" y="600"/>
                  </a:lnTo>
                  <a:lnTo>
                    <a:pt x="1240" y="632"/>
                  </a:lnTo>
                  <a:lnTo>
                    <a:pt x="1208" y="632"/>
                  </a:lnTo>
                  <a:lnTo>
                    <a:pt x="1176" y="632"/>
                  </a:lnTo>
                  <a:lnTo>
                    <a:pt x="1176" y="648"/>
                  </a:lnTo>
                  <a:lnTo>
                    <a:pt x="1152" y="664"/>
                  </a:lnTo>
                  <a:lnTo>
                    <a:pt x="1112" y="680"/>
                  </a:lnTo>
                  <a:lnTo>
                    <a:pt x="1080" y="720"/>
                  </a:lnTo>
                  <a:lnTo>
                    <a:pt x="1064" y="712"/>
                  </a:lnTo>
                  <a:lnTo>
                    <a:pt x="1048" y="728"/>
                  </a:lnTo>
                  <a:lnTo>
                    <a:pt x="1040" y="816"/>
                  </a:lnTo>
                  <a:lnTo>
                    <a:pt x="936" y="824"/>
                  </a:lnTo>
                  <a:lnTo>
                    <a:pt x="888" y="840"/>
                  </a:lnTo>
                  <a:lnTo>
                    <a:pt x="880" y="880"/>
                  </a:lnTo>
                  <a:lnTo>
                    <a:pt x="920" y="928"/>
                  </a:lnTo>
                  <a:lnTo>
                    <a:pt x="920" y="944"/>
                  </a:lnTo>
                  <a:lnTo>
                    <a:pt x="888" y="968"/>
                  </a:lnTo>
                  <a:lnTo>
                    <a:pt x="888" y="992"/>
                  </a:lnTo>
                  <a:lnTo>
                    <a:pt x="896" y="1000"/>
                  </a:lnTo>
                  <a:lnTo>
                    <a:pt x="896" y="1032"/>
                  </a:lnTo>
                  <a:lnTo>
                    <a:pt x="840" y="1008"/>
                  </a:lnTo>
                  <a:lnTo>
                    <a:pt x="840" y="1016"/>
                  </a:lnTo>
                  <a:lnTo>
                    <a:pt x="816" y="1016"/>
                  </a:lnTo>
                  <a:lnTo>
                    <a:pt x="808" y="1000"/>
                  </a:lnTo>
                  <a:lnTo>
                    <a:pt x="760" y="976"/>
                  </a:lnTo>
                  <a:lnTo>
                    <a:pt x="736" y="960"/>
                  </a:lnTo>
                  <a:lnTo>
                    <a:pt x="624" y="968"/>
                  </a:lnTo>
                  <a:lnTo>
                    <a:pt x="600" y="984"/>
                  </a:lnTo>
                  <a:lnTo>
                    <a:pt x="528" y="984"/>
                  </a:lnTo>
                  <a:lnTo>
                    <a:pt x="512" y="992"/>
                  </a:lnTo>
                  <a:lnTo>
                    <a:pt x="440" y="984"/>
                  </a:lnTo>
                  <a:lnTo>
                    <a:pt x="432" y="952"/>
                  </a:lnTo>
                  <a:lnTo>
                    <a:pt x="384" y="944"/>
                  </a:lnTo>
                  <a:lnTo>
                    <a:pt x="368" y="960"/>
                  </a:lnTo>
                  <a:lnTo>
                    <a:pt x="296" y="928"/>
                  </a:lnTo>
                  <a:lnTo>
                    <a:pt x="272" y="928"/>
                  </a:lnTo>
                  <a:lnTo>
                    <a:pt x="248" y="968"/>
                  </a:lnTo>
                  <a:lnTo>
                    <a:pt x="216" y="984"/>
                  </a:lnTo>
                  <a:lnTo>
                    <a:pt x="176" y="976"/>
                  </a:lnTo>
                  <a:lnTo>
                    <a:pt x="152" y="944"/>
                  </a:lnTo>
                  <a:lnTo>
                    <a:pt x="152" y="872"/>
                  </a:lnTo>
                  <a:lnTo>
                    <a:pt x="104" y="864"/>
                  </a:lnTo>
                  <a:lnTo>
                    <a:pt x="72" y="816"/>
                  </a:lnTo>
                  <a:lnTo>
                    <a:pt x="56" y="800"/>
                  </a:lnTo>
                  <a:lnTo>
                    <a:pt x="48" y="784"/>
                  </a:lnTo>
                  <a:lnTo>
                    <a:pt x="64" y="776"/>
                  </a:lnTo>
                  <a:lnTo>
                    <a:pt x="64" y="752"/>
                  </a:lnTo>
                  <a:lnTo>
                    <a:pt x="40" y="712"/>
                  </a:lnTo>
                  <a:lnTo>
                    <a:pt x="16" y="704"/>
                  </a:lnTo>
                  <a:lnTo>
                    <a:pt x="0" y="688"/>
                  </a:lnTo>
                  <a:lnTo>
                    <a:pt x="16" y="680"/>
                  </a:lnTo>
                  <a:lnTo>
                    <a:pt x="32" y="688"/>
                  </a:lnTo>
                  <a:lnTo>
                    <a:pt x="40" y="672"/>
                  </a:lnTo>
                  <a:lnTo>
                    <a:pt x="32" y="616"/>
                  </a:lnTo>
                  <a:lnTo>
                    <a:pt x="48" y="592"/>
                  </a:lnTo>
                  <a:lnTo>
                    <a:pt x="24" y="568"/>
                  </a:lnTo>
                  <a:lnTo>
                    <a:pt x="0" y="568"/>
                  </a:lnTo>
                  <a:lnTo>
                    <a:pt x="0" y="520"/>
                  </a:lnTo>
                  <a:lnTo>
                    <a:pt x="48" y="464"/>
                  </a:lnTo>
                  <a:lnTo>
                    <a:pt x="88" y="464"/>
                  </a:lnTo>
                  <a:lnTo>
                    <a:pt x="112" y="448"/>
                  </a:lnTo>
                  <a:lnTo>
                    <a:pt x="136" y="456"/>
                  </a:lnTo>
                  <a:lnTo>
                    <a:pt x="144" y="448"/>
                  </a:lnTo>
                  <a:lnTo>
                    <a:pt x="152" y="480"/>
                  </a:lnTo>
                  <a:lnTo>
                    <a:pt x="168" y="472"/>
                  </a:lnTo>
                  <a:lnTo>
                    <a:pt x="200" y="480"/>
                  </a:lnTo>
                  <a:lnTo>
                    <a:pt x="208" y="456"/>
                  </a:lnTo>
                  <a:lnTo>
                    <a:pt x="304" y="456"/>
                  </a:lnTo>
                  <a:lnTo>
                    <a:pt x="320" y="432"/>
                  </a:lnTo>
                  <a:lnTo>
                    <a:pt x="416" y="424"/>
                  </a:lnTo>
                  <a:lnTo>
                    <a:pt x="424" y="408"/>
                  </a:lnTo>
                  <a:lnTo>
                    <a:pt x="424" y="376"/>
                  </a:lnTo>
                  <a:lnTo>
                    <a:pt x="464" y="352"/>
                  </a:lnTo>
                  <a:lnTo>
                    <a:pt x="472" y="232"/>
                  </a:lnTo>
                  <a:lnTo>
                    <a:pt x="456" y="224"/>
                  </a:lnTo>
                  <a:lnTo>
                    <a:pt x="456" y="200"/>
                  </a:lnTo>
                  <a:lnTo>
                    <a:pt x="576" y="208"/>
                  </a:lnTo>
                  <a:lnTo>
                    <a:pt x="592" y="224"/>
                  </a:lnTo>
                  <a:lnTo>
                    <a:pt x="608" y="176"/>
                  </a:lnTo>
                  <a:lnTo>
                    <a:pt x="664" y="96"/>
                  </a:lnTo>
                  <a:lnTo>
                    <a:pt x="744" y="136"/>
                  </a:lnTo>
                  <a:lnTo>
                    <a:pt x="784" y="128"/>
                  </a:lnTo>
                  <a:lnTo>
                    <a:pt x="792" y="104"/>
                  </a:lnTo>
                  <a:lnTo>
                    <a:pt x="784" y="80"/>
                  </a:lnTo>
                  <a:lnTo>
                    <a:pt x="816" y="48"/>
                  </a:lnTo>
                  <a:lnTo>
                    <a:pt x="840" y="40"/>
                  </a:lnTo>
                  <a:lnTo>
                    <a:pt x="872" y="24"/>
                  </a:lnTo>
                  <a:lnTo>
                    <a:pt x="880" y="0"/>
                  </a:lnTo>
                  <a:lnTo>
                    <a:pt x="928" y="8"/>
                  </a:lnTo>
                  <a:lnTo>
                    <a:pt x="928" y="16"/>
                  </a:lnTo>
                  <a:lnTo>
                    <a:pt x="912" y="32"/>
                  </a:lnTo>
                  <a:lnTo>
                    <a:pt x="928" y="48"/>
                  </a:lnTo>
                  <a:lnTo>
                    <a:pt x="936" y="72"/>
                  </a:lnTo>
                  <a:lnTo>
                    <a:pt x="960" y="112"/>
                  </a:lnTo>
                  <a:lnTo>
                    <a:pt x="984" y="120"/>
                  </a:lnTo>
                  <a:lnTo>
                    <a:pt x="1024" y="144"/>
                  </a:lnTo>
                  <a:lnTo>
                    <a:pt x="1024" y="200"/>
                  </a:lnTo>
                  <a:lnTo>
                    <a:pt x="1040" y="248"/>
                  </a:lnTo>
                  <a:lnTo>
                    <a:pt x="1008" y="304"/>
                  </a:lnTo>
                  <a:lnTo>
                    <a:pt x="1016" y="336"/>
                  </a:lnTo>
                  <a:lnTo>
                    <a:pt x="1048" y="360"/>
                  </a:lnTo>
                  <a:lnTo>
                    <a:pt x="1112" y="368"/>
                  </a:lnTo>
                  <a:lnTo>
                    <a:pt x="1160" y="392"/>
                  </a:lnTo>
                  <a:lnTo>
                    <a:pt x="1208" y="440"/>
                  </a:lnTo>
                  <a:lnTo>
                    <a:pt x="1232" y="440"/>
                  </a:lnTo>
                  <a:lnTo>
                    <a:pt x="1232" y="480"/>
                  </a:lnTo>
                  <a:lnTo>
                    <a:pt x="1248" y="520"/>
                  </a:lnTo>
                  <a:lnTo>
                    <a:pt x="1272" y="568"/>
                  </a:lnTo>
                </a:path>
              </a:pathLst>
            </a:custGeom>
            <a:solidFill>
              <a:srgbClr val="7F7F7F">
                <a:alpha val="39999"/>
              </a:srgbClr>
            </a:solidFill>
            <a:ln w="9525" cmpd="sng">
              <a:solidFill>
                <a:sysClr val="window" lastClr="FFFFFF"/>
              </a:solidFill>
              <a:bevel/>
            </a:ln>
          </p:spPr>
          <p:txBody>
            <a:bodyPr/>
            <a:lstStyle/>
            <a:p>
              <a:pPr defTabSz="1218565">
                <a:defRPr/>
              </a:pPr>
              <a:endParaRPr lang="zh-CN" altLang="zh-CN" sz="1200" b="1" kern="0">
                <a:solidFill>
                  <a:srgbClr val="000000"/>
                </a:solidFill>
                <a:latin typeface="方正兰亭黑_GBK" panose="02000000000000000000" pitchFamily="2" charset="-122"/>
                <a:ea typeface="方正兰亭黑_GBK" panose="02000000000000000000" pitchFamily="2" charset="-122"/>
                <a:sym typeface="方正兰亭黑_GBK" panose="02000000000000000000" pitchFamily="2" charset="-122"/>
              </a:endParaRPr>
            </a:p>
          </p:txBody>
        </p:sp>
        <p:sp>
          <p:nvSpPr>
            <p:cNvPr id="86" name="Freeform 34"/>
            <p:cNvSpPr>
              <a:spLocks noChangeArrowheads="1"/>
            </p:cNvSpPr>
            <p:nvPr/>
          </p:nvSpPr>
          <p:spPr bwMode="auto">
            <a:xfrm>
              <a:off x="4458586" y="3652144"/>
              <a:ext cx="214382" cy="440537"/>
            </a:xfrm>
            <a:custGeom>
              <a:avLst/>
              <a:gdLst>
                <a:gd name="T0" fmla="*/ 55 w 129"/>
                <a:gd name="T1" fmla="*/ 395 h 257"/>
                <a:gd name="T2" fmla="*/ 75 w 129"/>
                <a:gd name="T3" fmla="*/ 424 h 257"/>
                <a:gd name="T4" fmla="*/ 130 w 129"/>
                <a:gd name="T5" fmla="*/ 437 h 257"/>
                <a:gd name="T6" fmla="*/ 151 w 129"/>
                <a:gd name="T7" fmla="*/ 382 h 257"/>
                <a:gd name="T8" fmla="*/ 243 w 129"/>
                <a:gd name="T9" fmla="*/ 315 h 257"/>
                <a:gd name="T10" fmla="*/ 243 w 129"/>
                <a:gd name="T11" fmla="*/ 218 h 257"/>
                <a:gd name="T12" fmla="*/ 280 w 129"/>
                <a:gd name="T13" fmla="*/ 164 h 257"/>
                <a:gd name="T14" fmla="*/ 300 w 129"/>
                <a:gd name="T15" fmla="*/ 122 h 257"/>
                <a:gd name="T16" fmla="*/ 263 w 129"/>
                <a:gd name="T17" fmla="*/ 96 h 257"/>
                <a:gd name="T18" fmla="*/ 243 w 129"/>
                <a:gd name="T19" fmla="*/ 0 h 257"/>
                <a:gd name="T20" fmla="*/ 151 w 129"/>
                <a:gd name="T21" fmla="*/ 41 h 257"/>
                <a:gd name="T22" fmla="*/ 114 w 129"/>
                <a:gd name="T23" fmla="*/ 41 h 257"/>
                <a:gd name="T24" fmla="*/ 130 w 129"/>
                <a:gd name="T25" fmla="*/ 69 h 257"/>
                <a:gd name="T26" fmla="*/ 55 w 129"/>
                <a:gd name="T27" fmla="*/ 122 h 257"/>
                <a:gd name="T28" fmla="*/ 55 w 129"/>
                <a:gd name="T29" fmla="*/ 191 h 257"/>
                <a:gd name="T30" fmla="*/ 0 w 129"/>
                <a:gd name="T31" fmla="*/ 231 h 257"/>
                <a:gd name="T32" fmla="*/ 18 w 129"/>
                <a:gd name="T33" fmla="*/ 286 h 257"/>
                <a:gd name="T34" fmla="*/ 38 w 129"/>
                <a:gd name="T35" fmla="*/ 382 h 257"/>
                <a:gd name="T36" fmla="*/ 55 w 129"/>
                <a:gd name="T37" fmla="*/ 395 h 25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29"/>
                <a:gd name="T58" fmla="*/ 0 h 257"/>
                <a:gd name="T59" fmla="*/ 129 w 129"/>
                <a:gd name="T60" fmla="*/ 257 h 25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29" h="257">
                  <a:moveTo>
                    <a:pt x="24" y="232"/>
                  </a:moveTo>
                  <a:lnTo>
                    <a:pt x="32" y="248"/>
                  </a:lnTo>
                  <a:lnTo>
                    <a:pt x="56" y="256"/>
                  </a:lnTo>
                  <a:lnTo>
                    <a:pt x="64" y="224"/>
                  </a:lnTo>
                  <a:lnTo>
                    <a:pt x="104" y="184"/>
                  </a:lnTo>
                  <a:lnTo>
                    <a:pt x="104" y="128"/>
                  </a:lnTo>
                  <a:lnTo>
                    <a:pt x="120" y="96"/>
                  </a:lnTo>
                  <a:lnTo>
                    <a:pt x="128" y="72"/>
                  </a:lnTo>
                  <a:lnTo>
                    <a:pt x="112" y="56"/>
                  </a:lnTo>
                  <a:lnTo>
                    <a:pt x="104" y="0"/>
                  </a:lnTo>
                  <a:lnTo>
                    <a:pt x="64" y="24"/>
                  </a:lnTo>
                  <a:lnTo>
                    <a:pt x="48" y="24"/>
                  </a:lnTo>
                  <a:lnTo>
                    <a:pt x="56" y="40"/>
                  </a:lnTo>
                  <a:lnTo>
                    <a:pt x="24" y="72"/>
                  </a:lnTo>
                  <a:lnTo>
                    <a:pt x="24" y="112"/>
                  </a:lnTo>
                  <a:lnTo>
                    <a:pt x="0" y="136"/>
                  </a:lnTo>
                  <a:lnTo>
                    <a:pt x="8" y="168"/>
                  </a:lnTo>
                  <a:lnTo>
                    <a:pt x="16" y="224"/>
                  </a:lnTo>
                  <a:lnTo>
                    <a:pt x="24" y="232"/>
                  </a:lnTo>
                </a:path>
              </a:pathLst>
            </a:custGeom>
            <a:solidFill>
              <a:srgbClr val="7F7F7F">
                <a:alpha val="39999"/>
              </a:srgbClr>
            </a:solidFill>
            <a:ln w="9525" cmpd="sng">
              <a:solidFill>
                <a:sysClr val="window" lastClr="FFFFFF"/>
              </a:solidFill>
              <a:bevel/>
            </a:ln>
          </p:spPr>
          <p:txBody>
            <a:bodyPr/>
            <a:lstStyle/>
            <a:p>
              <a:pPr defTabSz="1218565">
                <a:defRPr/>
              </a:pPr>
              <a:endParaRPr lang="zh-CN" altLang="zh-CN" sz="1200" b="1" kern="0">
                <a:solidFill>
                  <a:srgbClr val="000000"/>
                </a:solidFill>
                <a:latin typeface="方正兰亭黑_GBK" panose="02000000000000000000" pitchFamily="2" charset="-122"/>
                <a:ea typeface="方正兰亭黑_GBK" panose="02000000000000000000" pitchFamily="2" charset="-122"/>
                <a:sym typeface="方正兰亭黑_GBK" panose="02000000000000000000" pitchFamily="2" charset="-122"/>
              </a:endParaRPr>
            </a:p>
          </p:txBody>
        </p:sp>
      </p:grpSp>
      <p:sp>
        <p:nvSpPr>
          <p:cNvPr id="87" name="Oval 302"/>
          <p:cNvSpPr>
            <a:spLocks noChangeArrowheads="1"/>
          </p:cNvSpPr>
          <p:nvPr/>
        </p:nvSpPr>
        <p:spPr bwMode="auto">
          <a:xfrm>
            <a:off x="2481193" y="2903154"/>
            <a:ext cx="117481" cy="119128"/>
          </a:xfrm>
          <a:prstGeom prst="ellipse">
            <a:avLst/>
          </a:prstGeom>
          <a:solidFill>
            <a:srgbClr val="3A3E4A"/>
          </a:solidFill>
          <a:ln w="12700" cap="flat" cmpd="sng">
            <a:solidFill>
              <a:sysClr val="window" lastClr="FFFFFF"/>
            </a:solidFill>
            <a:bevel/>
          </a:ln>
        </p:spPr>
        <p:txBody>
          <a:bodyPr lIns="91435" tIns="45719" rIns="91435" bIns="45719" anchor="ctr"/>
          <a:lstStyle/>
          <a:p>
            <a:pPr algn="ctr" defTabSz="1218565">
              <a:defRPr/>
            </a:pPr>
            <a:endParaRPr lang="zh-CN" altLang="zh-CN" kern="0">
              <a:solidFill>
                <a:srgbClr val="FFFFFF"/>
              </a:solidFill>
              <a:cs typeface="Calibri" panose="020F0502020204030204" pitchFamily="34" charset="0"/>
              <a:sym typeface="Calibri" panose="020F0502020204030204" pitchFamily="34" charset="0"/>
            </a:endParaRPr>
          </a:p>
        </p:txBody>
      </p:sp>
      <p:sp>
        <p:nvSpPr>
          <p:cNvPr id="88" name="Oval 303"/>
          <p:cNvSpPr>
            <a:spLocks noChangeArrowheads="1"/>
          </p:cNvSpPr>
          <p:nvPr/>
        </p:nvSpPr>
        <p:spPr bwMode="auto">
          <a:xfrm>
            <a:off x="2201780" y="3981649"/>
            <a:ext cx="117481" cy="117538"/>
          </a:xfrm>
          <a:prstGeom prst="ellipse">
            <a:avLst/>
          </a:prstGeom>
          <a:solidFill>
            <a:srgbClr val="3A3E4A"/>
          </a:solidFill>
          <a:ln w="12700" cap="flat" cmpd="sng">
            <a:solidFill>
              <a:sysClr val="window" lastClr="FFFFFF"/>
            </a:solidFill>
            <a:bevel/>
          </a:ln>
        </p:spPr>
        <p:txBody>
          <a:bodyPr lIns="91435" tIns="45719" rIns="91435" bIns="45719" anchor="ctr"/>
          <a:lstStyle/>
          <a:p>
            <a:pPr algn="ctr" defTabSz="1218565">
              <a:defRPr/>
            </a:pPr>
            <a:endParaRPr lang="zh-CN" altLang="zh-CN" kern="0">
              <a:solidFill>
                <a:srgbClr val="FFFFFF"/>
              </a:solidFill>
              <a:cs typeface="Calibri" panose="020F0502020204030204" pitchFamily="34" charset="0"/>
              <a:sym typeface="Calibri" panose="020F0502020204030204" pitchFamily="34" charset="0"/>
            </a:endParaRPr>
          </a:p>
        </p:txBody>
      </p:sp>
      <p:sp>
        <p:nvSpPr>
          <p:cNvPr id="89" name="Oval 304"/>
          <p:cNvSpPr>
            <a:spLocks noChangeArrowheads="1"/>
          </p:cNvSpPr>
          <p:nvPr/>
        </p:nvSpPr>
        <p:spPr bwMode="auto">
          <a:xfrm>
            <a:off x="3987794" y="4391445"/>
            <a:ext cx="117481" cy="117538"/>
          </a:xfrm>
          <a:prstGeom prst="ellipse">
            <a:avLst/>
          </a:prstGeom>
          <a:solidFill>
            <a:srgbClr val="3A3E4A"/>
          </a:solidFill>
          <a:ln w="12700" cap="flat" cmpd="sng">
            <a:solidFill>
              <a:sysClr val="window" lastClr="FFFFFF"/>
            </a:solidFill>
            <a:bevel/>
          </a:ln>
        </p:spPr>
        <p:txBody>
          <a:bodyPr lIns="91435" tIns="45719" rIns="91435" bIns="45719" anchor="ctr"/>
          <a:lstStyle/>
          <a:p>
            <a:pPr algn="ctr" defTabSz="1218565">
              <a:defRPr/>
            </a:pPr>
            <a:endParaRPr lang="zh-CN" altLang="zh-CN" kern="0">
              <a:solidFill>
                <a:srgbClr val="FFFFFF"/>
              </a:solidFill>
              <a:cs typeface="Calibri" panose="020F0502020204030204" pitchFamily="34" charset="0"/>
              <a:sym typeface="Calibri" panose="020F0502020204030204" pitchFamily="34" charset="0"/>
            </a:endParaRPr>
          </a:p>
        </p:txBody>
      </p:sp>
      <p:sp>
        <p:nvSpPr>
          <p:cNvPr id="90" name="Oval 305"/>
          <p:cNvSpPr>
            <a:spLocks noChangeArrowheads="1"/>
          </p:cNvSpPr>
          <p:nvPr/>
        </p:nvSpPr>
        <p:spPr bwMode="auto">
          <a:xfrm>
            <a:off x="4518043" y="4029298"/>
            <a:ext cx="119068" cy="119126"/>
          </a:xfrm>
          <a:prstGeom prst="ellipse">
            <a:avLst/>
          </a:prstGeom>
          <a:solidFill>
            <a:srgbClr val="3A3E4A"/>
          </a:solidFill>
          <a:ln w="12700" cap="flat" cmpd="sng">
            <a:solidFill>
              <a:sysClr val="window" lastClr="FFFFFF"/>
            </a:solidFill>
            <a:bevel/>
          </a:ln>
        </p:spPr>
        <p:txBody>
          <a:bodyPr lIns="91435" tIns="45719" rIns="91435" bIns="45719" anchor="ctr"/>
          <a:lstStyle/>
          <a:p>
            <a:pPr algn="ctr" defTabSz="1218565">
              <a:defRPr/>
            </a:pPr>
            <a:endParaRPr lang="zh-CN" altLang="zh-CN" kern="0">
              <a:solidFill>
                <a:srgbClr val="FFFFFF"/>
              </a:solidFill>
              <a:cs typeface="Calibri" panose="020F0502020204030204" pitchFamily="34" charset="0"/>
              <a:sym typeface="Calibri" panose="020F0502020204030204" pitchFamily="34" charset="0"/>
            </a:endParaRPr>
          </a:p>
        </p:txBody>
      </p:sp>
      <p:sp>
        <p:nvSpPr>
          <p:cNvPr id="91" name="Oval 306"/>
          <p:cNvSpPr>
            <a:spLocks noChangeArrowheads="1"/>
          </p:cNvSpPr>
          <p:nvPr/>
        </p:nvSpPr>
        <p:spPr bwMode="auto">
          <a:xfrm>
            <a:off x="5257851" y="3406661"/>
            <a:ext cx="119068" cy="119126"/>
          </a:xfrm>
          <a:prstGeom prst="ellipse">
            <a:avLst/>
          </a:prstGeom>
          <a:solidFill>
            <a:srgbClr val="3A3E4A"/>
          </a:solidFill>
          <a:ln w="12700" cap="flat" cmpd="sng">
            <a:solidFill>
              <a:sysClr val="window" lastClr="FFFFFF"/>
            </a:solidFill>
            <a:bevel/>
          </a:ln>
        </p:spPr>
        <p:txBody>
          <a:bodyPr lIns="91435" tIns="45719" rIns="91435" bIns="45719" anchor="ctr"/>
          <a:lstStyle/>
          <a:p>
            <a:pPr algn="ctr" defTabSz="1218565">
              <a:defRPr/>
            </a:pPr>
            <a:endParaRPr lang="zh-CN" altLang="zh-CN" kern="0">
              <a:solidFill>
                <a:srgbClr val="FFFFFF"/>
              </a:solidFill>
              <a:cs typeface="Calibri" panose="020F0502020204030204" pitchFamily="34" charset="0"/>
              <a:sym typeface="Calibri" panose="020F0502020204030204" pitchFamily="34" charset="0"/>
            </a:endParaRPr>
          </a:p>
        </p:txBody>
      </p:sp>
      <p:sp>
        <p:nvSpPr>
          <p:cNvPr id="92" name="Oval 307"/>
          <p:cNvSpPr>
            <a:spLocks noChangeArrowheads="1"/>
          </p:cNvSpPr>
          <p:nvPr/>
        </p:nvSpPr>
        <p:spPr bwMode="auto">
          <a:xfrm>
            <a:off x="5781747" y="4310438"/>
            <a:ext cx="117481" cy="119128"/>
          </a:xfrm>
          <a:prstGeom prst="ellipse">
            <a:avLst/>
          </a:prstGeom>
          <a:solidFill>
            <a:srgbClr val="3A3E4A"/>
          </a:solidFill>
          <a:ln w="12700" cap="flat" cmpd="sng">
            <a:solidFill>
              <a:sysClr val="window" lastClr="FFFFFF"/>
            </a:solidFill>
            <a:bevel/>
          </a:ln>
        </p:spPr>
        <p:txBody>
          <a:bodyPr lIns="91435" tIns="45719" rIns="91435" bIns="45719" anchor="ctr"/>
          <a:lstStyle/>
          <a:p>
            <a:pPr algn="ctr" defTabSz="1218565">
              <a:defRPr/>
            </a:pPr>
            <a:endParaRPr lang="zh-CN" altLang="zh-CN" kern="0">
              <a:solidFill>
                <a:srgbClr val="FFFFFF"/>
              </a:solidFill>
              <a:cs typeface="Calibri" panose="020F0502020204030204" pitchFamily="34" charset="0"/>
              <a:sym typeface="Calibri" panose="020F0502020204030204" pitchFamily="34" charset="0"/>
            </a:endParaRPr>
          </a:p>
        </p:txBody>
      </p:sp>
      <p:sp>
        <p:nvSpPr>
          <p:cNvPr id="93" name="Freeform 158"/>
          <p:cNvSpPr>
            <a:spLocks noEditPoints="1"/>
          </p:cNvSpPr>
          <p:nvPr/>
        </p:nvSpPr>
        <p:spPr bwMode="auto">
          <a:xfrm>
            <a:off x="5175214" y="2971852"/>
            <a:ext cx="300633" cy="397532"/>
          </a:xfrm>
          <a:custGeom>
            <a:avLst/>
            <a:gdLst>
              <a:gd name="T0" fmla="*/ 72 w 144"/>
              <a:gd name="T1" fmla="*/ 0 h 192"/>
              <a:gd name="T2" fmla="*/ 0 w 144"/>
              <a:gd name="T3" fmla="*/ 72 h 192"/>
              <a:gd name="T4" fmla="*/ 72 w 144"/>
              <a:gd name="T5" fmla="*/ 192 h 192"/>
              <a:gd name="T6" fmla="*/ 144 w 144"/>
              <a:gd name="T7" fmla="*/ 72 h 192"/>
              <a:gd name="T8" fmla="*/ 72 w 144"/>
              <a:gd name="T9" fmla="*/ 0 h 192"/>
              <a:gd name="T10" fmla="*/ 72 w 144"/>
              <a:gd name="T11" fmla="*/ 120 h 192"/>
              <a:gd name="T12" fmla="*/ 24 w 144"/>
              <a:gd name="T13" fmla="*/ 72 h 192"/>
              <a:gd name="T14" fmla="*/ 72 w 144"/>
              <a:gd name="T15" fmla="*/ 24 h 192"/>
              <a:gd name="T16" fmla="*/ 120 w 144"/>
              <a:gd name="T17" fmla="*/ 72 h 192"/>
              <a:gd name="T18" fmla="*/ 72 w 144"/>
              <a:gd name="T19" fmla="*/ 120 h 192"/>
              <a:gd name="T20" fmla="*/ 72 w 144"/>
              <a:gd name="T21" fmla="*/ 48 h 192"/>
              <a:gd name="T22" fmla="*/ 48 w 144"/>
              <a:gd name="T23" fmla="*/ 72 h 192"/>
              <a:gd name="T24" fmla="*/ 72 w 144"/>
              <a:gd name="T25" fmla="*/ 96 h 192"/>
              <a:gd name="T26" fmla="*/ 96 w 144"/>
              <a:gd name="T27" fmla="*/ 72 h 192"/>
              <a:gd name="T28" fmla="*/ 72 w 144"/>
              <a:gd name="T29" fmla="*/ 48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4" h="192">
                <a:moveTo>
                  <a:pt x="72" y="0"/>
                </a:moveTo>
                <a:cubicBezTo>
                  <a:pt x="32" y="0"/>
                  <a:pt x="0" y="32"/>
                  <a:pt x="0" y="72"/>
                </a:cubicBezTo>
                <a:cubicBezTo>
                  <a:pt x="0" y="112"/>
                  <a:pt x="72" y="192"/>
                  <a:pt x="72" y="192"/>
                </a:cubicBezTo>
                <a:cubicBezTo>
                  <a:pt x="72" y="192"/>
                  <a:pt x="144" y="112"/>
                  <a:pt x="144" y="72"/>
                </a:cubicBezTo>
                <a:cubicBezTo>
                  <a:pt x="144" y="32"/>
                  <a:pt x="112" y="0"/>
                  <a:pt x="72" y="0"/>
                </a:cubicBezTo>
                <a:close/>
                <a:moveTo>
                  <a:pt x="72" y="120"/>
                </a:moveTo>
                <a:cubicBezTo>
                  <a:pt x="45" y="120"/>
                  <a:pt x="24" y="99"/>
                  <a:pt x="24" y="72"/>
                </a:cubicBezTo>
                <a:cubicBezTo>
                  <a:pt x="24" y="45"/>
                  <a:pt x="45" y="24"/>
                  <a:pt x="72" y="24"/>
                </a:cubicBezTo>
                <a:cubicBezTo>
                  <a:pt x="99" y="24"/>
                  <a:pt x="120" y="45"/>
                  <a:pt x="120" y="72"/>
                </a:cubicBezTo>
                <a:cubicBezTo>
                  <a:pt x="120" y="99"/>
                  <a:pt x="99" y="120"/>
                  <a:pt x="72" y="120"/>
                </a:cubicBezTo>
                <a:close/>
                <a:moveTo>
                  <a:pt x="72" y="48"/>
                </a:moveTo>
                <a:cubicBezTo>
                  <a:pt x="59" y="48"/>
                  <a:pt x="48" y="59"/>
                  <a:pt x="48" y="72"/>
                </a:cubicBezTo>
                <a:cubicBezTo>
                  <a:pt x="48" y="85"/>
                  <a:pt x="59" y="96"/>
                  <a:pt x="72" y="96"/>
                </a:cubicBezTo>
                <a:cubicBezTo>
                  <a:pt x="85" y="96"/>
                  <a:pt x="96" y="85"/>
                  <a:pt x="96" y="72"/>
                </a:cubicBezTo>
                <a:cubicBezTo>
                  <a:pt x="96" y="59"/>
                  <a:pt x="85" y="48"/>
                  <a:pt x="72" y="48"/>
                </a:cubicBezTo>
                <a:close/>
              </a:path>
            </a:pathLst>
          </a:custGeom>
          <a:solidFill>
            <a:srgbClr val="3A3E4A"/>
          </a:solidFill>
          <a:ln>
            <a:noFill/>
          </a:ln>
        </p:spPr>
        <p:txBody>
          <a:bodyPr vert="horz" wrap="square" lIns="121898" tIns="60948" rIns="121898" bIns="60948" numCol="1" anchor="t" anchorCtr="0" compatLnSpc="1"/>
          <a:lstStyle/>
          <a:p>
            <a:pPr defTabSz="1218565">
              <a:defRPr/>
            </a:pPr>
            <a:endParaRPr lang="zh-CN" altLang="en-US" kern="0">
              <a:solidFill>
                <a:sysClr val="windowText" lastClr="000000"/>
              </a:solidFill>
            </a:endParaRPr>
          </a:p>
        </p:txBody>
      </p:sp>
      <p:sp>
        <p:nvSpPr>
          <p:cNvPr id="94" name="Freeform 158"/>
          <p:cNvSpPr>
            <a:spLocks noEditPoints="1"/>
          </p:cNvSpPr>
          <p:nvPr/>
        </p:nvSpPr>
        <p:spPr bwMode="auto">
          <a:xfrm>
            <a:off x="4447177" y="3560786"/>
            <a:ext cx="300633" cy="397532"/>
          </a:xfrm>
          <a:custGeom>
            <a:avLst/>
            <a:gdLst>
              <a:gd name="T0" fmla="*/ 72 w 144"/>
              <a:gd name="T1" fmla="*/ 0 h 192"/>
              <a:gd name="T2" fmla="*/ 0 w 144"/>
              <a:gd name="T3" fmla="*/ 72 h 192"/>
              <a:gd name="T4" fmla="*/ 72 w 144"/>
              <a:gd name="T5" fmla="*/ 192 h 192"/>
              <a:gd name="T6" fmla="*/ 144 w 144"/>
              <a:gd name="T7" fmla="*/ 72 h 192"/>
              <a:gd name="T8" fmla="*/ 72 w 144"/>
              <a:gd name="T9" fmla="*/ 0 h 192"/>
              <a:gd name="T10" fmla="*/ 72 w 144"/>
              <a:gd name="T11" fmla="*/ 120 h 192"/>
              <a:gd name="T12" fmla="*/ 24 w 144"/>
              <a:gd name="T13" fmla="*/ 72 h 192"/>
              <a:gd name="T14" fmla="*/ 72 w 144"/>
              <a:gd name="T15" fmla="*/ 24 h 192"/>
              <a:gd name="T16" fmla="*/ 120 w 144"/>
              <a:gd name="T17" fmla="*/ 72 h 192"/>
              <a:gd name="T18" fmla="*/ 72 w 144"/>
              <a:gd name="T19" fmla="*/ 120 h 192"/>
              <a:gd name="T20" fmla="*/ 72 w 144"/>
              <a:gd name="T21" fmla="*/ 48 h 192"/>
              <a:gd name="T22" fmla="*/ 48 w 144"/>
              <a:gd name="T23" fmla="*/ 72 h 192"/>
              <a:gd name="T24" fmla="*/ 72 w 144"/>
              <a:gd name="T25" fmla="*/ 96 h 192"/>
              <a:gd name="T26" fmla="*/ 96 w 144"/>
              <a:gd name="T27" fmla="*/ 72 h 192"/>
              <a:gd name="T28" fmla="*/ 72 w 144"/>
              <a:gd name="T29" fmla="*/ 48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4" h="192">
                <a:moveTo>
                  <a:pt x="72" y="0"/>
                </a:moveTo>
                <a:cubicBezTo>
                  <a:pt x="32" y="0"/>
                  <a:pt x="0" y="32"/>
                  <a:pt x="0" y="72"/>
                </a:cubicBezTo>
                <a:cubicBezTo>
                  <a:pt x="0" y="112"/>
                  <a:pt x="72" y="192"/>
                  <a:pt x="72" y="192"/>
                </a:cubicBezTo>
                <a:cubicBezTo>
                  <a:pt x="72" y="192"/>
                  <a:pt x="144" y="112"/>
                  <a:pt x="144" y="72"/>
                </a:cubicBezTo>
                <a:cubicBezTo>
                  <a:pt x="144" y="32"/>
                  <a:pt x="112" y="0"/>
                  <a:pt x="72" y="0"/>
                </a:cubicBezTo>
                <a:close/>
                <a:moveTo>
                  <a:pt x="72" y="120"/>
                </a:moveTo>
                <a:cubicBezTo>
                  <a:pt x="45" y="120"/>
                  <a:pt x="24" y="99"/>
                  <a:pt x="24" y="72"/>
                </a:cubicBezTo>
                <a:cubicBezTo>
                  <a:pt x="24" y="45"/>
                  <a:pt x="45" y="24"/>
                  <a:pt x="72" y="24"/>
                </a:cubicBezTo>
                <a:cubicBezTo>
                  <a:pt x="99" y="24"/>
                  <a:pt x="120" y="45"/>
                  <a:pt x="120" y="72"/>
                </a:cubicBezTo>
                <a:cubicBezTo>
                  <a:pt x="120" y="99"/>
                  <a:pt x="99" y="120"/>
                  <a:pt x="72" y="120"/>
                </a:cubicBezTo>
                <a:close/>
                <a:moveTo>
                  <a:pt x="72" y="48"/>
                </a:moveTo>
                <a:cubicBezTo>
                  <a:pt x="59" y="48"/>
                  <a:pt x="48" y="59"/>
                  <a:pt x="48" y="72"/>
                </a:cubicBezTo>
                <a:cubicBezTo>
                  <a:pt x="48" y="85"/>
                  <a:pt x="59" y="96"/>
                  <a:pt x="72" y="96"/>
                </a:cubicBezTo>
                <a:cubicBezTo>
                  <a:pt x="85" y="96"/>
                  <a:pt x="96" y="85"/>
                  <a:pt x="96" y="72"/>
                </a:cubicBezTo>
                <a:cubicBezTo>
                  <a:pt x="96" y="59"/>
                  <a:pt x="85" y="48"/>
                  <a:pt x="72" y="48"/>
                </a:cubicBezTo>
                <a:close/>
              </a:path>
            </a:pathLst>
          </a:custGeom>
          <a:solidFill>
            <a:srgbClr val="3A3E4A"/>
          </a:solidFill>
          <a:ln>
            <a:noFill/>
          </a:ln>
        </p:spPr>
        <p:txBody>
          <a:bodyPr vert="horz" wrap="square" lIns="121898" tIns="60948" rIns="121898" bIns="60948" numCol="1" anchor="t" anchorCtr="0" compatLnSpc="1"/>
          <a:lstStyle/>
          <a:p>
            <a:pPr defTabSz="1218565">
              <a:defRPr/>
            </a:pPr>
            <a:endParaRPr lang="zh-CN" altLang="en-US" kern="0">
              <a:solidFill>
                <a:sysClr val="windowText" lastClr="000000"/>
              </a:solidFill>
            </a:endParaRPr>
          </a:p>
        </p:txBody>
      </p:sp>
      <p:sp>
        <p:nvSpPr>
          <p:cNvPr id="95" name="Freeform 158"/>
          <p:cNvSpPr>
            <a:spLocks noEditPoints="1"/>
          </p:cNvSpPr>
          <p:nvPr/>
        </p:nvSpPr>
        <p:spPr bwMode="auto">
          <a:xfrm>
            <a:off x="2110681" y="3560786"/>
            <a:ext cx="300633" cy="397532"/>
          </a:xfrm>
          <a:custGeom>
            <a:avLst/>
            <a:gdLst>
              <a:gd name="T0" fmla="*/ 72 w 144"/>
              <a:gd name="T1" fmla="*/ 0 h 192"/>
              <a:gd name="T2" fmla="*/ 0 w 144"/>
              <a:gd name="T3" fmla="*/ 72 h 192"/>
              <a:gd name="T4" fmla="*/ 72 w 144"/>
              <a:gd name="T5" fmla="*/ 192 h 192"/>
              <a:gd name="T6" fmla="*/ 144 w 144"/>
              <a:gd name="T7" fmla="*/ 72 h 192"/>
              <a:gd name="T8" fmla="*/ 72 w 144"/>
              <a:gd name="T9" fmla="*/ 0 h 192"/>
              <a:gd name="T10" fmla="*/ 72 w 144"/>
              <a:gd name="T11" fmla="*/ 120 h 192"/>
              <a:gd name="T12" fmla="*/ 24 w 144"/>
              <a:gd name="T13" fmla="*/ 72 h 192"/>
              <a:gd name="T14" fmla="*/ 72 w 144"/>
              <a:gd name="T15" fmla="*/ 24 h 192"/>
              <a:gd name="T16" fmla="*/ 120 w 144"/>
              <a:gd name="T17" fmla="*/ 72 h 192"/>
              <a:gd name="T18" fmla="*/ 72 w 144"/>
              <a:gd name="T19" fmla="*/ 120 h 192"/>
              <a:gd name="T20" fmla="*/ 72 w 144"/>
              <a:gd name="T21" fmla="*/ 48 h 192"/>
              <a:gd name="T22" fmla="*/ 48 w 144"/>
              <a:gd name="T23" fmla="*/ 72 h 192"/>
              <a:gd name="T24" fmla="*/ 72 w 144"/>
              <a:gd name="T25" fmla="*/ 96 h 192"/>
              <a:gd name="T26" fmla="*/ 96 w 144"/>
              <a:gd name="T27" fmla="*/ 72 h 192"/>
              <a:gd name="T28" fmla="*/ 72 w 144"/>
              <a:gd name="T29" fmla="*/ 48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4" h="192">
                <a:moveTo>
                  <a:pt x="72" y="0"/>
                </a:moveTo>
                <a:cubicBezTo>
                  <a:pt x="32" y="0"/>
                  <a:pt x="0" y="32"/>
                  <a:pt x="0" y="72"/>
                </a:cubicBezTo>
                <a:cubicBezTo>
                  <a:pt x="0" y="112"/>
                  <a:pt x="72" y="192"/>
                  <a:pt x="72" y="192"/>
                </a:cubicBezTo>
                <a:cubicBezTo>
                  <a:pt x="72" y="192"/>
                  <a:pt x="144" y="112"/>
                  <a:pt x="144" y="72"/>
                </a:cubicBezTo>
                <a:cubicBezTo>
                  <a:pt x="144" y="32"/>
                  <a:pt x="112" y="0"/>
                  <a:pt x="72" y="0"/>
                </a:cubicBezTo>
                <a:close/>
                <a:moveTo>
                  <a:pt x="72" y="120"/>
                </a:moveTo>
                <a:cubicBezTo>
                  <a:pt x="45" y="120"/>
                  <a:pt x="24" y="99"/>
                  <a:pt x="24" y="72"/>
                </a:cubicBezTo>
                <a:cubicBezTo>
                  <a:pt x="24" y="45"/>
                  <a:pt x="45" y="24"/>
                  <a:pt x="72" y="24"/>
                </a:cubicBezTo>
                <a:cubicBezTo>
                  <a:pt x="99" y="24"/>
                  <a:pt x="120" y="45"/>
                  <a:pt x="120" y="72"/>
                </a:cubicBezTo>
                <a:cubicBezTo>
                  <a:pt x="120" y="99"/>
                  <a:pt x="99" y="120"/>
                  <a:pt x="72" y="120"/>
                </a:cubicBezTo>
                <a:close/>
                <a:moveTo>
                  <a:pt x="72" y="48"/>
                </a:moveTo>
                <a:cubicBezTo>
                  <a:pt x="59" y="48"/>
                  <a:pt x="48" y="59"/>
                  <a:pt x="48" y="72"/>
                </a:cubicBezTo>
                <a:cubicBezTo>
                  <a:pt x="48" y="85"/>
                  <a:pt x="59" y="96"/>
                  <a:pt x="72" y="96"/>
                </a:cubicBezTo>
                <a:cubicBezTo>
                  <a:pt x="85" y="96"/>
                  <a:pt x="96" y="85"/>
                  <a:pt x="96" y="72"/>
                </a:cubicBezTo>
                <a:cubicBezTo>
                  <a:pt x="96" y="59"/>
                  <a:pt x="85" y="48"/>
                  <a:pt x="72" y="48"/>
                </a:cubicBezTo>
                <a:close/>
              </a:path>
            </a:pathLst>
          </a:custGeom>
          <a:solidFill>
            <a:srgbClr val="3A3E4A"/>
          </a:solidFill>
          <a:ln>
            <a:noFill/>
          </a:ln>
        </p:spPr>
        <p:txBody>
          <a:bodyPr vert="horz" wrap="square" lIns="121898" tIns="60948" rIns="121898" bIns="60948" numCol="1" anchor="t" anchorCtr="0" compatLnSpc="1"/>
          <a:lstStyle/>
          <a:p>
            <a:pPr defTabSz="1218565">
              <a:defRPr/>
            </a:pPr>
            <a:endParaRPr lang="zh-CN" altLang="en-US" kern="0">
              <a:solidFill>
                <a:sysClr val="windowText" lastClr="000000"/>
              </a:solidFill>
            </a:endParaRPr>
          </a:p>
        </p:txBody>
      </p:sp>
      <p:sp>
        <p:nvSpPr>
          <p:cNvPr id="96" name="Freeform 158"/>
          <p:cNvSpPr>
            <a:spLocks noEditPoints="1"/>
          </p:cNvSpPr>
          <p:nvPr/>
        </p:nvSpPr>
        <p:spPr bwMode="auto">
          <a:xfrm>
            <a:off x="3905329" y="3981647"/>
            <a:ext cx="300633" cy="397532"/>
          </a:xfrm>
          <a:custGeom>
            <a:avLst/>
            <a:gdLst>
              <a:gd name="T0" fmla="*/ 72 w 144"/>
              <a:gd name="T1" fmla="*/ 0 h 192"/>
              <a:gd name="T2" fmla="*/ 0 w 144"/>
              <a:gd name="T3" fmla="*/ 72 h 192"/>
              <a:gd name="T4" fmla="*/ 72 w 144"/>
              <a:gd name="T5" fmla="*/ 192 h 192"/>
              <a:gd name="T6" fmla="*/ 144 w 144"/>
              <a:gd name="T7" fmla="*/ 72 h 192"/>
              <a:gd name="T8" fmla="*/ 72 w 144"/>
              <a:gd name="T9" fmla="*/ 0 h 192"/>
              <a:gd name="T10" fmla="*/ 72 w 144"/>
              <a:gd name="T11" fmla="*/ 120 h 192"/>
              <a:gd name="T12" fmla="*/ 24 w 144"/>
              <a:gd name="T13" fmla="*/ 72 h 192"/>
              <a:gd name="T14" fmla="*/ 72 w 144"/>
              <a:gd name="T15" fmla="*/ 24 h 192"/>
              <a:gd name="T16" fmla="*/ 120 w 144"/>
              <a:gd name="T17" fmla="*/ 72 h 192"/>
              <a:gd name="T18" fmla="*/ 72 w 144"/>
              <a:gd name="T19" fmla="*/ 120 h 192"/>
              <a:gd name="T20" fmla="*/ 72 w 144"/>
              <a:gd name="T21" fmla="*/ 48 h 192"/>
              <a:gd name="T22" fmla="*/ 48 w 144"/>
              <a:gd name="T23" fmla="*/ 72 h 192"/>
              <a:gd name="T24" fmla="*/ 72 w 144"/>
              <a:gd name="T25" fmla="*/ 96 h 192"/>
              <a:gd name="T26" fmla="*/ 96 w 144"/>
              <a:gd name="T27" fmla="*/ 72 h 192"/>
              <a:gd name="T28" fmla="*/ 72 w 144"/>
              <a:gd name="T29" fmla="*/ 48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4" h="192">
                <a:moveTo>
                  <a:pt x="72" y="0"/>
                </a:moveTo>
                <a:cubicBezTo>
                  <a:pt x="32" y="0"/>
                  <a:pt x="0" y="32"/>
                  <a:pt x="0" y="72"/>
                </a:cubicBezTo>
                <a:cubicBezTo>
                  <a:pt x="0" y="112"/>
                  <a:pt x="72" y="192"/>
                  <a:pt x="72" y="192"/>
                </a:cubicBezTo>
                <a:cubicBezTo>
                  <a:pt x="72" y="192"/>
                  <a:pt x="144" y="112"/>
                  <a:pt x="144" y="72"/>
                </a:cubicBezTo>
                <a:cubicBezTo>
                  <a:pt x="144" y="32"/>
                  <a:pt x="112" y="0"/>
                  <a:pt x="72" y="0"/>
                </a:cubicBezTo>
                <a:close/>
                <a:moveTo>
                  <a:pt x="72" y="120"/>
                </a:moveTo>
                <a:cubicBezTo>
                  <a:pt x="45" y="120"/>
                  <a:pt x="24" y="99"/>
                  <a:pt x="24" y="72"/>
                </a:cubicBezTo>
                <a:cubicBezTo>
                  <a:pt x="24" y="45"/>
                  <a:pt x="45" y="24"/>
                  <a:pt x="72" y="24"/>
                </a:cubicBezTo>
                <a:cubicBezTo>
                  <a:pt x="99" y="24"/>
                  <a:pt x="120" y="45"/>
                  <a:pt x="120" y="72"/>
                </a:cubicBezTo>
                <a:cubicBezTo>
                  <a:pt x="120" y="99"/>
                  <a:pt x="99" y="120"/>
                  <a:pt x="72" y="120"/>
                </a:cubicBezTo>
                <a:close/>
                <a:moveTo>
                  <a:pt x="72" y="48"/>
                </a:moveTo>
                <a:cubicBezTo>
                  <a:pt x="59" y="48"/>
                  <a:pt x="48" y="59"/>
                  <a:pt x="48" y="72"/>
                </a:cubicBezTo>
                <a:cubicBezTo>
                  <a:pt x="48" y="85"/>
                  <a:pt x="59" y="96"/>
                  <a:pt x="72" y="96"/>
                </a:cubicBezTo>
                <a:cubicBezTo>
                  <a:pt x="85" y="96"/>
                  <a:pt x="96" y="85"/>
                  <a:pt x="96" y="72"/>
                </a:cubicBezTo>
                <a:cubicBezTo>
                  <a:pt x="96" y="59"/>
                  <a:pt x="85" y="48"/>
                  <a:pt x="72" y="48"/>
                </a:cubicBezTo>
                <a:close/>
              </a:path>
            </a:pathLst>
          </a:custGeom>
          <a:solidFill>
            <a:srgbClr val="3A3E4A"/>
          </a:solidFill>
          <a:ln>
            <a:noFill/>
          </a:ln>
        </p:spPr>
        <p:txBody>
          <a:bodyPr vert="horz" wrap="square" lIns="121898" tIns="60948" rIns="121898" bIns="60948" numCol="1" anchor="t" anchorCtr="0" compatLnSpc="1"/>
          <a:lstStyle/>
          <a:p>
            <a:pPr defTabSz="1218565">
              <a:defRPr/>
            </a:pPr>
            <a:endParaRPr lang="zh-CN" altLang="en-US" kern="0">
              <a:solidFill>
                <a:sysClr val="windowText" lastClr="000000"/>
              </a:solidFill>
            </a:endParaRPr>
          </a:p>
        </p:txBody>
      </p:sp>
      <p:sp>
        <p:nvSpPr>
          <p:cNvPr id="97" name="Freeform 158"/>
          <p:cNvSpPr>
            <a:spLocks noEditPoints="1"/>
          </p:cNvSpPr>
          <p:nvPr/>
        </p:nvSpPr>
        <p:spPr bwMode="auto">
          <a:xfrm>
            <a:off x="2389617" y="2504600"/>
            <a:ext cx="300633" cy="397532"/>
          </a:xfrm>
          <a:custGeom>
            <a:avLst/>
            <a:gdLst>
              <a:gd name="T0" fmla="*/ 72 w 144"/>
              <a:gd name="T1" fmla="*/ 0 h 192"/>
              <a:gd name="T2" fmla="*/ 0 w 144"/>
              <a:gd name="T3" fmla="*/ 72 h 192"/>
              <a:gd name="T4" fmla="*/ 72 w 144"/>
              <a:gd name="T5" fmla="*/ 192 h 192"/>
              <a:gd name="T6" fmla="*/ 144 w 144"/>
              <a:gd name="T7" fmla="*/ 72 h 192"/>
              <a:gd name="T8" fmla="*/ 72 w 144"/>
              <a:gd name="T9" fmla="*/ 0 h 192"/>
              <a:gd name="T10" fmla="*/ 72 w 144"/>
              <a:gd name="T11" fmla="*/ 120 h 192"/>
              <a:gd name="T12" fmla="*/ 24 w 144"/>
              <a:gd name="T13" fmla="*/ 72 h 192"/>
              <a:gd name="T14" fmla="*/ 72 w 144"/>
              <a:gd name="T15" fmla="*/ 24 h 192"/>
              <a:gd name="T16" fmla="*/ 120 w 144"/>
              <a:gd name="T17" fmla="*/ 72 h 192"/>
              <a:gd name="T18" fmla="*/ 72 w 144"/>
              <a:gd name="T19" fmla="*/ 120 h 192"/>
              <a:gd name="T20" fmla="*/ 72 w 144"/>
              <a:gd name="T21" fmla="*/ 48 h 192"/>
              <a:gd name="T22" fmla="*/ 48 w 144"/>
              <a:gd name="T23" fmla="*/ 72 h 192"/>
              <a:gd name="T24" fmla="*/ 72 w 144"/>
              <a:gd name="T25" fmla="*/ 96 h 192"/>
              <a:gd name="T26" fmla="*/ 96 w 144"/>
              <a:gd name="T27" fmla="*/ 72 h 192"/>
              <a:gd name="T28" fmla="*/ 72 w 144"/>
              <a:gd name="T29" fmla="*/ 48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4" h="192">
                <a:moveTo>
                  <a:pt x="72" y="0"/>
                </a:moveTo>
                <a:cubicBezTo>
                  <a:pt x="32" y="0"/>
                  <a:pt x="0" y="32"/>
                  <a:pt x="0" y="72"/>
                </a:cubicBezTo>
                <a:cubicBezTo>
                  <a:pt x="0" y="112"/>
                  <a:pt x="72" y="192"/>
                  <a:pt x="72" y="192"/>
                </a:cubicBezTo>
                <a:cubicBezTo>
                  <a:pt x="72" y="192"/>
                  <a:pt x="144" y="112"/>
                  <a:pt x="144" y="72"/>
                </a:cubicBezTo>
                <a:cubicBezTo>
                  <a:pt x="144" y="32"/>
                  <a:pt x="112" y="0"/>
                  <a:pt x="72" y="0"/>
                </a:cubicBezTo>
                <a:close/>
                <a:moveTo>
                  <a:pt x="72" y="120"/>
                </a:moveTo>
                <a:cubicBezTo>
                  <a:pt x="45" y="120"/>
                  <a:pt x="24" y="99"/>
                  <a:pt x="24" y="72"/>
                </a:cubicBezTo>
                <a:cubicBezTo>
                  <a:pt x="24" y="45"/>
                  <a:pt x="45" y="24"/>
                  <a:pt x="72" y="24"/>
                </a:cubicBezTo>
                <a:cubicBezTo>
                  <a:pt x="99" y="24"/>
                  <a:pt x="120" y="45"/>
                  <a:pt x="120" y="72"/>
                </a:cubicBezTo>
                <a:cubicBezTo>
                  <a:pt x="120" y="99"/>
                  <a:pt x="99" y="120"/>
                  <a:pt x="72" y="120"/>
                </a:cubicBezTo>
                <a:close/>
                <a:moveTo>
                  <a:pt x="72" y="48"/>
                </a:moveTo>
                <a:cubicBezTo>
                  <a:pt x="59" y="48"/>
                  <a:pt x="48" y="59"/>
                  <a:pt x="48" y="72"/>
                </a:cubicBezTo>
                <a:cubicBezTo>
                  <a:pt x="48" y="85"/>
                  <a:pt x="59" y="96"/>
                  <a:pt x="72" y="96"/>
                </a:cubicBezTo>
                <a:cubicBezTo>
                  <a:pt x="85" y="96"/>
                  <a:pt x="96" y="85"/>
                  <a:pt x="96" y="72"/>
                </a:cubicBezTo>
                <a:cubicBezTo>
                  <a:pt x="96" y="59"/>
                  <a:pt x="85" y="48"/>
                  <a:pt x="72" y="48"/>
                </a:cubicBezTo>
                <a:close/>
              </a:path>
            </a:pathLst>
          </a:custGeom>
          <a:solidFill>
            <a:srgbClr val="3A3E4A"/>
          </a:solidFill>
          <a:ln>
            <a:noFill/>
          </a:ln>
        </p:spPr>
        <p:txBody>
          <a:bodyPr vert="horz" wrap="square" lIns="121898" tIns="60948" rIns="121898" bIns="60948" numCol="1" anchor="t" anchorCtr="0" compatLnSpc="1"/>
          <a:lstStyle/>
          <a:p>
            <a:pPr defTabSz="1218565">
              <a:defRPr/>
            </a:pPr>
            <a:endParaRPr lang="zh-CN" altLang="en-US" kern="0">
              <a:solidFill>
                <a:sysClr val="windowText" lastClr="000000"/>
              </a:solidFill>
            </a:endParaRPr>
          </a:p>
        </p:txBody>
      </p:sp>
      <p:sp>
        <p:nvSpPr>
          <p:cNvPr id="98" name="Freeform 158"/>
          <p:cNvSpPr>
            <a:spLocks noEditPoints="1"/>
          </p:cNvSpPr>
          <p:nvPr/>
        </p:nvSpPr>
        <p:spPr bwMode="auto">
          <a:xfrm>
            <a:off x="5680239" y="3893951"/>
            <a:ext cx="300633" cy="397532"/>
          </a:xfrm>
          <a:custGeom>
            <a:avLst/>
            <a:gdLst>
              <a:gd name="T0" fmla="*/ 72 w 144"/>
              <a:gd name="T1" fmla="*/ 0 h 192"/>
              <a:gd name="T2" fmla="*/ 0 w 144"/>
              <a:gd name="T3" fmla="*/ 72 h 192"/>
              <a:gd name="T4" fmla="*/ 72 w 144"/>
              <a:gd name="T5" fmla="*/ 192 h 192"/>
              <a:gd name="T6" fmla="*/ 144 w 144"/>
              <a:gd name="T7" fmla="*/ 72 h 192"/>
              <a:gd name="T8" fmla="*/ 72 w 144"/>
              <a:gd name="T9" fmla="*/ 0 h 192"/>
              <a:gd name="T10" fmla="*/ 72 w 144"/>
              <a:gd name="T11" fmla="*/ 120 h 192"/>
              <a:gd name="T12" fmla="*/ 24 w 144"/>
              <a:gd name="T13" fmla="*/ 72 h 192"/>
              <a:gd name="T14" fmla="*/ 72 w 144"/>
              <a:gd name="T15" fmla="*/ 24 h 192"/>
              <a:gd name="T16" fmla="*/ 120 w 144"/>
              <a:gd name="T17" fmla="*/ 72 h 192"/>
              <a:gd name="T18" fmla="*/ 72 w 144"/>
              <a:gd name="T19" fmla="*/ 120 h 192"/>
              <a:gd name="T20" fmla="*/ 72 w 144"/>
              <a:gd name="T21" fmla="*/ 48 h 192"/>
              <a:gd name="T22" fmla="*/ 48 w 144"/>
              <a:gd name="T23" fmla="*/ 72 h 192"/>
              <a:gd name="T24" fmla="*/ 72 w 144"/>
              <a:gd name="T25" fmla="*/ 96 h 192"/>
              <a:gd name="T26" fmla="*/ 96 w 144"/>
              <a:gd name="T27" fmla="*/ 72 h 192"/>
              <a:gd name="T28" fmla="*/ 72 w 144"/>
              <a:gd name="T29" fmla="*/ 48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4" h="192">
                <a:moveTo>
                  <a:pt x="72" y="0"/>
                </a:moveTo>
                <a:cubicBezTo>
                  <a:pt x="32" y="0"/>
                  <a:pt x="0" y="32"/>
                  <a:pt x="0" y="72"/>
                </a:cubicBezTo>
                <a:cubicBezTo>
                  <a:pt x="0" y="112"/>
                  <a:pt x="72" y="192"/>
                  <a:pt x="72" y="192"/>
                </a:cubicBezTo>
                <a:cubicBezTo>
                  <a:pt x="72" y="192"/>
                  <a:pt x="144" y="112"/>
                  <a:pt x="144" y="72"/>
                </a:cubicBezTo>
                <a:cubicBezTo>
                  <a:pt x="144" y="32"/>
                  <a:pt x="112" y="0"/>
                  <a:pt x="72" y="0"/>
                </a:cubicBezTo>
                <a:close/>
                <a:moveTo>
                  <a:pt x="72" y="120"/>
                </a:moveTo>
                <a:cubicBezTo>
                  <a:pt x="45" y="120"/>
                  <a:pt x="24" y="99"/>
                  <a:pt x="24" y="72"/>
                </a:cubicBezTo>
                <a:cubicBezTo>
                  <a:pt x="24" y="45"/>
                  <a:pt x="45" y="24"/>
                  <a:pt x="72" y="24"/>
                </a:cubicBezTo>
                <a:cubicBezTo>
                  <a:pt x="99" y="24"/>
                  <a:pt x="120" y="45"/>
                  <a:pt x="120" y="72"/>
                </a:cubicBezTo>
                <a:cubicBezTo>
                  <a:pt x="120" y="99"/>
                  <a:pt x="99" y="120"/>
                  <a:pt x="72" y="120"/>
                </a:cubicBezTo>
                <a:close/>
                <a:moveTo>
                  <a:pt x="72" y="48"/>
                </a:moveTo>
                <a:cubicBezTo>
                  <a:pt x="59" y="48"/>
                  <a:pt x="48" y="59"/>
                  <a:pt x="48" y="72"/>
                </a:cubicBezTo>
                <a:cubicBezTo>
                  <a:pt x="48" y="85"/>
                  <a:pt x="59" y="96"/>
                  <a:pt x="72" y="96"/>
                </a:cubicBezTo>
                <a:cubicBezTo>
                  <a:pt x="85" y="96"/>
                  <a:pt x="96" y="85"/>
                  <a:pt x="96" y="72"/>
                </a:cubicBezTo>
                <a:cubicBezTo>
                  <a:pt x="96" y="59"/>
                  <a:pt x="85" y="48"/>
                  <a:pt x="72" y="48"/>
                </a:cubicBezTo>
                <a:close/>
              </a:path>
            </a:pathLst>
          </a:custGeom>
          <a:solidFill>
            <a:srgbClr val="3A3E4A"/>
          </a:solidFill>
          <a:ln>
            <a:noFill/>
          </a:ln>
        </p:spPr>
        <p:txBody>
          <a:bodyPr vert="horz" wrap="square" lIns="121898" tIns="60948" rIns="121898" bIns="60948" numCol="1" anchor="t" anchorCtr="0" compatLnSpc="1"/>
          <a:lstStyle/>
          <a:p>
            <a:pPr defTabSz="1218565">
              <a:defRPr/>
            </a:pPr>
            <a:endParaRPr lang="zh-CN" altLang="en-US" kern="0">
              <a:solidFill>
                <a:sysClr val="windowText" lastClr="000000"/>
              </a:solidFill>
            </a:endParaRPr>
          </a:p>
        </p:txBody>
      </p:sp>
      <p:sp>
        <p:nvSpPr>
          <p:cNvPr id="99" name="矩形 98"/>
          <p:cNvSpPr/>
          <p:nvPr/>
        </p:nvSpPr>
        <p:spPr>
          <a:xfrm>
            <a:off x="7641005" y="2051586"/>
            <a:ext cx="3601265" cy="921446"/>
          </a:xfrm>
          <a:prstGeom prst="rect">
            <a:avLst/>
          </a:prstGeom>
        </p:spPr>
        <p:txBody>
          <a:bodyPr wrap="square" lIns="121898" tIns="60948" rIns="121898" bIns="60948">
            <a:spAutoFit/>
          </a:bodyPr>
          <a:lstStyle/>
          <a:p>
            <a:pPr defTabSz="1218565">
              <a:lnSpc>
                <a:spcPct val="150000"/>
              </a:lnSpc>
              <a:defRPr/>
            </a:pPr>
            <a:r>
              <a:rPr lang="en-US" altLang="zh-CN" sz="1200" kern="0" dirty="0">
                <a:solidFill>
                  <a:srgbClr val="7F7F7F">
                    <a:lumMod val="75000"/>
                  </a:srgbClr>
                </a:solidFill>
                <a:latin typeface="微软雅黑" panose="020B0503020204020204" pitchFamily="34" charset="-122"/>
                <a:ea typeface="微软雅黑" panose="020B0503020204020204" pitchFamily="34" charset="-122"/>
                <a:cs typeface="华文黑体" pitchFamily="2" charset="-122"/>
              </a:rPr>
              <a:t>Click here to add content that matches the </a:t>
            </a:r>
            <a:r>
              <a:rPr lang="en-US" altLang="zh-CN" sz="1200" kern="0" dirty="0" err="1">
                <a:solidFill>
                  <a:srgbClr val="7F7F7F">
                    <a:lumMod val="75000"/>
                  </a:srgbClr>
                </a:solidFill>
                <a:latin typeface="微软雅黑" panose="020B0503020204020204" pitchFamily="34" charset="-122"/>
                <a:ea typeface="微软雅黑" panose="020B0503020204020204" pitchFamily="34" charset="-122"/>
                <a:cs typeface="华文黑体" pitchFamily="2" charset="-122"/>
              </a:rPr>
              <a:t>title.Click</a:t>
            </a:r>
            <a:r>
              <a:rPr lang="en-US" altLang="zh-CN" sz="1200" kern="0" dirty="0">
                <a:solidFill>
                  <a:srgbClr val="7F7F7F">
                    <a:lumMod val="75000"/>
                  </a:srgbClr>
                </a:solidFill>
                <a:latin typeface="微软雅黑" panose="020B0503020204020204" pitchFamily="34" charset="-122"/>
                <a:ea typeface="微软雅黑" panose="020B0503020204020204" pitchFamily="34" charset="-122"/>
                <a:cs typeface="华文黑体" pitchFamily="2" charset="-122"/>
              </a:rPr>
              <a:t> here to add content that matches the title.</a:t>
            </a:r>
            <a:endParaRPr lang="zh-CN" altLang="en-US" sz="1200" kern="0" dirty="0">
              <a:solidFill>
                <a:srgbClr val="7F7F7F">
                  <a:lumMod val="75000"/>
                </a:srgbClr>
              </a:solidFill>
              <a:latin typeface="微软雅黑" panose="020B0503020204020204" pitchFamily="34" charset="-122"/>
              <a:ea typeface="微软雅黑" panose="020B0503020204020204" pitchFamily="34" charset="-122"/>
            </a:endParaRPr>
          </a:p>
        </p:txBody>
      </p:sp>
      <p:sp>
        <p:nvSpPr>
          <p:cNvPr id="100" name="矩形 99"/>
          <p:cNvSpPr/>
          <p:nvPr/>
        </p:nvSpPr>
        <p:spPr>
          <a:xfrm>
            <a:off x="7641005" y="4069192"/>
            <a:ext cx="3601265" cy="921446"/>
          </a:xfrm>
          <a:prstGeom prst="rect">
            <a:avLst/>
          </a:prstGeom>
        </p:spPr>
        <p:txBody>
          <a:bodyPr wrap="square" lIns="121898" tIns="60948" rIns="121898" bIns="60948">
            <a:spAutoFit/>
          </a:bodyPr>
          <a:lstStyle/>
          <a:p>
            <a:pPr defTabSz="1218565">
              <a:lnSpc>
                <a:spcPct val="150000"/>
              </a:lnSpc>
              <a:defRPr/>
            </a:pPr>
            <a:r>
              <a:rPr lang="en-US" altLang="zh-CN" sz="1200" kern="0" dirty="0">
                <a:solidFill>
                  <a:srgbClr val="7F7F7F">
                    <a:lumMod val="75000"/>
                  </a:srgbClr>
                </a:solidFill>
                <a:latin typeface="微软雅黑" panose="020B0503020204020204" pitchFamily="34" charset="-122"/>
                <a:ea typeface="微软雅黑" panose="020B0503020204020204" pitchFamily="34" charset="-122"/>
                <a:cs typeface="华文黑体" pitchFamily="2" charset="-122"/>
              </a:rPr>
              <a:t>Click here to add content that matches the </a:t>
            </a:r>
            <a:r>
              <a:rPr lang="en-US" altLang="zh-CN" sz="1200" kern="0" dirty="0" err="1">
                <a:solidFill>
                  <a:srgbClr val="7F7F7F">
                    <a:lumMod val="75000"/>
                  </a:srgbClr>
                </a:solidFill>
                <a:latin typeface="微软雅黑" panose="020B0503020204020204" pitchFamily="34" charset="-122"/>
                <a:ea typeface="微软雅黑" panose="020B0503020204020204" pitchFamily="34" charset="-122"/>
                <a:cs typeface="华文黑体" pitchFamily="2" charset="-122"/>
              </a:rPr>
              <a:t>title.Click</a:t>
            </a:r>
            <a:r>
              <a:rPr lang="en-US" altLang="zh-CN" sz="1200" kern="0" dirty="0">
                <a:solidFill>
                  <a:srgbClr val="7F7F7F">
                    <a:lumMod val="75000"/>
                  </a:srgbClr>
                </a:solidFill>
                <a:latin typeface="微软雅黑" panose="020B0503020204020204" pitchFamily="34" charset="-122"/>
                <a:ea typeface="微软雅黑" panose="020B0503020204020204" pitchFamily="34" charset="-122"/>
                <a:cs typeface="华文黑体" pitchFamily="2" charset="-122"/>
              </a:rPr>
              <a:t> here to add content that matches the title.</a:t>
            </a:r>
            <a:endParaRPr lang="zh-CN" altLang="en-US" sz="1200" kern="0" dirty="0">
              <a:solidFill>
                <a:srgbClr val="7F7F7F">
                  <a:lumMod val="75000"/>
                </a:srgb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2000">
        <p15:prstTrans prst="wind"/>
      </p:transition>
    </mc:Choice>
    <mc:Fallback xmlns="">
      <p:transition spd="slow" advTm="2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4"/>
                                            </p:tgtEl>
                                            <p:attrNameLst>
                                              <p:attrName>style.visibility</p:attrName>
                                            </p:attrNameLst>
                                          </p:cBhvr>
                                          <p:to>
                                            <p:strVal val="visible"/>
                                          </p:to>
                                        </p:set>
                                        <p:anim calcmode="lin" valueType="num">
                                          <p:cBhvr>
                                            <p:cTn id="7" dur="500" fill="hold"/>
                                            <p:tgtEl>
                                              <p:spTgt spid="54"/>
                                            </p:tgtEl>
                                            <p:attrNameLst>
                                              <p:attrName>ppt_w</p:attrName>
                                            </p:attrNameLst>
                                          </p:cBhvr>
                                          <p:tavLst>
                                            <p:tav tm="0">
                                              <p:val>
                                                <p:fltVal val="0"/>
                                              </p:val>
                                            </p:tav>
                                            <p:tav tm="100000">
                                              <p:val>
                                                <p:strVal val="#ppt_w"/>
                                              </p:val>
                                            </p:tav>
                                          </p:tavLst>
                                        </p:anim>
                                        <p:anim calcmode="lin" valueType="num">
                                          <p:cBhvr>
                                            <p:cTn id="8" dur="500" fill="hold"/>
                                            <p:tgtEl>
                                              <p:spTgt spid="54"/>
                                            </p:tgtEl>
                                            <p:attrNameLst>
                                              <p:attrName>ppt_h</p:attrName>
                                            </p:attrNameLst>
                                          </p:cBhvr>
                                          <p:tavLst>
                                            <p:tav tm="0">
                                              <p:val>
                                                <p:fltVal val="0"/>
                                              </p:val>
                                            </p:tav>
                                            <p:tav tm="100000">
                                              <p:val>
                                                <p:strVal val="#ppt_h"/>
                                              </p:val>
                                            </p:tav>
                                          </p:tavLst>
                                        </p:anim>
                                        <p:animEffect transition="in" filter="fade">
                                          <p:cBhvr>
                                            <p:cTn id="9" dur="500"/>
                                            <p:tgtEl>
                                              <p:spTgt spid="54"/>
                                            </p:tgtEl>
                                          </p:cBhvr>
                                        </p:animEffect>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87"/>
                                            </p:tgtEl>
                                            <p:attrNameLst>
                                              <p:attrName>style.visibility</p:attrName>
                                            </p:attrNameLst>
                                          </p:cBhvr>
                                          <p:to>
                                            <p:strVal val="visible"/>
                                          </p:to>
                                        </p:set>
                                        <p:animEffect transition="in" filter="fade">
                                          <p:cBhvr>
                                            <p:cTn id="13" dur="500"/>
                                            <p:tgtEl>
                                              <p:spTgt spid="8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8"/>
                                            </p:tgtEl>
                                            <p:attrNameLst>
                                              <p:attrName>style.visibility</p:attrName>
                                            </p:attrNameLst>
                                          </p:cBhvr>
                                          <p:to>
                                            <p:strVal val="visible"/>
                                          </p:to>
                                        </p:set>
                                        <p:animEffect transition="in" filter="fade">
                                          <p:cBhvr>
                                            <p:cTn id="16" dur="500"/>
                                            <p:tgtEl>
                                              <p:spTgt spid="8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89"/>
                                            </p:tgtEl>
                                            <p:attrNameLst>
                                              <p:attrName>style.visibility</p:attrName>
                                            </p:attrNameLst>
                                          </p:cBhvr>
                                          <p:to>
                                            <p:strVal val="visible"/>
                                          </p:to>
                                        </p:set>
                                        <p:animEffect transition="in" filter="fade">
                                          <p:cBhvr>
                                            <p:cTn id="19" dur="500"/>
                                            <p:tgtEl>
                                              <p:spTgt spid="89"/>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fade">
                                          <p:cBhvr>
                                            <p:cTn id="22" dur="500"/>
                                            <p:tgtEl>
                                              <p:spTgt spid="90"/>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91"/>
                                            </p:tgtEl>
                                            <p:attrNameLst>
                                              <p:attrName>style.visibility</p:attrName>
                                            </p:attrNameLst>
                                          </p:cBhvr>
                                          <p:to>
                                            <p:strVal val="visible"/>
                                          </p:to>
                                        </p:set>
                                        <p:animEffect transition="in" filter="fade">
                                          <p:cBhvr>
                                            <p:cTn id="25" dur="500"/>
                                            <p:tgtEl>
                                              <p:spTgt spid="91"/>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92"/>
                                            </p:tgtEl>
                                            <p:attrNameLst>
                                              <p:attrName>style.visibility</p:attrName>
                                            </p:attrNameLst>
                                          </p:cBhvr>
                                          <p:to>
                                            <p:strVal val="visible"/>
                                          </p:to>
                                        </p:set>
                                        <p:animEffect transition="in" filter="fade">
                                          <p:cBhvr>
                                            <p:cTn id="28" dur="500"/>
                                            <p:tgtEl>
                                              <p:spTgt spid="92"/>
                                            </p:tgtEl>
                                          </p:cBhvr>
                                        </p:animEffect>
                                      </p:childTnLst>
                                    </p:cTn>
                                  </p:par>
                                </p:childTnLst>
                              </p:cTn>
                            </p:par>
                            <p:par>
                              <p:cTn id="29" fill="hold">
                                <p:stCondLst>
                                  <p:cond delay="1000"/>
                                </p:stCondLst>
                                <p:childTnLst>
                                  <p:par>
                                    <p:cTn id="30" presetID="2" presetClass="entr" presetSubtype="1" fill="hold" grpId="0" nodeType="afterEffect" p14:presetBounceEnd="46000">
                                      <p:stCondLst>
                                        <p:cond delay="0"/>
                                      </p:stCondLst>
                                      <p:childTnLst>
                                        <p:set>
                                          <p:cBhvr>
                                            <p:cTn id="31" dur="1" fill="hold">
                                              <p:stCondLst>
                                                <p:cond delay="0"/>
                                              </p:stCondLst>
                                            </p:cTn>
                                            <p:tgtEl>
                                              <p:spTgt spid="98"/>
                                            </p:tgtEl>
                                            <p:attrNameLst>
                                              <p:attrName>style.visibility</p:attrName>
                                            </p:attrNameLst>
                                          </p:cBhvr>
                                          <p:to>
                                            <p:strVal val="visible"/>
                                          </p:to>
                                        </p:set>
                                        <p:anim calcmode="lin" valueType="num" p14:bounceEnd="46000">
                                          <p:cBhvr additive="base">
                                            <p:cTn id="32" dur="500" fill="hold"/>
                                            <p:tgtEl>
                                              <p:spTgt spid="98"/>
                                            </p:tgtEl>
                                            <p:attrNameLst>
                                              <p:attrName>ppt_x</p:attrName>
                                            </p:attrNameLst>
                                          </p:cBhvr>
                                          <p:tavLst>
                                            <p:tav tm="0">
                                              <p:val>
                                                <p:strVal val="#ppt_x"/>
                                              </p:val>
                                            </p:tav>
                                            <p:tav tm="100000">
                                              <p:val>
                                                <p:strVal val="#ppt_x"/>
                                              </p:val>
                                            </p:tav>
                                          </p:tavLst>
                                        </p:anim>
                                        <p:anim calcmode="lin" valueType="num" p14:bounceEnd="46000">
                                          <p:cBhvr additive="base">
                                            <p:cTn id="33" dur="500" fill="hold"/>
                                            <p:tgtEl>
                                              <p:spTgt spid="98"/>
                                            </p:tgtEl>
                                            <p:attrNameLst>
                                              <p:attrName>ppt_y</p:attrName>
                                            </p:attrNameLst>
                                          </p:cBhvr>
                                          <p:tavLst>
                                            <p:tav tm="0">
                                              <p:val>
                                                <p:strVal val="0-#ppt_h/2"/>
                                              </p:val>
                                            </p:tav>
                                            <p:tav tm="100000">
                                              <p:val>
                                                <p:strVal val="#ppt_y"/>
                                              </p:val>
                                            </p:tav>
                                          </p:tavLst>
                                        </p:anim>
                                      </p:childTnLst>
                                    </p:cTn>
                                  </p:par>
                                  <p:par>
                                    <p:cTn id="34" presetID="2" presetClass="entr" presetSubtype="1" fill="hold" grpId="0" nodeType="withEffect" p14:presetBounceEnd="46000">
                                      <p:stCondLst>
                                        <p:cond delay="200"/>
                                      </p:stCondLst>
                                      <p:childTnLst>
                                        <p:set>
                                          <p:cBhvr>
                                            <p:cTn id="35" dur="1" fill="hold">
                                              <p:stCondLst>
                                                <p:cond delay="0"/>
                                              </p:stCondLst>
                                            </p:cTn>
                                            <p:tgtEl>
                                              <p:spTgt spid="93"/>
                                            </p:tgtEl>
                                            <p:attrNameLst>
                                              <p:attrName>style.visibility</p:attrName>
                                            </p:attrNameLst>
                                          </p:cBhvr>
                                          <p:to>
                                            <p:strVal val="visible"/>
                                          </p:to>
                                        </p:set>
                                        <p:anim calcmode="lin" valueType="num" p14:bounceEnd="46000">
                                          <p:cBhvr additive="base">
                                            <p:cTn id="36" dur="500" fill="hold"/>
                                            <p:tgtEl>
                                              <p:spTgt spid="93"/>
                                            </p:tgtEl>
                                            <p:attrNameLst>
                                              <p:attrName>ppt_x</p:attrName>
                                            </p:attrNameLst>
                                          </p:cBhvr>
                                          <p:tavLst>
                                            <p:tav tm="0">
                                              <p:val>
                                                <p:strVal val="#ppt_x"/>
                                              </p:val>
                                            </p:tav>
                                            <p:tav tm="100000">
                                              <p:val>
                                                <p:strVal val="#ppt_x"/>
                                              </p:val>
                                            </p:tav>
                                          </p:tavLst>
                                        </p:anim>
                                        <p:anim calcmode="lin" valueType="num" p14:bounceEnd="46000">
                                          <p:cBhvr additive="base">
                                            <p:cTn id="37" dur="500" fill="hold"/>
                                            <p:tgtEl>
                                              <p:spTgt spid="93"/>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14:presetBounceEnd="46000">
                                      <p:stCondLst>
                                        <p:cond delay="200"/>
                                      </p:stCondLst>
                                      <p:childTnLst>
                                        <p:set>
                                          <p:cBhvr>
                                            <p:cTn id="39" dur="1" fill="hold">
                                              <p:stCondLst>
                                                <p:cond delay="0"/>
                                              </p:stCondLst>
                                            </p:cTn>
                                            <p:tgtEl>
                                              <p:spTgt spid="94"/>
                                            </p:tgtEl>
                                            <p:attrNameLst>
                                              <p:attrName>style.visibility</p:attrName>
                                            </p:attrNameLst>
                                          </p:cBhvr>
                                          <p:to>
                                            <p:strVal val="visible"/>
                                          </p:to>
                                        </p:set>
                                        <p:anim calcmode="lin" valueType="num" p14:bounceEnd="46000">
                                          <p:cBhvr additive="base">
                                            <p:cTn id="40" dur="500" fill="hold"/>
                                            <p:tgtEl>
                                              <p:spTgt spid="94"/>
                                            </p:tgtEl>
                                            <p:attrNameLst>
                                              <p:attrName>ppt_x</p:attrName>
                                            </p:attrNameLst>
                                          </p:cBhvr>
                                          <p:tavLst>
                                            <p:tav tm="0">
                                              <p:val>
                                                <p:strVal val="#ppt_x"/>
                                              </p:val>
                                            </p:tav>
                                            <p:tav tm="100000">
                                              <p:val>
                                                <p:strVal val="#ppt_x"/>
                                              </p:val>
                                            </p:tav>
                                          </p:tavLst>
                                        </p:anim>
                                        <p:anim calcmode="lin" valueType="num" p14:bounceEnd="46000">
                                          <p:cBhvr additive="base">
                                            <p:cTn id="41" dur="500" fill="hold"/>
                                            <p:tgtEl>
                                              <p:spTgt spid="94"/>
                                            </p:tgtEl>
                                            <p:attrNameLst>
                                              <p:attrName>ppt_y</p:attrName>
                                            </p:attrNameLst>
                                          </p:cBhvr>
                                          <p:tavLst>
                                            <p:tav tm="0">
                                              <p:val>
                                                <p:strVal val="0-#ppt_h/2"/>
                                              </p:val>
                                            </p:tav>
                                            <p:tav tm="100000">
                                              <p:val>
                                                <p:strVal val="#ppt_y"/>
                                              </p:val>
                                            </p:tav>
                                          </p:tavLst>
                                        </p:anim>
                                      </p:childTnLst>
                                    </p:cTn>
                                  </p:par>
                                  <p:par>
                                    <p:cTn id="42" presetID="2" presetClass="entr" presetSubtype="1" fill="hold" grpId="0" nodeType="withEffect" p14:presetBounceEnd="46000">
                                      <p:stCondLst>
                                        <p:cond delay="500"/>
                                      </p:stCondLst>
                                      <p:childTnLst>
                                        <p:set>
                                          <p:cBhvr>
                                            <p:cTn id="43" dur="1" fill="hold">
                                              <p:stCondLst>
                                                <p:cond delay="0"/>
                                              </p:stCondLst>
                                            </p:cTn>
                                            <p:tgtEl>
                                              <p:spTgt spid="96"/>
                                            </p:tgtEl>
                                            <p:attrNameLst>
                                              <p:attrName>style.visibility</p:attrName>
                                            </p:attrNameLst>
                                          </p:cBhvr>
                                          <p:to>
                                            <p:strVal val="visible"/>
                                          </p:to>
                                        </p:set>
                                        <p:anim calcmode="lin" valueType="num" p14:bounceEnd="46000">
                                          <p:cBhvr additive="base">
                                            <p:cTn id="44" dur="500" fill="hold"/>
                                            <p:tgtEl>
                                              <p:spTgt spid="96"/>
                                            </p:tgtEl>
                                            <p:attrNameLst>
                                              <p:attrName>ppt_x</p:attrName>
                                            </p:attrNameLst>
                                          </p:cBhvr>
                                          <p:tavLst>
                                            <p:tav tm="0">
                                              <p:val>
                                                <p:strVal val="#ppt_x"/>
                                              </p:val>
                                            </p:tav>
                                            <p:tav tm="100000">
                                              <p:val>
                                                <p:strVal val="#ppt_x"/>
                                              </p:val>
                                            </p:tav>
                                          </p:tavLst>
                                        </p:anim>
                                        <p:anim calcmode="lin" valueType="num" p14:bounceEnd="46000">
                                          <p:cBhvr additive="base">
                                            <p:cTn id="45" dur="500" fill="hold"/>
                                            <p:tgtEl>
                                              <p:spTgt spid="96"/>
                                            </p:tgtEl>
                                            <p:attrNameLst>
                                              <p:attrName>ppt_y</p:attrName>
                                            </p:attrNameLst>
                                          </p:cBhvr>
                                          <p:tavLst>
                                            <p:tav tm="0">
                                              <p:val>
                                                <p:strVal val="0-#ppt_h/2"/>
                                              </p:val>
                                            </p:tav>
                                            <p:tav tm="100000">
                                              <p:val>
                                                <p:strVal val="#ppt_y"/>
                                              </p:val>
                                            </p:tav>
                                          </p:tavLst>
                                        </p:anim>
                                      </p:childTnLst>
                                    </p:cTn>
                                  </p:par>
                                  <p:par>
                                    <p:cTn id="46" presetID="2" presetClass="entr" presetSubtype="1" fill="hold" grpId="0" nodeType="withEffect" p14:presetBounceEnd="46000">
                                      <p:stCondLst>
                                        <p:cond delay="300"/>
                                      </p:stCondLst>
                                      <p:childTnLst>
                                        <p:set>
                                          <p:cBhvr>
                                            <p:cTn id="47" dur="1" fill="hold">
                                              <p:stCondLst>
                                                <p:cond delay="0"/>
                                              </p:stCondLst>
                                            </p:cTn>
                                            <p:tgtEl>
                                              <p:spTgt spid="97"/>
                                            </p:tgtEl>
                                            <p:attrNameLst>
                                              <p:attrName>style.visibility</p:attrName>
                                            </p:attrNameLst>
                                          </p:cBhvr>
                                          <p:to>
                                            <p:strVal val="visible"/>
                                          </p:to>
                                        </p:set>
                                        <p:anim calcmode="lin" valueType="num" p14:bounceEnd="46000">
                                          <p:cBhvr additive="base">
                                            <p:cTn id="48" dur="500" fill="hold"/>
                                            <p:tgtEl>
                                              <p:spTgt spid="97"/>
                                            </p:tgtEl>
                                            <p:attrNameLst>
                                              <p:attrName>ppt_x</p:attrName>
                                            </p:attrNameLst>
                                          </p:cBhvr>
                                          <p:tavLst>
                                            <p:tav tm="0">
                                              <p:val>
                                                <p:strVal val="#ppt_x"/>
                                              </p:val>
                                            </p:tav>
                                            <p:tav tm="100000">
                                              <p:val>
                                                <p:strVal val="#ppt_x"/>
                                              </p:val>
                                            </p:tav>
                                          </p:tavLst>
                                        </p:anim>
                                        <p:anim calcmode="lin" valueType="num" p14:bounceEnd="46000">
                                          <p:cBhvr additive="base">
                                            <p:cTn id="49" dur="500" fill="hold"/>
                                            <p:tgtEl>
                                              <p:spTgt spid="97"/>
                                            </p:tgtEl>
                                            <p:attrNameLst>
                                              <p:attrName>ppt_y</p:attrName>
                                            </p:attrNameLst>
                                          </p:cBhvr>
                                          <p:tavLst>
                                            <p:tav tm="0">
                                              <p:val>
                                                <p:strVal val="0-#ppt_h/2"/>
                                              </p:val>
                                            </p:tav>
                                            <p:tav tm="100000">
                                              <p:val>
                                                <p:strVal val="#ppt_y"/>
                                              </p:val>
                                            </p:tav>
                                          </p:tavLst>
                                        </p:anim>
                                      </p:childTnLst>
                                    </p:cTn>
                                  </p:par>
                                  <p:par>
                                    <p:cTn id="50" presetID="2" presetClass="entr" presetSubtype="1" fill="hold" grpId="0" nodeType="withEffect" p14:presetBounceEnd="46000">
                                      <p:stCondLst>
                                        <p:cond delay="300"/>
                                      </p:stCondLst>
                                      <p:childTnLst>
                                        <p:set>
                                          <p:cBhvr>
                                            <p:cTn id="51" dur="1" fill="hold">
                                              <p:stCondLst>
                                                <p:cond delay="0"/>
                                              </p:stCondLst>
                                            </p:cTn>
                                            <p:tgtEl>
                                              <p:spTgt spid="95"/>
                                            </p:tgtEl>
                                            <p:attrNameLst>
                                              <p:attrName>style.visibility</p:attrName>
                                            </p:attrNameLst>
                                          </p:cBhvr>
                                          <p:to>
                                            <p:strVal val="visible"/>
                                          </p:to>
                                        </p:set>
                                        <p:anim calcmode="lin" valueType="num" p14:bounceEnd="46000">
                                          <p:cBhvr additive="base">
                                            <p:cTn id="52" dur="500" fill="hold"/>
                                            <p:tgtEl>
                                              <p:spTgt spid="95"/>
                                            </p:tgtEl>
                                            <p:attrNameLst>
                                              <p:attrName>ppt_x</p:attrName>
                                            </p:attrNameLst>
                                          </p:cBhvr>
                                          <p:tavLst>
                                            <p:tav tm="0">
                                              <p:val>
                                                <p:strVal val="#ppt_x"/>
                                              </p:val>
                                            </p:tav>
                                            <p:tav tm="100000">
                                              <p:val>
                                                <p:strVal val="#ppt_x"/>
                                              </p:val>
                                            </p:tav>
                                          </p:tavLst>
                                        </p:anim>
                                        <p:anim calcmode="lin" valueType="num" p14:bounceEnd="46000">
                                          <p:cBhvr additive="base">
                                            <p:cTn id="53" dur="500" fill="hold"/>
                                            <p:tgtEl>
                                              <p:spTgt spid="95"/>
                                            </p:tgtEl>
                                            <p:attrNameLst>
                                              <p:attrName>ppt_y</p:attrName>
                                            </p:attrNameLst>
                                          </p:cBhvr>
                                          <p:tavLst>
                                            <p:tav tm="0">
                                              <p:val>
                                                <p:strVal val="0-#ppt_h/2"/>
                                              </p:val>
                                            </p:tav>
                                            <p:tav tm="100000">
                                              <p:val>
                                                <p:strVal val="#ppt_y"/>
                                              </p:val>
                                            </p:tav>
                                          </p:tavLst>
                                        </p:anim>
                                      </p:childTnLst>
                                    </p:cTn>
                                  </p:par>
                                </p:childTnLst>
                              </p:cTn>
                            </p:par>
                            <p:par>
                              <p:cTn id="54" fill="hold">
                                <p:stCondLst>
                                  <p:cond delay="1500"/>
                                </p:stCondLst>
                                <p:childTnLst>
                                  <p:par>
                                    <p:cTn id="55" presetID="42" presetClass="entr" presetSubtype="0" fill="hold" grpId="0" nodeType="afterEffect">
                                      <p:stCondLst>
                                        <p:cond delay="0"/>
                                      </p:stCondLst>
                                      <p:childTnLst>
                                        <p:set>
                                          <p:cBhvr>
                                            <p:cTn id="56" dur="1" fill="hold">
                                              <p:stCondLst>
                                                <p:cond delay="0"/>
                                              </p:stCondLst>
                                            </p:cTn>
                                            <p:tgtEl>
                                              <p:spTgt spid="99"/>
                                            </p:tgtEl>
                                            <p:attrNameLst>
                                              <p:attrName>style.visibility</p:attrName>
                                            </p:attrNameLst>
                                          </p:cBhvr>
                                          <p:to>
                                            <p:strVal val="visible"/>
                                          </p:to>
                                        </p:set>
                                        <p:animEffect transition="in" filter="fade">
                                          <p:cBhvr>
                                            <p:cTn id="57" dur="1000"/>
                                            <p:tgtEl>
                                              <p:spTgt spid="99"/>
                                            </p:tgtEl>
                                          </p:cBhvr>
                                        </p:animEffect>
                                        <p:anim calcmode="lin" valueType="num">
                                          <p:cBhvr>
                                            <p:cTn id="58" dur="1000" fill="hold"/>
                                            <p:tgtEl>
                                              <p:spTgt spid="99"/>
                                            </p:tgtEl>
                                            <p:attrNameLst>
                                              <p:attrName>ppt_x</p:attrName>
                                            </p:attrNameLst>
                                          </p:cBhvr>
                                          <p:tavLst>
                                            <p:tav tm="0">
                                              <p:val>
                                                <p:strVal val="#ppt_x"/>
                                              </p:val>
                                            </p:tav>
                                            <p:tav tm="100000">
                                              <p:val>
                                                <p:strVal val="#ppt_x"/>
                                              </p:val>
                                            </p:tav>
                                          </p:tavLst>
                                        </p:anim>
                                        <p:anim calcmode="lin" valueType="num">
                                          <p:cBhvr>
                                            <p:cTn id="59" dur="1000" fill="hold"/>
                                            <p:tgtEl>
                                              <p:spTgt spid="99"/>
                                            </p:tgtEl>
                                            <p:attrNameLst>
                                              <p:attrName>ppt_y</p:attrName>
                                            </p:attrNameLst>
                                          </p:cBhvr>
                                          <p:tavLst>
                                            <p:tav tm="0">
                                              <p:val>
                                                <p:strVal val="#ppt_y+.1"/>
                                              </p:val>
                                            </p:tav>
                                            <p:tav tm="100000">
                                              <p:val>
                                                <p:strVal val="#ppt_y"/>
                                              </p:val>
                                            </p:tav>
                                          </p:tavLst>
                                        </p:anim>
                                      </p:childTnLst>
                                    </p:cTn>
                                  </p:par>
                                </p:childTnLst>
                              </p:cTn>
                            </p:par>
                            <p:par>
                              <p:cTn id="60" fill="hold">
                                <p:stCondLst>
                                  <p:cond delay="2500"/>
                                </p:stCondLst>
                                <p:childTnLst>
                                  <p:par>
                                    <p:cTn id="61" presetID="47" presetClass="entr" presetSubtype="0" fill="hold" grpId="0" nodeType="afterEffect">
                                      <p:stCondLst>
                                        <p:cond delay="0"/>
                                      </p:stCondLst>
                                      <p:childTnLst>
                                        <p:set>
                                          <p:cBhvr>
                                            <p:cTn id="62" dur="1" fill="hold">
                                              <p:stCondLst>
                                                <p:cond delay="0"/>
                                              </p:stCondLst>
                                            </p:cTn>
                                            <p:tgtEl>
                                              <p:spTgt spid="100"/>
                                            </p:tgtEl>
                                            <p:attrNameLst>
                                              <p:attrName>style.visibility</p:attrName>
                                            </p:attrNameLst>
                                          </p:cBhvr>
                                          <p:to>
                                            <p:strVal val="visible"/>
                                          </p:to>
                                        </p:set>
                                        <p:animEffect transition="in" filter="fade">
                                          <p:cBhvr>
                                            <p:cTn id="63" dur="1000"/>
                                            <p:tgtEl>
                                              <p:spTgt spid="100"/>
                                            </p:tgtEl>
                                          </p:cBhvr>
                                        </p:animEffect>
                                        <p:anim calcmode="lin" valueType="num">
                                          <p:cBhvr>
                                            <p:cTn id="64" dur="1000" fill="hold"/>
                                            <p:tgtEl>
                                              <p:spTgt spid="100"/>
                                            </p:tgtEl>
                                            <p:attrNameLst>
                                              <p:attrName>ppt_x</p:attrName>
                                            </p:attrNameLst>
                                          </p:cBhvr>
                                          <p:tavLst>
                                            <p:tav tm="0">
                                              <p:val>
                                                <p:strVal val="#ppt_x"/>
                                              </p:val>
                                            </p:tav>
                                            <p:tav tm="100000">
                                              <p:val>
                                                <p:strVal val="#ppt_x"/>
                                              </p:val>
                                            </p:tav>
                                          </p:tavLst>
                                        </p:anim>
                                        <p:anim calcmode="lin" valueType="num">
                                          <p:cBhvr>
                                            <p:cTn id="65"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p:bldP spid="100"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4"/>
                                            </p:tgtEl>
                                            <p:attrNameLst>
                                              <p:attrName>style.visibility</p:attrName>
                                            </p:attrNameLst>
                                          </p:cBhvr>
                                          <p:to>
                                            <p:strVal val="visible"/>
                                          </p:to>
                                        </p:set>
                                        <p:anim calcmode="lin" valueType="num">
                                          <p:cBhvr>
                                            <p:cTn id="7" dur="500" fill="hold"/>
                                            <p:tgtEl>
                                              <p:spTgt spid="54"/>
                                            </p:tgtEl>
                                            <p:attrNameLst>
                                              <p:attrName>ppt_w</p:attrName>
                                            </p:attrNameLst>
                                          </p:cBhvr>
                                          <p:tavLst>
                                            <p:tav tm="0">
                                              <p:val>
                                                <p:fltVal val="0"/>
                                              </p:val>
                                            </p:tav>
                                            <p:tav tm="100000">
                                              <p:val>
                                                <p:strVal val="#ppt_w"/>
                                              </p:val>
                                            </p:tav>
                                          </p:tavLst>
                                        </p:anim>
                                        <p:anim calcmode="lin" valueType="num">
                                          <p:cBhvr>
                                            <p:cTn id="8" dur="500" fill="hold"/>
                                            <p:tgtEl>
                                              <p:spTgt spid="54"/>
                                            </p:tgtEl>
                                            <p:attrNameLst>
                                              <p:attrName>ppt_h</p:attrName>
                                            </p:attrNameLst>
                                          </p:cBhvr>
                                          <p:tavLst>
                                            <p:tav tm="0">
                                              <p:val>
                                                <p:fltVal val="0"/>
                                              </p:val>
                                            </p:tav>
                                            <p:tav tm="100000">
                                              <p:val>
                                                <p:strVal val="#ppt_h"/>
                                              </p:val>
                                            </p:tav>
                                          </p:tavLst>
                                        </p:anim>
                                        <p:animEffect transition="in" filter="fade">
                                          <p:cBhvr>
                                            <p:cTn id="9" dur="500"/>
                                            <p:tgtEl>
                                              <p:spTgt spid="54"/>
                                            </p:tgtEl>
                                          </p:cBhvr>
                                        </p:animEffect>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87"/>
                                            </p:tgtEl>
                                            <p:attrNameLst>
                                              <p:attrName>style.visibility</p:attrName>
                                            </p:attrNameLst>
                                          </p:cBhvr>
                                          <p:to>
                                            <p:strVal val="visible"/>
                                          </p:to>
                                        </p:set>
                                        <p:animEffect transition="in" filter="fade">
                                          <p:cBhvr>
                                            <p:cTn id="13" dur="500"/>
                                            <p:tgtEl>
                                              <p:spTgt spid="8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8"/>
                                            </p:tgtEl>
                                            <p:attrNameLst>
                                              <p:attrName>style.visibility</p:attrName>
                                            </p:attrNameLst>
                                          </p:cBhvr>
                                          <p:to>
                                            <p:strVal val="visible"/>
                                          </p:to>
                                        </p:set>
                                        <p:animEffect transition="in" filter="fade">
                                          <p:cBhvr>
                                            <p:cTn id="16" dur="500"/>
                                            <p:tgtEl>
                                              <p:spTgt spid="8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89"/>
                                            </p:tgtEl>
                                            <p:attrNameLst>
                                              <p:attrName>style.visibility</p:attrName>
                                            </p:attrNameLst>
                                          </p:cBhvr>
                                          <p:to>
                                            <p:strVal val="visible"/>
                                          </p:to>
                                        </p:set>
                                        <p:animEffect transition="in" filter="fade">
                                          <p:cBhvr>
                                            <p:cTn id="19" dur="500"/>
                                            <p:tgtEl>
                                              <p:spTgt spid="89"/>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fade">
                                          <p:cBhvr>
                                            <p:cTn id="22" dur="500"/>
                                            <p:tgtEl>
                                              <p:spTgt spid="90"/>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91"/>
                                            </p:tgtEl>
                                            <p:attrNameLst>
                                              <p:attrName>style.visibility</p:attrName>
                                            </p:attrNameLst>
                                          </p:cBhvr>
                                          <p:to>
                                            <p:strVal val="visible"/>
                                          </p:to>
                                        </p:set>
                                        <p:animEffect transition="in" filter="fade">
                                          <p:cBhvr>
                                            <p:cTn id="25" dur="500"/>
                                            <p:tgtEl>
                                              <p:spTgt spid="91"/>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92"/>
                                            </p:tgtEl>
                                            <p:attrNameLst>
                                              <p:attrName>style.visibility</p:attrName>
                                            </p:attrNameLst>
                                          </p:cBhvr>
                                          <p:to>
                                            <p:strVal val="visible"/>
                                          </p:to>
                                        </p:set>
                                        <p:animEffect transition="in" filter="fade">
                                          <p:cBhvr>
                                            <p:cTn id="28" dur="500"/>
                                            <p:tgtEl>
                                              <p:spTgt spid="92"/>
                                            </p:tgtEl>
                                          </p:cBhvr>
                                        </p:animEffect>
                                      </p:childTnLst>
                                    </p:cTn>
                                  </p:par>
                                </p:childTnLst>
                              </p:cTn>
                            </p:par>
                            <p:par>
                              <p:cTn id="29" fill="hold">
                                <p:stCondLst>
                                  <p:cond delay="1000"/>
                                </p:stCondLst>
                                <p:childTnLst>
                                  <p:par>
                                    <p:cTn id="30" presetID="2" presetClass="entr" presetSubtype="1" fill="hold" grpId="0" nodeType="afterEffect">
                                      <p:stCondLst>
                                        <p:cond delay="0"/>
                                      </p:stCondLst>
                                      <p:childTnLst>
                                        <p:set>
                                          <p:cBhvr>
                                            <p:cTn id="31" dur="1" fill="hold">
                                              <p:stCondLst>
                                                <p:cond delay="0"/>
                                              </p:stCondLst>
                                            </p:cTn>
                                            <p:tgtEl>
                                              <p:spTgt spid="98"/>
                                            </p:tgtEl>
                                            <p:attrNameLst>
                                              <p:attrName>style.visibility</p:attrName>
                                            </p:attrNameLst>
                                          </p:cBhvr>
                                          <p:to>
                                            <p:strVal val="visible"/>
                                          </p:to>
                                        </p:set>
                                        <p:anim calcmode="lin" valueType="num">
                                          <p:cBhvr additive="base">
                                            <p:cTn id="32" dur="500" fill="hold"/>
                                            <p:tgtEl>
                                              <p:spTgt spid="98"/>
                                            </p:tgtEl>
                                            <p:attrNameLst>
                                              <p:attrName>ppt_x</p:attrName>
                                            </p:attrNameLst>
                                          </p:cBhvr>
                                          <p:tavLst>
                                            <p:tav tm="0">
                                              <p:val>
                                                <p:strVal val="#ppt_x"/>
                                              </p:val>
                                            </p:tav>
                                            <p:tav tm="100000">
                                              <p:val>
                                                <p:strVal val="#ppt_x"/>
                                              </p:val>
                                            </p:tav>
                                          </p:tavLst>
                                        </p:anim>
                                        <p:anim calcmode="lin" valueType="num">
                                          <p:cBhvr additive="base">
                                            <p:cTn id="33" dur="500" fill="hold"/>
                                            <p:tgtEl>
                                              <p:spTgt spid="98"/>
                                            </p:tgtEl>
                                            <p:attrNameLst>
                                              <p:attrName>ppt_y</p:attrName>
                                            </p:attrNameLst>
                                          </p:cBhvr>
                                          <p:tavLst>
                                            <p:tav tm="0">
                                              <p:val>
                                                <p:strVal val="0-#ppt_h/2"/>
                                              </p:val>
                                            </p:tav>
                                            <p:tav tm="100000">
                                              <p:val>
                                                <p:strVal val="#ppt_y"/>
                                              </p:val>
                                            </p:tav>
                                          </p:tavLst>
                                        </p:anim>
                                      </p:childTnLst>
                                    </p:cTn>
                                  </p:par>
                                  <p:par>
                                    <p:cTn id="34" presetID="2" presetClass="entr" presetSubtype="1" fill="hold" grpId="0" nodeType="withEffect">
                                      <p:stCondLst>
                                        <p:cond delay="200"/>
                                      </p:stCondLst>
                                      <p:childTnLst>
                                        <p:set>
                                          <p:cBhvr>
                                            <p:cTn id="35" dur="1" fill="hold">
                                              <p:stCondLst>
                                                <p:cond delay="0"/>
                                              </p:stCondLst>
                                            </p:cTn>
                                            <p:tgtEl>
                                              <p:spTgt spid="93"/>
                                            </p:tgtEl>
                                            <p:attrNameLst>
                                              <p:attrName>style.visibility</p:attrName>
                                            </p:attrNameLst>
                                          </p:cBhvr>
                                          <p:to>
                                            <p:strVal val="visible"/>
                                          </p:to>
                                        </p:set>
                                        <p:anim calcmode="lin" valueType="num">
                                          <p:cBhvr additive="base">
                                            <p:cTn id="36" dur="500" fill="hold"/>
                                            <p:tgtEl>
                                              <p:spTgt spid="93"/>
                                            </p:tgtEl>
                                            <p:attrNameLst>
                                              <p:attrName>ppt_x</p:attrName>
                                            </p:attrNameLst>
                                          </p:cBhvr>
                                          <p:tavLst>
                                            <p:tav tm="0">
                                              <p:val>
                                                <p:strVal val="#ppt_x"/>
                                              </p:val>
                                            </p:tav>
                                            <p:tav tm="100000">
                                              <p:val>
                                                <p:strVal val="#ppt_x"/>
                                              </p:val>
                                            </p:tav>
                                          </p:tavLst>
                                        </p:anim>
                                        <p:anim calcmode="lin" valueType="num">
                                          <p:cBhvr additive="base">
                                            <p:cTn id="37" dur="500" fill="hold"/>
                                            <p:tgtEl>
                                              <p:spTgt spid="93"/>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200"/>
                                      </p:stCondLst>
                                      <p:childTnLst>
                                        <p:set>
                                          <p:cBhvr>
                                            <p:cTn id="39" dur="1" fill="hold">
                                              <p:stCondLst>
                                                <p:cond delay="0"/>
                                              </p:stCondLst>
                                            </p:cTn>
                                            <p:tgtEl>
                                              <p:spTgt spid="94"/>
                                            </p:tgtEl>
                                            <p:attrNameLst>
                                              <p:attrName>style.visibility</p:attrName>
                                            </p:attrNameLst>
                                          </p:cBhvr>
                                          <p:to>
                                            <p:strVal val="visible"/>
                                          </p:to>
                                        </p:set>
                                        <p:anim calcmode="lin" valueType="num">
                                          <p:cBhvr additive="base">
                                            <p:cTn id="40" dur="500" fill="hold"/>
                                            <p:tgtEl>
                                              <p:spTgt spid="94"/>
                                            </p:tgtEl>
                                            <p:attrNameLst>
                                              <p:attrName>ppt_x</p:attrName>
                                            </p:attrNameLst>
                                          </p:cBhvr>
                                          <p:tavLst>
                                            <p:tav tm="0">
                                              <p:val>
                                                <p:strVal val="#ppt_x"/>
                                              </p:val>
                                            </p:tav>
                                            <p:tav tm="100000">
                                              <p:val>
                                                <p:strVal val="#ppt_x"/>
                                              </p:val>
                                            </p:tav>
                                          </p:tavLst>
                                        </p:anim>
                                        <p:anim calcmode="lin" valueType="num">
                                          <p:cBhvr additive="base">
                                            <p:cTn id="41" dur="500" fill="hold"/>
                                            <p:tgtEl>
                                              <p:spTgt spid="94"/>
                                            </p:tgtEl>
                                            <p:attrNameLst>
                                              <p:attrName>ppt_y</p:attrName>
                                            </p:attrNameLst>
                                          </p:cBhvr>
                                          <p:tavLst>
                                            <p:tav tm="0">
                                              <p:val>
                                                <p:strVal val="0-#ppt_h/2"/>
                                              </p:val>
                                            </p:tav>
                                            <p:tav tm="100000">
                                              <p:val>
                                                <p:strVal val="#ppt_y"/>
                                              </p:val>
                                            </p:tav>
                                          </p:tavLst>
                                        </p:anim>
                                      </p:childTnLst>
                                    </p:cTn>
                                  </p:par>
                                  <p:par>
                                    <p:cTn id="42" presetID="2" presetClass="entr" presetSubtype="1" fill="hold" grpId="0" nodeType="withEffect">
                                      <p:stCondLst>
                                        <p:cond delay="50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ppt_x"/>
                                              </p:val>
                                            </p:tav>
                                            <p:tav tm="100000">
                                              <p:val>
                                                <p:strVal val="#ppt_x"/>
                                              </p:val>
                                            </p:tav>
                                          </p:tavLst>
                                        </p:anim>
                                        <p:anim calcmode="lin" valueType="num">
                                          <p:cBhvr additive="base">
                                            <p:cTn id="45" dur="500" fill="hold"/>
                                            <p:tgtEl>
                                              <p:spTgt spid="96"/>
                                            </p:tgtEl>
                                            <p:attrNameLst>
                                              <p:attrName>ppt_y</p:attrName>
                                            </p:attrNameLst>
                                          </p:cBhvr>
                                          <p:tavLst>
                                            <p:tav tm="0">
                                              <p:val>
                                                <p:strVal val="0-#ppt_h/2"/>
                                              </p:val>
                                            </p:tav>
                                            <p:tav tm="100000">
                                              <p:val>
                                                <p:strVal val="#ppt_y"/>
                                              </p:val>
                                            </p:tav>
                                          </p:tavLst>
                                        </p:anim>
                                      </p:childTnLst>
                                    </p:cTn>
                                  </p:par>
                                  <p:par>
                                    <p:cTn id="46" presetID="2" presetClass="entr" presetSubtype="1" fill="hold" grpId="0" nodeType="withEffect">
                                      <p:stCondLst>
                                        <p:cond delay="300"/>
                                      </p:stCondLst>
                                      <p:childTnLst>
                                        <p:set>
                                          <p:cBhvr>
                                            <p:cTn id="47" dur="1" fill="hold">
                                              <p:stCondLst>
                                                <p:cond delay="0"/>
                                              </p:stCondLst>
                                            </p:cTn>
                                            <p:tgtEl>
                                              <p:spTgt spid="97"/>
                                            </p:tgtEl>
                                            <p:attrNameLst>
                                              <p:attrName>style.visibility</p:attrName>
                                            </p:attrNameLst>
                                          </p:cBhvr>
                                          <p:to>
                                            <p:strVal val="visible"/>
                                          </p:to>
                                        </p:set>
                                        <p:anim calcmode="lin" valueType="num">
                                          <p:cBhvr additive="base">
                                            <p:cTn id="48" dur="500" fill="hold"/>
                                            <p:tgtEl>
                                              <p:spTgt spid="97"/>
                                            </p:tgtEl>
                                            <p:attrNameLst>
                                              <p:attrName>ppt_x</p:attrName>
                                            </p:attrNameLst>
                                          </p:cBhvr>
                                          <p:tavLst>
                                            <p:tav tm="0">
                                              <p:val>
                                                <p:strVal val="#ppt_x"/>
                                              </p:val>
                                            </p:tav>
                                            <p:tav tm="100000">
                                              <p:val>
                                                <p:strVal val="#ppt_x"/>
                                              </p:val>
                                            </p:tav>
                                          </p:tavLst>
                                        </p:anim>
                                        <p:anim calcmode="lin" valueType="num">
                                          <p:cBhvr additive="base">
                                            <p:cTn id="49" dur="500" fill="hold"/>
                                            <p:tgtEl>
                                              <p:spTgt spid="97"/>
                                            </p:tgtEl>
                                            <p:attrNameLst>
                                              <p:attrName>ppt_y</p:attrName>
                                            </p:attrNameLst>
                                          </p:cBhvr>
                                          <p:tavLst>
                                            <p:tav tm="0">
                                              <p:val>
                                                <p:strVal val="0-#ppt_h/2"/>
                                              </p:val>
                                            </p:tav>
                                            <p:tav tm="100000">
                                              <p:val>
                                                <p:strVal val="#ppt_y"/>
                                              </p:val>
                                            </p:tav>
                                          </p:tavLst>
                                        </p:anim>
                                      </p:childTnLst>
                                    </p:cTn>
                                  </p:par>
                                  <p:par>
                                    <p:cTn id="50" presetID="2" presetClass="entr" presetSubtype="1" fill="hold" grpId="0" nodeType="withEffect">
                                      <p:stCondLst>
                                        <p:cond delay="300"/>
                                      </p:stCondLst>
                                      <p:childTnLst>
                                        <p:set>
                                          <p:cBhvr>
                                            <p:cTn id="51" dur="1" fill="hold">
                                              <p:stCondLst>
                                                <p:cond delay="0"/>
                                              </p:stCondLst>
                                            </p:cTn>
                                            <p:tgtEl>
                                              <p:spTgt spid="95"/>
                                            </p:tgtEl>
                                            <p:attrNameLst>
                                              <p:attrName>style.visibility</p:attrName>
                                            </p:attrNameLst>
                                          </p:cBhvr>
                                          <p:to>
                                            <p:strVal val="visible"/>
                                          </p:to>
                                        </p:set>
                                        <p:anim calcmode="lin" valueType="num">
                                          <p:cBhvr additive="base">
                                            <p:cTn id="52" dur="500" fill="hold"/>
                                            <p:tgtEl>
                                              <p:spTgt spid="95"/>
                                            </p:tgtEl>
                                            <p:attrNameLst>
                                              <p:attrName>ppt_x</p:attrName>
                                            </p:attrNameLst>
                                          </p:cBhvr>
                                          <p:tavLst>
                                            <p:tav tm="0">
                                              <p:val>
                                                <p:strVal val="#ppt_x"/>
                                              </p:val>
                                            </p:tav>
                                            <p:tav tm="100000">
                                              <p:val>
                                                <p:strVal val="#ppt_x"/>
                                              </p:val>
                                            </p:tav>
                                          </p:tavLst>
                                        </p:anim>
                                        <p:anim calcmode="lin" valueType="num">
                                          <p:cBhvr additive="base">
                                            <p:cTn id="53" dur="500" fill="hold"/>
                                            <p:tgtEl>
                                              <p:spTgt spid="95"/>
                                            </p:tgtEl>
                                            <p:attrNameLst>
                                              <p:attrName>ppt_y</p:attrName>
                                            </p:attrNameLst>
                                          </p:cBhvr>
                                          <p:tavLst>
                                            <p:tav tm="0">
                                              <p:val>
                                                <p:strVal val="0-#ppt_h/2"/>
                                              </p:val>
                                            </p:tav>
                                            <p:tav tm="100000">
                                              <p:val>
                                                <p:strVal val="#ppt_y"/>
                                              </p:val>
                                            </p:tav>
                                          </p:tavLst>
                                        </p:anim>
                                      </p:childTnLst>
                                    </p:cTn>
                                  </p:par>
                                </p:childTnLst>
                              </p:cTn>
                            </p:par>
                            <p:par>
                              <p:cTn id="54" fill="hold">
                                <p:stCondLst>
                                  <p:cond delay="1500"/>
                                </p:stCondLst>
                                <p:childTnLst>
                                  <p:par>
                                    <p:cTn id="55" presetID="42" presetClass="entr" presetSubtype="0" fill="hold" grpId="0" nodeType="afterEffect">
                                      <p:stCondLst>
                                        <p:cond delay="0"/>
                                      </p:stCondLst>
                                      <p:childTnLst>
                                        <p:set>
                                          <p:cBhvr>
                                            <p:cTn id="56" dur="1" fill="hold">
                                              <p:stCondLst>
                                                <p:cond delay="0"/>
                                              </p:stCondLst>
                                            </p:cTn>
                                            <p:tgtEl>
                                              <p:spTgt spid="99"/>
                                            </p:tgtEl>
                                            <p:attrNameLst>
                                              <p:attrName>style.visibility</p:attrName>
                                            </p:attrNameLst>
                                          </p:cBhvr>
                                          <p:to>
                                            <p:strVal val="visible"/>
                                          </p:to>
                                        </p:set>
                                        <p:animEffect transition="in" filter="fade">
                                          <p:cBhvr>
                                            <p:cTn id="57" dur="1000"/>
                                            <p:tgtEl>
                                              <p:spTgt spid="99"/>
                                            </p:tgtEl>
                                          </p:cBhvr>
                                        </p:animEffect>
                                        <p:anim calcmode="lin" valueType="num">
                                          <p:cBhvr>
                                            <p:cTn id="58" dur="1000" fill="hold"/>
                                            <p:tgtEl>
                                              <p:spTgt spid="99"/>
                                            </p:tgtEl>
                                            <p:attrNameLst>
                                              <p:attrName>ppt_x</p:attrName>
                                            </p:attrNameLst>
                                          </p:cBhvr>
                                          <p:tavLst>
                                            <p:tav tm="0">
                                              <p:val>
                                                <p:strVal val="#ppt_x"/>
                                              </p:val>
                                            </p:tav>
                                            <p:tav tm="100000">
                                              <p:val>
                                                <p:strVal val="#ppt_x"/>
                                              </p:val>
                                            </p:tav>
                                          </p:tavLst>
                                        </p:anim>
                                        <p:anim calcmode="lin" valueType="num">
                                          <p:cBhvr>
                                            <p:cTn id="59" dur="1000" fill="hold"/>
                                            <p:tgtEl>
                                              <p:spTgt spid="99"/>
                                            </p:tgtEl>
                                            <p:attrNameLst>
                                              <p:attrName>ppt_y</p:attrName>
                                            </p:attrNameLst>
                                          </p:cBhvr>
                                          <p:tavLst>
                                            <p:tav tm="0">
                                              <p:val>
                                                <p:strVal val="#ppt_y+.1"/>
                                              </p:val>
                                            </p:tav>
                                            <p:tav tm="100000">
                                              <p:val>
                                                <p:strVal val="#ppt_y"/>
                                              </p:val>
                                            </p:tav>
                                          </p:tavLst>
                                        </p:anim>
                                      </p:childTnLst>
                                    </p:cTn>
                                  </p:par>
                                </p:childTnLst>
                              </p:cTn>
                            </p:par>
                            <p:par>
                              <p:cTn id="60" fill="hold">
                                <p:stCondLst>
                                  <p:cond delay="2500"/>
                                </p:stCondLst>
                                <p:childTnLst>
                                  <p:par>
                                    <p:cTn id="61" presetID="47" presetClass="entr" presetSubtype="0" fill="hold" grpId="0" nodeType="afterEffect">
                                      <p:stCondLst>
                                        <p:cond delay="0"/>
                                      </p:stCondLst>
                                      <p:childTnLst>
                                        <p:set>
                                          <p:cBhvr>
                                            <p:cTn id="62" dur="1" fill="hold">
                                              <p:stCondLst>
                                                <p:cond delay="0"/>
                                              </p:stCondLst>
                                            </p:cTn>
                                            <p:tgtEl>
                                              <p:spTgt spid="100"/>
                                            </p:tgtEl>
                                            <p:attrNameLst>
                                              <p:attrName>style.visibility</p:attrName>
                                            </p:attrNameLst>
                                          </p:cBhvr>
                                          <p:to>
                                            <p:strVal val="visible"/>
                                          </p:to>
                                        </p:set>
                                        <p:animEffect transition="in" filter="fade">
                                          <p:cBhvr>
                                            <p:cTn id="63" dur="1000"/>
                                            <p:tgtEl>
                                              <p:spTgt spid="100"/>
                                            </p:tgtEl>
                                          </p:cBhvr>
                                        </p:animEffect>
                                        <p:anim calcmode="lin" valueType="num">
                                          <p:cBhvr>
                                            <p:cTn id="64" dur="1000" fill="hold"/>
                                            <p:tgtEl>
                                              <p:spTgt spid="100"/>
                                            </p:tgtEl>
                                            <p:attrNameLst>
                                              <p:attrName>ppt_x</p:attrName>
                                            </p:attrNameLst>
                                          </p:cBhvr>
                                          <p:tavLst>
                                            <p:tav tm="0">
                                              <p:val>
                                                <p:strVal val="#ppt_x"/>
                                              </p:val>
                                            </p:tav>
                                            <p:tav tm="100000">
                                              <p:val>
                                                <p:strVal val="#ppt_x"/>
                                              </p:val>
                                            </p:tav>
                                          </p:tavLst>
                                        </p:anim>
                                        <p:anim calcmode="lin" valueType="num">
                                          <p:cBhvr>
                                            <p:cTn id="65"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p:bldP spid="100" grpId="0"/>
        </p:bldLst>
      </p:timing>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cxnSp>
        <p:nvCxnSpPr>
          <p:cNvPr id="108" name="直接连接符 107"/>
          <p:cNvCxnSpPr/>
          <p:nvPr/>
        </p:nvCxnSpPr>
        <p:spPr>
          <a:xfrm>
            <a:off x="502242" y="837506"/>
            <a:ext cx="10561516"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109" name="组合 108"/>
          <p:cNvGrpSpPr/>
          <p:nvPr/>
        </p:nvGrpSpPr>
        <p:grpSpPr>
          <a:xfrm>
            <a:off x="584925" y="398422"/>
            <a:ext cx="4446461" cy="405971"/>
            <a:chOff x="534571" y="319364"/>
            <a:chExt cx="5928620" cy="541295"/>
          </a:xfrm>
        </p:grpSpPr>
        <p:sp>
          <p:nvSpPr>
            <p:cNvPr id="110" name="文本框 23"/>
            <p:cNvSpPr txBox="1"/>
            <p:nvPr/>
          </p:nvSpPr>
          <p:spPr>
            <a:xfrm>
              <a:off x="665958" y="319364"/>
              <a:ext cx="2609434" cy="533480"/>
            </a:xfrm>
            <a:prstGeom prst="rect">
              <a:avLst/>
            </a:prstGeom>
            <a:noFill/>
          </p:spPr>
          <p:txBody>
            <a:bodyPr wrap="none" rtlCol="0">
              <a:spAutoFit/>
            </a:bodyPr>
            <a:lstStyle/>
            <a:p>
              <a:r>
                <a:rPr lang="en-US" altLang="zh-CN" sz="2000" dirty="0">
                  <a:solidFill>
                    <a:srgbClr val="3A3E4A"/>
                  </a:solidFill>
                  <a:latin typeface="微软雅黑" panose="020B0503020204020204" pitchFamily="34" charset="-122"/>
                  <a:ea typeface="微软雅黑" panose="020B0503020204020204" pitchFamily="34" charset="-122"/>
                </a:rPr>
                <a:t>Add tittle text</a:t>
              </a:r>
              <a:r>
                <a:rPr lang="zh-CN" altLang="en-US" sz="2000" dirty="0">
                  <a:solidFill>
                    <a:srgbClr val="3A3E4A"/>
                  </a:solidFill>
                  <a:latin typeface="微软雅黑" panose="020B0503020204020204" pitchFamily="34" charset="-122"/>
                  <a:ea typeface="微软雅黑" panose="020B0503020204020204" pitchFamily="34" charset="-122"/>
                </a:rPr>
                <a:t> </a:t>
              </a:r>
            </a:p>
          </p:txBody>
        </p:sp>
        <p:sp>
          <p:nvSpPr>
            <p:cNvPr id="111" name="等腰三角形 110"/>
            <p:cNvSpPr/>
            <p:nvPr/>
          </p:nvSpPr>
          <p:spPr>
            <a:xfrm rot="16200000" flipH="1" flipV="1">
              <a:off x="439198" y="481327"/>
              <a:ext cx="382225" cy="191480"/>
            </a:xfrm>
            <a:prstGeom prst="triangle">
              <a:avLst/>
            </a:prstGeom>
            <a:solidFill>
              <a:srgbClr val="3A3E4A"/>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latin typeface="+mj-ea"/>
                <a:ea typeface="+mj-ea"/>
              </a:endParaRPr>
            </a:p>
          </p:txBody>
        </p:sp>
        <p:sp>
          <p:nvSpPr>
            <p:cNvPr id="112" name="文本框 23"/>
            <p:cNvSpPr txBox="1"/>
            <p:nvPr/>
          </p:nvSpPr>
          <p:spPr>
            <a:xfrm>
              <a:off x="3010961" y="429773"/>
              <a:ext cx="3452230" cy="430886"/>
            </a:xfrm>
            <a:prstGeom prst="rect">
              <a:avLst/>
            </a:prstGeom>
            <a:noFill/>
          </p:spPr>
          <p:txBody>
            <a:bodyPr wrap="none" rtlCol="0">
              <a:spAutoFit/>
            </a:bodyPr>
            <a:lstStyle/>
            <a:p>
              <a:r>
                <a:rPr lang="en-US" altLang="zh-CN" sz="1500" dirty="0">
                  <a:solidFill>
                    <a:schemeClr val="tx1">
                      <a:lumMod val="60000"/>
                      <a:lumOff val="40000"/>
                    </a:schemeClr>
                  </a:solidFill>
                  <a:latin typeface="+mj-ea"/>
                  <a:ea typeface="+mj-ea"/>
                </a:rPr>
                <a:t>  Click here to add Title</a:t>
              </a:r>
              <a:endParaRPr lang="zh-CN" altLang="en-US" sz="1500" dirty="0">
                <a:solidFill>
                  <a:schemeClr val="tx1">
                    <a:lumMod val="60000"/>
                    <a:lumOff val="40000"/>
                  </a:schemeClr>
                </a:solidFill>
                <a:latin typeface="+mj-ea"/>
                <a:ea typeface="+mj-ea"/>
              </a:endParaRPr>
            </a:p>
          </p:txBody>
        </p:sp>
      </p:grpSp>
      <p:sp>
        <p:nvSpPr>
          <p:cNvPr id="7" name="TextBox 6"/>
          <p:cNvSpPr txBox="1"/>
          <p:nvPr/>
        </p:nvSpPr>
        <p:spPr>
          <a:xfrm>
            <a:off x="2502602" y="1954732"/>
            <a:ext cx="1663892" cy="507979"/>
          </a:xfrm>
          <a:prstGeom prst="rect">
            <a:avLst/>
          </a:prstGeom>
          <a:noFill/>
        </p:spPr>
        <p:txBody>
          <a:bodyPr wrap="none" lIns="137306" tIns="68653" rIns="137306" bIns="68653" rtlCol="0">
            <a:spAutoFit/>
          </a:bodyPr>
          <a:lstStyle/>
          <a:p>
            <a:pPr>
              <a:defRPr/>
            </a:pPr>
            <a:r>
              <a:rPr lang="en-US" altLang="zh-CN" kern="0" dirty="0">
                <a:solidFill>
                  <a:srgbClr val="3A3E4A"/>
                </a:solidFill>
                <a:latin typeface="微软雅黑" panose="020B0503020204020204" pitchFamily="34" charset="-122"/>
                <a:ea typeface="微软雅黑" panose="020B0503020204020204" pitchFamily="34" charset="-122"/>
              </a:rPr>
              <a:t>Add tittle</a:t>
            </a:r>
            <a:endParaRPr lang="zh-CN" altLang="en-US" kern="0" dirty="0">
              <a:solidFill>
                <a:srgbClr val="3A3E4A"/>
              </a:solidFill>
              <a:latin typeface="微软雅黑" panose="020B0503020204020204" pitchFamily="34" charset="-122"/>
              <a:ea typeface="微软雅黑" panose="020B0503020204020204" pitchFamily="34" charset="-122"/>
            </a:endParaRPr>
          </a:p>
        </p:txBody>
      </p:sp>
      <p:sp>
        <p:nvSpPr>
          <p:cNvPr id="8" name="TextBox 7"/>
          <p:cNvSpPr txBox="1"/>
          <p:nvPr/>
        </p:nvSpPr>
        <p:spPr>
          <a:xfrm>
            <a:off x="910630" y="2637706"/>
            <a:ext cx="1632813" cy="492438"/>
          </a:xfrm>
          <a:prstGeom prst="rect">
            <a:avLst/>
          </a:prstGeom>
          <a:noFill/>
        </p:spPr>
        <p:txBody>
          <a:bodyPr wrap="none" lIns="121917" tIns="60958" rIns="121917" bIns="60958" rtlCol="0">
            <a:spAutoFit/>
          </a:bodyPr>
          <a:lstStyle/>
          <a:p>
            <a:r>
              <a:rPr lang="en-US" altLang="zh-CN" dirty="0">
                <a:solidFill>
                  <a:srgbClr val="7F7F7F"/>
                </a:solidFill>
                <a:latin typeface="微软雅黑" panose="020B0503020204020204" pitchFamily="34" charset="-122"/>
                <a:ea typeface="微软雅黑" panose="020B0503020204020204" pitchFamily="34" charset="-122"/>
              </a:rPr>
              <a:t>Add tittle</a:t>
            </a:r>
            <a:endParaRPr lang="zh-CN" altLang="en-US" dirty="0">
              <a:solidFill>
                <a:srgbClr val="7F7F7F"/>
              </a:solidFill>
              <a:latin typeface="微软雅黑" panose="020B0503020204020204" pitchFamily="34" charset="-122"/>
              <a:ea typeface="微软雅黑" panose="020B0503020204020204" pitchFamily="34" charset="-122"/>
            </a:endParaRPr>
          </a:p>
        </p:txBody>
      </p:sp>
      <p:sp>
        <p:nvSpPr>
          <p:cNvPr id="9" name="右箭头 8"/>
          <p:cNvSpPr/>
          <p:nvPr/>
        </p:nvSpPr>
        <p:spPr>
          <a:xfrm>
            <a:off x="2582973" y="2693258"/>
            <a:ext cx="6998401" cy="560284"/>
          </a:xfrm>
          <a:prstGeom prst="rightArrow">
            <a:avLst/>
          </a:prstGeom>
          <a:solidFill>
            <a:srgbClr val="3A3E4A"/>
          </a:solidFill>
          <a:ln w="12700" cap="flat" cmpd="sng" algn="ctr">
            <a:gradFill>
              <a:gsLst>
                <a:gs pos="89000">
                  <a:sysClr val="window" lastClr="FFFFFF">
                    <a:lumMod val="85000"/>
                  </a:sysClr>
                </a:gs>
                <a:gs pos="0">
                  <a:sysClr val="window" lastClr="FFFFFF"/>
                </a:gs>
              </a:gsLst>
              <a:lin ang="7200000" scaled="0"/>
            </a:gradFill>
            <a:prstDash val="solid"/>
            <a:miter lim="800000"/>
          </a:ln>
          <a:effectLst>
            <a:outerShdw blurRad="254000" dist="127000" dir="8160000" algn="tr" rotWithShape="0">
              <a:prstClr val="black">
                <a:alpha val="34000"/>
              </a:prstClr>
            </a:outerShdw>
          </a:effectLst>
        </p:spPr>
        <p:txBody>
          <a:bodyPr lIns="121917" tIns="60958" rIns="121917" bIns="60958" rtlCol="0" anchor="ctr"/>
          <a:lstStyle/>
          <a:p>
            <a:pPr algn="ctr">
              <a:defRPr/>
            </a:pPr>
            <a:endParaRPr lang="zh-CN" altLang="en-US" kern="0">
              <a:solidFill>
                <a:prstClr val="white"/>
              </a:solidFill>
              <a:latin typeface="微软雅黑" panose="020B0503020204020204" pitchFamily="34" charset="-122"/>
              <a:ea typeface="微软雅黑" panose="020B0503020204020204" pitchFamily="34" charset="-122"/>
            </a:endParaRPr>
          </a:p>
        </p:txBody>
      </p:sp>
      <p:sp>
        <p:nvSpPr>
          <p:cNvPr id="10" name="TextBox 9"/>
          <p:cNvSpPr txBox="1"/>
          <p:nvPr/>
        </p:nvSpPr>
        <p:spPr>
          <a:xfrm>
            <a:off x="2746325" y="2817519"/>
            <a:ext cx="1845756" cy="369328"/>
          </a:xfrm>
          <a:prstGeom prst="rect">
            <a:avLst/>
          </a:prstGeom>
          <a:noFill/>
        </p:spPr>
        <p:txBody>
          <a:bodyPr wrap="none" lIns="121917" tIns="60958" rIns="121917" bIns="60958" rtlCol="0">
            <a:spAutoFit/>
          </a:bodyPr>
          <a:lstStyle/>
          <a:p>
            <a:r>
              <a:rPr lang="en-US" altLang="zh-CN" sz="1600" dirty="0">
                <a:solidFill>
                  <a:prstClr val="white"/>
                </a:solidFill>
                <a:latin typeface="微软雅黑" panose="020B0503020204020204" pitchFamily="34" charset="-122"/>
              </a:rPr>
              <a:t>Click to add text</a:t>
            </a:r>
            <a:endParaRPr lang="zh-CN" altLang="en-US" sz="1600" dirty="0">
              <a:solidFill>
                <a:prstClr val="white"/>
              </a:solidFill>
              <a:latin typeface="微软雅黑" panose="020B0503020204020204" pitchFamily="34" charset="-122"/>
            </a:endParaRPr>
          </a:p>
        </p:txBody>
      </p:sp>
      <p:sp>
        <p:nvSpPr>
          <p:cNvPr id="11" name="TextBox 10"/>
          <p:cNvSpPr txBox="1"/>
          <p:nvPr/>
        </p:nvSpPr>
        <p:spPr>
          <a:xfrm>
            <a:off x="9719024" y="2745192"/>
            <a:ext cx="774043" cy="430986"/>
          </a:xfrm>
          <a:prstGeom prst="rect">
            <a:avLst/>
          </a:prstGeom>
          <a:noFill/>
        </p:spPr>
        <p:txBody>
          <a:bodyPr wrap="none" lIns="121917" tIns="60958" rIns="121917" bIns="60958" rtlCol="0">
            <a:spAutoFit/>
          </a:bodyPr>
          <a:lstStyle/>
          <a:p>
            <a:r>
              <a:rPr lang="en-US" altLang="zh-CN" sz="2000" dirty="0">
                <a:solidFill>
                  <a:srgbClr val="7F7F7F"/>
                </a:solidFill>
                <a:latin typeface="微软雅黑" panose="020B0503020204020204" pitchFamily="34" charset="-122"/>
              </a:rPr>
              <a:t>95%</a:t>
            </a:r>
            <a:endParaRPr lang="zh-CN" altLang="en-US" sz="2000" dirty="0">
              <a:solidFill>
                <a:srgbClr val="7F7F7F"/>
              </a:solidFill>
              <a:latin typeface="微软雅黑" panose="020B0503020204020204" pitchFamily="34" charset="-122"/>
            </a:endParaRPr>
          </a:p>
        </p:txBody>
      </p:sp>
      <p:sp>
        <p:nvSpPr>
          <p:cNvPr id="12" name="TextBox 11"/>
          <p:cNvSpPr txBox="1"/>
          <p:nvPr/>
        </p:nvSpPr>
        <p:spPr>
          <a:xfrm>
            <a:off x="914810" y="3277608"/>
            <a:ext cx="1632813" cy="492438"/>
          </a:xfrm>
          <a:prstGeom prst="rect">
            <a:avLst/>
          </a:prstGeom>
          <a:noFill/>
        </p:spPr>
        <p:txBody>
          <a:bodyPr wrap="none" lIns="121917" tIns="60958" rIns="121917" bIns="60958" rtlCol="0">
            <a:spAutoFit/>
          </a:bodyPr>
          <a:lstStyle/>
          <a:p>
            <a:r>
              <a:rPr lang="en-US" altLang="zh-CN" dirty="0">
                <a:solidFill>
                  <a:srgbClr val="7F7F7F"/>
                </a:solidFill>
                <a:latin typeface="微软雅黑" panose="020B0503020204020204" pitchFamily="34" charset="-122"/>
                <a:ea typeface="微软雅黑" panose="020B0503020204020204" pitchFamily="34" charset="-122"/>
              </a:rPr>
              <a:t>Add tittle</a:t>
            </a:r>
            <a:endParaRPr lang="zh-CN" altLang="en-US" dirty="0">
              <a:solidFill>
                <a:srgbClr val="7F7F7F"/>
              </a:solidFill>
              <a:latin typeface="微软雅黑" panose="020B0503020204020204" pitchFamily="34" charset="-122"/>
              <a:ea typeface="微软雅黑" panose="020B0503020204020204" pitchFamily="34" charset="-122"/>
            </a:endParaRPr>
          </a:p>
        </p:txBody>
      </p:sp>
      <p:sp>
        <p:nvSpPr>
          <p:cNvPr id="13" name="右箭头 12"/>
          <p:cNvSpPr/>
          <p:nvPr/>
        </p:nvSpPr>
        <p:spPr>
          <a:xfrm>
            <a:off x="2582977" y="3315569"/>
            <a:ext cx="4923058" cy="560284"/>
          </a:xfrm>
          <a:prstGeom prst="rightArrow">
            <a:avLst/>
          </a:prstGeom>
          <a:solidFill>
            <a:srgbClr val="3A3E4A"/>
          </a:solidFill>
          <a:ln w="12700" cap="flat" cmpd="sng" algn="ctr">
            <a:gradFill>
              <a:gsLst>
                <a:gs pos="89000">
                  <a:sysClr val="window" lastClr="FFFFFF">
                    <a:lumMod val="85000"/>
                  </a:sysClr>
                </a:gs>
                <a:gs pos="0">
                  <a:sysClr val="window" lastClr="FFFFFF"/>
                </a:gs>
              </a:gsLst>
              <a:lin ang="7200000" scaled="0"/>
            </a:gradFill>
            <a:prstDash val="solid"/>
            <a:miter lim="800000"/>
          </a:ln>
          <a:effectLst>
            <a:outerShdw blurRad="254000" dist="127000" dir="8160000" algn="tr" rotWithShape="0">
              <a:prstClr val="black">
                <a:alpha val="34000"/>
              </a:prstClr>
            </a:outerShdw>
          </a:effectLst>
        </p:spPr>
        <p:txBody>
          <a:bodyPr lIns="121917" tIns="60958" rIns="121917" bIns="60958" rtlCol="0" anchor="ctr"/>
          <a:lstStyle/>
          <a:p>
            <a:pPr algn="ctr">
              <a:defRPr/>
            </a:pPr>
            <a:endParaRPr lang="zh-CN" altLang="en-US" kern="0">
              <a:solidFill>
                <a:prstClr val="white"/>
              </a:solidFill>
              <a:latin typeface="微软雅黑" panose="020B0503020204020204" pitchFamily="34" charset="-122"/>
              <a:ea typeface="微软雅黑" panose="020B0503020204020204" pitchFamily="34" charset="-122"/>
            </a:endParaRPr>
          </a:p>
        </p:txBody>
      </p:sp>
      <p:sp>
        <p:nvSpPr>
          <p:cNvPr id="14" name="TextBox 13"/>
          <p:cNvSpPr txBox="1"/>
          <p:nvPr/>
        </p:nvSpPr>
        <p:spPr>
          <a:xfrm>
            <a:off x="2746328" y="3422519"/>
            <a:ext cx="1845756" cy="369328"/>
          </a:xfrm>
          <a:prstGeom prst="rect">
            <a:avLst/>
          </a:prstGeom>
          <a:noFill/>
        </p:spPr>
        <p:txBody>
          <a:bodyPr wrap="none" lIns="121917" tIns="60958" rIns="121917" bIns="60958" rtlCol="0">
            <a:spAutoFit/>
          </a:bodyPr>
          <a:lstStyle/>
          <a:p>
            <a:r>
              <a:rPr lang="en-US" altLang="zh-CN" sz="1600" dirty="0">
                <a:solidFill>
                  <a:prstClr val="white"/>
                </a:solidFill>
                <a:latin typeface="微软雅黑" panose="020B0503020204020204" pitchFamily="34" charset="-122"/>
              </a:rPr>
              <a:t>Click to add text</a:t>
            </a:r>
            <a:endParaRPr lang="zh-CN" altLang="en-US" sz="1600" dirty="0">
              <a:solidFill>
                <a:prstClr val="white"/>
              </a:solidFill>
              <a:latin typeface="微软雅黑" panose="020B0503020204020204" pitchFamily="34" charset="-122"/>
            </a:endParaRPr>
          </a:p>
        </p:txBody>
      </p:sp>
      <p:sp>
        <p:nvSpPr>
          <p:cNvPr id="15" name="TextBox 14"/>
          <p:cNvSpPr txBox="1"/>
          <p:nvPr/>
        </p:nvSpPr>
        <p:spPr>
          <a:xfrm>
            <a:off x="7557743" y="3389141"/>
            <a:ext cx="774043" cy="430986"/>
          </a:xfrm>
          <a:prstGeom prst="rect">
            <a:avLst/>
          </a:prstGeom>
          <a:noFill/>
        </p:spPr>
        <p:txBody>
          <a:bodyPr wrap="none" lIns="121917" tIns="60958" rIns="121917" bIns="60958" rtlCol="0">
            <a:spAutoFit/>
          </a:bodyPr>
          <a:lstStyle/>
          <a:p>
            <a:r>
              <a:rPr lang="en-US" altLang="zh-CN" sz="2000" dirty="0">
                <a:solidFill>
                  <a:srgbClr val="7F7F7F"/>
                </a:solidFill>
                <a:latin typeface="微软雅黑" panose="020B0503020204020204" pitchFamily="34" charset="-122"/>
              </a:rPr>
              <a:t>75%</a:t>
            </a:r>
            <a:endParaRPr lang="zh-CN" altLang="en-US" sz="2000" dirty="0">
              <a:solidFill>
                <a:srgbClr val="7F7F7F"/>
              </a:solidFill>
              <a:latin typeface="微软雅黑" panose="020B0503020204020204" pitchFamily="34" charset="-122"/>
            </a:endParaRPr>
          </a:p>
        </p:txBody>
      </p:sp>
      <p:sp>
        <p:nvSpPr>
          <p:cNvPr id="16" name="TextBox 15"/>
          <p:cNvSpPr txBox="1"/>
          <p:nvPr/>
        </p:nvSpPr>
        <p:spPr>
          <a:xfrm>
            <a:off x="935268" y="3908300"/>
            <a:ext cx="1632813" cy="492438"/>
          </a:xfrm>
          <a:prstGeom prst="rect">
            <a:avLst/>
          </a:prstGeom>
          <a:noFill/>
        </p:spPr>
        <p:txBody>
          <a:bodyPr wrap="none" lIns="121917" tIns="60958" rIns="121917" bIns="60958" rtlCol="0">
            <a:spAutoFit/>
          </a:bodyPr>
          <a:lstStyle/>
          <a:p>
            <a:r>
              <a:rPr lang="en-US" altLang="zh-CN" dirty="0">
                <a:solidFill>
                  <a:srgbClr val="7F7F7F"/>
                </a:solidFill>
                <a:latin typeface="微软雅黑" panose="020B0503020204020204" pitchFamily="34" charset="-122"/>
                <a:ea typeface="微软雅黑" panose="020B0503020204020204" pitchFamily="34" charset="-122"/>
              </a:rPr>
              <a:t>Add tittle</a:t>
            </a:r>
            <a:endParaRPr lang="zh-CN" altLang="en-US" dirty="0">
              <a:solidFill>
                <a:srgbClr val="7F7F7F"/>
              </a:solidFill>
              <a:latin typeface="微软雅黑" panose="020B0503020204020204" pitchFamily="34" charset="-122"/>
              <a:ea typeface="微软雅黑" panose="020B0503020204020204" pitchFamily="34" charset="-122"/>
            </a:endParaRPr>
          </a:p>
        </p:txBody>
      </p:sp>
      <p:sp>
        <p:nvSpPr>
          <p:cNvPr id="17" name="右箭头 16"/>
          <p:cNvSpPr/>
          <p:nvPr/>
        </p:nvSpPr>
        <p:spPr>
          <a:xfrm>
            <a:off x="2582980" y="3937886"/>
            <a:ext cx="5695075" cy="560284"/>
          </a:xfrm>
          <a:prstGeom prst="rightArrow">
            <a:avLst/>
          </a:prstGeom>
          <a:solidFill>
            <a:srgbClr val="3A3E4A"/>
          </a:solidFill>
          <a:ln w="12700" cap="flat" cmpd="sng" algn="ctr">
            <a:gradFill>
              <a:gsLst>
                <a:gs pos="89000">
                  <a:sysClr val="window" lastClr="FFFFFF">
                    <a:lumMod val="85000"/>
                  </a:sysClr>
                </a:gs>
                <a:gs pos="0">
                  <a:sysClr val="window" lastClr="FFFFFF"/>
                </a:gs>
              </a:gsLst>
              <a:lin ang="7200000" scaled="0"/>
            </a:gradFill>
            <a:prstDash val="solid"/>
            <a:miter lim="800000"/>
          </a:ln>
          <a:effectLst>
            <a:outerShdw blurRad="254000" dist="127000" dir="8160000" algn="tr" rotWithShape="0">
              <a:prstClr val="black">
                <a:alpha val="34000"/>
              </a:prstClr>
            </a:outerShdw>
          </a:effectLst>
        </p:spPr>
        <p:txBody>
          <a:bodyPr lIns="121917" tIns="60958" rIns="121917" bIns="60958" rtlCol="0" anchor="ctr"/>
          <a:lstStyle/>
          <a:p>
            <a:pPr algn="ctr">
              <a:defRPr/>
            </a:pPr>
            <a:endParaRPr lang="zh-CN" altLang="en-US" kern="0">
              <a:solidFill>
                <a:prstClr val="white"/>
              </a:solidFill>
              <a:latin typeface="微软雅黑" panose="020B0503020204020204" pitchFamily="34" charset="-122"/>
              <a:ea typeface="微软雅黑" panose="020B0503020204020204" pitchFamily="34" charset="-122"/>
            </a:endParaRPr>
          </a:p>
        </p:txBody>
      </p:sp>
      <p:sp>
        <p:nvSpPr>
          <p:cNvPr id="18" name="TextBox 17"/>
          <p:cNvSpPr txBox="1"/>
          <p:nvPr/>
        </p:nvSpPr>
        <p:spPr>
          <a:xfrm>
            <a:off x="2746331" y="4044837"/>
            <a:ext cx="1845756" cy="369328"/>
          </a:xfrm>
          <a:prstGeom prst="rect">
            <a:avLst/>
          </a:prstGeom>
          <a:noFill/>
        </p:spPr>
        <p:txBody>
          <a:bodyPr wrap="none" lIns="121917" tIns="60958" rIns="121917" bIns="60958" rtlCol="0">
            <a:spAutoFit/>
          </a:bodyPr>
          <a:lstStyle/>
          <a:p>
            <a:r>
              <a:rPr lang="en-US" altLang="zh-CN" sz="1600" dirty="0">
                <a:solidFill>
                  <a:prstClr val="white"/>
                </a:solidFill>
                <a:latin typeface="微软雅黑" panose="020B0503020204020204" pitchFamily="34" charset="-122"/>
              </a:rPr>
              <a:t>Click to add text</a:t>
            </a:r>
            <a:endParaRPr lang="zh-CN" altLang="en-US" sz="1600" dirty="0">
              <a:solidFill>
                <a:prstClr val="white"/>
              </a:solidFill>
              <a:latin typeface="微软雅黑" panose="020B0503020204020204" pitchFamily="34" charset="-122"/>
            </a:endParaRPr>
          </a:p>
        </p:txBody>
      </p:sp>
      <p:sp>
        <p:nvSpPr>
          <p:cNvPr id="19" name="TextBox 18"/>
          <p:cNvSpPr txBox="1"/>
          <p:nvPr/>
        </p:nvSpPr>
        <p:spPr>
          <a:xfrm>
            <a:off x="8404966" y="4015788"/>
            <a:ext cx="774043" cy="430986"/>
          </a:xfrm>
          <a:prstGeom prst="rect">
            <a:avLst/>
          </a:prstGeom>
          <a:noFill/>
        </p:spPr>
        <p:txBody>
          <a:bodyPr wrap="none" lIns="121917" tIns="60958" rIns="121917" bIns="60958" rtlCol="0">
            <a:spAutoFit/>
          </a:bodyPr>
          <a:lstStyle/>
          <a:p>
            <a:r>
              <a:rPr lang="en-US" altLang="zh-CN" sz="2000" dirty="0">
                <a:solidFill>
                  <a:srgbClr val="7F7F7F"/>
                </a:solidFill>
                <a:latin typeface="微软雅黑" panose="020B0503020204020204" pitchFamily="34" charset="-122"/>
              </a:rPr>
              <a:t>85%</a:t>
            </a:r>
            <a:endParaRPr lang="zh-CN" altLang="en-US" sz="2000" dirty="0">
              <a:solidFill>
                <a:srgbClr val="7F7F7F"/>
              </a:solidFill>
              <a:latin typeface="微软雅黑" panose="020B0503020204020204" pitchFamily="34" charset="-122"/>
            </a:endParaRPr>
          </a:p>
        </p:txBody>
      </p:sp>
      <p:sp>
        <p:nvSpPr>
          <p:cNvPr id="20" name="TextBox 19"/>
          <p:cNvSpPr txBox="1"/>
          <p:nvPr/>
        </p:nvSpPr>
        <p:spPr>
          <a:xfrm>
            <a:off x="922571" y="4531614"/>
            <a:ext cx="1632813" cy="492438"/>
          </a:xfrm>
          <a:prstGeom prst="rect">
            <a:avLst/>
          </a:prstGeom>
          <a:noFill/>
        </p:spPr>
        <p:txBody>
          <a:bodyPr wrap="none" lIns="121917" tIns="60958" rIns="121917" bIns="60958" rtlCol="0">
            <a:spAutoFit/>
          </a:bodyPr>
          <a:lstStyle/>
          <a:p>
            <a:r>
              <a:rPr lang="en-US" altLang="zh-CN" dirty="0">
                <a:solidFill>
                  <a:srgbClr val="7F7F7F"/>
                </a:solidFill>
                <a:latin typeface="微软雅黑" panose="020B0503020204020204" pitchFamily="34" charset="-122"/>
                <a:ea typeface="微软雅黑" panose="020B0503020204020204" pitchFamily="34" charset="-122"/>
              </a:rPr>
              <a:t>Add tittle</a:t>
            </a:r>
            <a:endParaRPr lang="zh-CN" altLang="en-US" dirty="0">
              <a:solidFill>
                <a:srgbClr val="7F7F7F"/>
              </a:solidFill>
              <a:latin typeface="微软雅黑" panose="020B0503020204020204" pitchFamily="34" charset="-122"/>
              <a:ea typeface="微软雅黑" panose="020B0503020204020204" pitchFamily="34" charset="-122"/>
            </a:endParaRPr>
          </a:p>
        </p:txBody>
      </p:sp>
      <p:sp>
        <p:nvSpPr>
          <p:cNvPr id="21" name="右箭头 20"/>
          <p:cNvSpPr/>
          <p:nvPr/>
        </p:nvSpPr>
        <p:spPr>
          <a:xfrm>
            <a:off x="2582981" y="4560193"/>
            <a:ext cx="3893693" cy="560284"/>
          </a:xfrm>
          <a:prstGeom prst="rightArrow">
            <a:avLst/>
          </a:prstGeom>
          <a:solidFill>
            <a:srgbClr val="3A3E4A"/>
          </a:solidFill>
          <a:ln w="12700" cap="flat" cmpd="sng" algn="ctr">
            <a:gradFill>
              <a:gsLst>
                <a:gs pos="89000">
                  <a:sysClr val="window" lastClr="FFFFFF">
                    <a:lumMod val="85000"/>
                  </a:sysClr>
                </a:gs>
                <a:gs pos="0">
                  <a:sysClr val="window" lastClr="FFFFFF"/>
                </a:gs>
              </a:gsLst>
              <a:lin ang="7200000" scaled="0"/>
            </a:gradFill>
            <a:prstDash val="solid"/>
            <a:miter lim="800000"/>
          </a:ln>
          <a:effectLst>
            <a:outerShdw blurRad="254000" dist="127000" dir="8160000" algn="tr" rotWithShape="0">
              <a:prstClr val="black">
                <a:alpha val="34000"/>
              </a:prstClr>
            </a:outerShdw>
          </a:effectLst>
        </p:spPr>
        <p:txBody>
          <a:bodyPr lIns="121917" tIns="60958" rIns="121917" bIns="60958" rtlCol="0" anchor="ctr"/>
          <a:lstStyle/>
          <a:p>
            <a:pPr algn="ctr">
              <a:defRPr/>
            </a:pPr>
            <a:endParaRPr lang="zh-CN" altLang="en-US" kern="0">
              <a:solidFill>
                <a:prstClr val="white"/>
              </a:solidFill>
              <a:latin typeface="微软雅黑" panose="020B0503020204020204" pitchFamily="34" charset="-122"/>
              <a:ea typeface="微软雅黑" panose="020B0503020204020204" pitchFamily="34" charset="-122"/>
            </a:endParaRPr>
          </a:p>
        </p:txBody>
      </p:sp>
      <p:sp>
        <p:nvSpPr>
          <p:cNvPr id="22" name="TextBox 21"/>
          <p:cNvSpPr txBox="1"/>
          <p:nvPr/>
        </p:nvSpPr>
        <p:spPr>
          <a:xfrm>
            <a:off x="2746333" y="4667144"/>
            <a:ext cx="1845756" cy="369328"/>
          </a:xfrm>
          <a:prstGeom prst="rect">
            <a:avLst/>
          </a:prstGeom>
          <a:noFill/>
        </p:spPr>
        <p:txBody>
          <a:bodyPr wrap="none" lIns="121917" tIns="60958" rIns="121917" bIns="60958" rtlCol="0">
            <a:spAutoFit/>
          </a:bodyPr>
          <a:lstStyle/>
          <a:p>
            <a:r>
              <a:rPr lang="en-US" altLang="zh-CN" sz="1600" dirty="0">
                <a:solidFill>
                  <a:prstClr val="white"/>
                </a:solidFill>
                <a:latin typeface="微软雅黑" panose="020B0503020204020204" pitchFamily="34" charset="-122"/>
              </a:rPr>
              <a:t>Click to add text</a:t>
            </a:r>
            <a:endParaRPr lang="zh-CN" altLang="en-US" sz="1600" dirty="0">
              <a:solidFill>
                <a:prstClr val="white"/>
              </a:solidFill>
              <a:latin typeface="微软雅黑" panose="020B0503020204020204" pitchFamily="34" charset="-122"/>
            </a:endParaRPr>
          </a:p>
        </p:txBody>
      </p:sp>
      <p:sp>
        <p:nvSpPr>
          <p:cNvPr id="23" name="TextBox 22"/>
          <p:cNvSpPr txBox="1"/>
          <p:nvPr/>
        </p:nvSpPr>
        <p:spPr>
          <a:xfrm>
            <a:off x="6589490" y="4642421"/>
            <a:ext cx="774043" cy="430986"/>
          </a:xfrm>
          <a:prstGeom prst="rect">
            <a:avLst/>
          </a:prstGeom>
          <a:noFill/>
        </p:spPr>
        <p:txBody>
          <a:bodyPr wrap="none" lIns="121917" tIns="60958" rIns="121917" bIns="60958" rtlCol="0">
            <a:spAutoFit/>
          </a:bodyPr>
          <a:lstStyle/>
          <a:p>
            <a:r>
              <a:rPr lang="en-US" altLang="zh-CN" sz="2000" dirty="0">
                <a:solidFill>
                  <a:srgbClr val="7F7F7F"/>
                </a:solidFill>
                <a:latin typeface="微软雅黑" panose="020B0503020204020204" pitchFamily="34" charset="-122"/>
              </a:rPr>
              <a:t>52%</a:t>
            </a:r>
            <a:endParaRPr lang="zh-CN" altLang="en-US" sz="2000" dirty="0">
              <a:solidFill>
                <a:srgbClr val="7F7F7F"/>
              </a:solidFill>
              <a:latin typeface="微软雅黑" panose="020B0503020204020204" pitchFamily="34" charset="-122"/>
            </a:endParaRPr>
          </a:p>
        </p:txBody>
      </p:sp>
      <p:sp>
        <p:nvSpPr>
          <p:cNvPr id="24" name="TextBox 23"/>
          <p:cNvSpPr txBox="1"/>
          <p:nvPr/>
        </p:nvSpPr>
        <p:spPr>
          <a:xfrm>
            <a:off x="922571" y="5196201"/>
            <a:ext cx="1632813" cy="492438"/>
          </a:xfrm>
          <a:prstGeom prst="rect">
            <a:avLst/>
          </a:prstGeom>
          <a:noFill/>
        </p:spPr>
        <p:txBody>
          <a:bodyPr wrap="none" lIns="121917" tIns="60958" rIns="121917" bIns="60958" rtlCol="0">
            <a:spAutoFit/>
          </a:bodyPr>
          <a:lstStyle/>
          <a:p>
            <a:r>
              <a:rPr lang="en-US" altLang="zh-CN" dirty="0">
                <a:solidFill>
                  <a:srgbClr val="7F7F7F"/>
                </a:solidFill>
                <a:latin typeface="微软雅黑" panose="020B0503020204020204" pitchFamily="34" charset="-122"/>
                <a:ea typeface="微软雅黑" panose="020B0503020204020204" pitchFamily="34" charset="-122"/>
              </a:rPr>
              <a:t>Add tittle</a:t>
            </a:r>
            <a:endParaRPr lang="zh-CN" altLang="en-US" dirty="0">
              <a:solidFill>
                <a:srgbClr val="7F7F7F"/>
              </a:solidFill>
              <a:latin typeface="微软雅黑" panose="020B0503020204020204" pitchFamily="34" charset="-122"/>
              <a:ea typeface="微软雅黑" panose="020B0503020204020204" pitchFamily="34" charset="-122"/>
            </a:endParaRPr>
          </a:p>
        </p:txBody>
      </p:sp>
      <p:sp>
        <p:nvSpPr>
          <p:cNvPr id="25" name="右箭头 24"/>
          <p:cNvSpPr/>
          <p:nvPr/>
        </p:nvSpPr>
        <p:spPr>
          <a:xfrm>
            <a:off x="2582982" y="5182509"/>
            <a:ext cx="6467095" cy="560284"/>
          </a:xfrm>
          <a:prstGeom prst="rightArrow">
            <a:avLst/>
          </a:prstGeom>
          <a:solidFill>
            <a:srgbClr val="3A3E4A"/>
          </a:solidFill>
          <a:ln w="12700" cap="flat" cmpd="sng" algn="ctr">
            <a:gradFill>
              <a:gsLst>
                <a:gs pos="89000">
                  <a:sysClr val="window" lastClr="FFFFFF">
                    <a:lumMod val="85000"/>
                  </a:sysClr>
                </a:gs>
                <a:gs pos="0">
                  <a:sysClr val="window" lastClr="FFFFFF"/>
                </a:gs>
              </a:gsLst>
              <a:lin ang="7200000" scaled="0"/>
            </a:gradFill>
            <a:prstDash val="solid"/>
            <a:miter lim="800000"/>
          </a:ln>
          <a:effectLst>
            <a:outerShdw blurRad="254000" dist="127000" dir="8160000" algn="tr" rotWithShape="0">
              <a:prstClr val="black">
                <a:alpha val="34000"/>
              </a:prstClr>
            </a:outerShdw>
          </a:effectLst>
        </p:spPr>
        <p:txBody>
          <a:bodyPr lIns="121917" tIns="60958" rIns="121917" bIns="60958" rtlCol="0" anchor="ctr"/>
          <a:lstStyle/>
          <a:p>
            <a:pPr algn="ctr">
              <a:defRPr/>
            </a:pPr>
            <a:endParaRPr lang="zh-CN" altLang="en-US" kern="0">
              <a:solidFill>
                <a:prstClr val="white"/>
              </a:solidFill>
              <a:latin typeface="微软雅黑" panose="020B0503020204020204" pitchFamily="34" charset="-122"/>
              <a:ea typeface="微软雅黑" panose="020B0503020204020204" pitchFamily="34" charset="-122"/>
            </a:endParaRPr>
          </a:p>
        </p:txBody>
      </p:sp>
      <p:sp>
        <p:nvSpPr>
          <p:cNvPr id="26" name="TextBox 25"/>
          <p:cNvSpPr txBox="1"/>
          <p:nvPr/>
        </p:nvSpPr>
        <p:spPr>
          <a:xfrm>
            <a:off x="2746333" y="5306770"/>
            <a:ext cx="1845756" cy="369328"/>
          </a:xfrm>
          <a:prstGeom prst="rect">
            <a:avLst/>
          </a:prstGeom>
          <a:noFill/>
        </p:spPr>
        <p:txBody>
          <a:bodyPr wrap="none" lIns="121917" tIns="60958" rIns="121917" bIns="60958" rtlCol="0">
            <a:spAutoFit/>
          </a:bodyPr>
          <a:lstStyle/>
          <a:p>
            <a:r>
              <a:rPr lang="en-US" altLang="zh-CN" sz="1600" dirty="0">
                <a:solidFill>
                  <a:prstClr val="white"/>
                </a:solidFill>
                <a:latin typeface="微软雅黑" panose="020B0503020204020204" pitchFamily="34" charset="-122"/>
              </a:rPr>
              <a:t>Click to add text</a:t>
            </a:r>
            <a:endParaRPr lang="zh-CN" altLang="en-US" sz="1600" dirty="0">
              <a:solidFill>
                <a:prstClr val="white"/>
              </a:solidFill>
              <a:latin typeface="微软雅黑" panose="020B0503020204020204" pitchFamily="34" charset="-122"/>
            </a:endParaRPr>
          </a:p>
        </p:txBody>
      </p:sp>
      <p:sp>
        <p:nvSpPr>
          <p:cNvPr id="27" name="TextBox 26"/>
          <p:cNvSpPr txBox="1"/>
          <p:nvPr/>
        </p:nvSpPr>
        <p:spPr>
          <a:xfrm>
            <a:off x="9148448" y="5234442"/>
            <a:ext cx="776048" cy="430986"/>
          </a:xfrm>
          <a:prstGeom prst="rect">
            <a:avLst/>
          </a:prstGeom>
          <a:noFill/>
        </p:spPr>
        <p:txBody>
          <a:bodyPr wrap="square" lIns="121917" tIns="60958" rIns="121917" bIns="60958" rtlCol="0">
            <a:spAutoFit/>
          </a:bodyPr>
          <a:lstStyle/>
          <a:p>
            <a:r>
              <a:rPr lang="en-US" altLang="zh-CN" sz="2000">
                <a:solidFill>
                  <a:srgbClr val="7F7F7F"/>
                </a:solidFill>
                <a:latin typeface="微软雅黑" panose="020B0503020204020204" pitchFamily="34" charset="-122"/>
              </a:rPr>
              <a:t>87%</a:t>
            </a:r>
            <a:endParaRPr lang="zh-CN" altLang="en-US" sz="2000" dirty="0">
              <a:solidFill>
                <a:srgbClr val="7F7F7F"/>
              </a:solidFill>
              <a:latin typeface="微软雅黑" panose="020B0503020204020204" pitchFamily="34"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2000">
        <p15:prstTrans prst="wind"/>
      </p:transition>
    </mc:Choice>
    <mc:Fallback xmlns="">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0-#ppt_w/2"/>
                                          </p:val>
                                        </p:tav>
                                        <p:tav tm="100000">
                                          <p:val>
                                            <p:strVal val="#ppt_x"/>
                                          </p:val>
                                        </p:tav>
                                      </p:tavLst>
                                    </p:anim>
                                    <p:anim calcmode="lin" valueType="num">
                                      <p:cBhvr additive="base">
                                        <p:cTn id="14" dur="500" fill="hold"/>
                                        <p:tgtEl>
                                          <p:spTgt spid="8"/>
                                        </p:tgtEl>
                                        <p:attrNameLst>
                                          <p:attrName>ppt_y</p:attrName>
                                        </p:attrNameLst>
                                      </p:cBhvr>
                                      <p:tavLst>
                                        <p:tav tm="0">
                                          <p:val>
                                            <p:strVal val="#ppt_y"/>
                                          </p:val>
                                        </p:tav>
                                        <p:tav tm="100000">
                                          <p:val>
                                            <p:strVal val="#ppt_y"/>
                                          </p:val>
                                        </p:tav>
                                      </p:tavLst>
                                    </p:anim>
                                  </p:childTnLst>
                                </p:cTn>
                              </p:par>
                              <p:par>
                                <p:cTn id="15" presetID="2" presetClass="entr" presetSubtype="8"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0-#ppt_w/2"/>
                                          </p:val>
                                        </p:tav>
                                        <p:tav tm="100000">
                                          <p:val>
                                            <p:strVal val="#ppt_x"/>
                                          </p:val>
                                        </p:tav>
                                      </p:tavLst>
                                    </p:anim>
                                    <p:anim calcmode="lin" valueType="num">
                                      <p:cBhvr additive="base">
                                        <p:cTn id="18" dur="500" fill="hold"/>
                                        <p:tgtEl>
                                          <p:spTgt spid="9"/>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0-#ppt_w/2"/>
                                          </p:val>
                                        </p:tav>
                                        <p:tav tm="100000">
                                          <p:val>
                                            <p:strVal val="#ppt_x"/>
                                          </p:val>
                                        </p:tav>
                                      </p:tavLst>
                                    </p:anim>
                                    <p:anim calcmode="lin" valueType="num">
                                      <p:cBhvr additive="base">
                                        <p:cTn id="22" dur="500" fill="hold"/>
                                        <p:tgtEl>
                                          <p:spTgt spid="10"/>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0-#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additive="base">
                                        <p:cTn id="29" dur="500" fill="hold"/>
                                        <p:tgtEl>
                                          <p:spTgt spid="12"/>
                                        </p:tgtEl>
                                        <p:attrNameLst>
                                          <p:attrName>ppt_x</p:attrName>
                                        </p:attrNameLst>
                                      </p:cBhvr>
                                      <p:tavLst>
                                        <p:tav tm="0">
                                          <p:val>
                                            <p:strVal val="0-#ppt_w/2"/>
                                          </p:val>
                                        </p:tav>
                                        <p:tav tm="100000">
                                          <p:val>
                                            <p:strVal val="#ppt_x"/>
                                          </p:val>
                                        </p:tav>
                                      </p:tavLst>
                                    </p:anim>
                                    <p:anim calcmode="lin" valueType="num">
                                      <p:cBhvr additive="base">
                                        <p:cTn id="30" dur="500" fill="hold"/>
                                        <p:tgtEl>
                                          <p:spTgt spid="12"/>
                                        </p:tgtEl>
                                        <p:attrNameLst>
                                          <p:attrName>ppt_y</p:attrName>
                                        </p:attrNameLst>
                                      </p:cBhvr>
                                      <p:tavLst>
                                        <p:tav tm="0">
                                          <p:val>
                                            <p:strVal val="#ppt_y"/>
                                          </p:val>
                                        </p:tav>
                                        <p:tav tm="100000">
                                          <p:val>
                                            <p:strVal val="#ppt_y"/>
                                          </p:val>
                                        </p:tav>
                                      </p:tavLst>
                                    </p:anim>
                                  </p:childTnLst>
                                </p:cTn>
                              </p:par>
                              <p:par>
                                <p:cTn id="31" presetID="2" presetClass="entr" presetSubtype="8"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fill="hold"/>
                                        <p:tgtEl>
                                          <p:spTgt spid="13"/>
                                        </p:tgtEl>
                                        <p:attrNameLst>
                                          <p:attrName>ppt_x</p:attrName>
                                        </p:attrNameLst>
                                      </p:cBhvr>
                                      <p:tavLst>
                                        <p:tav tm="0">
                                          <p:val>
                                            <p:strVal val="0-#ppt_w/2"/>
                                          </p:val>
                                        </p:tav>
                                        <p:tav tm="100000">
                                          <p:val>
                                            <p:strVal val="#ppt_x"/>
                                          </p:val>
                                        </p:tav>
                                      </p:tavLst>
                                    </p:anim>
                                    <p:anim calcmode="lin" valueType="num">
                                      <p:cBhvr additive="base">
                                        <p:cTn id="34" dur="500" fill="hold"/>
                                        <p:tgtEl>
                                          <p:spTgt spid="13"/>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additive="base">
                                        <p:cTn id="37" dur="500" fill="hold"/>
                                        <p:tgtEl>
                                          <p:spTgt spid="14"/>
                                        </p:tgtEl>
                                        <p:attrNameLst>
                                          <p:attrName>ppt_x</p:attrName>
                                        </p:attrNameLst>
                                      </p:cBhvr>
                                      <p:tavLst>
                                        <p:tav tm="0">
                                          <p:val>
                                            <p:strVal val="0-#ppt_w/2"/>
                                          </p:val>
                                        </p:tav>
                                        <p:tav tm="100000">
                                          <p:val>
                                            <p:strVal val="#ppt_x"/>
                                          </p:val>
                                        </p:tav>
                                      </p:tavLst>
                                    </p:anim>
                                    <p:anim calcmode="lin" valueType="num">
                                      <p:cBhvr additive="base">
                                        <p:cTn id="38" dur="500" fill="hold"/>
                                        <p:tgtEl>
                                          <p:spTgt spid="14"/>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0-#ppt_w/2"/>
                                          </p:val>
                                        </p:tav>
                                        <p:tav tm="100000">
                                          <p:val>
                                            <p:strVal val="#ppt_x"/>
                                          </p:val>
                                        </p:tav>
                                      </p:tavLst>
                                    </p:anim>
                                    <p:anim calcmode="lin" valueType="num">
                                      <p:cBhvr additive="base">
                                        <p:cTn id="42" dur="500" fill="hold"/>
                                        <p:tgtEl>
                                          <p:spTgt spid="15"/>
                                        </p:tgtEl>
                                        <p:attrNameLst>
                                          <p:attrName>ppt_y</p:attrName>
                                        </p:attrNameLst>
                                      </p:cBhvr>
                                      <p:tavLst>
                                        <p:tav tm="0">
                                          <p:val>
                                            <p:strVal val="#ppt_y"/>
                                          </p:val>
                                        </p:tav>
                                        <p:tav tm="100000">
                                          <p:val>
                                            <p:strVal val="#ppt_y"/>
                                          </p:val>
                                        </p:tav>
                                      </p:tavLst>
                                    </p:anim>
                                  </p:childTnLst>
                                </p:cTn>
                              </p:par>
                              <p:par>
                                <p:cTn id="43" presetID="2" presetClass="entr" presetSubtype="8" fill="hold" grpId="0" nodeType="with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additive="base">
                                        <p:cTn id="45" dur="500" fill="hold"/>
                                        <p:tgtEl>
                                          <p:spTgt spid="16"/>
                                        </p:tgtEl>
                                        <p:attrNameLst>
                                          <p:attrName>ppt_x</p:attrName>
                                        </p:attrNameLst>
                                      </p:cBhvr>
                                      <p:tavLst>
                                        <p:tav tm="0">
                                          <p:val>
                                            <p:strVal val="0-#ppt_w/2"/>
                                          </p:val>
                                        </p:tav>
                                        <p:tav tm="100000">
                                          <p:val>
                                            <p:strVal val="#ppt_x"/>
                                          </p:val>
                                        </p:tav>
                                      </p:tavLst>
                                    </p:anim>
                                    <p:anim calcmode="lin" valueType="num">
                                      <p:cBhvr additive="base">
                                        <p:cTn id="46" dur="500" fill="hold"/>
                                        <p:tgtEl>
                                          <p:spTgt spid="16"/>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17"/>
                                        </p:tgtEl>
                                        <p:attrNameLst>
                                          <p:attrName>style.visibility</p:attrName>
                                        </p:attrNameLst>
                                      </p:cBhvr>
                                      <p:to>
                                        <p:strVal val="visible"/>
                                      </p:to>
                                    </p:set>
                                    <p:anim calcmode="lin" valueType="num">
                                      <p:cBhvr additive="base">
                                        <p:cTn id="49" dur="500" fill="hold"/>
                                        <p:tgtEl>
                                          <p:spTgt spid="17"/>
                                        </p:tgtEl>
                                        <p:attrNameLst>
                                          <p:attrName>ppt_x</p:attrName>
                                        </p:attrNameLst>
                                      </p:cBhvr>
                                      <p:tavLst>
                                        <p:tav tm="0">
                                          <p:val>
                                            <p:strVal val="0-#ppt_w/2"/>
                                          </p:val>
                                        </p:tav>
                                        <p:tav tm="100000">
                                          <p:val>
                                            <p:strVal val="#ppt_x"/>
                                          </p:val>
                                        </p:tav>
                                      </p:tavLst>
                                    </p:anim>
                                    <p:anim calcmode="lin" valueType="num">
                                      <p:cBhvr additive="base">
                                        <p:cTn id="50" dur="500" fill="hold"/>
                                        <p:tgtEl>
                                          <p:spTgt spid="17"/>
                                        </p:tgtEl>
                                        <p:attrNameLst>
                                          <p:attrName>ppt_y</p:attrName>
                                        </p:attrNameLst>
                                      </p:cBhvr>
                                      <p:tavLst>
                                        <p:tav tm="0">
                                          <p:val>
                                            <p:strVal val="#ppt_y"/>
                                          </p:val>
                                        </p:tav>
                                        <p:tav tm="100000">
                                          <p:val>
                                            <p:strVal val="#ppt_y"/>
                                          </p:val>
                                        </p:tav>
                                      </p:tavLst>
                                    </p:anim>
                                  </p:childTnLst>
                                </p:cTn>
                              </p:par>
                              <p:par>
                                <p:cTn id="51" presetID="2" presetClass="entr" presetSubtype="8" fill="hold" grpId="0" nodeType="withEffect">
                                  <p:stCondLst>
                                    <p:cond delay="0"/>
                                  </p:stCondLst>
                                  <p:childTnLst>
                                    <p:set>
                                      <p:cBhvr>
                                        <p:cTn id="52" dur="1" fill="hold">
                                          <p:stCondLst>
                                            <p:cond delay="0"/>
                                          </p:stCondLst>
                                        </p:cTn>
                                        <p:tgtEl>
                                          <p:spTgt spid="18"/>
                                        </p:tgtEl>
                                        <p:attrNameLst>
                                          <p:attrName>style.visibility</p:attrName>
                                        </p:attrNameLst>
                                      </p:cBhvr>
                                      <p:to>
                                        <p:strVal val="visible"/>
                                      </p:to>
                                    </p:set>
                                    <p:anim calcmode="lin" valueType="num">
                                      <p:cBhvr additive="base">
                                        <p:cTn id="53" dur="500" fill="hold"/>
                                        <p:tgtEl>
                                          <p:spTgt spid="18"/>
                                        </p:tgtEl>
                                        <p:attrNameLst>
                                          <p:attrName>ppt_x</p:attrName>
                                        </p:attrNameLst>
                                      </p:cBhvr>
                                      <p:tavLst>
                                        <p:tav tm="0">
                                          <p:val>
                                            <p:strVal val="0-#ppt_w/2"/>
                                          </p:val>
                                        </p:tav>
                                        <p:tav tm="100000">
                                          <p:val>
                                            <p:strVal val="#ppt_x"/>
                                          </p:val>
                                        </p:tav>
                                      </p:tavLst>
                                    </p:anim>
                                    <p:anim calcmode="lin" valueType="num">
                                      <p:cBhvr additive="base">
                                        <p:cTn id="54" dur="500" fill="hold"/>
                                        <p:tgtEl>
                                          <p:spTgt spid="18"/>
                                        </p:tgtEl>
                                        <p:attrNameLst>
                                          <p:attrName>ppt_y</p:attrName>
                                        </p:attrNameLst>
                                      </p:cBhvr>
                                      <p:tavLst>
                                        <p:tav tm="0">
                                          <p:val>
                                            <p:strVal val="#ppt_y"/>
                                          </p:val>
                                        </p:tav>
                                        <p:tav tm="100000">
                                          <p:val>
                                            <p:strVal val="#ppt_y"/>
                                          </p:val>
                                        </p:tav>
                                      </p:tavLst>
                                    </p:anim>
                                  </p:childTnLst>
                                </p:cTn>
                              </p:par>
                              <p:par>
                                <p:cTn id="55" presetID="2" presetClass="entr" presetSubtype="8" fill="hold" grpId="0" nodeType="with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0-#ppt_w/2"/>
                                          </p:val>
                                        </p:tav>
                                        <p:tav tm="100000">
                                          <p:val>
                                            <p:strVal val="#ppt_x"/>
                                          </p:val>
                                        </p:tav>
                                      </p:tavLst>
                                    </p:anim>
                                    <p:anim calcmode="lin" valueType="num">
                                      <p:cBhvr additive="base">
                                        <p:cTn id="58" dur="500" fill="hold"/>
                                        <p:tgtEl>
                                          <p:spTgt spid="19"/>
                                        </p:tgtEl>
                                        <p:attrNameLst>
                                          <p:attrName>ppt_y</p:attrName>
                                        </p:attrNameLst>
                                      </p:cBhvr>
                                      <p:tavLst>
                                        <p:tav tm="0">
                                          <p:val>
                                            <p:strVal val="#ppt_y"/>
                                          </p:val>
                                        </p:tav>
                                        <p:tav tm="100000">
                                          <p:val>
                                            <p:strVal val="#ppt_y"/>
                                          </p:val>
                                        </p:tav>
                                      </p:tavLst>
                                    </p:anim>
                                  </p:childTnLst>
                                </p:cTn>
                              </p:par>
                              <p:par>
                                <p:cTn id="59" presetID="2" presetClass="entr" presetSubtype="8" fill="hold" grpId="0" nodeType="withEffect">
                                  <p:stCondLst>
                                    <p:cond delay="0"/>
                                  </p:stCondLst>
                                  <p:childTnLst>
                                    <p:set>
                                      <p:cBhvr>
                                        <p:cTn id="60" dur="1" fill="hold">
                                          <p:stCondLst>
                                            <p:cond delay="0"/>
                                          </p:stCondLst>
                                        </p:cTn>
                                        <p:tgtEl>
                                          <p:spTgt spid="20"/>
                                        </p:tgtEl>
                                        <p:attrNameLst>
                                          <p:attrName>style.visibility</p:attrName>
                                        </p:attrNameLst>
                                      </p:cBhvr>
                                      <p:to>
                                        <p:strVal val="visible"/>
                                      </p:to>
                                    </p:set>
                                    <p:anim calcmode="lin" valueType="num">
                                      <p:cBhvr additive="base">
                                        <p:cTn id="61" dur="500" fill="hold"/>
                                        <p:tgtEl>
                                          <p:spTgt spid="20"/>
                                        </p:tgtEl>
                                        <p:attrNameLst>
                                          <p:attrName>ppt_x</p:attrName>
                                        </p:attrNameLst>
                                      </p:cBhvr>
                                      <p:tavLst>
                                        <p:tav tm="0">
                                          <p:val>
                                            <p:strVal val="0-#ppt_w/2"/>
                                          </p:val>
                                        </p:tav>
                                        <p:tav tm="100000">
                                          <p:val>
                                            <p:strVal val="#ppt_x"/>
                                          </p:val>
                                        </p:tav>
                                      </p:tavLst>
                                    </p:anim>
                                    <p:anim calcmode="lin" valueType="num">
                                      <p:cBhvr additive="base">
                                        <p:cTn id="62" dur="500" fill="hold"/>
                                        <p:tgtEl>
                                          <p:spTgt spid="20"/>
                                        </p:tgtEl>
                                        <p:attrNameLst>
                                          <p:attrName>ppt_y</p:attrName>
                                        </p:attrNameLst>
                                      </p:cBhvr>
                                      <p:tavLst>
                                        <p:tav tm="0">
                                          <p:val>
                                            <p:strVal val="#ppt_y"/>
                                          </p:val>
                                        </p:tav>
                                        <p:tav tm="100000">
                                          <p:val>
                                            <p:strVal val="#ppt_y"/>
                                          </p:val>
                                        </p:tav>
                                      </p:tavLst>
                                    </p:anim>
                                  </p:childTnLst>
                                </p:cTn>
                              </p:par>
                              <p:par>
                                <p:cTn id="63" presetID="2" presetClass="entr" presetSubtype="8" fill="hold" grpId="0" nodeType="with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additive="base">
                                        <p:cTn id="65" dur="500" fill="hold"/>
                                        <p:tgtEl>
                                          <p:spTgt spid="21"/>
                                        </p:tgtEl>
                                        <p:attrNameLst>
                                          <p:attrName>ppt_x</p:attrName>
                                        </p:attrNameLst>
                                      </p:cBhvr>
                                      <p:tavLst>
                                        <p:tav tm="0">
                                          <p:val>
                                            <p:strVal val="0-#ppt_w/2"/>
                                          </p:val>
                                        </p:tav>
                                        <p:tav tm="100000">
                                          <p:val>
                                            <p:strVal val="#ppt_x"/>
                                          </p:val>
                                        </p:tav>
                                      </p:tavLst>
                                    </p:anim>
                                    <p:anim calcmode="lin" valueType="num">
                                      <p:cBhvr additive="base">
                                        <p:cTn id="66" dur="500" fill="hold"/>
                                        <p:tgtEl>
                                          <p:spTgt spid="21"/>
                                        </p:tgtEl>
                                        <p:attrNameLst>
                                          <p:attrName>ppt_y</p:attrName>
                                        </p:attrNameLst>
                                      </p:cBhvr>
                                      <p:tavLst>
                                        <p:tav tm="0">
                                          <p:val>
                                            <p:strVal val="#ppt_y"/>
                                          </p:val>
                                        </p:tav>
                                        <p:tav tm="100000">
                                          <p:val>
                                            <p:strVal val="#ppt_y"/>
                                          </p:val>
                                        </p:tav>
                                      </p:tavLst>
                                    </p:anim>
                                  </p:childTnLst>
                                </p:cTn>
                              </p:par>
                              <p:par>
                                <p:cTn id="67" presetID="2" presetClass="entr" presetSubtype="8" fill="hold" grpId="0" nodeType="withEffect">
                                  <p:stCondLst>
                                    <p:cond delay="0"/>
                                  </p:stCondLst>
                                  <p:childTnLst>
                                    <p:set>
                                      <p:cBhvr>
                                        <p:cTn id="68" dur="1" fill="hold">
                                          <p:stCondLst>
                                            <p:cond delay="0"/>
                                          </p:stCondLst>
                                        </p:cTn>
                                        <p:tgtEl>
                                          <p:spTgt spid="22"/>
                                        </p:tgtEl>
                                        <p:attrNameLst>
                                          <p:attrName>style.visibility</p:attrName>
                                        </p:attrNameLst>
                                      </p:cBhvr>
                                      <p:to>
                                        <p:strVal val="visible"/>
                                      </p:to>
                                    </p:set>
                                    <p:anim calcmode="lin" valueType="num">
                                      <p:cBhvr additive="base">
                                        <p:cTn id="69" dur="500" fill="hold"/>
                                        <p:tgtEl>
                                          <p:spTgt spid="22"/>
                                        </p:tgtEl>
                                        <p:attrNameLst>
                                          <p:attrName>ppt_x</p:attrName>
                                        </p:attrNameLst>
                                      </p:cBhvr>
                                      <p:tavLst>
                                        <p:tav tm="0">
                                          <p:val>
                                            <p:strVal val="0-#ppt_w/2"/>
                                          </p:val>
                                        </p:tav>
                                        <p:tav tm="100000">
                                          <p:val>
                                            <p:strVal val="#ppt_x"/>
                                          </p:val>
                                        </p:tav>
                                      </p:tavLst>
                                    </p:anim>
                                    <p:anim calcmode="lin" valueType="num">
                                      <p:cBhvr additive="base">
                                        <p:cTn id="70" dur="500" fill="hold"/>
                                        <p:tgtEl>
                                          <p:spTgt spid="22"/>
                                        </p:tgtEl>
                                        <p:attrNameLst>
                                          <p:attrName>ppt_y</p:attrName>
                                        </p:attrNameLst>
                                      </p:cBhvr>
                                      <p:tavLst>
                                        <p:tav tm="0">
                                          <p:val>
                                            <p:strVal val="#ppt_y"/>
                                          </p:val>
                                        </p:tav>
                                        <p:tav tm="100000">
                                          <p:val>
                                            <p:strVal val="#ppt_y"/>
                                          </p:val>
                                        </p:tav>
                                      </p:tavLst>
                                    </p:anim>
                                  </p:childTnLst>
                                </p:cTn>
                              </p:par>
                              <p:par>
                                <p:cTn id="71" presetID="2" presetClass="entr" presetSubtype="8" fill="hold" grpId="0" nodeType="withEffect">
                                  <p:stCondLst>
                                    <p:cond delay="0"/>
                                  </p:stCondLst>
                                  <p:childTnLst>
                                    <p:set>
                                      <p:cBhvr>
                                        <p:cTn id="72" dur="1" fill="hold">
                                          <p:stCondLst>
                                            <p:cond delay="0"/>
                                          </p:stCondLst>
                                        </p:cTn>
                                        <p:tgtEl>
                                          <p:spTgt spid="23"/>
                                        </p:tgtEl>
                                        <p:attrNameLst>
                                          <p:attrName>style.visibility</p:attrName>
                                        </p:attrNameLst>
                                      </p:cBhvr>
                                      <p:to>
                                        <p:strVal val="visible"/>
                                      </p:to>
                                    </p:set>
                                    <p:anim calcmode="lin" valueType="num">
                                      <p:cBhvr additive="base">
                                        <p:cTn id="73" dur="500" fill="hold"/>
                                        <p:tgtEl>
                                          <p:spTgt spid="23"/>
                                        </p:tgtEl>
                                        <p:attrNameLst>
                                          <p:attrName>ppt_x</p:attrName>
                                        </p:attrNameLst>
                                      </p:cBhvr>
                                      <p:tavLst>
                                        <p:tav tm="0">
                                          <p:val>
                                            <p:strVal val="0-#ppt_w/2"/>
                                          </p:val>
                                        </p:tav>
                                        <p:tav tm="100000">
                                          <p:val>
                                            <p:strVal val="#ppt_x"/>
                                          </p:val>
                                        </p:tav>
                                      </p:tavLst>
                                    </p:anim>
                                    <p:anim calcmode="lin" valueType="num">
                                      <p:cBhvr additive="base">
                                        <p:cTn id="74" dur="500" fill="hold"/>
                                        <p:tgtEl>
                                          <p:spTgt spid="23"/>
                                        </p:tgtEl>
                                        <p:attrNameLst>
                                          <p:attrName>ppt_y</p:attrName>
                                        </p:attrNameLst>
                                      </p:cBhvr>
                                      <p:tavLst>
                                        <p:tav tm="0">
                                          <p:val>
                                            <p:strVal val="#ppt_y"/>
                                          </p:val>
                                        </p:tav>
                                        <p:tav tm="100000">
                                          <p:val>
                                            <p:strVal val="#ppt_y"/>
                                          </p:val>
                                        </p:tav>
                                      </p:tavLst>
                                    </p:anim>
                                  </p:childTnLst>
                                </p:cTn>
                              </p:par>
                              <p:par>
                                <p:cTn id="75" presetID="2" presetClass="entr" presetSubtype="8" fill="hold" grpId="0" nodeType="with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additive="base">
                                        <p:cTn id="77" dur="500" fill="hold"/>
                                        <p:tgtEl>
                                          <p:spTgt spid="24"/>
                                        </p:tgtEl>
                                        <p:attrNameLst>
                                          <p:attrName>ppt_x</p:attrName>
                                        </p:attrNameLst>
                                      </p:cBhvr>
                                      <p:tavLst>
                                        <p:tav tm="0">
                                          <p:val>
                                            <p:strVal val="0-#ppt_w/2"/>
                                          </p:val>
                                        </p:tav>
                                        <p:tav tm="100000">
                                          <p:val>
                                            <p:strVal val="#ppt_x"/>
                                          </p:val>
                                        </p:tav>
                                      </p:tavLst>
                                    </p:anim>
                                    <p:anim calcmode="lin" valueType="num">
                                      <p:cBhvr additive="base">
                                        <p:cTn id="78" dur="500" fill="hold"/>
                                        <p:tgtEl>
                                          <p:spTgt spid="24"/>
                                        </p:tgtEl>
                                        <p:attrNameLst>
                                          <p:attrName>ppt_y</p:attrName>
                                        </p:attrNameLst>
                                      </p:cBhvr>
                                      <p:tavLst>
                                        <p:tav tm="0">
                                          <p:val>
                                            <p:strVal val="#ppt_y"/>
                                          </p:val>
                                        </p:tav>
                                        <p:tav tm="100000">
                                          <p:val>
                                            <p:strVal val="#ppt_y"/>
                                          </p:val>
                                        </p:tav>
                                      </p:tavLst>
                                    </p:anim>
                                  </p:childTnLst>
                                </p:cTn>
                              </p:par>
                              <p:par>
                                <p:cTn id="79" presetID="2" presetClass="entr" presetSubtype="8" fill="hold" grpId="0" nodeType="with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0-#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par>
                                <p:cTn id="83" presetID="2" presetClass="entr" presetSubtype="8" fill="hold" grpId="0" nodeType="withEffect">
                                  <p:stCondLst>
                                    <p:cond delay="0"/>
                                  </p:stCondLst>
                                  <p:childTnLst>
                                    <p:set>
                                      <p:cBhvr>
                                        <p:cTn id="84" dur="1" fill="hold">
                                          <p:stCondLst>
                                            <p:cond delay="0"/>
                                          </p:stCondLst>
                                        </p:cTn>
                                        <p:tgtEl>
                                          <p:spTgt spid="26"/>
                                        </p:tgtEl>
                                        <p:attrNameLst>
                                          <p:attrName>style.visibility</p:attrName>
                                        </p:attrNameLst>
                                      </p:cBhvr>
                                      <p:to>
                                        <p:strVal val="visible"/>
                                      </p:to>
                                    </p:set>
                                    <p:anim calcmode="lin" valueType="num">
                                      <p:cBhvr additive="base">
                                        <p:cTn id="85" dur="500" fill="hold"/>
                                        <p:tgtEl>
                                          <p:spTgt spid="26"/>
                                        </p:tgtEl>
                                        <p:attrNameLst>
                                          <p:attrName>ppt_x</p:attrName>
                                        </p:attrNameLst>
                                      </p:cBhvr>
                                      <p:tavLst>
                                        <p:tav tm="0">
                                          <p:val>
                                            <p:strVal val="0-#ppt_w/2"/>
                                          </p:val>
                                        </p:tav>
                                        <p:tav tm="100000">
                                          <p:val>
                                            <p:strVal val="#ppt_x"/>
                                          </p:val>
                                        </p:tav>
                                      </p:tavLst>
                                    </p:anim>
                                    <p:anim calcmode="lin" valueType="num">
                                      <p:cBhvr additive="base">
                                        <p:cTn id="86" dur="500" fill="hold"/>
                                        <p:tgtEl>
                                          <p:spTgt spid="26"/>
                                        </p:tgtEl>
                                        <p:attrNameLst>
                                          <p:attrName>ppt_y</p:attrName>
                                        </p:attrNameLst>
                                      </p:cBhvr>
                                      <p:tavLst>
                                        <p:tav tm="0">
                                          <p:val>
                                            <p:strVal val="#ppt_y"/>
                                          </p:val>
                                        </p:tav>
                                        <p:tav tm="100000">
                                          <p:val>
                                            <p:strVal val="#ppt_y"/>
                                          </p:val>
                                        </p:tav>
                                      </p:tavLst>
                                    </p:anim>
                                  </p:childTnLst>
                                </p:cTn>
                              </p:par>
                              <p:par>
                                <p:cTn id="87" presetID="2" presetClass="entr" presetSubtype="8" fill="hold" grpId="0" nodeType="withEffect">
                                  <p:stCondLst>
                                    <p:cond delay="0"/>
                                  </p:stCondLst>
                                  <p:childTnLst>
                                    <p:set>
                                      <p:cBhvr>
                                        <p:cTn id="88" dur="1" fill="hold">
                                          <p:stCondLst>
                                            <p:cond delay="0"/>
                                          </p:stCondLst>
                                        </p:cTn>
                                        <p:tgtEl>
                                          <p:spTgt spid="27"/>
                                        </p:tgtEl>
                                        <p:attrNameLst>
                                          <p:attrName>style.visibility</p:attrName>
                                        </p:attrNameLst>
                                      </p:cBhvr>
                                      <p:to>
                                        <p:strVal val="visible"/>
                                      </p:to>
                                    </p:set>
                                    <p:anim calcmode="lin" valueType="num">
                                      <p:cBhvr additive="base">
                                        <p:cTn id="89" dur="500" fill="hold"/>
                                        <p:tgtEl>
                                          <p:spTgt spid="27"/>
                                        </p:tgtEl>
                                        <p:attrNameLst>
                                          <p:attrName>ppt_x</p:attrName>
                                        </p:attrNameLst>
                                      </p:cBhvr>
                                      <p:tavLst>
                                        <p:tav tm="0">
                                          <p:val>
                                            <p:strVal val="0-#ppt_w/2"/>
                                          </p:val>
                                        </p:tav>
                                        <p:tav tm="100000">
                                          <p:val>
                                            <p:strVal val="#ppt_x"/>
                                          </p:val>
                                        </p:tav>
                                      </p:tavLst>
                                    </p:anim>
                                    <p:anim calcmode="lin" valueType="num">
                                      <p:cBhvr additive="base">
                                        <p:cTn id="90" dur="500" fill="hold"/>
                                        <p:tgtEl>
                                          <p:spTgt spid="2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animBg="1"/>
      <p:bldP spid="10" grpId="0"/>
      <p:bldP spid="11" grpId="0"/>
      <p:bldP spid="12" grpId="0"/>
      <p:bldP spid="13" grpId="0" animBg="1"/>
      <p:bldP spid="14" grpId="0"/>
      <p:bldP spid="15" grpId="0"/>
      <p:bldP spid="16" grpId="0"/>
      <p:bldP spid="17" grpId="0" animBg="1"/>
      <p:bldP spid="18" grpId="0"/>
      <p:bldP spid="19" grpId="0"/>
      <p:bldP spid="20" grpId="0"/>
      <p:bldP spid="21" grpId="0" animBg="1"/>
      <p:bldP spid="22" grpId="0"/>
      <p:bldP spid="23" grpId="0"/>
      <p:bldP spid="24" grpId="0"/>
      <p:bldP spid="25" grpId="0" animBg="1"/>
      <p:bldP spid="26" grpId="0"/>
      <p:bldP spid="27"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cxnSp>
        <p:nvCxnSpPr>
          <p:cNvPr id="108" name="直接连接符 107"/>
          <p:cNvCxnSpPr/>
          <p:nvPr/>
        </p:nvCxnSpPr>
        <p:spPr>
          <a:xfrm>
            <a:off x="502242" y="837506"/>
            <a:ext cx="10561516"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109" name="组合 108"/>
          <p:cNvGrpSpPr/>
          <p:nvPr/>
        </p:nvGrpSpPr>
        <p:grpSpPr>
          <a:xfrm>
            <a:off x="584925" y="398422"/>
            <a:ext cx="4446461" cy="405971"/>
            <a:chOff x="534571" y="319364"/>
            <a:chExt cx="5928620" cy="541295"/>
          </a:xfrm>
        </p:grpSpPr>
        <p:sp>
          <p:nvSpPr>
            <p:cNvPr id="110" name="文本框 23"/>
            <p:cNvSpPr txBox="1"/>
            <p:nvPr/>
          </p:nvSpPr>
          <p:spPr>
            <a:xfrm>
              <a:off x="665958" y="319364"/>
              <a:ext cx="2609434" cy="533480"/>
            </a:xfrm>
            <a:prstGeom prst="rect">
              <a:avLst/>
            </a:prstGeom>
            <a:noFill/>
          </p:spPr>
          <p:txBody>
            <a:bodyPr wrap="none" rtlCol="0">
              <a:spAutoFit/>
            </a:bodyPr>
            <a:lstStyle/>
            <a:p>
              <a:r>
                <a:rPr lang="en-US" altLang="zh-CN" sz="2000" dirty="0">
                  <a:solidFill>
                    <a:srgbClr val="3A3E4A"/>
                  </a:solidFill>
                  <a:latin typeface="微软雅黑" panose="020B0503020204020204" pitchFamily="34" charset="-122"/>
                  <a:ea typeface="微软雅黑" panose="020B0503020204020204" pitchFamily="34" charset="-122"/>
                </a:rPr>
                <a:t>Add tittle text</a:t>
              </a:r>
              <a:r>
                <a:rPr lang="zh-CN" altLang="en-US" sz="2000" dirty="0">
                  <a:solidFill>
                    <a:srgbClr val="3A3E4A"/>
                  </a:solidFill>
                  <a:latin typeface="微软雅黑" panose="020B0503020204020204" pitchFamily="34" charset="-122"/>
                  <a:ea typeface="微软雅黑" panose="020B0503020204020204" pitchFamily="34" charset="-122"/>
                </a:rPr>
                <a:t> </a:t>
              </a:r>
            </a:p>
          </p:txBody>
        </p:sp>
        <p:sp>
          <p:nvSpPr>
            <p:cNvPr id="111" name="等腰三角形 110"/>
            <p:cNvSpPr/>
            <p:nvPr/>
          </p:nvSpPr>
          <p:spPr>
            <a:xfrm rot="16200000" flipH="1" flipV="1">
              <a:off x="439198" y="481327"/>
              <a:ext cx="382225" cy="191480"/>
            </a:xfrm>
            <a:prstGeom prst="triangle">
              <a:avLst/>
            </a:prstGeom>
            <a:solidFill>
              <a:srgbClr val="3A3E4A"/>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latin typeface="+mj-ea"/>
                <a:ea typeface="+mj-ea"/>
              </a:endParaRPr>
            </a:p>
          </p:txBody>
        </p:sp>
        <p:sp>
          <p:nvSpPr>
            <p:cNvPr id="112" name="文本框 23"/>
            <p:cNvSpPr txBox="1"/>
            <p:nvPr/>
          </p:nvSpPr>
          <p:spPr>
            <a:xfrm>
              <a:off x="3010961" y="429773"/>
              <a:ext cx="3452230" cy="430886"/>
            </a:xfrm>
            <a:prstGeom prst="rect">
              <a:avLst/>
            </a:prstGeom>
            <a:noFill/>
          </p:spPr>
          <p:txBody>
            <a:bodyPr wrap="none" rtlCol="0">
              <a:spAutoFit/>
            </a:bodyPr>
            <a:lstStyle/>
            <a:p>
              <a:r>
                <a:rPr lang="en-US" altLang="zh-CN" sz="1500" dirty="0">
                  <a:solidFill>
                    <a:schemeClr val="tx1">
                      <a:lumMod val="60000"/>
                      <a:lumOff val="40000"/>
                    </a:schemeClr>
                  </a:solidFill>
                  <a:latin typeface="+mj-ea"/>
                  <a:ea typeface="+mj-ea"/>
                </a:rPr>
                <a:t>  Click here to add Title</a:t>
              </a:r>
              <a:endParaRPr lang="zh-CN" altLang="en-US" sz="1500" dirty="0">
                <a:solidFill>
                  <a:schemeClr val="tx1">
                    <a:lumMod val="60000"/>
                    <a:lumOff val="40000"/>
                  </a:schemeClr>
                </a:solidFill>
                <a:latin typeface="+mj-ea"/>
                <a:ea typeface="+mj-ea"/>
              </a:endParaRPr>
            </a:p>
          </p:txBody>
        </p:sp>
      </p:grpSp>
      <p:grpSp>
        <p:nvGrpSpPr>
          <p:cNvPr id="56" name="组合 55"/>
          <p:cNvGrpSpPr/>
          <p:nvPr/>
        </p:nvGrpSpPr>
        <p:grpSpPr>
          <a:xfrm>
            <a:off x="1323240" y="3455059"/>
            <a:ext cx="1771537" cy="2016224"/>
            <a:chOff x="2016001" y="3888804"/>
            <a:chExt cx="1771538" cy="2016224"/>
          </a:xfrm>
        </p:grpSpPr>
        <p:sp>
          <p:nvSpPr>
            <p:cNvPr id="57" name="圆角矩形 56"/>
            <p:cNvSpPr/>
            <p:nvPr/>
          </p:nvSpPr>
          <p:spPr>
            <a:xfrm>
              <a:off x="2016001" y="3888804"/>
              <a:ext cx="1771538" cy="2016224"/>
            </a:xfrm>
            <a:prstGeom prst="roundRect">
              <a:avLst/>
            </a:prstGeom>
            <a:solidFill>
              <a:schemeClr val="bg1"/>
            </a:solidFill>
            <a:ln>
              <a:noFill/>
            </a:ln>
            <a:effectLst>
              <a:outerShdw blurRad="190500" dist="38100" dir="8100000" algn="tr"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8" name="组合 57"/>
            <p:cNvGrpSpPr/>
            <p:nvPr/>
          </p:nvGrpSpPr>
          <p:grpSpPr>
            <a:xfrm>
              <a:off x="2103293" y="4053260"/>
              <a:ext cx="1640237" cy="1139011"/>
              <a:chOff x="808455" y="1261937"/>
              <a:chExt cx="1230338" cy="854062"/>
            </a:xfrm>
          </p:grpSpPr>
          <p:sp>
            <p:nvSpPr>
              <p:cNvPr id="113" name="TextBox 112"/>
              <p:cNvSpPr txBox="1"/>
              <p:nvPr/>
            </p:nvSpPr>
            <p:spPr>
              <a:xfrm>
                <a:off x="808455" y="1524297"/>
                <a:ext cx="1230338" cy="591702"/>
              </a:xfrm>
              <a:prstGeom prst="rect">
                <a:avLst/>
              </a:prstGeom>
              <a:noFill/>
            </p:spPr>
            <p:txBody>
              <a:bodyPr wrap="square" lIns="91431" tIns="45715" rIns="91431" bIns="45715" rtlCol="0">
                <a:spAutoFit/>
              </a:bodyPr>
              <a:lstStyle/>
              <a:p>
                <a:pPr algn="ctr">
                  <a:lnSpc>
                    <a:spcPct val="130000"/>
                  </a:lnSpc>
                </a:pPr>
                <a:r>
                  <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rPr>
                  <a:t>Click here to add content that matches the title.</a:t>
                </a:r>
                <a:endPar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14" name="TextBox 113"/>
              <p:cNvSpPr txBox="1"/>
              <p:nvPr/>
            </p:nvSpPr>
            <p:spPr>
              <a:xfrm>
                <a:off x="925902" y="1261937"/>
                <a:ext cx="1008112" cy="229048"/>
              </a:xfrm>
              <a:prstGeom prst="rect">
                <a:avLst/>
              </a:prstGeom>
              <a:noFill/>
            </p:spPr>
            <p:txBody>
              <a:bodyPr wrap="square" lIns="91431" tIns="0" rIns="91431" bIns="0" rtlCol="0" anchor="t">
                <a:spAutoFit/>
              </a:bodyPr>
              <a:lstStyle/>
              <a:p>
                <a:pPr algn="ctr">
                  <a:lnSpc>
                    <a:spcPct val="150000"/>
                  </a:lnSpc>
                </a:pPr>
                <a:r>
                  <a:rPr lang="en-US" altLang="zh-CN" sz="1500" dirty="0">
                    <a:solidFill>
                      <a:schemeClr val="tx1">
                        <a:lumMod val="65000"/>
                        <a:lumOff val="35000"/>
                      </a:schemeClr>
                    </a:solidFill>
                    <a:latin typeface="微软雅黑" panose="020B0503020204020204" pitchFamily="34" charset="-122"/>
                    <a:ea typeface="微软雅黑" panose="020B0503020204020204" pitchFamily="34" charset="-122"/>
                    <a:cs typeface="华文黑体" pitchFamily="2" charset="-122"/>
                  </a:rPr>
                  <a:t>Add tittle</a:t>
                </a:r>
                <a:endParaRPr lang="zh-CN" altLang="en-US" sz="1500" dirty="0">
                  <a:solidFill>
                    <a:schemeClr val="tx1">
                      <a:lumMod val="65000"/>
                      <a:lumOff val="35000"/>
                    </a:schemeClr>
                  </a:solidFill>
                  <a:latin typeface="微软雅黑" panose="020B0503020204020204" pitchFamily="34" charset="-122"/>
                  <a:ea typeface="微软雅黑" panose="020B0503020204020204" pitchFamily="34" charset="-122"/>
                  <a:cs typeface="华文黑体" pitchFamily="2" charset="-122"/>
                </a:endParaRPr>
              </a:p>
            </p:txBody>
          </p:sp>
        </p:grpSp>
      </p:grpSp>
      <p:grpSp>
        <p:nvGrpSpPr>
          <p:cNvPr id="115" name="组合 114"/>
          <p:cNvGrpSpPr/>
          <p:nvPr/>
        </p:nvGrpSpPr>
        <p:grpSpPr>
          <a:xfrm>
            <a:off x="4012511" y="3455059"/>
            <a:ext cx="1771537" cy="2016224"/>
            <a:chOff x="4705273" y="3888804"/>
            <a:chExt cx="1771538" cy="2016224"/>
          </a:xfrm>
        </p:grpSpPr>
        <p:sp>
          <p:nvSpPr>
            <p:cNvPr id="116" name="圆角矩形 115"/>
            <p:cNvSpPr/>
            <p:nvPr/>
          </p:nvSpPr>
          <p:spPr>
            <a:xfrm>
              <a:off x="4705273" y="3888804"/>
              <a:ext cx="1771538" cy="2016224"/>
            </a:xfrm>
            <a:prstGeom prst="roundRect">
              <a:avLst/>
            </a:prstGeom>
            <a:solidFill>
              <a:schemeClr val="bg1"/>
            </a:solidFill>
            <a:ln>
              <a:noFill/>
            </a:ln>
            <a:effectLst>
              <a:outerShdw blurRad="190500" dist="38100" dir="8100000" algn="tr"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17" name="组合 116"/>
            <p:cNvGrpSpPr/>
            <p:nvPr/>
          </p:nvGrpSpPr>
          <p:grpSpPr>
            <a:xfrm>
              <a:off x="4781358" y="4053260"/>
              <a:ext cx="1640237" cy="1139011"/>
              <a:chOff x="808455" y="1261937"/>
              <a:chExt cx="1230338" cy="854062"/>
            </a:xfrm>
          </p:grpSpPr>
          <p:sp>
            <p:nvSpPr>
              <p:cNvPr id="118" name="TextBox 117"/>
              <p:cNvSpPr txBox="1"/>
              <p:nvPr/>
            </p:nvSpPr>
            <p:spPr>
              <a:xfrm>
                <a:off x="808455" y="1524297"/>
                <a:ext cx="1230338" cy="591702"/>
              </a:xfrm>
              <a:prstGeom prst="rect">
                <a:avLst/>
              </a:prstGeom>
              <a:noFill/>
            </p:spPr>
            <p:txBody>
              <a:bodyPr wrap="square" lIns="91431" tIns="45715" rIns="91431" bIns="45715" rtlCol="0">
                <a:spAutoFit/>
              </a:bodyPr>
              <a:lstStyle/>
              <a:p>
                <a:pPr algn="ctr">
                  <a:lnSpc>
                    <a:spcPct val="130000"/>
                  </a:lnSpc>
                </a:pPr>
                <a:r>
                  <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rPr>
                  <a:t>Click here to add content that matches the title.</a:t>
                </a:r>
                <a:endPar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19" name="TextBox 118"/>
              <p:cNvSpPr txBox="1"/>
              <p:nvPr/>
            </p:nvSpPr>
            <p:spPr>
              <a:xfrm>
                <a:off x="925902" y="1261937"/>
                <a:ext cx="1008112" cy="229048"/>
              </a:xfrm>
              <a:prstGeom prst="rect">
                <a:avLst/>
              </a:prstGeom>
              <a:noFill/>
            </p:spPr>
            <p:txBody>
              <a:bodyPr wrap="square" lIns="91431" tIns="0" rIns="91431" bIns="0" rtlCol="0" anchor="t">
                <a:spAutoFit/>
              </a:bodyPr>
              <a:lstStyle/>
              <a:p>
                <a:pPr algn="ctr">
                  <a:lnSpc>
                    <a:spcPct val="150000"/>
                  </a:lnSpc>
                </a:pPr>
                <a:r>
                  <a:rPr lang="en-US" altLang="zh-CN" sz="1500" dirty="0">
                    <a:solidFill>
                      <a:schemeClr val="tx1">
                        <a:lumMod val="65000"/>
                        <a:lumOff val="35000"/>
                      </a:schemeClr>
                    </a:solidFill>
                    <a:latin typeface="微软雅黑" panose="020B0503020204020204" pitchFamily="34" charset="-122"/>
                    <a:ea typeface="微软雅黑" panose="020B0503020204020204" pitchFamily="34" charset="-122"/>
                    <a:cs typeface="华文黑体" pitchFamily="2" charset="-122"/>
                  </a:rPr>
                  <a:t>Add tittle</a:t>
                </a:r>
                <a:endParaRPr lang="zh-CN" altLang="en-US" sz="1500" dirty="0">
                  <a:solidFill>
                    <a:schemeClr val="tx1">
                      <a:lumMod val="65000"/>
                      <a:lumOff val="35000"/>
                    </a:schemeClr>
                  </a:solidFill>
                  <a:latin typeface="微软雅黑" panose="020B0503020204020204" pitchFamily="34" charset="-122"/>
                  <a:ea typeface="微软雅黑" panose="020B0503020204020204" pitchFamily="34" charset="-122"/>
                  <a:cs typeface="华文黑体" pitchFamily="2" charset="-122"/>
                </a:endParaRPr>
              </a:p>
            </p:txBody>
          </p:sp>
        </p:grpSp>
      </p:grpSp>
      <p:grpSp>
        <p:nvGrpSpPr>
          <p:cNvPr id="120" name="组合 119"/>
          <p:cNvGrpSpPr/>
          <p:nvPr/>
        </p:nvGrpSpPr>
        <p:grpSpPr>
          <a:xfrm>
            <a:off x="6747608" y="3455059"/>
            <a:ext cx="1771537" cy="2016224"/>
            <a:chOff x="7440370" y="3888804"/>
            <a:chExt cx="1771538" cy="2016224"/>
          </a:xfrm>
        </p:grpSpPr>
        <p:sp>
          <p:nvSpPr>
            <p:cNvPr id="121" name="圆角矩形 120"/>
            <p:cNvSpPr/>
            <p:nvPr/>
          </p:nvSpPr>
          <p:spPr>
            <a:xfrm>
              <a:off x="7440370" y="3888804"/>
              <a:ext cx="1771538" cy="2016224"/>
            </a:xfrm>
            <a:prstGeom prst="roundRect">
              <a:avLst/>
            </a:prstGeom>
            <a:solidFill>
              <a:schemeClr val="bg1"/>
            </a:solidFill>
            <a:ln>
              <a:noFill/>
            </a:ln>
            <a:effectLst>
              <a:outerShdw blurRad="190500" dist="38100" dir="8100000" algn="tr"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22" name="组合 121"/>
            <p:cNvGrpSpPr/>
            <p:nvPr/>
          </p:nvGrpSpPr>
          <p:grpSpPr>
            <a:xfrm>
              <a:off x="7506020" y="4053260"/>
              <a:ext cx="1640237" cy="1139011"/>
              <a:chOff x="808455" y="1261937"/>
              <a:chExt cx="1230338" cy="854062"/>
            </a:xfrm>
          </p:grpSpPr>
          <p:sp>
            <p:nvSpPr>
              <p:cNvPr id="123" name="TextBox 122"/>
              <p:cNvSpPr txBox="1"/>
              <p:nvPr/>
            </p:nvSpPr>
            <p:spPr>
              <a:xfrm>
                <a:off x="808455" y="1524297"/>
                <a:ext cx="1230338" cy="591702"/>
              </a:xfrm>
              <a:prstGeom prst="rect">
                <a:avLst/>
              </a:prstGeom>
              <a:noFill/>
            </p:spPr>
            <p:txBody>
              <a:bodyPr wrap="square" lIns="91431" tIns="45715" rIns="91431" bIns="45715" rtlCol="0">
                <a:spAutoFit/>
              </a:bodyPr>
              <a:lstStyle/>
              <a:p>
                <a:pPr algn="ctr">
                  <a:lnSpc>
                    <a:spcPct val="130000"/>
                  </a:lnSpc>
                </a:pPr>
                <a:r>
                  <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rPr>
                  <a:t>Click here to add content that matches the title.</a:t>
                </a:r>
                <a:endPar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24" name="TextBox 123"/>
              <p:cNvSpPr txBox="1"/>
              <p:nvPr/>
            </p:nvSpPr>
            <p:spPr>
              <a:xfrm>
                <a:off x="925902" y="1261937"/>
                <a:ext cx="1008112" cy="229048"/>
              </a:xfrm>
              <a:prstGeom prst="rect">
                <a:avLst/>
              </a:prstGeom>
              <a:noFill/>
            </p:spPr>
            <p:txBody>
              <a:bodyPr wrap="square" lIns="91431" tIns="0" rIns="91431" bIns="0" rtlCol="0" anchor="t">
                <a:spAutoFit/>
              </a:bodyPr>
              <a:lstStyle/>
              <a:p>
                <a:pPr algn="ctr">
                  <a:lnSpc>
                    <a:spcPct val="150000"/>
                  </a:lnSpc>
                </a:pPr>
                <a:r>
                  <a:rPr lang="en-US" altLang="zh-CN" sz="1500" dirty="0">
                    <a:solidFill>
                      <a:schemeClr val="tx1">
                        <a:lumMod val="65000"/>
                        <a:lumOff val="35000"/>
                      </a:schemeClr>
                    </a:solidFill>
                    <a:latin typeface="微软雅黑" panose="020B0503020204020204" pitchFamily="34" charset="-122"/>
                    <a:ea typeface="微软雅黑" panose="020B0503020204020204" pitchFamily="34" charset="-122"/>
                    <a:cs typeface="华文黑体" pitchFamily="2" charset="-122"/>
                  </a:rPr>
                  <a:t>Add tittle</a:t>
                </a:r>
                <a:endParaRPr lang="zh-CN" altLang="en-US" sz="1500" dirty="0">
                  <a:solidFill>
                    <a:schemeClr val="tx1">
                      <a:lumMod val="65000"/>
                      <a:lumOff val="35000"/>
                    </a:schemeClr>
                  </a:solidFill>
                  <a:latin typeface="微软雅黑" panose="020B0503020204020204" pitchFamily="34" charset="-122"/>
                  <a:ea typeface="微软雅黑" panose="020B0503020204020204" pitchFamily="34" charset="-122"/>
                  <a:cs typeface="华文黑体" pitchFamily="2" charset="-122"/>
                </a:endParaRPr>
              </a:p>
            </p:txBody>
          </p:sp>
        </p:grpSp>
      </p:grpSp>
      <p:grpSp>
        <p:nvGrpSpPr>
          <p:cNvPr id="125" name="组合 124"/>
          <p:cNvGrpSpPr/>
          <p:nvPr/>
        </p:nvGrpSpPr>
        <p:grpSpPr>
          <a:xfrm>
            <a:off x="9302490" y="3455059"/>
            <a:ext cx="1771537" cy="2016224"/>
            <a:chOff x="9995252" y="3888804"/>
            <a:chExt cx="1771538" cy="2016224"/>
          </a:xfrm>
        </p:grpSpPr>
        <p:sp>
          <p:nvSpPr>
            <p:cNvPr id="126" name="圆角矩形 125"/>
            <p:cNvSpPr/>
            <p:nvPr/>
          </p:nvSpPr>
          <p:spPr>
            <a:xfrm>
              <a:off x="9995252" y="3888804"/>
              <a:ext cx="1771538" cy="2016224"/>
            </a:xfrm>
            <a:prstGeom prst="roundRect">
              <a:avLst/>
            </a:prstGeom>
            <a:solidFill>
              <a:schemeClr val="bg1"/>
            </a:solidFill>
            <a:ln>
              <a:noFill/>
            </a:ln>
            <a:effectLst>
              <a:outerShdw blurRad="190500" dist="38100" dir="8100000" algn="tr"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27" name="组合 126"/>
            <p:cNvGrpSpPr/>
            <p:nvPr/>
          </p:nvGrpSpPr>
          <p:grpSpPr>
            <a:xfrm>
              <a:off x="10060902" y="4053260"/>
              <a:ext cx="1640237" cy="1139011"/>
              <a:chOff x="808455" y="1261937"/>
              <a:chExt cx="1230338" cy="854062"/>
            </a:xfrm>
          </p:grpSpPr>
          <p:sp>
            <p:nvSpPr>
              <p:cNvPr id="128" name="TextBox 127"/>
              <p:cNvSpPr txBox="1"/>
              <p:nvPr/>
            </p:nvSpPr>
            <p:spPr>
              <a:xfrm>
                <a:off x="808455" y="1524297"/>
                <a:ext cx="1230338" cy="591702"/>
              </a:xfrm>
              <a:prstGeom prst="rect">
                <a:avLst/>
              </a:prstGeom>
              <a:noFill/>
            </p:spPr>
            <p:txBody>
              <a:bodyPr wrap="square" lIns="91431" tIns="45715" rIns="91431" bIns="45715" rtlCol="0">
                <a:spAutoFit/>
              </a:bodyPr>
              <a:lstStyle/>
              <a:p>
                <a:pPr algn="ctr">
                  <a:lnSpc>
                    <a:spcPct val="130000"/>
                  </a:lnSpc>
                </a:pPr>
                <a:r>
                  <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rPr>
                  <a:t>Click here to add content that matches the title.</a:t>
                </a:r>
                <a:endPar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29" name="TextBox 128"/>
              <p:cNvSpPr txBox="1"/>
              <p:nvPr/>
            </p:nvSpPr>
            <p:spPr>
              <a:xfrm>
                <a:off x="925902" y="1261937"/>
                <a:ext cx="1008112" cy="229048"/>
              </a:xfrm>
              <a:prstGeom prst="rect">
                <a:avLst/>
              </a:prstGeom>
              <a:noFill/>
            </p:spPr>
            <p:txBody>
              <a:bodyPr wrap="square" lIns="91431" tIns="0" rIns="91431" bIns="0" rtlCol="0" anchor="t">
                <a:spAutoFit/>
              </a:bodyPr>
              <a:lstStyle/>
              <a:p>
                <a:pPr algn="ctr">
                  <a:lnSpc>
                    <a:spcPct val="150000"/>
                  </a:lnSpc>
                </a:pPr>
                <a:r>
                  <a:rPr lang="en-US" altLang="zh-CN" sz="1500" dirty="0">
                    <a:solidFill>
                      <a:schemeClr val="tx1">
                        <a:lumMod val="65000"/>
                        <a:lumOff val="35000"/>
                      </a:schemeClr>
                    </a:solidFill>
                    <a:latin typeface="微软雅黑" panose="020B0503020204020204" pitchFamily="34" charset="-122"/>
                    <a:ea typeface="微软雅黑" panose="020B0503020204020204" pitchFamily="34" charset="-122"/>
                    <a:cs typeface="华文黑体" pitchFamily="2" charset="-122"/>
                  </a:rPr>
                  <a:t>Add tittle</a:t>
                </a:r>
                <a:endParaRPr lang="zh-CN" altLang="en-US" sz="1500" dirty="0">
                  <a:solidFill>
                    <a:schemeClr val="tx1">
                      <a:lumMod val="65000"/>
                      <a:lumOff val="35000"/>
                    </a:schemeClr>
                  </a:solidFill>
                  <a:latin typeface="微软雅黑" panose="020B0503020204020204" pitchFamily="34" charset="-122"/>
                  <a:ea typeface="微软雅黑" panose="020B0503020204020204" pitchFamily="34" charset="-122"/>
                  <a:cs typeface="华文黑体" pitchFamily="2" charset="-122"/>
                </a:endParaRPr>
              </a:p>
            </p:txBody>
          </p:sp>
        </p:grpSp>
      </p:grpSp>
      <p:grpSp>
        <p:nvGrpSpPr>
          <p:cNvPr id="130" name="组合 129"/>
          <p:cNvGrpSpPr/>
          <p:nvPr/>
        </p:nvGrpSpPr>
        <p:grpSpPr>
          <a:xfrm>
            <a:off x="1434855" y="1366826"/>
            <a:ext cx="1686798" cy="1687408"/>
            <a:chOff x="2127615" y="1872580"/>
            <a:chExt cx="1686798" cy="1687408"/>
          </a:xfrm>
        </p:grpSpPr>
        <p:grpSp>
          <p:nvGrpSpPr>
            <p:cNvPr id="131" name="组合 130"/>
            <p:cNvGrpSpPr/>
            <p:nvPr/>
          </p:nvGrpSpPr>
          <p:grpSpPr>
            <a:xfrm>
              <a:off x="2127615" y="1872580"/>
              <a:ext cx="1686798" cy="1687408"/>
              <a:chOff x="4345444" y="2542859"/>
              <a:chExt cx="1810550" cy="1811205"/>
            </a:xfrm>
          </p:grpSpPr>
          <p:grpSp>
            <p:nvGrpSpPr>
              <p:cNvPr id="135" name="组合 134"/>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137" name="同心圆 136"/>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38" name="椭圆 137"/>
                <p:cNvSpPr/>
                <p:nvPr/>
              </p:nvSpPr>
              <p:spPr>
                <a:xfrm>
                  <a:off x="1484232" y="1093651"/>
                  <a:ext cx="1504274" cy="1504273"/>
                </a:xfrm>
                <a:prstGeom prst="ellipse">
                  <a:avLst/>
                </a:prstGeom>
                <a:gradFill>
                  <a:gsLst>
                    <a:gs pos="0">
                      <a:schemeClr val="bg1"/>
                    </a:gs>
                    <a:gs pos="51000">
                      <a:schemeClr val="bg1">
                        <a:lumMod val="95000"/>
                      </a:schemeClr>
                    </a:gs>
                    <a:gs pos="100000">
                      <a:schemeClr val="bg1">
                        <a:lumMod val="8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36" name="椭圆 135"/>
              <p:cNvSpPr/>
              <p:nvPr/>
            </p:nvSpPr>
            <p:spPr>
              <a:xfrm>
                <a:off x="4565570" y="2763062"/>
                <a:ext cx="1370298" cy="1370793"/>
              </a:xfrm>
              <a:prstGeom prst="ellipse">
                <a:avLst/>
              </a:prstGeom>
              <a:solidFill>
                <a:srgbClr val="3A3E4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32" name="组合 131"/>
            <p:cNvGrpSpPr/>
            <p:nvPr/>
          </p:nvGrpSpPr>
          <p:grpSpPr>
            <a:xfrm>
              <a:off x="2656089" y="2395063"/>
              <a:ext cx="584048" cy="589248"/>
              <a:chOff x="2885248" y="1508265"/>
              <a:chExt cx="391152" cy="394635"/>
            </a:xfrm>
          </p:grpSpPr>
          <p:sp>
            <p:nvSpPr>
              <p:cNvPr id="133" name="Freeform 42"/>
              <p:cNvSpPr>
                <a:spLocks noEditPoints="1" noChangeArrowheads="1"/>
              </p:cNvSpPr>
              <p:nvPr/>
            </p:nvSpPr>
            <p:spPr bwMode="auto">
              <a:xfrm>
                <a:off x="2885248" y="1508265"/>
                <a:ext cx="391152" cy="394635"/>
              </a:xfrm>
              <a:custGeom>
                <a:avLst/>
                <a:gdLst>
                  <a:gd name="T0" fmla="*/ 199251 w 121"/>
                  <a:gd name="T1" fmla="*/ 0 h 121"/>
                  <a:gd name="T2" fmla="*/ 0 w 121"/>
                  <a:gd name="T3" fmla="*/ 203829 h 121"/>
                  <a:gd name="T4" fmla="*/ 199251 w 121"/>
                  <a:gd name="T5" fmla="*/ 404317 h 121"/>
                  <a:gd name="T6" fmla="*/ 401822 w 121"/>
                  <a:gd name="T7" fmla="*/ 203829 h 121"/>
                  <a:gd name="T8" fmla="*/ 199251 w 121"/>
                  <a:gd name="T9" fmla="*/ 0 h 121"/>
                  <a:gd name="T10" fmla="*/ 199251 w 121"/>
                  <a:gd name="T11" fmla="*/ 370902 h 121"/>
                  <a:gd name="T12" fmla="*/ 33208 w 121"/>
                  <a:gd name="T13" fmla="*/ 203829 h 121"/>
                  <a:gd name="T14" fmla="*/ 199251 w 121"/>
                  <a:gd name="T15" fmla="*/ 33415 h 121"/>
                  <a:gd name="T16" fmla="*/ 368614 w 121"/>
                  <a:gd name="T17" fmla="*/ 203829 h 121"/>
                  <a:gd name="T18" fmla="*/ 199251 w 121"/>
                  <a:gd name="T19" fmla="*/ 370902 h 12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1"/>
                  <a:gd name="T31" fmla="*/ 0 h 121"/>
                  <a:gd name="T32" fmla="*/ 121 w 121"/>
                  <a:gd name="T33" fmla="*/ 121 h 12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1" h="121">
                    <a:moveTo>
                      <a:pt x="60" y="0"/>
                    </a:moveTo>
                    <a:cubicBezTo>
                      <a:pt x="27" y="0"/>
                      <a:pt x="0" y="27"/>
                      <a:pt x="0" y="61"/>
                    </a:cubicBezTo>
                    <a:cubicBezTo>
                      <a:pt x="0" y="94"/>
                      <a:pt x="27" y="121"/>
                      <a:pt x="60" y="121"/>
                    </a:cubicBezTo>
                    <a:cubicBezTo>
                      <a:pt x="94" y="121"/>
                      <a:pt x="121" y="94"/>
                      <a:pt x="121" y="61"/>
                    </a:cubicBezTo>
                    <a:cubicBezTo>
                      <a:pt x="121" y="27"/>
                      <a:pt x="94" y="0"/>
                      <a:pt x="60" y="0"/>
                    </a:cubicBezTo>
                    <a:close/>
                    <a:moveTo>
                      <a:pt x="60" y="111"/>
                    </a:moveTo>
                    <a:cubicBezTo>
                      <a:pt x="32" y="111"/>
                      <a:pt x="10" y="89"/>
                      <a:pt x="10" y="61"/>
                    </a:cubicBezTo>
                    <a:cubicBezTo>
                      <a:pt x="10" y="33"/>
                      <a:pt x="32" y="10"/>
                      <a:pt x="60" y="10"/>
                    </a:cubicBezTo>
                    <a:cubicBezTo>
                      <a:pt x="88" y="10"/>
                      <a:pt x="111" y="33"/>
                      <a:pt x="111" y="61"/>
                    </a:cubicBezTo>
                    <a:cubicBezTo>
                      <a:pt x="111" y="89"/>
                      <a:pt x="88" y="111"/>
                      <a:pt x="60" y="111"/>
                    </a:cubicBezTo>
                    <a:close/>
                  </a:path>
                </a:pathLst>
              </a:custGeom>
              <a:solidFill>
                <a:schemeClr val="bg1"/>
              </a:solidFill>
              <a:ln w="9525">
                <a:noFill/>
                <a:miter lim="800000"/>
              </a:ln>
            </p:spPr>
            <p:txBody>
              <a:bodyPr/>
              <a:lstStyle/>
              <a:p>
                <a:pPr algn="l"/>
                <a:endParaRPr lang="zh-CN" altLang="en-US">
                  <a:solidFill>
                    <a:srgbClr val="F2F2F2"/>
                  </a:solidFill>
                  <a:latin typeface="Calibri" panose="020F0502020204030204" pitchFamily="34" charset="0"/>
                  <a:sym typeface="Calibri" panose="020F0502020204030204" pitchFamily="34" charset="0"/>
                </a:endParaRPr>
              </a:p>
            </p:txBody>
          </p:sp>
          <p:sp>
            <p:nvSpPr>
              <p:cNvPr id="134" name="Freeform 43"/>
              <p:cNvSpPr>
                <a:spLocks noChangeArrowheads="1"/>
              </p:cNvSpPr>
              <p:nvPr/>
            </p:nvSpPr>
            <p:spPr bwMode="auto">
              <a:xfrm>
                <a:off x="2989718" y="1603270"/>
                <a:ext cx="136053" cy="194881"/>
              </a:xfrm>
              <a:custGeom>
                <a:avLst/>
                <a:gdLst>
                  <a:gd name="T0" fmla="*/ 139764 w 42"/>
                  <a:gd name="T1" fmla="*/ 199662 h 60"/>
                  <a:gd name="T2" fmla="*/ 139764 w 42"/>
                  <a:gd name="T3" fmla="*/ 0 h 60"/>
                  <a:gd name="T4" fmla="*/ 0 w 42"/>
                  <a:gd name="T5" fmla="*/ 139763 h 60"/>
                  <a:gd name="T6" fmla="*/ 139764 w 42"/>
                  <a:gd name="T7" fmla="*/ 199662 h 60"/>
                  <a:gd name="T8" fmla="*/ 0 60000 65536"/>
                  <a:gd name="T9" fmla="*/ 0 60000 65536"/>
                  <a:gd name="T10" fmla="*/ 0 60000 65536"/>
                  <a:gd name="T11" fmla="*/ 0 60000 65536"/>
                  <a:gd name="T12" fmla="*/ 0 w 42"/>
                  <a:gd name="T13" fmla="*/ 0 h 60"/>
                  <a:gd name="T14" fmla="*/ 42 w 42"/>
                  <a:gd name="T15" fmla="*/ 60 h 60"/>
                </a:gdLst>
                <a:ahLst/>
                <a:cxnLst>
                  <a:cxn ang="T8">
                    <a:pos x="T0" y="T1"/>
                  </a:cxn>
                  <a:cxn ang="T9">
                    <a:pos x="T2" y="T3"/>
                  </a:cxn>
                  <a:cxn ang="T10">
                    <a:pos x="T4" y="T5"/>
                  </a:cxn>
                  <a:cxn ang="T11">
                    <a:pos x="T6" y="T7"/>
                  </a:cxn>
                </a:cxnLst>
                <a:rect l="T12" t="T13" r="T14" b="T15"/>
                <a:pathLst>
                  <a:path w="42" h="60">
                    <a:moveTo>
                      <a:pt x="42" y="60"/>
                    </a:moveTo>
                    <a:cubicBezTo>
                      <a:pt x="42" y="0"/>
                      <a:pt x="42" y="0"/>
                      <a:pt x="42" y="0"/>
                    </a:cubicBezTo>
                    <a:cubicBezTo>
                      <a:pt x="0" y="42"/>
                      <a:pt x="0" y="42"/>
                      <a:pt x="0" y="42"/>
                    </a:cubicBezTo>
                    <a:cubicBezTo>
                      <a:pt x="29" y="42"/>
                      <a:pt x="42" y="60"/>
                      <a:pt x="42" y="60"/>
                    </a:cubicBezTo>
                    <a:close/>
                  </a:path>
                </a:pathLst>
              </a:custGeom>
              <a:solidFill>
                <a:schemeClr val="bg1"/>
              </a:solidFill>
              <a:ln w="9525">
                <a:noFill/>
                <a:miter lim="800000"/>
              </a:ln>
            </p:spPr>
            <p:txBody>
              <a:bodyPr/>
              <a:lstStyle/>
              <a:p>
                <a:pPr algn="l"/>
                <a:endParaRPr lang="zh-CN" altLang="en-US">
                  <a:solidFill>
                    <a:srgbClr val="F2F2F2"/>
                  </a:solidFill>
                  <a:latin typeface="Calibri" panose="020F0502020204030204" pitchFamily="34" charset="0"/>
                  <a:sym typeface="Calibri" panose="020F0502020204030204" pitchFamily="34" charset="0"/>
                </a:endParaRPr>
              </a:p>
            </p:txBody>
          </p:sp>
        </p:grpSp>
      </p:grpSp>
      <p:grpSp>
        <p:nvGrpSpPr>
          <p:cNvPr id="139" name="组合 138"/>
          <p:cNvGrpSpPr/>
          <p:nvPr/>
        </p:nvGrpSpPr>
        <p:grpSpPr>
          <a:xfrm>
            <a:off x="4089152" y="1366826"/>
            <a:ext cx="1686798" cy="1687408"/>
            <a:chOff x="4781914" y="1872580"/>
            <a:chExt cx="1686798" cy="1687408"/>
          </a:xfrm>
        </p:grpSpPr>
        <p:grpSp>
          <p:nvGrpSpPr>
            <p:cNvPr id="140" name="组合 139"/>
            <p:cNvGrpSpPr/>
            <p:nvPr/>
          </p:nvGrpSpPr>
          <p:grpSpPr>
            <a:xfrm>
              <a:off x="4781914" y="1872580"/>
              <a:ext cx="1686798" cy="1687408"/>
              <a:chOff x="4345444" y="2542859"/>
              <a:chExt cx="1810550" cy="1811205"/>
            </a:xfrm>
          </p:grpSpPr>
          <p:grpSp>
            <p:nvGrpSpPr>
              <p:cNvPr id="153" name="组合 152"/>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155" name="同心圆 154"/>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56" name="椭圆 155"/>
                <p:cNvSpPr/>
                <p:nvPr/>
              </p:nvSpPr>
              <p:spPr>
                <a:xfrm>
                  <a:off x="1484232" y="1093651"/>
                  <a:ext cx="1504274" cy="1504273"/>
                </a:xfrm>
                <a:prstGeom prst="ellipse">
                  <a:avLst/>
                </a:prstGeom>
                <a:gradFill>
                  <a:gsLst>
                    <a:gs pos="0">
                      <a:schemeClr val="bg1"/>
                    </a:gs>
                    <a:gs pos="51000">
                      <a:schemeClr val="bg1">
                        <a:lumMod val="95000"/>
                      </a:schemeClr>
                    </a:gs>
                    <a:gs pos="100000">
                      <a:schemeClr val="bg1">
                        <a:lumMod val="8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54" name="椭圆 153"/>
              <p:cNvSpPr/>
              <p:nvPr/>
            </p:nvSpPr>
            <p:spPr>
              <a:xfrm>
                <a:off x="4565570" y="2763062"/>
                <a:ext cx="1370298" cy="1370793"/>
              </a:xfrm>
              <a:prstGeom prst="ellipse">
                <a:avLst/>
              </a:prstGeom>
              <a:solidFill>
                <a:srgbClr val="3A3E4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41" name="组合 140"/>
            <p:cNvGrpSpPr/>
            <p:nvPr/>
          </p:nvGrpSpPr>
          <p:grpSpPr>
            <a:xfrm>
              <a:off x="5335816" y="2401324"/>
              <a:ext cx="711677" cy="620265"/>
              <a:chOff x="5263769" y="1554660"/>
              <a:chExt cx="379547" cy="330796"/>
            </a:xfrm>
          </p:grpSpPr>
          <p:sp>
            <p:nvSpPr>
              <p:cNvPr id="142" name="Freeform 110"/>
              <p:cNvSpPr>
                <a:spLocks noChangeArrowheads="1"/>
              </p:cNvSpPr>
              <p:nvPr/>
            </p:nvSpPr>
            <p:spPr bwMode="auto">
              <a:xfrm>
                <a:off x="5516800" y="1654385"/>
                <a:ext cx="99754" cy="99726"/>
              </a:xfrm>
              <a:custGeom>
                <a:avLst/>
                <a:gdLst>
                  <a:gd name="T0" fmla="*/ 0 w 41"/>
                  <a:gd name="T1" fmla="*/ 97336 h 41"/>
                  <a:gd name="T2" fmla="*/ 7487 w 41"/>
                  <a:gd name="T3" fmla="*/ 102328 h 41"/>
                  <a:gd name="T4" fmla="*/ 102328 w 41"/>
                  <a:gd name="T5" fmla="*/ 7487 h 41"/>
                  <a:gd name="T6" fmla="*/ 97336 w 41"/>
                  <a:gd name="T7" fmla="*/ 0 h 41"/>
                  <a:gd name="T8" fmla="*/ 0 w 41"/>
                  <a:gd name="T9" fmla="*/ 97336 h 41"/>
                  <a:gd name="T10" fmla="*/ 0 60000 65536"/>
                  <a:gd name="T11" fmla="*/ 0 60000 65536"/>
                  <a:gd name="T12" fmla="*/ 0 60000 65536"/>
                  <a:gd name="T13" fmla="*/ 0 60000 65536"/>
                  <a:gd name="T14" fmla="*/ 0 60000 65536"/>
                  <a:gd name="T15" fmla="*/ 0 w 41"/>
                  <a:gd name="T16" fmla="*/ 0 h 41"/>
                  <a:gd name="T17" fmla="*/ 41 w 41"/>
                  <a:gd name="T18" fmla="*/ 41 h 41"/>
                </a:gdLst>
                <a:ahLst/>
                <a:cxnLst>
                  <a:cxn ang="T10">
                    <a:pos x="T0" y="T1"/>
                  </a:cxn>
                  <a:cxn ang="T11">
                    <a:pos x="T2" y="T3"/>
                  </a:cxn>
                  <a:cxn ang="T12">
                    <a:pos x="T4" y="T5"/>
                  </a:cxn>
                  <a:cxn ang="T13">
                    <a:pos x="T6" y="T7"/>
                  </a:cxn>
                  <a:cxn ang="T14">
                    <a:pos x="T8" y="T9"/>
                  </a:cxn>
                </a:cxnLst>
                <a:rect l="T15" t="T16" r="T17" b="T18"/>
                <a:pathLst>
                  <a:path w="41" h="41">
                    <a:moveTo>
                      <a:pt x="0" y="39"/>
                    </a:moveTo>
                    <a:lnTo>
                      <a:pt x="3" y="41"/>
                    </a:lnTo>
                    <a:lnTo>
                      <a:pt x="41" y="3"/>
                    </a:lnTo>
                    <a:lnTo>
                      <a:pt x="39" y="0"/>
                    </a:lnTo>
                    <a:lnTo>
                      <a:pt x="0" y="39"/>
                    </a:lnTo>
                    <a:close/>
                  </a:path>
                </a:pathLst>
              </a:custGeom>
              <a:solidFill>
                <a:schemeClr val="bg1"/>
              </a:solidFill>
              <a:ln w="9525">
                <a:noFill/>
                <a:miter lim="800000"/>
              </a:ln>
            </p:spPr>
            <p:txBody>
              <a:bodyPr/>
              <a:lstStyle/>
              <a:p>
                <a:pPr algn="l"/>
                <a:endParaRPr lang="zh-CN" altLang="en-US">
                  <a:solidFill>
                    <a:srgbClr val="F2F2F2"/>
                  </a:solidFill>
                  <a:latin typeface="Calibri" panose="020F0502020204030204" pitchFamily="34" charset="0"/>
                  <a:sym typeface="Calibri" panose="020F0502020204030204" pitchFamily="34" charset="0"/>
                </a:endParaRPr>
              </a:p>
            </p:txBody>
          </p:sp>
          <p:sp>
            <p:nvSpPr>
              <p:cNvPr id="143" name="Freeform 111"/>
              <p:cNvSpPr>
                <a:spLocks noChangeArrowheads="1"/>
              </p:cNvSpPr>
              <p:nvPr/>
            </p:nvSpPr>
            <p:spPr bwMode="auto">
              <a:xfrm>
                <a:off x="5494902" y="1627629"/>
                <a:ext cx="107051" cy="111887"/>
              </a:xfrm>
              <a:custGeom>
                <a:avLst/>
                <a:gdLst>
                  <a:gd name="T0" fmla="*/ 92344 w 44"/>
                  <a:gd name="T1" fmla="*/ 0 h 46"/>
                  <a:gd name="T2" fmla="*/ 0 w 44"/>
                  <a:gd name="T3" fmla="*/ 97336 h 46"/>
                  <a:gd name="T4" fmla="*/ 14975 w 44"/>
                  <a:gd name="T5" fmla="*/ 114806 h 46"/>
                  <a:gd name="T6" fmla="*/ 109814 w 44"/>
                  <a:gd name="T7" fmla="*/ 19966 h 46"/>
                  <a:gd name="T8" fmla="*/ 92344 w 44"/>
                  <a:gd name="T9" fmla="*/ 0 h 46"/>
                  <a:gd name="T10" fmla="*/ 0 60000 65536"/>
                  <a:gd name="T11" fmla="*/ 0 60000 65536"/>
                  <a:gd name="T12" fmla="*/ 0 60000 65536"/>
                  <a:gd name="T13" fmla="*/ 0 60000 65536"/>
                  <a:gd name="T14" fmla="*/ 0 60000 65536"/>
                  <a:gd name="T15" fmla="*/ 0 w 44"/>
                  <a:gd name="T16" fmla="*/ 0 h 46"/>
                  <a:gd name="T17" fmla="*/ 44 w 44"/>
                  <a:gd name="T18" fmla="*/ 46 h 46"/>
                </a:gdLst>
                <a:ahLst/>
                <a:cxnLst>
                  <a:cxn ang="T10">
                    <a:pos x="T0" y="T1"/>
                  </a:cxn>
                  <a:cxn ang="T11">
                    <a:pos x="T2" y="T3"/>
                  </a:cxn>
                  <a:cxn ang="T12">
                    <a:pos x="T4" y="T5"/>
                  </a:cxn>
                  <a:cxn ang="T13">
                    <a:pos x="T6" y="T7"/>
                  </a:cxn>
                  <a:cxn ang="T14">
                    <a:pos x="T8" y="T9"/>
                  </a:cxn>
                </a:cxnLst>
                <a:rect l="T15" t="T16" r="T17" b="T18"/>
                <a:pathLst>
                  <a:path w="44" h="46">
                    <a:moveTo>
                      <a:pt x="37" y="0"/>
                    </a:moveTo>
                    <a:lnTo>
                      <a:pt x="0" y="39"/>
                    </a:lnTo>
                    <a:lnTo>
                      <a:pt x="6" y="46"/>
                    </a:lnTo>
                    <a:lnTo>
                      <a:pt x="44" y="8"/>
                    </a:lnTo>
                    <a:lnTo>
                      <a:pt x="37" y="0"/>
                    </a:lnTo>
                    <a:close/>
                  </a:path>
                </a:pathLst>
              </a:custGeom>
              <a:solidFill>
                <a:schemeClr val="bg1"/>
              </a:solidFill>
              <a:ln w="9525">
                <a:noFill/>
                <a:miter lim="800000"/>
              </a:ln>
            </p:spPr>
            <p:txBody>
              <a:bodyPr/>
              <a:lstStyle/>
              <a:p>
                <a:pPr algn="l"/>
                <a:endParaRPr lang="zh-CN" altLang="en-US">
                  <a:solidFill>
                    <a:srgbClr val="F2F2F2"/>
                  </a:solidFill>
                  <a:latin typeface="Calibri" panose="020F0502020204030204" pitchFamily="34" charset="0"/>
                  <a:sym typeface="Calibri" panose="020F0502020204030204" pitchFamily="34" charset="0"/>
                </a:endParaRPr>
              </a:p>
            </p:txBody>
          </p:sp>
          <p:sp>
            <p:nvSpPr>
              <p:cNvPr id="144" name="Freeform 112"/>
              <p:cNvSpPr>
                <a:spLocks noChangeArrowheads="1"/>
              </p:cNvSpPr>
              <p:nvPr/>
            </p:nvSpPr>
            <p:spPr bwMode="auto">
              <a:xfrm>
                <a:off x="5475438" y="1613035"/>
                <a:ext cx="102186" cy="102158"/>
              </a:xfrm>
              <a:custGeom>
                <a:avLst/>
                <a:gdLst>
                  <a:gd name="T0" fmla="*/ 0 w 42"/>
                  <a:gd name="T1" fmla="*/ 94840 h 42"/>
                  <a:gd name="T2" fmla="*/ 9983 w 42"/>
                  <a:gd name="T3" fmla="*/ 104823 h 42"/>
                  <a:gd name="T4" fmla="*/ 104823 w 42"/>
                  <a:gd name="T5" fmla="*/ 9983 h 42"/>
                  <a:gd name="T6" fmla="*/ 94840 w 42"/>
                  <a:gd name="T7" fmla="*/ 0 h 42"/>
                  <a:gd name="T8" fmla="*/ 0 w 42"/>
                  <a:gd name="T9" fmla="*/ 94840 h 42"/>
                  <a:gd name="T10" fmla="*/ 0 60000 65536"/>
                  <a:gd name="T11" fmla="*/ 0 60000 65536"/>
                  <a:gd name="T12" fmla="*/ 0 60000 65536"/>
                  <a:gd name="T13" fmla="*/ 0 60000 65536"/>
                  <a:gd name="T14" fmla="*/ 0 60000 65536"/>
                  <a:gd name="T15" fmla="*/ 0 w 42"/>
                  <a:gd name="T16" fmla="*/ 0 h 42"/>
                  <a:gd name="T17" fmla="*/ 42 w 42"/>
                  <a:gd name="T18" fmla="*/ 42 h 42"/>
                </a:gdLst>
                <a:ahLst/>
                <a:cxnLst>
                  <a:cxn ang="T10">
                    <a:pos x="T0" y="T1"/>
                  </a:cxn>
                  <a:cxn ang="T11">
                    <a:pos x="T2" y="T3"/>
                  </a:cxn>
                  <a:cxn ang="T12">
                    <a:pos x="T4" y="T5"/>
                  </a:cxn>
                  <a:cxn ang="T13">
                    <a:pos x="T6" y="T7"/>
                  </a:cxn>
                  <a:cxn ang="T14">
                    <a:pos x="T8" y="T9"/>
                  </a:cxn>
                </a:cxnLst>
                <a:rect l="T15" t="T16" r="T17" b="T18"/>
                <a:pathLst>
                  <a:path w="42" h="42">
                    <a:moveTo>
                      <a:pt x="0" y="38"/>
                    </a:moveTo>
                    <a:lnTo>
                      <a:pt x="4" y="42"/>
                    </a:lnTo>
                    <a:lnTo>
                      <a:pt x="42" y="4"/>
                    </a:lnTo>
                    <a:lnTo>
                      <a:pt x="38" y="0"/>
                    </a:lnTo>
                    <a:lnTo>
                      <a:pt x="0" y="38"/>
                    </a:lnTo>
                    <a:close/>
                  </a:path>
                </a:pathLst>
              </a:custGeom>
              <a:solidFill>
                <a:schemeClr val="bg1"/>
              </a:solidFill>
              <a:ln w="9525">
                <a:noFill/>
                <a:miter lim="800000"/>
              </a:ln>
            </p:spPr>
            <p:txBody>
              <a:bodyPr/>
              <a:lstStyle/>
              <a:p>
                <a:pPr algn="l"/>
                <a:endParaRPr lang="zh-CN" altLang="en-US">
                  <a:solidFill>
                    <a:srgbClr val="F2F2F2"/>
                  </a:solidFill>
                  <a:latin typeface="Calibri" panose="020F0502020204030204" pitchFamily="34" charset="0"/>
                  <a:sym typeface="Calibri" panose="020F0502020204030204" pitchFamily="34" charset="0"/>
                </a:endParaRPr>
              </a:p>
            </p:txBody>
          </p:sp>
          <p:sp>
            <p:nvSpPr>
              <p:cNvPr id="145" name="Freeform 113"/>
              <p:cNvSpPr>
                <a:spLocks noChangeArrowheads="1"/>
              </p:cNvSpPr>
              <p:nvPr/>
            </p:nvSpPr>
            <p:spPr bwMode="auto">
              <a:xfrm>
                <a:off x="5448676" y="1712761"/>
                <a:ext cx="68124" cy="68105"/>
              </a:xfrm>
              <a:custGeom>
                <a:avLst/>
                <a:gdLst>
                  <a:gd name="T0" fmla="*/ 69882 w 28"/>
                  <a:gd name="T1" fmla="*/ 49916 h 28"/>
                  <a:gd name="T2" fmla="*/ 19966 w 28"/>
                  <a:gd name="T3" fmla="*/ 0 h 28"/>
                  <a:gd name="T4" fmla="*/ 0 w 28"/>
                  <a:gd name="T5" fmla="*/ 49916 h 28"/>
                  <a:gd name="T6" fmla="*/ 22462 w 28"/>
                  <a:gd name="T7" fmla="*/ 69882 h 28"/>
                  <a:gd name="T8" fmla="*/ 69882 w 28"/>
                  <a:gd name="T9" fmla="*/ 49916 h 28"/>
                  <a:gd name="T10" fmla="*/ 0 60000 65536"/>
                  <a:gd name="T11" fmla="*/ 0 60000 65536"/>
                  <a:gd name="T12" fmla="*/ 0 60000 65536"/>
                  <a:gd name="T13" fmla="*/ 0 60000 65536"/>
                  <a:gd name="T14" fmla="*/ 0 60000 65536"/>
                  <a:gd name="T15" fmla="*/ 0 w 28"/>
                  <a:gd name="T16" fmla="*/ 0 h 28"/>
                  <a:gd name="T17" fmla="*/ 28 w 28"/>
                  <a:gd name="T18" fmla="*/ 28 h 28"/>
                </a:gdLst>
                <a:ahLst/>
                <a:cxnLst>
                  <a:cxn ang="T10">
                    <a:pos x="T0" y="T1"/>
                  </a:cxn>
                  <a:cxn ang="T11">
                    <a:pos x="T2" y="T3"/>
                  </a:cxn>
                  <a:cxn ang="T12">
                    <a:pos x="T4" y="T5"/>
                  </a:cxn>
                  <a:cxn ang="T13">
                    <a:pos x="T6" y="T7"/>
                  </a:cxn>
                  <a:cxn ang="T14">
                    <a:pos x="T8" y="T9"/>
                  </a:cxn>
                </a:cxnLst>
                <a:rect l="T15" t="T16" r="T17" b="T18"/>
                <a:pathLst>
                  <a:path w="28" h="28">
                    <a:moveTo>
                      <a:pt x="28" y="20"/>
                    </a:moveTo>
                    <a:lnTo>
                      <a:pt x="8" y="0"/>
                    </a:lnTo>
                    <a:lnTo>
                      <a:pt x="0" y="20"/>
                    </a:lnTo>
                    <a:lnTo>
                      <a:pt x="9" y="28"/>
                    </a:lnTo>
                    <a:lnTo>
                      <a:pt x="28" y="20"/>
                    </a:lnTo>
                    <a:close/>
                  </a:path>
                </a:pathLst>
              </a:custGeom>
              <a:solidFill>
                <a:schemeClr val="bg1"/>
              </a:solidFill>
              <a:ln w="9525">
                <a:noFill/>
                <a:miter lim="800000"/>
              </a:ln>
            </p:spPr>
            <p:txBody>
              <a:bodyPr/>
              <a:lstStyle/>
              <a:p>
                <a:pPr algn="l"/>
                <a:endParaRPr lang="zh-CN" altLang="en-US">
                  <a:solidFill>
                    <a:srgbClr val="F2F2F2"/>
                  </a:solidFill>
                  <a:latin typeface="Calibri" panose="020F0502020204030204" pitchFamily="34" charset="0"/>
                  <a:sym typeface="Calibri" panose="020F0502020204030204" pitchFamily="34" charset="0"/>
                </a:endParaRPr>
              </a:p>
            </p:txBody>
          </p:sp>
          <p:sp>
            <p:nvSpPr>
              <p:cNvPr id="146" name="Freeform 114"/>
              <p:cNvSpPr>
                <a:spLocks noChangeArrowheads="1"/>
              </p:cNvSpPr>
              <p:nvPr/>
            </p:nvSpPr>
            <p:spPr bwMode="auto">
              <a:xfrm>
                <a:off x="5431645" y="1768704"/>
                <a:ext cx="34062" cy="31621"/>
              </a:xfrm>
              <a:custGeom>
                <a:avLst/>
                <a:gdLst>
                  <a:gd name="T0" fmla="*/ 0 w 14"/>
                  <a:gd name="T1" fmla="*/ 32446 h 13"/>
                  <a:gd name="T2" fmla="*/ 34941 w 14"/>
                  <a:gd name="T3" fmla="*/ 14975 h 13"/>
                  <a:gd name="T4" fmla="*/ 14975 w 14"/>
                  <a:gd name="T5" fmla="*/ 0 h 13"/>
                  <a:gd name="T6" fmla="*/ 0 w 14"/>
                  <a:gd name="T7" fmla="*/ 32446 h 13"/>
                  <a:gd name="T8" fmla="*/ 0 60000 65536"/>
                  <a:gd name="T9" fmla="*/ 0 60000 65536"/>
                  <a:gd name="T10" fmla="*/ 0 60000 65536"/>
                  <a:gd name="T11" fmla="*/ 0 60000 65536"/>
                  <a:gd name="T12" fmla="*/ 0 w 14"/>
                  <a:gd name="T13" fmla="*/ 0 h 13"/>
                  <a:gd name="T14" fmla="*/ 14 w 14"/>
                  <a:gd name="T15" fmla="*/ 13 h 13"/>
                </a:gdLst>
                <a:ahLst/>
                <a:cxnLst>
                  <a:cxn ang="T8">
                    <a:pos x="T0" y="T1"/>
                  </a:cxn>
                  <a:cxn ang="T9">
                    <a:pos x="T2" y="T3"/>
                  </a:cxn>
                  <a:cxn ang="T10">
                    <a:pos x="T4" y="T5"/>
                  </a:cxn>
                  <a:cxn ang="T11">
                    <a:pos x="T6" y="T7"/>
                  </a:cxn>
                </a:cxnLst>
                <a:rect l="T12" t="T13" r="T14" b="T15"/>
                <a:pathLst>
                  <a:path w="14" h="13">
                    <a:moveTo>
                      <a:pt x="0" y="13"/>
                    </a:moveTo>
                    <a:lnTo>
                      <a:pt x="14" y="6"/>
                    </a:lnTo>
                    <a:lnTo>
                      <a:pt x="6" y="0"/>
                    </a:lnTo>
                    <a:lnTo>
                      <a:pt x="0" y="13"/>
                    </a:lnTo>
                    <a:close/>
                  </a:path>
                </a:pathLst>
              </a:custGeom>
              <a:solidFill>
                <a:schemeClr val="bg1"/>
              </a:solidFill>
              <a:ln w="9525">
                <a:noFill/>
                <a:miter lim="800000"/>
              </a:ln>
            </p:spPr>
            <p:txBody>
              <a:bodyPr/>
              <a:lstStyle/>
              <a:p>
                <a:pPr algn="l"/>
                <a:endParaRPr lang="zh-CN" altLang="en-US">
                  <a:solidFill>
                    <a:srgbClr val="F2F2F2"/>
                  </a:solidFill>
                  <a:latin typeface="Calibri" panose="020F0502020204030204" pitchFamily="34" charset="0"/>
                  <a:sym typeface="Calibri" panose="020F0502020204030204" pitchFamily="34" charset="0"/>
                </a:endParaRPr>
              </a:p>
            </p:txBody>
          </p:sp>
          <p:sp>
            <p:nvSpPr>
              <p:cNvPr id="147" name="Freeform 115"/>
              <p:cNvSpPr>
                <a:spLocks noChangeArrowheads="1"/>
              </p:cNvSpPr>
              <p:nvPr/>
            </p:nvSpPr>
            <p:spPr bwMode="auto">
              <a:xfrm>
                <a:off x="5575192" y="1588713"/>
                <a:ext cx="68124" cy="68105"/>
              </a:xfrm>
              <a:custGeom>
                <a:avLst/>
                <a:gdLst>
                  <a:gd name="T0" fmla="*/ 17471 w 28"/>
                  <a:gd name="T1" fmla="*/ 0 h 28"/>
                  <a:gd name="T2" fmla="*/ 0 w 28"/>
                  <a:gd name="T3" fmla="*/ 19966 h 28"/>
                  <a:gd name="T4" fmla="*/ 49916 w 28"/>
                  <a:gd name="T5" fmla="*/ 69882 h 28"/>
                  <a:gd name="T6" fmla="*/ 69882 w 28"/>
                  <a:gd name="T7" fmla="*/ 49916 h 28"/>
                  <a:gd name="T8" fmla="*/ 17471 w 28"/>
                  <a:gd name="T9" fmla="*/ 0 h 28"/>
                  <a:gd name="T10" fmla="*/ 0 60000 65536"/>
                  <a:gd name="T11" fmla="*/ 0 60000 65536"/>
                  <a:gd name="T12" fmla="*/ 0 60000 65536"/>
                  <a:gd name="T13" fmla="*/ 0 60000 65536"/>
                  <a:gd name="T14" fmla="*/ 0 60000 65536"/>
                  <a:gd name="T15" fmla="*/ 0 w 28"/>
                  <a:gd name="T16" fmla="*/ 0 h 28"/>
                  <a:gd name="T17" fmla="*/ 28 w 28"/>
                  <a:gd name="T18" fmla="*/ 28 h 28"/>
                </a:gdLst>
                <a:ahLst/>
                <a:cxnLst>
                  <a:cxn ang="T10">
                    <a:pos x="T0" y="T1"/>
                  </a:cxn>
                  <a:cxn ang="T11">
                    <a:pos x="T2" y="T3"/>
                  </a:cxn>
                  <a:cxn ang="T12">
                    <a:pos x="T4" y="T5"/>
                  </a:cxn>
                  <a:cxn ang="T13">
                    <a:pos x="T6" y="T7"/>
                  </a:cxn>
                  <a:cxn ang="T14">
                    <a:pos x="T8" y="T9"/>
                  </a:cxn>
                </a:cxnLst>
                <a:rect l="T15" t="T16" r="T17" b="T18"/>
                <a:pathLst>
                  <a:path w="28" h="28">
                    <a:moveTo>
                      <a:pt x="7" y="0"/>
                    </a:moveTo>
                    <a:lnTo>
                      <a:pt x="0" y="8"/>
                    </a:lnTo>
                    <a:lnTo>
                      <a:pt x="20" y="28"/>
                    </a:lnTo>
                    <a:lnTo>
                      <a:pt x="28" y="20"/>
                    </a:lnTo>
                    <a:lnTo>
                      <a:pt x="7" y="0"/>
                    </a:lnTo>
                    <a:close/>
                  </a:path>
                </a:pathLst>
              </a:custGeom>
              <a:solidFill>
                <a:schemeClr val="bg1"/>
              </a:solidFill>
              <a:ln w="9525">
                <a:noFill/>
                <a:miter lim="800000"/>
              </a:ln>
            </p:spPr>
            <p:txBody>
              <a:bodyPr/>
              <a:lstStyle/>
              <a:p>
                <a:pPr algn="l"/>
                <a:endParaRPr lang="zh-CN" altLang="en-US">
                  <a:solidFill>
                    <a:srgbClr val="F2F2F2"/>
                  </a:solidFill>
                  <a:latin typeface="Calibri" panose="020F0502020204030204" pitchFamily="34" charset="0"/>
                  <a:sym typeface="Calibri" panose="020F0502020204030204" pitchFamily="34" charset="0"/>
                </a:endParaRPr>
              </a:p>
            </p:txBody>
          </p:sp>
          <p:sp>
            <p:nvSpPr>
              <p:cNvPr id="148" name="Freeform 116"/>
              <p:cNvSpPr>
                <a:spLocks noChangeArrowheads="1"/>
              </p:cNvSpPr>
              <p:nvPr/>
            </p:nvSpPr>
            <p:spPr bwMode="auto">
              <a:xfrm>
                <a:off x="5263769" y="1554660"/>
                <a:ext cx="272495" cy="330796"/>
              </a:xfrm>
              <a:custGeom>
                <a:avLst/>
                <a:gdLst>
                  <a:gd name="T0" fmla="*/ 259561 w 112"/>
                  <a:gd name="T1" fmla="*/ 252074 h 136"/>
                  <a:gd name="T2" fmla="*/ 207149 w 112"/>
                  <a:gd name="T3" fmla="*/ 252074 h 136"/>
                  <a:gd name="T4" fmla="*/ 207149 w 112"/>
                  <a:gd name="T5" fmla="*/ 321956 h 136"/>
                  <a:gd name="T6" fmla="*/ 17470 w 112"/>
                  <a:gd name="T7" fmla="*/ 321956 h 136"/>
                  <a:gd name="T8" fmla="*/ 17470 w 112"/>
                  <a:gd name="T9" fmla="*/ 79865 h 136"/>
                  <a:gd name="T10" fmla="*/ 259561 w 112"/>
                  <a:gd name="T11" fmla="*/ 79865 h 136"/>
                  <a:gd name="T12" fmla="*/ 259561 w 112"/>
                  <a:gd name="T13" fmla="*/ 99831 h 136"/>
                  <a:gd name="T14" fmla="*/ 279527 w 112"/>
                  <a:gd name="T15" fmla="*/ 79865 h 136"/>
                  <a:gd name="T16" fmla="*/ 279527 w 112"/>
                  <a:gd name="T17" fmla="*/ 14975 h 136"/>
                  <a:gd name="T18" fmla="*/ 242090 w 112"/>
                  <a:gd name="T19" fmla="*/ 14975 h 136"/>
                  <a:gd name="T20" fmla="*/ 242090 w 112"/>
                  <a:gd name="T21" fmla="*/ 49916 h 136"/>
                  <a:gd name="T22" fmla="*/ 237099 w 112"/>
                  <a:gd name="T23" fmla="*/ 49916 h 136"/>
                  <a:gd name="T24" fmla="*/ 237099 w 112"/>
                  <a:gd name="T25" fmla="*/ 0 h 136"/>
                  <a:gd name="T26" fmla="*/ 222124 w 112"/>
                  <a:gd name="T27" fmla="*/ 0 h 136"/>
                  <a:gd name="T28" fmla="*/ 222124 w 112"/>
                  <a:gd name="T29" fmla="*/ 49916 h 136"/>
                  <a:gd name="T30" fmla="*/ 217133 w 112"/>
                  <a:gd name="T31" fmla="*/ 49916 h 136"/>
                  <a:gd name="T32" fmla="*/ 217133 w 112"/>
                  <a:gd name="T33" fmla="*/ 14975 h 136"/>
                  <a:gd name="T34" fmla="*/ 197166 w 112"/>
                  <a:gd name="T35" fmla="*/ 14975 h 136"/>
                  <a:gd name="T36" fmla="*/ 197166 w 112"/>
                  <a:gd name="T37" fmla="*/ 49916 h 136"/>
                  <a:gd name="T38" fmla="*/ 189679 w 112"/>
                  <a:gd name="T39" fmla="*/ 49916 h 136"/>
                  <a:gd name="T40" fmla="*/ 189679 w 112"/>
                  <a:gd name="T41" fmla="*/ 0 h 136"/>
                  <a:gd name="T42" fmla="*/ 179696 w 112"/>
                  <a:gd name="T43" fmla="*/ 0 h 136"/>
                  <a:gd name="T44" fmla="*/ 179696 w 112"/>
                  <a:gd name="T45" fmla="*/ 49916 h 136"/>
                  <a:gd name="T46" fmla="*/ 169713 w 112"/>
                  <a:gd name="T47" fmla="*/ 49916 h 136"/>
                  <a:gd name="T48" fmla="*/ 169713 w 112"/>
                  <a:gd name="T49" fmla="*/ 14975 h 136"/>
                  <a:gd name="T50" fmla="*/ 149747 w 112"/>
                  <a:gd name="T51" fmla="*/ 14975 h 136"/>
                  <a:gd name="T52" fmla="*/ 149747 w 112"/>
                  <a:gd name="T53" fmla="*/ 49916 h 136"/>
                  <a:gd name="T54" fmla="*/ 142259 w 112"/>
                  <a:gd name="T55" fmla="*/ 49916 h 136"/>
                  <a:gd name="T56" fmla="*/ 142259 w 112"/>
                  <a:gd name="T57" fmla="*/ 0 h 136"/>
                  <a:gd name="T58" fmla="*/ 132276 w 112"/>
                  <a:gd name="T59" fmla="*/ 0 h 136"/>
                  <a:gd name="T60" fmla="*/ 132276 w 112"/>
                  <a:gd name="T61" fmla="*/ 49916 h 136"/>
                  <a:gd name="T62" fmla="*/ 127285 w 112"/>
                  <a:gd name="T63" fmla="*/ 49916 h 136"/>
                  <a:gd name="T64" fmla="*/ 127285 w 112"/>
                  <a:gd name="T65" fmla="*/ 14975 h 136"/>
                  <a:gd name="T66" fmla="*/ 107318 w 112"/>
                  <a:gd name="T67" fmla="*/ 14975 h 136"/>
                  <a:gd name="T68" fmla="*/ 107318 w 112"/>
                  <a:gd name="T69" fmla="*/ 49916 h 136"/>
                  <a:gd name="T70" fmla="*/ 99831 w 112"/>
                  <a:gd name="T71" fmla="*/ 49916 h 136"/>
                  <a:gd name="T72" fmla="*/ 99831 w 112"/>
                  <a:gd name="T73" fmla="*/ 0 h 136"/>
                  <a:gd name="T74" fmla="*/ 87352 w 112"/>
                  <a:gd name="T75" fmla="*/ 0 h 136"/>
                  <a:gd name="T76" fmla="*/ 87352 w 112"/>
                  <a:gd name="T77" fmla="*/ 49916 h 136"/>
                  <a:gd name="T78" fmla="*/ 79865 w 112"/>
                  <a:gd name="T79" fmla="*/ 49916 h 136"/>
                  <a:gd name="T80" fmla="*/ 79865 w 112"/>
                  <a:gd name="T81" fmla="*/ 14975 h 136"/>
                  <a:gd name="T82" fmla="*/ 62394 w 112"/>
                  <a:gd name="T83" fmla="*/ 14975 h 136"/>
                  <a:gd name="T84" fmla="*/ 62394 w 112"/>
                  <a:gd name="T85" fmla="*/ 49916 h 136"/>
                  <a:gd name="T86" fmla="*/ 57403 w 112"/>
                  <a:gd name="T87" fmla="*/ 49916 h 136"/>
                  <a:gd name="T88" fmla="*/ 57403 w 112"/>
                  <a:gd name="T89" fmla="*/ 0 h 136"/>
                  <a:gd name="T90" fmla="*/ 42428 w 112"/>
                  <a:gd name="T91" fmla="*/ 0 h 136"/>
                  <a:gd name="T92" fmla="*/ 42428 w 112"/>
                  <a:gd name="T93" fmla="*/ 49916 h 136"/>
                  <a:gd name="T94" fmla="*/ 37437 w 112"/>
                  <a:gd name="T95" fmla="*/ 49916 h 136"/>
                  <a:gd name="T96" fmla="*/ 37437 w 112"/>
                  <a:gd name="T97" fmla="*/ 14975 h 136"/>
                  <a:gd name="T98" fmla="*/ 0 w 112"/>
                  <a:gd name="T99" fmla="*/ 14975 h 136"/>
                  <a:gd name="T100" fmla="*/ 0 w 112"/>
                  <a:gd name="T101" fmla="*/ 59899 h 136"/>
                  <a:gd name="T102" fmla="*/ 0 w 112"/>
                  <a:gd name="T103" fmla="*/ 69882 h 136"/>
                  <a:gd name="T104" fmla="*/ 0 w 112"/>
                  <a:gd name="T105" fmla="*/ 339426 h 136"/>
                  <a:gd name="T106" fmla="*/ 222124 w 112"/>
                  <a:gd name="T107" fmla="*/ 339426 h 136"/>
                  <a:gd name="T108" fmla="*/ 279527 w 112"/>
                  <a:gd name="T109" fmla="*/ 274536 h 136"/>
                  <a:gd name="T110" fmla="*/ 279527 w 112"/>
                  <a:gd name="T111" fmla="*/ 209645 h 136"/>
                  <a:gd name="T112" fmla="*/ 259561 w 112"/>
                  <a:gd name="T113" fmla="*/ 229612 h 136"/>
                  <a:gd name="T114" fmla="*/ 259561 w 112"/>
                  <a:gd name="T115" fmla="*/ 252074 h 1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12"/>
                  <a:gd name="T175" fmla="*/ 0 h 136"/>
                  <a:gd name="T176" fmla="*/ 112 w 112"/>
                  <a:gd name="T177" fmla="*/ 136 h 1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12" h="136">
                    <a:moveTo>
                      <a:pt x="104" y="101"/>
                    </a:moveTo>
                    <a:lnTo>
                      <a:pt x="83" y="101"/>
                    </a:lnTo>
                    <a:lnTo>
                      <a:pt x="83" y="129"/>
                    </a:lnTo>
                    <a:lnTo>
                      <a:pt x="7" y="129"/>
                    </a:lnTo>
                    <a:lnTo>
                      <a:pt x="7" y="32"/>
                    </a:lnTo>
                    <a:lnTo>
                      <a:pt x="104" y="32"/>
                    </a:lnTo>
                    <a:lnTo>
                      <a:pt x="104" y="40"/>
                    </a:lnTo>
                    <a:lnTo>
                      <a:pt x="112" y="32"/>
                    </a:lnTo>
                    <a:lnTo>
                      <a:pt x="112" y="6"/>
                    </a:lnTo>
                    <a:lnTo>
                      <a:pt x="97" y="6"/>
                    </a:lnTo>
                    <a:lnTo>
                      <a:pt x="97" y="20"/>
                    </a:lnTo>
                    <a:lnTo>
                      <a:pt x="95" y="20"/>
                    </a:lnTo>
                    <a:lnTo>
                      <a:pt x="95" y="0"/>
                    </a:lnTo>
                    <a:lnTo>
                      <a:pt x="89" y="0"/>
                    </a:lnTo>
                    <a:lnTo>
                      <a:pt x="89" y="20"/>
                    </a:lnTo>
                    <a:lnTo>
                      <a:pt x="87" y="20"/>
                    </a:lnTo>
                    <a:lnTo>
                      <a:pt x="87" y="6"/>
                    </a:lnTo>
                    <a:lnTo>
                      <a:pt x="79" y="6"/>
                    </a:lnTo>
                    <a:lnTo>
                      <a:pt x="79" y="20"/>
                    </a:lnTo>
                    <a:lnTo>
                      <a:pt x="76" y="20"/>
                    </a:lnTo>
                    <a:lnTo>
                      <a:pt x="76" y="0"/>
                    </a:lnTo>
                    <a:lnTo>
                      <a:pt x="72" y="0"/>
                    </a:lnTo>
                    <a:lnTo>
                      <a:pt x="72" y="20"/>
                    </a:lnTo>
                    <a:lnTo>
                      <a:pt x="68" y="20"/>
                    </a:lnTo>
                    <a:lnTo>
                      <a:pt x="68" y="6"/>
                    </a:lnTo>
                    <a:lnTo>
                      <a:pt x="60" y="6"/>
                    </a:lnTo>
                    <a:lnTo>
                      <a:pt x="60" y="20"/>
                    </a:lnTo>
                    <a:lnTo>
                      <a:pt x="57" y="20"/>
                    </a:lnTo>
                    <a:lnTo>
                      <a:pt x="57" y="0"/>
                    </a:lnTo>
                    <a:lnTo>
                      <a:pt x="53" y="0"/>
                    </a:lnTo>
                    <a:lnTo>
                      <a:pt x="53" y="20"/>
                    </a:lnTo>
                    <a:lnTo>
                      <a:pt x="51" y="20"/>
                    </a:lnTo>
                    <a:lnTo>
                      <a:pt x="51" y="6"/>
                    </a:lnTo>
                    <a:lnTo>
                      <a:pt x="43" y="6"/>
                    </a:lnTo>
                    <a:lnTo>
                      <a:pt x="43" y="20"/>
                    </a:lnTo>
                    <a:lnTo>
                      <a:pt x="40" y="20"/>
                    </a:lnTo>
                    <a:lnTo>
                      <a:pt x="40" y="0"/>
                    </a:lnTo>
                    <a:lnTo>
                      <a:pt x="35" y="0"/>
                    </a:lnTo>
                    <a:lnTo>
                      <a:pt x="35" y="20"/>
                    </a:lnTo>
                    <a:lnTo>
                      <a:pt x="32" y="20"/>
                    </a:lnTo>
                    <a:lnTo>
                      <a:pt x="32" y="6"/>
                    </a:lnTo>
                    <a:lnTo>
                      <a:pt x="25" y="6"/>
                    </a:lnTo>
                    <a:lnTo>
                      <a:pt x="25" y="20"/>
                    </a:lnTo>
                    <a:lnTo>
                      <a:pt x="23" y="20"/>
                    </a:lnTo>
                    <a:lnTo>
                      <a:pt x="23" y="0"/>
                    </a:lnTo>
                    <a:lnTo>
                      <a:pt x="17" y="0"/>
                    </a:lnTo>
                    <a:lnTo>
                      <a:pt x="17" y="20"/>
                    </a:lnTo>
                    <a:lnTo>
                      <a:pt x="15" y="20"/>
                    </a:lnTo>
                    <a:lnTo>
                      <a:pt x="15" y="6"/>
                    </a:lnTo>
                    <a:lnTo>
                      <a:pt x="0" y="6"/>
                    </a:lnTo>
                    <a:lnTo>
                      <a:pt x="0" y="24"/>
                    </a:lnTo>
                    <a:lnTo>
                      <a:pt x="0" y="28"/>
                    </a:lnTo>
                    <a:lnTo>
                      <a:pt x="0" y="136"/>
                    </a:lnTo>
                    <a:lnTo>
                      <a:pt x="89" y="136"/>
                    </a:lnTo>
                    <a:lnTo>
                      <a:pt x="112" y="110"/>
                    </a:lnTo>
                    <a:lnTo>
                      <a:pt x="112" y="84"/>
                    </a:lnTo>
                    <a:lnTo>
                      <a:pt x="104" y="92"/>
                    </a:lnTo>
                    <a:lnTo>
                      <a:pt x="104" y="101"/>
                    </a:lnTo>
                    <a:close/>
                  </a:path>
                </a:pathLst>
              </a:custGeom>
              <a:solidFill>
                <a:schemeClr val="bg1"/>
              </a:solidFill>
              <a:ln w="9525">
                <a:noFill/>
                <a:miter lim="800000"/>
              </a:ln>
            </p:spPr>
            <p:txBody>
              <a:bodyPr/>
              <a:lstStyle/>
              <a:p>
                <a:pPr algn="l"/>
                <a:endParaRPr lang="zh-CN" altLang="en-US">
                  <a:solidFill>
                    <a:srgbClr val="F2F2F2"/>
                  </a:solidFill>
                  <a:latin typeface="Calibri" panose="020F0502020204030204" pitchFamily="34" charset="0"/>
                  <a:sym typeface="Calibri" panose="020F0502020204030204" pitchFamily="34" charset="0"/>
                </a:endParaRPr>
              </a:p>
            </p:txBody>
          </p:sp>
          <p:sp>
            <p:nvSpPr>
              <p:cNvPr id="149" name="Rectangle 117"/>
              <p:cNvSpPr>
                <a:spLocks noChangeArrowheads="1"/>
              </p:cNvSpPr>
              <p:nvPr/>
            </p:nvSpPr>
            <p:spPr bwMode="auto">
              <a:xfrm>
                <a:off x="5312429" y="1666547"/>
                <a:ext cx="107051" cy="17027"/>
              </a:xfrm>
              <a:prstGeom prst="rect">
                <a:avLst/>
              </a:prstGeom>
              <a:solidFill>
                <a:schemeClr val="bg1"/>
              </a:solidFill>
              <a:ln w="9525">
                <a:noFill/>
                <a:miter lim="800000"/>
              </a:ln>
            </p:spPr>
            <p:txBody>
              <a:bodyPr/>
              <a:lstStyle/>
              <a:p>
                <a:pPr algn="l"/>
                <a:endParaRPr lang="zh-CN" altLang="en-US">
                  <a:solidFill>
                    <a:srgbClr val="F2F2F2"/>
                  </a:solidFill>
                  <a:latin typeface="Calibri" panose="020F0502020204030204" pitchFamily="34" charset="0"/>
                  <a:sym typeface="Calibri" panose="020F0502020204030204" pitchFamily="34" charset="0"/>
                </a:endParaRPr>
              </a:p>
            </p:txBody>
          </p:sp>
          <p:sp>
            <p:nvSpPr>
              <p:cNvPr id="150" name="Rectangle 118"/>
              <p:cNvSpPr>
                <a:spLocks noChangeArrowheads="1"/>
              </p:cNvSpPr>
              <p:nvPr/>
            </p:nvSpPr>
            <p:spPr bwMode="auto">
              <a:xfrm>
                <a:off x="5312429" y="1705464"/>
                <a:ext cx="107051" cy="17027"/>
              </a:xfrm>
              <a:prstGeom prst="rect">
                <a:avLst/>
              </a:prstGeom>
              <a:solidFill>
                <a:schemeClr val="bg1"/>
              </a:solidFill>
              <a:ln w="9525">
                <a:noFill/>
                <a:miter lim="800000"/>
              </a:ln>
            </p:spPr>
            <p:txBody>
              <a:bodyPr/>
              <a:lstStyle/>
              <a:p>
                <a:pPr algn="l"/>
                <a:endParaRPr lang="zh-CN" altLang="en-US">
                  <a:solidFill>
                    <a:srgbClr val="F2F2F2"/>
                  </a:solidFill>
                  <a:latin typeface="Calibri" panose="020F0502020204030204" pitchFamily="34" charset="0"/>
                  <a:sym typeface="Calibri" panose="020F0502020204030204" pitchFamily="34" charset="0"/>
                </a:endParaRPr>
              </a:p>
            </p:txBody>
          </p:sp>
          <p:sp>
            <p:nvSpPr>
              <p:cNvPr id="151" name="Rectangle 119"/>
              <p:cNvSpPr>
                <a:spLocks noChangeArrowheads="1"/>
              </p:cNvSpPr>
              <p:nvPr/>
            </p:nvSpPr>
            <p:spPr bwMode="auto">
              <a:xfrm>
                <a:off x="5312429" y="1749246"/>
                <a:ext cx="107051" cy="14594"/>
              </a:xfrm>
              <a:prstGeom prst="rect">
                <a:avLst/>
              </a:prstGeom>
              <a:solidFill>
                <a:schemeClr val="bg1"/>
              </a:solidFill>
              <a:ln w="9525">
                <a:noFill/>
                <a:miter lim="800000"/>
              </a:ln>
            </p:spPr>
            <p:txBody>
              <a:bodyPr/>
              <a:lstStyle/>
              <a:p>
                <a:pPr algn="l"/>
                <a:endParaRPr lang="zh-CN" altLang="en-US">
                  <a:solidFill>
                    <a:srgbClr val="F2F2F2"/>
                  </a:solidFill>
                  <a:latin typeface="Calibri" panose="020F0502020204030204" pitchFamily="34" charset="0"/>
                  <a:sym typeface="Calibri" panose="020F0502020204030204" pitchFamily="34" charset="0"/>
                </a:endParaRPr>
              </a:p>
            </p:txBody>
          </p:sp>
          <p:sp>
            <p:nvSpPr>
              <p:cNvPr id="152" name="Rectangle 120"/>
              <p:cNvSpPr>
                <a:spLocks noChangeArrowheads="1"/>
              </p:cNvSpPr>
              <p:nvPr/>
            </p:nvSpPr>
            <p:spPr bwMode="auto">
              <a:xfrm>
                <a:off x="5312429" y="1790596"/>
                <a:ext cx="107051" cy="17027"/>
              </a:xfrm>
              <a:prstGeom prst="rect">
                <a:avLst/>
              </a:prstGeom>
              <a:solidFill>
                <a:schemeClr val="bg1"/>
              </a:solidFill>
              <a:ln w="9525">
                <a:noFill/>
                <a:miter lim="800000"/>
              </a:ln>
            </p:spPr>
            <p:txBody>
              <a:bodyPr/>
              <a:lstStyle/>
              <a:p>
                <a:pPr algn="l"/>
                <a:endParaRPr lang="zh-CN" altLang="en-US">
                  <a:solidFill>
                    <a:srgbClr val="F2F2F2"/>
                  </a:solidFill>
                  <a:latin typeface="Calibri" panose="020F0502020204030204" pitchFamily="34" charset="0"/>
                  <a:sym typeface="Calibri" panose="020F0502020204030204" pitchFamily="34" charset="0"/>
                </a:endParaRPr>
              </a:p>
            </p:txBody>
          </p:sp>
        </p:grpSp>
      </p:grpSp>
      <p:grpSp>
        <p:nvGrpSpPr>
          <p:cNvPr id="157" name="组合 156"/>
          <p:cNvGrpSpPr/>
          <p:nvPr/>
        </p:nvGrpSpPr>
        <p:grpSpPr>
          <a:xfrm>
            <a:off x="9283725" y="1366826"/>
            <a:ext cx="1686798" cy="1687408"/>
            <a:chOff x="9976487" y="1872580"/>
            <a:chExt cx="1686798" cy="1687408"/>
          </a:xfrm>
        </p:grpSpPr>
        <p:grpSp>
          <p:nvGrpSpPr>
            <p:cNvPr id="158" name="组合 157"/>
            <p:cNvGrpSpPr/>
            <p:nvPr/>
          </p:nvGrpSpPr>
          <p:grpSpPr>
            <a:xfrm>
              <a:off x="9976487" y="1872580"/>
              <a:ext cx="1686798" cy="1687408"/>
              <a:chOff x="4345444" y="2542859"/>
              <a:chExt cx="1810550" cy="1811205"/>
            </a:xfrm>
          </p:grpSpPr>
          <p:grpSp>
            <p:nvGrpSpPr>
              <p:cNvPr id="178" name="组合 177"/>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180" name="同心圆 179"/>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81" name="椭圆 180"/>
                <p:cNvSpPr/>
                <p:nvPr/>
              </p:nvSpPr>
              <p:spPr>
                <a:xfrm>
                  <a:off x="1484232" y="1093651"/>
                  <a:ext cx="1504274" cy="1504273"/>
                </a:xfrm>
                <a:prstGeom prst="ellipse">
                  <a:avLst/>
                </a:prstGeom>
                <a:gradFill>
                  <a:gsLst>
                    <a:gs pos="0">
                      <a:schemeClr val="bg1"/>
                    </a:gs>
                    <a:gs pos="51000">
                      <a:schemeClr val="bg1">
                        <a:lumMod val="95000"/>
                      </a:schemeClr>
                    </a:gs>
                    <a:gs pos="100000">
                      <a:schemeClr val="bg1">
                        <a:lumMod val="8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79" name="椭圆 178"/>
              <p:cNvSpPr/>
              <p:nvPr/>
            </p:nvSpPr>
            <p:spPr>
              <a:xfrm>
                <a:off x="4565570" y="2763062"/>
                <a:ext cx="1370298" cy="1370793"/>
              </a:xfrm>
              <a:prstGeom prst="ellipse">
                <a:avLst/>
              </a:prstGeom>
              <a:solidFill>
                <a:srgbClr val="3A3E4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59" name="组合 158"/>
            <p:cNvGrpSpPr/>
            <p:nvPr/>
          </p:nvGrpSpPr>
          <p:grpSpPr>
            <a:xfrm>
              <a:off x="10405129" y="2280188"/>
              <a:ext cx="820680" cy="812962"/>
              <a:chOff x="9364954" y="1516098"/>
              <a:chExt cx="370262" cy="366780"/>
            </a:xfrm>
          </p:grpSpPr>
          <p:sp>
            <p:nvSpPr>
              <p:cNvPr id="160" name="Freeform 150"/>
              <p:cNvSpPr>
                <a:spLocks noEditPoints="1" noChangeArrowheads="1"/>
              </p:cNvSpPr>
              <p:nvPr/>
            </p:nvSpPr>
            <p:spPr bwMode="auto">
              <a:xfrm>
                <a:off x="9364954" y="1516098"/>
                <a:ext cx="370262" cy="366780"/>
              </a:xfrm>
              <a:custGeom>
                <a:avLst/>
                <a:gdLst>
                  <a:gd name="T0" fmla="*/ 189680 w 114"/>
                  <a:gd name="T1" fmla="*/ 0 h 114"/>
                  <a:gd name="T2" fmla="*/ 0 w 114"/>
                  <a:gd name="T3" fmla="*/ 188432 h 114"/>
                  <a:gd name="T4" fmla="*/ 189680 w 114"/>
                  <a:gd name="T5" fmla="*/ 376864 h 114"/>
                  <a:gd name="T6" fmla="*/ 379359 w 114"/>
                  <a:gd name="T7" fmla="*/ 188432 h 114"/>
                  <a:gd name="T8" fmla="*/ 189680 w 114"/>
                  <a:gd name="T9" fmla="*/ 0 h 114"/>
                  <a:gd name="T10" fmla="*/ 189680 w 114"/>
                  <a:gd name="T11" fmla="*/ 357029 h 114"/>
                  <a:gd name="T12" fmla="*/ 19966 w 114"/>
                  <a:gd name="T13" fmla="*/ 188432 h 114"/>
                  <a:gd name="T14" fmla="*/ 189680 w 114"/>
                  <a:gd name="T15" fmla="*/ 19835 h 114"/>
                  <a:gd name="T16" fmla="*/ 359393 w 114"/>
                  <a:gd name="T17" fmla="*/ 188432 h 114"/>
                  <a:gd name="T18" fmla="*/ 189680 w 114"/>
                  <a:gd name="T19" fmla="*/ 357029 h 1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4"/>
                  <a:gd name="T31" fmla="*/ 0 h 114"/>
                  <a:gd name="T32" fmla="*/ 114 w 114"/>
                  <a:gd name="T33" fmla="*/ 114 h 11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4" h="114">
                    <a:moveTo>
                      <a:pt x="57" y="0"/>
                    </a:moveTo>
                    <a:cubicBezTo>
                      <a:pt x="25" y="0"/>
                      <a:pt x="0" y="25"/>
                      <a:pt x="0" y="57"/>
                    </a:cubicBezTo>
                    <a:cubicBezTo>
                      <a:pt x="0" y="89"/>
                      <a:pt x="25" y="114"/>
                      <a:pt x="57" y="114"/>
                    </a:cubicBezTo>
                    <a:cubicBezTo>
                      <a:pt x="89" y="114"/>
                      <a:pt x="114" y="89"/>
                      <a:pt x="114" y="57"/>
                    </a:cubicBezTo>
                    <a:cubicBezTo>
                      <a:pt x="114" y="25"/>
                      <a:pt x="89" y="0"/>
                      <a:pt x="57" y="0"/>
                    </a:cubicBezTo>
                    <a:close/>
                    <a:moveTo>
                      <a:pt x="57" y="108"/>
                    </a:moveTo>
                    <a:cubicBezTo>
                      <a:pt x="29" y="108"/>
                      <a:pt x="6" y="85"/>
                      <a:pt x="6" y="57"/>
                    </a:cubicBezTo>
                    <a:cubicBezTo>
                      <a:pt x="6" y="29"/>
                      <a:pt x="29" y="6"/>
                      <a:pt x="57" y="6"/>
                    </a:cubicBezTo>
                    <a:cubicBezTo>
                      <a:pt x="85" y="6"/>
                      <a:pt x="108" y="29"/>
                      <a:pt x="108" y="57"/>
                    </a:cubicBezTo>
                    <a:cubicBezTo>
                      <a:pt x="108" y="85"/>
                      <a:pt x="85" y="108"/>
                      <a:pt x="57" y="108"/>
                    </a:cubicBezTo>
                    <a:close/>
                  </a:path>
                </a:pathLst>
              </a:custGeom>
              <a:solidFill>
                <a:schemeClr val="bg1"/>
              </a:solidFill>
              <a:ln w="9525">
                <a:noFill/>
                <a:miter lim="800000"/>
              </a:ln>
            </p:spPr>
            <p:txBody>
              <a:bodyPr/>
              <a:lstStyle/>
              <a:p>
                <a:pPr algn="l"/>
                <a:endParaRPr lang="zh-CN" altLang="en-US">
                  <a:solidFill>
                    <a:srgbClr val="F2F2F2"/>
                  </a:solidFill>
                  <a:latin typeface="Calibri" panose="020F0502020204030204" pitchFamily="34" charset="0"/>
                  <a:sym typeface="Calibri" panose="020F0502020204030204" pitchFamily="34" charset="0"/>
                </a:endParaRPr>
              </a:p>
            </p:txBody>
          </p:sp>
          <p:sp>
            <p:nvSpPr>
              <p:cNvPr id="161" name="Rectangle 151"/>
              <p:cNvSpPr>
                <a:spLocks noChangeArrowheads="1"/>
              </p:cNvSpPr>
              <p:nvPr/>
            </p:nvSpPr>
            <p:spPr bwMode="auto">
              <a:xfrm>
                <a:off x="9506239" y="1780859"/>
                <a:ext cx="21924" cy="41294"/>
              </a:xfrm>
              <a:prstGeom prst="rect">
                <a:avLst/>
              </a:prstGeom>
              <a:solidFill>
                <a:schemeClr val="bg1"/>
              </a:solidFill>
              <a:ln w="9525">
                <a:noFill/>
                <a:miter lim="800000"/>
              </a:ln>
            </p:spPr>
            <p:txBody>
              <a:bodyPr/>
              <a:lstStyle/>
              <a:p>
                <a:pPr algn="l"/>
                <a:endParaRPr lang="zh-CN" altLang="en-US">
                  <a:solidFill>
                    <a:srgbClr val="F2F2F2"/>
                  </a:solidFill>
                  <a:latin typeface="Calibri" panose="020F0502020204030204" pitchFamily="34" charset="0"/>
                  <a:sym typeface="Calibri" panose="020F0502020204030204" pitchFamily="34" charset="0"/>
                </a:endParaRPr>
              </a:p>
            </p:txBody>
          </p:sp>
          <p:sp>
            <p:nvSpPr>
              <p:cNvPr id="162" name="Rectangle 152"/>
              <p:cNvSpPr>
                <a:spLocks noChangeArrowheads="1"/>
              </p:cNvSpPr>
              <p:nvPr/>
            </p:nvSpPr>
            <p:spPr bwMode="auto">
              <a:xfrm>
                <a:off x="9540342" y="1780859"/>
                <a:ext cx="19487" cy="41294"/>
              </a:xfrm>
              <a:prstGeom prst="rect">
                <a:avLst/>
              </a:prstGeom>
              <a:solidFill>
                <a:schemeClr val="bg1"/>
              </a:solidFill>
              <a:ln w="9525">
                <a:noFill/>
                <a:miter lim="800000"/>
              </a:ln>
            </p:spPr>
            <p:txBody>
              <a:bodyPr/>
              <a:lstStyle/>
              <a:p>
                <a:pPr algn="l"/>
                <a:endParaRPr lang="zh-CN" altLang="en-US">
                  <a:solidFill>
                    <a:srgbClr val="F2F2F2"/>
                  </a:solidFill>
                  <a:latin typeface="Calibri" panose="020F0502020204030204" pitchFamily="34" charset="0"/>
                  <a:sym typeface="Calibri" panose="020F0502020204030204" pitchFamily="34" charset="0"/>
                </a:endParaRPr>
              </a:p>
            </p:txBody>
          </p:sp>
          <p:sp>
            <p:nvSpPr>
              <p:cNvPr id="163" name="Rectangle 153"/>
              <p:cNvSpPr>
                <a:spLocks noChangeArrowheads="1"/>
              </p:cNvSpPr>
              <p:nvPr/>
            </p:nvSpPr>
            <p:spPr bwMode="auto">
              <a:xfrm>
                <a:off x="9574445" y="1780859"/>
                <a:ext cx="19487" cy="41294"/>
              </a:xfrm>
              <a:prstGeom prst="rect">
                <a:avLst/>
              </a:prstGeom>
              <a:solidFill>
                <a:schemeClr val="bg1"/>
              </a:solidFill>
              <a:ln w="9525">
                <a:noFill/>
                <a:miter lim="800000"/>
              </a:ln>
            </p:spPr>
            <p:txBody>
              <a:bodyPr/>
              <a:lstStyle/>
              <a:p>
                <a:pPr algn="l"/>
                <a:endParaRPr lang="zh-CN" altLang="en-US">
                  <a:solidFill>
                    <a:srgbClr val="F2F2F2"/>
                  </a:solidFill>
                  <a:latin typeface="Calibri" panose="020F0502020204030204" pitchFamily="34" charset="0"/>
                  <a:sym typeface="Calibri" panose="020F0502020204030204" pitchFamily="34" charset="0"/>
                </a:endParaRPr>
              </a:p>
            </p:txBody>
          </p:sp>
          <p:sp>
            <p:nvSpPr>
              <p:cNvPr id="164" name="Freeform 154"/>
              <p:cNvSpPr>
                <a:spLocks noChangeArrowheads="1"/>
              </p:cNvSpPr>
              <p:nvPr/>
            </p:nvSpPr>
            <p:spPr bwMode="auto">
              <a:xfrm>
                <a:off x="9479444" y="1620544"/>
                <a:ext cx="80387" cy="82586"/>
              </a:xfrm>
              <a:custGeom>
                <a:avLst/>
                <a:gdLst>
                  <a:gd name="T0" fmla="*/ 62595 w 25"/>
                  <a:gd name="T1" fmla="*/ 74674 h 25"/>
                  <a:gd name="T2" fmla="*/ 72479 w 25"/>
                  <a:gd name="T3" fmla="*/ 84857 h 25"/>
                  <a:gd name="T4" fmla="*/ 82362 w 25"/>
                  <a:gd name="T5" fmla="*/ 74674 h 25"/>
                  <a:gd name="T6" fmla="*/ 72479 w 25"/>
                  <a:gd name="T7" fmla="*/ 64491 h 25"/>
                  <a:gd name="T8" fmla="*/ 69184 w 25"/>
                  <a:gd name="T9" fmla="*/ 64491 h 25"/>
                  <a:gd name="T10" fmla="*/ 0 w 25"/>
                  <a:gd name="T11" fmla="*/ 0 h 25"/>
                  <a:gd name="T12" fmla="*/ 62595 w 25"/>
                  <a:gd name="T13" fmla="*/ 74674 h 25"/>
                  <a:gd name="T14" fmla="*/ 62595 w 25"/>
                  <a:gd name="T15" fmla="*/ 74674 h 25"/>
                  <a:gd name="T16" fmla="*/ 0 60000 65536"/>
                  <a:gd name="T17" fmla="*/ 0 60000 65536"/>
                  <a:gd name="T18" fmla="*/ 0 60000 65536"/>
                  <a:gd name="T19" fmla="*/ 0 60000 65536"/>
                  <a:gd name="T20" fmla="*/ 0 60000 65536"/>
                  <a:gd name="T21" fmla="*/ 0 60000 65536"/>
                  <a:gd name="T22" fmla="*/ 0 60000 65536"/>
                  <a:gd name="T23" fmla="*/ 0 60000 65536"/>
                  <a:gd name="T24" fmla="*/ 0 w 25"/>
                  <a:gd name="T25" fmla="*/ 0 h 25"/>
                  <a:gd name="T26" fmla="*/ 25 w 25"/>
                  <a:gd name="T27" fmla="*/ 25 h 2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5" h="25">
                    <a:moveTo>
                      <a:pt x="19" y="22"/>
                    </a:moveTo>
                    <a:cubicBezTo>
                      <a:pt x="19" y="24"/>
                      <a:pt x="20" y="25"/>
                      <a:pt x="22" y="25"/>
                    </a:cubicBezTo>
                    <a:cubicBezTo>
                      <a:pt x="24" y="25"/>
                      <a:pt x="25" y="24"/>
                      <a:pt x="25" y="22"/>
                    </a:cubicBezTo>
                    <a:cubicBezTo>
                      <a:pt x="25" y="21"/>
                      <a:pt x="24" y="19"/>
                      <a:pt x="22" y="19"/>
                    </a:cubicBezTo>
                    <a:cubicBezTo>
                      <a:pt x="22" y="19"/>
                      <a:pt x="22" y="19"/>
                      <a:pt x="21" y="19"/>
                    </a:cubicBezTo>
                    <a:cubicBezTo>
                      <a:pt x="0" y="0"/>
                      <a:pt x="0" y="0"/>
                      <a:pt x="0" y="0"/>
                    </a:cubicBezTo>
                    <a:cubicBezTo>
                      <a:pt x="19" y="22"/>
                      <a:pt x="19" y="22"/>
                      <a:pt x="19" y="22"/>
                    </a:cubicBezTo>
                    <a:cubicBezTo>
                      <a:pt x="19" y="22"/>
                      <a:pt x="19" y="22"/>
                      <a:pt x="19" y="22"/>
                    </a:cubicBezTo>
                    <a:close/>
                  </a:path>
                </a:pathLst>
              </a:custGeom>
              <a:solidFill>
                <a:schemeClr val="bg1"/>
              </a:solidFill>
              <a:ln w="9525">
                <a:noFill/>
                <a:miter lim="800000"/>
              </a:ln>
            </p:spPr>
            <p:txBody>
              <a:bodyPr/>
              <a:lstStyle/>
              <a:p>
                <a:pPr algn="l"/>
                <a:endParaRPr lang="zh-CN" altLang="en-US">
                  <a:solidFill>
                    <a:srgbClr val="F2F2F2"/>
                  </a:solidFill>
                  <a:latin typeface="Calibri" panose="020F0502020204030204" pitchFamily="34" charset="0"/>
                  <a:sym typeface="Calibri" panose="020F0502020204030204" pitchFamily="34" charset="0"/>
                </a:endParaRPr>
              </a:p>
            </p:txBody>
          </p:sp>
          <p:sp>
            <p:nvSpPr>
              <p:cNvPr id="165" name="Freeform 155"/>
              <p:cNvSpPr>
                <a:spLocks noChangeArrowheads="1"/>
              </p:cNvSpPr>
              <p:nvPr/>
            </p:nvSpPr>
            <p:spPr bwMode="auto">
              <a:xfrm>
                <a:off x="9430725" y="1780859"/>
                <a:ext cx="21924" cy="19432"/>
              </a:xfrm>
              <a:custGeom>
                <a:avLst/>
                <a:gdLst>
                  <a:gd name="T0" fmla="*/ 0 w 9"/>
                  <a:gd name="T1" fmla="*/ 14974 h 8"/>
                  <a:gd name="T2" fmla="*/ 7488 w 9"/>
                  <a:gd name="T3" fmla="*/ 19966 h 8"/>
                  <a:gd name="T4" fmla="*/ 22463 w 9"/>
                  <a:gd name="T5" fmla="*/ 2496 h 8"/>
                  <a:gd name="T6" fmla="*/ 17471 w 9"/>
                  <a:gd name="T7" fmla="*/ 0 h 8"/>
                  <a:gd name="T8" fmla="*/ 0 w 9"/>
                  <a:gd name="T9" fmla="*/ 14974 h 8"/>
                  <a:gd name="T10" fmla="*/ 0 60000 65536"/>
                  <a:gd name="T11" fmla="*/ 0 60000 65536"/>
                  <a:gd name="T12" fmla="*/ 0 60000 65536"/>
                  <a:gd name="T13" fmla="*/ 0 60000 65536"/>
                  <a:gd name="T14" fmla="*/ 0 60000 65536"/>
                  <a:gd name="T15" fmla="*/ 0 w 9"/>
                  <a:gd name="T16" fmla="*/ 0 h 8"/>
                  <a:gd name="T17" fmla="*/ 9 w 9"/>
                  <a:gd name="T18" fmla="*/ 8 h 8"/>
                </a:gdLst>
                <a:ahLst/>
                <a:cxnLst>
                  <a:cxn ang="T10">
                    <a:pos x="T0" y="T1"/>
                  </a:cxn>
                  <a:cxn ang="T11">
                    <a:pos x="T2" y="T3"/>
                  </a:cxn>
                  <a:cxn ang="T12">
                    <a:pos x="T4" y="T5"/>
                  </a:cxn>
                  <a:cxn ang="T13">
                    <a:pos x="T6" y="T7"/>
                  </a:cxn>
                  <a:cxn ang="T14">
                    <a:pos x="T8" y="T9"/>
                  </a:cxn>
                </a:cxnLst>
                <a:rect l="T15" t="T16" r="T17" b="T18"/>
                <a:pathLst>
                  <a:path w="9" h="8">
                    <a:moveTo>
                      <a:pt x="0" y="6"/>
                    </a:moveTo>
                    <a:lnTo>
                      <a:pt x="3" y="8"/>
                    </a:lnTo>
                    <a:lnTo>
                      <a:pt x="9" y="1"/>
                    </a:lnTo>
                    <a:lnTo>
                      <a:pt x="7" y="0"/>
                    </a:lnTo>
                    <a:lnTo>
                      <a:pt x="0" y="6"/>
                    </a:lnTo>
                    <a:close/>
                  </a:path>
                </a:pathLst>
              </a:custGeom>
              <a:solidFill>
                <a:schemeClr val="bg1"/>
              </a:solidFill>
              <a:ln w="9525">
                <a:noFill/>
                <a:miter lim="800000"/>
              </a:ln>
            </p:spPr>
            <p:txBody>
              <a:bodyPr/>
              <a:lstStyle/>
              <a:p>
                <a:pPr algn="l"/>
                <a:endParaRPr lang="zh-CN" altLang="en-US">
                  <a:solidFill>
                    <a:srgbClr val="F2F2F2"/>
                  </a:solidFill>
                  <a:latin typeface="Calibri" panose="020F0502020204030204" pitchFamily="34" charset="0"/>
                  <a:sym typeface="Calibri" panose="020F0502020204030204" pitchFamily="34" charset="0"/>
                </a:endParaRPr>
              </a:p>
            </p:txBody>
          </p:sp>
          <p:sp>
            <p:nvSpPr>
              <p:cNvPr id="166" name="Freeform 156"/>
              <p:cNvSpPr>
                <a:spLocks noChangeArrowheads="1"/>
              </p:cNvSpPr>
              <p:nvPr/>
            </p:nvSpPr>
            <p:spPr bwMode="auto">
              <a:xfrm>
                <a:off x="9411238" y="1737137"/>
                <a:ext cx="26796" cy="14574"/>
              </a:xfrm>
              <a:custGeom>
                <a:avLst/>
                <a:gdLst>
                  <a:gd name="T0" fmla="*/ 22462 w 11"/>
                  <a:gd name="T1" fmla="*/ 0 h 6"/>
                  <a:gd name="T2" fmla="*/ 0 w 11"/>
                  <a:gd name="T3" fmla="*/ 7488 h 6"/>
                  <a:gd name="T4" fmla="*/ 2496 w 11"/>
                  <a:gd name="T5" fmla="*/ 14975 h 6"/>
                  <a:gd name="T6" fmla="*/ 27454 w 11"/>
                  <a:gd name="T7" fmla="*/ 7488 h 6"/>
                  <a:gd name="T8" fmla="*/ 22462 w 11"/>
                  <a:gd name="T9" fmla="*/ 0 h 6"/>
                  <a:gd name="T10" fmla="*/ 0 60000 65536"/>
                  <a:gd name="T11" fmla="*/ 0 60000 65536"/>
                  <a:gd name="T12" fmla="*/ 0 60000 65536"/>
                  <a:gd name="T13" fmla="*/ 0 60000 65536"/>
                  <a:gd name="T14" fmla="*/ 0 60000 65536"/>
                  <a:gd name="T15" fmla="*/ 0 w 11"/>
                  <a:gd name="T16" fmla="*/ 0 h 6"/>
                  <a:gd name="T17" fmla="*/ 11 w 11"/>
                  <a:gd name="T18" fmla="*/ 6 h 6"/>
                </a:gdLst>
                <a:ahLst/>
                <a:cxnLst>
                  <a:cxn ang="T10">
                    <a:pos x="T0" y="T1"/>
                  </a:cxn>
                  <a:cxn ang="T11">
                    <a:pos x="T2" y="T3"/>
                  </a:cxn>
                  <a:cxn ang="T12">
                    <a:pos x="T4" y="T5"/>
                  </a:cxn>
                  <a:cxn ang="T13">
                    <a:pos x="T6" y="T7"/>
                  </a:cxn>
                  <a:cxn ang="T14">
                    <a:pos x="T8" y="T9"/>
                  </a:cxn>
                </a:cxnLst>
                <a:rect l="T15" t="T16" r="T17" b="T18"/>
                <a:pathLst>
                  <a:path w="11" h="6">
                    <a:moveTo>
                      <a:pt x="9" y="0"/>
                    </a:moveTo>
                    <a:lnTo>
                      <a:pt x="0" y="3"/>
                    </a:lnTo>
                    <a:lnTo>
                      <a:pt x="1" y="6"/>
                    </a:lnTo>
                    <a:lnTo>
                      <a:pt x="11" y="3"/>
                    </a:lnTo>
                    <a:lnTo>
                      <a:pt x="9" y="0"/>
                    </a:lnTo>
                    <a:close/>
                  </a:path>
                </a:pathLst>
              </a:custGeom>
              <a:solidFill>
                <a:schemeClr val="bg1"/>
              </a:solidFill>
              <a:ln w="9525">
                <a:noFill/>
                <a:miter lim="800000"/>
              </a:ln>
            </p:spPr>
            <p:txBody>
              <a:bodyPr/>
              <a:lstStyle/>
              <a:p>
                <a:pPr algn="l"/>
                <a:endParaRPr lang="zh-CN" altLang="en-US">
                  <a:solidFill>
                    <a:srgbClr val="F2F2F2"/>
                  </a:solidFill>
                  <a:latin typeface="Calibri" panose="020F0502020204030204" pitchFamily="34" charset="0"/>
                  <a:sym typeface="Calibri" panose="020F0502020204030204" pitchFamily="34" charset="0"/>
                </a:endParaRPr>
              </a:p>
            </p:txBody>
          </p:sp>
          <p:sp>
            <p:nvSpPr>
              <p:cNvPr id="167" name="Freeform 157"/>
              <p:cNvSpPr>
                <a:spLocks noChangeArrowheads="1"/>
              </p:cNvSpPr>
              <p:nvPr/>
            </p:nvSpPr>
            <p:spPr bwMode="auto">
              <a:xfrm>
                <a:off x="9442904" y="1588969"/>
                <a:ext cx="19487" cy="21862"/>
              </a:xfrm>
              <a:custGeom>
                <a:avLst/>
                <a:gdLst>
                  <a:gd name="T0" fmla="*/ 0 w 8"/>
                  <a:gd name="T1" fmla="*/ 7488 h 9"/>
                  <a:gd name="T2" fmla="*/ 17470 w 8"/>
                  <a:gd name="T3" fmla="*/ 22463 h 9"/>
                  <a:gd name="T4" fmla="*/ 19966 w 8"/>
                  <a:gd name="T5" fmla="*/ 17471 h 9"/>
                  <a:gd name="T6" fmla="*/ 4992 w 8"/>
                  <a:gd name="T7" fmla="*/ 0 h 9"/>
                  <a:gd name="T8" fmla="*/ 0 w 8"/>
                  <a:gd name="T9" fmla="*/ 7488 h 9"/>
                  <a:gd name="T10" fmla="*/ 0 60000 65536"/>
                  <a:gd name="T11" fmla="*/ 0 60000 65536"/>
                  <a:gd name="T12" fmla="*/ 0 60000 65536"/>
                  <a:gd name="T13" fmla="*/ 0 60000 65536"/>
                  <a:gd name="T14" fmla="*/ 0 60000 65536"/>
                  <a:gd name="T15" fmla="*/ 0 w 8"/>
                  <a:gd name="T16" fmla="*/ 0 h 9"/>
                  <a:gd name="T17" fmla="*/ 8 w 8"/>
                  <a:gd name="T18" fmla="*/ 9 h 9"/>
                </a:gdLst>
                <a:ahLst/>
                <a:cxnLst>
                  <a:cxn ang="T10">
                    <a:pos x="T0" y="T1"/>
                  </a:cxn>
                  <a:cxn ang="T11">
                    <a:pos x="T2" y="T3"/>
                  </a:cxn>
                  <a:cxn ang="T12">
                    <a:pos x="T4" y="T5"/>
                  </a:cxn>
                  <a:cxn ang="T13">
                    <a:pos x="T6" y="T7"/>
                  </a:cxn>
                  <a:cxn ang="T14">
                    <a:pos x="T8" y="T9"/>
                  </a:cxn>
                </a:cxnLst>
                <a:rect l="T15" t="T16" r="T17" b="T18"/>
                <a:pathLst>
                  <a:path w="8" h="9">
                    <a:moveTo>
                      <a:pt x="0" y="3"/>
                    </a:moveTo>
                    <a:lnTo>
                      <a:pt x="7" y="9"/>
                    </a:lnTo>
                    <a:lnTo>
                      <a:pt x="8" y="7"/>
                    </a:lnTo>
                    <a:lnTo>
                      <a:pt x="2" y="0"/>
                    </a:lnTo>
                    <a:lnTo>
                      <a:pt x="0" y="3"/>
                    </a:lnTo>
                    <a:close/>
                  </a:path>
                </a:pathLst>
              </a:custGeom>
              <a:solidFill>
                <a:schemeClr val="bg1"/>
              </a:solidFill>
              <a:ln w="9525">
                <a:noFill/>
                <a:miter lim="800000"/>
              </a:ln>
            </p:spPr>
            <p:txBody>
              <a:bodyPr/>
              <a:lstStyle/>
              <a:p>
                <a:pPr algn="l"/>
                <a:endParaRPr lang="zh-CN" altLang="en-US">
                  <a:solidFill>
                    <a:srgbClr val="F2F2F2"/>
                  </a:solidFill>
                  <a:latin typeface="Calibri" panose="020F0502020204030204" pitchFamily="34" charset="0"/>
                  <a:sym typeface="Calibri" panose="020F0502020204030204" pitchFamily="34" charset="0"/>
                </a:endParaRPr>
              </a:p>
            </p:txBody>
          </p:sp>
          <p:sp>
            <p:nvSpPr>
              <p:cNvPr id="168" name="Freeform 158"/>
              <p:cNvSpPr>
                <a:spLocks noChangeArrowheads="1"/>
              </p:cNvSpPr>
              <p:nvPr/>
            </p:nvSpPr>
            <p:spPr bwMode="auto">
              <a:xfrm>
                <a:off x="9413673" y="1637548"/>
                <a:ext cx="26796" cy="12146"/>
              </a:xfrm>
              <a:custGeom>
                <a:avLst/>
                <a:gdLst>
                  <a:gd name="T0" fmla="*/ 27454 w 11"/>
                  <a:gd name="T1" fmla="*/ 7488 h 5"/>
                  <a:gd name="T2" fmla="*/ 4992 w 11"/>
                  <a:gd name="T3" fmla="*/ 0 h 5"/>
                  <a:gd name="T4" fmla="*/ 0 w 11"/>
                  <a:gd name="T5" fmla="*/ 7488 h 5"/>
                  <a:gd name="T6" fmla="*/ 24958 w 11"/>
                  <a:gd name="T7" fmla="*/ 12480 h 5"/>
                  <a:gd name="T8" fmla="*/ 27454 w 11"/>
                  <a:gd name="T9" fmla="*/ 7488 h 5"/>
                  <a:gd name="T10" fmla="*/ 0 60000 65536"/>
                  <a:gd name="T11" fmla="*/ 0 60000 65536"/>
                  <a:gd name="T12" fmla="*/ 0 60000 65536"/>
                  <a:gd name="T13" fmla="*/ 0 60000 65536"/>
                  <a:gd name="T14" fmla="*/ 0 60000 65536"/>
                  <a:gd name="T15" fmla="*/ 0 w 11"/>
                  <a:gd name="T16" fmla="*/ 0 h 5"/>
                  <a:gd name="T17" fmla="*/ 11 w 11"/>
                  <a:gd name="T18" fmla="*/ 5 h 5"/>
                </a:gdLst>
                <a:ahLst/>
                <a:cxnLst>
                  <a:cxn ang="T10">
                    <a:pos x="T0" y="T1"/>
                  </a:cxn>
                  <a:cxn ang="T11">
                    <a:pos x="T2" y="T3"/>
                  </a:cxn>
                  <a:cxn ang="T12">
                    <a:pos x="T4" y="T5"/>
                  </a:cxn>
                  <a:cxn ang="T13">
                    <a:pos x="T6" y="T7"/>
                  </a:cxn>
                  <a:cxn ang="T14">
                    <a:pos x="T8" y="T9"/>
                  </a:cxn>
                </a:cxnLst>
                <a:rect l="T15" t="T16" r="T17" b="T18"/>
                <a:pathLst>
                  <a:path w="11" h="5">
                    <a:moveTo>
                      <a:pt x="11" y="3"/>
                    </a:moveTo>
                    <a:lnTo>
                      <a:pt x="2" y="0"/>
                    </a:lnTo>
                    <a:lnTo>
                      <a:pt x="0" y="3"/>
                    </a:lnTo>
                    <a:lnTo>
                      <a:pt x="10" y="5"/>
                    </a:lnTo>
                    <a:lnTo>
                      <a:pt x="11" y="3"/>
                    </a:lnTo>
                    <a:close/>
                  </a:path>
                </a:pathLst>
              </a:custGeom>
              <a:solidFill>
                <a:schemeClr val="bg1"/>
              </a:solidFill>
              <a:ln w="9525">
                <a:noFill/>
                <a:miter lim="800000"/>
              </a:ln>
            </p:spPr>
            <p:txBody>
              <a:bodyPr/>
              <a:lstStyle/>
              <a:p>
                <a:pPr algn="l"/>
                <a:endParaRPr lang="zh-CN" altLang="en-US">
                  <a:solidFill>
                    <a:srgbClr val="F2F2F2"/>
                  </a:solidFill>
                  <a:latin typeface="Calibri" panose="020F0502020204030204" pitchFamily="34" charset="0"/>
                  <a:sym typeface="Calibri" panose="020F0502020204030204" pitchFamily="34" charset="0"/>
                </a:endParaRPr>
              </a:p>
            </p:txBody>
          </p:sp>
          <p:sp>
            <p:nvSpPr>
              <p:cNvPr id="169" name="Rectangle 159"/>
              <p:cNvSpPr>
                <a:spLocks noChangeArrowheads="1"/>
              </p:cNvSpPr>
              <p:nvPr/>
            </p:nvSpPr>
            <p:spPr bwMode="auto">
              <a:xfrm>
                <a:off x="9547650" y="1550104"/>
                <a:ext cx="7308" cy="21862"/>
              </a:xfrm>
              <a:prstGeom prst="rect">
                <a:avLst/>
              </a:prstGeom>
              <a:solidFill>
                <a:schemeClr val="bg1"/>
              </a:solidFill>
              <a:ln w="9525">
                <a:noFill/>
                <a:miter lim="800000"/>
              </a:ln>
            </p:spPr>
            <p:txBody>
              <a:bodyPr/>
              <a:lstStyle/>
              <a:p>
                <a:pPr algn="l"/>
                <a:endParaRPr lang="zh-CN" altLang="en-US">
                  <a:solidFill>
                    <a:srgbClr val="F2F2F2"/>
                  </a:solidFill>
                  <a:latin typeface="Calibri" panose="020F0502020204030204" pitchFamily="34" charset="0"/>
                  <a:sym typeface="Calibri" panose="020F0502020204030204" pitchFamily="34" charset="0"/>
                </a:endParaRPr>
              </a:p>
            </p:txBody>
          </p:sp>
          <p:sp>
            <p:nvSpPr>
              <p:cNvPr id="170" name="Freeform 160"/>
              <p:cNvSpPr>
                <a:spLocks noChangeArrowheads="1"/>
              </p:cNvSpPr>
              <p:nvPr/>
            </p:nvSpPr>
            <p:spPr bwMode="auto">
              <a:xfrm>
                <a:off x="9481879" y="1559820"/>
                <a:ext cx="17052" cy="21862"/>
              </a:xfrm>
              <a:custGeom>
                <a:avLst/>
                <a:gdLst>
                  <a:gd name="T0" fmla="*/ 17471 w 7"/>
                  <a:gd name="T1" fmla="*/ 19967 h 9"/>
                  <a:gd name="T2" fmla="*/ 7488 w 7"/>
                  <a:gd name="T3" fmla="*/ 0 h 9"/>
                  <a:gd name="T4" fmla="*/ 0 w 7"/>
                  <a:gd name="T5" fmla="*/ 4992 h 9"/>
                  <a:gd name="T6" fmla="*/ 9983 w 7"/>
                  <a:gd name="T7" fmla="*/ 22463 h 9"/>
                  <a:gd name="T8" fmla="*/ 17471 w 7"/>
                  <a:gd name="T9" fmla="*/ 19967 h 9"/>
                  <a:gd name="T10" fmla="*/ 0 60000 65536"/>
                  <a:gd name="T11" fmla="*/ 0 60000 65536"/>
                  <a:gd name="T12" fmla="*/ 0 60000 65536"/>
                  <a:gd name="T13" fmla="*/ 0 60000 65536"/>
                  <a:gd name="T14" fmla="*/ 0 60000 65536"/>
                  <a:gd name="T15" fmla="*/ 0 w 7"/>
                  <a:gd name="T16" fmla="*/ 0 h 9"/>
                  <a:gd name="T17" fmla="*/ 7 w 7"/>
                  <a:gd name="T18" fmla="*/ 9 h 9"/>
                </a:gdLst>
                <a:ahLst/>
                <a:cxnLst>
                  <a:cxn ang="T10">
                    <a:pos x="T0" y="T1"/>
                  </a:cxn>
                  <a:cxn ang="T11">
                    <a:pos x="T2" y="T3"/>
                  </a:cxn>
                  <a:cxn ang="T12">
                    <a:pos x="T4" y="T5"/>
                  </a:cxn>
                  <a:cxn ang="T13">
                    <a:pos x="T6" y="T7"/>
                  </a:cxn>
                  <a:cxn ang="T14">
                    <a:pos x="T8" y="T9"/>
                  </a:cxn>
                </a:cxnLst>
                <a:rect l="T15" t="T16" r="T17" b="T18"/>
                <a:pathLst>
                  <a:path w="7" h="9">
                    <a:moveTo>
                      <a:pt x="7" y="8"/>
                    </a:moveTo>
                    <a:lnTo>
                      <a:pt x="3" y="0"/>
                    </a:lnTo>
                    <a:lnTo>
                      <a:pt x="0" y="2"/>
                    </a:lnTo>
                    <a:lnTo>
                      <a:pt x="4" y="9"/>
                    </a:lnTo>
                    <a:lnTo>
                      <a:pt x="7" y="8"/>
                    </a:lnTo>
                    <a:close/>
                  </a:path>
                </a:pathLst>
              </a:custGeom>
              <a:solidFill>
                <a:schemeClr val="bg1"/>
              </a:solidFill>
              <a:ln w="9525">
                <a:noFill/>
                <a:miter lim="800000"/>
              </a:ln>
            </p:spPr>
            <p:txBody>
              <a:bodyPr/>
              <a:lstStyle/>
              <a:p>
                <a:pPr algn="l"/>
                <a:endParaRPr lang="zh-CN" altLang="en-US">
                  <a:solidFill>
                    <a:srgbClr val="F2F2F2"/>
                  </a:solidFill>
                  <a:latin typeface="Calibri" panose="020F0502020204030204" pitchFamily="34" charset="0"/>
                  <a:sym typeface="Calibri" panose="020F0502020204030204" pitchFamily="34" charset="0"/>
                </a:endParaRPr>
              </a:p>
            </p:txBody>
          </p:sp>
          <p:sp>
            <p:nvSpPr>
              <p:cNvPr id="171" name="Freeform 161"/>
              <p:cNvSpPr>
                <a:spLocks noChangeArrowheads="1"/>
              </p:cNvSpPr>
              <p:nvPr/>
            </p:nvSpPr>
            <p:spPr bwMode="auto">
              <a:xfrm>
                <a:off x="9593932" y="1559820"/>
                <a:ext cx="12181" cy="26719"/>
              </a:xfrm>
              <a:custGeom>
                <a:avLst/>
                <a:gdLst>
                  <a:gd name="T0" fmla="*/ 0 w 5"/>
                  <a:gd name="T1" fmla="*/ 22462 h 11"/>
                  <a:gd name="T2" fmla="*/ 4992 w 5"/>
                  <a:gd name="T3" fmla="*/ 27454 h 11"/>
                  <a:gd name="T4" fmla="*/ 12480 w 5"/>
                  <a:gd name="T5" fmla="*/ 4992 h 11"/>
                  <a:gd name="T6" fmla="*/ 4992 w 5"/>
                  <a:gd name="T7" fmla="*/ 0 h 11"/>
                  <a:gd name="T8" fmla="*/ 0 w 5"/>
                  <a:gd name="T9" fmla="*/ 22462 h 11"/>
                  <a:gd name="T10" fmla="*/ 0 60000 65536"/>
                  <a:gd name="T11" fmla="*/ 0 60000 65536"/>
                  <a:gd name="T12" fmla="*/ 0 60000 65536"/>
                  <a:gd name="T13" fmla="*/ 0 60000 65536"/>
                  <a:gd name="T14" fmla="*/ 0 60000 65536"/>
                  <a:gd name="T15" fmla="*/ 0 w 5"/>
                  <a:gd name="T16" fmla="*/ 0 h 11"/>
                  <a:gd name="T17" fmla="*/ 5 w 5"/>
                  <a:gd name="T18" fmla="*/ 11 h 11"/>
                </a:gdLst>
                <a:ahLst/>
                <a:cxnLst>
                  <a:cxn ang="T10">
                    <a:pos x="T0" y="T1"/>
                  </a:cxn>
                  <a:cxn ang="T11">
                    <a:pos x="T2" y="T3"/>
                  </a:cxn>
                  <a:cxn ang="T12">
                    <a:pos x="T4" y="T5"/>
                  </a:cxn>
                  <a:cxn ang="T13">
                    <a:pos x="T6" y="T7"/>
                  </a:cxn>
                  <a:cxn ang="T14">
                    <a:pos x="T8" y="T9"/>
                  </a:cxn>
                </a:cxnLst>
                <a:rect l="T15" t="T16" r="T17" b="T18"/>
                <a:pathLst>
                  <a:path w="5" h="11">
                    <a:moveTo>
                      <a:pt x="0" y="9"/>
                    </a:moveTo>
                    <a:lnTo>
                      <a:pt x="2" y="11"/>
                    </a:lnTo>
                    <a:lnTo>
                      <a:pt x="5" y="2"/>
                    </a:lnTo>
                    <a:lnTo>
                      <a:pt x="2" y="0"/>
                    </a:lnTo>
                    <a:lnTo>
                      <a:pt x="0" y="9"/>
                    </a:lnTo>
                    <a:close/>
                  </a:path>
                </a:pathLst>
              </a:custGeom>
              <a:solidFill>
                <a:schemeClr val="bg1"/>
              </a:solidFill>
              <a:ln w="9525">
                <a:noFill/>
                <a:miter lim="800000"/>
              </a:ln>
            </p:spPr>
            <p:txBody>
              <a:bodyPr/>
              <a:lstStyle/>
              <a:p>
                <a:pPr algn="l"/>
                <a:endParaRPr lang="zh-CN" altLang="en-US">
                  <a:solidFill>
                    <a:srgbClr val="F2F2F2"/>
                  </a:solidFill>
                  <a:latin typeface="Calibri" panose="020F0502020204030204" pitchFamily="34" charset="0"/>
                  <a:sym typeface="Calibri" panose="020F0502020204030204" pitchFamily="34" charset="0"/>
                </a:endParaRPr>
              </a:p>
            </p:txBody>
          </p:sp>
          <p:sp>
            <p:nvSpPr>
              <p:cNvPr id="172" name="Freeform 162"/>
              <p:cNvSpPr>
                <a:spLocks noChangeArrowheads="1"/>
              </p:cNvSpPr>
              <p:nvPr/>
            </p:nvSpPr>
            <p:spPr bwMode="auto">
              <a:xfrm>
                <a:off x="9635344" y="1780859"/>
                <a:ext cx="21924" cy="19432"/>
              </a:xfrm>
              <a:custGeom>
                <a:avLst/>
                <a:gdLst>
                  <a:gd name="T0" fmla="*/ 0 w 9"/>
                  <a:gd name="T1" fmla="*/ 2496 h 8"/>
                  <a:gd name="T2" fmla="*/ 19967 w 9"/>
                  <a:gd name="T3" fmla="*/ 19966 h 8"/>
                  <a:gd name="T4" fmla="*/ 22463 w 9"/>
                  <a:gd name="T5" fmla="*/ 14974 h 8"/>
                  <a:gd name="T6" fmla="*/ 7488 w 9"/>
                  <a:gd name="T7" fmla="*/ 0 h 8"/>
                  <a:gd name="T8" fmla="*/ 0 w 9"/>
                  <a:gd name="T9" fmla="*/ 2496 h 8"/>
                  <a:gd name="T10" fmla="*/ 0 60000 65536"/>
                  <a:gd name="T11" fmla="*/ 0 60000 65536"/>
                  <a:gd name="T12" fmla="*/ 0 60000 65536"/>
                  <a:gd name="T13" fmla="*/ 0 60000 65536"/>
                  <a:gd name="T14" fmla="*/ 0 60000 65536"/>
                  <a:gd name="T15" fmla="*/ 0 w 9"/>
                  <a:gd name="T16" fmla="*/ 0 h 8"/>
                  <a:gd name="T17" fmla="*/ 9 w 9"/>
                  <a:gd name="T18" fmla="*/ 8 h 8"/>
                </a:gdLst>
                <a:ahLst/>
                <a:cxnLst>
                  <a:cxn ang="T10">
                    <a:pos x="T0" y="T1"/>
                  </a:cxn>
                  <a:cxn ang="T11">
                    <a:pos x="T2" y="T3"/>
                  </a:cxn>
                  <a:cxn ang="T12">
                    <a:pos x="T4" y="T5"/>
                  </a:cxn>
                  <a:cxn ang="T13">
                    <a:pos x="T6" y="T7"/>
                  </a:cxn>
                  <a:cxn ang="T14">
                    <a:pos x="T8" y="T9"/>
                  </a:cxn>
                </a:cxnLst>
                <a:rect l="T15" t="T16" r="T17" b="T18"/>
                <a:pathLst>
                  <a:path w="9" h="8">
                    <a:moveTo>
                      <a:pt x="0" y="1"/>
                    </a:moveTo>
                    <a:lnTo>
                      <a:pt x="8" y="8"/>
                    </a:lnTo>
                    <a:lnTo>
                      <a:pt x="9" y="6"/>
                    </a:lnTo>
                    <a:lnTo>
                      <a:pt x="3" y="0"/>
                    </a:lnTo>
                    <a:lnTo>
                      <a:pt x="0" y="1"/>
                    </a:lnTo>
                    <a:close/>
                  </a:path>
                </a:pathLst>
              </a:custGeom>
              <a:solidFill>
                <a:schemeClr val="bg1"/>
              </a:solidFill>
              <a:ln w="9525">
                <a:noFill/>
                <a:miter lim="800000"/>
              </a:ln>
            </p:spPr>
            <p:txBody>
              <a:bodyPr/>
              <a:lstStyle/>
              <a:p>
                <a:pPr algn="l"/>
                <a:endParaRPr lang="zh-CN" altLang="en-US">
                  <a:solidFill>
                    <a:srgbClr val="F2F2F2"/>
                  </a:solidFill>
                  <a:latin typeface="Calibri" panose="020F0502020204030204" pitchFamily="34" charset="0"/>
                  <a:sym typeface="Calibri" panose="020F0502020204030204" pitchFamily="34" charset="0"/>
                </a:endParaRPr>
              </a:p>
            </p:txBody>
          </p:sp>
          <p:sp>
            <p:nvSpPr>
              <p:cNvPr id="173" name="Freeform 163"/>
              <p:cNvSpPr>
                <a:spLocks noChangeArrowheads="1"/>
              </p:cNvSpPr>
              <p:nvPr/>
            </p:nvSpPr>
            <p:spPr bwMode="auto">
              <a:xfrm>
                <a:off x="9662138" y="1737137"/>
                <a:ext cx="24360" cy="14574"/>
              </a:xfrm>
              <a:custGeom>
                <a:avLst/>
                <a:gdLst>
                  <a:gd name="T0" fmla="*/ 0 w 10"/>
                  <a:gd name="T1" fmla="*/ 7488 h 6"/>
                  <a:gd name="T2" fmla="*/ 22462 w 10"/>
                  <a:gd name="T3" fmla="*/ 14975 h 6"/>
                  <a:gd name="T4" fmla="*/ 24958 w 10"/>
                  <a:gd name="T5" fmla="*/ 7488 h 6"/>
                  <a:gd name="T6" fmla="*/ 2496 w 10"/>
                  <a:gd name="T7" fmla="*/ 0 h 6"/>
                  <a:gd name="T8" fmla="*/ 0 w 10"/>
                  <a:gd name="T9" fmla="*/ 7488 h 6"/>
                  <a:gd name="T10" fmla="*/ 0 60000 65536"/>
                  <a:gd name="T11" fmla="*/ 0 60000 65536"/>
                  <a:gd name="T12" fmla="*/ 0 60000 65536"/>
                  <a:gd name="T13" fmla="*/ 0 60000 65536"/>
                  <a:gd name="T14" fmla="*/ 0 60000 65536"/>
                  <a:gd name="T15" fmla="*/ 0 w 10"/>
                  <a:gd name="T16" fmla="*/ 0 h 6"/>
                  <a:gd name="T17" fmla="*/ 10 w 10"/>
                  <a:gd name="T18" fmla="*/ 6 h 6"/>
                </a:gdLst>
                <a:ahLst/>
                <a:cxnLst>
                  <a:cxn ang="T10">
                    <a:pos x="T0" y="T1"/>
                  </a:cxn>
                  <a:cxn ang="T11">
                    <a:pos x="T2" y="T3"/>
                  </a:cxn>
                  <a:cxn ang="T12">
                    <a:pos x="T4" y="T5"/>
                  </a:cxn>
                  <a:cxn ang="T13">
                    <a:pos x="T6" y="T7"/>
                  </a:cxn>
                  <a:cxn ang="T14">
                    <a:pos x="T8" y="T9"/>
                  </a:cxn>
                </a:cxnLst>
                <a:rect l="T15" t="T16" r="T17" b="T18"/>
                <a:pathLst>
                  <a:path w="10" h="6">
                    <a:moveTo>
                      <a:pt x="0" y="3"/>
                    </a:moveTo>
                    <a:lnTo>
                      <a:pt x="9" y="6"/>
                    </a:lnTo>
                    <a:lnTo>
                      <a:pt x="10" y="3"/>
                    </a:lnTo>
                    <a:lnTo>
                      <a:pt x="1" y="0"/>
                    </a:lnTo>
                    <a:lnTo>
                      <a:pt x="0" y="3"/>
                    </a:lnTo>
                    <a:close/>
                  </a:path>
                </a:pathLst>
              </a:custGeom>
              <a:solidFill>
                <a:schemeClr val="bg1"/>
              </a:solidFill>
              <a:ln w="9525">
                <a:noFill/>
                <a:miter lim="800000"/>
              </a:ln>
            </p:spPr>
            <p:txBody>
              <a:bodyPr/>
              <a:lstStyle/>
              <a:p>
                <a:pPr algn="l"/>
                <a:endParaRPr lang="zh-CN" altLang="en-US">
                  <a:solidFill>
                    <a:srgbClr val="F2F2F2"/>
                  </a:solidFill>
                  <a:latin typeface="Calibri" panose="020F0502020204030204" pitchFamily="34" charset="0"/>
                  <a:sym typeface="Calibri" panose="020F0502020204030204" pitchFamily="34" charset="0"/>
                </a:endParaRPr>
              </a:p>
            </p:txBody>
          </p:sp>
          <p:sp>
            <p:nvSpPr>
              <p:cNvPr id="174" name="Freeform 164"/>
              <p:cNvSpPr>
                <a:spLocks noChangeArrowheads="1"/>
              </p:cNvSpPr>
              <p:nvPr/>
            </p:nvSpPr>
            <p:spPr bwMode="auto">
              <a:xfrm>
                <a:off x="9632907" y="1588969"/>
                <a:ext cx="21924" cy="21862"/>
              </a:xfrm>
              <a:custGeom>
                <a:avLst/>
                <a:gdLst>
                  <a:gd name="T0" fmla="*/ 22463 w 9"/>
                  <a:gd name="T1" fmla="*/ 7488 h 9"/>
                  <a:gd name="T2" fmla="*/ 19967 w 9"/>
                  <a:gd name="T3" fmla="*/ 0 h 9"/>
                  <a:gd name="T4" fmla="*/ 0 w 9"/>
                  <a:gd name="T5" fmla="*/ 17471 h 9"/>
                  <a:gd name="T6" fmla="*/ 4992 w 9"/>
                  <a:gd name="T7" fmla="*/ 22463 h 9"/>
                  <a:gd name="T8" fmla="*/ 22463 w 9"/>
                  <a:gd name="T9" fmla="*/ 7488 h 9"/>
                  <a:gd name="T10" fmla="*/ 0 60000 65536"/>
                  <a:gd name="T11" fmla="*/ 0 60000 65536"/>
                  <a:gd name="T12" fmla="*/ 0 60000 65536"/>
                  <a:gd name="T13" fmla="*/ 0 60000 65536"/>
                  <a:gd name="T14" fmla="*/ 0 60000 65536"/>
                  <a:gd name="T15" fmla="*/ 0 w 9"/>
                  <a:gd name="T16" fmla="*/ 0 h 9"/>
                  <a:gd name="T17" fmla="*/ 9 w 9"/>
                  <a:gd name="T18" fmla="*/ 9 h 9"/>
                </a:gdLst>
                <a:ahLst/>
                <a:cxnLst>
                  <a:cxn ang="T10">
                    <a:pos x="T0" y="T1"/>
                  </a:cxn>
                  <a:cxn ang="T11">
                    <a:pos x="T2" y="T3"/>
                  </a:cxn>
                  <a:cxn ang="T12">
                    <a:pos x="T4" y="T5"/>
                  </a:cxn>
                  <a:cxn ang="T13">
                    <a:pos x="T6" y="T7"/>
                  </a:cxn>
                  <a:cxn ang="T14">
                    <a:pos x="T8" y="T9"/>
                  </a:cxn>
                </a:cxnLst>
                <a:rect l="T15" t="T16" r="T17" b="T18"/>
                <a:pathLst>
                  <a:path w="9" h="9">
                    <a:moveTo>
                      <a:pt x="9" y="3"/>
                    </a:moveTo>
                    <a:lnTo>
                      <a:pt x="8" y="0"/>
                    </a:lnTo>
                    <a:lnTo>
                      <a:pt x="0" y="7"/>
                    </a:lnTo>
                    <a:lnTo>
                      <a:pt x="2" y="9"/>
                    </a:lnTo>
                    <a:lnTo>
                      <a:pt x="9" y="3"/>
                    </a:lnTo>
                    <a:close/>
                  </a:path>
                </a:pathLst>
              </a:custGeom>
              <a:solidFill>
                <a:schemeClr val="bg1"/>
              </a:solidFill>
              <a:ln w="9525">
                <a:noFill/>
                <a:miter lim="800000"/>
              </a:ln>
            </p:spPr>
            <p:txBody>
              <a:bodyPr/>
              <a:lstStyle/>
              <a:p>
                <a:pPr algn="l"/>
                <a:endParaRPr lang="zh-CN" altLang="en-US">
                  <a:solidFill>
                    <a:srgbClr val="F2F2F2"/>
                  </a:solidFill>
                  <a:latin typeface="Calibri" panose="020F0502020204030204" pitchFamily="34" charset="0"/>
                  <a:sym typeface="Calibri" panose="020F0502020204030204" pitchFamily="34" charset="0"/>
                </a:endParaRPr>
              </a:p>
            </p:txBody>
          </p:sp>
          <p:sp>
            <p:nvSpPr>
              <p:cNvPr id="175" name="Freeform 165"/>
              <p:cNvSpPr>
                <a:spLocks noChangeArrowheads="1"/>
              </p:cNvSpPr>
              <p:nvPr/>
            </p:nvSpPr>
            <p:spPr bwMode="auto">
              <a:xfrm>
                <a:off x="9657266" y="1637548"/>
                <a:ext cx="26796" cy="12146"/>
              </a:xfrm>
              <a:custGeom>
                <a:avLst/>
                <a:gdLst>
                  <a:gd name="T0" fmla="*/ 24958 w 11"/>
                  <a:gd name="T1" fmla="*/ 0 h 5"/>
                  <a:gd name="T2" fmla="*/ 0 w 11"/>
                  <a:gd name="T3" fmla="*/ 7488 h 5"/>
                  <a:gd name="T4" fmla="*/ 4992 w 11"/>
                  <a:gd name="T5" fmla="*/ 12480 h 5"/>
                  <a:gd name="T6" fmla="*/ 27454 w 11"/>
                  <a:gd name="T7" fmla="*/ 7488 h 5"/>
                  <a:gd name="T8" fmla="*/ 24958 w 11"/>
                  <a:gd name="T9" fmla="*/ 0 h 5"/>
                  <a:gd name="T10" fmla="*/ 0 60000 65536"/>
                  <a:gd name="T11" fmla="*/ 0 60000 65536"/>
                  <a:gd name="T12" fmla="*/ 0 60000 65536"/>
                  <a:gd name="T13" fmla="*/ 0 60000 65536"/>
                  <a:gd name="T14" fmla="*/ 0 60000 65536"/>
                  <a:gd name="T15" fmla="*/ 0 w 11"/>
                  <a:gd name="T16" fmla="*/ 0 h 5"/>
                  <a:gd name="T17" fmla="*/ 11 w 11"/>
                  <a:gd name="T18" fmla="*/ 5 h 5"/>
                </a:gdLst>
                <a:ahLst/>
                <a:cxnLst>
                  <a:cxn ang="T10">
                    <a:pos x="T0" y="T1"/>
                  </a:cxn>
                  <a:cxn ang="T11">
                    <a:pos x="T2" y="T3"/>
                  </a:cxn>
                  <a:cxn ang="T12">
                    <a:pos x="T4" y="T5"/>
                  </a:cxn>
                  <a:cxn ang="T13">
                    <a:pos x="T6" y="T7"/>
                  </a:cxn>
                  <a:cxn ang="T14">
                    <a:pos x="T8" y="T9"/>
                  </a:cxn>
                </a:cxnLst>
                <a:rect l="T15" t="T16" r="T17" b="T18"/>
                <a:pathLst>
                  <a:path w="11" h="5">
                    <a:moveTo>
                      <a:pt x="10" y="0"/>
                    </a:moveTo>
                    <a:lnTo>
                      <a:pt x="0" y="3"/>
                    </a:lnTo>
                    <a:lnTo>
                      <a:pt x="2" y="5"/>
                    </a:lnTo>
                    <a:lnTo>
                      <a:pt x="11" y="3"/>
                    </a:lnTo>
                    <a:lnTo>
                      <a:pt x="10" y="0"/>
                    </a:lnTo>
                    <a:close/>
                  </a:path>
                </a:pathLst>
              </a:custGeom>
              <a:solidFill>
                <a:schemeClr val="bg1"/>
              </a:solidFill>
              <a:ln w="9525">
                <a:noFill/>
                <a:miter lim="800000"/>
              </a:ln>
            </p:spPr>
            <p:txBody>
              <a:bodyPr/>
              <a:lstStyle/>
              <a:p>
                <a:pPr algn="l"/>
                <a:endParaRPr lang="zh-CN" altLang="en-US">
                  <a:solidFill>
                    <a:srgbClr val="F2F2F2"/>
                  </a:solidFill>
                  <a:latin typeface="Calibri" panose="020F0502020204030204" pitchFamily="34" charset="0"/>
                  <a:sym typeface="Calibri" panose="020F0502020204030204" pitchFamily="34" charset="0"/>
                </a:endParaRPr>
              </a:p>
            </p:txBody>
          </p:sp>
          <p:sp>
            <p:nvSpPr>
              <p:cNvPr id="176" name="Rectangle 166"/>
              <p:cNvSpPr>
                <a:spLocks noChangeArrowheads="1"/>
              </p:cNvSpPr>
              <p:nvPr/>
            </p:nvSpPr>
            <p:spPr bwMode="auto">
              <a:xfrm>
                <a:off x="9403929" y="1686128"/>
                <a:ext cx="24360" cy="7288"/>
              </a:xfrm>
              <a:prstGeom prst="rect">
                <a:avLst/>
              </a:prstGeom>
              <a:solidFill>
                <a:schemeClr val="bg1"/>
              </a:solidFill>
              <a:ln w="9525">
                <a:noFill/>
                <a:miter lim="800000"/>
              </a:ln>
            </p:spPr>
            <p:txBody>
              <a:bodyPr/>
              <a:lstStyle/>
              <a:p>
                <a:pPr algn="l"/>
                <a:endParaRPr lang="zh-CN" altLang="en-US">
                  <a:solidFill>
                    <a:srgbClr val="F2F2F2"/>
                  </a:solidFill>
                  <a:latin typeface="Calibri" panose="020F0502020204030204" pitchFamily="34" charset="0"/>
                  <a:sym typeface="Calibri" panose="020F0502020204030204" pitchFamily="34" charset="0"/>
                </a:endParaRPr>
              </a:p>
            </p:txBody>
          </p:sp>
          <p:sp>
            <p:nvSpPr>
              <p:cNvPr id="177" name="Rectangle 167"/>
              <p:cNvSpPr>
                <a:spLocks noChangeArrowheads="1"/>
              </p:cNvSpPr>
              <p:nvPr/>
            </p:nvSpPr>
            <p:spPr bwMode="auto">
              <a:xfrm>
                <a:off x="9674318" y="1688557"/>
                <a:ext cx="26796" cy="7288"/>
              </a:xfrm>
              <a:prstGeom prst="rect">
                <a:avLst/>
              </a:prstGeom>
              <a:solidFill>
                <a:schemeClr val="bg1"/>
              </a:solidFill>
              <a:ln w="9525">
                <a:noFill/>
                <a:miter lim="800000"/>
              </a:ln>
            </p:spPr>
            <p:txBody>
              <a:bodyPr/>
              <a:lstStyle/>
              <a:p>
                <a:pPr algn="l"/>
                <a:endParaRPr lang="zh-CN" altLang="en-US">
                  <a:solidFill>
                    <a:srgbClr val="F2F2F2"/>
                  </a:solidFill>
                  <a:latin typeface="Calibri" panose="020F0502020204030204" pitchFamily="34" charset="0"/>
                  <a:sym typeface="Calibri" panose="020F0502020204030204" pitchFamily="34" charset="0"/>
                </a:endParaRPr>
              </a:p>
            </p:txBody>
          </p:sp>
        </p:grpSp>
      </p:grpSp>
      <p:grpSp>
        <p:nvGrpSpPr>
          <p:cNvPr id="182" name="组合 181"/>
          <p:cNvGrpSpPr/>
          <p:nvPr/>
        </p:nvGrpSpPr>
        <p:grpSpPr>
          <a:xfrm>
            <a:off x="6763445" y="1366826"/>
            <a:ext cx="1686798" cy="1687408"/>
            <a:chOff x="7456207" y="1872580"/>
            <a:chExt cx="1686798" cy="1687408"/>
          </a:xfrm>
        </p:grpSpPr>
        <p:grpSp>
          <p:nvGrpSpPr>
            <p:cNvPr id="183" name="组合 182"/>
            <p:cNvGrpSpPr/>
            <p:nvPr/>
          </p:nvGrpSpPr>
          <p:grpSpPr>
            <a:xfrm>
              <a:off x="7456207" y="1872580"/>
              <a:ext cx="1686798" cy="1687408"/>
              <a:chOff x="4345444" y="2542859"/>
              <a:chExt cx="1810550" cy="1811205"/>
            </a:xfrm>
          </p:grpSpPr>
          <p:grpSp>
            <p:nvGrpSpPr>
              <p:cNvPr id="187" name="组合 186"/>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189" name="同心圆 188"/>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90" name="椭圆 189"/>
                <p:cNvSpPr/>
                <p:nvPr/>
              </p:nvSpPr>
              <p:spPr>
                <a:xfrm>
                  <a:off x="1484232" y="1093651"/>
                  <a:ext cx="1504274" cy="1504273"/>
                </a:xfrm>
                <a:prstGeom prst="ellipse">
                  <a:avLst/>
                </a:prstGeom>
                <a:gradFill>
                  <a:gsLst>
                    <a:gs pos="0">
                      <a:schemeClr val="bg1"/>
                    </a:gs>
                    <a:gs pos="51000">
                      <a:schemeClr val="bg1">
                        <a:lumMod val="95000"/>
                      </a:schemeClr>
                    </a:gs>
                    <a:gs pos="100000">
                      <a:schemeClr val="bg1">
                        <a:lumMod val="8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88" name="椭圆 187"/>
              <p:cNvSpPr/>
              <p:nvPr/>
            </p:nvSpPr>
            <p:spPr>
              <a:xfrm>
                <a:off x="4565570" y="2763062"/>
                <a:ext cx="1370298" cy="1370793"/>
              </a:xfrm>
              <a:prstGeom prst="ellipse">
                <a:avLst/>
              </a:prstGeom>
              <a:solidFill>
                <a:srgbClr val="3A3E4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84" name="组合 183"/>
            <p:cNvGrpSpPr/>
            <p:nvPr/>
          </p:nvGrpSpPr>
          <p:grpSpPr>
            <a:xfrm>
              <a:off x="8084356" y="2442675"/>
              <a:ext cx="487381" cy="632430"/>
              <a:chOff x="7410688" y="1563805"/>
              <a:chExt cx="292497" cy="379547"/>
            </a:xfrm>
          </p:grpSpPr>
          <p:sp>
            <p:nvSpPr>
              <p:cNvPr id="185" name="Freeform 170"/>
              <p:cNvSpPr>
                <a:spLocks noChangeArrowheads="1"/>
              </p:cNvSpPr>
              <p:nvPr/>
            </p:nvSpPr>
            <p:spPr bwMode="auto">
              <a:xfrm>
                <a:off x="7410688" y="1673290"/>
                <a:ext cx="292497" cy="270062"/>
              </a:xfrm>
              <a:custGeom>
                <a:avLst/>
                <a:gdLst>
                  <a:gd name="T0" fmla="*/ 149747 w 90"/>
                  <a:gd name="T1" fmla="*/ 277032 h 83"/>
                  <a:gd name="T2" fmla="*/ 299494 w 90"/>
                  <a:gd name="T3" fmla="*/ 0 h 83"/>
                  <a:gd name="T4" fmla="*/ 0 w 90"/>
                  <a:gd name="T5" fmla="*/ 0 h 83"/>
                  <a:gd name="T6" fmla="*/ 149747 w 90"/>
                  <a:gd name="T7" fmla="*/ 277032 h 83"/>
                  <a:gd name="T8" fmla="*/ 0 60000 65536"/>
                  <a:gd name="T9" fmla="*/ 0 60000 65536"/>
                  <a:gd name="T10" fmla="*/ 0 60000 65536"/>
                  <a:gd name="T11" fmla="*/ 0 60000 65536"/>
                  <a:gd name="T12" fmla="*/ 0 w 90"/>
                  <a:gd name="T13" fmla="*/ 0 h 83"/>
                  <a:gd name="T14" fmla="*/ 90 w 90"/>
                  <a:gd name="T15" fmla="*/ 83 h 83"/>
                </a:gdLst>
                <a:ahLst/>
                <a:cxnLst>
                  <a:cxn ang="T8">
                    <a:pos x="T0" y="T1"/>
                  </a:cxn>
                  <a:cxn ang="T9">
                    <a:pos x="T2" y="T3"/>
                  </a:cxn>
                  <a:cxn ang="T10">
                    <a:pos x="T4" y="T5"/>
                  </a:cxn>
                  <a:cxn ang="T11">
                    <a:pos x="T6" y="T7"/>
                  </a:cxn>
                </a:cxnLst>
                <a:rect l="T12" t="T13" r="T14" b="T15"/>
                <a:pathLst>
                  <a:path w="90" h="83">
                    <a:moveTo>
                      <a:pt x="45" y="83"/>
                    </a:moveTo>
                    <a:cubicBezTo>
                      <a:pt x="90" y="59"/>
                      <a:pt x="90" y="0"/>
                      <a:pt x="90" y="0"/>
                    </a:cubicBezTo>
                    <a:cubicBezTo>
                      <a:pt x="0" y="0"/>
                      <a:pt x="0" y="0"/>
                      <a:pt x="0" y="0"/>
                    </a:cubicBezTo>
                    <a:cubicBezTo>
                      <a:pt x="0" y="0"/>
                      <a:pt x="0" y="59"/>
                      <a:pt x="45" y="83"/>
                    </a:cubicBezTo>
                    <a:close/>
                  </a:path>
                </a:pathLst>
              </a:custGeom>
              <a:solidFill>
                <a:schemeClr val="bg1"/>
              </a:solidFill>
              <a:ln w="9525">
                <a:noFill/>
                <a:miter lim="800000"/>
              </a:ln>
            </p:spPr>
            <p:txBody>
              <a:bodyPr/>
              <a:lstStyle/>
              <a:p>
                <a:pPr algn="l"/>
                <a:endParaRPr lang="zh-CN" altLang="en-US">
                  <a:solidFill>
                    <a:srgbClr val="F2F2F2"/>
                  </a:solidFill>
                  <a:latin typeface="Calibri" panose="020F0502020204030204" pitchFamily="34" charset="0"/>
                  <a:sym typeface="Calibri" panose="020F0502020204030204" pitchFamily="34" charset="0"/>
                </a:endParaRPr>
              </a:p>
            </p:txBody>
          </p:sp>
          <p:sp>
            <p:nvSpPr>
              <p:cNvPr id="186" name="Freeform 171"/>
              <p:cNvSpPr>
                <a:spLocks noChangeArrowheads="1"/>
              </p:cNvSpPr>
              <p:nvPr/>
            </p:nvSpPr>
            <p:spPr bwMode="auto">
              <a:xfrm>
                <a:off x="7410688" y="1563805"/>
                <a:ext cx="292497" cy="92454"/>
              </a:xfrm>
              <a:custGeom>
                <a:avLst/>
                <a:gdLst>
                  <a:gd name="T0" fmla="*/ 279528 w 90"/>
                  <a:gd name="T1" fmla="*/ 0 h 29"/>
                  <a:gd name="T2" fmla="*/ 226284 w 90"/>
                  <a:gd name="T3" fmla="*/ 52326 h 29"/>
                  <a:gd name="T4" fmla="*/ 173041 w 90"/>
                  <a:gd name="T5" fmla="*/ 0 h 29"/>
                  <a:gd name="T6" fmla="*/ 129781 w 90"/>
                  <a:gd name="T7" fmla="*/ 0 h 29"/>
                  <a:gd name="T8" fmla="*/ 76537 w 90"/>
                  <a:gd name="T9" fmla="*/ 52326 h 29"/>
                  <a:gd name="T10" fmla="*/ 23294 w 90"/>
                  <a:gd name="T11" fmla="*/ 0 h 29"/>
                  <a:gd name="T12" fmla="*/ 0 w 90"/>
                  <a:gd name="T13" fmla="*/ 0 h 29"/>
                  <a:gd name="T14" fmla="*/ 0 w 90"/>
                  <a:gd name="T15" fmla="*/ 94840 h 29"/>
                  <a:gd name="T16" fmla="*/ 299494 w 90"/>
                  <a:gd name="T17" fmla="*/ 94840 h 29"/>
                  <a:gd name="T18" fmla="*/ 299494 w 90"/>
                  <a:gd name="T19" fmla="*/ 0 h 29"/>
                  <a:gd name="T20" fmla="*/ 279528 w 90"/>
                  <a:gd name="T21" fmla="*/ 0 h 2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0"/>
                  <a:gd name="T34" fmla="*/ 0 h 29"/>
                  <a:gd name="T35" fmla="*/ 90 w 90"/>
                  <a:gd name="T36" fmla="*/ 29 h 2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0" h="29">
                    <a:moveTo>
                      <a:pt x="84" y="0"/>
                    </a:moveTo>
                    <a:cubicBezTo>
                      <a:pt x="84" y="9"/>
                      <a:pt x="77" y="16"/>
                      <a:pt x="68" y="16"/>
                    </a:cubicBezTo>
                    <a:cubicBezTo>
                      <a:pt x="59" y="16"/>
                      <a:pt x="52" y="9"/>
                      <a:pt x="52" y="0"/>
                    </a:cubicBezTo>
                    <a:cubicBezTo>
                      <a:pt x="39" y="0"/>
                      <a:pt x="39" y="0"/>
                      <a:pt x="39" y="0"/>
                    </a:cubicBezTo>
                    <a:cubicBezTo>
                      <a:pt x="39" y="9"/>
                      <a:pt x="32" y="16"/>
                      <a:pt x="23" y="16"/>
                    </a:cubicBezTo>
                    <a:cubicBezTo>
                      <a:pt x="14" y="16"/>
                      <a:pt x="7" y="9"/>
                      <a:pt x="7" y="0"/>
                    </a:cubicBezTo>
                    <a:cubicBezTo>
                      <a:pt x="0" y="0"/>
                      <a:pt x="0" y="0"/>
                      <a:pt x="0" y="0"/>
                    </a:cubicBezTo>
                    <a:cubicBezTo>
                      <a:pt x="0" y="29"/>
                      <a:pt x="0" y="29"/>
                      <a:pt x="0" y="29"/>
                    </a:cubicBezTo>
                    <a:cubicBezTo>
                      <a:pt x="90" y="29"/>
                      <a:pt x="90" y="29"/>
                      <a:pt x="90" y="29"/>
                    </a:cubicBezTo>
                    <a:cubicBezTo>
                      <a:pt x="90" y="0"/>
                      <a:pt x="90" y="0"/>
                      <a:pt x="90" y="0"/>
                    </a:cubicBezTo>
                    <a:lnTo>
                      <a:pt x="84" y="0"/>
                    </a:lnTo>
                    <a:close/>
                  </a:path>
                </a:pathLst>
              </a:custGeom>
              <a:solidFill>
                <a:schemeClr val="bg1"/>
              </a:solidFill>
              <a:ln w="9525">
                <a:noFill/>
                <a:miter lim="800000"/>
              </a:ln>
            </p:spPr>
            <p:txBody>
              <a:bodyPr/>
              <a:lstStyle/>
              <a:p>
                <a:pPr algn="l"/>
                <a:endParaRPr lang="zh-CN" altLang="en-US">
                  <a:solidFill>
                    <a:srgbClr val="F2F2F2"/>
                  </a:solidFill>
                  <a:latin typeface="Calibri" panose="020F0502020204030204" pitchFamily="34" charset="0"/>
                  <a:sym typeface="Calibri" panose="020F0502020204030204" pitchFamily="34" charset="0"/>
                </a:endParaRPr>
              </a:p>
            </p:txBody>
          </p:sp>
        </p:grpSp>
      </p:grpSp>
      <p:sp>
        <p:nvSpPr>
          <p:cNvPr id="191" name="矩形 30"/>
          <p:cNvSpPr>
            <a:spLocks noChangeArrowheads="1"/>
          </p:cNvSpPr>
          <p:nvPr/>
        </p:nvSpPr>
        <p:spPr bwMode="auto">
          <a:xfrm>
            <a:off x="3638005" y="6246185"/>
            <a:ext cx="5885330" cy="508990"/>
          </a:xfrm>
          <a:prstGeom prst="rect">
            <a:avLst/>
          </a:prstGeom>
          <a:noFill/>
          <a:ln w="9525">
            <a:noFill/>
            <a:miter lim="800000"/>
          </a:ln>
        </p:spPr>
        <p:txBody>
          <a:bodyPr wrap="square" lIns="51757" tIns="25878" rIns="51757" bIns="25878">
            <a:spAutoFit/>
          </a:bodyPr>
          <a:lstStyle/>
          <a:p>
            <a:pPr lvl="0" algn="ctr">
              <a:lnSpc>
                <a:spcPct val="130000"/>
              </a:lnSpc>
            </a:pPr>
            <a:r>
              <a:rPr lang="en-US" altLang="zh-CN" sz="1200" dirty="0">
                <a:solidFill>
                  <a:schemeClr val="tx1">
                    <a:lumMod val="50000"/>
                    <a:lumOff val="50000"/>
                  </a:schemeClr>
                </a:solidFill>
                <a:latin typeface="微软雅黑" panose="020B0503020204020204" pitchFamily="34" charset="-122"/>
                <a:ea typeface="微软雅黑" panose="020B0503020204020204" pitchFamily="34" charset="-122"/>
              </a:rPr>
              <a:t>Click here to add content, content to match the title, you can copy and paste directly, to select useful keyword entry.</a:t>
            </a:r>
          </a:p>
        </p:txBody>
      </p:sp>
      <p:sp>
        <p:nvSpPr>
          <p:cNvPr id="192" name="丁字箭头 191"/>
          <p:cNvSpPr/>
          <p:nvPr/>
        </p:nvSpPr>
        <p:spPr>
          <a:xfrm flipV="1">
            <a:off x="2119316" y="5831322"/>
            <a:ext cx="8433953" cy="306958"/>
          </a:xfrm>
          <a:prstGeom prst="leftRightUpArrow">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45976" tIns="22989" rIns="45976" bIns="22989" rtlCol="0" anchor="ctr"/>
          <a:lstStyle/>
          <a:p>
            <a:pPr algn="ctr"/>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2000">
        <p15:prstTrans prst="wind"/>
      </p:transition>
    </mc:Choice>
    <mc:Fallback xmlns="">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30"/>
                                        </p:tgtEl>
                                        <p:attrNameLst>
                                          <p:attrName>style.visibility</p:attrName>
                                        </p:attrNameLst>
                                      </p:cBhvr>
                                      <p:to>
                                        <p:strVal val="visible"/>
                                      </p:to>
                                    </p:set>
                                    <p:animEffect transition="in" filter="fade">
                                      <p:cBhvr>
                                        <p:cTn id="7" dur="500"/>
                                        <p:tgtEl>
                                          <p:spTgt spid="130"/>
                                        </p:tgtEl>
                                      </p:cBhvr>
                                    </p:animEffect>
                                    <p:anim calcmode="lin" valueType="num">
                                      <p:cBhvr>
                                        <p:cTn id="8" dur="500" fill="hold"/>
                                        <p:tgtEl>
                                          <p:spTgt spid="130"/>
                                        </p:tgtEl>
                                        <p:attrNameLst>
                                          <p:attrName>ppt_x</p:attrName>
                                        </p:attrNameLst>
                                      </p:cBhvr>
                                      <p:tavLst>
                                        <p:tav tm="0">
                                          <p:val>
                                            <p:strVal val="#ppt_x"/>
                                          </p:val>
                                        </p:tav>
                                        <p:tav tm="100000">
                                          <p:val>
                                            <p:strVal val="#ppt_x"/>
                                          </p:val>
                                        </p:tav>
                                      </p:tavLst>
                                    </p:anim>
                                    <p:anim calcmode="lin" valueType="num">
                                      <p:cBhvr>
                                        <p:cTn id="9" dur="500" fill="hold"/>
                                        <p:tgtEl>
                                          <p:spTgt spid="130"/>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39"/>
                                        </p:tgtEl>
                                        <p:attrNameLst>
                                          <p:attrName>style.visibility</p:attrName>
                                        </p:attrNameLst>
                                      </p:cBhvr>
                                      <p:to>
                                        <p:strVal val="visible"/>
                                      </p:to>
                                    </p:set>
                                    <p:animEffect transition="in" filter="fade">
                                      <p:cBhvr>
                                        <p:cTn id="12" dur="500"/>
                                        <p:tgtEl>
                                          <p:spTgt spid="139"/>
                                        </p:tgtEl>
                                      </p:cBhvr>
                                    </p:animEffect>
                                    <p:anim calcmode="lin" valueType="num">
                                      <p:cBhvr>
                                        <p:cTn id="13" dur="500" fill="hold"/>
                                        <p:tgtEl>
                                          <p:spTgt spid="139"/>
                                        </p:tgtEl>
                                        <p:attrNameLst>
                                          <p:attrName>ppt_x</p:attrName>
                                        </p:attrNameLst>
                                      </p:cBhvr>
                                      <p:tavLst>
                                        <p:tav tm="0">
                                          <p:val>
                                            <p:strVal val="#ppt_x"/>
                                          </p:val>
                                        </p:tav>
                                        <p:tav tm="100000">
                                          <p:val>
                                            <p:strVal val="#ppt_x"/>
                                          </p:val>
                                        </p:tav>
                                      </p:tavLst>
                                    </p:anim>
                                    <p:anim calcmode="lin" valueType="num">
                                      <p:cBhvr>
                                        <p:cTn id="14" dur="500" fill="hold"/>
                                        <p:tgtEl>
                                          <p:spTgt spid="139"/>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82"/>
                                        </p:tgtEl>
                                        <p:attrNameLst>
                                          <p:attrName>style.visibility</p:attrName>
                                        </p:attrNameLst>
                                      </p:cBhvr>
                                      <p:to>
                                        <p:strVal val="visible"/>
                                      </p:to>
                                    </p:set>
                                    <p:animEffect transition="in" filter="fade">
                                      <p:cBhvr>
                                        <p:cTn id="17" dur="500"/>
                                        <p:tgtEl>
                                          <p:spTgt spid="182"/>
                                        </p:tgtEl>
                                      </p:cBhvr>
                                    </p:animEffect>
                                    <p:anim calcmode="lin" valueType="num">
                                      <p:cBhvr>
                                        <p:cTn id="18" dur="500" fill="hold"/>
                                        <p:tgtEl>
                                          <p:spTgt spid="182"/>
                                        </p:tgtEl>
                                        <p:attrNameLst>
                                          <p:attrName>ppt_x</p:attrName>
                                        </p:attrNameLst>
                                      </p:cBhvr>
                                      <p:tavLst>
                                        <p:tav tm="0">
                                          <p:val>
                                            <p:strVal val="#ppt_x"/>
                                          </p:val>
                                        </p:tav>
                                        <p:tav tm="100000">
                                          <p:val>
                                            <p:strVal val="#ppt_x"/>
                                          </p:val>
                                        </p:tav>
                                      </p:tavLst>
                                    </p:anim>
                                    <p:anim calcmode="lin" valueType="num">
                                      <p:cBhvr>
                                        <p:cTn id="19" dur="500" fill="hold"/>
                                        <p:tgtEl>
                                          <p:spTgt spid="182"/>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57"/>
                                        </p:tgtEl>
                                        <p:attrNameLst>
                                          <p:attrName>style.visibility</p:attrName>
                                        </p:attrNameLst>
                                      </p:cBhvr>
                                      <p:to>
                                        <p:strVal val="visible"/>
                                      </p:to>
                                    </p:set>
                                    <p:animEffect transition="in" filter="fade">
                                      <p:cBhvr>
                                        <p:cTn id="22" dur="500"/>
                                        <p:tgtEl>
                                          <p:spTgt spid="157"/>
                                        </p:tgtEl>
                                      </p:cBhvr>
                                    </p:animEffect>
                                    <p:anim calcmode="lin" valueType="num">
                                      <p:cBhvr>
                                        <p:cTn id="23" dur="500" fill="hold"/>
                                        <p:tgtEl>
                                          <p:spTgt spid="157"/>
                                        </p:tgtEl>
                                        <p:attrNameLst>
                                          <p:attrName>ppt_x</p:attrName>
                                        </p:attrNameLst>
                                      </p:cBhvr>
                                      <p:tavLst>
                                        <p:tav tm="0">
                                          <p:val>
                                            <p:strVal val="#ppt_x"/>
                                          </p:val>
                                        </p:tav>
                                        <p:tav tm="100000">
                                          <p:val>
                                            <p:strVal val="#ppt_x"/>
                                          </p:val>
                                        </p:tav>
                                      </p:tavLst>
                                    </p:anim>
                                    <p:anim calcmode="lin" valueType="num">
                                      <p:cBhvr>
                                        <p:cTn id="24" dur="500" fill="hold"/>
                                        <p:tgtEl>
                                          <p:spTgt spid="157"/>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300"/>
                                  </p:stCondLst>
                                  <p:childTnLst>
                                    <p:set>
                                      <p:cBhvr>
                                        <p:cTn id="26" dur="1" fill="hold">
                                          <p:stCondLst>
                                            <p:cond delay="0"/>
                                          </p:stCondLst>
                                        </p:cTn>
                                        <p:tgtEl>
                                          <p:spTgt spid="56"/>
                                        </p:tgtEl>
                                        <p:attrNameLst>
                                          <p:attrName>style.visibility</p:attrName>
                                        </p:attrNameLst>
                                      </p:cBhvr>
                                      <p:to>
                                        <p:strVal val="visible"/>
                                      </p:to>
                                    </p:set>
                                    <p:animEffect transition="in" filter="fade">
                                      <p:cBhvr>
                                        <p:cTn id="27" dur="500"/>
                                        <p:tgtEl>
                                          <p:spTgt spid="56"/>
                                        </p:tgtEl>
                                      </p:cBhvr>
                                    </p:animEffect>
                                    <p:anim calcmode="lin" valueType="num">
                                      <p:cBhvr>
                                        <p:cTn id="28" dur="500" fill="hold"/>
                                        <p:tgtEl>
                                          <p:spTgt spid="56"/>
                                        </p:tgtEl>
                                        <p:attrNameLst>
                                          <p:attrName>ppt_x</p:attrName>
                                        </p:attrNameLst>
                                      </p:cBhvr>
                                      <p:tavLst>
                                        <p:tav tm="0">
                                          <p:val>
                                            <p:strVal val="#ppt_x"/>
                                          </p:val>
                                        </p:tav>
                                        <p:tav tm="100000">
                                          <p:val>
                                            <p:strVal val="#ppt_x"/>
                                          </p:val>
                                        </p:tav>
                                      </p:tavLst>
                                    </p:anim>
                                    <p:anim calcmode="lin" valueType="num">
                                      <p:cBhvr>
                                        <p:cTn id="29" dur="500" fill="hold"/>
                                        <p:tgtEl>
                                          <p:spTgt spid="56"/>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500"/>
                                  </p:stCondLst>
                                  <p:childTnLst>
                                    <p:set>
                                      <p:cBhvr>
                                        <p:cTn id="31" dur="1" fill="hold">
                                          <p:stCondLst>
                                            <p:cond delay="0"/>
                                          </p:stCondLst>
                                        </p:cTn>
                                        <p:tgtEl>
                                          <p:spTgt spid="115"/>
                                        </p:tgtEl>
                                        <p:attrNameLst>
                                          <p:attrName>style.visibility</p:attrName>
                                        </p:attrNameLst>
                                      </p:cBhvr>
                                      <p:to>
                                        <p:strVal val="visible"/>
                                      </p:to>
                                    </p:set>
                                    <p:animEffect transition="in" filter="fade">
                                      <p:cBhvr>
                                        <p:cTn id="32" dur="500"/>
                                        <p:tgtEl>
                                          <p:spTgt spid="115"/>
                                        </p:tgtEl>
                                      </p:cBhvr>
                                    </p:animEffect>
                                    <p:anim calcmode="lin" valueType="num">
                                      <p:cBhvr>
                                        <p:cTn id="33" dur="500" fill="hold"/>
                                        <p:tgtEl>
                                          <p:spTgt spid="115"/>
                                        </p:tgtEl>
                                        <p:attrNameLst>
                                          <p:attrName>ppt_x</p:attrName>
                                        </p:attrNameLst>
                                      </p:cBhvr>
                                      <p:tavLst>
                                        <p:tav tm="0">
                                          <p:val>
                                            <p:strVal val="#ppt_x"/>
                                          </p:val>
                                        </p:tav>
                                        <p:tav tm="100000">
                                          <p:val>
                                            <p:strVal val="#ppt_x"/>
                                          </p:val>
                                        </p:tav>
                                      </p:tavLst>
                                    </p:anim>
                                    <p:anim calcmode="lin" valueType="num">
                                      <p:cBhvr>
                                        <p:cTn id="34" dur="500" fill="hold"/>
                                        <p:tgtEl>
                                          <p:spTgt spid="115"/>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700"/>
                                  </p:stCondLst>
                                  <p:childTnLst>
                                    <p:set>
                                      <p:cBhvr>
                                        <p:cTn id="36" dur="1" fill="hold">
                                          <p:stCondLst>
                                            <p:cond delay="0"/>
                                          </p:stCondLst>
                                        </p:cTn>
                                        <p:tgtEl>
                                          <p:spTgt spid="120"/>
                                        </p:tgtEl>
                                        <p:attrNameLst>
                                          <p:attrName>style.visibility</p:attrName>
                                        </p:attrNameLst>
                                      </p:cBhvr>
                                      <p:to>
                                        <p:strVal val="visible"/>
                                      </p:to>
                                    </p:set>
                                    <p:animEffect transition="in" filter="fade">
                                      <p:cBhvr>
                                        <p:cTn id="37" dur="500"/>
                                        <p:tgtEl>
                                          <p:spTgt spid="120"/>
                                        </p:tgtEl>
                                      </p:cBhvr>
                                    </p:animEffect>
                                    <p:anim calcmode="lin" valueType="num">
                                      <p:cBhvr>
                                        <p:cTn id="38" dur="500" fill="hold"/>
                                        <p:tgtEl>
                                          <p:spTgt spid="120"/>
                                        </p:tgtEl>
                                        <p:attrNameLst>
                                          <p:attrName>ppt_x</p:attrName>
                                        </p:attrNameLst>
                                      </p:cBhvr>
                                      <p:tavLst>
                                        <p:tav tm="0">
                                          <p:val>
                                            <p:strVal val="#ppt_x"/>
                                          </p:val>
                                        </p:tav>
                                        <p:tav tm="100000">
                                          <p:val>
                                            <p:strVal val="#ppt_x"/>
                                          </p:val>
                                        </p:tav>
                                      </p:tavLst>
                                    </p:anim>
                                    <p:anim calcmode="lin" valueType="num">
                                      <p:cBhvr>
                                        <p:cTn id="39" dur="500" fill="hold"/>
                                        <p:tgtEl>
                                          <p:spTgt spid="120"/>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900"/>
                                  </p:stCondLst>
                                  <p:childTnLst>
                                    <p:set>
                                      <p:cBhvr>
                                        <p:cTn id="41" dur="1" fill="hold">
                                          <p:stCondLst>
                                            <p:cond delay="0"/>
                                          </p:stCondLst>
                                        </p:cTn>
                                        <p:tgtEl>
                                          <p:spTgt spid="125"/>
                                        </p:tgtEl>
                                        <p:attrNameLst>
                                          <p:attrName>style.visibility</p:attrName>
                                        </p:attrNameLst>
                                      </p:cBhvr>
                                      <p:to>
                                        <p:strVal val="visible"/>
                                      </p:to>
                                    </p:set>
                                    <p:animEffect transition="in" filter="fade">
                                      <p:cBhvr>
                                        <p:cTn id="42" dur="500"/>
                                        <p:tgtEl>
                                          <p:spTgt spid="125"/>
                                        </p:tgtEl>
                                      </p:cBhvr>
                                    </p:animEffect>
                                    <p:anim calcmode="lin" valueType="num">
                                      <p:cBhvr>
                                        <p:cTn id="43" dur="500" fill="hold"/>
                                        <p:tgtEl>
                                          <p:spTgt spid="125"/>
                                        </p:tgtEl>
                                        <p:attrNameLst>
                                          <p:attrName>ppt_x</p:attrName>
                                        </p:attrNameLst>
                                      </p:cBhvr>
                                      <p:tavLst>
                                        <p:tav tm="0">
                                          <p:val>
                                            <p:strVal val="#ppt_x"/>
                                          </p:val>
                                        </p:tav>
                                        <p:tav tm="100000">
                                          <p:val>
                                            <p:strVal val="#ppt_x"/>
                                          </p:val>
                                        </p:tav>
                                      </p:tavLst>
                                    </p:anim>
                                    <p:anim calcmode="lin" valueType="num">
                                      <p:cBhvr>
                                        <p:cTn id="44" dur="500" fill="hold"/>
                                        <p:tgtEl>
                                          <p:spTgt spid="125"/>
                                        </p:tgtEl>
                                        <p:attrNameLst>
                                          <p:attrName>ppt_y</p:attrName>
                                        </p:attrNameLst>
                                      </p:cBhvr>
                                      <p:tavLst>
                                        <p:tav tm="0">
                                          <p:val>
                                            <p:strVal val="#ppt_y+.1"/>
                                          </p:val>
                                        </p:tav>
                                        <p:tav tm="100000">
                                          <p:val>
                                            <p:strVal val="#ppt_y"/>
                                          </p:val>
                                        </p:tav>
                                      </p:tavLst>
                                    </p:anim>
                                  </p:childTnLst>
                                </p:cTn>
                              </p:par>
                            </p:childTnLst>
                          </p:cTn>
                        </p:par>
                        <p:par>
                          <p:cTn id="45" fill="hold">
                            <p:stCondLst>
                              <p:cond delay="500"/>
                            </p:stCondLst>
                            <p:childTnLst>
                              <p:par>
                                <p:cTn id="46" presetID="22" presetClass="entr" presetSubtype="1" fill="hold" grpId="0" nodeType="afterEffect">
                                  <p:stCondLst>
                                    <p:cond delay="0"/>
                                  </p:stCondLst>
                                  <p:childTnLst>
                                    <p:set>
                                      <p:cBhvr>
                                        <p:cTn id="47" dur="1" fill="hold">
                                          <p:stCondLst>
                                            <p:cond delay="0"/>
                                          </p:stCondLst>
                                        </p:cTn>
                                        <p:tgtEl>
                                          <p:spTgt spid="192"/>
                                        </p:tgtEl>
                                        <p:attrNameLst>
                                          <p:attrName>style.visibility</p:attrName>
                                        </p:attrNameLst>
                                      </p:cBhvr>
                                      <p:to>
                                        <p:strVal val="visible"/>
                                      </p:to>
                                    </p:set>
                                    <p:animEffect transition="in" filter="wipe(up)">
                                      <p:cBhvr>
                                        <p:cTn id="48" dur="500"/>
                                        <p:tgtEl>
                                          <p:spTgt spid="192"/>
                                        </p:tgtEl>
                                      </p:cBhvr>
                                    </p:animEffect>
                                  </p:childTnLst>
                                </p:cTn>
                              </p:par>
                            </p:childTnLst>
                          </p:cTn>
                        </p:par>
                        <p:par>
                          <p:cTn id="49" fill="hold">
                            <p:stCondLst>
                              <p:cond delay="1000"/>
                            </p:stCondLst>
                            <p:childTnLst>
                              <p:par>
                                <p:cTn id="50" presetID="10" presetClass="entr" presetSubtype="0" fill="hold" grpId="0" nodeType="afterEffect">
                                  <p:stCondLst>
                                    <p:cond delay="0"/>
                                  </p:stCondLst>
                                  <p:childTnLst>
                                    <p:set>
                                      <p:cBhvr>
                                        <p:cTn id="51" dur="1" fill="hold">
                                          <p:stCondLst>
                                            <p:cond delay="0"/>
                                          </p:stCondLst>
                                        </p:cTn>
                                        <p:tgtEl>
                                          <p:spTgt spid="191"/>
                                        </p:tgtEl>
                                        <p:attrNameLst>
                                          <p:attrName>style.visibility</p:attrName>
                                        </p:attrNameLst>
                                      </p:cBhvr>
                                      <p:to>
                                        <p:strVal val="visible"/>
                                      </p:to>
                                    </p:set>
                                    <p:animEffect transition="in" filter="fade">
                                      <p:cBhvr>
                                        <p:cTn id="52" dur="500"/>
                                        <p:tgtEl>
                                          <p:spTgt spid="1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1" grpId="0"/>
      <p:bldP spid="192"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cxnSp>
        <p:nvCxnSpPr>
          <p:cNvPr id="108" name="直接连接符 107"/>
          <p:cNvCxnSpPr/>
          <p:nvPr/>
        </p:nvCxnSpPr>
        <p:spPr>
          <a:xfrm>
            <a:off x="502242" y="837506"/>
            <a:ext cx="10561516"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109" name="组合 108"/>
          <p:cNvGrpSpPr/>
          <p:nvPr/>
        </p:nvGrpSpPr>
        <p:grpSpPr>
          <a:xfrm>
            <a:off x="584925" y="398422"/>
            <a:ext cx="4446461" cy="405971"/>
            <a:chOff x="534571" y="319364"/>
            <a:chExt cx="5928620" cy="541295"/>
          </a:xfrm>
        </p:grpSpPr>
        <p:sp>
          <p:nvSpPr>
            <p:cNvPr id="110" name="文本框 23"/>
            <p:cNvSpPr txBox="1"/>
            <p:nvPr/>
          </p:nvSpPr>
          <p:spPr>
            <a:xfrm>
              <a:off x="665958" y="319364"/>
              <a:ext cx="2609434" cy="533480"/>
            </a:xfrm>
            <a:prstGeom prst="rect">
              <a:avLst/>
            </a:prstGeom>
            <a:noFill/>
          </p:spPr>
          <p:txBody>
            <a:bodyPr wrap="none" rtlCol="0">
              <a:spAutoFit/>
            </a:bodyPr>
            <a:lstStyle/>
            <a:p>
              <a:r>
                <a:rPr lang="en-US" altLang="zh-CN" sz="2000" dirty="0">
                  <a:solidFill>
                    <a:srgbClr val="3A3E4A"/>
                  </a:solidFill>
                  <a:latin typeface="微软雅黑" panose="020B0503020204020204" pitchFamily="34" charset="-122"/>
                  <a:ea typeface="微软雅黑" panose="020B0503020204020204" pitchFamily="34" charset="-122"/>
                </a:rPr>
                <a:t>Add tittle text</a:t>
              </a:r>
              <a:r>
                <a:rPr lang="zh-CN" altLang="en-US" sz="2000" dirty="0">
                  <a:solidFill>
                    <a:srgbClr val="3A3E4A"/>
                  </a:solidFill>
                  <a:latin typeface="微软雅黑" panose="020B0503020204020204" pitchFamily="34" charset="-122"/>
                  <a:ea typeface="微软雅黑" panose="020B0503020204020204" pitchFamily="34" charset="-122"/>
                </a:rPr>
                <a:t> </a:t>
              </a:r>
            </a:p>
          </p:txBody>
        </p:sp>
        <p:sp>
          <p:nvSpPr>
            <p:cNvPr id="111" name="等腰三角形 110"/>
            <p:cNvSpPr/>
            <p:nvPr/>
          </p:nvSpPr>
          <p:spPr>
            <a:xfrm rot="16200000" flipH="1" flipV="1">
              <a:off x="439198" y="481327"/>
              <a:ext cx="382225" cy="191480"/>
            </a:xfrm>
            <a:prstGeom prst="triangle">
              <a:avLst/>
            </a:prstGeom>
            <a:solidFill>
              <a:srgbClr val="3A3E4A"/>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latin typeface="+mj-ea"/>
                <a:ea typeface="+mj-ea"/>
              </a:endParaRPr>
            </a:p>
          </p:txBody>
        </p:sp>
        <p:sp>
          <p:nvSpPr>
            <p:cNvPr id="112" name="文本框 23"/>
            <p:cNvSpPr txBox="1"/>
            <p:nvPr/>
          </p:nvSpPr>
          <p:spPr>
            <a:xfrm>
              <a:off x="3010961" y="429773"/>
              <a:ext cx="3452230" cy="430886"/>
            </a:xfrm>
            <a:prstGeom prst="rect">
              <a:avLst/>
            </a:prstGeom>
            <a:noFill/>
          </p:spPr>
          <p:txBody>
            <a:bodyPr wrap="none" rtlCol="0">
              <a:spAutoFit/>
            </a:bodyPr>
            <a:lstStyle/>
            <a:p>
              <a:r>
                <a:rPr lang="en-US" altLang="zh-CN" sz="1500" dirty="0">
                  <a:solidFill>
                    <a:schemeClr val="tx1">
                      <a:lumMod val="60000"/>
                      <a:lumOff val="40000"/>
                    </a:schemeClr>
                  </a:solidFill>
                  <a:latin typeface="+mj-ea"/>
                  <a:ea typeface="+mj-ea"/>
                </a:rPr>
                <a:t>  Click here to add Title</a:t>
              </a:r>
              <a:endParaRPr lang="zh-CN" altLang="en-US" sz="1500" dirty="0">
                <a:solidFill>
                  <a:schemeClr val="tx1">
                    <a:lumMod val="60000"/>
                    <a:lumOff val="40000"/>
                  </a:schemeClr>
                </a:solidFill>
                <a:latin typeface="+mj-ea"/>
                <a:ea typeface="+mj-ea"/>
              </a:endParaRPr>
            </a:p>
          </p:txBody>
        </p:sp>
      </p:grpSp>
      <p:cxnSp>
        <p:nvCxnSpPr>
          <p:cNvPr id="7" name="直接连接符 6"/>
          <p:cNvCxnSpPr/>
          <p:nvPr/>
        </p:nvCxnSpPr>
        <p:spPr>
          <a:xfrm>
            <a:off x="4066009" y="2419319"/>
            <a:ext cx="4053312" cy="0"/>
          </a:xfrm>
          <a:prstGeom prst="line">
            <a:avLst/>
          </a:prstGeom>
          <a:noFill/>
          <a:ln w="9525" cap="flat" cmpd="sng" algn="ctr">
            <a:solidFill>
              <a:srgbClr val="626262"/>
            </a:solidFill>
            <a:prstDash val="sysDash"/>
            <a:headEnd type="oval" w="med" len="med"/>
            <a:tailEnd type="oval" w="med" len="med"/>
          </a:ln>
          <a:effectLst/>
        </p:spPr>
      </p:cxnSp>
      <p:cxnSp>
        <p:nvCxnSpPr>
          <p:cNvPr id="8" name="直接连接符 7"/>
          <p:cNvCxnSpPr/>
          <p:nvPr/>
        </p:nvCxnSpPr>
        <p:spPr>
          <a:xfrm>
            <a:off x="6107903" y="2430304"/>
            <a:ext cx="1166707" cy="1099385"/>
          </a:xfrm>
          <a:prstGeom prst="line">
            <a:avLst/>
          </a:prstGeom>
          <a:noFill/>
          <a:ln w="9525" cap="flat" cmpd="sng" algn="ctr">
            <a:solidFill>
              <a:srgbClr val="626262"/>
            </a:solidFill>
            <a:prstDash val="sysDash"/>
            <a:headEnd type="oval" w="med" len="med"/>
            <a:tailEnd type="oval" w="med" len="med"/>
          </a:ln>
          <a:effectLst/>
        </p:spPr>
      </p:cxnSp>
      <p:cxnSp>
        <p:nvCxnSpPr>
          <p:cNvPr id="9" name="直接连接符 8"/>
          <p:cNvCxnSpPr/>
          <p:nvPr/>
        </p:nvCxnSpPr>
        <p:spPr>
          <a:xfrm flipH="1">
            <a:off x="4929497" y="2430304"/>
            <a:ext cx="1166707" cy="1099385"/>
          </a:xfrm>
          <a:prstGeom prst="line">
            <a:avLst/>
          </a:prstGeom>
          <a:noFill/>
          <a:ln w="9525" cap="flat" cmpd="sng" algn="ctr">
            <a:solidFill>
              <a:srgbClr val="626262"/>
            </a:solidFill>
            <a:prstDash val="sysDash"/>
            <a:headEnd type="oval" w="med" len="med"/>
            <a:tailEnd type="oval" w="med" len="med"/>
          </a:ln>
          <a:effectLst/>
        </p:spPr>
      </p:cxnSp>
      <p:cxnSp>
        <p:nvCxnSpPr>
          <p:cNvPr id="10" name="直接连接符 9"/>
          <p:cNvCxnSpPr/>
          <p:nvPr/>
        </p:nvCxnSpPr>
        <p:spPr>
          <a:xfrm>
            <a:off x="6092665" y="2414511"/>
            <a:ext cx="0" cy="1631607"/>
          </a:xfrm>
          <a:prstGeom prst="line">
            <a:avLst/>
          </a:prstGeom>
          <a:noFill/>
          <a:ln w="9525" cap="flat" cmpd="sng" algn="ctr">
            <a:solidFill>
              <a:srgbClr val="626262"/>
            </a:solidFill>
            <a:prstDash val="sysDash"/>
            <a:headEnd type="oval" w="med" len="med"/>
            <a:tailEnd type="oval" w="med" len="med"/>
          </a:ln>
          <a:effectLst/>
        </p:spPr>
      </p:cxnSp>
      <p:sp>
        <p:nvSpPr>
          <p:cNvPr id="11" name="椭圆 10"/>
          <p:cNvSpPr/>
          <p:nvPr/>
        </p:nvSpPr>
        <p:spPr>
          <a:xfrm>
            <a:off x="3052682" y="1963761"/>
            <a:ext cx="1015868" cy="1016235"/>
          </a:xfrm>
          <a:prstGeom prst="ellipse">
            <a:avLst/>
          </a:prstGeom>
          <a:noFill/>
          <a:ln w="9525" cap="flat" cmpd="sng" algn="ctr">
            <a:solidFill>
              <a:srgbClr val="626262"/>
            </a:solidFill>
            <a:prstDash val="sysDash"/>
            <a:headEnd type="oval" w="med" len="med"/>
            <a:tailEnd type="oval" w="med" len="med"/>
          </a:ln>
          <a:effectLst/>
        </p:spPr>
        <p:txBody>
          <a:bodyPr lIns="121917" tIns="60958" rIns="121917" bIns="60958" rtlCol="0" anchor="ctr"/>
          <a:lstStyle/>
          <a:p>
            <a:pPr algn="ctr">
              <a:defRPr/>
            </a:pPr>
            <a:endParaRPr lang="zh-CN" altLang="en-US" sz="2100" kern="0">
              <a:solidFill>
                <a:sysClr val="window" lastClr="FFFFFF"/>
              </a:solidFill>
              <a:latin typeface="Calibri" panose="020F0502020204030204"/>
              <a:ea typeface="宋体" panose="02010600030101010101" pitchFamily="2" charset="-122"/>
            </a:endParaRPr>
          </a:p>
        </p:txBody>
      </p:sp>
      <p:sp>
        <p:nvSpPr>
          <p:cNvPr id="12" name="椭圆 11"/>
          <p:cNvSpPr/>
          <p:nvPr/>
        </p:nvSpPr>
        <p:spPr>
          <a:xfrm>
            <a:off x="8121863" y="1963761"/>
            <a:ext cx="1015868" cy="1016235"/>
          </a:xfrm>
          <a:prstGeom prst="ellipse">
            <a:avLst/>
          </a:prstGeom>
          <a:noFill/>
          <a:ln w="9525" cap="flat" cmpd="sng" algn="ctr">
            <a:solidFill>
              <a:srgbClr val="626262"/>
            </a:solidFill>
            <a:prstDash val="sysDash"/>
            <a:headEnd type="oval" w="med" len="med"/>
            <a:tailEnd type="oval" w="med" len="med"/>
          </a:ln>
          <a:effectLst/>
        </p:spPr>
        <p:txBody>
          <a:bodyPr lIns="121917" tIns="60958" rIns="121917" bIns="60958" rtlCol="0" anchor="ctr"/>
          <a:lstStyle/>
          <a:p>
            <a:pPr algn="ctr">
              <a:defRPr/>
            </a:pPr>
            <a:endParaRPr lang="zh-CN" altLang="en-US" sz="2100" kern="0">
              <a:solidFill>
                <a:sysClr val="window" lastClr="FFFFFF"/>
              </a:solidFill>
              <a:latin typeface="Calibri" panose="020F0502020204030204"/>
              <a:ea typeface="宋体" panose="02010600030101010101" pitchFamily="2" charset="-122"/>
            </a:endParaRPr>
          </a:p>
        </p:txBody>
      </p:sp>
      <p:sp>
        <p:nvSpPr>
          <p:cNvPr id="13" name="椭圆 12"/>
          <p:cNvSpPr/>
          <p:nvPr/>
        </p:nvSpPr>
        <p:spPr>
          <a:xfrm>
            <a:off x="7138759" y="3366166"/>
            <a:ext cx="1015868" cy="1016235"/>
          </a:xfrm>
          <a:prstGeom prst="ellipse">
            <a:avLst/>
          </a:prstGeom>
          <a:noFill/>
          <a:ln w="9525" cap="flat" cmpd="sng" algn="ctr">
            <a:solidFill>
              <a:srgbClr val="626262"/>
            </a:solidFill>
            <a:prstDash val="sysDash"/>
            <a:headEnd type="oval" w="med" len="med"/>
            <a:tailEnd type="oval" w="med" len="med"/>
          </a:ln>
          <a:effectLst/>
        </p:spPr>
        <p:txBody>
          <a:bodyPr lIns="121917" tIns="60958" rIns="121917" bIns="60958" rtlCol="0" anchor="ctr"/>
          <a:lstStyle/>
          <a:p>
            <a:pPr algn="ctr">
              <a:defRPr/>
            </a:pPr>
            <a:endParaRPr lang="zh-CN" altLang="en-US" sz="2100" kern="0">
              <a:solidFill>
                <a:sysClr val="window" lastClr="FFFFFF"/>
              </a:solidFill>
              <a:latin typeface="Calibri" panose="020F0502020204030204"/>
              <a:ea typeface="宋体" panose="02010600030101010101" pitchFamily="2" charset="-122"/>
            </a:endParaRPr>
          </a:p>
        </p:txBody>
      </p:sp>
      <p:sp>
        <p:nvSpPr>
          <p:cNvPr id="14" name="椭圆 13"/>
          <p:cNvSpPr/>
          <p:nvPr/>
        </p:nvSpPr>
        <p:spPr>
          <a:xfrm>
            <a:off x="4050521" y="3366166"/>
            <a:ext cx="1015868" cy="1016235"/>
          </a:xfrm>
          <a:prstGeom prst="ellipse">
            <a:avLst/>
          </a:prstGeom>
          <a:noFill/>
          <a:ln w="9525" cap="flat" cmpd="sng" algn="ctr">
            <a:solidFill>
              <a:srgbClr val="626262"/>
            </a:solidFill>
            <a:prstDash val="sysDash"/>
            <a:headEnd type="oval" w="med" len="med"/>
            <a:tailEnd type="oval" w="med" len="med"/>
          </a:ln>
          <a:effectLst/>
        </p:spPr>
        <p:txBody>
          <a:bodyPr lIns="121917" tIns="60958" rIns="121917" bIns="60958" rtlCol="0" anchor="ctr"/>
          <a:lstStyle/>
          <a:p>
            <a:pPr algn="ctr">
              <a:defRPr/>
            </a:pPr>
            <a:endParaRPr lang="zh-CN" altLang="en-US" sz="2100" kern="0">
              <a:solidFill>
                <a:sysClr val="window" lastClr="FFFFFF"/>
              </a:solidFill>
              <a:latin typeface="Calibri" panose="020F0502020204030204"/>
              <a:ea typeface="宋体" panose="02010600030101010101" pitchFamily="2" charset="-122"/>
            </a:endParaRPr>
          </a:p>
        </p:txBody>
      </p:sp>
      <p:sp>
        <p:nvSpPr>
          <p:cNvPr id="15" name="椭圆 14"/>
          <p:cNvSpPr/>
          <p:nvPr/>
        </p:nvSpPr>
        <p:spPr>
          <a:xfrm>
            <a:off x="5584731" y="4046118"/>
            <a:ext cx="1015868" cy="1016235"/>
          </a:xfrm>
          <a:prstGeom prst="ellipse">
            <a:avLst/>
          </a:prstGeom>
          <a:noFill/>
          <a:ln w="9525" cap="flat" cmpd="sng" algn="ctr">
            <a:solidFill>
              <a:srgbClr val="626262"/>
            </a:solidFill>
            <a:prstDash val="sysDash"/>
            <a:headEnd type="oval" w="med" len="med"/>
            <a:tailEnd type="oval" w="med" len="med"/>
          </a:ln>
          <a:effectLst/>
        </p:spPr>
        <p:txBody>
          <a:bodyPr lIns="121917" tIns="60958" rIns="121917" bIns="60958" rtlCol="0" anchor="ctr"/>
          <a:lstStyle/>
          <a:p>
            <a:pPr algn="ctr">
              <a:defRPr/>
            </a:pPr>
            <a:endParaRPr lang="zh-CN" altLang="en-US" sz="2100" kern="0">
              <a:solidFill>
                <a:sysClr val="window" lastClr="FFFFFF"/>
              </a:solidFill>
              <a:latin typeface="Calibri" panose="020F0502020204030204"/>
              <a:ea typeface="宋体" panose="02010600030101010101" pitchFamily="2" charset="-122"/>
            </a:endParaRPr>
          </a:p>
        </p:txBody>
      </p:sp>
      <p:sp>
        <p:nvSpPr>
          <p:cNvPr id="16" name="椭圆 15"/>
          <p:cNvSpPr/>
          <p:nvPr/>
        </p:nvSpPr>
        <p:spPr>
          <a:xfrm>
            <a:off x="5198702" y="1525032"/>
            <a:ext cx="1787927" cy="1788574"/>
          </a:xfrm>
          <a:prstGeom prst="ellipse">
            <a:avLst/>
          </a:prstGeom>
          <a:gradFill flip="none" rotWithShape="1">
            <a:gsLst>
              <a:gs pos="0">
                <a:sysClr val="window" lastClr="FFFFFF">
                  <a:lumMod val="95000"/>
                  <a:lumOff val="5000"/>
                </a:sysClr>
              </a:gs>
              <a:gs pos="0">
                <a:sysClr val="window" lastClr="FFFFFF">
                  <a:lumMod val="75000"/>
                </a:sysClr>
              </a:gs>
              <a:gs pos="70000">
                <a:srgbClr val="FAFAFA"/>
              </a:gs>
            </a:gsLst>
            <a:lin ang="8100000" scaled="1"/>
            <a:tileRect/>
          </a:gradFill>
          <a:ln w="25400" cap="flat" cmpd="sng" algn="ctr">
            <a:solidFill>
              <a:sysClr val="window" lastClr="FFFFFF"/>
            </a:solidFill>
            <a:prstDash val="solid"/>
          </a:ln>
          <a:effectLst>
            <a:outerShdw blurRad="254000" dist="190500" dir="8100000" algn="tr" rotWithShape="0">
              <a:prstClr val="black">
                <a:alpha val="15000"/>
              </a:prstClr>
            </a:outerShdw>
          </a:effectLst>
        </p:spPr>
        <p:txBody>
          <a:bodyPr lIns="121917" tIns="60958" rIns="121917" bIns="60958" rtlCol="0" anchor="ctr"/>
          <a:lstStyle/>
          <a:p>
            <a:pPr algn="ctr">
              <a:defRPr/>
            </a:pPr>
            <a:endParaRPr lang="zh-CN" altLang="en-US" sz="2100" kern="0">
              <a:solidFill>
                <a:sysClr val="window" lastClr="FFFFFF"/>
              </a:solidFill>
              <a:latin typeface="Calibri" panose="020F0502020204030204"/>
              <a:ea typeface="宋体" panose="02010600030101010101" pitchFamily="2" charset="-122"/>
            </a:endParaRPr>
          </a:p>
        </p:txBody>
      </p:sp>
      <p:sp>
        <p:nvSpPr>
          <p:cNvPr id="17" name="矩形 16"/>
          <p:cNvSpPr/>
          <p:nvPr/>
        </p:nvSpPr>
        <p:spPr>
          <a:xfrm>
            <a:off x="9213930" y="2054274"/>
            <a:ext cx="1969180" cy="835209"/>
          </a:xfrm>
          <a:prstGeom prst="rect">
            <a:avLst/>
          </a:prstGeom>
        </p:spPr>
        <p:txBody>
          <a:bodyPr vert="horz" wrap="square" lIns="121917" tIns="60958" rIns="121917" bIns="60958">
            <a:noAutofit/>
          </a:bodyPr>
          <a:lstStyle/>
          <a:p>
            <a:pPr>
              <a:lnSpc>
                <a:spcPct val="120000"/>
              </a:lnSpc>
              <a:defRPr/>
            </a:pPr>
            <a:r>
              <a:rPr lang="en-US" altLang="zh-CN" sz="2100" kern="0" dirty="0">
                <a:solidFill>
                  <a:sysClr val="windowText" lastClr="000000">
                    <a:lumMod val="75000"/>
                    <a:lumOff val="25000"/>
                  </a:sysClr>
                </a:solidFill>
                <a:latin typeface="微软雅黑" panose="020B0503020204020204" pitchFamily="34" charset="-122"/>
                <a:ea typeface="微软雅黑" panose="020B0503020204020204" pitchFamily="34" charset="-122"/>
              </a:rPr>
              <a:t>Click to add text</a:t>
            </a:r>
            <a:endParaRPr lang="zh-CN" altLang="en-US" sz="2100" kern="0" dirty="0">
              <a:solidFill>
                <a:sysClr val="windowText" lastClr="000000">
                  <a:lumMod val="75000"/>
                  <a:lumOff val="25000"/>
                </a:sysClr>
              </a:solidFill>
              <a:latin typeface="微软雅黑" panose="020B0503020204020204" pitchFamily="34" charset="-122"/>
              <a:ea typeface="微软雅黑" panose="020B0503020204020204" pitchFamily="34" charset="-122"/>
            </a:endParaRPr>
          </a:p>
        </p:txBody>
      </p:sp>
      <p:sp>
        <p:nvSpPr>
          <p:cNvPr id="18" name="矩形 17"/>
          <p:cNvSpPr/>
          <p:nvPr/>
        </p:nvSpPr>
        <p:spPr>
          <a:xfrm>
            <a:off x="8083267" y="4176359"/>
            <a:ext cx="1969180" cy="835209"/>
          </a:xfrm>
          <a:prstGeom prst="rect">
            <a:avLst/>
          </a:prstGeom>
        </p:spPr>
        <p:txBody>
          <a:bodyPr vert="horz" wrap="square" lIns="121917" tIns="60958" rIns="121917" bIns="60958">
            <a:noAutofit/>
          </a:bodyPr>
          <a:lstStyle/>
          <a:p>
            <a:pPr>
              <a:lnSpc>
                <a:spcPct val="120000"/>
              </a:lnSpc>
              <a:defRPr/>
            </a:pPr>
            <a:r>
              <a:rPr lang="en-US" altLang="zh-CN" sz="2100" kern="0" dirty="0">
                <a:solidFill>
                  <a:sysClr val="windowText" lastClr="000000">
                    <a:lumMod val="75000"/>
                    <a:lumOff val="25000"/>
                  </a:sysClr>
                </a:solidFill>
                <a:latin typeface="微软雅黑" panose="020B0503020204020204" pitchFamily="34" charset="-122"/>
                <a:ea typeface="微软雅黑" panose="020B0503020204020204" pitchFamily="34" charset="-122"/>
              </a:rPr>
              <a:t>Click to add text</a:t>
            </a:r>
            <a:endParaRPr lang="zh-CN" altLang="en-US" sz="2100" kern="0" dirty="0">
              <a:solidFill>
                <a:sysClr val="windowText" lastClr="000000">
                  <a:lumMod val="75000"/>
                  <a:lumOff val="25000"/>
                </a:sysClr>
              </a:solidFill>
              <a:latin typeface="微软雅黑" panose="020B0503020204020204" pitchFamily="34" charset="-122"/>
              <a:ea typeface="微软雅黑" panose="020B0503020204020204" pitchFamily="34" charset="-122"/>
            </a:endParaRPr>
          </a:p>
        </p:txBody>
      </p:sp>
      <p:sp>
        <p:nvSpPr>
          <p:cNvPr id="19" name="矩形 18"/>
          <p:cNvSpPr/>
          <p:nvPr/>
        </p:nvSpPr>
        <p:spPr>
          <a:xfrm>
            <a:off x="5140554" y="5115700"/>
            <a:ext cx="1969180" cy="835209"/>
          </a:xfrm>
          <a:prstGeom prst="rect">
            <a:avLst/>
          </a:prstGeom>
        </p:spPr>
        <p:txBody>
          <a:bodyPr vert="horz" wrap="square" lIns="121917" tIns="60958" rIns="121917" bIns="60958">
            <a:noAutofit/>
          </a:bodyPr>
          <a:lstStyle/>
          <a:p>
            <a:pPr>
              <a:lnSpc>
                <a:spcPct val="120000"/>
              </a:lnSpc>
              <a:defRPr/>
            </a:pPr>
            <a:r>
              <a:rPr lang="en-US" altLang="zh-CN" sz="2100" kern="0" dirty="0">
                <a:solidFill>
                  <a:sysClr val="windowText" lastClr="000000">
                    <a:lumMod val="75000"/>
                    <a:lumOff val="25000"/>
                  </a:sysClr>
                </a:solidFill>
                <a:latin typeface="微软雅黑" panose="020B0503020204020204" pitchFamily="34" charset="-122"/>
                <a:ea typeface="微软雅黑" panose="020B0503020204020204" pitchFamily="34" charset="-122"/>
              </a:rPr>
              <a:t>Click to add text</a:t>
            </a:r>
            <a:endParaRPr lang="zh-CN" altLang="en-US" sz="2100" kern="0" dirty="0">
              <a:solidFill>
                <a:sysClr val="windowText" lastClr="000000">
                  <a:lumMod val="75000"/>
                  <a:lumOff val="25000"/>
                </a:sysClr>
              </a:solidFill>
              <a:latin typeface="微软雅黑" panose="020B0503020204020204" pitchFamily="34" charset="-122"/>
              <a:ea typeface="微软雅黑" panose="020B0503020204020204" pitchFamily="34" charset="-122"/>
            </a:endParaRPr>
          </a:p>
        </p:txBody>
      </p:sp>
      <p:sp>
        <p:nvSpPr>
          <p:cNvPr id="20" name="矩形 19"/>
          <p:cNvSpPr/>
          <p:nvPr/>
        </p:nvSpPr>
        <p:spPr>
          <a:xfrm>
            <a:off x="2206064" y="4176359"/>
            <a:ext cx="1969180" cy="835209"/>
          </a:xfrm>
          <a:prstGeom prst="rect">
            <a:avLst/>
          </a:prstGeom>
        </p:spPr>
        <p:txBody>
          <a:bodyPr vert="horz" wrap="square" lIns="121917" tIns="60958" rIns="121917" bIns="60958">
            <a:noAutofit/>
          </a:bodyPr>
          <a:lstStyle/>
          <a:p>
            <a:pPr algn="r">
              <a:lnSpc>
                <a:spcPct val="120000"/>
              </a:lnSpc>
              <a:defRPr/>
            </a:pPr>
            <a:r>
              <a:rPr lang="en-US" altLang="zh-CN" sz="2100" kern="0" dirty="0">
                <a:solidFill>
                  <a:sysClr val="windowText" lastClr="000000">
                    <a:lumMod val="75000"/>
                    <a:lumOff val="25000"/>
                  </a:sysClr>
                </a:solidFill>
                <a:latin typeface="微软雅黑" panose="020B0503020204020204" pitchFamily="34" charset="-122"/>
                <a:ea typeface="微软雅黑" panose="020B0503020204020204" pitchFamily="34" charset="-122"/>
              </a:rPr>
              <a:t>Click to add text</a:t>
            </a:r>
            <a:endParaRPr lang="zh-CN" altLang="en-US" sz="2100" kern="0" dirty="0">
              <a:solidFill>
                <a:sysClr val="windowText" lastClr="000000">
                  <a:lumMod val="75000"/>
                  <a:lumOff val="25000"/>
                </a:sysClr>
              </a:solidFill>
              <a:latin typeface="微软雅黑" panose="020B0503020204020204" pitchFamily="34" charset="-122"/>
              <a:ea typeface="微软雅黑" panose="020B0503020204020204" pitchFamily="34" charset="-122"/>
            </a:endParaRPr>
          </a:p>
        </p:txBody>
      </p:sp>
      <p:sp>
        <p:nvSpPr>
          <p:cNvPr id="21" name="矩形 20"/>
          <p:cNvSpPr/>
          <p:nvPr/>
        </p:nvSpPr>
        <p:spPr>
          <a:xfrm>
            <a:off x="1103302" y="2054274"/>
            <a:ext cx="1969180" cy="835209"/>
          </a:xfrm>
          <a:prstGeom prst="rect">
            <a:avLst/>
          </a:prstGeom>
        </p:spPr>
        <p:txBody>
          <a:bodyPr vert="horz" wrap="square" lIns="121917" tIns="60958" rIns="121917" bIns="60958">
            <a:noAutofit/>
          </a:bodyPr>
          <a:lstStyle/>
          <a:p>
            <a:pPr algn="r">
              <a:lnSpc>
                <a:spcPct val="120000"/>
              </a:lnSpc>
              <a:defRPr/>
            </a:pPr>
            <a:r>
              <a:rPr lang="en-US" altLang="zh-CN" sz="2100" kern="0" dirty="0">
                <a:solidFill>
                  <a:sysClr val="windowText" lastClr="000000">
                    <a:lumMod val="75000"/>
                    <a:lumOff val="25000"/>
                  </a:sysClr>
                </a:solidFill>
                <a:latin typeface="微软雅黑" panose="020B0503020204020204" pitchFamily="34" charset="-122"/>
                <a:ea typeface="微软雅黑" panose="020B0503020204020204" pitchFamily="34" charset="-122"/>
              </a:rPr>
              <a:t>Click to add text</a:t>
            </a:r>
            <a:endParaRPr lang="zh-CN" altLang="en-US" sz="2100" kern="0" dirty="0">
              <a:solidFill>
                <a:sysClr val="windowText" lastClr="000000">
                  <a:lumMod val="75000"/>
                  <a:lumOff val="25000"/>
                </a:sysClr>
              </a:solidFill>
              <a:latin typeface="微软雅黑" panose="020B0503020204020204" pitchFamily="34" charset="-122"/>
              <a:ea typeface="微软雅黑" panose="020B0503020204020204" pitchFamily="34" charset="-122"/>
            </a:endParaRPr>
          </a:p>
        </p:txBody>
      </p:sp>
      <p:sp>
        <p:nvSpPr>
          <p:cNvPr id="22" name="Freeform 338"/>
          <p:cNvSpPr>
            <a:spLocks noEditPoints="1"/>
          </p:cNvSpPr>
          <p:nvPr/>
        </p:nvSpPr>
        <p:spPr bwMode="auto">
          <a:xfrm>
            <a:off x="5839889" y="4376017"/>
            <a:ext cx="512629" cy="435893"/>
          </a:xfrm>
          <a:custGeom>
            <a:avLst/>
            <a:gdLst>
              <a:gd name="T0" fmla="*/ 58 w 76"/>
              <a:gd name="T1" fmla="*/ 2 h 65"/>
              <a:gd name="T2" fmla="*/ 69 w 76"/>
              <a:gd name="T3" fmla="*/ 2 h 65"/>
              <a:gd name="T4" fmla="*/ 76 w 76"/>
              <a:gd name="T5" fmla="*/ 8 h 65"/>
              <a:gd name="T6" fmla="*/ 76 w 76"/>
              <a:gd name="T7" fmla="*/ 62 h 65"/>
              <a:gd name="T8" fmla="*/ 73 w 76"/>
              <a:gd name="T9" fmla="*/ 65 h 65"/>
              <a:gd name="T10" fmla="*/ 12 w 76"/>
              <a:gd name="T11" fmla="*/ 62 h 65"/>
              <a:gd name="T12" fmla="*/ 8 w 76"/>
              <a:gd name="T13" fmla="*/ 58 h 65"/>
              <a:gd name="T14" fmla="*/ 0 w 76"/>
              <a:gd name="T15" fmla="*/ 45 h 65"/>
              <a:gd name="T16" fmla="*/ 10 w 76"/>
              <a:gd name="T17" fmla="*/ 47 h 65"/>
              <a:gd name="T18" fmla="*/ 49 w 76"/>
              <a:gd name="T19" fmla="*/ 47 h 65"/>
              <a:gd name="T20" fmla="*/ 10 w 76"/>
              <a:gd name="T21" fmla="*/ 44 h 65"/>
              <a:gd name="T22" fmla="*/ 10 w 76"/>
              <a:gd name="T23" fmla="*/ 41 h 65"/>
              <a:gd name="T24" fmla="*/ 49 w 76"/>
              <a:gd name="T25" fmla="*/ 39 h 65"/>
              <a:gd name="T26" fmla="*/ 10 w 76"/>
              <a:gd name="T27" fmla="*/ 31 h 65"/>
              <a:gd name="T28" fmla="*/ 49 w 76"/>
              <a:gd name="T29" fmla="*/ 31 h 65"/>
              <a:gd name="T30" fmla="*/ 42 w 76"/>
              <a:gd name="T31" fmla="*/ 23 h 65"/>
              <a:gd name="T32" fmla="*/ 50 w 76"/>
              <a:gd name="T33" fmla="*/ 21 h 65"/>
              <a:gd name="T34" fmla="*/ 45 w 76"/>
              <a:gd name="T35" fmla="*/ 14 h 65"/>
              <a:gd name="T36" fmla="*/ 46 w 76"/>
              <a:gd name="T37" fmla="*/ 12 h 65"/>
              <a:gd name="T38" fmla="*/ 50 w 76"/>
              <a:gd name="T39" fmla="*/ 12 h 65"/>
              <a:gd name="T40" fmla="*/ 42 w 76"/>
              <a:gd name="T41" fmla="*/ 15 h 65"/>
              <a:gd name="T42" fmla="*/ 46 w 76"/>
              <a:gd name="T43" fmla="*/ 21 h 65"/>
              <a:gd name="T44" fmla="*/ 45 w 76"/>
              <a:gd name="T45" fmla="*/ 23 h 65"/>
              <a:gd name="T46" fmla="*/ 18 w 76"/>
              <a:gd name="T47" fmla="*/ 26 h 65"/>
              <a:gd name="T48" fmla="*/ 15 w 76"/>
              <a:gd name="T49" fmla="*/ 17 h 65"/>
              <a:gd name="T50" fmla="*/ 9 w 76"/>
              <a:gd name="T51" fmla="*/ 26 h 65"/>
              <a:gd name="T52" fmla="*/ 15 w 76"/>
              <a:gd name="T53" fmla="*/ 26 h 65"/>
              <a:gd name="T54" fmla="*/ 26 w 76"/>
              <a:gd name="T55" fmla="*/ 24 h 65"/>
              <a:gd name="T56" fmla="*/ 26 w 76"/>
              <a:gd name="T57" fmla="*/ 18 h 65"/>
              <a:gd name="T58" fmla="*/ 23 w 76"/>
              <a:gd name="T59" fmla="*/ 12 h 65"/>
              <a:gd name="T60" fmla="*/ 19 w 76"/>
              <a:gd name="T61" fmla="*/ 10 h 65"/>
              <a:gd name="T62" fmla="*/ 41 w 76"/>
              <a:gd name="T63" fmla="*/ 10 h 65"/>
              <a:gd name="T64" fmla="*/ 36 w 76"/>
              <a:gd name="T65" fmla="*/ 10 h 65"/>
              <a:gd name="T66" fmla="*/ 30 w 76"/>
              <a:gd name="T67" fmla="*/ 10 h 65"/>
              <a:gd name="T68" fmla="*/ 32 w 76"/>
              <a:gd name="T69" fmla="*/ 26 h 65"/>
              <a:gd name="T70" fmla="*/ 39 w 76"/>
              <a:gd name="T71" fmla="*/ 26 h 65"/>
              <a:gd name="T72" fmla="*/ 58 w 76"/>
              <a:gd name="T73" fmla="*/ 44 h 65"/>
              <a:gd name="T74" fmla="*/ 61 w 76"/>
              <a:gd name="T75" fmla="*/ 53 h 65"/>
              <a:gd name="T76" fmla="*/ 63 w 76"/>
              <a:gd name="T77" fmla="*/ 44 h 65"/>
              <a:gd name="T78" fmla="*/ 63 w 76"/>
              <a:gd name="T79" fmla="*/ 8 h 65"/>
              <a:gd name="T80" fmla="*/ 59 w 76"/>
              <a:gd name="T81" fmla="*/ 7 h 65"/>
              <a:gd name="T82" fmla="*/ 68 w 76"/>
              <a:gd name="T83" fmla="*/ 7 h 65"/>
              <a:gd name="T84" fmla="*/ 68 w 76"/>
              <a:gd name="T85" fmla="*/ 8 h 65"/>
              <a:gd name="T86" fmla="*/ 67 w 76"/>
              <a:gd name="T87" fmla="*/ 53 h 65"/>
              <a:gd name="T88" fmla="*/ 62 w 76"/>
              <a:gd name="T89" fmla="*/ 58 h 65"/>
              <a:gd name="T90" fmla="*/ 71 w 76"/>
              <a:gd name="T91" fmla="*/ 59 h 65"/>
              <a:gd name="T92" fmla="*/ 71 w 76"/>
              <a:gd name="T93" fmla="*/ 8 h 65"/>
              <a:gd name="T94" fmla="*/ 69 w 76"/>
              <a:gd name="T95" fmla="*/ 7 h 65"/>
              <a:gd name="T96" fmla="*/ 5 w 76"/>
              <a:gd name="T97" fmla="*/ 5 h 65"/>
              <a:gd name="T98" fmla="*/ 5 w 76"/>
              <a:gd name="T99" fmla="*/ 45 h 65"/>
              <a:gd name="T100" fmla="*/ 54 w 76"/>
              <a:gd name="T101" fmla="*/ 53 h 65"/>
              <a:gd name="T102" fmla="*/ 53 w 76"/>
              <a:gd name="T103" fmla="*/ 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6" h="65">
                <a:moveTo>
                  <a:pt x="2" y="0"/>
                </a:moveTo>
                <a:cubicBezTo>
                  <a:pt x="55" y="0"/>
                  <a:pt x="55" y="0"/>
                  <a:pt x="55" y="0"/>
                </a:cubicBezTo>
                <a:cubicBezTo>
                  <a:pt x="57" y="0"/>
                  <a:pt x="58" y="1"/>
                  <a:pt x="58" y="2"/>
                </a:cubicBezTo>
                <a:cubicBezTo>
                  <a:pt x="58" y="2"/>
                  <a:pt x="59" y="2"/>
                  <a:pt x="59" y="2"/>
                </a:cubicBezTo>
                <a:cubicBezTo>
                  <a:pt x="68" y="2"/>
                  <a:pt x="68" y="2"/>
                  <a:pt x="68" y="2"/>
                </a:cubicBezTo>
                <a:cubicBezTo>
                  <a:pt x="68" y="2"/>
                  <a:pt x="69" y="2"/>
                  <a:pt x="69" y="2"/>
                </a:cubicBezTo>
                <a:cubicBezTo>
                  <a:pt x="69" y="2"/>
                  <a:pt x="69" y="2"/>
                  <a:pt x="70" y="2"/>
                </a:cubicBezTo>
                <a:cubicBezTo>
                  <a:pt x="71" y="2"/>
                  <a:pt x="73" y="2"/>
                  <a:pt x="74" y="3"/>
                </a:cubicBezTo>
                <a:cubicBezTo>
                  <a:pt x="75" y="5"/>
                  <a:pt x="76" y="6"/>
                  <a:pt x="76" y="8"/>
                </a:cubicBezTo>
                <a:cubicBezTo>
                  <a:pt x="76" y="8"/>
                  <a:pt x="76" y="8"/>
                  <a:pt x="76" y="9"/>
                </a:cubicBezTo>
                <a:cubicBezTo>
                  <a:pt x="76" y="9"/>
                  <a:pt x="76" y="9"/>
                  <a:pt x="76" y="9"/>
                </a:cubicBezTo>
                <a:cubicBezTo>
                  <a:pt x="76" y="62"/>
                  <a:pt x="76" y="62"/>
                  <a:pt x="76" y="62"/>
                </a:cubicBezTo>
                <a:cubicBezTo>
                  <a:pt x="76" y="62"/>
                  <a:pt x="76" y="62"/>
                  <a:pt x="76" y="62"/>
                </a:cubicBezTo>
                <a:cubicBezTo>
                  <a:pt x="76" y="62"/>
                  <a:pt x="76" y="62"/>
                  <a:pt x="76" y="62"/>
                </a:cubicBezTo>
                <a:cubicBezTo>
                  <a:pt x="76" y="63"/>
                  <a:pt x="75" y="65"/>
                  <a:pt x="73" y="65"/>
                </a:cubicBezTo>
                <a:cubicBezTo>
                  <a:pt x="73" y="65"/>
                  <a:pt x="73" y="64"/>
                  <a:pt x="72" y="64"/>
                </a:cubicBezTo>
                <a:cubicBezTo>
                  <a:pt x="14" y="64"/>
                  <a:pt x="14" y="64"/>
                  <a:pt x="14" y="64"/>
                </a:cubicBezTo>
                <a:cubicBezTo>
                  <a:pt x="13" y="64"/>
                  <a:pt x="12" y="63"/>
                  <a:pt x="12" y="62"/>
                </a:cubicBezTo>
                <a:cubicBezTo>
                  <a:pt x="12" y="58"/>
                  <a:pt x="12" y="58"/>
                  <a:pt x="12" y="58"/>
                </a:cubicBezTo>
                <a:cubicBezTo>
                  <a:pt x="8" y="58"/>
                  <a:pt x="8" y="58"/>
                  <a:pt x="8" y="58"/>
                </a:cubicBezTo>
                <a:cubicBezTo>
                  <a:pt x="8" y="58"/>
                  <a:pt x="8" y="58"/>
                  <a:pt x="8" y="58"/>
                </a:cubicBezTo>
                <a:cubicBezTo>
                  <a:pt x="6" y="57"/>
                  <a:pt x="4" y="56"/>
                  <a:pt x="2" y="54"/>
                </a:cubicBezTo>
                <a:cubicBezTo>
                  <a:pt x="1" y="52"/>
                  <a:pt x="0" y="49"/>
                  <a:pt x="0" y="45"/>
                </a:cubicBezTo>
                <a:cubicBezTo>
                  <a:pt x="0" y="45"/>
                  <a:pt x="0" y="45"/>
                  <a:pt x="0" y="45"/>
                </a:cubicBezTo>
                <a:cubicBezTo>
                  <a:pt x="0" y="3"/>
                  <a:pt x="0" y="3"/>
                  <a:pt x="0" y="3"/>
                </a:cubicBezTo>
                <a:cubicBezTo>
                  <a:pt x="0" y="1"/>
                  <a:pt x="1" y="0"/>
                  <a:pt x="2" y="0"/>
                </a:cubicBezTo>
                <a:close/>
                <a:moveTo>
                  <a:pt x="10" y="47"/>
                </a:moveTo>
                <a:cubicBezTo>
                  <a:pt x="10" y="49"/>
                  <a:pt x="10" y="49"/>
                  <a:pt x="10" y="49"/>
                </a:cubicBezTo>
                <a:cubicBezTo>
                  <a:pt x="49" y="49"/>
                  <a:pt x="49" y="49"/>
                  <a:pt x="49" y="49"/>
                </a:cubicBezTo>
                <a:cubicBezTo>
                  <a:pt x="49" y="47"/>
                  <a:pt x="49" y="47"/>
                  <a:pt x="49" y="47"/>
                </a:cubicBezTo>
                <a:cubicBezTo>
                  <a:pt x="10" y="47"/>
                  <a:pt x="10" y="47"/>
                  <a:pt x="10" y="47"/>
                </a:cubicBezTo>
                <a:close/>
                <a:moveTo>
                  <a:pt x="10" y="41"/>
                </a:moveTo>
                <a:cubicBezTo>
                  <a:pt x="10" y="44"/>
                  <a:pt x="10" y="44"/>
                  <a:pt x="10" y="44"/>
                </a:cubicBezTo>
                <a:cubicBezTo>
                  <a:pt x="49" y="44"/>
                  <a:pt x="49" y="44"/>
                  <a:pt x="49" y="44"/>
                </a:cubicBezTo>
                <a:cubicBezTo>
                  <a:pt x="49" y="41"/>
                  <a:pt x="49" y="41"/>
                  <a:pt x="49" y="41"/>
                </a:cubicBezTo>
                <a:cubicBezTo>
                  <a:pt x="10" y="41"/>
                  <a:pt x="10" y="41"/>
                  <a:pt x="10" y="41"/>
                </a:cubicBezTo>
                <a:close/>
                <a:moveTo>
                  <a:pt x="10" y="36"/>
                </a:moveTo>
                <a:cubicBezTo>
                  <a:pt x="10" y="39"/>
                  <a:pt x="10" y="39"/>
                  <a:pt x="10" y="39"/>
                </a:cubicBezTo>
                <a:cubicBezTo>
                  <a:pt x="49" y="39"/>
                  <a:pt x="49" y="39"/>
                  <a:pt x="49" y="39"/>
                </a:cubicBezTo>
                <a:cubicBezTo>
                  <a:pt x="49" y="36"/>
                  <a:pt x="49" y="36"/>
                  <a:pt x="49" y="36"/>
                </a:cubicBezTo>
                <a:cubicBezTo>
                  <a:pt x="10" y="36"/>
                  <a:pt x="10" y="36"/>
                  <a:pt x="10" y="36"/>
                </a:cubicBezTo>
                <a:close/>
                <a:moveTo>
                  <a:pt x="10" y="31"/>
                </a:moveTo>
                <a:cubicBezTo>
                  <a:pt x="10" y="33"/>
                  <a:pt x="10" y="33"/>
                  <a:pt x="10" y="33"/>
                </a:cubicBezTo>
                <a:cubicBezTo>
                  <a:pt x="49" y="33"/>
                  <a:pt x="49" y="33"/>
                  <a:pt x="49" y="33"/>
                </a:cubicBezTo>
                <a:cubicBezTo>
                  <a:pt x="49" y="31"/>
                  <a:pt x="49" y="31"/>
                  <a:pt x="49" y="31"/>
                </a:cubicBezTo>
                <a:cubicBezTo>
                  <a:pt x="10" y="31"/>
                  <a:pt x="10" y="31"/>
                  <a:pt x="10" y="31"/>
                </a:cubicBezTo>
                <a:close/>
                <a:moveTo>
                  <a:pt x="42" y="20"/>
                </a:moveTo>
                <a:cubicBezTo>
                  <a:pt x="42" y="23"/>
                  <a:pt x="42" y="23"/>
                  <a:pt x="42" y="23"/>
                </a:cubicBezTo>
                <a:cubicBezTo>
                  <a:pt x="42" y="25"/>
                  <a:pt x="43" y="26"/>
                  <a:pt x="46" y="26"/>
                </a:cubicBezTo>
                <a:cubicBezTo>
                  <a:pt x="48" y="26"/>
                  <a:pt x="50" y="25"/>
                  <a:pt x="50" y="23"/>
                </a:cubicBezTo>
                <a:cubicBezTo>
                  <a:pt x="50" y="21"/>
                  <a:pt x="50" y="21"/>
                  <a:pt x="50" y="21"/>
                </a:cubicBezTo>
                <a:cubicBezTo>
                  <a:pt x="50" y="20"/>
                  <a:pt x="50" y="20"/>
                  <a:pt x="49" y="19"/>
                </a:cubicBezTo>
                <a:cubicBezTo>
                  <a:pt x="49" y="18"/>
                  <a:pt x="48" y="17"/>
                  <a:pt x="46" y="16"/>
                </a:cubicBezTo>
                <a:cubicBezTo>
                  <a:pt x="46" y="15"/>
                  <a:pt x="45" y="14"/>
                  <a:pt x="45" y="14"/>
                </a:cubicBezTo>
                <a:cubicBezTo>
                  <a:pt x="45" y="13"/>
                  <a:pt x="45" y="13"/>
                  <a:pt x="45" y="13"/>
                </a:cubicBezTo>
                <a:cubicBezTo>
                  <a:pt x="45" y="12"/>
                  <a:pt x="45" y="12"/>
                  <a:pt x="46" y="12"/>
                </a:cubicBezTo>
                <a:cubicBezTo>
                  <a:pt x="46" y="12"/>
                  <a:pt x="46" y="12"/>
                  <a:pt x="46" y="12"/>
                </a:cubicBezTo>
                <a:cubicBezTo>
                  <a:pt x="46" y="15"/>
                  <a:pt x="46" y="15"/>
                  <a:pt x="46" y="15"/>
                </a:cubicBezTo>
                <a:cubicBezTo>
                  <a:pt x="50" y="15"/>
                  <a:pt x="50" y="15"/>
                  <a:pt x="50" y="15"/>
                </a:cubicBezTo>
                <a:cubicBezTo>
                  <a:pt x="50" y="12"/>
                  <a:pt x="50" y="12"/>
                  <a:pt x="50" y="12"/>
                </a:cubicBezTo>
                <a:cubicBezTo>
                  <a:pt x="50" y="10"/>
                  <a:pt x="48" y="10"/>
                  <a:pt x="46" y="10"/>
                </a:cubicBezTo>
                <a:cubicBezTo>
                  <a:pt x="43" y="10"/>
                  <a:pt x="42" y="11"/>
                  <a:pt x="42" y="13"/>
                </a:cubicBezTo>
                <a:cubicBezTo>
                  <a:pt x="42" y="15"/>
                  <a:pt x="42" y="15"/>
                  <a:pt x="42" y="15"/>
                </a:cubicBezTo>
                <a:cubicBezTo>
                  <a:pt x="42" y="15"/>
                  <a:pt x="42" y="16"/>
                  <a:pt x="42" y="16"/>
                </a:cubicBezTo>
                <a:cubicBezTo>
                  <a:pt x="43" y="17"/>
                  <a:pt x="44" y="18"/>
                  <a:pt x="45" y="19"/>
                </a:cubicBezTo>
                <a:cubicBezTo>
                  <a:pt x="46" y="20"/>
                  <a:pt x="46" y="21"/>
                  <a:pt x="46" y="21"/>
                </a:cubicBezTo>
                <a:cubicBezTo>
                  <a:pt x="46" y="23"/>
                  <a:pt x="46" y="23"/>
                  <a:pt x="46" y="23"/>
                </a:cubicBezTo>
                <a:cubicBezTo>
                  <a:pt x="46" y="24"/>
                  <a:pt x="46" y="24"/>
                  <a:pt x="46" y="24"/>
                </a:cubicBezTo>
                <a:cubicBezTo>
                  <a:pt x="45" y="24"/>
                  <a:pt x="45" y="24"/>
                  <a:pt x="45" y="23"/>
                </a:cubicBezTo>
                <a:cubicBezTo>
                  <a:pt x="45" y="20"/>
                  <a:pt x="45" y="20"/>
                  <a:pt x="45" y="20"/>
                </a:cubicBezTo>
                <a:cubicBezTo>
                  <a:pt x="42" y="20"/>
                  <a:pt x="42" y="20"/>
                  <a:pt x="42" y="20"/>
                </a:cubicBezTo>
                <a:close/>
                <a:moveTo>
                  <a:pt x="18" y="26"/>
                </a:moveTo>
                <a:cubicBezTo>
                  <a:pt x="18" y="10"/>
                  <a:pt x="18" y="10"/>
                  <a:pt x="18" y="10"/>
                </a:cubicBezTo>
                <a:cubicBezTo>
                  <a:pt x="15" y="10"/>
                  <a:pt x="15" y="10"/>
                  <a:pt x="15" y="10"/>
                </a:cubicBezTo>
                <a:cubicBezTo>
                  <a:pt x="15" y="17"/>
                  <a:pt x="15" y="17"/>
                  <a:pt x="15" y="17"/>
                </a:cubicBezTo>
                <a:cubicBezTo>
                  <a:pt x="13" y="10"/>
                  <a:pt x="13" y="10"/>
                  <a:pt x="13" y="10"/>
                </a:cubicBezTo>
                <a:cubicBezTo>
                  <a:pt x="9" y="10"/>
                  <a:pt x="9" y="10"/>
                  <a:pt x="9" y="10"/>
                </a:cubicBezTo>
                <a:cubicBezTo>
                  <a:pt x="9" y="26"/>
                  <a:pt x="9" y="26"/>
                  <a:pt x="9" y="26"/>
                </a:cubicBezTo>
                <a:cubicBezTo>
                  <a:pt x="12" y="26"/>
                  <a:pt x="12" y="26"/>
                  <a:pt x="12" y="26"/>
                </a:cubicBezTo>
                <a:cubicBezTo>
                  <a:pt x="12" y="17"/>
                  <a:pt x="12" y="17"/>
                  <a:pt x="12" y="17"/>
                </a:cubicBezTo>
                <a:cubicBezTo>
                  <a:pt x="15" y="26"/>
                  <a:pt x="15" y="26"/>
                  <a:pt x="15" y="26"/>
                </a:cubicBezTo>
                <a:cubicBezTo>
                  <a:pt x="18" y="26"/>
                  <a:pt x="18" y="26"/>
                  <a:pt x="18" y="26"/>
                </a:cubicBezTo>
                <a:close/>
                <a:moveTo>
                  <a:pt x="26" y="26"/>
                </a:moveTo>
                <a:cubicBezTo>
                  <a:pt x="26" y="24"/>
                  <a:pt x="26" y="24"/>
                  <a:pt x="26" y="24"/>
                </a:cubicBezTo>
                <a:cubicBezTo>
                  <a:pt x="23" y="24"/>
                  <a:pt x="23" y="24"/>
                  <a:pt x="23" y="24"/>
                </a:cubicBezTo>
                <a:cubicBezTo>
                  <a:pt x="23" y="18"/>
                  <a:pt x="23" y="18"/>
                  <a:pt x="23" y="18"/>
                </a:cubicBezTo>
                <a:cubicBezTo>
                  <a:pt x="26" y="18"/>
                  <a:pt x="26" y="18"/>
                  <a:pt x="26" y="18"/>
                </a:cubicBezTo>
                <a:cubicBezTo>
                  <a:pt x="26" y="16"/>
                  <a:pt x="26" y="16"/>
                  <a:pt x="26" y="16"/>
                </a:cubicBezTo>
                <a:cubicBezTo>
                  <a:pt x="23" y="16"/>
                  <a:pt x="23" y="16"/>
                  <a:pt x="23" y="16"/>
                </a:cubicBezTo>
                <a:cubicBezTo>
                  <a:pt x="23" y="12"/>
                  <a:pt x="23" y="12"/>
                  <a:pt x="23" y="12"/>
                </a:cubicBezTo>
                <a:cubicBezTo>
                  <a:pt x="26" y="12"/>
                  <a:pt x="26" y="12"/>
                  <a:pt x="26" y="12"/>
                </a:cubicBezTo>
                <a:cubicBezTo>
                  <a:pt x="26" y="10"/>
                  <a:pt x="26" y="10"/>
                  <a:pt x="26" y="10"/>
                </a:cubicBezTo>
                <a:cubicBezTo>
                  <a:pt x="19" y="10"/>
                  <a:pt x="19" y="10"/>
                  <a:pt x="19" y="10"/>
                </a:cubicBezTo>
                <a:cubicBezTo>
                  <a:pt x="19" y="26"/>
                  <a:pt x="19" y="26"/>
                  <a:pt x="19" y="26"/>
                </a:cubicBezTo>
                <a:cubicBezTo>
                  <a:pt x="26" y="26"/>
                  <a:pt x="26" y="26"/>
                  <a:pt x="26" y="26"/>
                </a:cubicBezTo>
                <a:close/>
                <a:moveTo>
                  <a:pt x="41" y="10"/>
                </a:moveTo>
                <a:cubicBezTo>
                  <a:pt x="38" y="10"/>
                  <a:pt x="38" y="10"/>
                  <a:pt x="38" y="10"/>
                </a:cubicBezTo>
                <a:cubicBezTo>
                  <a:pt x="37" y="17"/>
                  <a:pt x="37" y="17"/>
                  <a:pt x="37" y="17"/>
                </a:cubicBezTo>
                <a:cubicBezTo>
                  <a:pt x="36" y="10"/>
                  <a:pt x="36" y="10"/>
                  <a:pt x="36" y="10"/>
                </a:cubicBezTo>
                <a:cubicBezTo>
                  <a:pt x="32" y="10"/>
                  <a:pt x="32" y="10"/>
                  <a:pt x="32" y="10"/>
                </a:cubicBezTo>
                <a:cubicBezTo>
                  <a:pt x="31" y="17"/>
                  <a:pt x="31" y="17"/>
                  <a:pt x="31" y="17"/>
                </a:cubicBezTo>
                <a:cubicBezTo>
                  <a:pt x="30" y="10"/>
                  <a:pt x="30" y="10"/>
                  <a:pt x="30" y="10"/>
                </a:cubicBezTo>
                <a:cubicBezTo>
                  <a:pt x="26" y="10"/>
                  <a:pt x="26" y="10"/>
                  <a:pt x="26" y="10"/>
                </a:cubicBezTo>
                <a:cubicBezTo>
                  <a:pt x="29" y="26"/>
                  <a:pt x="29" y="26"/>
                  <a:pt x="29" y="26"/>
                </a:cubicBezTo>
                <a:cubicBezTo>
                  <a:pt x="32" y="26"/>
                  <a:pt x="32" y="26"/>
                  <a:pt x="32" y="26"/>
                </a:cubicBezTo>
                <a:cubicBezTo>
                  <a:pt x="33" y="17"/>
                  <a:pt x="33" y="17"/>
                  <a:pt x="33" y="17"/>
                </a:cubicBezTo>
                <a:cubicBezTo>
                  <a:pt x="35" y="26"/>
                  <a:pt x="35" y="26"/>
                  <a:pt x="35" y="26"/>
                </a:cubicBezTo>
                <a:cubicBezTo>
                  <a:pt x="39" y="26"/>
                  <a:pt x="39" y="26"/>
                  <a:pt x="39" y="26"/>
                </a:cubicBezTo>
                <a:cubicBezTo>
                  <a:pt x="41" y="10"/>
                  <a:pt x="41" y="10"/>
                  <a:pt x="41" y="10"/>
                </a:cubicBezTo>
                <a:close/>
                <a:moveTo>
                  <a:pt x="58" y="7"/>
                </a:moveTo>
                <a:cubicBezTo>
                  <a:pt x="58" y="44"/>
                  <a:pt x="58" y="44"/>
                  <a:pt x="58" y="44"/>
                </a:cubicBezTo>
                <a:cubicBezTo>
                  <a:pt x="58" y="44"/>
                  <a:pt x="58" y="44"/>
                  <a:pt x="58" y="45"/>
                </a:cubicBezTo>
                <a:cubicBezTo>
                  <a:pt x="58" y="48"/>
                  <a:pt x="58" y="50"/>
                  <a:pt x="59" y="52"/>
                </a:cubicBezTo>
                <a:cubicBezTo>
                  <a:pt x="60" y="52"/>
                  <a:pt x="60" y="53"/>
                  <a:pt x="61" y="53"/>
                </a:cubicBezTo>
                <a:cubicBezTo>
                  <a:pt x="61" y="53"/>
                  <a:pt x="61" y="53"/>
                  <a:pt x="61" y="53"/>
                </a:cubicBezTo>
                <a:cubicBezTo>
                  <a:pt x="61" y="53"/>
                  <a:pt x="62" y="52"/>
                  <a:pt x="62" y="51"/>
                </a:cubicBezTo>
                <a:cubicBezTo>
                  <a:pt x="62" y="50"/>
                  <a:pt x="63" y="47"/>
                  <a:pt x="63" y="44"/>
                </a:cubicBezTo>
                <a:cubicBezTo>
                  <a:pt x="63" y="44"/>
                  <a:pt x="63" y="44"/>
                  <a:pt x="63" y="44"/>
                </a:cubicBezTo>
                <a:cubicBezTo>
                  <a:pt x="63" y="44"/>
                  <a:pt x="63" y="44"/>
                  <a:pt x="63" y="44"/>
                </a:cubicBezTo>
                <a:cubicBezTo>
                  <a:pt x="63" y="8"/>
                  <a:pt x="63" y="8"/>
                  <a:pt x="63" y="8"/>
                </a:cubicBezTo>
                <a:cubicBezTo>
                  <a:pt x="63" y="8"/>
                  <a:pt x="63" y="8"/>
                  <a:pt x="63" y="8"/>
                </a:cubicBezTo>
                <a:cubicBezTo>
                  <a:pt x="63" y="8"/>
                  <a:pt x="63" y="7"/>
                  <a:pt x="63" y="7"/>
                </a:cubicBezTo>
                <a:cubicBezTo>
                  <a:pt x="59" y="7"/>
                  <a:pt x="59" y="7"/>
                  <a:pt x="59" y="7"/>
                </a:cubicBezTo>
                <a:cubicBezTo>
                  <a:pt x="59" y="7"/>
                  <a:pt x="58" y="7"/>
                  <a:pt x="58" y="7"/>
                </a:cubicBezTo>
                <a:close/>
                <a:moveTo>
                  <a:pt x="69" y="7"/>
                </a:moveTo>
                <a:cubicBezTo>
                  <a:pt x="69" y="7"/>
                  <a:pt x="68" y="7"/>
                  <a:pt x="68" y="7"/>
                </a:cubicBezTo>
                <a:cubicBezTo>
                  <a:pt x="68" y="7"/>
                  <a:pt x="68" y="7"/>
                  <a:pt x="68" y="7"/>
                </a:cubicBezTo>
                <a:cubicBezTo>
                  <a:pt x="68" y="7"/>
                  <a:pt x="68" y="7"/>
                  <a:pt x="68" y="8"/>
                </a:cubicBezTo>
                <a:cubicBezTo>
                  <a:pt x="68" y="8"/>
                  <a:pt x="68" y="8"/>
                  <a:pt x="68" y="8"/>
                </a:cubicBezTo>
                <a:cubicBezTo>
                  <a:pt x="68" y="44"/>
                  <a:pt x="68" y="44"/>
                  <a:pt x="68" y="44"/>
                </a:cubicBezTo>
                <a:cubicBezTo>
                  <a:pt x="68" y="44"/>
                  <a:pt x="68" y="44"/>
                  <a:pt x="68" y="44"/>
                </a:cubicBezTo>
                <a:cubicBezTo>
                  <a:pt x="68" y="48"/>
                  <a:pt x="67" y="51"/>
                  <a:pt x="67" y="53"/>
                </a:cubicBezTo>
                <a:cubicBezTo>
                  <a:pt x="66" y="56"/>
                  <a:pt x="64" y="58"/>
                  <a:pt x="62" y="58"/>
                </a:cubicBezTo>
                <a:cubicBezTo>
                  <a:pt x="62" y="58"/>
                  <a:pt x="62" y="58"/>
                  <a:pt x="62" y="58"/>
                </a:cubicBezTo>
                <a:cubicBezTo>
                  <a:pt x="62" y="58"/>
                  <a:pt x="62" y="58"/>
                  <a:pt x="62" y="58"/>
                </a:cubicBezTo>
                <a:cubicBezTo>
                  <a:pt x="17" y="58"/>
                  <a:pt x="17" y="58"/>
                  <a:pt x="17" y="58"/>
                </a:cubicBezTo>
                <a:cubicBezTo>
                  <a:pt x="17" y="59"/>
                  <a:pt x="17" y="59"/>
                  <a:pt x="17" y="59"/>
                </a:cubicBezTo>
                <a:cubicBezTo>
                  <a:pt x="71" y="59"/>
                  <a:pt x="71" y="59"/>
                  <a:pt x="71" y="59"/>
                </a:cubicBezTo>
                <a:cubicBezTo>
                  <a:pt x="71" y="9"/>
                  <a:pt x="71" y="9"/>
                  <a:pt x="71" y="9"/>
                </a:cubicBezTo>
                <a:cubicBezTo>
                  <a:pt x="71" y="8"/>
                  <a:pt x="71" y="8"/>
                  <a:pt x="71" y="8"/>
                </a:cubicBezTo>
                <a:cubicBezTo>
                  <a:pt x="71" y="8"/>
                  <a:pt x="71" y="8"/>
                  <a:pt x="71" y="8"/>
                </a:cubicBezTo>
                <a:cubicBezTo>
                  <a:pt x="71" y="8"/>
                  <a:pt x="71" y="7"/>
                  <a:pt x="70" y="7"/>
                </a:cubicBezTo>
                <a:cubicBezTo>
                  <a:pt x="70" y="7"/>
                  <a:pt x="70" y="7"/>
                  <a:pt x="69" y="7"/>
                </a:cubicBezTo>
                <a:cubicBezTo>
                  <a:pt x="69" y="7"/>
                  <a:pt x="69" y="7"/>
                  <a:pt x="69" y="7"/>
                </a:cubicBezTo>
                <a:cubicBezTo>
                  <a:pt x="69" y="7"/>
                  <a:pt x="69" y="7"/>
                  <a:pt x="69" y="7"/>
                </a:cubicBezTo>
                <a:close/>
                <a:moveTo>
                  <a:pt x="53" y="5"/>
                </a:moveTo>
                <a:cubicBezTo>
                  <a:pt x="5" y="5"/>
                  <a:pt x="5" y="5"/>
                  <a:pt x="5" y="5"/>
                </a:cubicBezTo>
                <a:cubicBezTo>
                  <a:pt x="5" y="45"/>
                  <a:pt x="5" y="45"/>
                  <a:pt x="5" y="45"/>
                </a:cubicBezTo>
                <a:cubicBezTo>
                  <a:pt x="5" y="45"/>
                  <a:pt x="5" y="45"/>
                  <a:pt x="5" y="45"/>
                </a:cubicBezTo>
                <a:cubicBezTo>
                  <a:pt x="5" y="45"/>
                  <a:pt x="5" y="45"/>
                  <a:pt x="5" y="45"/>
                </a:cubicBezTo>
                <a:cubicBezTo>
                  <a:pt x="5" y="48"/>
                  <a:pt x="5" y="50"/>
                  <a:pt x="6" y="51"/>
                </a:cubicBezTo>
                <a:cubicBezTo>
                  <a:pt x="7" y="52"/>
                  <a:pt x="8" y="52"/>
                  <a:pt x="9" y="53"/>
                </a:cubicBezTo>
                <a:cubicBezTo>
                  <a:pt x="54" y="53"/>
                  <a:pt x="54" y="53"/>
                  <a:pt x="54" y="53"/>
                </a:cubicBezTo>
                <a:cubicBezTo>
                  <a:pt x="53" y="51"/>
                  <a:pt x="53" y="48"/>
                  <a:pt x="53" y="44"/>
                </a:cubicBezTo>
                <a:cubicBezTo>
                  <a:pt x="53" y="44"/>
                  <a:pt x="53" y="44"/>
                  <a:pt x="53" y="44"/>
                </a:cubicBezTo>
                <a:lnTo>
                  <a:pt x="53" y="5"/>
                </a:lnTo>
                <a:close/>
              </a:path>
            </a:pathLst>
          </a:custGeom>
          <a:solidFill>
            <a:srgbClr val="3A3E4A"/>
          </a:solidFill>
          <a:ln>
            <a:noFill/>
          </a:ln>
        </p:spPr>
        <p:txBody>
          <a:bodyPr vert="horz" wrap="square" lIns="121917" tIns="60958" rIns="121917" bIns="60958" numCol="1" anchor="t" anchorCtr="0" compatLnSpc="1"/>
          <a:lstStyle/>
          <a:p>
            <a:pPr>
              <a:defRPr/>
            </a:pPr>
            <a:endParaRPr lang="zh-CN" altLang="en-US" kern="0">
              <a:solidFill>
                <a:sysClr val="windowText" lastClr="000000"/>
              </a:solidFill>
            </a:endParaRPr>
          </a:p>
        </p:txBody>
      </p:sp>
      <p:sp>
        <p:nvSpPr>
          <p:cNvPr id="23" name="Freeform 373"/>
          <p:cNvSpPr>
            <a:spLocks noEditPoints="1"/>
          </p:cNvSpPr>
          <p:nvPr/>
        </p:nvSpPr>
        <p:spPr bwMode="auto">
          <a:xfrm>
            <a:off x="3331355" y="2239157"/>
            <a:ext cx="458522" cy="464385"/>
          </a:xfrm>
          <a:custGeom>
            <a:avLst/>
            <a:gdLst>
              <a:gd name="T0" fmla="*/ 65 w 68"/>
              <a:gd name="T1" fmla="*/ 29 h 69"/>
              <a:gd name="T2" fmla="*/ 68 w 68"/>
              <a:gd name="T3" fmla="*/ 34 h 69"/>
              <a:gd name="T4" fmla="*/ 68 w 68"/>
              <a:gd name="T5" fmla="*/ 63 h 69"/>
              <a:gd name="T6" fmla="*/ 61 w 68"/>
              <a:gd name="T7" fmla="*/ 69 h 69"/>
              <a:gd name="T8" fmla="*/ 7 w 68"/>
              <a:gd name="T9" fmla="*/ 69 h 69"/>
              <a:gd name="T10" fmla="*/ 0 w 68"/>
              <a:gd name="T11" fmla="*/ 63 h 69"/>
              <a:gd name="T12" fmla="*/ 0 w 68"/>
              <a:gd name="T13" fmla="*/ 34 h 69"/>
              <a:gd name="T14" fmla="*/ 2 w 68"/>
              <a:gd name="T15" fmla="*/ 30 h 69"/>
              <a:gd name="T16" fmla="*/ 2 w 68"/>
              <a:gd name="T17" fmla="*/ 30 h 69"/>
              <a:gd name="T18" fmla="*/ 2 w 68"/>
              <a:gd name="T19" fmla="*/ 30 h 69"/>
              <a:gd name="T20" fmla="*/ 2 w 68"/>
              <a:gd name="T21" fmla="*/ 29 h 69"/>
              <a:gd name="T22" fmla="*/ 30 w 68"/>
              <a:gd name="T23" fmla="*/ 2 h 69"/>
              <a:gd name="T24" fmla="*/ 38 w 68"/>
              <a:gd name="T25" fmla="*/ 2 h 69"/>
              <a:gd name="T26" fmla="*/ 65 w 68"/>
              <a:gd name="T27" fmla="*/ 29 h 69"/>
              <a:gd name="T28" fmla="*/ 12 w 68"/>
              <a:gd name="T29" fmla="*/ 22 h 69"/>
              <a:gd name="T30" fmla="*/ 12 w 68"/>
              <a:gd name="T31" fmla="*/ 39 h 69"/>
              <a:gd name="T32" fmla="*/ 34 w 68"/>
              <a:gd name="T33" fmla="*/ 56 h 69"/>
              <a:gd name="T34" fmla="*/ 55 w 68"/>
              <a:gd name="T35" fmla="*/ 40 h 69"/>
              <a:gd name="T36" fmla="*/ 55 w 68"/>
              <a:gd name="T37" fmla="*/ 22 h 69"/>
              <a:gd name="T38" fmla="*/ 12 w 68"/>
              <a:gd name="T39" fmla="*/ 22 h 69"/>
              <a:gd name="T40" fmla="*/ 19 w 68"/>
              <a:gd name="T41" fmla="*/ 26 h 69"/>
              <a:gd name="T42" fmla="*/ 19 w 68"/>
              <a:gd name="T43" fmla="*/ 29 h 69"/>
              <a:gd name="T44" fmla="*/ 48 w 68"/>
              <a:gd name="T45" fmla="*/ 29 h 69"/>
              <a:gd name="T46" fmla="*/ 48 w 68"/>
              <a:gd name="T47" fmla="*/ 26 h 69"/>
              <a:gd name="T48" fmla="*/ 19 w 68"/>
              <a:gd name="T49" fmla="*/ 26 h 69"/>
              <a:gd name="T50" fmla="*/ 19 w 68"/>
              <a:gd name="T51" fmla="*/ 38 h 69"/>
              <a:gd name="T52" fmla="*/ 19 w 68"/>
              <a:gd name="T53" fmla="*/ 41 h 69"/>
              <a:gd name="T54" fmla="*/ 48 w 68"/>
              <a:gd name="T55" fmla="*/ 41 h 69"/>
              <a:gd name="T56" fmla="*/ 48 w 68"/>
              <a:gd name="T57" fmla="*/ 38 h 69"/>
              <a:gd name="T58" fmla="*/ 19 w 68"/>
              <a:gd name="T59" fmla="*/ 38 h 69"/>
              <a:gd name="T60" fmla="*/ 19 w 68"/>
              <a:gd name="T61" fmla="*/ 32 h 69"/>
              <a:gd name="T62" fmla="*/ 19 w 68"/>
              <a:gd name="T63" fmla="*/ 35 h 69"/>
              <a:gd name="T64" fmla="*/ 48 w 68"/>
              <a:gd name="T65" fmla="*/ 35 h 69"/>
              <a:gd name="T66" fmla="*/ 48 w 68"/>
              <a:gd name="T67" fmla="*/ 32 h 69"/>
              <a:gd name="T68" fmla="*/ 19 w 68"/>
              <a:gd name="T69" fmla="*/ 32 h 69"/>
              <a:gd name="T70" fmla="*/ 8 w 68"/>
              <a:gd name="T71" fmla="*/ 65 h 69"/>
              <a:gd name="T72" fmla="*/ 21 w 68"/>
              <a:gd name="T73" fmla="*/ 52 h 69"/>
              <a:gd name="T74" fmla="*/ 21 w 68"/>
              <a:gd name="T75" fmla="*/ 50 h 69"/>
              <a:gd name="T76" fmla="*/ 19 w 68"/>
              <a:gd name="T77" fmla="*/ 50 h 69"/>
              <a:gd name="T78" fmla="*/ 6 w 68"/>
              <a:gd name="T79" fmla="*/ 63 h 69"/>
              <a:gd name="T80" fmla="*/ 6 w 68"/>
              <a:gd name="T81" fmla="*/ 65 h 69"/>
              <a:gd name="T82" fmla="*/ 8 w 68"/>
              <a:gd name="T83" fmla="*/ 65 h 69"/>
              <a:gd name="T84" fmla="*/ 63 w 68"/>
              <a:gd name="T85" fmla="*/ 63 h 69"/>
              <a:gd name="T86" fmla="*/ 50 w 68"/>
              <a:gd name="T87" fmla="*/ 50 h 69"/>
              <a:gd name="T88" fmla="*/ 48 w 68"/>
              <a:gd name="T89" fmla="*/ 50 h 69"/>
              <a:gd name="T90" fmla="*/ 48 w 68"/>
              <a:gd name="T91" fmla="*/ 52 h 69"/>
              <a:gd name="T92" fmla="*/ 61 w 68"/>
              <a:gd name="T93" fmla="*/ 65 h 69"/>
              <a:gd name="T94" fmla="*/ 64 w 68"/>
              <a:gd name="T95" fmla="*/ 65 h 69"/>
              <a:gd name="T96" fmla="*/ 63 w 68"/>
              <a:gd name="T97" fmla="*/ 63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8" h="69">
                <a:moveTo>
                  <a:pt x="65" y="29"/>
                </a:moveTo>
                <a:cubicBezTo>
                  <a:pt x="67" y="30"/>
                  <a:pt x="68" y="32"/>
                  <a:pt x="68" y="34"/>
                </a:cubicBezTo>
                <a:cubicBezTo>
                  <a:pt x="68" y="63"/>
                  <a:pt x="68" y="63"/>
                  <a:pt x="68" y="63"/>
                </a:cubicBezTo>
                <a:cubicBezTo>
                  <a:pt x="68" y="66"/>
                  <a:pt x="65" y="69"/>
                  <a:pt x="61" y="69"/>
                </a:cubicBezTo>
                <a:cubicBezTo>
                  <a:pt x="7" y="69"/>
                  <a:pt x="7" y="69"/>
                  <a:pt x="7" y="69"/>
                </a:cubicBezTo>
                <a:cubicBezTo>
                  <a:pt x="3" y="69"/>
                  <a:pt x="0" y="66"/>
                  <a:pt x="0" y="63"/>
                </a:cubicBezTo>
                <a:cubicBezTo>
                  <a:pt x="0" y="34"/>
                  <a:pt x="0" y="34"/>
                  <a:pt x="0" y="34"/>
                </a:cubicBezTo>
                <a:cubicBezTo>
                  <a:pt x="0" y="33"/>
                  <a:pt x="1" y="31"/>
                  <a:pt x="2" y="30"/>
                </a:cubicBezTo>
                <a:cubicBezTo>
                  <a:pt x="2" y="30"/>
                  <a:pt x="2" y="30"/>
                  <a:pt x="2" y="30"/>
                </a:cubicBezTo>
                <a:cubicBezTo>
                  <a:pt x="2" y="30"/>
                  <a:pt x="2" y="30"/>
                  <a:pt x="2" y="30"/>
                </a:cubicBezTo>
                <a:cubicBezTo>
                  <a:pt x="2" y="29"/>
                  <a:pt x="2" y="29"/>
                  <a:pt x="2" y="29"/>
                </a:cubicBezTo>
                <a:cubicBezTo>
                  <a:pt x="30" y="2"/>
                  <a:pt x="30" y="2"/>
                  <a:pt x="30" y="2"/>
                </a:cubicBezTo>
                <a:cubicBezTo>
                  <a:pt x="33" y="0"/>
                  <a:pt x="35" y="0"/>
                  <a:pt x="38" y="2"/>
                </a:cubicBezTo>
                <a:cubicBezTo>
                  <a:pt x="65" y="29"/>
                  <a:pt x="65" y="29"/>
                  <a:pt x="65" y="29"/>
                </a:cubicBezTo>
                <a:close/>
                <a:moveTo>
                  <a:pt x="12" y="22"/>
                </a:moveTo>
                <a:cubicBezTo>
                  <a:pt x="12" y="39"/>
                  <a:pt x="12" y="39"/>
                  <a:pt x="12" y="39"/>
                </a:cubicBezTo>
                <a:cubicBezTo>
                  <a:pt x="34" y="56"/>
                  <a:pt x="34" y="56"/>
                  <a:pt x="34" y="56"/>
                </a:cubicBezTo>
                <a:cubicBezTo>
                  <a:pt x="55" y="40"/>
                  <a:pt x="55" y="40"/>
                  <a:pt x="55" y="40"/>
                </a:cubicBezTo>
                <a:cubicBezTo>
                  <a:pt x="55" y="22"/>
                  <a:pt x="55" y="22"/>
                  <a:pt x="55" y="22"/>
                </a:cubicBezTo>
                <a:cubicBezTo>
                  <a:pt x="12" y="22"/>
                  <a:pt x="12" y="22"/>
                  <a:pt x="12" y="22"/>
                </a:cubicBezTo>
                <a:close/>
                <a:moveTo>
                  <a:pt x="19" y="26"/>
                </a:moveTo>
                <a:cubicBezTo>
                  <a:pt x="19" y="29"/>
                  <a:pt x="19" y="29"/>
                  <a:pt x="19" y="29"/>
                </a:cubicBezTo>
                <a:cubicBezTo>
                  <a:pt x="48" y="29"/>
                  <a:pt x="48" y="29"/>
                  <a:pt x="48" y="29"/>
                </a:cubicBezTo>
                <a:cubicBezTo>
                  <a:pt x="48" y="26"/>
                  <a:pt x="48" y="26"/>
                  <a:pt x="48" y="26"/>
                </a:cubicBezTo>
                <a:cubicBezTo>
                  <a:pt x="19" y="26"/>
                  <a:pt x="19" y="26"/>
                  <a:pt x="19" y="26"/>
                </a:cubicBezTo>
                <a:close/>
                <a:moveTo>
                  <a:pt x="19" y="38"/>
                </a:moveTo>
                <a:cubicBezTo>
                  <a:pt x="19" y="41"/>
                  <a:pt x="19" y="41"/>
                  <a:pt x="19" y="41"/>
                </a:cubicBezTo>
                <a:cubicBezTo>
                  <a:pt x="48" y="41"/>
                  <a:pt x="48" y="41"/>
                  <a:pt x="48" y="41"/>
                </a:cubicBezTo>
                <a:cubicBezTo>
                  <a:pt x="48" y="38"/>
                  <a:pt x="48" y="38"/>
                  <a:pt x="48" y="38"/>
                </a:cubicBezTo>
                <a:cubicBezTo>
                  <a:pt x="19" y="38"/>
                  <a:pt x="19" y="38"/>
                  <a:pt x="19" y="38"/>
                </a:cubicBezTo>
                <a:close/>
                <a:moveTo>
                  <a:pt x="19" y="32"/>
                </a:moveTo>
                <a:cubicBezTo>
                  <a:pt x="19" y="35"/>
                  <a:pt x="19" y="35"/>
                  <a:pt x="19" y="35"/>
                </a:cubicBezTo>
                <a:cubicBezTo>
                  <a:pt x="48" y="35"/>
                  <a:pt x="48" y="35"/>
                  <a:pt x="48" y="35"/>
                </a:cubicBezTo>
                <a:cubicBezTo>
                  <a:pt x="48" y="32"/>
                  <a:pt x="48" y="32"/>
                  <a:pt x="48" y="32"/>
                </a:cubicBezTo>
                <a:cubicBezTo>
                  <a:pt x="19" y="32"/>
                  <a:pt x="19" y="32"/>
                  <a:pt x="19" y="32"/>
                </a:cubicBezTo>
                <a:close/>
                <a:moveTo>
                  <a:pt x="8" y="65"/>
                </a:moveTo>
                <a:cubicBezTo>
                  <a:pt x="21" y="52"/>
                  <a:pt x="21" y="52"/>
                  <a:pt x="21" y="52"/>
                </a:cubicBezTo>
                <a:cubicBezTo>
                  <a:pt x="22" y="52"/>
                  <a:pt x="22" y="51"/>
                  <a:pt x="21" y="50"/>
                </a:cubicBezTo>
                <a:cubicBezTo>
                  <a:pt x="21" y="49"/>
                  <a:pt x="20" y="49"/>
                  <a:pt x="19" y="50"/>
                </a:cubicBezTo>
                <a:cubicBezTo>
                  <a:pt x="6" y="63"/>
                  <a:pt x="6" y="63"/>
                  <a:pt x="6" y="63"/>
                </a:cubicBezTo>
                <a:cubicBezTo>
                  <a:pt x="5" y="64"/>
                  <a:pt x="5" y="64"/>
                  <a:pt x="6" y="65"/>
                </a:cubicBezTo>
                <a:cubicBezTo>
                  <a:pt x="6" y="66"/>
                  <a:pt x="7" y="66"/>
                  <a:pt x="8" y="65"/>
                </a:cubicBezTo>
                <a:close/>
                <a:moveTo>
                  <a:pt x="63" y="63"/>
                </a:moveTo>
                <a:cubicBezTo>
                  <a:pt x="50" y="50"/>
                  <a:pt x="50" y="50"/>
                  <a:pt x="50" y="50"/>
                </a:cubicBezTo>
                <a:cubicBezTo>
                  <a:pt x="49" y="49"/>
                  <a:pt x="48" y="49"/>
                  <a:pt x="48" y="50"/>
                </a:cubicBezTo>
                <a:cubicBezTo>
                  <a:pt x="47" y="51"/>
                  <a:pt x="47" y="52"/>
                  <a:pt x="48" y="52"/>
                </a:cubicBezTo>
                <a:cubicBezTo>
                  <a:pt x="61" y="65"/>
                  <a:pt x="61" y="65"/>
                  <a:pt x="61" y="65"/>
                </a:cubicBezTo>
                <a:cubicBezTo>
                  <a:pt x="62" y="66"/>
                  <a:pt x="63" y="66"/>
                  <a:pt x="64" y="65"/>
                </a:cubicBezTo>
                <a:cubicBezTo>
                  <a:pt x="64" y="64"/>
                  <a:pt x="64" y="64"/>
                  <a:pt x="63" y="63"/>
                </a:cubicBezTo>
                <a:close/>
              </a:path>
            </a:pathLst>
          </a:custGeom>
          <a:solidFill>
            <a:srgbClr val="3A3E4A"/>
          </a:solidFill>
          <a:ln>
            <a:noFill/>
          </a:ln>
        </p:spPr>
        <p:txBody>
          <a:bodyPr vert="horz" wrap="square" lIns="121917" tIns="60958" rIns="121917" bIns="60958" numCol="1" anchor="t" anchorCtr="0" compatLnSpc="1"/>
          <a:lstStyle/>
          <a:p>
            <a:pPr>
              <a:defRPr/>
            </a:pPr>
            <a:endParaRPr lang="zh-CN" altLang="en-US" kern="0">
              <a:solidFill>
                <a:sysClr val="windowText" lastClr="000000"/>
              </a:solidFill>
            </a:endParaRPr>
          </a:p>
        </p:txBody>
      </p:sp>
      <p:sp>
        <p:nvSpPr>
          <p:cNvPr id="24" name="Freeform 447"/>
          <p:cNvSpPr>
            <a:spLocks noEditPoints="1"/>
          </p:cNvSpPr>
          <p:nvPr/>
        </p:nvSpPr>
        <p:spPr bwMode="auto">
          <a:xfrm>
            <a:off x="7454455" y="3615028"/>
            <a:ext cx="384475" cy="518512"/>
          </a:xfrm>
          <a:custGeom>
            <a:avLst/>
            <a:gdLst>
              <a:gd name="T0" fmla="*/ 10 w 57"/>
              <a:gd name="T1" fmla="*/ 24 h 77"/>
              <a:gd name="T2" fmla="*/ 26 w 57"/>
              <a:gd name="T3" fmla="*/ 53 h 77"/>
              <a:gd name="T4" fmla="*/ 55 w 57"/>
              <a:gd name="T5" fmla="*/ 38 h 77"/>
              <a:gd name="T6" fmla="*/ 40 w 57"/>
              <a:gd name="T7" fmla="*/ 9 h 77"/>
              <a:gd name="T8" fmla="*/ 23 w 57"/>
              <a:gd name="T9" fmla="*/ 46 h 77"/>
              <a:gd name="T10" fmla="*/ 32 w 57"/>
              <a:gd name="T11" fmla="*/ 49 h 77"/>
              <a:gd name="T12" fmla="*/ 23 w 57"/>
              <a:gd name="T13" fmla="*/ 46 h 77"/>
              <a:gd name="T14" fmla="*/ 38 w 57"/>
              <a:gd name="T15" fmla="*/ 42 h 77"/>
              <a:gd name="T16" fmla="*/ 43 w 57"/>
              <a:gd name="T17" fmla="*/ 41 h 77"/>
              <a:gd name="T18" fmla="*/ 35 w 57"/>
              <a:gd name="T19" fmla="*/ 45 h 77"/>
              <a:gd name="T20" fmla="*/ 47 w 57"/>
              <a:gd name="T21" fmla="*/ 36 h 77"/>
              <a:gd name="T22" fmla="*/ 50 w 57"/>
              <a:gd name="T23" fmla="*/ 36 h 77"/>
              <a:gd name="T24" fmla="*/ 47 w 57"/>
              <a:gd name="T25" fmla="*/ 36 h 77"/>
              <a:gd name="T26" fmla="*/ 37 w 57"/>
              <a:gd name="T27" fmla="*/ 16 h 77"/>
              <a:gd name="T28" fmla="*/ 38 w 57"/>
              <a:gd name="T29" fmla="*/ 14 h 77"/>
              <a:gd name="T30" fmla="*/ 32 w 57"/>
              <a:gd name="T31" fmla="*/ 18 h 77"/>
              <a:gd name="T32" fmla="*/ 23 w 57"/>
              <a:gd name="T33" fmla="*/ 23 h 77"/>
              <a:gd name="T34" fmla="*/ 24 w 57"/>
              <a:gd name="T35" fmla="*/ 15 h 77"/>
              <a:gd name="T36" fmla="*/ 32 w 57"/>
              <a:gd name="T37" fmla="*/ 18 h 77"/>
              <a:gd name="T38" fmla="*/ 15 w 57"/>
              <a:gd name="T39" fmla="*/ 30 h 77"/>
              <a:gd name="T40" fmla="*/ 17 w 57"/>
              <a:gd name="T41" fmla="*/ 22 h 77"/>
              <a:gd name="T42" fmla="*/ 23 w 57"/>
              <a:gd name="T43" fmla="*/ 41 h 77"/>
              <a:gd name="T44" fmla="*/ 19 w 57"/>
              <a:gd name="T45" fmla="*/ 33 h 77"/>
              <a:gd name="T46" fmla="*/ 22 w 57"/>
              <a:gd name="T47" fmla="*/ 37 h 77"/>
              <a:gd name="T48" fmla="*/ 23 w 57"/>
              <a:gd name="T49" fmla="*/ 41 h 77"/>
              <a:gd name="T50" fmla="*/ 29 w 57"/>
              <a:gd name="T51" fmla="*/ 25 h 77"/>
              <a:gd name="T52" fmla="*/ 39 w 57"/>
              <a:gd name="T53" fmla="*/ 28 h 77"/>
              <a:gd name="T54" fmla="*/ 36 w 57"/>
              <a:gd name="T55" fmla="*/ 37 h 77"/>
              <a:gd name="T56" fmla="*/ 27 w 57"/>
              <a:gd name="T57" fmla="*/ 34 h 77"/>
              <a:gd name="T58" fmla="*/ 41 w 57"/>
              <a:gd name="T59" fmla="*/ 21 h 77"/>
              <a:gd name="T60" fmla="*/ 49 w 57"/>
              <a:gd name="T61" fmla="*/ 23 h 77"/>
              <a:gd name="T62" fmla="*/ 46 w 57"/>
              <a:gd name="T63" fmla="*/ 30 h 77"/>
              <a:gd name="T64" fmla="*/ 41 w 57"/>
              <a:gd name="T65" fmla="*/ 21 h 77"/>
              <a:gd name="T66" fmla="*/ 49 w 57"/>
              <a:gd name="T67" fmla="*/ 77 h 77"/>
              <a:gd name="T68" fmla="*/ 21 w 57"/>
              <a:gd name="T69" fmla="*/ 71 h 77"/>
              <a:gd name="T70" fmla="*/ 30 w 57"/>
              <a:gd name="T71" fmla="*/ 64 h 77"/>
              <a:gd name="T72" fmla="*/ 0 w 57"/>
              <a:gd name="T73" fmla="*/ 31 h 77"/>
              <a:gd name="T74" fmla="*/ 22 w 57"/>
              <a:gd name="T75" fmla="*/ 0 h 77"/>
              <a:gd name="T76" fmla="*/ 14 w 57"/>
              <a:gd name="T77" fmla="*/ 13 h 77"/>
              <a:gd name="T78" fmla="*/ 14 w 57"/>
              <a:gd name="T79" fmla="*/ 50 h 77"/>
              <a:gd name="T80" fmla="*/ 49 w 57"/>
              <a:gd name="T81" fmla="*/ 51 h 77"/>
              <a:gd name="T82" fmla="*/ 38 w 57"/>
              <a:gd name="T83" fmla="*/ 63 h 77"/>
              <a:gd name="T84" fmla="*/ 49 w 57"/>
              <a:gd name="T85" fmla="*/ 71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7" h="77">
                <a:moveTo>
                  <a:pt x="22" y="10"/>
                </a:moveTo>
                <a:cubicBezTo>
                  <a:pt x="16" y="13"/>
                  <a:pt x="12" y="18"/>
                  <a:pt x="10" y="24"/>
                </a:cubicBezTo>
                <a:cubicBezTo>
                  <a:pt x="9" y="30"/>
                  <a:pt x="9" y="36"/>
                  <a:pt x="12" y="42"/>
                </a:cubicBezTo>
                <a:cubicBezTo>
                  <a:pt x="15" y="47"/>
                  <a:pt x="20" y="51"/>
                  <a:pt x="26" y="53"/>
                </a:cubicBezTo>
                <a:cubicBezTo>
                  <a:pt x="31" y="55"/>
                  <a:pt x="38" y="55"/>
                  <a:pt x="43" y="52"/>
                </a:cubicBezTo>
                <a:cubicBezTo>
                  <a:pt x="49" y="49"/>
                  <a:pt x="53" y="44"/>
                  <a:pt x="55" y="38"/>
                </a:cubicBezTo>
                <a:cubicBezTo>
                  <a:pt x="57" y="32"/>
                  <a:pt x="56" y="26"/>
                  <a:pt x="53" y="20"/>
                </a:cubicBezTo>
                <a:cubicBezTo>
                  <a:pt x="50" y="14"/>
                  <a:pt x="45" y="11"/>
                  <a:pt x="40" y="9"/>
                </a:cubicBezTo>
                <a:cubicBezTo>
                  <a:pt x="34" y="7"/>
                  <a:pt x="28" y="7"/>
                  <a:pt x="22" y="10"/>
                </a:cubicBezTo>
                <a:close/>
                <a:moveTo>
                  <a:pt x="23" y="46"/>
                </a:moveTo>
                <a:cubicBezTo>
                  <a:pt x="25" y="46"/>
                  <a:pt x="26" y="46"/>
                  <a:pt x="28" y="46"/>
                </a:cubicBezTo>
                <a:cubicBezTo>
                  <a:pt x="29" y="47"/>
                  <a:pt x="31" y="48"/>
                  <a:pt x="32" y="49"/>
                </a:cubicBezTo>
                <a:cubicBezTo>
                  <a:pt x="30" y="49"/>
                  <a:pt x="29" y="49"/>
                  <a:pt x="27" y="48"/>
                </a:cubicBezTo>
                <a:cubicBezTo>
                  <a:pt x="26" y="48"/>
                  <a:pt x="24" y="47"/>
                  <a:pt x="23" y="46"/>
                </a:cubicBezTo>
                <a:close/>
                <a:moveTo>
                  <a:pt x="34" y="44"/>
                </a:moveTo>
                <a:cubicBezTo>
                  <a:pt x="35" y="43"/>
                  <a:pt x="37" y="43"/>
                  <a:pt x="38" y="42"/>
                </a:cubicBezTo>
                <a:cubicBezTo>
                  <a:pt x="40" y="41"/>
                  <a:pt x="41" y="40"/>
                  <a:pt x="43" y="39"/>
                </a:cubicBezTo>
                <a:cubicBezTo>
                  <a:pt x="43" y="40"/>
                  <a:pt x="43" y="40"/>
                  <a:pt x="43" y="41"/>
                </a:cubicBezTo>
                <a:cubicBezTo>
                  <a:pt x="43" y="44"/>
                  <a:pt x="42" y="46"/>
                  <a:pt x="41" y="47"/>
                </a:cubicBezTo>
                <a:cubicBezTo>
                  <a:pt x="40" y="48"/>
                  <a:pt x="38" y="47"/>
                  <a:pt x="35" y="45"/>
                </a:cubicBezTo>
                <a:cubicBezTo>
                  <a:pt x="35" y="45"/>
                  <a:pt x="34" y="44"/>
                  <a:pt x="34" y="44"/>
                </a:cubicBezTo>
                <a:close/>
                <a:moveTo>
                  <a:pt x="47" y="36"/>
                </a:moveTo>
                <a:cubicBezTo>
                  <a:pt x="49" y="34"/>
                  <a:pt x="50" y="33"/>
                  <a:pt x="51" y="32"/>
                </a:cubicBezTo>
                <a:cubicBezTo>
                  <a:pt x="51" y="33"/>
                  <a:pt x="50" y="35"/>
                  <a:pt x="50" y="36"/>
                </a:cubicBezTo>
                <a:cubicBezTo>
                  <a:pt x="49" y="38"/>
                  <a:pt x="49" y="39"/>
                  <a:pt x="48" y="40"/>
                </a:cubicBezTo>
                <a:cubicBezTo>
                  <a:pt x="48" y="39"/>
                  <a:pt x="48" y="37"/>
                  <a:pt x="47" y="36"/>
                </a:cubicBezTo>
                <a:close/>
                <a:moveTo>
                  <a:pt x="42" y="16"/>
                </a:moveTo>
                <a:cubicBezTo>
                  <a:pt x="41" y="16"/>
                  <a:pt x="39" y="16"/>
                  <a:pt x="37" y="16"/>
                </a:cubicBezTo>
                <a:cubicBezTo>
                  <a:pt x="36" y="15"/>
                  <a:pt x="35" y="14"/>
                  <a:pt x="34" y="13"/>
                </a:cubicBezTo>
                <a:cubicBezTo>
                  <a:pt x="35" y="13"/>
                  <a:pt x="37" y="13"/>
                  <a:pt x="38" y="14"/>
                </a:cubicBezTo>
                <a:cubicBezTo>
                  <a:pt x="39" y="14"/>
                  <a:pt x="41" y="15"/>
                  <a:pt x="42" y="16"/>
                </a:cubicBezTo>
                <a:close/>
                <a:moveTo>
                  <a:pt x="32" y="18"/>
                </a:moveTo>
                <a:cubicBezTo>
                  <a:pt x="30" y="19"/>
                  <a:pt x="29" y="19"/>
                  <a:pt x="27" y="20"/>
                </a:cubicBezTo>
                <a:cubicBezTo>
                  <a:pt x="25" y="21"/>
                  <a:pt x="24" y="22"/>
                  <a:pt x="23" y="23"/>
                </a:cubicBezTo>
                <a:cubicBezTo>
                  <a:pt x="23" y="22"/>
                  <a:pt x="23" y="22"/>
                  <a:pt x="23" y="21"/>
                </a:cubicBezTo>
                <a:cubicBezTo>
                  <a:pt x="22" y="18"/>
                  <a:pt x="23" y="16"/>
                  <a:pt x="24" y="15"/>
                </a:cubicBezTo>
                <a:cubicBezTo>
                  <a:pt x="26" y="14"/>
                  <a:pt x="28" y="15"/>
                  <a:pt x="30" y="17"/>
                </a:cubicBezTo>
                <a:cubicBezTo>
                  <a:pt x="31" y="17"/>
                  <a:pt x="31" y="18"/>
                  <a:pt x="32" y="18"/>
                </a:cubicBezTo>
                <a:close/>
                <a:moveTo>
                  <a:pt x="18" y="26"/>
                </a:moveTo>
                <a:cubicBezTo>
                  <a:pt x="17" y="28"/>
                  <a:pt x="16" y="29"/>
                  <a:pt x="15" y="30"/>
                </a:cubicBezTo>
                <a:cubicBezTo>
                  <a:pt x="15" y="29"/>
                  <a:pt x="15" y="27"/>
                  <a:pt x="15" y="26"/>
                </a:cubicBezTo>
                <a:cubicBezTo>
                  <a:pt x="16" y="24"/>
                  <a:pt x="17" y="23"/>
                  <a:pt x="17" y="22"/>
                </a:cubicBezTo>
                <a:cubicBezTo>
                  <a:pt x="17" y="23"/>
                  <a:pt x="18" y="25"/>
                  <a:pt x="18" y="26"/>
                </a:cubicBezTo>
                <a:close/>
                <a:moveTo>
                  <a:pt x="23" y="41"/>
                </a:moveTo>
                <a:cubicBezTo>
                  <a:pt x="20" y="41"/>
                  <a:pt x="17" y="41"/>
                  <a:pt x="17" y="39"/>
                </a:cubicBezTo>
                <a:cubicBezTo>
                  <a:pt x="16" y="38"/>
                  <a:pt x="17" y="36"/>
                  <a:pt x="19" y="33"/>
                </a:cubicBezTo>
                <a:cubicBezTo>
                  <a:pt x="19" y="33"/>
                  <a:pt x="19" y="32"/>
                  <a:pt x="20" y="32"/>
                </a:cubicBezTo>
                <a:cubicBezTo>
                  <a:pt x="20" y="34"/>
                  <a:pt x="21" y="35"/>
                  <a:pt x="22" y="37"/>
                </a:cubicBezTo>
                <a:cubicBezTo>
                  <a:pt x="23" y="38"/>
                  <a:pt x="24" y="40"/>
                  <a:pt x="24" y="41"/>
                </a:cubicBezTo>
                <a:cubicBezTo>
                  <a:pt x="24" y="41"/>
                  <a:pt x="23" y="41"/>
                  <a:pt x="23" y="41"/>
                </a:cubicBezTo>
                <a:close/>
                <a:moveTo>
                  <a:pt x="24" y="28"/>
                </a:moveTo>
                <a:cubicBezTo>
                  <a:pt x="26" y="27"/>
                  <a:pt x="27" y="26"/>
                  <a:pt x="29" y="25"/>
                </a:cubicBezTo>
                <a:cubicBezTo>
                  <a:pt x="31" y="24"/>
                  <a:pt x="33" y="23"/>
                  <a:pt x="35" y="22"/>
                </a:cubicBezTo>
                <a:cubicBezTo>
                  <a:pt x="37" y="24"/>
                  <a:pt x="38" y="26"/>
                  <a:pt x="39" y="28"/>
                </a:cubicBezTo>
                <a:cubicBezTo>
                  <a:pt x="40" y="30"/>
                  <a:pt x="41" y="32"/>
                  <a:pt x="41" y="34"/>
                </a:cubicBezTo>
                <a:cubicBezTo>
                  <a:pt x="40" y="35"/>
                  <a:pt x="38" y="36"/>
                  <a:pt x="36" y="37"/>
                </a:cubicBezTo>
                <a:cubicBezTo>
                  <a:pt x="34" y="38"/>
                  <a:pt x="32" y="39"/>
                  <a:pt x="30" y="40"/>
                </a:cubicBezTo>
                <a:cubicBezTo>
                  <a:pt x="29" y="38"/>
                  <a:pt x="28" y="36"/>
                  <a:pt x="27" y="34"/>
                </a:cubicBezTo>
                <a:cubicBezTo>
                  <a:pt x="25" y="32"/>
                  <a:pt x="25" y="30"/>
                  <a:pt x="24" y="28"/>
                </a:cubicBezTo>
                <a:close/>
                <a:moveTo>
                  <a:pt x="41" y="21"/>
                </a:moveTo>
                <a:cubicBezTo>
                  <a:pt x="41" y="21"/>
                  <a:pt x="42" y="21"/>
                  <a:pt x="43" y="21"/>
                </a:cubicBezTo>
                <a:cubicBezTo>
                  <a:pt x="46" y="21"/>
                  <a:pt x="48" y="21"/>
                  <a:pt x="49" y="23"/>
                </a:cubicBezTo>
                <a:cubicBezTo>
                  <a:pt x="49" y="24"/>
                  <a:pt x="49" y="26"/>
                  <a:pt x="47" y="29"/>
                </a:cubicBezTo>
                <a:cubicBezTo>
                  <a:pt x="46" y="29"/>
                  <a:pt x="46" y="29"/>
                  <a:pt x="46" y="30"/>
                </a:cubicBezTo>
                <a:cubicBezTo>
                  <a:pt x="45" y="28"/>
                  <a:pt x="44" y="27"/>
                  <a:pt x="43" y="25"/>
                </a:cubicBezTo>
                <a:cubicBezTo>
                  <a:pt x="43" y="24"/>
                  <a:pt x="42" y="22"/>
                  <a:pt x="41" y="21"/>
                </a:cubicBezTo>
                <a:close/>
                <a:moveTo>
                  <a:pt x="49" y="71"/>
                </a:moveTo>
                <a:cubicBezTo>
                  <a:pt x="49" y="77"/>
                  <a:pt x="49" y="77"/>
                  <a:pt x="49" y="77"/>
                </a:cubicBezTo>
                <a:cubicBezTo>
                  <a:pt x="21" y="77"/>
                  <a:pt x="21" y="77"/>
                  <a:pt x="21" y="77"/>
                </a:cubicBezTo>
                <a:cubicBezTo>
                  <a:pt x="21" y="71"/>
                  <a:pt x="21" y="71"/>
                  <a:pt x="21" y="71"/>
                </a:cubicBezTo>
                <a:cubicBezTo>
                  <a:pt x="30" y="71"/>
                  <a:pt x="30" y="71"/>
                  <a:pt x="30" y="71"/>
                </a:cubicBezTo>
                <a:cubicBezTo>
                  <a:pt x="30" y="64"/>
                  <a:pt x="30" y="64"/>
                  <a:pt x="30" y="64"/>
                </a:cubicBezTo>
                <a:cubicBezTo>
                  <a:pt x="22" y="63"/>
                  <a:pt x="15" y="60"/>
                  <a:pt x="9" y="54"/>
                </a:cubicBezTo>
                <a:cubicBezTo>
                  <a:pt x="3" y="48"/>
                  <a:pt x="0" y="40"/>
                  <a:pt x="0" y="31"/>
                </a:cubicBezTo>
                <a:cubicBezTo>
                  <a:pt x="0" y="22"/>
                  <a:pt x="3" y="14"/>
                  <a:pt x="9" y="8"/>
                </a:cubicBezTo>
                <a:cubicBezTo>
                  <a:pt x="13" y="4"/>
                  <a:pt x="17" y="2"/>
                  <a:pt x="22" y="0"/>
                </a:cubicBezTo>
                <a:cubicBezTo>
                  <a:pt x="25" y="6"/>
                  <a:pt x="25" y="6"/>
                  <a:pt x="25" y="6"/>
                </a:cubicBezTo>
                <a:cubicBezTo>
                  <a:pt x="21" y="7"/>
                  <a:pt x="17" y="9"/>
                  <a:pt x="14" y="13"/>
                </a:cubicBezTo>
                <a:cubicBezTo>
                  <a:pt x="9" y="17"/>
                  <a:pt x="6" y="24"/>
                  <a:pt x="6" y="31"/>
                </a:cubicBezTo>
                <a:cubicBezTo>
                  <a:pt x="6" y="38"/>
                  <a:pt x="9" y="45"/>
                  <a:pt x="14" y="50"/>
                </a:cubicBezTo>
                <a:cubicBezTo>
                  <a:pt x="19" y="54"/>
                  <a:pt x="25" y="57"/>
                  <a:pt x="33" y="57"/>
                </a:cubicBezTo>
                <a:cubicBezTo>
                  <a:pt x="39" y="57"/>
                  <a:pt x="45" y="55"/>
                  <a:pt x="49" y="51"/>
                </a:cubicBezTo>
                <a:cubicBezTo>
                  <a:pt x="52" y="57"/>
                  <a:pt x="52" y="57"/>
                  <a:pt x="52" y="57"/>
                </a:cubicBezTo>
                <a:cubicBezTo>
                  <a:pt x="48" y="60"/>
                  <a:pt x="43" y="62"/>
                  <a:pt x="38" y="63"/>
                </a:cubicBezTo>
                <a:cubicBezTo>
                  <a:pt x="38" y="71"/>
                  <a:pt x="38" y="71"/>
                  <a:pt x="38" y="71"/>
                </a:cubicBezTo>
                <a:lnTo>
                  <a:pt x="49" y="71"/>
                </a:lnTo>
                <a:close/>
              </a:path>
            </a:pathLst>
          </a:custGeom>
          <a:solidFill>
            <a:srgbClr val="3A3E4A"/>
          </a:solidFill>
          <a:ln>
            <a:noFill/>
          </a:ln>
        </p:spPr>
        <p:txBody>
          <a:bodyPr vert="horz" wrap="square" lIns="121917" tIns="60958" rIns="121917" bIns="60958" numCol="1" anchor="t" anchorCtr="0" compatLnSpc="1"/>
          <a:lstStyle/>
          <a:p>
            <a:pPr>
              <a:defRPr/>
            </a:pPr>
            <a:endParaRPr lang="zh-CN" altLang="en-US" kern="0">
              <a:solidFill>
                <a:sysClr val="windowText" lastClr="000000"/>
              </a:solidFill>
            </a:endParaRPr>
          </a:p>
        </p:txBody>
      </p:sp>
      <p:sp>
        <p:nvSpPr>
          <p:cNvPr id="25" name="Freeform 454"/>
          <p:cNvSpPr>
            <a:spLocks noEditPoints="1"/>
          </p:cNvSpPr>
          <p:nvPr/>
        </p:nvSpPr>
        <p:spPr bwMode="auto">
          <a:xfrm>
            <a:off x="8383449" y="2222593"/>
            <a:ext cx="492696" cy="498571"/>
          </a:xfrm>
          <a:custGeom>
            <a:avLst/>
            <a:gdLst>
              <a:gd name="T0" fmla="*/ 33 w 73"/>
              <a:gd name="T1" fmla="*/ 12 h 74"/>
              <a:gd name="T2" fmla="*/ 55 w 73"/>
              <a:gd name="T3" fmla="*/ 18 h 74"/>
              <a:gd name="T4" fmla="*/ 66 w 73"/>
              <a:gd name="T5" fmla="*/ 38 h 74"/>
              <a:gd name="T6" fmla="*/ 60 w 73"/>
              <a:gd name="T7" fmla="*/ 59 h 74"/>
              <a:gd name="T8" fmla="*/ 62 w 73"/>
              <a:gd name="T9" fmla="*/ 74 h 74"/>
              <a:gd name="T10" fmla="*/ 58 w 73"/>
              <a:gd name="T11" fmla="*/ 74 h 74"/>
              <a:gd name="T12" fmla="*/ 53 w 73"/>
              <a:gd name="T13" fmla="*/ 67 h 74"/>
              <a:gd name="T14" fmla="*/ 39 w 73"/>
              <a:gd name="T15" fmla="*/ 72 h 74"/>
              <a:gd name="T16" fmla="*/ 39 w 73"/>
              <a:gd name="T17" fmla="*/ 72 h 74"/>
              <a:gd name="T18" fmla="*/ 39 w 73"/>
              <a:gd name="T19" fmla="*/ 72 h 74"/>
              <a:gd name="T20" fmla="*/ 20 w 73"/>
              <a:gd name="T21" fmla="*/ 67 h 74"/>
              <a:gd name="T22" fmla="*/ 15 w 73"/>
              <a:gd name="T23" fmla="*/ 74 h 74"/>
              <a:gd name="T24" fmla="*/ 11 w 73"/>
              <a:gd name="T25" fmla="*/ 74 h 74"/>
              <a:gd name="T26" fmla="*/ 13 w 73"/>
              <a:gd name="T27" fmla="*/ 60 h 74"/>
              <a:gd name="T28" fmla="*/ 6 w 73"/>
              <a:gd name="T29" fmla="*/ 45 h 74"/>
              <a:gd name="T30" fmla="*/ 6 w 73"/>
              <a:gd name="T31" fmla="*/ 45 h 74"/>
              <a:gd name="T32" fmla="*/ 6 w 73"/>
              <a:gd name="T33" fmla="*/ 45 h 74"/>
              <a:gd name="T34" fmla="*/ 33 w 73"/>
              <a:gd name="T35" fmla="*/ 12 h 74"/>
              <a:gd name="T36" fmla="*/ 37 w 73"/>
              <a:gd name="T37" fmla="*/ 37 h 74"/>
              <a:gd name="T38" fmla="*/ 34 w 73"/>
              <a:gd name="T39" fmla="*/ 37 h 74"/>
              <a:gd name="T40" fmla="*/ 26 w 73"/>
              <a:gd name="T41" fmla="*/ 24 h 74"/>
              <a:gd name="T42" fmla="*/ 25 w 73"/>
              <a:gd name="T43" fmla="*/ 24 h 74"/>
              <a:gd name="T44" fmla="*/ 33 w 73"/>
              <a:gd name="T45" fmla="*/ 38 h 74"/>
              <a:gd name="T46" fmla="*/ 32 w 73"/>
              <a:gd name="T47" fmla="*/ 42 h 74"/>
              <a:gd name="T48" fmla="*/ 37 w 73"/>
              <a:gd name="T49" fmla="*/ 47 h 74"/>
              <a:gd name="T50" fmla="*/ 42 w 73"/>
              <a:gd name="T51" fmla="*/ 42 h 74"/>
              <a:gd name="T52" fmla="*/ 42 w 73"/>
              <a:gd name="T53" fmla="*/ 41 h 74"/>
              <a:gd name="T54" fmla="*/ 51 w 73"/>
              <a:gd name="T55" fmla="*/ 31 h 74"/>
              <a:gd name="T56" fmla="*/ 48 w 73"/>
              <a:gd name="T57" fmla="*/ 28 h 74"/>
              <a:gd name="T58" fmla="*/ 39 w 73"/>
              <a:gd name="T59" fmla="*/ 37 h 74"/>
              <a:gd name="T60" fmla="*/ 37 w 73"/>
              <a:gd name="T61" fmla="*/ 37 h 74"/>
              <a:gd name="T62" fmla="*/ 67 w 73"/>
              <a:gd name="T63" fmla="*/ 0 h 74"/>
              <a:gd name="T64" fmla="*/ 63 w 73"/>
              <a:gd name="T65" fmla="*/ 3 h 74"/>
              <a:gd name="T66" fmla="*/ 45 w 73"/>
              <a:gd name="T67" fmla="*/ 7 h 74"/>
              <a:gd name="T68" fmla="*/ 45 w 73"/>
              <a:gd name="T69" fmla="*/ 7 h 74"/>
              <a:gd name="T70" fmla="*/ 68 w 73"/>
              <a:gd name="T71" fmla="*/ 27 h 74"/>
              <a:gd name="T72" fmla="*/ 68 w 73"/>
              <a:gd name="T73" fmla="*/ 26 h 74"/>
              <a:gd name="T74" fmla="*/ 68 w 73"/>
              <a:gd name="T75" fmla="*/ 7 h 74"/>
              <a:gd name="T76" fmla="*/ 70 w 73"/>
              <a:gd name="T77" fmla="*/ 2 h 74"/>
              <a:gd name="T78" fmla="*/ 67 w 73"/>
              <a:gd name="T79" fmla="*/ 0 h 74"/>
              <a:gd name="T80" fmla="*/ 5 w 73"/>
              <a:gd name="T81" fmla="*/ 2 h 74"/>
              <a:gd name="T82" fmla="*/ 6 w 73"/>
              <a:gd name="T83" fmla="*/ 6 h 74"/>
              <a:gd name="T84" fmla="*/ 4 w 73"/>
              <a:gd name="T85" fmla="*/ 25 h 74"/>
              <a:gd name="T86" fmla="*/ 4 w 73"/>
              <a:gd name="T87" fmla="*/ 25 h 74"/>
              <a:gd name="T88" fmla="*/ 29 w 73"/>
              <a:gd name="T89" fmla="*/ 8 h 74"/>
              <a:gd name="T90" fmla="*/ 29 w 73"/>
              <a:gd name="T91" fmla="*/ 8 h 74"/>
              <a:gd name="T92" fmla="*/ 11 w 73"/>
              <a:gd name="T93" fmla="*/ 3 h 74"/>
              <a:gd name="T94" fmla="*/ 7 w 73"/>
              <a:gd name="T95" fmla="*/ 0 h 74"/>
              <a:gd name="T96" fmla="*/ 5 w 73"/>
              <a:gd name="T97" fmla="*/ 2 h 74"/>
              <a:gd name="T98" fmla="*/ 51 w 73"/>
              <a:gd name="T99" fmla="*/ 23 h 74"/>
              <a:gd name="T100" fmla="*/ 33 w 73"/>
              <a:gd name="T101" fmla="*/ 18 h 74"/>
              <a:gd name="T102" fmla="*/ 17 w 73"/>
              <a:gd name="T103" fmla="*/ 27 h 74"/>
              <a:gd name="T104" fmla="*/ 12 w 73"/>
              <a:gd name="T105" fmla="*/ 44 h 74"/>
              <a:gd name="T106" fmla="*/ 12 w 73"/>
              <a:gd name="T107" fmla="*/ 44 h 74"/>
              <a:gd name="T108" fmla="*/ 21 w 73"/>
              <a:gd name="T109" fmla="*/ 60 h 74"/>
              <a:gd name="T110" fmla="*/ 39 w 73"/>
              <a:gd name="T111" fmla="*/ 65 h 74"/>
              <a:gd name="T112" fmla="*/ 39 w 73"/>
              <a:gd name="T113" fmla="*/ 65 h 74"/>
              <a:gd name="T114" fmla="*/ 55 w 73"/>
              <a:gd name="T115" fmla="*/ 57 h 74"/>
              <a:gd name="T116" fmla="*/ 60 w 73"/>
              <a:gd name="T117" fmla="*/ 39 h 74"/>
              <a:gd name="T118" fmla="*/ 51 w 73"/>
              <a:gd name="T119" fmla="*/ 23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3" h="74">
                <a:moveTo>
                  <a:pt x="33" y="12"/>
                </a:moveTo>
                <a:cubicBezTo>
                  <a:pt x="41" y="11"/>
                  <a:pt x="49" y="14"/>
                  <a:pt x="55" y="18"/>
                </a:cubicBezTo>
                <a:cubicBezTo>
                  <a:pt x="61" y="23"/>
                  <a:pt x="65" y="30"/>
                  <a:pt x="66" y="38"/>
                </a:cubicBezTo>
                <a:cubicBezTo>
                  <a:pt x="67" y="46"/>
                  <a:pt x="65" y="53"/>
                  <a:pt x="60" y="59"/>
                </a:cubicBezTo>
                <a:cubicBezTo>
                  <a:pt x="62" y="74"/>
                  <a:pt x="62" y="74"/>
                  <a:pt x="62" y="74"/>
                </a:cubicBezTo>
                <a:cubicBezTo>
                  <a:pt x="58" y="74"/>
                  <a:pt x="58" y="74"/>
                  <a:pt x="58" y="74"/>
                </a:cubicBezTo>
                <a:cubicBezTo>
                  <a:pt x="53" y="67"/>
                  <a:pt x="53" y="67"/>
                  <a:pt x="53" y="67"/>
                </a:cubicBezTo>
                <a:cubicBezTo>
                  <a:pt x="49" y="69"/>
                  <a:pt x="44" y="71"/>
                  <a:pt x="39" y="72"/>
                </a:cubicBezTo>
                <a:cubicBezTo>
                  <a:pt x="39" y="72"/>
                  <a:pt x="39" y="72"/>
                  <a:pt x="39" y="72"/>
                </a:cubicBezTo>
                <a:cubicBezTo>
                  <a:pt x="39" y="72"/>
                  <a:pt x="39" y="72"/>
                  <a:pt x="39" y="72"/>
                </a:cubicBezTo>
                <a:cubicBezTo>
                  <a:pt x="32" y="72"/>
                  <a:pt x="26" y="71"/>
                  <a:pt x="20" y="67"/>
                </a:cubicBezTo>
                <a:cubicBezTo>
                  <a:pt x="15" y="74"/>
                  <a:pt x="15" y="74"/>
                  <a:pt x="15" y="74"/>
                </a:cubicBezTo>
                <a:cubicBezTo>
                  <a:pt x="11" y="74"/>
                  <a:pt x="11" y="74"/>
                  <a:pt x="11" y="74"/>
                </a:cubicBezTo>
                <a:cubicBezTo>
                  <a:pt x="13" y="60"/>
                  <a:pt x="13" y="60"/>
                  <a:pt x="13" y="60"/>
                </a:cubicBezTo>
                <a:cubicBezTo>
                  <a:pt x="9" y="56"/>
                  <a:pt x="7" y="51"/>
                  <a:pt x="6" y="45"/>
                </a:cubicBezTo>
                <a:cubicBezTo>
                  <a:pt x="6" y="45"/>
                  <a:pt x="6" y="45"/>
                  <a:pt x="6" y="45"/>
                </a:cubicBezTo>
                <a:cubicBezTo>
                  <a:pt x="6" y="45"/>
                  <a:pt x="6" y="45"/>
                  <a:pt x="6" y="45"/>
                </a:cubicBezTo>
                <a:cubicBezTo>
                  <a:pt x="4" y="29"/>
                  <a:pt x="16" y="14"/>
                  <a:pt x="33" y="12"/>
                </a:cubicBezTo>
                <a:close/>
                <a:moveTo>
                  <a:pt x="37" y="37"/>
                </a:moveTo>
                <a:cubicBezTo>
                  <a:pt x="36" y="37"/>
                  <a:pt x="35" y="37"/>
                  <a:pt x="34" y="37"/>
                </a:cubicBezTo>
                <a:cubicBezTo>
                  <a:pt x="32" y="33"/>
                  <a:pt x="29" y="28"/>
                  <a:pt x="26" y="24"/>
                </a:cubicBezTo>
                <a:cubicBezTo>
                  <a:pt x="26" y="24"/>
                  <a:pt x="25" y="24"/>
                  <a:pt x="25" y="24"/>
                </a:cubicBezTo>
                <a:cubicBezTo>
                  <a:pt x="27" y="29"/>
                  <a:pt x="30" y="34"/>
                  <a:pt x="33" y="38"/>
                </a:cubicBezTo>
                <a:cubicBezTo>
                  <a:pt x="32" y="39"/>
                  <a:pt x="32" y="41"/>
                  <a:pt x="32" y="42"/>
                </a:cubicBezTo>
                <a:cubicBezTo>
                  <a:pt x="32" y="45"/>
                  <a:pt x="34" y="47"/>
                  <a:pt x="37" y="47"/>
                </a:cubicBezTo>
                <a:cubicBezTo>
                  <a:pt x="40" y="47"/>
                  <a:pt x="42" y="45"/>
                  <a:pt x="42" y="42"/>
                </a:cubicBezTo>
                <a:cubicBezTo>
                  <a:pt x="42" y="42"/>
                  <a:pt x="42" y="41"/>
                  <a:pt x="42" y="41"/>
                </a:cubicBezTo>
                <a:cubicBezTo>
                  <a:pt x="45" y="38"/>
                  <a:pt x="48" y="35"/>
                  <a:pt x="51" y="31"/>
                </a:cubicBezTo>
                <a:cubicBezTo>
                  <a:pt x="50" y="30"/>
                  <a:pt x="49" y="29"/>
                  <a:pt x="48" y="28"/>
                </a:cubicBezTo>
                <a:cubicBezTo>
                  <a:pt x="45" y="31"/>
                  <a:pt x="42" y="34"/>
                  <a:pt x="39" y="37"/>
                </a:cubicBezTo>
                <a:cubicBezTo>
                  <a:pt x="38" y="37"/>
                  <a:pt x="38" y="37"/>
                  <a:pt x="37" y="37"/>
                </a:cubicBezTo>
                <a:close/>
                <a:moveTo>
                  <a:pt x="67" y="0"/>
                </a:moveTo>
                <a:cubicBezTo>
                  <a:pt x="63" y="3"/>
                  <a:pt x="63" y="3"/>
                  <a:pt x="63" y="3"/>
                </a:cubicBezTo>
                <a:cubicBezTo>
                  <a:pt x="57" y="0"/>
                  <a:pt x="50" y="1"/>
                  <a:pt x="45" y="7"/>
                </a:cubicBezTo>
                <a:cubicBezTo>
                  <a:pt x="45" y="7"/>
                  <a:pt x="45" y="7"/>
                  <a:pt x="45" y="7"/>
                </a:cubicBezTo>
                <a:cubicBezTo>
                  <a:pt x="68" y="27"/>
                  <a:pt x="68" y="27"/>
                  <a:pt x="68" y="27"/>
                </a:cubicBezTo>
                <a:cubicBezTo>
                  <a:pt x="68" y="27"/>
                  <a:pt x="68" y="27"/>
                  <a:pt x="68" y="26"/>
                </a:cubicBezTo>
                <a:cubicBezTo>
                  <a:pt x="73" y="21"/>
                  <a:pt x="73" y="12"/>
                  <a:pt x="68" y="7"/>
                </a:cubicBezTo>
                <a:cubicBezTo>
                  <a:pt x="70" y="2"/>
                  <a:pt x="70" y="2"/>
                  <a:pt x="70" y="2"/>
                </a:cubicBezTo>
                <a:cubicBezTo>
                  <a:pt x="67" y="0"/>
                  <a:pt x="67" y="0"/>
                  <a:pt x="67" y="0"/>
                </a:cubicBezTo>
                <a:close/>
                <a:moveTo>
                  <a:pt x="5" y="2"/>
                </a:moveTo>
                <a:cubicBezTo>
                  <a:pt x="6" y="6"/>
                  <a:pt x="6" y="6"/>
                  <a:pt x="6" y="6"/>
                </a:cubicBezTo>
                <a:cubicBezTo>
                  <a:pt x="1" y="11"/>
                  <a:pt x="0" y="19"/>
                  <a:pt x="4" y="25"/>
                </a:cubicBezTo>
                <a:cubicBezTo>
                  <a:pt x="4" y="25"/>
                  <a:pt x="4" y="25"/>
                  <a:pt x="4" y="25"/>
                </a:cubicBezTo>
                <a:cubicBezTo>
                  <a:pt x="29" y="8"/>
                  <a:pt x="29" y="8"/>
                  <a:pt x="29" y="8"/>
                </a:cubicBezTo>
                <a:cubicBezTo>
                  <a:pt x="29" y="8"/>
                  <a:pt x="29" y="8"/>
                  <a:pt x="29" y="8"/>
                </a:cubicBezTo>
                <a:cubicBezTo>
                  <a:pt x="25" y="2"/>
                  <a:pt x="17" y="0"/>
                  <a:pt x="11" y="3"/>
                </a:cubicBezTo>
                <a:cubicBezTo>
                  <a:pt x="7" y="0"/>
                  <a:pt x="7" y="0"/>
                  <a:pt x="7" y="0"/>
                </a:cubicBezTo>
                <a:cubicBezTo>
                  <a:pt x="5" y="2"/>
                  <a:pt x="5" y="2"/>
                  <a:pt x="5" y="2"/>
                </a:cubicBezTo>
                <a:close/>
                <a:moveTo>
                  <a:pt x="51" y="23"/>
                </a:moveTo>
                <a:cubicBezTo>
                  <a:pt x="46" y="19"/>
                  <a:pt x="40" y="17"/>
                  <a:pt x="33" y="18"/>
                </a:cubicBezTo>
                <a:cubicBezTo>
                  <a:pt x="27" y="19"/>
                  <a:pt x="21" y="22"/>
                  <a:pt x="17" y="27"/>
                </a:cubicBezTo>
                <a:cubicBezTo>
                  <a:pt x="14" y="32"/>
                  <a:pt x="12" y="38"/>
                  <a:pt x="12" y="44"/>
                </a:cubicBezTo>
                <a:cubicBezTo>
                  <a:pt x="12" y="44"/>
                  <a:pt x="12" y="44"/>
                  <a:pt x="12" y="44"/>
                </a:cubicBezTo>
                <a:cubicBezTo>
                  <a:pt x="13" y="51"/>
                  <a:pt x="16" y="57"/>
                  <a:pt x="21" y="60"/>
                </a:cubicBezTo>
                <a:cubicBezTo>
                  <a:pt x="26" y="64"/>
                  <a:pt x="32" y="66"/>
                  <a:pt x="39" y="65"/>
                </a:cubicBezTo>
                <a:cubicBezTo>
                  <a:pt x="39" y="65"/>
                  <a:pt x="39" y="65"/>
                  <a:pt x="39" y="65"/>
                </a:cubicBezTo>
                <a:cubicBezTo>
                  <a:pt x="45" y="65"/>
                  <a:pt x="51" y="61"/>
                  <a:pt x="55" y="57"/>
                </a:cubicBezTo>
                <a:cubicBezTo>
                  <a:pt x="58" y="52"/>
                  <a:pt x="60" y="46"/>
                  <a:pt x="60" y="39"/>
                </a:cubicBezTo>
                <a:cubicBezTo>
                  <a:pt x="59" y="33"/>
                  <a:pt x="56" y="27"/>
                  <a:pt x="51" y="23"/>
                </a:cubicBezTo>
                <a:close/>
              </a:path>
            </a:pathLst>
          </a:custGeom>
          <a:solidFill>
            <a:srgbClr val="3A3E4A"/>
          </a:solidFill>
          <a:ln>
            <a:noFill/>
          </a:ln>
        </p:spPr>
        <p:txBody>
          <a:bodyPr vert="horz" wrap="square" lIns="121917" tIns="60958" rIns="121917" bIns="60958" numCol="1" anchor="t" anchorCtr="0" compatLnSpc="1"/>
          <a:lstStyle/>
          <a:p>
            <a:pPr>
              <a:defRPr/>
            </a:pPr>
            <a:endParaRPr lang="zh-CN" altLang="en-US" kern="0">
              <a:solidFill>
                <a:sysClr val="windowText" lastClr="000000"/>
              </a:solidFill>
            </a:endParaRPr>
          </a:p>
        </p:txBody>
      </p:sp>
      <p:sp>
        <p:nvSpPr>
          <p:cNvPr id="26" name="Freeform 292"/>
          <p:cNvSpPr>
            <a:spLocks noEditPoints="1"/>
          </p:cNvSpPr>
          <p:nvPr/>
        </p:nvSpPr>
        <p:spPr bwMode="auto">
          <a:xfrm>
            <a:off x="4245181" y="3570867"/>
            <a:ext cx="626548" cy="606834"/>
          </a:xfrm>
          <a:custGeom>
            <a:avLst/>
            <a:gdLst>
              <a:gd name="T0" fmla="*/ 44 w 93"/>
              <a:gd name="T1" fmla="*/ 0 h 90"/>
              <a:gd name="T2" fmla="*/ 83 w 93"/>
              <a:gd name="T3" fmla="*/ 0 h 90"/>
              <a:gd name="T4" fmla="*/ 90 w 93"/>
              <a:gd name="T5" fmla="*/ 3 h 90"/>
              <a:gd name="T6" fmla="*/ 93 w 93"/>
              <a:gd name="T7" fmla="*/ 11 h 90"/>
              <a:gd name="T8" fmla="*/ 93 w 93"/>
              <a:gd name="T9" fmla="*/ 33 h 90"/>
              <a:gd name="T10" fmla="*/ 90 w 93"/>
              <a:gd name="T11" fmla="*/ 40 h 90"/>
              <a:gd name="T12" fmla="*/ 83 w 93"/>
              <a:gd name="T13" fmla="*/ 43 h 90"/>
              <a:gd name="T14" fmla="*/ 61 w 93"/>
              <a:gd name="T15" fmla="*/ 43 h 90"/>
              <a:gd name="T16" fmla="*/ 50 w 93"/>
              <a:gd name="T17" fmla="*/ 53 h 90"/>
              <a:gd name="T18" fmla="*/ 49 w 93"/>
              <a:gd name="T19" fmla="*/ 52 h 90"/>
              <a:gd name="T20" fmla="*/ 46 w 93"/>
              <a:gd name="T21" fmla="*/ 50 h 90"/>
              <a:gd name="T22" fmla="*/ 48 w 93"/>
              <a:gd name="T23" fmla="*/ 43 h 90"/>
              <a:gd name="T24" fmla="*/ 47 w 93"/>
              <a:gd name="T25" fmla="*/ 43 h 90"/>
              <a:gd name="T26" fmla="*/ 48 w 93"/>
              <a:gd name="T27" fmla="*/ 39 h 90"/>
              <a:gd name="T28" fmla="*/ 51 w 93"/>
              <a:gd name="T29" fmla="*/ 39 h 90"/>
              <a:gd name="T30" fmla="*/ 54 w 93"/>
              <a:gd name="T31" fmla="*/ 39 h 90"/>
              <a:gd name="T32" fmla="*/ 53 w 93"/>
              <a:gd name="T33" fmla="*/ 41 h 90"/>
              <a:gd name="T34" fmla="*/ 52 w 93"/>
              <a:gd name="T35" fmla="*/ 44 h 90"/>
              <a:gd name="T36" fmla="*/ 58 w 93"/>
              <a:gd name="T37" fmla="*/ 39 h 90"/>
              <a:gd name="T38" fmla="*/ 59 w 93"/>
              <a:gd name="T39" fmla="*/ 39 h 90"/>
              <a:gd name="T40" fmla="*/ 60 w 93"/>
              <a:gd name="T41" fmla="*/ 39 h 90"/>
              <a:gd name="T42" fmla="*/ 83 w 93"/>
              <a:gd name="T43" fmla="*/ 39 h 90"/>
              <a:gd name="T44" fmla="*/ 87 w 93"/>
              <a:gd name="T45" fmla="*/ 37 h 90"/>
              <a:gd name="T46" fmla="*/ 89 w 93"/>
              <a:gd name="T47" fmla="*/ 33 h 90"/>
              <a:gd name="T48" fmla="*/ 89 w 93"/>
              <a:gd name="T49" fmla="*/ 11 h 90"/>
              <a:gd name="T50" fmla="*/ 87 w 93"/>
              <a:gd name="T51" fmla="*/ 7 h 90"/>
              <a:gd name="T52" fmla="*/ 83 w 93"/>
              <a:gd name="T53" fmla="*/ 5 h 90"/>
              <a:gd name="T54" fmla="*/ 44 w 93"/>
              <a:gd name="T55" fmla="*/ 5 h 90"/>
              <a:gd name="T56" fmla="*/ 39 w 93"/>
              <a:gd name="T57" fmla="*/ 7 h 90"/>
              <a:gd name="T58" fmla="*/ 38 w 93"/>
              <a:gd name="T59" fmla="*/ 11 h 90"/>
              <a:gd name="T60" fmla="*/ 38 w 93"/>
              <a:gd name="T61" fmla="*/ 14 h 90"/>
              <a:gd name="T62" fmla="*/ 33 w 93"/>
              <a:gd name="T63" fmla="*/ 12 h 90"/>
              <a:gd name="T64" fmla="*/ 33 w 93"/>
              <a:gd name="T65" fmla="*/ 11 h 90"/>
              <a:gd name="T66" fmla="*/ 36 w 93"/>
              <a:gd name="T67" fmla="*/ 3 h 90"/>
              <a:gd name="T68" fmla="*/ 44 w 93"/>
              <a:gd name="T69" fmla="*/ 0 h 90"/>
              <a:gd name="T70" fmla="*/ 75 w 93"/>
              <a:gd name="T71" fmla="*/ 18 h 90"/>
              <a:gd name="T72" fmla="*/ 71 w 93"/>
              <a:gd name="T73" fmla="*/ 22 h 90"/>
              <a:gd name="T74" fmla="*/ 75 w 93"/>
              <a:gd name="T75" fmla="*/ 25 h 90"/>
              <a:gd name="T76" fmla="*/ 79 w 93"/>
              <a:gd name="T77" fmla="*/ 22 h 90"/>
              <a:gd name="T78" fmla="*/ 75 w 93"/>
              <a:gd name="T79" fmla="*/ 18 h 90"/>
              <a:gd name="T80" fmla="*/ 63 w 93"/>
              <a:gd name="T81" fmla="*/ 18 h 90"/>
              <a:gd name="T82" fmla="*/ 59 w 93"/>
              <a:gd name="T83" fmla="*/ 22 h 90"/>
              <a:gd name="T84" fmla="*/ 63 w 93"/>
              <a:gd name="T85" fmla="*/ 25 h 90"/>
              <a:gd name="T86" fmla="*/ 67 w 93"/>
              <a:gd name="T87" fmla="*/ 22 h 90"/>
              <a:gd name="T88" fmla="*/ 63 w 93"/>
              <a:gd name="T89" fmla="*/ 18 h 90"/>
              <a:gd name="T90" fmla="*/ 51 w 93"/>
              <a:gd name="T91" fmla="*/ 18 h 90"/>
              <a:gd name="T92" fmla="*/ 48 w 93"/>
              <a:gd name="T93" fmla="*/ 22 h 90"/>
              <a:gd name="T94" fmla="*/ 51 w 93"/>
              <a:gd name="T95" fmla="*/ 25 h 90"/>
              <a:gd name="T96" fmla="*/ 55 w 93"/>
              <a:gd name="T97" fmla="*/ 22 h 90"/>
              <a:gd name="T98" fmla="*/ 51 w 93"/>
              <a:gd name="T99" fmla="*/ 18 h 90"/>
              <a:gd name="T100" fmla="*/ 27 w 93"/>
              <a:gd name="T101" fmla="*/ 18 h 90"/>
              <a:gd name="T102" fmla="*/ 12 w 93"/>
              <a:gd name="T103" fmla="*/ 33 h 90"/>
              <a:gd name="T104" fmla="*/ 27 w 93"/>
              <a:gd name="T105" fmla="*/ 48 h 90"/>
              <a:gd name="T106" fmla="*/ 43 w 93"/>
              <a:gd name="T107" fmla="*/ 33 h 90"/>
              <a:gd name="T108" fmla="*/ 27 w 93"/>
              <a:gd name="T109" fmla="*/ 18 h 90"/>
              <a:gd name="T110" fmla="*/ 55 w 93"/>
              <a:gd name="T111" fmla="*/ 82 h 90"/>
              <a:gd name="T112" fmla="*/ 38 w 93"/>
              <a:gd name="T113" fmla="*/ 53 h 90"/>
              <a:gd name="T114" fmla="*/ 28 w 93"/>
              <a:gd name="T115" fmla="*/ 69 h 90"/>
              <a:gd name="T116" fmla="*/ 18 w 93"/>
              <a:gd name="T117" fmla="*/ 53 h 90"/>
              <a:gd name="T118" fmla="*/ 0 w 93"/>
              <a:gd name="T119" fmla="*/ 82 h 90"/>
              <a:gd name="T120" fmla="*/ 55 w 93"/>
              <a:gd name="T121" fmla="*/ 82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3" h="90">
                <a:moveTo>
                  <a:pt x="44" y="0"/>
                </a:moveTo>
                <a:cubicBezTo>
                  <a:pt x="83" y="0"/>
                  <a:pt x="83" y="0"/>
                  <a:pt x="83" y="0"/>
                </a:cubicBezTo>
                <a:cubicBezTo>
                  <a:pt x="86" y="0"/>
                  <a:pt x="88" y="1"/>
                  <a:pt x="90" y="3"/>
                </a:cubicBezTo>
                <a:cubicBezTo>
                  <a:pt x="92" y="5"/>
                  <a:pt x="93" y="8"/>
                  <a:pt x="93" y="11"/>
                </a:cubicBezTo>
                <a:cubicBezTo>
                  <a:pt x="93" y="33"/>
                  <a:pt x="93" y="33"/>
                  <a:pt x="93" y="33"/>
                </a:cubicBezTo>
                <a:cubicBezTo>
                  <a:pt x="93" y="36"/>
                  <a:pt x="92" y="38"/>
                  <a:pt x="90" y="40"/>
                </a:cubicBezTo>
                <a:cubicBezTo>
                  <a:pt x="88" y="42"/>
                  <a:pt x="86" y="43"/>
                  <a:pt x="83" y="43"/>
                </a:cubicBezTo>
                <a:cubicBezTo>
                  <a:pt x="61" y="43"/>
                  <a:pt x="61" y="43"/>
                  <a:pt x="61" y="43"/>
                </a:cubicBezTo>
                <a:cubicBezTo>
                  <a:pt x="50" y="53"/>
                  <a:pt x="50" y="53"/>
                  <a:pt x="50" y="53"/>
                </a:cubicBezTo>
                <a:cubicBezTo>
                  <a:pt x="49" y="52"/>
                  <a:pt x="49" y="52"/>
                  <a:pt x="49" y="52"/>
                </a:cubicBezTo>
                <a:cubicBezTo>
                  <a:pt x="48" y="52"/>
                  <a:pt x="47" y="51"/>
                  <a:pt x="46" y="50"/>
                </a:cubicBezTo>
                <a:cubicBezTo>
                  <a:pt x="48" y="43"/>
                  <a:pt x="48" y="43"/>
                  <a:pt x="48" y="43"/>
                </a:cubicBezTo>
                <a:cubicBezTo>
                  <a:pt x="47" y="43"/>
                  <a:pt x="47" y="43"/>
                  <a:pt x="47" y="43"/>
                </a:cubicBezTo>
                <a:cubicBezTo>
                  <a:pt x="47" y="42"/>
                  <a:pt x="48" y="40"/>
                  <a:pt x="48" y="39"/>
                </a:cubicBezTo>
                <a:cubicBezTo>
                  <a:pt x="51" y="39"/>
                  <a:pt x="51" y="39"/>
                  <a:pt x="51" y="39"/>
                </a:cubicBezTo>
                <a:cubicBezTo>
                  <a:pt x="54" y="39"/>
                  <a:pt x="54" y="39"/>
                  <a:pt x="54" y="39"/>
                </a:cubicBezTo>
                <a:cubicBezTo>
                  <a:pt x="53" y="41"/>
                  <a:pt x="53" y="41"/>
                  <a:pt x="53" y="41"/>
                </a:cubicBezTo>
                <a:cubicBezTo>
                  <a:pt x="52" y="44"/>
                  <a:pt x="52" y="44"/>
                  <a:pt x="52" y="44"/>
                </a:cubicBezTo>
                <a:cubicBezTo>
                  <a:pt x="58" y="39"/>
                  <a:pt x="58" y="39"/>
                  <a:pt x="58" y="39"/>
                </a:cubicBezTo>
                <a:cubicBezTo>
                  <a:pt x="59" y="39"/>
                  <a:pt x="59" y="39"/>
                  <a:pt x="59" y="39"/>
                </a:cubicBezTo>
                <a:cubicBezTo>
                  <a:pt x="60" y="39"/>
                  <a:pt x="60" y="39"/>
                  <a:pt x="60" y="39"/>
                </a:cubicBezTo>
                <a:cubicBezTo>
                  <a:pt x="83" y="39"/>
                  <a:pt x="83" y="39"/>
                  <a:pt x="83" y="39"/>
                </a:cubicBezTo>
                <a:cubicBezTo>
                  <a:pt x="84" y="39"/>
                  <a:pt x="86" y="38"/>
                  <a:pt x="87" y="37"/>
                </a:cubicBezTo>
                <a:cubicBezTo>
                  <a:pt x="88" y="36"/>
                  <a:pt x="89" y="34"/>
                  <a:pt x="89" y="33"/>
                </a:cubicBezTo>
                <a:cubicBezTo>
                  <a:pt x="89" y="11"/>
                  <a:pt x="89" y="11"/>
                  <a:pt x="89" y="11"/>
                </a:cubicBezTo>
                <a:cubicBezTo>
                  <a:pt x="89" y="9"/>
                  <a:pt x="88" y="8"/>
                  <a:pt x="87" y="7"/>
                </a:cubicBezTo>
                <a:cubicBezTo>
                  <a:pt x="86" y="6"/>
                  <a:pt x="84" y="5"/>
                  <a:pt x="83" y="5"/>
                </a:cubicBezTo>
                <a:cubicBezTo>
                  <a:pt x="44" y="5"/>
                  <a:pt x="44" y="5"/>
                  <a:pt x="44" y="5"/>
                </a:cubicBezTo>
                <a:cubicBezTo>
                  <a:pt x="42" y="5"/>
                  <a:pt x="40" y="6"/>
                  <a:pt x="39" y="7"/>
                </a:cubicBezTo>
                <a:cubicBezTo>
                  <a:pt x="38" y="8"/>
                  <a:pt x="38" y="9"/>
                  <a:pt x="38" y="11"/>
                </a:cubicBezTo>
                <a:cubicBezTo>
                  <a:pt x="38" y="14"/>
                  <a:pt x="38" y="14"/>
                  <a:pt x="38" y="14"/>
                </a:cubicBezTo>
                <a:cubicBezTo>
                  <a:pt x="36" y="13"/>
                  <a:pt x="35" y="12"/>
                  <a:pt x="33" y="12"/>
                </a:cubicBezTo>
                <a:cubicBezTo>
                  <a:pt x="33" y="11"/>
                  <a:pt x="33" y="11"/>
                  <a:pt x="33" y="11"/>
                </a:cubicBezTo>
                <a:cubicBezTo>
                  <a:pt x="33" y="8"/>
                  <a:pt x="34" y="5"/>
                  <a:pt x="36" y="3"/>
                </a:cubicBezTo>
                <a:cubicBezTo>
                  <a:pt x="38" y="1"/>
                  <a:pt x="41" y="0"/>
                  <a:pt x="44" y="0"/>
                </a:cubicBezTo>
                <a:close/>
                <a:moveTo>
                  <a:pt x="75" y="18"/>
                </a:moveTo>
                <a:cubicBezTo>
                  <a:pt x="73" y="18"/>
                  <a:pt x="71" y="19"/>
                  <a:pt x="71" y="22"/>
                </a:cubicBezTo>
                <a:cubicBezTo>
                  <a:pt x="71" y="24"/>
                  <a:pt x="73" y="25"/>
                  <a:pt x="75" y="25"/>
                </a:cubicBezTo>
                <a:cubicBezTo>
                  <a:pt x="77" y="25"/>
                  <a:pt x="79" y="24"/>
                  <a:pt x="79" y="22"/>
                </a:cubicBezTo>
                <a:cubicBezTo>
                  <a:pt x="79" y="19"/>
                  <a:pt x="77" y="18"/>
                  <a:pt x="75" y="18"/>
                </a:cubicBezTo>
                <a:close/>
                <a:moveTo>
                  <a:pt x="63" y="18"/>
                </a:moveTo>
                <a:cubicBezTo>
                  <a:pt x="61" y="18"/>
                  <a:pt x="59" y="19"/>
                  <a:pt x="59" y="22"/>
                </a:cubicBezTo>
                <a:cubicBezTo>
                  <a:pt x="59" y="24"/>
                  <a:pt x="61" y="25"/>
                  <a:pt x="63" y="25"/>
                </a:cubicBezTo>
                <a:cubicBezTo>
                  <a:pt x="65" y="25"/>
                  <a:pt x="67" y="24"/>
                  <a:pt x="67" y="22"/>
                </a:cubicBezTo>
                <a:cubicBezTo>
                  <a:pt x="67" y="19"/>
                  <a:pt x="65" y="18"/>
                  <a:pt x="63" y="18"/>
                </a:cubicBezTo>
                <a:close/>
                <a:moveTo>
                  <a:pt x="51" y="18"/>
                </a:moveTo>
                <a:cubicBezTo>
                  <a:pt x="49" y="18"/>
                  <a:pt x="48" y="19"/>
                  <a:pt x="48" y="22"/>
                </a:cubicBezTo>
                <a:cubicBezTo>
                  <a:pt x="48" y="24"/>
                  <a:pt x="49" y="25"/>
                  <a:pt x="51" y="25"/>
                </a:cubicBezTo>
                <a:cubicBezTo>
                  <a:pt x="54" y="25"/>
                  <a:pt x="55" y="24"/>
                  <a:pt x="55" y="22"/>
                </a:cubicBezTo>
                <a:cubicBezTo>
                  <a:pt x="55" y="19"/>
                  <a:pt x="54" y="18"/>
                  <a:pt x="51" y="18"/>
                </a:cubicBezTo>
                <a:close/>
                <a:moveTo>
                  <a:pt x="27" y="18"/>
                </a:moveTo>
                <a:cubicBezTo>
                  <a:pt x="19" y="18"/>
                  <a:pt x="12" y="24"/>
                  <a:pt x="12" y="33"/>
                </a:cubicBezTo>
                <a:cubicBezTo>
                  <a:pt x="12" y="42"/>
                  <a:pt x="19" y="48"/>
                  <a:pt x="27" y="48"/>
                </a:cubicBezTo>
                <a:cubicBezTo>
                  <a:pt x="36" y="48"/>
                  <a:pt x="43" y="42"/>
                  <a:pt x="43" y="33"/>
                </a:cubicBezTo>
                <a:cubicBezTo>
                  <a:pt x="43" y="24"/>
                  <a:pt x="36" y="18"/>
                  <a:pt x="27" y="18"/>
                </a:cubicBezTo>
                <a:close/>
                <a:moveTo>
                  <a:pt x="55" y="82"/>
                </a:moveTo>
                <a:cubicBezTo>
                  <a:pt x="55" y="67"/>
                  <a:pt x="47" y="57"/>
                  <a:pt x="38" y="53"/>
                </a:cubicBezTo>
                <a:cubicBezTo>
                  <a:pt x="28" y="69"/>
                  <a:pt x="28" y="69"/>
                  <a:pt x="28" y="69"/>
                </a:cubicBezTo>
                <a:cubicBezTo>
                  <a:pt x="18" y="53"/>
                  <a:pt x="18" y="53"/>
                  <a:pt x="18" y="53"/>
                </a:cubicBezTo>
                <a:cubicBezTo>
                  <a:pt x="8" y="57"/>
                  <a:pt x="0" y="66"/>
                  <a:pt x="0" y="82"/>
                </a:cubicBezTo>
                <a:cubicBezTo>
                  <a:pt x="20" y="90"/>
                  <a:pt x="38" y="89"/>
                  <a:pt x="55" y="82"/>
                </a:cubicBezTo>
                <a:close/>
              </a:path>
            </a:pathLst>
          </a:custGeom>
          <a:solidFill>
            <a:srgbClr val="3A3E4A"/>
          </a:solidFill>
          <a:ln>
            <a:noFill/>
          </a:ln>
        </p:spPr>
        <p:txBody>
          <a:bodyPr vert="horz" wrap="square" lIns="121917" tIns="60958" rIns="121917" bIns="60958" numCol="1" anchor="t" anchorCtr="0" compatLnSpc="1"/>
          <a:lstStyle/>
          <a:p>
            <a:pPr>
              <a:defRPr/>
            </a:pPr>
            <a:endParaRPr lang="zh-CN" altLang="en-US" kern="0">
              <a:solidFill>
                <a:sysClr val="windowText" lastClr="000000"/>
              </a:solidFill>
            </a:endParaRPr>
          </a:p>
        </p:txBody>
      </p:sp>
      <p:sp>
        <p:nvSpPr>
          <p:cNvPr id="27" name="椭圆 26"/>
          <p:cNvSpPr/>
          <p:nvPr/>
        </p:nvSpPr>
        <p:spPr>
          <a:xfrm>
            <a:off x="5352851" y="1690222"/>
            <a:ext cx="1479626" cy="1480161"/>
          </a:xfrm>
          <a:prstGeom prst="ellipse">
            <a:avLst/>
          </a:prstGeom>
          <a:solidFill>
            <a:srgbClr val="3A3E4A"/>
          </a:solidFill>
          <a:ln w="25400" cap="flat" cmpd="sng" algn="ctr">
            <a:noFill/>
            <a:prstDash val="solid"/>
          </a:ln>
          <a:effectLst/>
        </p:spPr>
        <p:txBody>
          <a:bodyPr lIns="121917" tIns="60958" rIns="121917" bIns="60958" rtlCol="0" anchor="ctr"/>
          <a:lstStyle/>
          <a:p>
            <a:pPr algn="ctr">
              <a:defRPr/>
            </a:pPr>
            <a:endParaRPr lang="zh-CN" altLang="en-US" kern="0">
              <a:solidFill>
                <a:sysClr val="window" lastClr="FFFFFF"/>
              </a:solidFill>
              <a:latin typeface="Calibri" panose="020F0502020204030204"/>
              <a:ea typeface="宋体" panose="02010600030101010101" pitchFamily="2" charset="-122"/>
            </a:endParaRPr>
          </a:p>
        </p:txBody>
      </p:sp>
      <p:sp>
        <p:nvSpPr>
          <p:cNvPr id="28" name="矩形 27"/>
          <p:cNvSpPr/>
          <p:nvPr/>
        </p:nvSpPr>
        <p:spPr>
          <a:xfrm>
            <a:off x="5355332" y="1942401"/>
            <a:ext cx="1422587" cy="1369602"/>
          </a:xfrm>
          <a:prstGeom prst="rect">
            <a:avLst/>
          </a:prstGeom>
        </p:spPr>
        <p:txBody>
          <a:bodyPr wrap="square" lIns="121917" tIns="60958" rIns="121917" bIns="60958">
            <a:spAutoFit/>
          </a:bodyPr>
          <a:lstStyle/>
          <a:p>
            <a:pPr algn="ctr">
              <a:defRPr/>
            </a:pPr>
            <a:r>
              <a:rPr lang="en-US" altLang="zh-CN" sz="2700" kern="0" dirty="0">
                <a:solidFill>
                  <a:sysClr val="window" lastClr="FFFFFF"/>
                </a:solidFill>
                <a:latin typeface="汉仪菱心体简" panose="02010609000101010101" pitchFamily="49" charset="-122"/>
                <a:ea typeface="汉仪菱心体简" panose="02010609000101010101" pitchFamily="49" charset="-122"/>
              </a:rPr>
              <a:t>Add</a:t>
            </a:r>
          </a:p>
          <a:p>
            <a:pPr algn="ctr">
              <a:defRPr/>
            </a:pPr>
            <a:r>
              <a:rPr lang="en-US" altLang="zh-CN" sz="2700" kern="0" dirty="0">
                <a:solidFill>
                  <a:sysClr val="window" lastClr="FFFFFF"/>
                </a:solidFill>
                <a:latin typeface="汉仪菱心体简" panose="02010609000101010101" pitchFamily="49" charset="-122"/>
                <a:ea typeface="汉仪菱心体简" panose="02010609000101010101" pitchFamily="49" charset="-122"/>
              </a:rPr>
              <a:t>Tittle</a:t>
            </a:r>
          </a:p>
          <a:p>
            <a:pPr algn="ctr">
              <a:defRPr/>
            </a:pPr>
            <a:endParaRPr lang="zh-CN" altLang="en-US" sz="2700" kern="0" dirty="0">
              <a:solidFill>
                <a:sysClr val="window" lastClr="FFFFFF"/>
              </a:solidFill>
              <a:latin typeface="汉仪菱心体简" panose="02010609000101010101" pitchFamily="49" charset="-122"/>
              <a:ea typeface="汉仪菱心体简" panose="02010609000101010101" pitchFamily="49"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2000">
        <p15:prstTrans prst="wind"/>
      </p:transition>
    </mc:Choice>
    <mc:Fallback xmlns="">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28"/>
                                        </p:tgtEl>
                                        <p:attrNameLst>
                                          <p:attrName>style.visibility</p:attrName>
                                        </p:attrNameLst>
                                      </p:cBhvr>
                                      <p:to>
                                        <p:strVal val="visible"/>
                                      </p:to>
                                    </p:set>
                                    <p:animEffect transition="in" filter="fade">
                                      <p:cBhvr>
                                        <p:cTn id="13" dur="500"/>
                                        <p:tgtEl>
                                          <p:spTgt spid="2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outVertical)">
                                      <p:cBhvr>
                                        <p:cTn id="17" dur="500"/>
                                        <p:tgtEl>
                                          <p:spTgt spid="7"/>
                                        </p:tgtEl>
                                      </p:cBhvr>
                                    </p:animEffect>
                                  </p:childTnLst>
                                </p:cTn>
                              </p:par>
                              <p:par>
                                <p:cTn id="18" presetID="22" presetClass="entr" presetSubtype="1" fill="hold"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500"/>
                                        <p:tgtEl>
                                          <p:spTgt spid="8"/>
                                        </p:tgtEl>
                                      </p:cBhvr>
                                    </p:animEffect>
                                  </p:childTnLst>
                                </p:cTn>
                              </p:par>
                              <p:par>
                                <p:cTn id="21" presetID="22" presetClass="entr" presetSubtype="1"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par>
                                <p:cTn id="24" presetID="22" presetClass="entr" presetSubtype="1" fill="hold"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ipe(up)">
                                      <p:cBhvr>
                                        <p:cTn id="26" dur="500"/>
                                        <p:tgtEl>
                                          <p:spTgt spid="9"/>
                                        </p:tgtEl>
                                      </p:cBhvr>
                                    </p:animEffect>
                                  </p:childTnLst>
                                </p:cTn>
                              </p:par>
                            </p:childTnLst>
                          </p:cTn>
                        </p:par>
                        <p:par>
                          <p:cTn id="27" fill="hold">
                            <p:stCondLst>
                              <p:cond delay="1500"/>
                            </p:stCondLst>
                            <p:childTnLst>
                              <p:par>
                                <p:cTn id="28" presetID="53" presetClass="entr" presetSubtype="16"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p:cTn id="30" dur="500" fill="hold"/>
                                        <p:tgtEl>
                                          <p:spTgt spid="11"/>
                                        </p:tgtEl>
                                        <p:attrNameLst>
                                          <p:attrName>ppt_w</p:attrName>
                                        </p:attrNameLst>
                                      </p:cBhvr>
                                      <p:tavLst>
                                        <p:tav tm="0">
                                          <p:val>
                                            <p:fltVal val="0"/>
                                          </p:val>
                                        </p:tav>
                                        <p:tav tm="100000">
                                          <p:val>
                                            <p:strVal val="#ppt_w"/>
                                          </p:val>
                                        </p:tav>
                                      </p:tavLst>
                                    </p:anim>
                                    <p:anim calcmode="lin" valueType="num">
                                      <p:cBhvr>
                                        <p:cTn id="31" dur="500" fill="hold"/>
                                        <p:tgtEl>
                                          <p:spTgt spid="11"/>
                                        </p:tgtEl>
                                        <p:attrNameLst>
                                          <p:attrName>ppt_h</p:attrName>
                                        </p:attrNameLst>
                                      </p:cBhvr>
                                      <p:tavLst>
                                        <p:tav tm="0">
                                          <p:val>
                                            <p:fltVal val="0"/>
                                          </p:val>
                                        </p:tav>
                                        <p:tav tm="100000">
                                          <p:val>
                                            <p:strVal val="#ppt_h"/>
                                          </p:val>
                                        </p:tav>
                                      </p:tavLst>
                                    </p:anim>
                                    <p:animEffect transition="in" filter="fade">
                                      <p:cBhvr>
                                        <p:cTn id="32" dur="500"/>
                                        <p:tgtEl>
                                          <p:spTgt spid="11"/>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Effect transition="in" filter="fade">
                                      <p:cBhvr>
                                        <p:cTn id="37" dur="500"/>
                                        <p:tgtEl>
                                          <p:spTgt spid="14"/>
                                        </p:tgtEl>
                                      </p:cBhvr>
                                    </p:animEffect>
                                  </p:childTnLst>
                                </p:cTn>
                              </p:par>
                              <p:par>
                                <p:cTn id="38" presetID="53" presetClass="entr" presetSubtype="16" fill="hold" grpId="0" nodeType="withEffect">
                                  <p:stCondLst>
                                    <p:cond delay="0"/>
                                  </p:stCondLst>
                                  <p:childTnLst>
                                    <p:set>
                                      <p:cBhvr>
                                        <p:cTn id="39" dur="1" fill="hold">
                                          <p:stCondLst>
                                            <p:cond delay="0"/>
                                          </p:stCondLst>
                                        </p:cTn>
                                        <p:tgtEl>
                                          <p:spTgt spid="15"/>
                                        </p:tgtEl>
                                        <p:attrNameLst>
                                          <p:attrName>style.visibility</p:attrName>
                                        </p:attrNameLst>
                                      </p:cBhvr>
                                      <p:to>
                                        <p:strVal val="visible"/>
                                      </p:to>
                                    </p:set>
                                    <p:anim calcmode="lin" valueType="num">
                                      <p:cBhvr>
                                        <p:cTn id="40" dur="500" fill="hold"/>
                                        <p:tgtEl>
                                          <p:spTgt spid="15"/>
                                        </p:tgtEl>
                                        <p:attrNameLst>
                                          <p:attrName>ppt_w</p:attrName>
                                        </p:attrNameLst>
                                      </p:cBhvr>
                                      <p:tavLst>
                                        <p:tav tm="0">
                                          <p:val>
                                            <p:fltVal val="0"/>
                                          </p:val>
                                        </p:tav>
                                        <p:tav tm="100000">
                                          <p:val>
                                            <p:strVal val="#ppt_w"/>
                                          </p:val>
                                        </p:tav>
                                      </p:tavLst>
                                    </p:anim>
                                    <p:anim calcmode="lin" valueType="num">
                                      <p:cBhvr>
                                        <p:cTn id="41" dur="500" fill="hold"/>
                                        <p:tgtEl>
                                          <p:spTgt spid="15"/>
                                        </p:tgtEl>
                                        <p:attrNameLst>
                                          <p:attrName>ppt_h</p:attrName>
                                        </p:attrNameLst>
                                      </p:cBhvr>
                                      <p:tavLst>
                                        <p:tav tm="0">
                                          <p:val>
                                            <p:fltVal val="0"/>
                                          </p:val>
                                        </p:tav>
                                        <p:tav tm="100000">
                                          <p:val>
                                            <p:strVal val="#ppt_h"/>
                                          </p:val>
                                        </p:tav>
                                      </p:tavLst>
                                    </p:anim>
                                    <p:animEffect transition="in" filter="fade">
                                      <p:cBhvr>
                                        <p:cTn id="42" dur="500"/>
                                        <p:tgtEl>
                                          <p:spTgt spid="15"/>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500" fill="hold"/>
                                        <p:tgtEl>
                                          <p:spTgt spid="12"/>
                                        </p:tgtEl>
                                        <p:attrNameLst>
                                          <p:attrName>ppt_w</p:attrName>
                                        </p:attrNameLst>
                                      </p:cBhvr>
                                      <p:tavLst>
                                        <p:tav tm="0">
                                          <p:val>
                                            <p:fltVal val="0"/>
                                          </p:val>
                                        </p:tav>
                                        <p:tav tm="100000">
                                          <p:val>
                                            <p:strVal val="#ppt_w"/>
                                          </p:val>
                                        </p:tav>
                                      </p:tavLst>
                                    </p:anim>
                                    <p:anim calcmode="lin" valueType="num">
                                      <p:cBhvr>
                                        <p:cTn id="51" dur="500" fill="hold"/>
                                        <p:tgtEl>
                                          <p:spTgt spid="12"/>
                                        </p:tgtEl>
                                        <p:attrNameLst>
                                          <p:attrName>ppt_h</p:attrName>
                                        </p:attrNameLst>
                                      </p:cBhvr>
                                      <p:tavLst>
                                        <p:tav tm="0">
                                          <p:val>
                                            <p:fltVal val="0"/>
                                          </p:val>
                                        </p:tav>
                                        <p:tav tm="100000">
                                          <p:val>
                                            <p:strVal val="#ppt_h"/>
                                          </p:val>
                                        </p:tav>
                                      </p:tavLst>
                                    </p:anim>
                                    <p:animEffect transition="in" filter="fade">
                                      <p:cBhvr>
                                        <p:cTn id="52" dur="500"/>
                                        <p:tgtEl>
                                          <p:spTgt spid="12"/>
                                        </p:tgtEl>
                                      </p:cBhvr>
                                    </p:animEffect>
                                  </p:childTnLst>
                                </p:cTn>
                              </p:par>
                            </p:childTnLst>
                          </p:cTn>
                        </p:par>
                        <p:par>
                          <p:cTn id="53" fill="hold">
                            <p:stCondLst>
                              <p:cond delay="2000"/>
                            </p:stCondLst>
                            <p:childTnLst>
                              <p:par>
                                <p:cTn id="54" presetID="10" presetClass="entr" presetSubtype="0"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500"/>
                                        <p:tgtEl>
                                          <p:spTgt spid="23"/>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fade">
                                      <p:cBhvr>
                                        <p:cTn id="59" dur="500"/>
                                        <p:tgtEl>
                                          <p:spTgt spid="26"/>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fade">
                                      <p:cBhvr>
                                        <p:cTn id="62" dur="500"/>
                                        <p:tgtEl>
                                          <p:spTgt spid="22"/>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fade">
                                      <p:cBhvr>
                                        <p:cTn id="65" dur="500"/>
                                        <p:tgtEl>
                                          <p:spTgt spid="24"/>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500"/>
                                        <p:tgtEl>
                                          <p:spTgt spid="25"/>
                                        </p:tgtEl>
                                      </p:cBhvr>
                                    </p:animEffect>
                                  </p:childTnLst>
                                </p:cTn>
                              </p:par>
                            </p:childTnLst>
                          </p:cTn>
                        </p:par>
                        <p:par>
                          <p:cTn id="69" fill="hold">
                            <p:stCondLst>
                              <p:cond delay="2500"/>
                            </p:stCondLst>
                            <p:childTnLst>
                              <p:par>
                                <p:cTn id="70" presetID="22" presetClass="entr" presetSubtype="2" fill="hold" grpId="0" nodeType="afterEffect">
                                  <p:stCondLst>
                                    <p:cond delay="0"/>
                                  </p:stCondLst>
                                  <p:childTnLst>
                                    <p:set>
                                      <p:cBhvr>
                                        <p:cTn id="71" dur="1" fill="hold">
                                          <p:stCondLst>
                                            <p:cond delay="0"/>
                                          </p:stCondLst>
                                        </p:cTn>
                                        <p:tgtEl>
                                          <p:spTgt spid="21"/>
                                        </p:tgtEl>
                                        <p:attrNameLst>
                                          <p:attrName>style.visibility</p:attrName>
                                        </p:attrNameLst>
                                      </p:cBhvr>
                                      <p:to>
                                        <p:strVal val="visible"/>
                                      </p:to>
                                    </p:set>
                                    <p:animEffect transition="in" filter="wipe(right)">
                                      <p:cBhvr>
                                        <p:cTn id="72" dur="500"/>
                                        <p:tgtEl>
                                          <p:spTgt spid="21"/>
                                        </p:tgtEl>
                                      </p:cBhvr>
                                    </p:animEffect>
                                  </p:childTnLst>
                                </p:cTn>
                              </p:par>
                              <p:par>
                                <p:cTn id="73" presetID="22" presetClass="entr" presetSubtype="2" fill="hold" grpId="0" nodeType="withEffect">
                                  <p:stCondLst>
                                    <p:cond delay="0"/>
                                  </p:stCondLst>
                                  <p:childTnLst>
                                    <p:set>
                                      <p:cBhvr>
                                        <p:cTn id="74" dur="1" fill="hold">
                                          <p:stCondLst>
                                            <p:cond delay="0"/>
                                          </p:stCondLst>
                                        </p:cTn>
                                        <p:tgtEl>
                                          <p:spTgt spid="20"/>
                                        </p:tgtEl>
                                        <p:attrNameLst>
                                          <p:attrName>style.visibility</p:attrName>
                                        </p:attrNameLst>
                                      </p:cBhvr>
                                      <p:to>
                                        <p:strVal val="visible"/>
                                      </p:to>
                                    </p:set>
                                    <p:animEffect transition="in" filter="wipe(right)">
                                      <p:cBhvr>
                                        <p:cTn id="75" dur="500"/>
                                        <p:tgtEl>
                                          <p:spTgt spid="20"/>
                                        </p:tgtEl>
                                      </p:cBhvr>
                                    </p:animEffect>
                                  </p:childTnLst>
                                </p:cTn>
                              </p:par>
                              <p:par>
                                <p:cTn id="76" presetID="22" presetClass="entr" presetSubtype="1" fill="hold" grpId="0" nodeType="withEffect">
                                  <p:stCondLst>
                                    <p:cond delay="0"/>
                                  </p:stCondLst>
                                  <p:childTnLst>
                                    <p:set>
                                      <p:cBhvr>
                                        <p:cTn id="77" dur="1" fill="hold">
                                          <p:stCondLst>
                                            <p:cond delay="0"/>
                                          </p:stCondLst>
                                        </p:cTn>
                                        <p:tgtEl>
                                          <p:spTgt spid="19"/>
                                        </p:tgtEl>
                                        <p:attrNameLst>
                                          <p:attrName>style.visibility</p:attrName>
                                        </p:attrNameLst>
                                      </p:cBhvr>
                                      <p:to>
                                        <p:strVal val="visible"/>
                                      </p:to>
                                    </p:set>
                                    <p:animEffect transition="in" filter="wipe(up)">
                                      <p:cBhvr>
                                        <p:cTn id="78" dur="500"/>
                                        <p:tgtEl>
                                          <p:spTgt spid="19"/>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18"/>
                                        </p:tgtEl>
                                        <p:attrNameLst>
                                          <p:attrName>style.visibility</p:attrName>
                                        </p:attrNameLst>
                                      </p:cBhvr>
                                      <p:to>
                                        <p:strVal val="visible"/>
                                      </p:to>
                                    </p:set>
                                    <p:animEffect transition="in" filter="wipe(left)">
                                      <p:cBhvr>
                                        <p:cTn id="81" dur="500"/>
                                        <p:tgtEl>
                                          <p:spTgt spid="18"/>
                                        </p:tgtEl>
                                      </p:cBhvr>
                                    </p:animEffect>
                                  </p:childTnLst>
                                </p:cTn>
                              </p:par>
                              <p:par>
                                <p:cTn id="82" presetID="22" presetClass="entr" presetSubtype="8" fill="hold" grpId="0" nodeType="withEffect">
                                  <p:stCondLst>
                                    <p:cond delay="0"/>
                                  </p:stCondLst>
                                  <p:childTnLst>
                                    <p:set>
                                      <p:cBhvr>
                                        <p:cTn id="83" dur="1" fill="hold">
                                          <p:stCondLst>
                                            <p:cond delay="0"/>
                                          </p:stCondLst>
                                        </p:cTn>
                                        <p:tgtEl>
                                          <p:spTgt spid="17"/>
                                        </p:tgtEl>
                                        <p:attrNameLst>
                                          <p:attrName>style.visibility</p:attrName>
                                        </p:attrNameLst>
                                      </p:cBhvr>
                                      <p:to>
                                        <p:strVal val="visible"/>
                                      </p:to>
                                    </p:set>
                                    <p:animEffect transition="in" filter="wipe(left)">
                                      <p:cBhvr>
                                        <p:cTn id="8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p:bldP spid="18" grpId="0"/>
      <p:bldP spid="19" grpId="0"/>
      <p:bldP spid="20" grpId="0"/>
      <p:bldP spid="21" grpId="0"/>
      <p:bldP spid="22" grpId="0" animBg="1"/>
      <p:bldP spid="23" grpId="0" animBg="1"/>
      <p:bldP spid="24" grpId="0" animBg="1"/>
      <p:bldP spid="25" grpId="0" animBg="1"/>
      <p:bldP spid="26" grpId="0" animBg="1"/>
      <p:bldP spid="28"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cxnSp>
        <p:nvCxnSpPr>
          <p:cNvPr id="108" name="直接连接符 107"/>
          <p:cNvCxnSpPr/>
          <p:nvPr/>
        </p:nvCxnSpPr>
        <p:spPr>
          <a:xfrm>
            <a:off x="502242" y="837506"/>
            <a:ext cx="10561516"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109" name="组合 108"/>
          <p:cNvGrpSpPr/>
          <p:nvPr/>
        </p:nvGrpSpPr>
        <p:grpSpPr>
          <a:xfrm>
            <a:off x="584925" y="398422"/>
            <a:ext cx="4446461" cy="405971"/>
            <a:chOff x="534571" y="319364"/>
            <a:chExt cx="5928620" cy="541295"/>
          </a:xfrm>
        </p:grpSpPr>
        <p:sp>
          <p:nvSpPr>
            <p:cNvPr id="110" name="文本框 23"/>
            <p:cNvSpPr txBox="1"/>
            <p:nvPr/>
          </p:nvSpPr>
          <p:spPr>
            <a:xfrm>
              <a:off x="665958" y="319364"/>
              <a:ext cx="2609434" cy="533480"/>
            </a:xfrm>
            <a:prstGeom prst="rect">
              <a:avLst/>
            </a:prstGeom>
            <a:noFill/>
          </p:spPr>
          <p:txBody>
            <a:bodyPr wrap="none" rtlCol="0">
              <a:spAutoFit/>
            </a:bodyPr>
            <a:lstStyle/>
            <a:p>
              <a:r>
                <a:rPr lang="en-US" altLang="zh-CN" sz="2000" dirty="0">
                  <a:solidFill>
                    <a:srgbClr val="3A3E4A"/>
                  </a:solidFill>
                  <a:latin typeface="微软雅黑" panose="020B0503020204020204" pitchFamily="34" charset="-122"/>
                  <a:ea typeface="微软雅黑" panose="020B0503020204020204" pitchFamily="34" charset="-122"/>
                </a:rPr>
                <a:t>Add tittle text</a:t>
              </a:r>
              <a:r>
                <a:rPr lang="zh-CN" altLang="en-US" sz="2000" dirty="0">
                  <a:solidFill>
                    <a:srgbClr val="3A3E4A"/>
                  </a:solidFill>
                  <a:latin typeface="微软雅黑" panose="020B0503020204020204" pitchFamily="34" charset="-122"/>
                  <a:ea typeface="微软雅黑" panose="020B0503020204020204" pitchFamily="34" charset="-122"/>
                </a:rPr>
                <a:t> </a:t>
              </a:r>
            </a:p>
          </p:txBody>
        </p:sp>
        <p:sp>
          <p:nvSpPr>
            <p:cNvPr id="111" name="等腰三角形 110"/>
            <p:cNvSpPr/>
            <p:nvPr/>
          </p:nvSpPr>
          <p:spPr>
            <a:xfrm rot="16200000" flipH="1" flipV="1">
              <a:off x="439198" y="481327"/>
              <a:ext cx="382225" cy="191480"/>
            </a:xfrm>
            <a:prstGeom prst="triangle">
              <a:avLst/>
            </a:prstGeom>
            <a:solidFill>
              <a:srgbClr val="3A3E4A"/>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latin typeface="+mj-ea"/>
                <a:ea typeface="+mj-ea"/>
              </a:endParaRPr>
            </a:p>
          </p:txBody>
        </p:sp>
        <p:sp>
          <p:nvSpPr>
            <p:cNvPr id="112" name="文本框 23"/>
            <p:cNvSpPr txBox="1"/>
            <p:nvPr/>
          </p:nvSpPr>
          <p:spPr>
            <a:xfrm>
              <a:off x="3010961" y="429773"/>
              <a:ext cx="3452230" cy="430886"/>
            </a:xfrm>
            <a:prstGeom prst="rect">
              <a:avLst/>
            </a:prstGeom>
            <a:noFill/>
          </p:spPr>
          <p:txBody>
            <a:bodyPr wrap="none" rtlCol="0">
              <a:spAutoFit/>
            </a:bodyPr>
            <a:lstStyle/>
            <a:p>
              <a:r>
                <a:rPr lang="en-US" altLang="zh-CN" sz="1500" dirty="0">
                  <a:solidFill>
                    <a:schemeClr val="tx1">
                      <a:lumMod val="60000"/>
                      <a:lumOff val="40000"/>
                    </a:schemeClr>
                  </a:solidFill>
                  <a:latin typeface="+mj-ea"/>
                  <a:ea typeface="+mj-ea"/>
                </a:rPr>
                <a:t>  Click here to add Title</a:t>
              </a:r>
              <a:endParaRPr lang="zh-CN" altLang="en-US" sz="1500" dirty="0">
                <a:solidFill>
                  <a:schemeClr val="tx1">
                    <a:lumMod val="60000"/>
                    <a:lumOff val="40000"/>
                  </a:schemeClr>
                </a:solidFill>
                <a:latin typeface="+mj-ea"/>
                <a:ea typeface="+mj-ea"/>
              </a:endParaRPr>
            </a:p>
          </p:txBody>
        </p:sp>
      </p:grpSp>
      <p:sp>
        <p:nvSpPr>
          <p:cNvPr id="7" name="MH_SubTitle_3"/>
          <p:cNvSpPr/>
          <p:nvPr>
            <p:custDataLst>
              <p:tags r:id="rId1"/>
            </p:custDataLst>
          </p:nvPr>
        </p:nvSpPr>
        <p:spPr>
          <a:xfrm flipH="1">
            <a:off x="7228885" y="2318624"/>
            <a:ext cx="1698962" cy="2730341"/>
          </a:xfrm>
          <a:custGeom>
            <a:avLst/>
            <a:gdLst>
              <a:gd name="connsiteX0" fmla="*/ 0 w 885371"/>
              <a:gd name="connsiteY0" fmla="*/ 0 h 1422400"/>
              <a:gd name="connsiteX1" fmla="*/ 885371 w 885371"/>
              <a:gd name="connsiteY1" fmla="*/ 203200 h 1422400"/>
              <a:gd name="connsiteX2" fmla="*/ 885371 w 885371"/>
              <a:gd name="connsiteY2" fmla="*/ 1219200 h 1422400"/>
              <a:gd name="connsiteX3" fmla="*/ 14514 w 885371"/>
              <a:gd name="connsiteY3" fmla="*/ 1422400 h 1422400"/>
              <a:gd name="connsiteX4" fmla="*/ 0 w 885371"/>
              <a:gd name="connsiteY4" fmla="*/ 0 h 1422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371" h="1422400">
                <a:moveTo>
                  <a:pt x="0" y="0"/>
                </a:moveTo>
                <a:lnTo>
                  <a:pt x="885371" y="203200"/>
                </a:lnTo>
                <a:lnTo>
                  <a:pt x="885371" y="1219200"/>
                </a:lnTo>
                <a:lnTo>
                  <a:pt x="14514" y="1422400"/>
                </a:lnTo>
                <a:lnTo>
                  <a:pt x="0" y="0"/>
                </a:lnTo>
                <a:close/>
              </a:path>
            </a:pathLst>
          </a:custGeom>
          <a:gradFill flip="none" rotWithShape="1">
            <a:gsLst>
              <a:gs pos="0">
                <a:srgbClr val="A5A5A5">
                  <a:lumMod val="5000"/>
                  <a:lumOff val="95000"/>
                </a:srgbClr>
              </a:gs>
              <a:gs pos="74000">
                <a:srgbClr val="A5A5A5">
                  <a:lumMod val="45000"/>
                  <a:lumOff val="55000"/>
                </a:srgbClr>
              </a:gs>
              <a:gs pos="83000">
                <a:srgbClr val="A5A5A5">
                  <a:lumMod val="45000"/>
                  <a:lumOff val="55000"/>
                </a:srgbClr>
              </a:gs>
              <a:gs pos="100000">
                <a:srgbClr val="A5A5A5">
                  <a:lumMod val="30000"/>
                  <a:lumOff val="70000"/>
                </a:srgbClr>
              </a:gs>
            </a:gsLst>
            <a:lin ang="8100000" scaled="1"/>
            <a:tileRect/>
          </a:gradFill>
          <a:ln w="12700" cap="flat" cmpd="sng" algn="ctr">
            <a:gradFill flip="none" rotWithShape="1">
              <a:gsLst>
                <a:gs pos="0">
                  <a:srgbClr val="A5A5A5">
                    <a:lumMod val="5000"/>
                    <a:lumOff val="95000"/>
                  </a:srgbClr>
                </a:gs>
                <a:gs pos="74000">
                  <a:srgbClr val="A5A5A5">
                    <a:lumMod val="45000"/>
                    <a:lumOff val="55000"/>
                  </a:srgbClr>
                </a:gs>
                <a:gs pos="83000">
                  <a:srgbClr val="A5A5A5">
                    <a:lumMod val="45000"/>
                    <a:lumOff val="55000"/>
                  </a:srgbClr>
                </a:gs>
                <a:gs pos="100000">
                  <a:srgbClr val="A5A5A5">
                    <a:lumMod val="30000"/>
                    <a:lumOff val="70000"/>
                  </a:srgbClr>
                </a:gs>
              </a:gsLst>
              <a:lin ang="18900000" scaled="1"/>
              <a:tileRect/>
            </a:gradFill>
            <a:prstDash val="solid"/>
            <a:miter lim="800000"/>
          </a:ln>
          <a:effectLst>
            <a:outerShdw blurRad="139700" dist="101600" dir="2700000" algn="tl" rotWithShape="0">
              <a:prstClr val="black">
                <a:alpha val="40000"/>
              </a:prstClr>
            </a:outerShdw>
          </a:effectLst>
        </p:spPr>
        <p:txBody>
          <a:bodyPr lIns="108009" tIns="54004" rIns="108009" bIns="54004" anchor="ctr">
            <a:normAutofit/>
          </a:bodyPr>
          <a:lstStyle/>
          <a:p>
            <a:pPr lvl="0" algn="ctr" defTabSz="914400">
              <a:defRPr/>
            </a:pPr>
            <a:r>
              <a:rPr lang="en-US" altLang="zh-CN" b="1" kern="0" dirty="0">
                <a:solidFill>
                  <a:srgbClr val="3A3E4A"/>
                </a:solidFill>
                <a:latin typeface="微软雅黑" panose="020B0503020204020204" pitchFamily="34" charset="-122"/>
                <a:ea typeface="微软雅黑" panose="020B0503020204020204" pitchFamily="34" charset="-122"/>
              </a:rPr>
              <a:t>the third quarter</a:t>
            </a:r>
          </a:p>
          <a:p>
            <a:pPr lvl="0" algn="ctr" defTabSz="914400">
              <a:defRPr/>
            </a:pPr>
            <a:r>
              <a:rPr kumimoji="0" lang="en-US" altLang="zh-CN" sz="1800" b="1" i="0" u="none" strike="noStrike" kern="0" cap="none" spc="0" normalizeH="0" baseline="0" noProof="0" dirty="0">
                <a:ln>
                  <a:noFill/>
                </a:ln>
                <a:solidFill>
                  <a:srgbClr val="3A3E4A"/>
                </a:solidFill>
                <a:effectLst/>
                <a:uLnTx/>
                <a:uFillTx/>
                <a:latin typeface="微软雅黑" panose="020B0503020204020204" pitchFamily="34" charset="-122"/>
                <a:ea typeface="微软雅黑" panose="020B0503020204020204" pitchFamily="34" charset="-122"/>
              </a:rPr>
              <a:t>Add title</a:t>
            </a:r>
            <a:endParaRPr kumimoji="0" lang="zh-CN" altLang="en-US" sz="3300" b="1" i="0" u="none" strike="noStrike" kern="0" cap="none" spc="0" normalizeH="0" baseline="0" noProof="0" dirty="0">
              <a:ln>
                <a:noFill/>
              </a:ln>
              <a:solidFill>
                <a:srgbClr val="3A3E4A"/>
              </a:solidFill>
              <a:effectLst/>
              <a:uLnTx/>
              <a:uFillTx/>
              <a:latin typeface="微软雅黑" panose="020B0503020204020204" pitchFamily="34" charset="-122"/>
              <a:ea typeface="微软雅黑" panose="020B0503020204020204" pitchFamily="34" charset="-122"/>
            </a:endParaRPr>
          </a:p>
        </p:txBody>
      </p:sp>
      <p:sp>
        <p:nvSpPr>
          <p:cNvPr id="8" name="MH_SubTitle_2"/>
          <p:cNvSpPr/>
          <p:nvPr>
            <p:custDataLst>
              <p:tags r:id="rId2"/>
            </p:custDataLst>
          </p:nvPr>
        </p:nvSpPr>
        <p:spPr>
          <a:xfrm flipH="1">
            <a:off x="5826207" y="2764929"/>
            <a:ext cx="1145768" cy="1839606"/>
          </a:xfrm>
          <a:custGeom>
            <a:avLst/>
            <a:gdLst>
              <a:gd name="connsiteX0" fmla="*/ 0 w 885371"/>
              <a:gd name="connsiteY0" fmla="*/ 0 h 1422400"/>
              <a:gd name="connsiteX1" fmla="*/ 885371 w 885371"/>
              <a:gd name="connsiteY1" fmla="*/ 203200 h 1422400"/>
              <a:gd name="connsiteX2" fmla="*/ 885371 w 885371"/>
              <a:gd name="connsiteY2" fmla="*/ 1219200 h 1422400"/>
              <a:gd name="connsiteX3" fmla="*/ 14514 w 885371"/>
              <a:gd name="connsiteY3" fmla="*/ 1422400 h 1422400"/>
              <a:gd name="connsiteX4" fmla="*/ 0 w 885371"/>
              <a:gd name="connsiteY4" fmla="*/ 0 h 1422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371" h="1422400">
                <a:moveTo>
                  <a:pt x="0" y="0"/>
                </a:moveTo>
                <a:lnTo>
                  <a:pt x="885371" y="203200"/>
                </a:lnTo>
                <a:lnTo>
                  <a:pt x="885371" y="1219200"/>
                </a:lnTo>
                <a:lnTo>
                  <a:pt x="14514" y="1422400"/>
                </a:lnTo>
                <a:lnTo>
                  <a:pt x="0" y="0"/>
                </a:lnTo>
                <a:close/>
              </a:path>
            </a:pathLst>
          </a:custGeom>
          <a:gradFill flip="none" rotWithShape="1">
            <a:gsLst>
              <a:gs pos="0">
                <a:srgbClr val="A5A5A5">
                  <a:lumMod val="5000"/>
                  <a:lumOff val="95000"/>
                </a:srgbClr>
              </a:gs>
              <a:gs pos="74000">
                <a:srgbClr val="A5A5A5">
                  <a:lumMod val="45000"/>
                  <a:lumOff val="55000"/>
                </a:srgbClr>
              </a:gs>
              <a:gs pos="83000">
                <a:srgbClr val="A5A5A5">
                  <a:lumMod val="45000"/>
                  <a:lumOff val="55000"/>
                </a:srgbClr>
              </a:gs>
              <a:gs pos="100000">
                <a:srgbClr val="A5A5A5">
                  <a:lumMod val="30000"/>
                  <a:lumOff val="70000"/>
                </a:srgbClr>
              </a:gs>
            </a:gsLst>
            <a:lin ang="8100000" scaled="1"/>
            <a:tileRect/>
          </a:gradFill>
          <a:ln w="12700" cap="flat" cmpd="sng" algn="ctr">
            <a:gradFill flip="none" rotWithShape="1">
              <a:gsLst>
                <a:gs pos="0">
                  <a:srgbClr val="A5A5A5">
                    <a:lumMod val="5000"/>
                    <a:lumOff val="95000"/>
                  </a:srgbClr>
                </a:gs>
                <a:gs pos="74000">
                  <a:srgbClr val="A5A5A5">
                    <a:lumMod val="45000"/>
                    <a:lumOff val="55000"/>
                  </a:srgbClr>
                </a:gs>
                <a:gs pos="83000">
                  <a:srgbClr val="A5A5A5">
                    <a:lumMod val="45000"/>
                    <a:lumOff val="55000"/>
                  </a:srgbClr>
                </a:gs>
                <a:gs pos="100000">
                  <a:srgbClr val="A5A5A5">
                    <a:lumMod val="30000"/>
                    <a:lumOff val="70000"/>
                  </a:srgbClr>
                </a:gs>
              </a:gsLst>
              <a:lin ang="18900000" scaled="1"/>
              <a:tileRect/>
            </a:gradFill>
            <a:prstDash val="solid"/>
            <a:miter lim="800000"/>
          </a:ln>
          <a:effectLst>
            <a:outerShdw blurRad="139700" dist="101600" dir="2700000" algn="tl" rotWithShape="0">
              <a:prstClr val="black">
                <a:alpha val="40000"/>
              </a:prstClr>
            </a:outerShdw>
          </a:effectLst>
        </p:spPr>
        <p:txBody>
          <a:bodyPr lIns="108009" tIns="54004" rIns="108009" bIns="54004" anchor="ctr">
            <a:normAutofit/>
          </a:bodyPr>
          <a:lstStyle/>
          <a:p>
            <a:pPr lvl="0" algn="ctr" defTabSz="914400">
              <a:defRPr/>
            </a:pPr>
            <a:r>
              <a:rPr lang="en-US" altLang="zh-CN" sz="1700" b="1" kern="0" dirty="0">
                <a:solidFill>
                  <a:srgbClr val="3A3E4A"/>
                </a:solidFill>
                <a:latin typeface="微软雅黑" panose="020B0503020204020204" pitchFamily="34" charset="-122"/>
                <a:ea typeface="微软雅黑" panose="020B0503020204020204" pitchFamily="34" charset="-122"/>
              </a:rPr>
              <a:t>Second quarter</a:t>
            </a:r>
          </a:p>
          <a:p>
            <a:pPr lvl="0" algn="ctr" defTabSz="914400">
              <a:defRPr/>
            </a:pPr>
            <a:r>
              <a:rPr kumimoji="0" lang="en-US" altLang="zh-CN" sz="1700" b="1" i="0" u="none" strike="noStrike" kern="0" cap="none" spc="0" normalizeH="0" baseline="0" noProof="0" dirty="0">
                <a:ln>
                  <a:noFill/>
                </a:ln>
                <a:solidFill>
                  <a:srgbClr val="3A3E4A"/>
                </a:solidFill>
                <a:effectLst/>
                <a:uLnTx/>
                <a:uFillTx/>
                <a:latin typeface="Britannic Bold" panose="020B0903060703020204" pitchFamily="34" charset="0"/>
                <a:ea typeface="微软雅黑" panose="020B0503020204020204" pitchFamily="34" charset="-122"/>
              </a:rPr>
              <a:t>Add title</a:t>
            </a:r>
            <a:endParaRPr kumimoji="0" lang="zh-CN" altLang="en-US" sz="1900" b="1" i="0" u="none" strike="noStrike" kern="0" cap="none" spc="0" normalizeH="0" baseline="0" noProof="0" dirty="0">
              <a:ln>
                <a:noFill/>
              </a:ln>
              <a:solidFill>
                <a:srgbClr val="3A3E4A"/>
              </a:solidFill>
              <a:effectLst/>
              <a:uLnTx/>
              <a:uFillTx/>
              <a:latin typeface="Britannic Bold" panose="020B0903060703020204" pitchFamily="34" charset="0"/>
              <a:ea typeface="微软雅黑" panose="020B0503020204020204" pitchFamily="34" charset="-122"/>
            </a:endParaRPr>
          </a:p>
        </p:txBody>
      </p:sp>
      <p:sp>
        <p:nvSpPr>
          <p:cNvPr id="9" name="MH_SubTitle_1"/>
          <p:cNvSpPr/>
          <p:nvPr>
            <p:custDataLst>
              <p:tags r:id="rId3"/>
            </p:custDataLst>
          </p:nvPr>
        </p:nvSpPr>
        <p:spPr>
          <a:xfrm flipH="1">
            <a:off x="4824835" y="3085595"/>
            <a:ext cx="744467" cy="1198274"/>
          </a:xfrm>
          <a:custGeom>
            <a:avLst/>
            <a:gdLst>
              <a:gd name="connsiteX0" fmla="*/ 0 w 885371"/>
              <a:gd name="connsiteY0" fmla="*/ 0 h 1422400"/>
              <a:gd name="connsiteX1" fmla="*/ 885371 w 885371"/>
              <a:gd name="connsiteY1" fmla="*/ 203200 h 1422400"/>
              <a:gd name="connsiteX2" fmla="*/ 885371 w 885371"/>
              <a:gd name="connsiteY2" fmla="*/ 1219200 h 1422400"/>
              <a:gd name="connsiteX3" fmla="*/ 14514 w 885371"/>
              <a:gd name="connsiteY3" fmla="*/ 1422400 h 1422400"/>
              <a:gd name="connsiteX4" fmla="*/ 0 w 885371"/>
              <a:gd name="connsiteY4" fmla="*/ 0 h 1422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371" h="1422400">
                <a:moveTo>
                  <a:pt x="0" y="0"/>
                </a:moveTo>
                <a:lnTo>
                  <a:pt x="885371" y="203200"/>
                </a:lnTo>
                <a:lnTo>
                  <a:pt x="885371" y="1219200"/>
                </a:lnTo>
                <a:lnTo>
                  <a:pt x="14514" y="1422400"/>
                </a:lnTo>
                <a:lnTo>
                  <a:pt x="0" y="0"/>
                </a:lnTo>
                <a:close/>
              </a:path>
            </a:pathLst>
          </a:custGeom>
          <a:gradFill flip="none" rotWithShape="1">
            <a:gsLst>
              <a:gs pos="0">
                <a:srgbClr val="A5A5A5">
                  <a:lumMod val="5000"/>
                  <a:lumOff val="95000"/>
                </a:srgbClr>
              </a:gs>
              <a:gs pos="74000">
                <a:srgbClr val="A5A5A5">
                  <a:lumMod val="45000"/>
                  <a:lumOff val="55000"/>
                </a:srgbClr>
              </a:gs>
              <a:gs pos="83000">
                <a:srgbClr val="A5A5A5">
                  <a:lumMod val="45000"/>
                  <a:lumOff val="55000"/>
                </a:srgbClr>
              </a:gs>
              <a:gs pos="100000">
                <a:srgbClr val="A5A5A5">
                  <a:lumMod val="30000"/>
                  <a:lumOff val="70000"/>
                </a:srgbClr>
              </a:gs>
            </a:gsLst>
            <a:lin ang="8100000" scaled="1"/>
            <a:tileRect/>
          </a:gradFill>
          <a:ln w="12700" cap="flat" cmpd="sng" algn="ctr">
            <a:gradFill flip="none" rotWithShape="1">
              <a:gsLst>
                <a:gs pos="0">
                  <a:srgbClr val="A5A5A5">
                    <a:lumMod val="5000"/>
                    <a:lumOff val="95000"/>
                  </a:srgbClr>
                </a:gs>
                <a:gs pos="74000">
                  <a:srgbClr val="A5A5A5">
                    <a:lumMod val="45000"/>
                    <a:lumOff val="55000"/>
                  </a:srgbClr>
                </a:gs>
                <a:gs pos="83000">
                  <a:srgbClr val="A5A5A5">
                    <a:lumMod val="45000"/>
                    <a:lumOff val="55000"/>
                  </a:srgbClr>
                </a:gs>
                <a:gs pos="100000">
                  <a:srgbClr val="A5A5A5">
                    <a:lumMod val="30000"/>
                    <a:lumOff val="70000"/>
                  </a:srgbClr>
                </a:gs>
              </a:gsLst>
              <a:lin ang="18900000" scaled="1"/>
              <a:tileRect/>
            </a:gradFill>
            <a:prstDash val="solid"/>
            <a:miter lim="800000"/>
          </a:ln>
          <a:effectLst>
            <a:outerShdw blurRad="139700" dist="101600" dir="2700000" algn="tl" rotWithShape="0">
              <a:prstClr val="black">
                <a:alpha val="40000"/>
              </a:prstClr>
            </a:outerShdw>
          </a:effectLst>
        </p:spPr>
        <p:txBody>
          <a:bodyPr lIns="108009" tIns="54004" rIns="108009" bIns="54004" anchor="ctr">
            <a:norm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900" b="1" i="0" u="none" strike="noStrike" kern="0" cap="none" spc="0" normalizeH="0" baseline="0" noProof="0" dirty="0">
                <a:ln>
                  <a:noFill/>
                </a:ln>
                <a:solidFill>
                  <a:srgbClr val="3A3E4A"/>
                </a:solidFill>
                <a:effectLst/>
                <a:uLnTx/>
                <a:uFillTx/>
                <a:latin typeface="微软雅黑" panose="020B0503020204020204" pitchFamily="34" charset="-122"/>
                <a:ea typeface="微软雅黑" panose="020B0503020204020204" pitchFamily="34" charset="-122"/>
              </a:rPr>
              <a:t>the first season</a:t>
            </a:r>
            <a:endParaRPr kumimoji="0" lang="en-US" altLang="zh-CN" sz="1200" b="1" i="0" u="none" strike="noStrike" kern="0" cap="none" spc="0" normalizeH="0" baseline="0" noProof="0" dirty="0">
              <a:ln>
                <a:noFill/>
              </a:ln>
              <a:solidFill>
                <a:srgbClr val="3A3E4A"/>
              </a:solidFill>
              <a:effectLst/>
              <a:uLnTx/>
              <a:uFillTx/>
              <a:latin typeface="微软雅黑" panose="020B0503020204020204" pitchFamily="34" charset="-122"/>
              <a:ea typeface="微软雅黑" panose="020B0503020204020204" pitchFamily="34" charset="-122"/>
            </a:endParaRPr>
          </a:p>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1100" b="0" i="0" u="none" strike="noStrike" kern="0" cap="none" spc="0" normalizeH="0" baseline="0" noProof="0" dirty="0">
                <a:ln>
                  <a:noFill/>
                </a:ln>
                <a:solidFill>
                  <a:srgbClr val="3A3E4A"/>
                </a:solidFill>
                <a:effectLst/>
                <a:uLnTx/>
                <a:uFillTx/>
                <a:latin typeface="Britannic Bold" panose="020B0903060703020204" pitchFamily="34" charset="0"/>
                <a:ea typeface="宋体" panose="02010600030101010101" pitchFamily="2" charset="-122"/>
              </a:rPr>
              <a:t>Add title</a:t>
            </a:r>
            <a:endParaRPr kumimoji="0" lang="zh-CN" altLang="en-US" sz="1100" b="0" i="0" u="none" strike="noStrike" kern="0" cap="none" spc="0" normalizeH="0" baseline="0" noProof="0" dirty="0">
              <a:ln>
                <a:noFill/>
              </a:ln>
              <a:solidFill>
                <a:srgbClr val="3A3E4A"/>
              </a:solidFill>
              <a:effectLst/>
              <a:uLnTx/>
              <a:uFillTx/>
              <a:latin typeface="Britannic Bold" panose="020B0903060703020204" pitchFamily="34" charset="0"/>
              <a:ea typeface="宋体" panose="02010600030101010101" pitchFamily="2" charset="-122"/>
            </a:endParaRPr>
          </a:p>
        </p:txBody>
      </p:sp>
      <p:sp>
        <p:nvSpPr>
          <p:cNvPr id="10" name="MH_SubTitle_4"/>
          <p:cNvSpPr/>
          <p:nvPr>
            <p:custDataLst>
              <p:tags r:id="rId4"/>
            </p:custDataLst>
          </p:nvPr>
        </p:nvSpPr>
        <p:spPr>
          <a:xfrm flipH="1">
            <a:off x="9184754" y="1741051"/>
            <a:ext cx="2420928" cy="3887362"/>
          </a:xfrm>
          <a:custGeom>
            <a:avLst/>
            <a:gdLst>
              <a:gd name="connsiteX0" fmla="*/ 0 w 885371"/>
              <a:gd name="connsiteY0" fmla="*/ 0 h 1422400"/>
              <a:gd name="connsiteX1" fmla="*/ 885371 w 885371"/>
              <a:gd name="connsiteY1" fmla="*/ 203200 h 1422400"/>
              <a:gd name="connsiteX2" fmla="*/ 885371 w 885371"/>
              <a:gd name="connsiteY2" fmla="*/ 1219200 h 1422400"/>
              <a:gd name="connsiteX3" fmla="*/ 14514 w 885371"/>
              <a:gd name="connsiteY3" fmla="*/ 1422400 h 1422400"/>
              <a:gd name="connsiteX4" fmla="*/ 0 w 885371"/>
              <a:gd name="connsiteY4" fmla="*/ 0 h 1422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371" h="1422400">
                <a:moveTo>
                  <a:pt x="0" y="0"/>
                </a:moveTo>
                <a:lnTo>
                  <a:pt x="885371" y="203200"/>
                </a:lnTo>
                <a:lnTo>
                  <a:pt x="885371" y="1219200"/>
                </a:lnTo>
                <a:lnTo>
                  <a:pt x="14514" y="1422400"/>
                </a:lnTo>
                <a:lnTo>
                  <a:pt x="0" y="0"/>
                </a:lnTo>
                <a:close/>
              </a:path>
            </a:pathLst>
          </a:custGeom>
          <a:gradFill flip="none" rotWithShape="1">
            <a:gsLst>
              <a:gs pos="0">
                <a:srgbClr val="A5A5A5">
                  <a:lumMod val="5000"/>
                  <a:lumOff val="95000"/>
                </a:srgbClr>
              </a:gs>
              <a:gs pos="74000">
                <a:srgbClr val="A5A5A5">
                  <a:lumMod val="45000"/>
                  <a:lumOff val="55000"/>
                </a:srgbClr>
              </a:gs>
              <a:gs pos="83000">
                <a:srgbClr val="A5A5A5">
                  <a:lumMod val="45000"/>
                  <a:lumOff val="55000"/>
                </a:srgbClr>
              </a:gs>
              <a:gs pos="100000">
                <a:srgbClr val="A5A5A5">
                  <a:lumMod val="30000"/>
                  <a:lumOff val="70000"/>
                </a:srgbClr>
              </a:gs>
            </a:gsLst>
            <a:lin ang="8100000" scaled="1"/>
            <a:tileRect/>
          </a:gradFill>
          <a:ln w="12700" cap="flat" cmpd="sng" algn="ctr">
            <a:gradFill flip="none" rotWithShape="1">
              <a:gsLst>
                <a:gs pos="0">
                  <a:srgbClr val="A5A5A5">
                    <a:lumMod val="5000"/>
                    <a:lumOff val="95000"/>
                  </a:srgbClr>
                </a:gs>
                <a:gs pos="74000">
                  <a:srgbClr val="A5A5A5">
                    <a:lumMod val="45000"/>
                    <a:lumOff val="55000"/>
                  </a:srgbClr>
                </a:gs>
                <a:gs pos="83000">
                  <a:srgbClr val="A5A5A5">
                    <a:lumMod val="45000"/>
                    <a:lumOff val="55000"/>
                  </a:srgbClr>
                </a:gs>
                <a:gs pos="100000">
                  <a:srgbClr val="A5A5A5">
                    <a:lumMod val="30000"/>
                    <a:lumOff val="70000"/>
                  </a:srgbClr>
                </a:gs>
              </a:gsLst>
              <a:lin ang="18900000" scaled="1"/>
              <a:tileRect/>
            </a:gradFill>
            <a:prstDash val="solid"/>
            <a:miter lim="800000"/>
          </a:ln>
          <a:effectLst>
            <a:outerShdw blurRad="139700" dist="101600" dir="2700000" algn="tl" rotWithShape="0">
              <a:prstClr val="black">
                <a:alpha val="40000"/>
              </a:prstClr>
            </a:outerShdw>
          </a:effectLst>
        </p:spPr>
        <p:txBody>
          <a:bodyPr lIns="108009" tIns="54004" rIns="108009" bIns="54004" anchor="ctr">
            <a:normAutofit/>
          </a:bodyPr>
          <a:lstStyle/>
          <a:p>
            <a:pPr lvl="0" algn="ctr" defTabSz="914400">
              <a:defRPr/>
            </a:pPr>
            <a:r>
              <a:rPr lang="en-US" altLang="zh-CN" sz="2800" b="1" kern="0" dirty="0">
                <a:solidFill>
                  <a:srgbClr val="3A3E4A"/>
                </a:solidFill>
                <a:latin typeface="微软雅黑" panose="020B0503020204020204" pitchFamily="34" charset="-122"/>
                <a:ea typeface="微软雅黑" panose="020B0503020204020204" pitchFamily="34" charset="-122"/>
              </a:rPr>
              <a:t>Fourth quarter</a:t>
            </a:r>
          </a:p>
          <a:p>
            <a:pPr lvl="0" algn="ctr" defTabSz="914400">
              <a:defRPr/>
            </a:pPr>
            <a:r>
              <a:rPr kumimoji="0" lang="en-US" altLang="zh-CN" sz="1800" b="1" i="0" u="none" strike="noStrike" kern="0" cap="none" spc="0" normalizeH="0" baseline="0" noProof="0" dirty="0">
                <a:ln>
                  <a:noFill/>
                </a:ln>
                <a:solidFill>
                  <a:srgbClr val="3A3E4A"/>
                </a:solidFill>
                <a:effectLst/>
                <a:uLnTx/>
                <a:uFillTx/>
                <a:latin typeface="微软雅黑" panose="020B0503020204020204" pitchFamily="34" charset="-122"/>
                <a:ea typeface="微软雅黑" panose="020B0503020204020204" pitchFamily="34" charset="-122"/>
              </a:rPr>
              <a:t>Add title</a:t>
            </a:r>
            <a:endParaRPr kumimoji="0" lang="zh-CN" altLang="en-US" sz="3800" b="1" i="0" u="none" strike="noStrike" kern="0" cap="none" spc="0" normalizeH="0" baseline="0" noProof="0" dirty="0">
              <a:ln>
                <a:noFill/>
              </a:ln>
              <a:solidFill>
                <a:srgbClr val="3A3E4A"/>
              </a:solidFill>
              <a:effectLst/>
              <a:uLnTx/>
              <a:uFillTx/>
              <a:latin typeface="微软雅黑" panose="020B0503020204020204" pitchFamily="34" charset="-122"/>
              <a:ea typeface="微软雅黑" panose="020B0503020204020204" pitchFamily="34" charset="-122"/>
            </a:endParaRPr>
          </a:p>
        </p:txBody>
      </p:sp>
      <p:grpSp>
        <p:nvGrpSpPr>
          <p:cNvPr id="11" name="组合 10"/>
          <p:cNvGrpSpPr/>
          <p:nvPr/>
        </p:nvGrpSpPr>
        <p:grpSpPr>
          <a:xfrm>
            <a:off x="4824832" y="1339752"/>
            <a:ext cx="6780848" cy="4710589"/>
            <a:chOff x="5113338" y="1612901"/>
            <a:chExt cx="5740400" cy="3987800"/>
          </a:xfrm>
        </p:grpSpPr>
        <p:cxnSp>
          <p:nvCxnSpPr>
            <p:cNvPr id="12" name="MH_Other_1"/>
            <p:cNvCxnSpPr/>
            <p:nvPr>
              <p:custDataLst>
                <p:tags r:id="rId5"/>
              </p:custDataLst>
            </p:nvPr>
          </p:nvCxnSpPr>
          <p:spPr>
            <a:xfrm flipV="1">
              <a:off x="5113338" y="1612901"/>
              <a:ext cx="5740400" cy="1465263"/>
            </a:xfrm>
            <a:prstGeom prst="line">
              <a:avLst/>
            </a:prstGeom>
            <a:noFill/>
            <a:ln w="6350" cap="flat" cmpd="sng" algn="ctr">
              <a:solidFill>
                <a:sysClr val="window" lastClr="FFFFFF">
                  <a:lumMod val="50000"/>
                </a:sysClr>
              </a:solidFill>
              <a:prstDash val="solid"/>
              <a:miter lim="800000"/>
              <a:tailEnd type="stealth" w="lg" len="lg"/>
            </a:ln>
            <a:effectLst>
              <a:outerShdw blurRad="50800" dist="25400" dir="2700000" algn="tl" rotWithShape="0">
                <a:prstClr val="black">
                  <a:alpha val="40000"/>
                </a:prstClr>
              </a:outerShdw>
            </a:effectLst>
          </p:spPr>
        </p:cxnSp>
        <p:cxnSp>
          <p:nvCxnSpPr>
            <p:cNvPr id="13" name="MH_Other_2"/>
            <p:cNvCxnSpPr/>
            <p:nvPr>
              <p:custDataLst>
                <p:tags r:id="rId6"/>
              </p:custDataLst>
            </p:nvPr>
          </p:nvCxnSpPr>
          <p:spPr>
            <a:xfrm>
              <a:off x="5113338" y="4105276"/>
              <a:ext cx="5740400" cy="1495425"/>
            </a:xfrm>
            <a:prstGeom prst="line">
              <a:avLst/>
            </a:prstGeom>
            <a:noFill/>
            <a:ln w="6350" cap="flat" cmpd="sng" algn="ctr">
              <a:solidFill>
                <a:sysClr val="window" lastClr="FFFFFF">
                  <a:lumMod val="50000"/>
                </a:sysClr>
              </a:solidFill>
              <a:prstDash val="solid"/>
              <a:miter lim="800000"/>
              <a:tailEnd type="stealth" w="lg" len="lg"/>
            </a:ln>
            <a:effectLst>
              <a:outerShdw blurRad="50800" dist="25400" dir="2700000" algn="tl" rotWithShape="0">
                <a:prstClr val="black">
                  <a:alpha val="40000"/>
                </a:prstClr>
              </a:outerShdw>
            </a:effectLst>
          </p:spPr>
        </p:cxnSp>
      </p:grpSp>
      <p:grpSp>
        <p:nvGrpSpPr>
          <p:cNvPr id="14" name="组合 13"/>
          <p:cNvGrpSpPr/>
          <p:nvPr/>
        </p:nvGrpSpPr>
        <p:grpSpPr>
          <a:xfrm>
            <a:off x="910630" y="1983183"/>
            <a:ext cx="3544168" cy="3401223"/>
            <a:chOff x="1799727" y="2157604"/>
            <a:chExt cx="3000354" cy="2879342"/>
          </a:xfrm>
        </p:grpSpPr>
        <p:sp>
          <p:nvSpPr>
            <p:cNvPr id="15" name="圆角矩形 14"/>
            <p:cNvSpPr/>
            <p:nvPr/>
          </p:nvSpPr>
          <p:spPr>
            <a:xfrm>
              <a:off x="1799727" y="2157604"/>
              <a:ext cx="3000354" cy="2879342"/>
            </a:xfrm>
            <a:prstGeom prst="roundRect">
              <a:avLst/>
            </a:prstGeom>
            <a:gradFill flip="none" rotWithShape="1">
              <a:gsLst>
                <a:gs pos="0">
                  <a:srgbClr val="A5A5A5">
                    <a:lumMod val="5000"/>
                    <a:lumOff val="95000"/>
                  </a:srgbClr>
                </a:gs>
                <a:gs pos="74000">
                  <a:srgbClr val="A5A5A5">
                    <a:lumMod val="45000"/>
                    <a:lumOff val="55000"/>
                  </a:srgbClr>
                </a:gs>
                <a:gs pos="83000">
                  <a:srgbClr val="A5A5A5">
                    <a:lumMod val="45000"/>
                    <a:lumOff val="55000"/>
                  </a:srgbClr>
                </a:gs>
                <a:gs pos="100000">
                  <a:srgbClr val="A5A5A5">
                    <a:lumMod val="30000"/>
                    <a:lumOff val="70000"/>
                  </a:srgbClr>
                </a:gs>
              </a:gsLst>
              <a:lin ang="18900000" scaled="1"/>
              <a:tileRect/>
            </a:gradFill>
            <a:ln w="12700" cap="flat" cmpd="sng" algn="ctr">
              <a:gradFill flip="none" rotWithShape="1">
                <a:gsLst>
                  <a:gs pos="0">
                    <a:srgbClr val="A5A5A5">
                      <a:lumMod val="5000"/>
                      <a:lumOff val="95000"/>
                    </a:srgbClr>
                  </a:gs>
                  <a:gs pos="74000">
                    <a:srgbClr val="A5A5A5">
                      <a:lumMod val="45000"/>
                      <a:lumOff val="55000"/>
                    </a:srgbClr>
                  </a:gs>
                  <a:gs pos="83000">
                    <a:srgbClr val="A5A5A5">
                      <a:lumMod val="45000"/>
                      <a:lumOff val="55000"/>
                    </a:srgbClr>
                  </a:gs>
                  <a:gs pos="100000">
                    <a:srgbClr val="A5A5A5">
                      <a:lumMod val="30000"/>
                      <a:lumOff val="70000"/>
                    </a:srgbClr>
                  </a:gs>
                </a:gsLst>
                <a:lin ang="8100000" scaled="1"/>
                <a:tileRect/>
              </a:gradFill>
              <a:prstDash val="solid"/>
              <a:miter lim="800000"/>
            </a:ln>
            <a:effectLst>
              <a:outerShdw blurRad="88900" dist="63500" dir="8100000" algn="tr"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endParaRPr>
            </a:p>
          </p:txBody>
        </p:sp>
        <p:sp>
          <p:nvSpPr>
            <p:cNvPr id="16" name="矩形 15"/>
            <p:cNvSpPr/>
            <p:nvPr/>
          </p:nvSpPr>
          <p:spPr>
            <a:xfrm>
              <a:off x="2343914" y="2791868"/>
              <a:ext cx="1980224" cy="267826"/>
            </a:xfrm>
            <a:prstGeom prst="rect">
              <a:avLst/>
            </a:prstGeom>
          </p:spPr>
          <p:txBody>
            <a:bodyPr wrap="square">
              <a:spAutoFit/>
            </a:bodyPr>
            <a:lstStyle/>
            <a:p>
              <a:pPr marL="0" marR="0" lvl="0" indent="0" algn="just" defTabSz="914400" eaLnBrk="1" fontAlgn="auto" latinLnBrk="0" hangingPunct="1">
                <a:lnSpc>
                  <a:spcPct val="150000"/>
                </a:lnSpc>
                <a:spcBef>
                  <a:spcPts val="0"/>
                </a:spcBef>
                <a:spcAft>
                  <a:spcPts val="0"/>
                </a:spcAft>
                <a:buClrTx/>
                <a:buSzTx/>
                <a:buFontTx/>
                <a:buNone/>
                <a:defRPr/>
              </a:pPr>
              <a:r>
                <a:rPr kumimoji="0" lang="en-US" altLang="zh-CN" sz="1100" b="0" i="0" u="none" strike="noStrike" kern="0" cap="none" spc="0" normalizeH="0" baseline="0" noProof="0" dirty="0">
                  <a:ln>
                    <a:noFill/>
                  </a:ln>
                  <a:solidFill>
                    <a:sysClr val="window" lastClr="FFFFFF">
                      <a:lumMod val="50000"/>
                    </a:sysClr>
                  </a:solidFill>
                  <a:effectLst/>
                  <a:uLnTx/>
                  <a:uFillTx/>
                  <a:latin typeface="微软雅黑" panose="020B0503020204020204" pitchFamily="34" charset="-122"/>
                  <a:ea typeface="微软雅黑" panose="020B0503020204020204" pitchFamily="34" charset="-122"/>
                </a:rPr>
                <a:t>Click to add text</a:t>
              </a:r>
            </a:p>
          </p:txBody>
        </p:sp>
        <p:grpSp>
          <p:nvGrpSpPr>
            <p:cNvPr id="17" name="组合 16"/>
            <p:cNvGrpSpPr/>
            <p:nvPr/>
          </p:nvGrpSpPr>
          <p:grpSpPr>
            <a:xfrm>
              <a:off x="2127173" y="3835029"/>
              <a:ext cx="201474" cy="201475"/>
              <a:chOff x="5840809" y="2492376"/>
              <a:chExt cx="493316" cy="493316"/>
            </a:xfrm>
          </p:grpSpPr>
          <p:sp>
            <p:nvSpPr>
              <p:cNvPr id="31" name="椭圆 30"/>
              <p:cNvSpPr/>
              <p:nvPr/>
            </p:nvSpPr>
            <p:spPr>
              <a:xfrm>
                <a:off x="5840809" y="2492376"/>
                <a:ext cx="493316" cy="493316"/>
              </a:xfrm>
              <a:prstGeom prst="ellipse">
                <a:avLst/>
              </a:prstGeom>
              <a:gradFill flip="none" rotWithShape="1">
                <a:gsLst>
                  <a:gs pos="0">
                    <a:srgbClr val="A5A5A5">
                      <a:lumMod val="5000"/>
                      <a:lumOff val="95000"/>
                    </a:srgbClr>
                  </a:gs>
                  <a:gs pos="74000">
                    <a:srgbClr val="A5A5A5">
                      <a:lumMod val="45000"/>
                      <a:lumOff val="55000"/>
                    </a:srgbClr>
                  </a:gs>
                  <a:gs pos="83000">
                    <a:srgbClr val="A5A5A5">
                      <a:lumMod val="45000"/>
                      <a:lumOff val="55000"/>
                    </a:srgbClr>
                  </a:gs>
                  <a:gs pos="100000">
                    <a:srgbClr val="A5A5A5">
                      <a:lumMod val="30000"/>
                      <a:lumOff val="70000"/>
                    </a:srgbClr>
                  </a:gs>
                </a:gsLst>
                <a:lin ang="18900000" scaled="1"/>
                <a:tileRect/>
              </a:gradFill>
              <a:ln w="12700" cap="flat" cmpd="sng" algn="ctr">
                <a:gradFill flip="none" rotWithShape="1">
                  <a:gsLst>
                    <a:gs pos="0">
                      <a:srgbClr val="A5A5A5">
                        <a:lumMod val="5000"/>
                        <a:lumOff val="95000"/>
                      </a:srgbClr>
                    </a:gs>
                    <a:gs pos="74000">
                      <a:srgbClr val="A5A5A5">
                        <a:lumMod val="45000"/>
                        <a:lumOff val="55000"/>
                      </a:srgbClr>
                    </a:gs>
                    <a:gs pos="83000">
                      <a:srgbClr val="A5A5A5">
                        <a:lumMod val="45000"/>
                        <a:lumOff val="55000"/>
                      </a:srgbClr>
                    </a:gs>
                    <a:gs pos="100000">
                      <a:srgbClr val="A5A5A5">
                        <a:lumMod val="30000"/>
                        <a:lumOff val="70000"/>
                      </a:srgbClr>
                    </a:gs>
                  </a:gsLst>
                  <a:lin ang="8100000" scaled="1"/>
                  <a:tileRect/>
                </a:gradFill>
                <a:prstDash val="solid"/>
                <a:miter lim="800000"/>
              </a:ln>
              <a:effectLst>
                <a:outerShdw blurRad="50800" dist="38100" dir="8100000" algn="tr"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endParaRPr>
              </a:p>
            </p:txBody>
          </p:sp>
          <p:sp>
            <p:nvSpPr>
              <p:cNvPr id="32" name="椭圆 31"/>
              <p:cNvSpPr/>
              <p:nvPr/>
            </p:nvSpPr>
            <p:spPr>
              <a:xfrm>
                <a:off x="5889859" y="2541426"/>
                <a:ext cx="395216" cy="395216"/>
              </a:xfrm>
              <a:prstGeom prst="ellipse">
                <a:avLst/>
              </a:prstGeom>
              <a:solidFill>
                <a:srgbClr val="3A3E4A"/>
              </a:solidFill>
              <a:ln w="12700" cap="flat" cmpd="sng" algn="ctr">
                <a:noFill/>
                <a:prstDash val="solid"/>
                <a:miter lim="800000"/>
              </a:ln>
              <a:effectLst>
                <a:innerShdw blurRad="50800">
                  <a:prstClr val="black"/>
                </a:inn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endParaRPr>
              </a:p>
            </p:txBody>
          </p:sp>
        </p:grpSp>
        <p:grpSp>
          <p:nvGrpSpPr>
            <p:cNvPr id="18" name="组合 17"/>
            <p:cNvGrpSpPr/>
            <p:nvPr/>
          </p:nvGrpSpPr>
          <p:grpSpPr>
            <a:xfrm>
              <a:off x="2127173" y="2828925"/>
              <a:ext cx="201474" cy="201475"/>
              <a:chOff x="5840809" y="2492376"/>
              <a:chExt cx="493316" cy="493316"/>
            </a:xfrm>
          </p:grpSpPr>
          <p:sp>
            <p:nvSpPr>
              <p:cNvPr id="29" name="椭圆 28"/>
              <p:cNvSpPr/>
              <p:nvPr/>
            </p:nvSpPr>
            <p:spPr>
              <a:xfrm>
                <a:off x="5840809" y="2492376"/>
                <a:ext cx="493316" cy="493316"/>
              </a:xfrm>
              <a:prstGeom prst="ellipse">
                <a:avLst/>
              </a:prstGeom>
              <a:gradFill flip="none" rotWithShape="1">
                <a:gsLst>
                  <a:gs pos="0">
                    <a:srgbClr val="A5A5A5">
                      <a:lumMod val="5000"/>
                      <a:lumOff val="95000"/>
                    </a:srgbClr>
                  </a:gs>
                  <a:gs pos="74000">
                    <a:srgbClr val="A5A5A5">
                      <a:lumMod val="45000"/>
                      <a:lumOff val="55000"/>
                    </a:srgbClr>
                  </a:gs>
                  <a:gs pos="83000">
                    <a:srgbClr val="A5A5A5">
                      <a:lumMod val="45000"/>
                      <a:lumOff val="55000"/>
                    </a:srgbClr>
                  </a:gs>
                  <a:gs pos="100000">
                    <a:srgbClr val="A5A5A5">
                      <a:lumMod val="30000"/>
                      <a:lumOff val="70000"/>
                    </a:srgbClr>
                  </a:gs>
                </a:gsLst>
                <a:lin ang="18900000" scaled="1"/>
                <a:tileRect/>
              </a:gradFill>
              <a:ln w="12700" cap="flat" cmpd="sng" algn="ctr">
                <a:gradFill flip="none" rotWithShape="1">
                  <a:gsLst>
                    <a:gs pos="0">
                      <a:srgbClr val="A5A5A5">
                        <a:lumMod val="5000"/>
                        <a:lumOff val="95000"/>
                      </a:srgbClr>
                    </a:gs>
                    <a:gs pos="74000">
                      <a:srgbClr val="A5A5A5">
                        <a:lumMod val="45000"/>
                        <a:lumOff val="55000"/>
                      </a:srgbClr>
                    </a:gs>
                    <a:gs pos="83000">
                      <a:srgbClr val="A5A5A5">
                        <a:lumMod val="45000"/>
                        <a:lumOff val="55000"/>
                      </a:srgbClr>
                    </a:gs>
                    <a:gs pos="100000">
                      <a:srgbClr val="A5A5A5">
                        <a:lumMod val="30000"/>
                        <a:lumOff val="70000"/>
                      </a:srgbClr>
                    </a:gs>
                  </a:gsLst>
                  <a:lin ang="8100000" scaled="1"/>
                  <a:tileRect/>
                </a:gradFill>
                <a:prstDash val="solid"/>
                <a:miter lim="800000"/>
              </a:ln>
              <a:effectLst>
                <a:outerShdw blurRad="50800" dist="38100" dir="8100000" algn="tr"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endParaRPr>
              </a:p>
            </p:txBody>
          </p:sp>
          <p:sp>
            <p:nvSpPr>
              <p:cNvPr id="30" name="椭圆 29"/>
              <p:cNvSpPr/>
              <p:nvPr/>
            </p:nvSpPr>
            <p:spPr>
              <a:xfrm>
                <a:off x="5889859" y="2541426"/>
                <a:ext cx="395216" cy="395216"/>
              </a:xfrm>
              <a:prstGeom prst="ellipse">
                <a:avLst/>
              </a:prstGeom>
              <a:solidFill>
                <a:srgbClr val="3A3E4A"/>
              </a:solidFill>
              <a:ln w="12700" cap="flat" cmpd="sng" algn="ctr">
                <a:noFill/>
                <a:prstDash val="solid"/>
                <a:miter lim="800000"/>
              </a:ln>
              <a:effectLst>
                <a:innerShdw blurRad="50800">
                  <a:prstClr val="black"/>
                </a:inn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endParaRPr>
              </a:p>
            </p:txBody>
          </p:sp>
        </p:grpSp>
        <p:grpSp>
          <p:nvGrpSpPr>
            <p:cNvPr id="19" name="组合 18"/>
            <p:cNvGrpSpPr/>
            <p:nvPr/>
          </p:nvGrpSpPr>
          <p:grpSpPr>
            <a:xfrm>
              <a:off x="2127173" y="4338080"/>
              <a:ext cx="201474" cy="201475"/>
              <a:chOff x="5840809" y="2492376"/>
              <a:chExt cx="493316" cy="493316"/>
            </a:xfrm>
          </p:grpSpPr>
          <p:sp>
            <p:nvSpPr>
              <p:cNvPr id="27" name="椭圆 26"/>
              <p:cNvSpPr/>
              <p:nvPr/>
            </p:nvSpPr>
            <p:spPr>
              <a:xfrm>
                <a:off x="5840809" y="2492376"/>
                <a:ext cx="493316" cy="493316"/>
              </a:xfrm>
              <a:prstGeom prst="ellipse">
                <a:avLst/>
              </a:prstGeom>
              <a:gradFill flip="none" rotWithShape="1">
                <a:gsLst>
                  <a:gs pos="0">
                    <a:srgbClr val="A5A5A5">
                      <a:lumMod val="5000"/>
                      <a:lumOff val="95000"/>
                    </a:srgbClr>
                  </a:gs>
                  <a:gs pos="74000">
                    <a:srgbClr val="A5A5A5">
                      <a:lumMod val="45000"/>
                      <a:lumOff val="55000"/>
                    </a:srgbClr>
                  </a:gs>
                  <a:gs pos="83000">
                    <a:srgbClr val="A5A5A5">
                      <a:lumMod val="45000"/>
                      <a:lumOff val="55000"/>
                    </a:srgbClr>
                  </a:gs>
                  <a:gs pos="100000">
                    <a:srgbClr val="A5A5A5">
                      <a:lumMod val="30000"/>
                      <a:lumOff val="70000"/>
                    </a:srgbClr>
                  </a:gs>
                </a:gsLst>
                <a:lin ang="18900000" scaled="1"/>
                <a:tileRect/>
              </a:gradFill>
              <a:ln w="12700" cap="flat" cmpd="sng" algn="ctr">
                <a:gradFill flip="none" rotWithShape="1">
                  <a:gsLst>
                    <a:gs pos="0">
                      <a:srgbClr val="A5A5A5">
                        <a:lumMod val="5000"/>
                        <a:lumOff val="95000"/>
                      </a:srgbClr>
                    </a:gs>
                    <a:gs pos="74000">
                      <a:srgbClr val="A5A5A5">
                        <a:lumMod val="45000"/>
                        <a:lumOff val="55000"/>
                      </a:srgbClr>
                    </a:gs>
                    <a:gs pos="83000">
                      <a:srgbClr val="A5A5A5">
                        <a:lumMod val="45000"/>
                        <a:lumOff val="55000"/>
                      </a:srgbClr>
                    </a:gs>
                    <a:gs pos="100000">
                      <a:srgbClr val="A5A5A5">
                        <a:lumMod val="30000"/>
                        <a:lumOff val="70000"/>
                      </a:srgbClr>
                    </a:gs>
                  </a:gsLst>
                  <a:lin ang="8100000" scaled="1"/>
                  <a:tileRect/>
                </a:gradFill>
                <a:prstDash val="solid"/>
                <a:miter lim="800000"/>
              </a:ln>
              <a:effectLst>
                <a:outerShdw blurRad="50800" dist="38100" dir="8100000" algn="tr"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endParaRPr>
              </a:p>
            </p:txBody>
          </p:sp>
          <p:sp>
            <p:nvSpPr>
              <p:cNvPr id="28" name="椭圆 27"/>
              <p:cNvSpPr/>
              <p:nvPr/>
            </p:nvSpPr>
            <p:spPr>
              <a:xfrm>
                <a:off x="5889859" y="2541426"/>
                <a:ext cx="395216" cy="395216"/>
              </a:xfrm>
              <a:prstGeom prst="ellipse">
                <a:avLst/>
              </a:prstGeom>
              <a:solidFill>
                <a:srgbClr val="3A3E4A"/>
              </a:solidFill>
              <a:ln w="12700" cap="flat" cmpd="sng" algn="ctr">
                <a:noFill/>
                <a:prstDash val="solid"/>
                <a:miter lim="800000"/>
              </a:ln>
              <a:effectLst>
                <a:innerShdw blurRad="50800">
                  <a:prstClr val="black"/>
                </a:inn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endParaRPr>
              </a:p>
            </p:txBody>
          </p:sp>
        </p:grpSp>
        <p:grpSp>
          <p:nvGrpSpPr>
            <p:cNvPr id="20" name="组合 19"/>
            <p:cNvGrpSpPr/>
            <p:nvPr/>
          </p:nvGrpSpPr>
          <p:grpSpPr>
            <a:xfrm>
              <a:off x="2127173" y="3331977"/>
              <a:ext cx="201474" cy="201475"/>
              <a:chOff x="5840809" y="2492376"/>
              <a:chExt cx="493316" cy="493316"/>
            </a:xfrm>
          </p:grpSpPr>
          <p:sp>
            <p:nvSpPr>
              <p:cNvPr id="25" name="椭圆 24"/>
              <p:cNvSpPr/>
              <p:nvPr/>
            </p:nvSpPr>
            <p:spPr>
              <a:xfrm>
                <a:off x="5840809" y="2492376"/>
                <a:ext cx="493316" cy="493316"/>
              </a:xfrm>
              <a:prstGeom prst="ellipse">
                <a:avLst/>
              </a:prstGeom>
              <a:gradFill flip="none" rotWithShape="1">
                <a:gsLst>
                  <a:gs pos="0">
                    <a:srgbClr val="A5A5A5">
                      <a:lumMod val="5000"/>
                      <a:lumOff val="95000"/>
                    </a:srgbClr>
                  </a:gs>
                  <a:gs pos="74000">
                    <a:srgbClr val="A5A5A5">
                      <a:lumMod val="45000"/>
                      <a:lumOff val="55000"/>
                    </a:srgbClr>
                  </a:gs>
                  <a:gs pos="83000">
                    <a:srgbClr val="A5A5A5">
                      <a:lumMod val="45000"/>
                      <a:lumOff val="55000"/>
                    </a:srgbClr>
                  </a:gs>
                  <a:gs pos="100000">
                    <a:srgbClr val="A5A5A5">
                      <a:lumMod val="30000"/>
                      <a:lumOff val="70000"/>
                    </a:srgbClr>
                  </a:gs>
                </a:gsLst>
                <a:lin ang="18900000" scaled="1"/>
                <a:tileRect/>
              </a:gradFill>
              <a:ln w="12700" cap="flat" cmpd="sng" algn="ctr">
                <a:gradFill flip="none" rotWithShape="1">
                  <a:gsLst>
                    <a:gs pos="0">
                      <a:srgbClr val="A5A5A5">
                        <a:lumMod val="5000"/>
                        <a:lumOff val="95000"/>
                      </a:srgbClr>
                    </a:gs>
                    <a:gs pos="74000">
                      <a:srgbClr val="A5A5A5">
                        <a:lumMod val="45000"/>
                        <a:lumOff val="55000"/>
                      </a:srgbClr>
                    </a:gs>
                    <a:gs pos="83000">
                      <a:srgbClr val="A5A5A5">
                        <a:lumMod val="45000"/>
                        <a:lumOff val="55000"/>
                      </a:srgbClr>
                    </a:gs>
                    <a:gs pos="100000">
                      <a:srgbClr val="A5A5A5">
                        <a:lumMod val="30000"/>
                        <a:lumOff val="70000"/>
                      </a:srgbClr>
                    </a:gs>
                  </a:gsLst>
                  <a:lin ang="8100000" scaled="1"/>
                  <a:tileRect/>
                </a:gradFill>
                <a:prstDash val="solid"/>
                <a:miter lim="800000"/>
              </a:ln>
              <a:effectLst>
                <a:outerShdw blurRad="50800" dist="38100" dir="8100000" algn="tr"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endParaRPr>
              </a:p>
            </p:txBody>
          </p:sp>
          <p:sp>
            <p:nvSpPr>
              <p:cNvPr id="26" name="椭圆 25"/>
              <p:cNvSpPr/>
              <p:nvPr/>
            </p:nvSpPr>
            <p:spPr>
              <a:xfrm>
                <a:off x="5889859" y="2541426"/>
                <a:ext cx="395216" cy="395216"/>
              </a:xfrm>
              <a:prstGeom prst="ellipse">
                <a:avLst/>
              </a:prstGeom>
              <a:solidFill>
                <a:srgbClr val="3A3E4A"/>
              </a:solidFill>
              <a:ln w="12700" cap="flat" cmpd="sng" algn="ctr">
                <a:noFill/>
                <a:prstDash val="solid"/>
                <a:miter lim="800000"/>
              </a:ln>
              <a:effectLst>
                <a:innerShdw blurRad="50800">
                  <a:prstClr val="black"/>
                </a:inn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endParaRPr>
              </a:p>
            </p:txBody>
          </p:sp>
        </p:grpSp>
        <p:sp>
          <p:nvSpPr>
            <p:cNvPr id="21" name="矩形 20"/>
            <p:cNvSpPr/>
            <p:nvPr/>
          </p:nvSpPr>
          <p:spPr>
            <a:xfrm>
              <a:off x="2343914" y="3294920"/>
              <a:ext cx="1980224" cy="267826"/>
            </a:xfrm>
            <a:prstGeom prst="rect">
              <a:avLst/>
            </a:prstGeom>
          </p:spPr>
          <p:txBody>
            <a:bodyPr wrap="square">
              <a:spAutoFit/>
            </a:bodyPr>
            <a:lstStyle/>
            <a:p>
              <a:pPr marL="0" marR="0" lvl="0" indent="0" algn="just" defTabSz="914400" eaLnBrk="1" fontAlgn="auto" latinLnBrk="0" hangingPunct="1">
                <a:lnSpc>
                  <a:spcPct val="150000"/>
                </a:lnSpc>
                <a:spcBef>
                  <a:spcPts val="0"/>
                </a:spcBef>
                <a:spcAft>
                  <a:spcPts val="0"/>
                </a:spcAft>
                <a:buClrTx/>
                <a:buSzTx/>
                <a:buFontTx/>
                <a:buNone/>
                <a:defRPr/>
              </a:pPr>
              <a:r>
                <a:rPr kumimoji="0" lang="en-US" altLang="zh-CN" sz="1100" b="0" i="0" u="none" strike="noStrike" kern="0" cap="none" spc="0" normalizeH="0" baseline="0" noProof="0" dirty="0">
                  <a:ln>
                    <a:noFill/>
                  </a:ln>
                  <a:solidFill>
                    <a:sysClr val="window" lastClr="FFFFFF">
                      <a:lumMod val="50000"/>
                    </a:sysClr>
                  </a:solidFill>
                  <a:effectLst/>
                  <a:uLnTx/>
                  <a:uFillTx/>
                  <a:latin typeface="微软雅黑" panose="020B0503020204020204" pitchFamily="34" charset="-122"/>
                  <a:ea typeface="微软雅黑" panose="020B0503020204020204" pitchFamily="34" charset="-122"/>
                </a:rPr>
                <a:t>Click to add text</a:t>
              </a:r>
            </a:p>
          </p:txBody>
        </p:sp>
        <p:sp>
          <p:nvSpPr>
            <p:cNvPr id="22" name="矩形 21"/>
            <p:cNvSpPr/>
            <p:nvPr/>
          </p:nvSpPr>
          <p:spPr>
            <a:xfrm>
              <a:off x="2343914" y="3797972"/>
              <a:ext cx="1980224" cy="267826"/>
            </a:xfrm>
            <a:prstGeom prst="rect">
              <a:avLst/>
            </a:prstGeom>
          </p:spPr>
          <p:txBody>
            <a:bodyPr wrap="square">
              <a:spAutoFit/>
            </a:bodyPr>
            <a:lstStyle/>
            <a:p>
              <a:pPr marL="0" marR="0" lvl="0" indent="0" algn="just" defTabSz="914400" eaLnBrk="1" fontAlgn="auto" latinLnBrk="0" hangingPunct="1">
                <a:lnSpc>
                  <a:spcPct val="150000"/>
                </a:lnSpc>
                <a:spcBef>
                  <a:spcPts val="0"/>
                </a:spcBef>
                <a:spcAft>
                  <a:spcPts val="0"/>
                </a:spcAft>
                <a:buClrTx/>
                <a:buSzTx/>
                <a:buFontTx/>
                <a:buNone/>
                <a:defRPr/>
              </a:pPr>
              <a:r>
                <a:rPr kumimoji="0" lang="en-US" altLang="zh-CN" sz="1100" b="0" i="0" u="none" strike="noStrike" kern="0" cap="none" spc="0" normalizeH="0" baseline="0" noProof="0" dirty="0">
                  <a:ln>
                    <a:noFill/>
                  </a:ln>
                  <a:solidFill>
                    <a:sysClr val="window" lastClr="FFFFFF">
                      <a:lumMod val="50000"/>
                    </a:sysClr>
                  </a:solidFill>
                  <a:effectLst/>
                  <a:uLnTx/>
                  <a:uFillTx/>
                  <a:latin typeface="微软雅黑" panose="020B0503020204020204" pitchFamily="34" charset="-122"/>
                  <a:ea typeface="微软雅黑" panose="020B0503020204020204" pitchFamily="34" charset="-122"/>
                </a:rPr>
                <a:t>Click to add text</a:t>
              </a:r>
            </a:p>
          </p:txBody>
        </p:sp>
        <p:sp>
          <p:nvSpPr>
            <p:cNvPr id="23" name="矩形 22"/>
            <p:cNvSpPr/>
            <p:nvPr/>
          </p:nvSpPr>
          <p:spPr>
            <a:xfrm>
              <a:off x="2343914" y="4301023"/>
              <a:ext cx="1980224" cy="267826"/>
            </a:xfrm>
            <a:prstGeom prst="rect">
              <a:avLst/>
            </a:prstGeom>
          </p:spPr>
          <p:txBody>
            <a:bodyPr wrap="square">
              <a:spAutoFit/>
            </a:bodyPr>
            <a:lstStyle/>
            <a:p>
              <a:pPr marL="0" marR="0" lvl="0" indent="0" algn="just" defTabSz="914400" eaLnBrk="1" fontAlgn="auto" latinLnBrk="0" hangingPunct="1">
                <a:lnSpc>
                  <a:spcPct val="150000"/>
                </a:lnSpc>
                <a:spcBef>
                  <a:spcPts val="0"/>
                </a:spcBef>
                <a:spcAft>
                  <a:spcPts val="0"/>
                </a:spcAft>
                <a:buClrTx/>
                <a:buSzTx/>
                <a:buFontTx/>
                <a:buNone/>
                <a:defRPr/>
              </a:pPr>
              <a:r>
                <a:rPr kumimoji="0" lang="en-US" altLang="zh-CN" sz="1100" b="0" i="0" u="none" strike="noStrike" kern="0" cap="none" spc="0" normalizeH="0" baseline="0" noProof="0" dirty="0">
                  <a:ln>
                    <a:noFill/>
                  </a:ln>
                  <a:solidFill>
                    <a:sysClr val="window" lastClr="FFFFFF">
                      <a:lumMod val="50000"/>
                    </a:sysClr>
                  </a:solidFill>
                  <a:effectLst/>
                  <a:uLnTx/>
                  <a:uFillTx/>
                  <a:latin typeface="微软雅黑" panose="020B0503020204020204" pitchFamily="34" charset="-122"/>
                  <a:ea typeface="微软雅黑" panose="020B0503020204020204" pitchFamily="34" charset="-122"/>
                </a:rPr>
                <a:t>Click to add text</a:t>
              </a:r>
            </a:p>
          </p:txBody>
        </p:sp>
        <p:sp>
          <p:nvSpPr>
            <p:cNvPr id="24" name="文本框 29"/>
            <p:cNvSpPr txBox="1"/>
            <p:nvPr/>
          </p:nvSpPr>
          <p:spPr>
            <a:xfrm>
              <a:off x="2749112" y="2356027"/>
              <a:ext cx="1073690" cy="325690"/>
            </a:xfrm>
            <a:prstGeom prst="rect">
              <a:avLst/>
            </a:prstGeom>
            <a:noFill/>
            <a:effectLst>
              <a:outerShdw blurRad="25400" dist="12700" dir="8100000" algn="tr" rotWithShape="0">
                <a:prstClr val="black">
                  <a:alpha val="40000"/>
                </a:prstClr>
              </a:outerShdw>
            </a:effectLst>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1900" b="1" i="0" u="none" strike="noStrike" kern="0" cap="none" spc="0" normalizeH="0" baseline="0" noProof="0">
                  <a:ln>
                    <a:noFill/>
                  </a:ln>
                  <a:solidFill>
                    <a:srgbClr val="3A3E4A"/>
                  </a:solidFill>
                  <a:effectLst/>
                  <a:uLnTx/>
                  <a:uFillTx/>
                  <a:latin typeface="Britannic Bold" panose="020B0903060703020204" pitchFamily="34" charset="0"/>
                  <a:ea typeface="微软雅黑" panose="020B0503020204020204" pitchFamily="34" charset="-122"/>
                </a:rPr>
                <a:t>2017</a:t>
              </a:r>
              <a:r>
                <a:rPr kumimoji="0" lang="zh-CN" altLang="en-US" sz="1900" b="1" i="0" u="none" strike="noStrike" kern="0" cap="none" spc="0" normalizeH="0" baseline="0" noProof="0">
                  <a:ln>
                    <a:noFill/>
                  </a:ln>
                  <a:solidFill>
                    <a:srgbClr val="3A3E4A"/>
                  </a:solidFill>
                  <a:effectLst/>
                  <a:uLnTx/>
                  <a:uFillTx/>
                  <a:latin typeface="微软雅黑" panose="020B0503020204020204" pitchFamily="34" charset="-122"/>
                  <a:ea typeface="微软雅黑" panose="020B0503020204020204" pitchFamily="34" charset="-122"/>
                </a:rPr>
                <a:t>计划</a:t>
              </a:r>
              <a:endParaRPr kumimoji="0" lang="zh-CN" altLang="en-US" sz="1900" b="1" i="0" u="none" strike="noStrike" kern="0" cap="none" spc="0" normalizeH="0" baseline="0" noProof="0" dirty="0">
                <a:ln>
                  <a:noFill/>
                </a:ln>
                <a:solidFill>
                  <a:srgbClr val="3A3E4A"/>
                </a:solidFill>
                <a:effectLst/>
                <a:uLnTx/>
                <a:uFillTx/>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2000">
        <p15:prstTrans prst="wind"/>
      </p:transition>
    </mc:Choice>
    <mc:Fallback xmlns="">
      <p:transition spd="slow" advTm="2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 presetClass="entr" presetSubtype="2" accel="40000" fill="hold" grpId="0" nodeType="withEffect" p14:presetBounceEnd="40000">
                                      <p:stCondLst>
                                        <p:cond delay="250"/>
                                      </p:stCondLst>
                                      <p:childTnLst>
                                        <p:set>
                                          <p:cBhvr>
                                            <p:cTn id="9" dur="1" fill="hold">
                                              <p:stCondLst>
                                                <p:cond delay="0"/>
                                              </p:stCondLst>
                                            </p:cTn>
                                            <p:tgtEl>
                                              <p:spTgt spid="9"/>
                                            </p:tgtEl>
                                            <p:attrNameLst>
                                              <p:attrName>style.visibility</p:attrName>
                                            </p:attrNameLst>
                                          </p:cBhvr>
                                          <p:to>
                                            <p:strVal val="visible"/>
                                          </p:to>
                                        </p:set>
                                        <p:anim calcmode="lin" valueType="num" p14:bounceEnd="40000">
                                          <p:cBhvr additive="base">
                                            <p:cTn id="10" dur="500" fill="hold"/>
                                            <p:tgtEl>
                                              <p:spTgt spid="9"/>
                                            </p:tgtEl>
                                            <p:attrNameLst>
                                              <p:attrName>ppt_x</p:attrName>
                                            </p:attrNameLst>
                                          </p:cBhvr>
                                          <p:tavLst>
                                            <p:tav tm="0">
                                              <p:val>
                                                <p:strVal val="1+#ppt_w/2"/>
                                              </p:val>
                                            </p:tav>
                                            <p:tav tm="100000">
                                              <p:val>
                                                <p:strVal val="#ppt_x"/>
                                              </p:val>
                                            </p:tav>
                                          </p:tavLst>
                                        </p:anim>
                                        <p:anim calcmode="lin" valueType="num" p14:bounceEnd="40000">
                                          <p:cBhvr additive="base">
                                            <p:cTn id="11" dur="500" fill="hold"/>
                                            <p:tgtEl>
                                              <p:spTgt spid="9"/>
                                            </p:tgtEl>
                                            <p:attrNameLst>
                                              <p:attrName>ppt_y</p:attrName>
                                            </p:attrNameLst>
                                          </p:cBhvr>
                                          <p:tavLst>
                                            <p:tav tm="0">
                                              <p:val>
                                                <p:strVal val="#ppt_y"/>
                                              </p:val>
                                            </p:tav>
                                            <p:tav tm="100000">
                                              <p:val>
                                                <p:strVal val="#ppt_y"/>
                                              </p:val>
                                            </p:tav>
                                          </p:tavLst>
                                        </p:anim>
                                      </p:childTnLst>
                                    </p:cTn>
                                  </p:par>
                                  <p:par>
                                    <p:cTn id="12" presetID="2" presetClass="entr" presetSubtype="2" accel="40000" fill="hold" grpId="0" nodeType="withEffect" p14:presetBounceEnd="40000">
                                      <p:stCondLst>
                                        <p:cond delay="500"/>
                                      </p:stCondLst>
                                      <p:childTnLst>
                                        <p:set>
                                          <p:cBhvr>
                                            <p:cTn id="13" dur="1" fill="hold">
                                              <p:stCondLst>
                                                <p:cond delay="0"/>
                                              </p:stCondLst>
                                            </p:cTn>
                                            <p:tgtEl>
                                              <p:spTgt spid="8"/>
                                            </p:tgtEl>
                                            <p:attrNameLst>
                                              <p:attrName>style.visibility</p:attrName>
                                            </p:attrNameLst>
                                          </p:cBhvr>
                                          <p:to>
                                            <p:strVal val="visible"/>
                                          </p:to>
                                        </p:set>
                                        <p:anim calcmode="lin" valueType="num" p14:bounceEnd="40000">
                                          <p:cBhvr additive="base">
                                            <p:cTn id="14" dur="500" fill="hold"/>
                                            <p:tgtEl>
                                              <p:spTgt spid="8"/>
                                            </p:tgtEl>
                                            <p:attrNameLst>
                                              <p:attrName>ppt_x</p:attrName>
                                            </p:attrNameLst>
                                          </p:cBhvr>
                                          <p:tavLst>
                                            <p:tav tm="0">
                                              <p:val>
                                                <p:strVal val="1+#ppt_w/2"/>
                                              </p:val>
                                            </p:tav>
                                            <p:tav tm="100000">
                                              <p:val>
                                                <p:strVal val="#ppt_x"/>
                                              </p:val>
                                            </p:tav>
                                          </p:tavLst>
                                        </p:anim>
                                        <p:anim calcmode="lin" valueType="num" p14:bounceEnd="40000">
                                          <p:cBhvr additive="base">
                                            <p:cTn id="15" dur="500" fill="hold"/>
                                            <p:tgtEl>
                                              <p:spTgt spid="8"/>
                                            </p:tgtEl>
                                            <p:attrNameLst>
                                              <p:attrName>ppt_y</p:attrName>
                                            </p:attrNameLst>
                                          </p:cBhvr>
                                          <p:tavLst>
                                            <p:tav tm="0">
                                              <p:val>
                                                <p:strVal val="#ppt_y"/>
                                              </p:val>
                                            </p:tav>
                                            <p:tav tm="100000">
                                              <p:val>
                                                <p:strVal val="#ppt_y"/>
                                              </p:val>
                                            </p:tav>
                                          </p:tavLst>
                                        </p:anim>
                                      </p:childTnLst>
                                    </p:cTn>
                                  </p:par>
                                  <p:par>
                                    <p:cTn id="16" presetID="2" presetClass="entr" presetSubtype="2" accel="40000" fill="hold" grpId="0" nodeType="withEffect" p14:presetBounceEnd="40000">
                                      <p:stCondLst>
                                        <p:cond delay="750"/>
                                      </p:stCondLst>
                                      <p:childTnLst>
                                        <p:set>
                                          <p:cBhvr>
                                            <p:cTn id="17" dur="1" fill="hold">
                                              <p:stCondLst>
                                                <p:cond delay="0"/>
                                              </p:stCondLst>
                                            </p:cTn>
                                            <p:tgtEl>
                                              <p:spTgt spid="7"/>
                                            </p:tgtEl>
                                            <p:attrNameLst>
                                              <p:attrName>style.visibility</p:attrName>
                                            </p:attrNameLst>
                                          </p:cBhvr>
                                          <p:to>
                                            <p:strVal val="visible"/>
                                          </p:to>
                                        </p:set>
                                        <p:anim calcmode="lin" valueType="num" p14:bounceEnd="40000">
                                          <p:cBhvr additive="base">
                                            <p:cTn id="18" dur="500" fill="hold"/>
                                            <p:tgtEl>
                                              <p:spTgt spid="7"/>
                                            </p:tgtEl>
                                            <p:attrNameLst>
                                              <p:attrName>ppt_x</p:attrName>
                                            </p:attrNameLst>
                                          </p:cBhvr>
                                          <p:tavLst>
                                            <p:tav tm="0">
                                              <p:val>
                                                <p:strVal val="1+#ppt_w/2"/>
                                              </p:val>
                                            </p:tav>
                                            <p:tav tm="100000">
                                              <p:val>
                                                <p:strVal val="#ppt_x"/>
                                              </p:val>
                                            </p:tav>
                                          </p:tavLst>
                                        </p:anim>
                                        <p:anim calcmode="lin" valueType="num" p14:bounceEnd="40000">
                                          <p:cBhvr additive="base">
                                            <p:cTn id="19" dur="500" fill="hold"/>
                                            <p:tgtEl>
                                              <p:spTgt spid="7"/>
                                            </p:tgtEl>
                                            <p:attrNameLst>
                                              <p:attrName>ppt_y</p:attrName>
                                            </p:attrNameLst>
                                          </p:cBhvr>
                                          <p:tavLst>
                                            <p:tav tm="0">
                                              <p:val>
                                                <p:strVal val="#ppt_y"/>
                                              </p:val>
                                            </p:tav>
                                            <p:tav tm="100000">
                                              <p:val>
                                                <p:strVal val="#ppt_y"/>
                                              </p:val>
                                            </p:tav>
                                          </p:tavLst>
                                        </p:anim>
                                      </p:childTnLst>
                                    </p:cTn>
                                  </p:par>
                                  <p:par>
                                    <p:cTn id="20" presetID="2" presetClass="entr" presetSubtype="2" accel="40000" fill="hold" grpId="0" nodeType="withEffect" p14:presetBounceEnd="40000">
                                      <p:stCondLst>
                                        <p:cond delay="1000"/>
                                      </p:stCondLst>
                                      <p:childTnLst>
                                        <p:set>
                                          <p:cBhvr>
                                            <p:cTn id="21" dur="1" fill="hold">
                                              <p:stCondLst>
                                                <p:cond delay="0"/>
                                              </p:stCondLst>
                                            </p:cTn>
                                            <p:tgtEl>
                                              <p:spTgt spid="10"/>
                                            </p:tgtEl>
                                            <p:attrNameLst>
                                              <p:attrName>style.visibility</p:attrName>
                                            </p:attrNameLst>
                                          </p:cBhvr>
                                          <p:to>
                                            <p:strVal val="visible"/>
                                          </p:to>
                                        </p:set>
                                        <p:anim calcmode="lin" valueType="num" p14:bounceEnd="40000">
                                          <p:cBhvr additive="base">
                                            <p:cTn id="22" dur="500" fill="hold"/>
                                            <p:tgtEl>
                                              <p:spTgt spid="10"/>
                                            </p:tgtEl>
                                            <p:attrNameLst>
                                              <p:attrName>ppt_x</p:attrName>
                                            </p:attrNameLst>
                                          </p:cBhvr>
                                          <p:tavLst>
                                            <p:tav tm="0">
                                              <p:val>
                                                <p:strVal val="1+#ppt_w/2"/>
                                              </p:val>
                                            </p:tav>
                                            <p:tav tm="100000">
                                              <p:val>
                                                <p:strVal val="#ppt_x"/>
                                              </p:val>
                                            </p:tav>
                                          </p:tavLst>
                                        </p:anim>
                                        <p:anim calcmode="lin" valueType="num" p14:bounceEnd="40000">
                                          <p:cBhvr additive="base">
                                            <p:cTn id="23" dur="500" fill="hold"/>
                                            <p:tgtEl>
                                              <p:spTgt spid="10"/>
                                            </p:tgtEl>
                                            <p:attrNameLst>
                                              <p:attrName>ppt_y</p:attrName>
                                            </p:attrNameLst>
                                          </p:cBhvr>
                                          <p:tavLst>
                                            <p:tav tm="0">
                                              <p:val>
                                                <p:strVal val="#ppt_y"/>
                                              </p:val>
                                            </p:tav>
                                            <p:tav tm="100000">
                                              <p:val>
                                                <p:strVal val="#ppt_y"/>
                                              </p:val>
                                            </p:tav>
                                          </p:tavLst>
                                        </p:anim>
                                      </p:childTnLst>
                                    </p:cTn>
                                  </p:par>
                                </p:childTnLst>
                              </p:cTn>
                            </p:par>
                            <p:par>
                              <p:cTn id="24" fill="hold">
                                <p:stCondLst>
                                  <p:cond delay="500"/>
                                </p:stCondLst>
                                <p:childTnLst>
                                  <p:par>
                                    <p:cTn id="25" presetID="14" presetClass="entr" presetSubtype="10" fill="hold"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randombar(horizontal)">
                                          <p:cBhvr>
                                            <p:cTn id="2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 presetClass="entr" presetSubtype="2" accel="40000" fill="hold" grpId="0" nodeType="withEffect">
                                      <p:stCondLst>
                                        <p:cond delay="250"/>
                                      </p:stCondLst>
                                      <p:childTnLst>
                                        <p:set>
                                          <p:cBhvr>
                                            <p:cTn id="9" dur="1" fill="hold">
                                              <p:stCondLst>
                                                <p:cond delay="0"/>
                                              </p:stCondLst>
                                            </p:cTn>
                                            <p:tgtEl>
                                              <p:spTgt spid="9"/>
                                            </p:tgtEl>
                                            <p:attrNameLst>
                                              <p:attrName>style.visibility</p:attrName>
                                            </p:attrNameLst>
                                          </p:cBhvr>
                                          <p:to>
                                            <p:strVal val="visible"/>
                                          </p:to>
                                        </p:set>
                                        <p:anim calcmode="lin" valueType="num">
                                          <p:cBhvr additive="base">
                                            <p:cTn id="10" dur="500" fill="hold"/>
                                            <p:tgtEl>
                                              <p:spTgt spid="9"/>
                                            </p:tgtEl>
                                            <p:attrNameLst>
                                              <p:attrName>ppt_x</p:attrName>
                                            </p:attrNameLst>
                                          </p:cBhvr>
                                          <p:tavLst>
                                            <p:tav tm="0">
                                              <p:val>
                                                <p:strVal val="1+#ppt_w/2"/>
                                              </p:val>
                                            </p:tav>
                                            <p:tav tm="100000">
                                              <p:val>
                                                <p:strVal val="#ppt_x"/>
                                              </p:val>
                                            </p:tav>
                                          </p:tavLst>
                                        </p:anim>
                                        <p:anim calcmode="lin" valueType="num">
                                          <p:cBhvr additive="base">
                                            <p:cTn id="11" dur="500" fill="hold"/>
                                            <p:tgtEl>
                                              <p:spTgt spid="9"/>
                                            </p:tgtEl>
                                            <p:attrNameLst>
                                              <p:attrName>ppt_y</p:attrName>
                                            </p:attrNameLst>
                                          </p:cBhvr>
                                          <p:tavLst>
                                            <p:tav tm="0">
                                              <p:val>
                                                <p:strVal val="#ppt_y"/>
                                              </p:val>
                                            </p:tav>
                                            <p:tav tm="100000">
                                              <p:val>
                                                <p:strVal val="#ppt_y"/>
                                              </p:val>
                                            </p:tav>
                                          </p:tavLst>
                                        </p:anim>
                                      </p:childTnLst>
                                    </p:cTn>
                                  </p:par>
                                  <p:par>
                                    <p:cTn id="12" presetID="2" presetClass="entr" presetSubtype="2" accel="40000" fill="hold" grpId="0" nodeType="withEffect">
                                      <p:stCondLst>
                                        <p:cond delay="500"/>
                                      </p:stCondLst>
                                      <p:childTnLst>
                                        <p:set>
                                          <p:cBhvr>
                                            <p:cTn id="13" dur="1" fill="hold">
                                              <p:stCondLst>
                                                <p:cond delay="0"/>
                                              </p:stCondLst>
                                            </p:cTn>
                                            <p:tgtEl>
                                              <p:spTgt spid="8"/>
                                            </p:tgtEl>
                                            <p:attrNameLst>
                                              <p:attrName>style.visibility</p:attrName>
                                            </p:attrNameLst>
                                          </p:cBhvr>
                                          <p:to>
                                            <p:strVal val="visible"/>
                                          </p:to>
                                        </p:set>
                                        <p:anim calcmode="lin" valueType="num">
                                          <p:cBhvr additive="base">
                                            <p:cTn id="14" dur="500" fill="hold"/>
                                            <p:tgtEl>
                                              <p:spTgt spid="8"/>
                                            </p:tgtEl>
                                            <p:attrNameLst>
                                              <p:attrName>ppt_x</p:attrName>
                                            </p:attrNameLst>
                                          </p:cBhvr>
                                          <p:tavLst>
                                            <p:tav tm="0">
                                              <p:val>
                                                <p:strVal val="1+#ppt_w/2"/>
                                              </p:val>
                                            </p:tav>
                                            <p:tav tm="100000">
                                              <p:val>
                                                <p:strVal val="#ppt_x"/>
                                              </p:val>
                                            </p:tav>
                                          </p:tavLst>
                                        </p:anim>
                                        <p:anim calcmode="lin" valueType="num">
                                          <p:cBhvr additive="base">
                                            <p:cTn id="15" dur="500" fill="hold"/>
                                            <p:tgtEl>
                                              <p:spTgt spid="8"/>
                                            </p:tgtEl>
                                            <p:attrNameLst>
                                              <p:attrName>ppt_y</p:attrName>
                                            </p:attrNameLst>
                                          </p:cBhvr>
                                          <p:tavLst>
                                            <p:tav tm="0">
                                              <p:val>
                                                <p:strVal val="#ppt_y"/>
                                              </p:val>
                                            </p:tav>
                                            <p:tav tm="100000">
                                              <p:val>
                                                <p:strVal val="#ppt_y"/>
                                              </p:val>
                                            </p:tav>
                                          </p:tavLst>
                                        </p:anim>
                                      </p:childTnLst>
                                    </p:cTn>
                                  </p:par>
                                  <p:par>
                                    <p:cTn id="16" presetID="2" presetClass="entr" presetSubtype="2" accel="40000" fill="hold" grpId="0" nodeType="withEffect">
                                      <p:stCondLst>
                                        <p:cond delay="75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500" fill="hold"/>
                                            <p:tgtEl>
                                              <p:spTgt spid="7"/>
                                            </p:tgtEl>
                                            <p:attrNameLst>
                                              <p:attrName>ppt_x</p:attrName>
                                            </p:attrNameLst>
                                          </p:cBhvr>
                                          <p:tavLst>
                                            <p:tav tm="0">
                                              <p:val>
                                                <p:strVal val="1+#ppt_w/2"/>
                                              </p:val>
                                            </p:tav>
                                            <p:tav tm="100000">
                                              <p:val>
                                                <p:strVal val="#ppt_x"/>
                                              </p:val>
                                            </p:tav>
                                          </p:tavLst>
                                        </p:anim>
                                        <p:anim calcmode="lin" valueType="num">
                                          <p:cBhvr additive="base">
                                            <p:cTn id="19" dur="500" fill="hold"/>
                                            <p:tgtEl>
                                              <p:spTgt spid="7"/>
                                            </p:tgtEl>
                                            <p:attrNameLst>
                                              <p:attrName>ppt_y</p:attrName>
                                            </p:attrNameLst>
                                          </p:cBhvr>
                                          <p:tavLst>
                                            <p:tav tm="0">
                                              <p:val>
                                                <p:strVal val="#ppt_y"/>
                                              </p:val>
                                            </p:tav>
                                            <p:tav tm="100000">
                                              <p:val>
                                                <p:strVal val="#ppt_y"/>
                                              </p:val>
                                            </p:tav>
                                          </p:tavLst>
                                        </p:anim>
                                      </p:childTnLst>
                                    </p:cTn>
                                  </p:par>
                                  <p:par>
                                    <p:cTn id="20" presetID="2" presetClass="entr" presetSubtype="2" accel="40000" fill="hold" grpId="0" nodeType="withEffect">
                                      <p:stCondLst>
                                        <p:cond delay="1000"/>
                                      </p:stCondLst>
                                      <p:childTnLst>
                                        <p:set>
                                          <p:cBhvr>
                                            <p:cTn id="21" dur="1" fill="hold">
                                              <p:stCondLst>
                                                <p:cond delay="0"/>
                                              </p:stCondLst>
                                            </p:cTn>
                                            <p:tgtEl>
                                              <p:spTgt spid="10"/>
                                            </p:tgtEl>
                                            <p:attrNameLst>
                                              <p:attrName>style.visibility</p:attrName>
                                            </p:attrNameLst>
                                          </p:cBhvr>
                                          <p:to>
                                            <p:strVal val="visible"/>
                                          </p:to>
                                        </p:set>
                                        <p:anim calcmode="lin" valueType="num">
                                          <p:cBhvr additive="base">
                                            <p:cTn id="22" dur="500" fill="hold"/>
                                            <p:tgtEl>
                                              <p:spTgt spid="10"/>
                                            </p:tgtEl>
                                            <p:attrNameLst>
                                              <p:attrName>ppt_x</p:attrName>
                                            </p:attrNameLst>
                                          </p:cBhvr>
                                          <p:tavLst>
                                            <p:tav tm="0">
                                              <p:val>
                                                <p:strVal val="1+#ppt_w/2"/>
                                              </p:val>
                                            </p:tav>
                                            <p:tav tm="100000">
                                              <p:val>
                                                <p:strVal val="#ppt_x"/>
                                              </p:val>
                                            </p:tav>
                                          </p:tavLst>
                                        </p:anim>
                                        <p:anim calcmode="lin" valueType="num">
                                          <p:cBhvr additive="base">
                                            <p:cTn id="23" dur="500" fill="hold"/>
                                            <p:tgtEl>
                                              <p:spTgt spid="10"/>
                                            </p:tgtEl>
                                            <p:attrNameLst>
                                              <p:attrName>ppt_y</p:attrName>
                                            </p:attrNameLst>
                                          </p:cBhvr>
                                          <p:tavLst>
                                            <p:tav tm="0">
                                              <p:val>
                                                <p:strVal val="#ppt_y"/>
                                              </p:val>
                                            </p:tav>
                                            <p:tav tm="100000">
                                              <p:val>
                                                <p:strVal val="#ppt_y"/>
                                              </p:val>
                                            </p:tav>
                                          </p:tavLst>
                                        </p:anim>
                                      </p:childTnLst>
                                    </p:cTn>
                                  </p:par>
                                </p:childTnLst>
                              </p:cTn>
                            </p:par>
                            <p:par>
                              <p:cTn id="24" fill="hold">
                                <p:stCondLst>
                                  <p:cond delay="500"/>
                                </p:stCondLst>
                                <p:childTnLst>
                                  <p:par>
                                    <p:cTn id="25" presetID="14" presetClass="entr" presetSubtype="10" fill="hold"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randombar(horizontal)">
                                          <p:cBhvr>
                                            <p:cTn id="2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Lst>
      </p:timing>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2" cstate="print">
            <a:extLst>
              <a:ext uri="{28A0092B-C50C-407E-A947-70E740481C1C}">
                <a14:useLocalDpi xmlns:a14="http://schemas.microsoft.com/office/drawing/2010/main" val="0"/>
              </a:ext>
            </a:extLst>
          </a:blip>
          <a:srcRect/>
          <a:stretch>
            <a:fillRect/>
          </a:stretch>
        </p:blipFill>
        <p:spPr>
          <a:xfrm>
            <a:off x="7733" y="0"/>
            <a:ext cx="12185228" cy="5076215"/>
          </a:xfrm>
          <a:prstGeom prst="rect">
            <a:avLst/>
          </a:prstGeom>
        </p:spPr>
      </p:pic>
      <p:grpSp>
        <p:nvGrpSpPr>
          <p:cNvPr id="4" name="组合 3"/>
          <p:cNvGrpSpPr/>
          <p:nvPr/>
        </p:nvGrpSpPr>
        <p:grpSpPr>
          <a:xfrm>
            <a:off x="1871289" y="4582188"/>
            <a:ext cx="9311822" cy="1152396"/>
            <a:chOff x="1703512" y="1628800"/>
            <a:chExt cx="6984776" cy="2069706"/>
          </a:xfrm>
        </p:grpSpPr>
        <p:sp>
          <p:nvSpPr>
            <p:cNvPr id="5" name="圆角矩形 4"/>
            <p:cNvSpPr/>
            <p:nvPr/>
          </p:nvSpPr>
          <p:spPr>
            <a:xfrm>
              <a:off x="1703512" y="1628800"/>
              <a:ext cx="6984776" cy="2069706"/>
            </a:xfrm>
            <a:prstGeom prst="roundRect">
              <a:avLst/>
            </a:prstGeom>
            <a:solidFill>
              <a:srgbClr val="3A3E4A"/>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6" name="文本框 6"/>
            <p:cNvSpPr txBox="1"/>
            <p:nvPr/>
          </p:nvSpPr>
          <p:spPr>
            <a:xfrm>
              <a:off x="2225224" y="1767845"/>
              <a:ext cx="6156684" cy="1658303"/>
            </a:xfrm>
            <a:prstGeom prst="rect">
              <a:avLst/>
            </a:prstGeom>
            <a:noFill/>
          </p:spPr>
          <p:txBody>
            <a:bodyPr wrap="square" rtlCol="0" anchor="ctr">
              <a:spAutoFit/>
            </a:bodyPr>
            <a:lstStyle/>
            <a:p>
              <a:pPr algn="ctr"/>
              <a:r>
                <a:rPr lang="en-US" altLang="zh-CN" sz="5400" b="1" dirty="0">
                  <a:solidFill>
                    <a:prstClr val="white"/>
                  </a:solidFill>
                  <a:latin typeface="微软雅黑" panose="020B0503020204020204" pitchFamily="34" charset="-122"/>
                  <a:ea typeface="微软雅黑" panose="020B0503020204020204" pitchFamily="34" charset="-122"/>
                </a:rPr>
                <a:t>Thank you</a:t>
              </a:r>
              <a:r>
                <a:rPr lang="zh-CN" altLang="en-US" sz="5400" b="1" dirty="0">
                  <a:solidFill>
                    <a:prstClr val="white"/>
                  </a:solidFill>
                  <a:latin typeface="微软雅黑" panose="020B0503020204020204" pitchFamily="34" charset="-122"/>
                  <a:ea typeface="微软雅黑" panose="020B0503020204020204" pitchFamily="34" charset="-122"/>
                </a:rPr>
                <a:t>！</a:t>
              </a:r>
            </a:p>
          </p:txBody>
        </p:sp>
      </p:grpSp>
      <p:sp>
        <p:nvSpPr>
          <p:cNvPr id="17" name="TextBox 8">
            <a:extLst>
              <a:ext uri="{FF2B5EF4-FFF2-40B4-BE49-F238E27FC236}">
                <a16:creationId xmlns:a16="http://schemas.microsoft.com/office/drawing/2014/main" id="{AABBA07B-BDF3-4D86-879B-47D53BF38B32}"/>
              </a:ext>
            </a:extLst>
          </p:cNvPr>
          <p:cNvSpPr txBox="1"/>
          <p:nvPr/>
        </p:nvSpPr>
        <p:spPr>
          <a:xfrm>
            <a:off x="3646934" y="5790345"/>
            <a:ext cx="6001811" cy="523220"/>
          </a:xfrm>
          <a:prstGeom prst="rect">
            <a:avLst/>
          </a:prstGeom>
          <a:noFill/>
        </p:spPr>
        <p:txBody>
          <a:bodyPr wrap="square" rtlCol="0" anchor="ctr">
            <a:spAutoFit/>
          </a:bodyPr>
          <a:lstStyle/>
          <a:p>
            <a:pPr algn="dist"/>
            <a:r>
              <a:rPr lang="en-US" altLang="ko-KR" sz="2800" dirty="0">
                <a:solidFill>
                  <a:schemeClr val="tx1">
                    <a:lumMod val="65000"/>
                    <a:lumOff val="35000"/>
                  </a:schemeClr>
                </a:solidFill>
                <a:cs typeface="Arial" panose="020B0604020202020204" pitchFamily="34" charset="0"/>
              </a:rPr>
              <a:t>Insert the Subtitle of Your Presentation</a:t>
            </a:r>
            <a:endParaRPr lang="ko-KR" altLang="en-US" sz="2800" dirty="0">
              <a:solidFill>
                <a:schemeClr val="tx1">
                  <a:lumMod val="65000"/>
                  <a:lumOff val="35000"/>
                </a:schemeClr>
              </a:solidFill>
              <a:cs typeface="Arial" panose="020B0604020202020204" pitchFamily="34" charset="0"/>
            </a:endParaRPr>
          </a:p>
        </p:txBody>
      </p:sp>
      <p:sp>
        <p:nvSpPr>
          <p:cNvPr id="18" name="Rounded Rectangle 7">
            <a:extLst>
              <a:ext uri="{FF2B5EF4-FFF2-40B4-BE49-F238E27FC236}">
                <a16:creationId xmlns:a16="http://schemas.microsoft.com/office/drawing/2014/main" id="{1AC2AF10-D5D5-46E4-B299-8538BCF3F52A}"/>
              </a:ext>
            </a:extLst>
          </p:cNvPr>
          <p:cNvSpPr/>
          <p:nvPr/>
        </p:nvSpPr>
        <p:spPr>
          <a:xfrm>
            <a:off x="679311" y="261442"/>
            <a:ext cx="1684599" cy="413563"/>
          </a:xfrm>
          <a:prstGeom prst="roundRect">
            <a:avLst>
              <a:gd name="adj" fmla="val 50000"/>
            </a:avLst>
          </a:prstGeom>
          <a:solidFill>
            <a:schemeClr val="bg1">
              <a:alpha val="0"/>
            </a:schemeClr>
          </a:solid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700" b="1" dirty="0"/>
              <a:t>LOGO</a:t>
            </a:r>
            <a:endParaRPr lang="ko-KR" altLang="en-US" sz="2700" b="1" dirty="0"/>
          </a:p>
        </p:txBody>
      </p:sp>
      <p:sp>
        <p:nvSpPr>
          <p:cNvPr id="19" name="TextBox 3">
            <a:hlinkClick r:id="rId3"/>
            <a:extLst>
              <a:ext uri="{FF2B5EF4-FFF2-40B4-BE49-F238E27FC236}">
                <a16:creationId xmlns:a16="http://schemas.microsoft.com/office/drawing/2014/main" id="{27660786-413A-4A3C-AB98-2A291DF98990}"/>
              </a:ext>
            </a:extLst>
          </p:cNvPr>
          <p:cNvSpPr txBox="1"/>
          <p:nvPr/>
        </p:nvSpPr>
        <p:spPr>
          <a:xfrm>
            <a:off x="4063032" y="6613367"/>
            <a:ext cx="5169613" cy="246221"/>
          </a:xfrm>
          <a:prstGeom prst="rect">
            <a:avLst/>
          </a:prstGeom>
          <a:noFill/>
        </p:spPr>
        <p:txBody>
          <a:bodyPr wrap="square" rtlCol="0">
            <a:spAutoFit/>
          </a:bodyPr>
          <a:lstStyle/>
          <a:p>
            <a:pPr algn="ctr"/>
            <a:r>
              <a:rPr lang="en-US" altLang="zh-CN" sz="1000" dirty="0">
                <a:solidFill>
                  <a:schemeClr val="bg1">
                    <a:lumMod val="50000"/>
                  </a:schemeClr>
                </a:solidFill>
                <a:cs typeface="Arial" panose="020B0604020202020204" pitchFamily="34" charset="0"/>
                <a:hlinkClick r:id="rId3">
                  <a:extLst>
                    <a:ext uri="{A12FA001-AC4F-418D-AE19-62706E023703}">
                      <ahyp:hlinkClr xmlns:ahyp="http://schemas.microsoft.com/office/drawing/2018/hyperlinkcolor" val="tx"/>
                    </a:ext>
                  </a:extLst>
                </a:hlinkClick>
              </a:rPr>
              <a:t>https://www.freeppt7.com</a:t>
            </a:r>
            <a:endParaRPr lang="ko-KR" altLang="en-US" sz="1000" dirty="0">
              <a:solidFill>
                <a:schemeClr val="bg1">
                  <a:lumMod val="50000"/>
                </a:schemeClr>
              </a:solidFill>
              <a:cs typeface="Arial" panose="020B0604020202020204" pitchFamily="34"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2000">
        <p15:prstTrans prst="wind"/>
      </p:transition>
    </mc:Choice>
    <mc:Fallback xmlns="">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p:cNvSpPr/>
          <p:nvPr/>
        </p:nvSpPr>
        <p:spPr>
          <a:xfrm>
            <a:off x="-1" y="1241"/>
            <a:ext cx="12190413" cy="6857107"/>
          </a:xfrm>
          <a:prstGeom prst="rect">
            <a:avLst/>
          </a:prstGeom>
          <a:solidFill>
            <a:srgbClr val="F0F0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タイトル 15"/>
          <p:cNvSpPr>
            <a:spLocks noGrp="1"/>
          </p:cNvSpPr>
          <p:nvPr>
            <p:ph type="ctrTitle" idx="4294967295"/>
          </p:nvPr>
        </p:nvSpPr>
        <p:spPr>
          <a:xfrm>
            <a:off x="-1" y="461499"/>
            <a:ext cx="12190413" cy="1057137"/>
          </a:xfrm>
          <a:prstGeom prst="rect">
            <a:avLst/>
          </a:prstGeom>
        </p:spPr>
        <p:txBody>
          <a:bodyPr>
            <a:normAutofit fontScale="90000"/>
          </a:bodyPr>
          <a:lstStyle/>
          <a:p>
            <a:pPr algn="ctr"/>
            <a:r>
              <a:rPr kumimoji="1" lang="en-US" altLang="ja-JP" b="1" dirty="0">
                <a:solidFill>
                  <a:schemeClr val="tx1">
                    <a:lumMod val="65000"/>
                    <a:lumOff val="35000"/>
                  </a:schemeClr>
                </a:solidFill>
                <a:latin typeface="Lato Light" panose="020F0302020204030203" pitchFamily="34" charset="0"/>
              </a:rPr>
              <a:t>Please follow us for more information:</a:t>
            </a:r>
          </a:p>
        </p:txBody>
      </p:sp>
      <p:sp>
        <p:nvSpPr>
          <p:cNvPr id="17" name="サブタイトル 16"/>
          <p:cNvSpPr>
            <a:spLocks noGrp="1"/>
          </p:cNvSpPr>
          <p:nvPr>
            <p:ph type="subTitle" idx="4294967295"/>
          </p:nvPr>
        </p:nvSpPr>
        <p:spPr>
          <a:xfrm>
            <a:off x="1882733" y="1528170"/>
            <a:ext cx="8228528" cy="2149195"/>
          </a:xfrm>
        </p:spPr>
        <p:txBody>
          <a:bodyPr/>
          <a:lstStyle/>
          <a:p>
            <a:pPr marL="0" indent="0" algn="ctr">
              <a:buNone/>
            </a:pPr>
            <a:r>
              <a:rPr lang="en-US" sz="2400" dirty="0">
                <a:solidFill>
                  <a:schemeClr val="tx1">
                    <a:lumMod val="65000"/>
                    <a:lumOff val="35000"/>
                  </a:schemeClr>
                </a:solidFill>
                <a:hlinkClick r:id="rId2"/>
              </a:rPr>
              <a:t>https://www.jpppt.com/ </a:t>
            </a:r>
            <a:endParaRPr lang="en-US" sz="2400" dirty="0">
              <a:solidFill>
                <a:schemeClr val="tx1">
                  <a:lumMod val="65000"/>
                  <a:lumOff val="35000"/>
                </a:schemeClr>
              </a:solidFill>
            </a:endParaRPr>
          </a:p>
          <a:p>
            <a:pPr marL="0" indent="0" algn="ctr">
              <a:buNone/>
            </a:pPr>
            <a:r>
              <a:rPr lang="en-US" sz="2400" dirty="0">
                <a:solidFill>
                  <a:schemeClr val="tx1">
                    <a:lumMod val="65000"/>
                    <a:lumOff val="35000"/>
                  </a:schemeClr>
                </a:solidFill>
                <a:hlinkClick r:id="rId3"/>
              </a:rPr>
              <a:t>www.freeppt7.com</a:t>
            </a:r>
            <a:endParaRPr lang="en-US" sz="2400" dirty="0">
              <a:solidFill>
                <a:schemeClr val="tx1">
                  <a:lumMod val="65000"/>
                  <a:lumOff val="35000"/>
                </a:schemeClr>
              </a:solidFill>
            </a:endParaRPr>
          </a:p>
          <a:p>
            <a:pPr marL="0" indent="0" algn="ctr">
              <a:buNone/>
            </a:pPr>
            <a:r>
              <a:rPr lang="en-US" altLang="ja-JP" sz="2400" dirty="0">
                <a:solidFill>
                  <a:schemeClr val="tx1">
                    <a:lumMod val="65000"/>
                    <a:lumOff val="35000"/>
                  </a:schemeClr>
                </a:solidFill>
                <a:cs typeface="Arial" panose="020B0604020202020204" pitchFamily="34" charset="0"/>
              </a:rPr>
              <a:t>Pics: </a:t>
            </a:r>
            <a:r>
              <a:rPr lang="en-US" altLang="ja-JP" sz="2400" dirty="0">
                <a:solidFill>
                  <a:schemeClr val="tx1">
                    <a:lumMod val="65000"/>
                    <a:lumOff val="35000"/>
                  </a:schemeClr>
                </a:solidFill>
                <a:cs typeface="Arial" panose="020B0604020202020204" pitchFamily="34" charset="0"/>
                <a:hlinkClick r:id="rId4"/>
              </a:rPr>
              <a:t>www.Pixabay.com</a:t>
            </a:r>
            <a:r>
              <a:rPr lang="en-US" altLang="ja-JP" sz="2400" dirty="0">
                <a:solidFill>
                  <a:schemeClr val="tx1">
                    <a:lumMod val="65000"/>
                    <a:lumOff val="35000"/>
                  </a:schemeClr>
                </a:solidFill>
                <a:cs typeface="Arial" panose="020B0604020202020204" pitchFamily="34" charset="0"/>
              </a:rPr>
              <a:t> </a:t>
            </a:r>
          </a:p>
          <a:p>
            <a:pPr marL="0" indent="0" algn="ctr">
              <a:buNone/>
            </a:pPr>
            <a:br>
              <a:rPr lang="en-US" altLang="ja-JP" sz="1600" dirty="0">
                <a:solidFill>
                  <a:schemeClr val="tx1">
                    <a:lumMod val="65000"/>
                    <a:lumOff val="35000"/>
                  </a:schemeClr>
                </a:solidFill>
                <a:cs typeface="Arial" panose="020B0604020202020204" pitchFamily="34" charset="0"/>
              </a:rPr>
            </a:br>
            <a:endParaRPr lang="en-US" altLang="ja-JP" sz="1600" dirty="0">
              <a:solidFill>
                <a:schemeClr val="tx1">
                  <a:lumMod val="65000"/>
                  <a:lumOff val="35000"/>
                </a:schemeClr>
              </a:solidFill>
              <a:cs typeface="Arial" panose="020B0604020202020204" pitchFamily="34" charset="0"/>
            </a:endParaRPr>
          </a:p>
        </p:txBody>
      </p:sp>
      <p:sp>
        <p:nvSpPr>
          <p:cNvPr id="4" name="CuadroTexto 3"/>
          <p:cNvSpPr txBox="1"/>
          <p:nvPr/>
        </p:nvSpPr>
        <p:spPr>
          <a:xfrm>
            <a:off x="2506653" y="3183534"/>
            <a:ext cx="7604608" cy="3600517"/>
          </a:xfrm>
          <a:prstGeom prst="rect">
            <a:avLst/>
          </a:prstGeom>
          <a:noFill/>
        </p:spPr>
        <p:txBody>
          <a:bodyPr wrap="square" rtlCol="0">
            <a:spAutoFit/>
          </a:bodyPr>
          <a:lstStyle/>
          <a:p>
            <a:pPr algn="ctr"/>
            <a:r>
              <a:rPr lang="en-US" altLang="ja-JP" sz="1800" dirty="0">
                <a:solidFill>
                  <a:schemeClr val="accent1"/>
                </a:solidFill>
                <a:cs typeface="Arial" panose="020B0604020202020204" pitchFamily="34" charset="0"/>
              </a:rPr>
              <a:t>If you liked the presentation and want to thank, you can follow me on social networks </a:t>
            </a:r>
            <a:r>
              <a:rPr lang="es-CO" altLang="ja-JP" sz="1800" dirty="0">
                <a:solidFill>
                  <a:schemeClr val="accent1"/>
                </a:solidFill>
                <a:cs typeface="Arial" panose="020B0604020202020204" pitchFamily="34" charset="0"/>
                <a:sym typeface="Wingdings" panose="05000000000000000000" pitchFamily="2" charset="2"/>
              </a:rPr>
              <a:t></a:t>
            </a:r>
            <a:endParaRPr lang="es-CO" altLang="ja-JP" dirty="0">
              <a:solidFill>
                <a:schemeClr val="accent1"/>
              </a:solidFill>
              <a:cs typeface="Arial" panose="020B0604020202020204" pitchFamily="34" charset="0"/>
            </a:endParaRPr>
          </a:p>
          <a:p>
            <a:pPr algn="ctr"/>
            <a:r>
              <a:rPr lang="es-CO" altLang="ja-JP" sz="1800" dirty="0">
                <a:solidFill>
                  <a:schemeClr val="accent1"/>
                </a:solidFill>
                <a:cs typeface="Arial" panose="020B0604020202020204" pitchFamily="34" charset="0"/>
                <a:hlinkClick r:id="rId5"/>
              </a:rPr>
              <a:t>https://www.instagram.com/</a:t>
            </a:r>
            <a:r>
              <a:rPr lang="en-US" altLang="zh-CN" sz="1800" dirty="0" err="1">
                <a:solidFill>
                  <a:schemeClr val="accent1"/>
                </a:solidFill>
                <a:cs typeface="Arial" panose="020B0604020202020204" pitchFamily="34" charset="0"/>
                <a:hlinkClick r:id="rId5"/>
              </a:rPr>
              <a:t>slidesfree</a:t>
            </a:r>
            <a:r>
              <a:rPr lang="es-CO" altLang="ja-JP" sz="1800" dirty="0">
                <a:solidFill>
                  <a:schemeClr val="accent1"/>
                </a:solidFill>
                <a:cs typeface="Arial" panose="020B0604020202020204" pitchFamily="34" charset="0"/>
                <a:hlinkClick r:id="rId5"/>
              </a:rPr>
              <a:t>/ </a:t>
            </a:r>
            <a:endParaRPr lang="es-CO" altLang="ja-JP" sz="1800" dirty="0">
              <a:solidFill>
                <a:schemeClr val="accent1"/>
              </a:solidFill>
              <a:cs typeface="Arial" panose="020B0604020202020204" pitchFamily="34" charset="0"/>
            </a:endParaRPr>
          </a:p>
          <a:p>
            <a:pPr algn="ctr"/>
            <a:endParaRPr lang="es-CO" altLang="ja-JP" sz="1800" dirty="0">
              <a:solidFill>
                <a:schemeClr val="bg1"/>
              </a:solidFill>
              <a:cs typeface="Arial" panose="020B0604020202020204" pitchFamily="34" charset="0"/>
            </a:endParaRPr>
          </a:p>
          <a:p>
            <a:pPr algn="ctr"/>
            <a:r>
              <a:rPr lang="es-CO" altLang="ja-JP" sz="1800" dirty="0">
                <a:solidFill>
                  <a:schemeClr val="accent2">
                    <a:lumMod val="75000"/>
                  </a:schemeClr>
                </a:solidFill>
                <a:cs typeface="Arial" panose="020B0604020202020204" pitchFamily="34" charset="0"/>
                <a:hlinkClick r:id="rId6"/>
              </a:rPr>
              <a:t>https://www.facebook.com/freeppt7/</a:t>
            </a:r>
            <a:endParaRPr lang="es-CO" altLang="ja-JP" sz="1800" dirty="0">
              <a:solidFill>
                <a:schemeClr val="accent2">
                  <a:lumMod val="75000"/>
                </a:schemeClr>
              </a:solidFill>
              <a:cs typeface="Arial" panose="020B0604020202020204" pitchFamily="34" charset="0"/>
            </a:endParaRPr>
          </a:p>
          <a:p>
            <a:pPr algn="ctr"/>
            <a:endParaRPr lang="es-CO" altLang="ja-JP" sz="1800" dirty="0">
              <a:solidFill>
                <a:schemeClr val="bg1"/>
              </a:solidFill>
              <a:cs typeface="Arial" panose="020B0604020202020204" pitchFamily="34" charset="0"/>
            </a:endParaRPr>
          </a:p>
          <a:p>
            <a:pPr algn="ctr"/>
            <a:r>
              <a:rPr lang="es-CO" altLang="ja-JP" sz="1800" dirty="0">
                <a:solidFill>
                  <a:schemeClr val="accent1"/>
                </a:solidFill>
                <a:cs typeface="Arial" panose="020B0604020202020204" pitchFamily="34" charset="0"/>
                <a:hlinkClick r:id="rId7"/>
              </a:rPr>
              <a:t>https://www.facebook.com/groups/best.PowerPoint.templates</a:t>
            </a:r>
            <a:endParaRPr lang="es-CO" altLang="ja-JP" sz="1800" dirty="0">
              <a:solidFill>
                <a:schemeClr val="accent1"/>
              </a:solidFill>
              <a:cs typeface="Arial" panose="020B0604020202020204" pitchFamily="34" charset="0"/>
            </a:endParaRPr>
          </a:p>
          <a:p>
            <a:pPr algn="ctr"/>
            <a:endParaRPr lang="es-CO" altLang="ja-JP" sz="1800" dirty="0">
              <a:solidFill>
                <a:schemeClr val="bg1"/>
              </a:solidFill>
              <a:cs typeface="Arial" panose="020B0604020202020204" pitchFamily="34" charset="0"/>
            </a:endParaRPr>
          </a:p>
          <a:p>
            <a:pPr algn="ctr"/>
            <a:r>
              <a:rPr lang="es-CO" altLang="ja-JP" dirty="0">
                <a:solidFill>
                  <a:schemeClr val="accent2">
                    <a:lumMod val="75000"/>
                  </a:schemeClr>
                </a:solidFill>
                <a:cs typeface="Arial" panose="020B0604020202020204" pitchFamily="34" charset="0"/>
                <a:hlinkClick r:id="rId8"/>
              </a:rPr>
              <a:t>https://www.youtube.com/channel/UCdDW77rhEfG4hzWmlBBnfTQ</a:t>
            </a:r>
            <a:endParaRPr lang="es-CO" altLang="ja-JP" dirty="0">
              <a:solidFill>
                <a:schemeClr val="accent2">
                  <a:lumMod val="75000"/>
                </a:schemeClr>
              </a:solidFill>
              <a:cs typeface="Arial" panose="020B0604020202020204" pitchFamily="34" charset="0"/>
            </a:endParaRPr>
          </a:p>
          <a:p>
            <a:pPr algn="ctr"/>
            <a:endParaRPr lang="es-CO" altLang="ja-JP" sz="1800" dirty="0">
              <a:solidFill>
                <a:schemeClr val="bg1"/>
              </a:solidFill>
              <a:cs typeface="Arial" panose="020B0604020202020204" pitchFamily="34" charset="0"/>
            </a:endParaRPr>
          </a:p>
          <a:p>
            <a:pPr algn="ctr"/>
            <a:r>
              <a:rPr lang="es-CO" altLang="ja-JP" sz="1800" dirty="0">
                <a:solidFill>
                  <a:schemeClr val="accent1"/>
                </a:solidFill>
                <a:cs typeface="Arial" panose="020B0604020202020204" pitchFamily="34" charset="0"/>
                <a:hlinkClick r:id="rId9"/>
              </a:rPr>
              <a:t>https://twitter.com/freeppt7_com</a:t>
            </a:r>
            <a:endParaRPr lang="es-CO" altLang="ja-JP" sz="1800" dirty="0">
              <a:solidFill>
                <a:schemeClr val="accent1"/>
              </a:solidFill>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p14:dur="0" advTm="9607"/>
    </mc:Choice>
    <mc:Fallback xmlns="">
      <p:transition advTm="9607"/>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fontScale="85000" lnSpcReduction="20000"/>
          </a:bodyPr>
          <a:lstStyle/>
          <a:p>
            <a:r>
              <a:rPr lang="en-US" dirty="0"/>
              <a:t>Fully Editable Icon Sets: A</a:t>
            </a:r>
          </a:p>
        </p:txBody>
      </p:sp>
      <p:sp>
        <p:nvSpPr>
          <p:cNvPr id="54" name="Diamond 5"/>
          <p:cNvSpPr/>
          <p:nvPr/>
        </p:nvSpPr>
        <p:spPr>
          <a:xfrm>
            <a:off x="6111274" y="1493199"/>
            <a:ext cx="523081" cy="524627"/>
          </a:xfrm>
          <a:custGeom>
            <a:avLst/>
            <a:gdLst/>
            <a:ahLst/>
            <a:cxnLst/>
            <a:rect l="l" t="t" r="r" b="b"/>
            <a:pathLst>
              <a:path w="3240001" h="3249575">
                <a:moveTo>
                  <a:pt x="1275349" y="2002569"/>
                </a:moveTo>
                <a:lnTo>
                  <a:pt x="1625117" y="2233002"/>
                </a:lnTo>
                <a:lnTo>
                  <a:pt x="1968772" y="2006596"/>
                </a:lnTo>
                <a:lnTo>
                  <a:pt x="3240001" y="3249575"/>
                </a:lnTo>
                <a:lnTo>
                  <a:pt x="0" y="3249575"/>
                </a:lnTo>
                <a:close/>
                <a:moveTo>
                  <a:pt x="1067116" y="1473605"/>
                </a:moveTo>
                <a:lnTo>
                  <a:pt x="1067116" y="1581605"/>
                </a:lnTo>
                <a:lnTo>
                  <a:pt x="2183116" y="1581605"/>
                </a:lnTo>
                <a:lnTo>
                  <a:pt x="2183116" y="1473605"/>
                </a:lnTo>
                <a:close/>
                <a:moveTo>
                  <a:pt x="1067116" y="1267205"/>
                </a:moveTo>
                <a:lnTo>
                  <a:pt x="1067116" y="1375205"/>
                </a:lnTo>
                <a:lnTo>
                  <a:pt x="2183116" y="1375205"/>
                </a:lnTo>
                <a:lnTo>
                  <a:pt x="2183116" y="1267205"/>
                </a:lnTo>
                <a:close/>
                <a:moveTo>
                  <a:pt x="3240001" y="1172196"/>
                </a:moveTo>
                <a:lnTo>
                  <a:pt x="3240001" y="3142550"/>
                </a:lnTo>
                <a:lnTo>
                  <a:pt x="2026252" y="1968728"/>
                </a:lnTo>
                <a:lnTo>
                  <a:pt x="3049854" y="1294362"/>
                </a:lnTo>
                <a:close/>
                <a:moveTo>
                  <a:pt x="0" y="1172196"/>
                </a:moveTo>
                <a:lnTo>
                  <a:pt x="602850" y="1559516"/>
                </a:lnTo>
                <a:lnTo>
                  <a:pt x="1217896" y="1964719"/>
                </a:lnTo>
                <a:lnTo>
                  <a:pt x="0" y="3142550"/>
                </a:lnTo>
                <a:close/>
                <a:moveTo>
                  <a:pt x="1067116" y="1060805"/>
                </a:moveTo>
                <a:lnTo>
                  <a:pt x="1067116" y="1168805"/>
                </a:lnTo>
                <a:lnTo>
                  <a:pt x="2183116" y="1168805"/>
                </a:lnTo>
                <a:lnTo>
                  <a:pt x="2183116" y="1060805"/>
                </a:lnTo>
                <a:close/>
                <a:moveTo>
                  <a:pt x="869032" y="816137"/>
                </a:moveTo>
                <a:lnTo>
                  <a:pt x="2381200" y="816137"/>
                </a:lnTo>
                <a:lnTo>
                  <a:pt x="2381200" y="1623491"/>
                </a:lnTo>
                <a:lnTo>
                  <a:pt x="1668045" y="2093329"/>
                </a:lnTo>
                <a:lnTo>
                  <a:pt x="1625116" y="2121611"/>
                </a:lnTo>
                <a:lnTo>
                  <a:pt x="869032" y="1623491"/>
                </a:lnTo>
                <a:close/>
                <a:moveTo>
                  <a:pt x="1625116" y="0"/>
                </a:moveTo>
                <a:lnTo>
                  <a:pt x="3235286" y="1060806"/>
                </a:lnTo>
                <a:lnTo>
                  <a:pt x="2489212" y="1552331"/>
                </a:lnTo>
                <a:lnTo>
                  <a:pt x="2489212" y="708008"/>
                </a:lnTo>
                <a:lnTo>
                  <a:pt x="761020" y="708008"/>
                </a:lnTo>
                <a:lnTo>
                  <a:pt x="761020" y="1552331"/>
                </a:lnTo>
                <a:lnTo>
                  <a:pt x="14946" y="1060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28" tIns="45714" rIns="91428" bIns="45714" numCol="1" spcCol="0" rtlCol="0" fromWordArt="0" anchor="ctr" anchorCtr="0" forceAA="0" compatLnSpc="1">
            <a:noAutofit/>
          </a:bodyPr>
          <a:lstStyle/>
          <a:p>
            <a:pPr algn="ctr"/>
            <a:endParaRPr lang="ko-KR" altLang="en-US" sz="2700"/>
          </a:p>
        </p:txBody>
      </p:sp>
      <p:sp>
        <p:nvSpPr>
          <p:cNvPr id="55" name="Isosceles Triangle 51"/>
          <p:cNvSpPr/>
          <p:nvPr/>
        </p:nvSpPr>
        <p:spPr>
          <a:xfrm>
            <a:off x="5272630" y="1563723"/>
            <a:ext cx="523079" cy="383576"/>
          </a:xfrm>
          <a:custGeom>
            <a:avLst/>
            <a:gdLst/>
            <a:ahLst/>
            <a:cxnLst/>
            <a:rect l="l" t="t" r="r" b="b"/>
            <a:pathLst>
              <a:path w="3240001" h="2375905">
                <a:moveTo>
                  <a:pt x="1974640" y="1379575"/>
                </a:moveTo>
                <a:lnTo>
                  <a:pt x="3240001" y="2375905"/>
                </a:lnTo>
                <a:lnTo>
                  <a:pt x="1" y="2375905"/>
                </a:lnTo>
                <a:lnTo>
                  <a:pt x="1269863" y="1399042"/>
                </a:lnTo>
                <a:lnTo>
                  <a:pt x="1610574" y="1745545"/>
                </a:lnTo>
                <a:close/>
                <a:moveTo>
                  <a:pt x="3240001" y="126952"/>
                </a:moveTo>
                <a:lnTo>
                  <a:pt x="3240001" y="2258912"/>
                </a:lnTo>
                <a:lnTo>
                  <a:pt x="2032457" y="1334195"/>
                </a:lnTo>
                <a:close/>
                <a:moveTo>
                  <a:pt x="0" y="117525"/>
                </a:moveTo>
                <a:lnTo>
                  <a:pt x="1207545" y="1324768"/>
                </a:lnTo>
                <a:lnTo>
                  <a:pt x="0" y="2249485"/>
                </a:lnTo>
                <a:close/>
                <a:moveTo>
                  <a:pt x="0" y="0"/>
                </a:moveTo>
                <a:lnTo>
                  <a:pt x="3240000" y="0"/>
                </a:lnTo>
                <a:lnTo>
                  <a:pt x="1610572" y="162051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28" tIns="45714" rIns="91428" bIns="45714" numCol="1" spcCol="0" rtlCol="0" fromWordArt="0" anchor="ctr" anchorCtr="0" forceAA="0" compatLnSpc="1">
            <a:noAutofit/>
          </a:bodyPr>
          <a:lstStyle/>
          <a:p>
            <a:pPr algn="ctr"/>
            <a:endParaRPr lang="ko-KR" altLang="en-US" sz="2700"/>
          </a:p>
        </p:txBody>
      </p:sp>
      <p:sp>
        <p:nvSpPr>
          <p:cNvPr id="56" name="Isosceles Triangle 57"/>
          <p:cNvSpPr/>
          <p:nvPr/>
        </p:nvSpPr>
        <p:spPr>
          <a:xfrm>
            <a:off x="6113360" y="4520858"/>
            <a:ext cx="313092" cy="707807"/>
          </a:xfrm>
          <a:custGeom>
            <a:avLst/>
            <a:gdLst>
              <a:gd name="connsiteX0" fmla="*/ 1148449 w 1346449"/>
              <a:gd name="connsiteY0" fmla="*/ 2457725 h 3249725"/>
              <a:gd name="connsiteX1" fmla="*/ 198001 w 1346449"/>
              <a:gd name="connsiteY1" fmla="*/ 2457725 h 3249725"/>
              <a:gd name="connsiteX2" fmla="*/ 1 w 1346449"/>
              <a:gd name="connsiteY2" fmla="*/ 3249725 h 3249725"/>
              <a:gd name="connsiteX3" fmla="*/ 1346449 w 1346449"/>
              <a:gd name="connsiteY3" fmla="*/ 3249725 h 3249725"/>
              <a:gd name="connsiteX4" fmla="*/ 1148449 w 1346449"/>
              <a:gd name="connsiteY4" fmla="*/ 2457725 h 3249725"/>
              <a:gd name="connsiteX5" fmla="*/ 755186 w 1346449"/>
              <a:gd name="connsiteY5" fmla="*/ 82950 h 3249725"/>
              <a:gd name="connsiteX6" fmla="*/ 734449 w 1346449"/>
              <a:gd name="connsiteY6" fmla="*/ 1314594 h 3249725"/>
              <a:gd name="connsiteX7" fmla="*/ 853246 w 1346449"/>
              <a:gd name="connsiteY7" fmla="*/ 1483214 h 3249725"/>
              <a:gd name="connsiteX8" fmla="*/ 673226 w 1346449"/>
              <a:gd name="connsiteY8" fmla="*/ 1663234 h 3249725"/>
              <a:gd name="connsiteX9" fmla="*/ 493206 w 1346449"/>
              <a:gd name="connsiteY9" fmla="*/ 1483214 h 3249725"/>
              <a:gd name="connsiteX10" fmla="*/ 612000 w 1346449"/>
              <a:gd name="connsiteY10" fmla="*/ 1314595 h 3249725"/>
              <a:gd name="connsiteX11" fmla="*/ 612000 w 1346449"/>
              <a:gd name="connsiteY11" fmla="*/ 0 h 3249725"/>
              <a:gd name="connsiteX12" fmla="*/ 2939 w 1346449"/>
              <a:gd name="connsiteY12" fmla="*/ 1574694 h 3249725"/>
              <a:gd name="connsiteX13" fmla="*/ 0 w 1346449"/>
              <a:gd name="connsiteY13" fmla="*/ 1574694 h 3249725"/>
              <a:gd name="connsiteX14" fmla="*/ 2009 w 1346449"/>
              <a:gd name="connsiteY14" fmla="*/ 1577097 h 3249725"/>
              <a:gd name="connsiteX15" fmla="*/ 0 w 1346449"/>
              <a:gd name="connsiteY15" fmla="*/ 1582292 h 3249725"/>
              <a:gd name="connsiteX16" fmla="*/ 6353 w 1346449"/>
              <a:gd name="connsiteY16" fmla="*/ 1582292 h 3249725"/>
              <a:gd name="connsiteX17" fmla="*/ 273414 w 1346449"/>
              <a:gd name="connsiteY17" fmla="*/ 2376121 h 3249725"/>
              <a:gd name="connsiteX18" fmla="*/ 1091887 w 1346449"/>
              <a:gd name="connsiteY18" fmla="*/ 2366694 h 3249725"/>
              <a:gd name="connsiteX19" fmla="*/ 1340768 w 1346449"/>
              <a:gd name="connsiteY19" fmla="*/ 1582292 h 3249725"/>
              <a:gd name="connsiteX20" fmla="*/ 1346449 w 1346449"/>
              <a:gd name="connsiteY20" fmla="*/ 1582292 h 3249725"/>
              <a:gd name="connsiteX21" fmla="*/ 1344512 w 1346449"/>
              <a:gd name="connsiteY21" fmla="*/ 1577284 h 3249725"/>
              <a:gd name="connsiteX22" fmla="*/ 1346448 w 1346449"/>
              <a:gd name="connsiteY22" fmla="*/ 1574694 h 3249725"/>
              <a:gd name="connsiteX23" fmla="*/ 1343510 w 1346449"/>
              <a:gd name="connsiteY23" fmla="*/ 1574694 h 3249725"/>
              <a:gd name="connsiteX24" fmla="*/ 755186 w 1346449"/>
              <a:gd name="connsiteY24" fmla="*/ 82950 h 3249725"/>
              <a:gd name="connsiteX0-1" fmla="*/ 1148449 w 1346449"/>
              <a:gd name="connsiteY0-2" fmla="*/ 2374775 h 3166775"/>
              <a:gd name="connsiteX1-3" fmla="*/ 198001 w 1346449"/>
              <a:gd name="connsiteY1-4" fmla="*/ 2374775 h 3166775"/>
              <a:gd name="connsiteX2-5" fmla="*/ 1 w 1346449"/>
              <a:gd name="connsiteY2-6" fmla="*/ 3166775 h 3166775"/>
              <a:gd name="connsiteX3-7" fmla="*/ 1346449 w 1346449"/>
              <a:gd name="connsiteY3-8" fmla="*/ 3166775 h 3166775"/>
              <a:gd name="connsiteX4-9" fmla="*/ 1148449 w 1346449"/>
              <a:gd name="connsiteY4-10" fmla="*/ 2374775 h 3166775"/>
              <a:gd name="connsiteX5-11" fmla="*/ 755186 w 1346449"/>
              <a:gd name="connsiteY5-12" fmla="*/ 0 h 3166775"/>
              <a:gd name="connsiteX6-13" fmla="*/ 734449 w 1346449"/>
              <a:gd name="connsiteY6-14" fmla="*/ 1231644 h 3166775"/>
              <a:gd name="connsiteX7-15" fmla="*/ 853246 w 1346449"/>
              <a:gd name="connsiteY7-16" fmla="*/ 1400264 h 3166775"/>
              <a:gd name="connsiteX8-17" fmla="*/ 673226 w 1346449"/>
              <a:gd name="connsiteY8-18" fmla="*/ 1580284 h 3166775"/>
              <a:gd name="connsiteX9-19" fmla="*/ 493206 w 1346449"/>
              <a:gd name="connsiteY9-20" fmla="*/ 1400264 h 3166775"/>
              <a:gd name="connsiteX10-21" fmla="*/ 612000 w 1346449"/>
              <a:gd name="connsiteY10-22" fmla="*/ 1231645 h 3166775"/>
              <a:gd name="connsiteX11-23" fmla="*/ 591263 w 1346449"/>
              <a:gd name="connsiteY11-24" fmla="*/ 10368 h 3166775"/>
              <a:gd name="connsiteX12-25" fmla="*/ 2939 w 1346449"/>
              <a:gd name="connsiteY12-26" fmla="*/ 1491744 h 3166775"/>
              <a:gd name="connsiteX13-27" fmla="*/ 0 w 1346449"/>
              <a:gd name="connsiteY13-28" fmla="*/ 1491744 h 3166775"/>
              <a:gd name="connsiteX14-29" fmla="*/ 2009 w 1346449"/>
              <a:gd name="connsiteY14-30" fmla="*/ 1494147 h 3166775"/>
              <a:gd name="connsiteX15-31" fmla="*/ 0 w 1346449"/>
              <a:gd name="connsiteY15-32" fmla="*/ 1499342 h 3166775"/>
              <a:gd name="connsiteX16-33" fmla="*/ 6353 w 1346449"/>
              <a:gd name="connsiteY16-34" fmla="*/ 1499342 h 3166775"/>
              <a:gd name="connsiteX17-35" fmla="*/ 273414 w 1346449"/>
              <a:gd name="connsiteY17-36" fmla="*/ 2293171 h 3166775"/>
              <a:gd name="connsiteX18-37" fmla="*/ 1091887 w 1346449"/>
              <a:gd name="connsiteY18-38" fmla="*/ 2283744 h 3166775"/>
              <a:gd name="connsiteX19-39" fmla="*/ 1340768 w 1346449"/>
              <a:gd name="connsiteY19-40" fmla="*/ 1499342 h 3166775"/>
              <a:gd name="connsiteX20-41" fmla="*/ 1346449 w 1346449"/>
              <a:gd name="connsiteY20-42" fmla="*/ 1499342 h 3166775"/>
              <a:gd name="connsiteX21-43" fmla="*/ 1344512 w 1346449"/>
              <a:gd name="connsiteY21-44" fmla="*/ 1494334 h 3166775"/>
              <a:gd name="connsiteX22-45" fmla="*/ 1346448 w 1346449"/>
              <a:gd name="connsiteY22-46" fmla="*/ 1491744 h 3166775"/>
              <a:gd name="connsiteX23-47" fmla="*/ 1343510 w 1346449"/>
              <a:gd name="connsiteY23-48" fmla="*/ 1491744 h 3166775"/>
              <a:gd name="connsiteX24-49" fmla="*/ 755186 w 1346449"/>
              <a:gd name="connsiteY24-50" fmla="*/ 0 h 316677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Lst>
            <a:rect l="l" t="t" r="r" b="b"/>
            <a:pathLst>
              <a:path w="1346449" h="3166775">
                <a:moveTo>
                  <a:pt x="1148449" y="2374775"/>
                </a:moveTo>
                <a:lnTo>
                  <a:pt x="198001" y="2374775"/>
                </a:lnTo>
                <a:lnTo>
                  <a:pt x="1" y="3166775"/>
                </a:lnTo>
                <a:lnTo>
                  <a:pt x="1346449" y="3166775"/>
                </a:lnTo>
                <a:lnTo>
                  <a:pt x="1148449" y="2374775"/>
                </a:lnTo>
                <a:close/>
                <a:moveTo>
                  <a:pt x="755186" y="0"/>
                </a:moveTo>
                <a:cubicBezTo>
                  <a:pt x="755186" y="438198"/>
                  <a:pt x="734449" y="793446"/>
                  <a:pt x="734449" y="1231644"/>
                </a:cubicBezTo>
                <a:cubicBezTo>
                  <a:pt x="803843" y="1256124"/>
                  <a:pt x="853246" y="1322425"/>
                  <a:pt x="853246" y="1400264"/>
                </a:cubicBezTo>
                <a:cubicBezTo>
                  <a:pt x="853246" y="1499686"/>
                  <a:pt x="772648" y="1580284"/>
                  <a:pt x="673226" y="1580284"/>
                </a:cubicBezTo>
                <a:cubicBezTo>
                  <a:pt x="573804" y="1580284"/>
                  <a:pt x="493206" y="1499686"/>
                  <a:pt x="493206" y="1400264"/>
                </a:cubicBezTo>
                <a:cubicBezTo>
                  <a:pt x="493206" y="1322426"/>
                  <a:pt x="542608" y="1256126"/>
                  <a:pt x="612000" y="1231645"/>
                </a:cubicBezTo>
                <a:lnTo>
                  <a:pt x="591263" y="10368"/>
                </a:lnTo>
                <a:lnTo>
                  <a:pt x="2939" y="1491744"/>
                </a:lnTo>
                <a:lnTo>
                  <a:pt x="0" y="1491744"/>
                </a:lnTo>
                <a:lnTo>
                  <a:pt x="2009" y="1494147"/>
                </a:lnTo>
                <a:lnTo>
                  <a:pt x="0" y="1499342"/>
                </a:lnTo>
                <a:lnTo>
                  <a:pt x="6353" y="1499342"/>
                </a:lnTo>
                <a:cubicBezTo>
                  <a:pt x="274151" y="1797289"/>
                  <a:pt x="320153" y="2031319"/>
                  <a:pt x="273414" y="2293171"/>
                </a:cubicBezTo>
                <a:lnTo>
                  <a:pt x="1091887" y="2283744"/>
                </a:lnTo>
                <a:cubicBezTo>
                  <a:pt x="1035756" y="1984266"/>
                  <a:pt x="1081794" y="1833397"/>
                  <a:pt x="1340768" y="1499342"/>
                </a:cubicBezTo>
                <a:lnTo>
                  <a:pt x="1346449" y="1499342"/>
                </a:lnTo>
                <a:lnTo>
                  <a:pt x="1344512" y="1494334"/>
                </a:lnTo>
                <a:cubicBezTo>
                  <a:pt x="1345124" y="1493447"/>
                  <a:pt x="1345785" y="1492596"/>
                  <a:pt x="1346448" y="1491744"/>
                </a:cubicBezTo>
                <a:lnTo>
                  <a:pt x="1343510" y="1491744"/>
                </a:lnTo>
                <a:cubicBezTo>
                  <a:pt x="1140490" y="966846"/>
                  <a:pt x="958206" y="524898"/>
                  <a:pt x="75518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28" tIns="45714" rIns="91428" bIns="45714" numCol="1" spcCol="0" rtlCol="0" fromWordArt="0" anchor="ctr" anchorCtr="0" forceAA="0" compatLnSpc="1">
            <a:noAutofit/>
          </a:bodyPr>
          <a:lstStyle/>
          <a:p>
            <a:pPr algn="ctr"/>
            <a:endParaRPr lang="ko-KR" altLang="en-US" sz="2700" dirty="0"/>
          </a:p>
        </p:txBody>
      </p:sp>
      <p:sp>
        <p:nvSpPr>
          <p:cNvPr id="57" name="Rectangle 7"/>
          <p:cNvSpPr/>
          <p:nvPr/>
        </p:nvSpPr>
        <p:spPr>
          <a:xfrm rot="18900000">
            <a:off x="9584486" y="3655322"/>
            <a:ext cx="225635" cy="502667"/>
          </a:xfrm>
          <a:custGeom>
            <a:avLst/>
            <a:gdLst/>
            <a:ahLst/>
            <a:cxnLst/>
            <a:rect l="l" t="t" r="r" b="b"/>
            <a:pathLst>
              <a:path w="154109" h="343323">
                <a:moveTo>
                  <a:pt x="102909" y="313772"/>
                </a:moveTo>
                <a:lnTo>
                  <a:pt x="102909" y="328547"/>
                </a:lnTo>
                <a:cubicBezTo>
                  <a:pt x="102909" y="336708"/>
                  <a:pt x="96294" y="343322"/>
                  <a:pt x="88133" y="343323"/>
                </a:cubicBezTo>
                <a:lnTo>
                  <a:pt x="65975" y="343322"/>
                </a:lnTo>
                <a:cubicBezTo>
                  <a:pt x="57814" y="343322"/>
                  <a:pt x="51199" y="336708"/>
                  <a:pt x="51199" y="328547"/>
                </a:cubicBezTo>
                <a:cubicBezTo>
                  <a:pt x="51199" y="323622"/>
                  <a:pt x="51200" y="318696"/>
                  <a:pt x="51200" y="313771"/>
                </a:cubicBezTo>
                <a:close/>
                <a:moveTo>
                  <a:pt x="123327" y="15459"/>
                </a:moveTo>
                <a:cubicBezTo>
                  <a:pt x="141678" y="29245"/>
                  <a:pt x="152926" y="50497"/>
                  <a:pt x="154008" y="73425"/>
                </a:cubicBezTo>
                <a:cubicBezTo>
                  <a:pt x="155089" y="96353"/>
                  <a:pt x="145890" y="118568"/>
                  <a:pt x="128916" y="134021"/>
                </a:cubicBezTo>
                <a:lnTo>
                  <a:pt x="119294" y="123450"/>
                </a:lnTo>
                <a:cubicBezTo>
                  <a:pt x="133118" y="110865"/>
                  <a:pt x="140611" y="92772"/>
                  <a:pt x="139730" y="74098"/>
                </a:cubicBezTo>
                <a:cubicBezTo>
                  <a:pt x="138850" y="55424"/>
                  <a:pt x="129689" y="38115"/>
                  <a:pt x="114743" y="26887"/>
                </a:cubicBezTo>
                <a:close/>
                <a:moveTo>
                  <a:pt x="136698" y="17411"/>
                </a:moveTo>
                <a:cubicBezTo>
                  <a:pt x="103758" y="-15529"/>
                  <a:pt x="50351" y="-15529"/>
                  <a:pt x="17412" y="17411"/>
                </a:cubicBezTo>
                <a:cubicBezTo>
                  <a:pt x="-15528" y="50351"/>
                  <a:pt x="-15528" y="103757"/>
                  <a:pt x="17412" y="136697"/>
                </a:cubicBezTo>
                <a:cubicBezTo>
                  <a:pt x="50351" y="169637"/>
                  <a:pt x="103758" y="169637"/>
                  <a:pt x="136698" y="136697"/>
                </a:cubicBezTo>
                <a:cubicBezTo>
                  <a:pt x="169637" y="103757"/>
                  <a:pt x="169637" y="50351"/>
                  <a:pt x="136698" y="17411"/>
                </a:cubicBezTo>
                <a:close/>
                <a:moveTo>
                  <a:pt x="154109" y="0"/>
                </a:moveTo>
                <a:cubicBezTo>
                  <a:pt x="196665" y="42556"/>
                  <a:pt x="196665" y="111552"/>
                  <a:pt x="154109" y="154108"/>
                </a:cubicBezTo>
                <a:cubicBezTo>
                  <a:pt x="139576" y="168641"/>
                  <a:pt x="121959" y="178211"/>
                  <a:pt x="102912" y="180994"/>
                </a:cubicBezTo>
                <a:lnTo>
                  <a:pt x="102912" y="308310"/>
                </a:lnTo>
                <a:lnTo>
                  <a:pt x="51197" y="308310"/>
                </a:lnTo>
                <a:lnTo>
                  <a:pt x="51197" y="180994"/>
                </a:lnTo>
                <a:cubicBezTo>
                  <a:pt x="32150" y="178211"/>
                  <a:pt x="14534" y="168641"/>
                  <a:pt x="0" y="154108"/>
                </a:cubicBezTo>
                <a:cubicBezTo>
                  <a:pt x="-42555" y="111552"/>
                  <a:pt x="-42555" y="42556"/>
                  <a:pt x="0" y="0"/>
                </a:cubicBezTo>
                <a:cubicBezTo>
                  <a:pt x="42556" y="-42556"/>
                  <a:pt x="111553" y="-42556"/>
                  <a:pt x="154109"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28" tIns="45714" rIns="91428" bIns="45714" numCol="1" spcCol="0" rtlCol="0" fromWordArt="0" anchor="ctr" anchorCtr="0" forceAA="0" compatLnSpc="1">
            <a:noAutofit/>
          </a:bodyPr>
          <a:lstStyle/>
          <a:p>
            <a:pPr algn="ctr"/>
            <a:endParaRPr lang="ko-KR" altLang="en-US" sz="2700"/>
          </a:p>
        </p:txBody>
      </p:sp>
      <p:sp>
        <p:nvSpPr>
          <p:cNvPr id="58" name="Parallelogram 15"/>
          <p:cNvSpPr/>
          <p:nvPr/>
        </p:nvSpPr>
        <p:spPr>
          <a:xfrm flipH="1">
            <a:off x="5266340" y="4642545"/>
            <a:ext cx="464433" cy="464433"/>
          </a:xfrm>
          <a:custGeom>
            <a:avLst/>
            <a:gdLst/>
            <a:ahLst/>
            <a:cxnLst/>
            <a:rect l="l" t="t" r="r" b="b"/>
            <a:pathLst>
              <a:path w="3242753" h="3227814">
                <a:moveTo>
                  <a:pt x="1621376" y="1043635"/>
                </a:moveTo>
                <a:cubicBezTo>
                  <a:pt x="1557188" y="1043635"/>
                  <a:pt x="1505154" y="1095669"/>
                  <a:pt x="1505154" y="1159857"/>
                </a:cubicBezTo>
                <a:lnTo>
                  <a:pt x="1505154" y="1625483"/>
                </a:lnTo>
                <a:lnTo>
                  <a:pt x="1033577" y="1625483"/>
                </a:lnTo>
                <a:cubicBezTo>
                  <a:pt x="969389" y="1625483"/>
                  <a:pt x="917355" y="1677517"/>
                  <a:pt x="917355" y="1741705"/>
                </a:cubicBezTo>
                <a:cubicBezTo>
                  <a:pt x="917355" y="1805893"/>
                  <a:pt x="969389" y="1857927"/>
                  <a:pt x="1033577" y="1857927"/>
                </a:cubicBezTo>
                <a:lnTo>
                  <a:pt x="1614688" y="1857927"/>
                </a:lnTo>
                <a:lnTo>
                  <a:pt x="1619859" y="1856884"/>
                </a:lnTo>
                <a:cubicBezTo>
                  <a:pt x="1620361" y="1857187"/>
                  <a:pt x="1620868" y="1857190"/>
                  <a:pt x="1621376" y="1857190"/>
                </a:cubicBezTo>
                <a:cubicBezTo>
                  <a:pt x="1685564" y="1857190"/>
                  <a:pt x="1737598" y="1805156"/>
                  <a:pt x="1737598" y="1740968"/>
                </a:cubicBezTo>
                <a:lnTo>
                  <a:pt x="1737598" y="1159857"/>
                </a:lnTo>
                <a:cubicBezTo>
                  <a:pt x="1737598" y="1095669"/>
                  <a:pt x="1685564" y="1043635"/>
                  <a:pt x="1621376" y="1043635"/>
                </a:cubicBezTo>
                <a:close/>
                <a:moveTo>
                  <a:pt x="1621376" y="628818"/>
                </a:moveTo>
                <a:cubicBezTo>
                  <a:pt x="2206882" y="628818"/>
                  <a:pt x="2681529" y="1103464"/>
                  <a:pt x="2681529" y="1688970"/>
                </a:cubicBezTo>
                <a:cubicBezTo>
                  <a:pt x="2681529" y="2274476"/>
                  <a:pt x="2206882" y="2749122"/>
                  <a:pt x="1621376" y="2749122"/>
                </a:cubicBezTo>
                <a:cubicBezTo>
                  <a:pt x="1035870" y="2749122"/>
                  <a:pt x="561223" y="2274476"/>
                  <a:pt x="561223" y="1688970"/>
                </a:cubicBezTo>
                <a:cubicBezTo>
                  <a:pt x="561223" y="1103464"/>
                  <a:pt x="1035870" y="628818"/>
                  <a:pt x="1621376" y="628818"/>
                </a:cubicBezTo>
                <a:close/>
                <a:moveTo>
                  <a:pt x="1621376" y="424596"/>
                </a:moveTo>
                <a:cubicBezTo>
                  <a:pt x="923081" y="424596"/>
                  <a:pt x="357001" y="990676"/>
                  <a:pt x="357001" y="1688970"/>
                </a:cubicBezTo>
                <a:cubicBezTo>
                  <a:pt x="357001" y="2128645"/>
                  <a:pt x="581423" y="2515905"/>
                  <a:pt x="922189" y="2742109"/>
                </a:cubicBezTo>
                <a:lnTo>
                  <a:pt x="652992" y="3227814"/>
                </a:lnTo>
                <a:lnTo>
                  <a:pt x="911997" y="3227814"/>
                </a:lnTo>
                <a:lnTo>
                  <a:pt x="1121304" y="2850168"/>
                </a:lnTo>
                <a:cubicBezTo>
                  <a:pt x="1274563" y="2916691"/>
                  <a:pt x="1443689" y="2953344"/>
                  <a:pt x="1621376" y="2953344"/>
                </a:cubicBezTo>
                <a:cubicBezTo>
                  <a:pt x="1799063" y="2953344"/>
                  <a:pt x="1968189" y="2916691"/>
                  <a:pt x="2121449" y="2850168"/>
                </a:cubicBezTo>
                <a:lnTo>
                  <a:pt x="2330755" y="3227814"/>
                </a:lnTo>
                <a:lnTo>
                  <a:pt x="2589760" y="3227814"/>
                </a:lnTo>
                <a:lnTo>
                  <a:pt x="2320563" y="2742109"/>
                </a:lnTo>
                <a:cubicBezTo>
                  <a:pt x="2661329" y="2515905"/>
                  <a:pt x="2885751" y="2128645"/>
                  <a:pt x="2885751" y="1688970"/>
                </a:cubicBezTo>
                <a:cubicBezTo>
                  <a:pt x="2885751" y="990676"/>
                  <a:pt x="2319671" y="424596"/>
                  <a:pt x="1621376" y="424596"/>
                </a:cubicBezTo>
                <a:close/>
                <a:moveTo>
                  <a:pt x="2599800" y="123238"/>
                </a:moveTo>
                <a:cubicBezTo>
                  <a:pt x="2434609" y="120698"/>
                  <a:pt x="2268460" y="180476"/>
                  <a:pt x="2139563" y="303161"/>
                </a:cubicBezTo>
                <a:lnTo>
                  <a:pt x="3057258" y="1232053"/>
                </a:lnTo>
                <a:cubicBezTo>
                  <a:pt x="3305736" y="977255"/>
                  <a:pt x="3304415" y="570405"/>
                  <a:pt x="3054287" y="317226"/>
                </a:cubicBezTo>
                <a:cubicBezTo>
                  <a:pt x="2929224" y="190636"/>
                  <a:pt x="2764991" y="125778"/>
                  <a:pt x="2599800" y="123238"/>
                </a:cubicBezTo>
                <a:close/>
                <a:moveTo>
                  <a:pt x="642953" y="123238"/>
                </a:moveTo>
                <a:cubicBezTo>
                  <a:pt x="477762" y="125778"/>
                  <a:pt x="313529" y="190636"/>
                  <a:pt x="188466" y="317226"/>
                </a:cubicBezTo>
                <a:cubicBezTo>
                  <a:pt x="-61662" y="570405"/>
                  <a:pt x="-62983" y="977255"/>
                  <a:pt x="185495" y="1232053"/>
                </a:cubicBezTo>
                <a:lnTo>
                  <a:pt x="1103190" y="303161"/>
                </a:lnTo>
                <a:cubicBezTo>
                  <a:pt x="974294" y="180476"/>
                  <a:pt x="808144" y="120698"/>
                  <a:pt x="642953" y="123238"/>
                </a:cubicBezTo>
                <a:close/>
                <a:moveTo>
                  <a:pt x="1722692" y="0"/>
                </a:moveTo>
                <a:lnTo>
                  <a:pt x="1520061" y="0"/>
                </a:lnTo>
                <a:cubicBezTo>
                  <a:pt x="1440152" y="0"/>
                  <a:pt x="1375373" y="64779"/>
                  <a:pt x="1375373" y="144688"/>
                </a:cubicBezTo>
                <a:lnTo>
                  <a:pt x="1375373" y="289376"/>
                </a:lnTo>
                <a:lnTo>
                  <a:pt x="1867380" y="289376"/>
                </a:lnTo>
                <a:lnTo>
                  <a:pt x="1867380" y="144688"/>
                </a:lnTo>
                <a:cubicBezTo>
                  <a:pt x="1867380" y="64779"/>
                  <a:pt x="1802601" y="0"/>
                  <a:pt x="172269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28" tIns="45714" rIns="91428" bIns="45714" numCol="1" spcCol="0" rtlCol="0" fromWordArt="0" anchor="ctr" anchorCtr="0" forceAA="0" compatLnSpc="1">
            <a:noAutofit/>
          </a:bodyPr>
          <a:lstStyle/>
          <a:p>
            <a:pPr algn="ctr"/>
            <a:endParaRPr lang="ko-KR" altLang="en-US" sz="2700"/>
          </a:p>
        </p:txBody>
      </p:sp>
      <p:sp>
        <p:nvSpPr>
          <p:cNvPr id="59" name="Freeform 19"/>
          <p:cNvSpPr/>
          <p:nvPr/>
        </p:nvSpPr>
        <p:spPr>
          <a:xfrm>
            <a:off x="7744401" y="3643273"/>
            <a:ext cx="460718" cy="453330"/>
          </a:xfrm>
          <a:custGeom>
            <a:avLst/>
            <a:gdLst/>
            <a:ahLst/>
            <a:cxnLst/>
            <a:rect l="l" t="t" r="r" b="b"/>
            <a:pathLst>
              <a:path w="3214097" h="3162551">
                <a:moveTo>
                  <a:pt x="1014592" y="2306036"/>
                </a:moveTo>
                <a:cubicBezTo>
                  <a:pt x="854868" y="2306036"/>
                  <a:pt x="725386" y="2435518"/>
                  <a:pt x="725386" y="2595242"/>
                </a:cubicBezTo>
                <a:cubicBezTo>
                  <a:pt x="725386" y="2754966"/>
                  <a:pt x="854868" y="2884448"/>
                  <a:pt x="1014592" y="2884448"/>
                </a:cubicBezTo>
                <a:cubicBezTo>
                  <a:pt x="1174316" y="2884448"/>
                  <a:pt x="1303798" y="2754966"/>
                  <a:pt x="1303798" y="2595242"/>
                </a:cubicBezTo>
                <a:cubicBezTo>
                  <a:pt x="1303798" y="2435518"/>
                  <a:pt x="1174316" y="2306036"/>
                  <a:pt x="1014592" y="2306036"/>
                </a:cubicBezTo>
                <a:close/>
                <a:moveTo>
                  <a:pt x="481275" y="1691816"/>
                </a:moveTo>
                <a:cubicBezTo>
                  <a:pt x="321551" y="1691816"/>
                  <a:pt x="192069" y="1821298"/>
                  <a:pt x="192069" y="1981022"/>
                </a:cubicBezTo>
                <a:cubicBezTo>
                  <a:pt x="192069" y="2140746"/>
                  <a:pt x="321551" y="2270228"/>
                  <a:pt x="481275" y="2270228"/>
                </a:cubicBezTo>
                <a:cubicBezTo>
                  <a:pt x="640999" y="2270228"/>
                  <a:pt x="770481" y="2140746"/>
                  <a:pt x="770481" y="1981022"/>
                </a:cubicBezTo>
                <a:cubicBezTo>
                  <a:pt x="770481" y="1821298"/>
                  <a:pt x="640999" y="1691816"/>
                  <a:pt x="481275" y="1691816"/>
                </a:cubicBezTo>
                <a:close/>
                <a:moveTo>
                  <a:pt x="2764751" y="1113404"/>
                </a:moveTo>
                <a:cubicBezTo>
                  <a:pt x="2605027" y="1113404"/>
                  <a:pt x="2475545" y="1242886"/>
                  <a:pt x="2475545" y="1402610"/>
                </a:cubicBezTo>
                <a:cubicBezTo>
                  <a:pt x="2475545" y="1562334"/>
                  <a:pt x="2605027" y="1691816"/>
                  <a:pt x="2764751" y="1691816"/>
                </a:cubicBezTo>
                <a:cubicBezTo>
                  <a:pt x="2924475" y="1691816"/>
                  <a:pt x="3053957" y="1562334"/>
                  <a:pt x="3053957" y="1402610"/>
                </a:cubicBezTo>
                <a:cubicBezTo>
                  <a:pt x="3053957" y="1242886"/>
                  <a:pt x="2924475" y="1113404"/>
                  <a:pt x="2764751" y="1113404"/>
                </a:cubicBezTo>
                <a:close/>
                <a:moveTo>
                  <a:pt x="532503" y="881964"/>
                </a:moveTo>
                <a:cubicBezTo>
                  <a:pt x="372779" y="881964"/>
                  <a:pt x="243297" y="1011446"/>
                  <a:pt x="243297" y="1171170"/>
                </a:cubicBezTo>
                <a:cubicBezTo>
                  <a:pt x="243297" y="1330894"/>
                  <a:pt x="372779" y="1460376"/>
                  <a:pt x="532503" y="1460376"/>
                </a:cubicBezTo>
                <a:cubicBezTo>
                  <a:pt x="692227" y="1460376"/>
                  <a:pt x="821709" y="1330894"/>
                  <a:pt x="821709" y="1171170"/>
                </a:cubicBezTo>
                <a:cubicBezTo>
                  <a:pt x="821709" y="1011446"/>
                  <a:pt x="692227" y="881964"/>
                  <a:pt x="532503" y="881964"/>
                </a:cubicBezTo>
                <a:close/>
                <a:moveTo>
                  <a:pt x="1162143" y="321316"/>
                </a:moveTo>
                <a:cubicBezTo>
                  <a:pt x="1002419" y="321316"/>
                  <a:pt x="872937" y="450798"/>
                  <a:pt x="872937" y="610522"/>
                </a:cubicBezTo>
                <a:cubicBezTo>
                  <a:pt x="872937" y="770246"/>
                  <a:pt x="1002419" y="899728"/>
                  <a:pt x="1162143" y="899728"/>
                </a:cubicBezTo>
                <a:cubicBezTo>
                  <a:pt x="1321867" y="899728"/>
                  <a:pt x="1451349" y="770246"/>
                  <a:pt x="1451349" y="610522"/>
                </a:cubicBezTo>
                <a:cubicBezTo>
                  <a:pt x="1451349" y="450798"/>
                  <a:pt x="1321867" y="321316"/>
                  <a:pt x="1162143" y="321316"/>
                </a:cubicBezTo>
                <a:close/>
                <a:moveTo>
                  <a:pt x="1963447" y="177300"/>
                </a:moveTo>
                <a:cubicBezTo>
                  <a:pt x="1803723" y="177300"/>
                  <a:pt x="1674241" y="306782"/>
                  <a:pt x="1674241" y="466506"/>
                </a:cubicBezTo>
                <a:cubicBezTo>
                  <a:pt x="1674241" y="626230"/>
                  <a:pt x="1803723" y="755712"/>
                  <a:pt x="1963447" y="755712"/>
                </a:cubicBezTo>
                <a:cubicBezTo>
                  <a:pt x="2123171" y="755712"/>
                  <a:pt x="2252653" y="626230"/>
                  <a:pt x="2252653" y="466506"/>
                </a:cubicBezTo>
                <a:cubicBezTo>
                  <a:pt x="2252653" y="306782"/>
                  <a:pt x="2123171" y="177300"/>
                  <a:pt x="1963447" y="177300"/>
                </a:cubicBezTo>
                <a:close/>
                <a:moveTo>
                  <a:pt x="1752672" y="312"/>
                </a:moveTo>
                <a:cubicBezTo>
                  <a:pt x="1817888" y="-690"/>
                  <a:pt x="1885249" y="703"/>
                  <a:pt x="1954799" y="4657"/>
                </a:cubicBezTo>
                <a:cubicBezTo>
                  <a:pt x="2504015" y="53541"/>
                  <a:pt x="2975590" y="412975"/>
                  <a:pt x="3145244" y="944937"/>
                </a:cubicBezTo>
                <a:cubicBezTo>
                  <a:pt x="3412664" y="2126757"/>
                  <a:pt x="2837568" y="2017487"/>
                  <a:pt x="2506889" y="1867964"/>
                </a:cubicBezTo>
                <a:cubicBezTo>
                  <a:pt x="1580987" y="1673869"/>
                  <a:pt x="2725425" y="3197869"/>
                  <a:pt x="1014520" y="3161925"/>
                </a:cubicBezTo>
                <a:cubicBezTo>
                  <a:pt x="-14898" y="3061283"/>
                  <a:pt x="-138545" y="1873713"/>
                  <a:pt x="108747" y="1100212"/>
                </a:cubicBezTo>
                <a:cubicBezTo>
                  <a:pt x="278579" y="569148"/>
                  <a:pt x="774429" y="15339"/>
                  <a:pt x="1752672" y="312"/>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28" tIns="45714" rIns="91428" bIns="45714" numCol="1" spcCol="0" rtlCol="0" fromWordArt="0" anchor="ctr" anchorCtr="0" forceAA="0" compatLnSpc="1">
            <a:noAutofit/>
          </a:bodyPr>
          <a:lstStyle/>
          <a:p>
            <a:pPr algn="ctr"/>
            <a:endParaRPr lang="ko-KR" altLang="en-US" sz="2700"/>
          </a:p>
        </p:txBody>
      </p:sp>
      <p:sp>
        <p:nvSpPr>
          <p:cNvPr id="60" name="Rectangle 30"/>
          <p:cNvSpPr/>
          <p:nvPr/>
        </p:nvSpPr>
        <p:spPr>
          <a:xfrm>
            <a:off x="11062260" y="3601338"/>
            <a:ext cx="464433" cy="463075"/>
          </a:xfrm>
          <a:custGeom>
            <a:avLst/>
            <a:gdLst/>
            <a:ahLst/>
            <a:cxnLst/>
            <a:rect l="l" t="t" r="r" b="b"/>
            <a:pathLst>
              <a:path w="3240000" h="3230531">
                <a:moveTo>
                  <a:pt x="720000" y="2697973"/>
                </a:moveTo>
                <a:cubicBezTo>
                  <a:pt x="680235" y="2697973"/>
                  <a:pt x="648000" y="2730208"/>
                  <a:pt x="648000" y="2769973"/>
                </a:cubicBezTo>
                <a:cubicBezTo>
                  <a:pt x="648000" y="2809738"/>
                  <a:pt x="680235" y="2841973"/>
                  <a:pt x="720000" y="2841973"/>
                </a:cubicBezTo>
                <a:lnTo>
                  <a:pt x="2520000" y="2841973"/>
                </a:lnTo>
                <a:cubicBezTo>
                  <a:pt x="2559765" y="2841973"/>
                  <a:pt x="2592000" y="2809738"/>
                  <a:pt x="2592000" y="2769973"/>
                </a:cubicBezTo>
                <a:cubicBezTo>
                  <a:pt x="2592000" y="2730208"/>
                  <a:pt x="2559765" y="2697973"/>
                  <a:pt x="2520000" y="2697973"/>
                </a:cubicBezTo>
                <a:close/>
                <a:moveTo>
                  <a:pt x="720000" y="2366733"/>
                </a:moveTo>
                <a:cubicBezTo>
                  <a:pt x="680235" y="2366733"/>
                  <a:pt x="648000" y="2398968"/>
                  <a:pt x="648000" y="2438733"/>
                </a:cubicBezTo>
                <a:cubicBezTo>
                  <a:pt x="648000" y="2478498"/>
                  <a:pt x="680235" y="2510733"/>
                  <a:pt x="720000" y="2510733"/>
                </a:cubicBezTo>
                <a:lnTo>
                  <a:pt x="2520000" y="2510733"/>
                </a:lnTo>
                <a:cubicBezTo>
                  <a:pt x="2559765" y="2510733"/>
                  <a:pt x="2592000" y="2478498"/>
                  <a:pt x="2592000" y="2438733"/>
                </a:cubicBezTo>
                <a:cubicBezTo>
                  <a:pt x="2592000" y="2398968"/>
                  <a:pt x="2559765" y="2366733"/>
                  <a:pt x="2520000" y="2366733"/>
                </a:cubicBezTo>
                <a:close/>
                <a:moveTo>
                  <a:pt x="720000" y="2035493"/>
                </a:moveTo>
                <a:cubicBezTo>
                  <a:pt x="680235" y="2035493"/>
                  <a:pt x="648000" y="2067728"/>
                  <a:pt x="648000" y="2107493"/>
                </a:cubicBezTo>
                <a:cubicBezTo>
                  <a:pt x="648000" y="2147258"/>
                  <a:pt x="680235" y="2179493"/>
                  <a:pt x="720000" y="2179493"/>
                </a:cubicBezTo>
                <a:lnTo>
                  <a:pt x="2520000" y="2179493"/>
                </a:lnTo>
                <a:cubicBezTo>
                  <a:pt x="2559765" y="2179493"/>
                  <a:pt x="2592000" y="2147258"/>
                  <a:pt x="2592000" y="2107493"/>
                </a:cubicBezTo>
                <a:cubicBezTo>
                  <a:pt x="2592000" y="2067728"/>
                  <a:pt x="2559765" y="2035493"/>
                  <a:pt x="2520000" y="2035493"/>
                </a:cubicBezTo>
                <a:close/>
                <a:moveTo>
                  <a:pt x="720000" y="1704253"/>
                </a:moveTo>
                <a:cubicBezTo>
                  <a:pt x="680235" y="1704253"/>
                  <a:pt x="648000" y="1736488"/>
                  <a:pt x="648000" y="1776253"/>
                </a:cubicBezTo>
                <a:cubicBezTo>
                  <a:pt x="648000" y="1816018"/>
                  <a:pt x="680235" y="1848253"/>
                  <a:pt x="720000" y="1848253"/>
                </a:cubicBezTo>
                <a:lnTo>
                  <a:pt x="2520000" y="1848253"/>
                </a:lnTo>
                <a:cubicBezTo>
                  <a:pt x="2559765" y="1848253"/>
                  <a:pt x="2592000" y="1816018"/>
                  <a:pt x="2592000" y="1776253"/>
                </a:cubicBezTo>
                <a:cubicBezTo>
                  <a:pt x="2592000" y="1736488"/>
                  <a:pt x="2559765" y="1704253"/>
                  <a:pt x="2520000" y="1704253"/>
                </a:cubicBezTo>
                <a:close/>
                <a:moveTo>
                  <a:pt x="720000" y="1373013"/>
                </a:moveTo>
                <a:cubicBezTo>
                  <a:pt x="680235" y="1373013"/>
                  <a:pt x="648000" y="1405248"/>
                  <a:pt x="648000" y="1445013"/>
                </a:cubicBezTo>
                <a:cubicBezTo>
                  <a:pt x="648000" y="1484778"/>
                  <a:pt x="680235" y="1517013"/>
                  <a:pt x="720000" y="1517013"/>
                </a:cubicBezTo>
                <a:lnTo>
                  <a:pt x="2520000" y="1517013"/>
                </a:lnTo>
                <a:cubicBezTo>
                  <a:pt x="2559765" y="1517013"/>
                  <a:pt x="2592000" y="1484778"/>
                  <a:pt x="2592000" y="1445013"/>
                </a:cubicBezTo>
                <a:cubicBezTo>
                  <a:pt x="2592000" y="1405248"/>
                  <a:pt x="2559765" y="1373013"/>
                  <a:pt x="2520000" y="1373013"/>
                </a:cubicBezTo>
                <a:close/>
                <a:moveTo>
                  <a:pt x="720000" y="1041773"/>
                </a:moveTo>
                <a:cubicBezTo>
                  <a:pt x="680235" y="1041773"/>
                  <a:pt x="648000" y="1074008"/>
                  <a:pt x="648000" y="1113773"/>
                </a:cubicBezTo>
                <a:cubicBezTo>
                  <a:pt x="648000" y="1153538"/>
                  <a:pt x="680235" y="1185773"/>
                  <a:pt x="720000" y="1185773"/>
                </a:cubicBezTo>
                <a:lnTo>
                  <a:pt x="2520000" y="1185773"/>
                </a:lnTo>
                <a:cubicBezTo>
                  <a:pt x="2559765" y="1185773"/>
                  <a:pt x="2592000" y="1153538"/>
                  <a:pt x="2592000" y="1113773"/>
                </a:cubicBezTo>
                <a:cubicBezTo>
                  <a:pt x="2592000" y="1074008"/>
                  <a:pt x="2559765" y="1041773"/>
                  <a:pt x="2520000" y="1041773"/>
                </a:cubicBezTo>
                <a:close/>
                <a:moveTo>
                  <a:pt x="0" y="305988"/>
                </a:moveTo>
                <a:lnTo>
                  <a:pt x="181957" y="305988"/>
                </a:lnTo>
                <a:lnTo>
                  <a:pt x="181957" y="470032"/>
                </a:lnTo>
                <a:cubicBezTo>
                  <a:pt x="181957" y="599267"/>
                  <a:pt x="286722" y="704032"/>
                  <a:pt x="415957" y="704032"/>
                </a:cubicBezTo>
                <a:cubicBezTo>
                  <a:pt x="545192" y="704032"/>
                  <a:pt x="649957" y="599267"/>
                  <a:pt x="649957" y="470032"/>
                </a:cubicBezTo>
                <a:lnTo>
                  <a:pt x="649957" y="305988"/>
                </a:lnTo>
                <a:lnTo>
                  <a:pt x="802357" y="305988"/>
                </a:lnTo>
                <a:lnTo>
                  <a:pt x="802357" y="470031"/>
                </a:lnTo>
                <a:cubicBezTo>
                  <a:pt x="802357" y="599266"/>
                  <a:pt x="907122" y="704031"/>
                  <a:pt x="1036357" y="704031"/>
                </a:cubicBezTo>
                <a:cubicBezTo>
                  <a:pt x="1165592" y="704031"/>
                  <a:pt x="1270357" y="599266"/>
                  <a:pt x="1270357" y="470031"/>
                </a:cubicBezTo>
                <a:lnTo>
                  <a:pt x="1270357" y="305988"/>
                </a:lnTo>
                <a:lnTo>
                  <a:pt x="1422757" y="305988"/>
                </a:lnTo>
                <a:lnTo>
                  <a:pt x="1422757" y="470030"/>
                </a:lnTo>
                <a:cubicBezTo>
                  <a:pt x="1422757" y="599265"/>
                  <a:pt x="1527522" y="704030"/>
                  <a:pt x="1656757" y="704030"/>
                </a:cubicBezTo>
                <a:cubicBezTo>
                  <a:pt x="1785992" y="704030"/>
                  <a:pt x="1890757" y="599265"/>
                  <a:pt x="1890757" y="470030"/>
                </a:cubicBezTo>
                <a:lnTo>
                  <a:pt x="1890757" y="305988"/>
                </a:lnTo>
                <a:lnTo>
                  <a:pt x="2043157" y="305988"/>
                </a:lnTo>
                <a:lnTo>
                  <a:pt x="2043157" y="470029"/>
                </a:lnTo>
                <a:cubicBezTo>
                  <a:pt x="2043157" y="599264"/>
                  <a:pt x="2147922" y="704029"/>
                  <a:pt x="2277157" y="704029"/>
                </a:cubicBezTo>
                <a:cubicBezTo>
                  <a:pt x="2406392" y="704029"/>
                  <a:pt x="2511157" y="599264"/>
                  <a:pt x="2511157" y="470029"/>
                </a:cubicBezTo>
                <a:lnTo>
                  <a:pt x="2511157" y="305988"/>
                </a:lnTo>
                <a:lnTo>
                  <a:pt x="2663557" y="305988"/>
                </a:lnTo>
                <a:lnTo>
                  <a:pt x="2663557" y="470028"/>
                </a:lnTo>
                <a:cubicBezTo>
                  <a:pt x="2663557" y="599263"/>
                  <a:pt x="2768322" y="704028"/>
                  <a:pt x="2897557" y="704028"/>
                </a:cubicBezTo>
                <a:cubicBezTo>
                  <a:pt x="3026792" y="704028"/>
                  <a:pt x="3131557" y="599263"/>
                  <a:pt x="3131557" y="470028"/>
                </a:cubicBezTo>
                <a:lnTo>
                  <a:pt x="3131557" y="305988"/>
                </a:lnTo>
                <a:lnTo>
                  <a:pt x="3240000" y="305988"/>
                </a:lnTo>
                <a:lnTo>
                  <a:pt x="3240000" y="3230531"/>
                </a:lnTo>
                <a:lnTo>
                  <a:pt x="0" y="3230531"/>
                </a:lnTo>
                <a:close/>
                <a:moveTo>
                  <a:pt x="415957" y="4"/>
                </a:moveTo>
                <a:cubicBezTo>
                  <a:pt x="485545" y="4"/>
                  <a:pt x="541957" y="56416"/>
                  <a:pt x="541957" y="126004"/>
                </a:cubicBezTo>
                <a:lnTo>
                  <a:pt x="541957" y="485972"/>
                </a:lnTo>
                <a:cubicBezTo>
                  <a:pt x="541957" y="555560"/>
                  <a:pt x="485545" y="611972"/>
                  <a:pt x="415957" y="611972"/>
                </a:cubicBezTo>
                <a:cubicBezTo>
                  <a:pt x="346369" y="611972"/>
                  <a:pt x="289957" y="555560"/>
                  <a:pt x="289957" y="485972"/>
                </a:cubicBezTo>
                <a:lnTo>
                  <a:pt x="289957" y="126004"/>
                </a:lnTo>
                <a:cubicBezTo>
                  <a:pt x="289957" y="56416"/>
                  <a:pt x="346369" y="4"/>
                  <a:pt x="415957" y="4"/>
                </a:cubicBezTo>
                <a:close/>
                <a:moveTo>
                  <a:pt x="1036357" y="3"/>
                </a:moveTo>
                <a:cubicBezTo>
                  <a:pt x="1105945" y="3"/>
                  <a:pt x="1162357" y="56415"/>
                  <a:pt x="1162357" y="126003"/>
                </a:cubicBezTo>
                <a:lnTo>
                  <a:pt x="1162357" y="485971"/>
                </a:lnTo>
                <a:cubicBezTo>
                  <a:pt x="1162357" y="555559"/>
                  <a:pt x="1105945" y="611971"/>
                  <a:pt x="1036357" y="611971"/>
                </a:cubicBezTo>
                <a:cubicBezTo>
                  <a:pt x="966769" y="611971"/>
                  <a:pt x="910357" y="555559"/>
                  <a:pt x="910357" y="485971"/>
                </a:cubicBezTo>
                <a:lnTo>
                  <a:pt x="910357" y="126003"/>
                </a:lnTo>
                <a:cubicBezTo>
                  <a:pt x="910357" y="56415"/>
                  <a:pt x="966769" y="3"/>
                  <a:pt x="1036357" y="3"/>
                </a:cubicBezTo>
                <a:close/>
                <a:moveTo>
                  <a:pt x="1656757" y="2"/>
                </a:moveTo>
                <a:cubicBezTo>
                  <a:pt x="1726345" y="2"/>
                  <a:pt x="1782757" y="56414"/>
                  <a:pt x="1782757" y="126002"/>
                </a:cubicBezTo>
                <a:lnTo>
                  <a:pt x="1782757" y="485970"/>
                </a:lnTo>
                <a:cubicBezTo>
                  <a:pt x="1782757" y="555558"/>
                  <a:pt x="1726345" y="611970"/>
                  <a:pt x="1656757" y="611970"/>
                </a:cubicBezTo>
                <a:cubicBezTo>
                  <a:pt x="1587169" y="611970"/>
                  <a:pt x="1530757" y="555558"/>
                  <a:pt x="1530757" y="485970"/>
                </a:cubicBezTo>
                <a:lnTo>
                  <a:pt x="1530757" y="126002"/>
                </a:lnTo>
                <a:cubicBezTo>
                  <a:pt x="1530757" y="56414"/>
                  <a:pt x="1587169" y="2"/>
                  <a:pt x="1656757" y="2"/>
                </a:cubicBezTo>
                <a:close/>
                <a:moveTo>
                  <a:pt x="2277157" y="1"/>
                </a:moveTo>
                <a:cubicBezTo>
                  <a:pt x="2346745" y="1"/>
                  <a:pt x="2403157" y="56413"/>
                  <a:pt x="2403157" y="126001"/>
                </a:cubicBezTo>
                <a:lnTo>
                  <a:pt x="2403157" y="485969"/>
                </a:lnTo>
                <a:cubicBezTo>
                  <a:pt x="2403157" y="555557"/>
                  <a:pt x="2346745" y="611969"/>
                  <a:pt x="2277157" y="611969"/>
                </a:cubicBezTo>
                <a:cubicBezTo>
                  <a:pt x="2207569" y="611969"/>
                  <a:pt x="2151157" y="555557"/>
                  <a:pt x="2151157" y="485969"/>
                </a:cubicBezTo>
                <a:lnTo>
                  <a:pt x="2151157" y="126001"/>
                </a:lnTo>
                <a:cubicBezTo>
                  <a:pt x="2151157" y="56413"/>
                  <a:pt x="2207569" y="1"/>
                  <a:pt x="2277157" y="1"/>
                </a:cubicBezTo>
                <a:close/>
                <a:moveTo>
                  <a:pt x="2897557" y="0"/>
                </a:moveTo>
                <a:cubicBezTo>
                  <a:pt x="2967145" y="0"/>
                  <a:pt x="3023557" y="56412"/>
                  <a:pt x="3023557" y="126000"/>
                </a:cubicBezTo>
                <a:lnTo>
                  <a:pt x="3023557" y="485968"/>
                </a:lnTo>
                <a:cubicBezTo>
                  <a:pt x="3023557" y="555556"/>
                  <a:pt x="2967145" y="611968"/>
                  <a:pt x="2897557" y="611968"/>
                </a:cubicBezTo>
                <a:cubicBezTo>
                  <a:pt x="2827969" y="611968"/>
                  <a:pt x="2771557" y="555556"/>
                  <a:pt x="2771557" y="485968"/>
                </a:cubicBezTo>
                <a:lnTo>
                  <a:pt x="2771557" y="126000"/>
                </a:lnTo>
                <a:cubicBezTo>
                  <a:pt x="2771557" y="56412"/>
                  <a:pt x="2827969" y="0"/>
                  <a:pt x="2897557"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28" tIns="45714" rIns="91428" bIns="45714" numCol="1" spcCol="0" rtlCol="0" fromWordArt="0" anchor="ctr" anchorCtr="0" forceAA="0" compatLnSpc="1">
            <a:noAutofit/>
          </a:bodyPr>
          <a:lstStyle/>
          <a:p>
            <a:pPr algn="ctr"/>
            <a:endParaRPr lang="ko-KR" altLang="en-US" sz="2700"/>
          </a:p>
        </p:txBody>
      </p:sp>
      <p:sp>
        <p:nvSpPr>
          <p:cNvPr id="61" name="Rectangle 7"/>
          <p:cNvSpPr/>
          <p:nvPr/>
        </p:nvSpPr>
        <p:spPr>
          <a:xfrm>
            <a:off x="6949919" y="1519759"/>
            <a:ext cx="471506" cy="471506"/>
          </a:xfrm>
          <a:custGeom>
            <a:avLst/>
            <a:gdLst/>
            <a:ahLst/>
            <a:cxnLst/>
            <a:rect l="l" t="t" r="r" b="b"/>
            <a:pathLst>
              <a:path w="3240000" h="3240000">
                <a:moveTo>
                  <a:pt x="401869" y="2055482"/>
                </a:moveTo>
                <a:lnTo>
                  <a:pt x="869869" y="2055482"/>
                </a:lnTo>
                <a:lnTo>
                  <a:pt x="869869" y="2919482"/>
                </a:lnTo>
                <a:lnTo>
                  <a:pt x="401869" y="2919482"/>
                </a:lnTo>
                <a:close/>
                <a:moveTo>
                  <a:pt x="1121949" y="1695482"/>
                </a:moveTo>
                <a:lnTo>
                  <a:pt x="1589949" y="1695482"/>
                </a:lnTo>
                <a:lnTo>
                  <a:pt x="1589949" y="2919482"/>
                </a:lnTo>
                <a:lnTo>
                  <a:pt x="1121949" y="2919482"/>
                </a:lnTo>
                <a:close/>
                <a:moveTo>
                  <a:pt x="1842029" y="1335482"/>
                </a:moveTo>
                <a:lnTo>
                  <a:pt x="2310029" y="1335482"/>
                </a:lnTo>
                <a:lnTo>
                  <a:pt x="2310029" y="2919482"/>
                </a:lnTo>
                <a:lnTo>
                  <a:pt x="1842029" y="2919482"/>
                </a:lnTo>
                <a:close/>
                <a:moveTo>
                  <a:pt x="2562109" y="975482"/>
                </a:moveTo>
                <a:lnTo>
                  <a:pt x="3030109" y="975482"/>
                </a:lnTo>
                <a:lnTo>
                  <a:pt x="3030109" y="2919482"/>
                </a:lnTo>
                <a:lnTo>
                  <a:pt x="2562109" y="2919482"/>
                </a:lnTo>
                <a:close/>
                <a:moveTo>
                  <a:pt x="2321888" y="224805"/>
                </a:moveTo>
                <a:lnTo>
                  <a:pt x="2880631" y="247420"/>
                </a:lnTo>
                <a:lnTo>
                  <a:pt x="2620844" y="742612"/>
                </a:lnTo>
                <a:lnTo>
                  <a:pt x="2546105" y="613161"/>
                </a:lnTo>
                <a:lnTo>
                  <a:pt x="541555" y="1770488"/>
                </a:lnTo>
                <a:lnTo>
                  <a:pt x="392077" y="1511585"/>
                </a:lnTo>
                <a:lnTo>
                  <a:pt x="2396627" y="354257"/>
                </a:lnTo>
                <a:close/>
                <a:moveTo>
                  <a:pt x="0" y="0"/>
                </a:moveTo>
                <a:lnTo>
                  <a:pt x="180000" y="0"/>
                </a:lnTo>
                <a:lnTo>
                  <a:pt x="180000" y="3059999"/>
                </a:lnTo>
                <a:lnTo>
                  <a:pt x="3240000" y="3059999"/>
                </a:lnTo>
                <a:lnTo>
                  <a:pt x="3240000" y="3239999"/>
                </a:lnTo>
                <a:lnTo>
                  <a:pt x="180000" y="3239999"/>
                </a:lnTo>
                <a:lnTo>
                  <a:pt x="180000" y="3240000"/>
                </a:lnTo>
                <a:lnTo>
                  <a:pt x="0" y="3240000"/>
                </a:lnTo>
                <a:lnTo>
                  <a:pt x="0" y="3239999"/>
                </a:lnTo>
                <a:lnTo>
                  <a:pt x="0" y="3059999"/>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28" tIns="45714" rIns="91428" bIns="45714" numCol="1" spcCol="0" rtlCol="0" fromWordArt="0" anchor="ctr" anchorCtr="0" forceAA="0" compatLnSpc="1">
            <a:noAutofit/>
          </a:bodyPr>
          <a:lstStyle/>
          <a:p>
            <a:pPr algn="ctr"/>
            <a:endParaRPr lang="ko-KR" altLang="en-US" sz="2700"/>
          </a:p>
        </p:txBody>
      </p:sp>
      <p:sp>
        <p:nvSpPr>
          <p:cNvPr id="62" name="Rectangle 15"/>
          <p:cNvSpPr/>
          <p:nvPr/>
        </p:nvSpPr>
        <p:spPr>
          <a:xfrm rot="5400000">
            <a:off x="7736676" y="1519758"/>
            <a:ext cx="472134" cy="471507"/>
          </a:xfrm>
          <a:custGeom>
            <a:avLst/>
            <a:gdLst/>
            <a:ahLst/>
            <a:cxnLst/>
            <a:rect l="l" t="t" r="r" b="b"/>
            <a:pathLst>
              <a:path w="3244313" h="3240000">
                <a:moveTo>
                  <a:pt x="2055482" y="677891"/>
                </a:moveTo>
                <a:lnTo>
                  <a:pt x="2055482" y="209891"/>
                </a:lnTo>
                <a:lnTo>
                  <a:pt x="2919482" y="209891"/>
                </a:lnTo>
                <a:lnTo>
                  <a:pt x="2919482" y="677891"/>
                </a:lnTo>
                <a:close/>
                <a:moveTo>
                  <a:pt x="1695482" y="1397971"/>
                </a:moveTo>
                <a:lnTo>
                  <a:pt x="1695482" y="929971"/>
                </a:lnTo>
                <a:lnTo>
                  <a:pt x="2919482" y="929971"/>
                </a:lnTo>
                <a:lnTo>
                  <a:pt x="2919482" y="1397971"/>
                </a:lnTo>
                <a:close/>
                <a:moveTo>
                  <a:pt x="1335482" y="2118051"/>
                </a:moveTo>
                <a:lnTo>
                  <a:pt x="1335482" y="1650051"/>
                </a:lnTo>
                <a:lnTo>
                  <a:pt x="2919482" y="1650051"/>
                </a:lnTo>
                <a:lnTo>
                  <a:pt x="2919482" y="2118051"/>
                </a:lnTo>
                <a:close/>
                <a:moveTo>
                  <a:pt x="975482" y="2838131"/>
                </a:moveTo>
                <a:lnTo>
                  <a:pt x="975482" y="2370131"/>
                </a:lnTo>
                <a:lnTo>
                  <a:pt x="2919482" y="2370131"/>
                </a:lnTo>
                <a:lnTo>
                  <a:pt x="2919482" y="2838131"/>
                </a:lnTo>
                <a:close/>
                <a:moveTo>
                  <a:pt x="10788" y="2651034"/>
                </a:moveTo>
                <a:lnTo>
                  <a:pt x="1168116" y="646484"/>
                </a:lnTo>
                <a:lnTo>
                  <a:pt x="1038664" y="571745"/>
                </a:lnTo>
                <a:lnTo>
                  <a:pt x="1533856" y="311959"/>
                </a:lnTo>
                <a:lnTo>
                  <a:pt x="1556471" y="870701"/>
                </a:lnTo>
                <a:lnTo>
                  <a:pt x="1427019" y="795962"/>
                </a:lnTo>
                <a:lnTo>
                  <a:pt x="269691" y="2800512"/>
                </a:lnTo>
                <a:close/>
                <a:moveTo>
                  <a:pt x="0" y="3240000"/>
                </a:moveTo>
                <a:lnTo>
                  <a:pt x="0" y="3060000"/>
                </a:lnTo>
                <a:lnTo>
                  <a:pt x="3064313" y="3060000"/>
                </a:lnTo>
                <a:lnTo>
                  <a:pt x="3064313" y="0"/>
                </a:lnTo>
                <a:lnTo>
                  <a:pt x="3244313" y="0"/>
                </a:lnTo>
                <a:lnTo>
                  <a:pt x="3244313" y="3240000"/>
                </a:lnTo>
                <a:lnTo>
                  <a:pt x="3240000" y="3240000"/>
                </a:lnTo>
                <a:lnTo>
                  <a:pt x="3064313" y="32400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28" tIns="45714" rIns="91428" bIns="45714" numCol="1" spcCol="0" rtlCol="0" fromWordArt="0" anchor="ctr" anchorCtr="0" forceAA="0" compatLnSpc="1">
            <a:noAutofit/>
          </a:bodyPr>
          <a:lstStyle/>
          <a:p>
            <a:pPr algn="ctr"/>
            <a:endParaRPr lang="ko-KR" altLang="en-US" sz="2700"/>
          </a:p>
        </p:txBody>
      </p:sp>
      <p:sp>
        <p:nvSpPr>
          <p:cNvPr id="63" name="Pie 24"/>
          <p:cNvSpPr/>
          <p:nvPr/>
        </p:nvSpPr>
        <p:spPr>
          <a:xfrm>
            <a:off x="6809041" y="4619623"/>
            <a:ext cx="513116" cy="510276"/>
          </a:xfrm>
          <a:custGeom>
            <a:avLst/>
            <a:gdLst/>
            <a:ahLst/>
            <a:cxnLst/>
            <a:rect l="l" t="t" r="r" b="b"/>
            <a:pathLst>
              <a:path w="3228711" h="3210836">
                <a:moveTo>
                  <a:pt x="351626" y="695968"/>
                </a:moveTo>
                <a:lnTo>
                  <a:pt x="1548007" y="1678300"/>
                </a:lnTo>
                <a:lnTo>
                  <a:pt x="236194" y="2500159"/>
                </a:lnTo>
                <a:cubicBezTo>
                  <a:pt x="-116985" y="1936431"/>
                  <a:pt x="-70514" y="1210092"/>
                  <a:pt x="351626" y="695968"/>
                </a:cubicBezTo>
                <a:close/>
                <a:moveTo>
                  <a:pt x="1957429" y="262366"/>
                </a:moveTo>
                <a:cubicBezTo>
                  <a:pt x="2634256" y="359480"/>
                  <a:pt x="3156733" y="907132"/>
                  <a:pt x="3221913" y="1587776"/>
                </a:cubicBezTo>
                <a:cubicBezTo>
                  <a:pt x="3287093" y="2268421"/>
                  <a:pt x="2878048" y="2905277"/>
                  <a:pt x="2231953" y="3129078"/>
                </a:cubicBezTo>
                <a:cubicBezTo>
                  <a:pt x="1585858" y="3352879"/>
                  <a:pt x="870522" y="3105497"/>
                  <a:pt x="500715" y="2530372"/>
                </a:cubicBezTo>
                <a:lnTo>
                  <a:pt x="1746987" y="1729019"/>
                </a:lnTo>
                <a:close/>
                <a:moveTo>
                  <a:pt x="1604447" y="200"/>
                </a:moveTo>
                <a:cubicBezTo>
                  <a:pt x="1665125" y="-778"/>
                  <a:pt x="1726175" y="1809"/>
                  <a:pt x="1787307" y="8072"/>
                </a:cubicBezTo>
                <a:lnTo>
                  <a:pt x="1629532" y="1548011"/>
                </a:lnTo>
                <a:lnTo>
                  <a:pt x="483856" y="506987"/>
                </a:lnTo>
                <a:cubicBezTo>
                  <a:pt x="773141" y="188622"/>
                  <a:pt x="1179697" y="7051"/>
                  <a:pt x="1604447" y="20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28" tIns="45714" rIns="91428" bIns="45714" numCol="1" spcCol="0" rtlCol="0" fromWordArt="0" anchor="ctr" anchorCtr="0" forceAA="0" compatLnSpc="1">
            <a:noAutofit/>
          </a:bodyPr>
          <a:lstStyle/>
          <a:p>
            <a:pPr algn="ctr"/>
            <a:endParaRPr lang="ko-KR" altLang="en-US" sz="2700">
              <a:solidFill>
                <a:schemeClr val="tx1"/>
              </a:solidFill>
            </a:endParaRPr>
          </a:p>
        </p:txBody>
      </p:sp>
      <p:sp>
        <p:nvSpPr>
          <p:cNvPr id="64" name="Parallelogram 30"/>
          <p:cNvSpPr/>
          <p:nvPr/>
        </p:nvSpPr>
        <p:spPr>
          <a:xfrm flipH="1">
            <a:off x="11037020" y="2528677"/>
            <a:ext cx="514909" cy="516183"/>
          </a:xfrm>
          <a:custGeom>
            <a:avLst/>
            <a:gdLst/>
            <a:ahLst/>
            <a:cxnLst/>
            <a:rect l="l" t="t" r="r" b="b"/>
            <a:pathLst>
              <a:path w="3240000" h="3248012">
                <a:moveTo>
                  <a:pt x="712553" y="858820"/>
                </a:moveTo>
                <a:cubicBezTo>
                  <a:pt x="727950" y="858820"/>
                  <a:pt x="743348" y="864694"/>
                  <a:pt x="755096" y="876443"/>
                </a:cubicBezTo>
                <a:lnTo>
                  <a:pt x="1193671" y="1315016"/>
                </a:lnTo>
                <a:lnTo>
                  <a:pt x="1509169" y="999517"/>
                </a:lnTo>
                <a:cubicBezTo>
                  <a:pt x="1509517" y="999169"/>
                  <a:pt x="1509868" y="998827"/>
                  <a:pt x="1510414" y="998691"/>
                </a:cubicBezTo>
                <a:lnTo>
                  <a:pt x="1518932" y="988592"/>
                </a:lnTo>
                <a:cubicBezTo>
                  <a:pt x="1531945" y="978263"/>
                  <a:pt x="1547912" y="974188"/>
                  <a:pt x="1563209" y="975946"/>
                </a:cubicBezTo>
                <a:cubicBezTo>
                  <a:pt x="1578505" y="977705"/>
                  <a:pt x="1593131" y="985299"/>
                  <a:pt x="1603459" y="998313"/>
                </a:cubicBezTo>
                <a:lnTo>
                  <a:pt x="1892346" y="1362277"/>
                </a:lnTo>
                <a:lnTo>
                  <a:pt x="2149759" y="1177067"/>
                </a:lnTo>
                <a:lnTo>
                  <a:pt x="2151621" y="1174867"/>
                </a:lnTo>
                <a:cubicBezTo>
                  <a:pt x="2159033" y="1169006"/>
                  <a:pt x="2167397" y="1165168"/>
                  <a:pt x="2176160" y="1163802"/>
                </a:cubicBezTo>
                <a:cubicBezTo>
                  <a:pt x="2177188" y="1163485"/>
                  <a:pt x="2178237" y="1163269"/>
                  <a:pt x="2179375" y="1163558"/>
                </a:cubicBezTo>
                <a:cubicBezTo>
                  <a:pt x="2184768" y="1161771"/>
                  <a:pt x="2190389" y="1161654"/>
                  <a:pt x="2195921" y="1162300"/>
                </a:cubicBezTo>
                <a:cubicBezTo>
                  <a:pt x="2196662" y="1162386"/>
                  <a:pt x="2197402" y="1162487"/>
                  <a:pt x="2198081" y="1162987"/>
                </a:cubicBezTo>
                <a:cubicBezTo>
                  <a:pt x="2202197" y="1163290"/>
                  <a:pt x="2206218" y="1164270"/>
                  <a:pt x="2209739" y="1166702"/>
                </a:cubicBezTo>
                <a:cubicBezTo>
                  <a:pt x="2213116" y="1166857"/>
                  <a:pt x="2216051" y="1168231"/>
                  <a:pt x="2218766" y="1170038"/>
                </a:cubicBezTo>
                <a:cubicBezTo>
                  <a:pt x="2225342" y="1173160"/>
                  <a:pt x="2231151" y="1177875"/>
                  <a:pt x="2235489" y="1184194"/>
                </a:cubicBezTo>
                <a:lnTo>
                  <a:pt x="2236132" y="1184737"/>
                </a:lnTo>
                <a:lnTo>
                  <a:pt x="2236287" y="1184934"/>
                </a:lnTo>
                <a:lnTo>
                  <a:pt x="2238712" y="1187183"/>
                </a:lnTo>
                <a:cubicBezTo>
                  <a:pt x="2239115" y="1187744"/>
                  <a:pt x="2239507" y="1188310"/>
                  <a:pt x="2239574" y="1189090"/>
                </a:cubicBezTo>
                <a:lnTo>
                  <a:pt x="2540580" y="1569705"/>
                </a:lnTo>
                <a:cubicBezTo>
                  <a:pt x="2561191" y="1595768"/>
                  <a:pt x="2556772" y="1633604"/>
                  <a:pt x="2530710" y="1654215"/>
                </a:cubicBezTo>
                <a:cubicBezTo>
                  <a:pt x="2504647" y="1674827"/>
                  <a:pt x="2466811" y="1670408"/>
                  <a:pt x="2446199" y="1644345"/>
                </a:cubicBezTo>
                <a:lnTo>
                  <a:pt x="2177884" y="1305067"/>
                </a:lnTo>
                <a:lnTo>
                  <a:pt x="1934804" y="1479967"/>
                </a:lnTo>
                <a:cubicBezTo>
                  <a:pt x="1927367" y="1485317"/>
                  <a:pt x="1919123" y="1488726"/>
                  <a:pt x="1910598" y="1489881"/>
                </a:cubicBezTo>
                <a:cubicBezTo>
                  <a:pt x="1885257" y="1507791"/>
                  <a:pt x="1850121" y="1502627"/>
                  <a:pt x="1830495" y="1477903"/>
                </a:cubicBezTo>
                <a:lnTo>
                  <a:pt x="1551924" y="1126933"/>
                </a:lnTo>
                <a:lnTo>
                  <a:pt x="1239041" y="1439816"/>
                </a:lnTo>
                <a:cubicBezTo>
                  <a:pt x="1226569" y="1452288"/>
                  <a:pt x="1209983" y="1458139"/>
                  <a:pt x="1193674" y="1456888"/>
                </a:cubicBezTo>
                <a:cubicBezTo>
                  <a:pt x="1177363" y="1458142"/>
                  <a:pt x="1160774" y="1452290"/>
                  <a:pt x="1148301" y="1439816"/>
                </a:cubicBezTo>
                <a:lnTo>
                  <a:pt x="670011" y="961527"/>
                </a:lnTo>
                <a:cubicBezTo>
                  <a:pt x="646515" y="938031"/>
                  <a:pt x="646515" y="899938"/>
                  <a:pt x="670011" y="876442"/>
                </a:cubicBezTo>
                <a:cubicBezTo>
                  <a:pt x="681760" y="864694"/>
                  <a:pt x="697157" y="858820"/>
                  <a:pt x="712553" y="858820"/>
                </a:cubicBezTo>
                <a:close/>
                <a:moveTo>
                  <a:pt x="2790000" y="699581"/>
                </a:moveTo>
                <a:lnTo>
                  <a:pt x="450000" y="699581"/>
                </a:lnTo>
                <a:lnTo>
                  <a:pt x="450000" y="1851581"/>
                </a:lnTo>
                <a:lnTo>
                  <a:pt x="2790000" y="1851581"/>
                </a:lnTo>
                <a:close/>
                <a:moveTo>
                  <a:pt x="2987972" y="519497"/>
                </a:moveTo>
                <a:lnTo>
                  <a:pt x="2987972" y="2031665"/>
                </a:lnTo>
                <a:lnTo>
                  <a:pt x="252028" y="2031665"/>
                </a:lnTo>
                <a:lnTo>
                  <a:pt x="252028" y="519497"/>
                </a:lnTo>
                <a:close/>
                <a:moveTo>
                  <a:pt x="1620000" y="0"/>
                </a:moveTo>
                <a:cubicBezTo>
                  <a:pt x="1540462" y="0"/>
                  <a:pt x="1475984" y="64478"/>
                  <a:pt x="1475984" y="144016"/>
                </a:cubicBezTo>
                <a:lnTo>
                  <a:pt x="1475984" y="267469"/>
                </a:lnTo>
                <a:lnTo>
                  <a:pt x="0" y="267469"/>
                </a:lnTo>
                <a:lnTo>
                  <a:pt x="0" y="2283693"/>
                </a:lnTo>
                <a:lnTo>
                  <a:pt x="852101" y="2283693"/>
                </a:lnTo>
                <a:lnTo>
                  <a:pt x="323771" y="3248012"/>
                </a:lnTo>
                <a:lnTo>
                  <a:pt x="621526" y="3248012"/>
                </a:lnTo>
                <a:lnTo>
                  <a:pt x="1149856" y="2283693"/>
                </a:lnTo>
                <a:lnTo>
                  <a:pt x="2090146" y="2283693"/>
                </a:lnTo>
                <a:lnTo>
                  <a:pt x="2618476" y="3248012"/>
                </a:lnTo>
                <a:lnTo>
                  <a:pt x="2916231" y="3248012"/>
                </a:lnTo>
                <a:lnTo>
                  <a:pt x="2387901" y="2283693"/>
                </a:lnTo>
                <a:lnTo>
                  <a:pt x="3240000" y="2283693"/>
                </a:lnTo>
                <a:lnTo>
                  <a:pt x="3240000" y="267469"/>
                </a:lnTo>
                <a:lnTo>
                  <a:pt x="1764016" y="267469"/>
                </a:lnTo>
                <a:lnTo>
                  <a:pt x="1764016" y="144016"/>
                </a:lnTo>
                <a:cubicBezTo>
                  <a:pt x="1764016" y="64478"/>
                  <a:pt x="1699538" y="0"/>
                  <a:pt x="1620000"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28" tIns="45714" rIns="91428" bIns="45714" numCol="1" spcCol="0" rtlCol="0" fromWordArt="0" anchor="ctr" anchorCtr="0" forceAA="0" compatLnSpc="1">
            <a:noAutofit/>
          </a:bodyPr>
          <a:lstStyle/>
          <a:p>
            <a:pPr algn="ctr"/>
            <a:endParaRPr lang="ko-KR" altLang="en-US" sz="2700"/>
          </a:p>
        </p:txBody>
      </p:sp>
      <p:sp>
        <p:nvSpPr>
          <p:cNvPr id="65" name="Block Arc 14"/>
          <p:cNvSpPr/>
          <p:nvPr/>
        </p:nvSpPr>
        <p:spPr>
          <a:xfrm rot="16200000">
            <a:off x="8524248" y="1471661"/>
            <a:ext cx="567326" cy="567700"/>
          </a:xfrm>
          <a:custGeom>
            <a:avLst/>
            <a:gdLst/>
            <a:ahLst/>
            <a:cxnLst/>
            <a:rect l="l" t="t" r="r" b="b"/>
            <a:pathLst>
              <a:path w="3185463" h="3187558">
                <a:moveTo>
                  <a:pt x="764000" y="2343999"/>
                </a:moveTo>
                <a:cubicBezTo>
                  <a:pt x="566798" y="2256389"/>
                  <a:pt x="385374" y="2134753"/>
                  <a:pt x="230072" y="1981662"/>
                </a:cubicBezTo>
                <a:cubicBezTo>
                  <a:pt x="297001" y="2223876"/>
                  <a:pt x="428049" y="2439341"/>
                  <a:pt x="603989" y="2608945"/>
                </a:cubicBezTo>
                <a:cubicBezTo>
                  <a:pt x="667739" y="2525681"/>
                  <a:pt x="720588" y="2436567"/>
                  <a:pt x="764000" y="2343999"/>
                </a:cubicBezTo>
                <a:close/>
                <a:moveTo>
                  <a:pt x="783530" y="862903"/>
                </a:moveTo>
                <a:cubicBezTo>
                  <a:pt x="737619" y="760936"/>
                  <a:pt x="681240" y="662513"/>
                  <a:pt x="611676" y="571152"/>
                </a:cubicBezTo>
                <a:cubicBezTo>
                  <a:pt x="419218" y="754019"/>
                  <a:pt x="279227" y="991173"/>
                  <a:pt x="215545" y="1258034"/>
                </a:cubicBezTo>
                <a:cubicBezTo>
                  <a:pt x="378729" y="1090139"/>
                  <a:pt x="571934" y="956907"/>
                  <a:pt x="783530" y="862903"/>
                </a:cubicBezTo>
                <a:close/>
                <a:moveTo>
                  <a:pt x="935657" y="1673146"/>
                </a:moveTo>
                <a:lnTo>
                  <a:pt x="227023" y="1673146"/>
                </a:lnTo>
                <a:cubicBezTo>
                  <a:pt x="393068" y="1882941"/>
                  <a:pt x="605618" y="2045968"/>
                  <a:pt x="844267" y="2153109"/>
                </a:cubicBezTo>
                <a:cubicBezTo>
                  <a:pt x="897907" y="1997390"/>
                  <a:pt x="928862" y="1835739"/>
                  <a:pt x="935657" y="1673146"/>
                </a:cubicBezTo>
                <a:close/>
                <a:moveTo>
                  <a:pt x="935928" y="1493146"/>
                </a:moveTo>
                <a:cubicBezTo>
                  <a:pt x="928922" y="1345638"/>
                  <a:pt x="902278" y="1198995"/>
                  <a:pt x="856775" y="1056956"/>
                </a:cubicBezTo>
                <a:cubicBezTo>
                  <a:pt x="636768" y="1156959"/>
                  <a:pt x="439487" y="1304654"/>
                  <a:pt x="281464" y="1493146"/>
                </a:cubicBezTo>
                <a:close/>
                <a:moveTo>
                  <a:pt x="1469785" y="2515107"/>
                </a:moveTo>
                <a:cubicBezTo>
                  <a:pt x="1283000" y="2508124"/>
                  <a:pt x="1100523" y="2472287"/>
                  <a:pt x="927628" y="2411229"/>
                </a:cubicBezTo>
                <a:cubicBezTo>
                  <a:pt x="876831" y="2520843"/>
                  <a:pt x="814172" y="2626182"/>
                  <a:pt x="738220" y="2724387"/>
                </a:cubicBezTo>
                <a:cubicBezTo>
                  <a:pt x="944637" y="2881665"/>
                  <a:pt x="1196120" y="2982471"/>
                  <a:pt x="1469785" y="3005418"/>
                </a:cubicBezTo>
                <a:close/>
                <a:moveTo>
                  <a:pt x="1469785" y="1673146"/>
                </a:moveTo>
                <a:lnTo>
                  <a:pt x="1112275" y="1673146"/>
                </a:lnTo>
                <a:cubicBezTo>
                  <a:pt x="1105327" y="1858153"/>
                  <a:pt x="1070032" y="2042144"/>
                  <a:pt x="1008001" y="2219039"/>
                </a:cubicBezTo>
                <a:cubicBezTo>
                  <a:pt x="1155519" y="2270408"/>
                  <a:pt x="1310845" y="2300826"/>
                  <a:pt x="1469785" y="2307834"/>
                </a:cubicBezTo>
                <a:close/>
                <a:moveTo>
                  <a:pt x="1469785" y="898989"/>
                </a:moveTo>
                <a:cubicBezTo>
                  <a:pt x="1315103" y="907762"/>
                  <a:pt x="1164166" y="938783"/>
                  <a:pt x="1020939" y="990066"/>
                </a:cubicBezTo>
                <a:cubicBezTo>
                  <a:pt x="1074574" y="1153655"/>
                  <a:pt x="1105461" y="1322925"/>
                  <a:pt x="1112368" y="1493146"/>
                </a:cubicBezTo>
                <a:lnTo>
                  <a:pt x="1469785" y="1493146"/>
                </a:lnTo>
                <a:close/>
                <a:moveTo>
                  <a:pt x="1469785" y="182141"/>
                </a:moveTo>
                <a:cubicBezTo>
                  <a:pt x="1199839" y="204777"/>
                  <a:pt x="951477" y="303168"/>
                  <a:pt x="746615" y="456764"/>
                </a:cubicBezTo>
                <a:cubicBezTo>
                  <a:pt x="828296" y="562801"/>
                  <a:pt x="894225" y="677310"/>
                  <a:pt x="947434" y="796072"/>
                </a:cubicBezTo>
                <a:cubicBezTo>
                  <a:pt x="1113886" y="736067"/>
                  <a:pt x="1289644" y="700323"/>
                  <a:pt x="1469785" y="691530"/>
                </a:cubicBezTo>
                <a:close/>
                <a:moveTo>
                  <a:pt x="2150063" y="992171"/>
                </a:moveTo>
                <a:cubicBezTo>
                  <a:pt x="1990712" y="935501"/>
                  <a:pt x="1822242" y="902595"/>
                  <a:pt x="1649785" y="897224"/>
                </a:cubicBezTo>
                <a:lnTo>
                  <a:pt x="1649785" y="1493146"/>
                </a:lnTo>
                <a:lnTo>
                  <a:pt x="2063712" y="1493146"/>
                </a:lnTo>
                <a:cubicBezTo>
                  <a:pt x="2069089" y="1323887"/>
                  <a:pt x="2098366" y="1155330"/>
                  <a:pt x="2150063" y="992171"/>
                </a:cubicBezTo>
                <a:close/>
                <a:moveTo>
                  <a:pt x="2168848" y="2199110"/>
                </a:moveTo>
                <a:cubicBezTo>
                  <a:pt x="2108555" y="2028681"/>
                  <a:pt x="2073581" y="1851532"/>
                  <a:pt x="2065295" y="1673146"/>
                </a:cubicBezTo>
                <a:lnTo>
                  <a:pt x="1649785" y="1673146"/>
                </a:lnTo>
                <a:lnTo>
                  <a:pt x="1649785" y="2307299"/>
                </a:lnTo>
                <a:cubicBezTo>
                  <a:pt x="1829404" y="2299517"/>
                  <a:pt x="2004315" y="2261965"/>
                  <a:pt x="2168848" y="2199110"/>
                </a:cubicBezTo>
                <a:close/>
                <a:moveTo>
                  <a:pt x="2422394" y="446879"/>
                </a:moveTo>
                <a:cubicBezTo>
                  <a:pt x="2204309" y="287209"/>
                  <a:pt x="1938140" y="189883"/>
                  <a:pt x="1649785" y="178919"/>
                </a:cubicBezTo>
                <a:lnTo>
                  <a:pt x="1649785" y="689876"/>
                </a:lnTo>
                <a:cubicBezTo>
                  <a:pt x="1846998" y="695154"/>
                  <a:pt x="2039668" y="732502"/>
                  <a:pt x="2221721" y="797410"/>
                </a:cubicBezTo>
                <a:cubicBezTo>
                  <a:pt x="2275056" y="675360"/>
                  <a:pt x="2341760" y="557662"/>
                  <a:pt x="2422394" y="446879"/>
                </a:cubicBezTo>
                <a:close/>
                <a:moveTo>
                  <a:pt x="2447278" y="2722123"/>
                </a:moveTo>
                <a:cubicBezTo>
                  <a:pt x="2366121" y="2618714"/>
                  <a:pt x="2299534" y="2507403"/>
                  <a:pt x="2246145" y="2391362"/>
                </a:cubicBezTo>
                <a:cubicBezTo>
                  <a:pt x="2057375" y="2464119"/>
                  <a:pt x="1856285" y="2506958"/>
                  <a:pt x="1649785" y="2514779"/>
                </a:cubicBezTo>
                <a:lnTo>
                  <a:pt x="1649785" y="3008639"/>
                </a:lnTo>
                <a:cubicBezTo>
                  <a:pt x="1949198" y="2997255"/>
                  <a:pt x="2224691" y="2892757"/>
                  <a:pt x="2447278" y="2722123"/>
                </a:cubicBezTo>
                <a:close/>
                <a:moveTo>
                  <a:pt x="2878934" y="1493146"/>
                </a:moveTo>
                <a:cubicBezTo>
                  <a:pt x="2723190" y="1307255"/>
                  <a:pt x="2529440" y="1161128"/>
                  <a:pt x="2313862" y="1060620"/>
                </a:cubicBezTo>
                <a:cubicBezTo>
                  <a:pt x="2270535" y="1201714"/>
                  <a:pt x="2245604" y="1347104"/>
                  <a:pt x="2240109" y="1493146"/>
                </a:cubicBezTo>
                <a:close/>
                <a:moveTo>
                  <a:pt x="2890636" y="1673146"/>
                </a:moveTo>
                <a:lnTo>
                  <a:pt x="2241814" y="1673146"/>
                </a:lnTo>
                <a:cubicBezTo>
                  <a:pt x="2249736" y="1827102"/>
                  <a:pt x="2279520" y="1979973"/>
                  <a:pt x="2329964" y="2127513"/>
                </a:cubicBezTo>
                <a:cubicBezTo>
                  <a:pt x="2545677" y="2019923"/>
                  <a:pt x="2738160" y="1866413"/>
                  <a:pt x="2890636" y="1673146"/>
                </a:cubicBezTo>
                <a:close/>
                <a:moveTo>
                  <a:pt x="2973035" y="1284386"/>
                </a:moveTo>
                <a:cubicBezTo>
                  <a:pt x="2912066" y="1001840"/>
                  <a:pt x="2765308" y="751379"/>
                  <a:pt x="2561381" y="561108"/>
                </a:cubicBezTo>
                <a:cubicBezTo>
                  <a:pt x="2489321" y="656437"/>
                  <a:pt x="2431363" y="759225"/>
                  <a:pt x="2384553" y="865647"/>
                </a:cubicBezTo>
                <a:cubicBezTo>
                  <a:pt x="2604520" y="964977"/>
                  <a:pt x="2804622" y="1106677"/>
                  <a:pt x="2973035" y="1284386"/>
                </a:cubicBezTo>
                <a:close/>
                <a:moveTo>
                  <a:pt x="2974277" y="1897328"/>
                </a:moveTo>
                <a:cubicBezTo>
                  <a:pt x="2812488" y="2073933"/>
                  <a:pt x="2619878" y="2216690"/>
                  <a:pt x="2407486" y="2319665"/>
                </a:cubicBezTo>
                <a:cubicBezTo>
                  <a:pt x="2454169" y="2420503"/>
                  <a:pt x="2511856" y="2517376"/>
                  <a:pt x="2582047" y="2607468"/>
                </a:cubicBezTo>
                <a:cubicBezTo>
                  <a:pt x="2776399" y="2417974"/>
                  <a:pt x="2916061" y="2172750"/>
                  <a:pt x="2974277" y="1897328"/>
                </a:cubicBezTo>
                <a:close/>
                <a:moveTo>
                  <a:pt x="3185463" y="1593779"/>
                </a:moveTo>
                <a:cubicBezTo>
                  <a:pt x="3185463" y="2473999"/>
                  <a:pt x="2471904" y="3187558"/>
                  <a:pt x="1591684" y="3187558"/>
                </a:cubicBezTo>
                <a:cubicBezTo>
                  <a:pt x="738111" y="3187558"/>
                  <a:pt x="41261" y="2516549"/>
                  <a:pt x="1913" y="1673146"/>
                </a:cubicBezTo>
                <a:lnTo>
                  <a:pt x="0" y="1673146"/>
                </a:lnTo>
                <a:lnTo>
                  <a:pt x="0" y="1493146"/>
                </a:lnTo>
                <a:lnTo>
                  <a:pt x="2750" y="1493146"/>
                </a:lnTo>
                <a:cubicBezTo>
                  <a:pt x="50490" y="700174"/>
                  <a:pt x="679654" y="64473"/>
                  <a:pt x="1469785" y="6156"/>
                </a:cubicBezTo>
                <a:lnTo>
                  <a:pt x="1469785" y="0"/>
                </a:lnTo>
                <a:lnTo>
                  <a:pt x="1591684" y="0"/>
                </a:lnTo>
                <a:lnTo>
                  <a:pt x="1649785" y="0"/>
                </a:lnTo>
                <a:lnTo>
                  <a:pt x="1649785" y="2934"/>
                </a:lnTo>
                <a:cubicBezTo>
                  <a:pt x="2503127" y="31654"/>
                  <a:pt x="3185463" y="733032"/>
                  <a:pt x="3185463" y="1593779"/>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28" tIns="45714" rIns="91428" bIns="45714" numCol="1" spcCol="0" rtlCol="0" fromWordArt="0" anchor="ctr" anchorCtr="0" forceAA="0" compatLnSpc="1">
            <a:noAutofit/>
          </a:bodyPr>
          <a:lstStyle/>
          <a:p>
            <a:pPr algn="ctr"/>
            <a:endParaRPr lang="ko-KR" altLang="en-US" sz="2700">
              <a:solidFill>
                <a:schemeClr val="tx1"/>
              </a:solidFill>
            </a:endParaRPr>
          </a:p>
        </p:txBody>
      </p:sp>
      <p:sp>
        <p:nvSpPr>
          <p:cNvPr id="66" name="Block Arc 41"/>
          <p:cNvSpPr/>
          <p:nvPr/>
        </p:nvSpPr>
        <p:spPr>
          <a:xfrm>
            <a:off x="9407326" y="1425357"/>
            <a:ext cx="473239" cy="660308"/>
          </a:xfrm>
          <a:custGeom>
            <a:avLst/>
            <a:gdLst/>
            <a:ahLst/>
            <a:cxnLst/>
            <a:rect l="l" t="t" r="r" b="b"/>
            <a:pathLst>
              <a:path w="2512265" h="3505352">
                <a:moveTo>
                  <a:pt x="1276582" y="2106401"/>
                </a:moveTo>
                <a:cubicBezTo>
                  <a:pt x="1154832" y="2195007"/>
                  <a:pt x="1018024" y="2262207"/>
                  <a:pt x="871321" y="2302645"/>
                </a:cubicBezTo>
                <a:cubicBezTo>
                  <a:pt x="1041049" y="2346709"/>
                  <a:pt x="1216984" y="2342691"/>
                  <a:pt x="1380867" y="2295542"/>
                </a:cubicBezTo>
                <a:cubicBezTo>
                  <a:pt x="1352791" y="2227964"/>
                  <a:pt x="1317377" y="2164934"/>
                  <a:pt x="1276582" y="2106401"/>
                </a:cubicBezTo>
                <a:close/>
                <a:moveTo>
                  <a:pt x="931061" y="1768598"/>
                </a:moveTo>
                <a:lnTo>
                  <a:pt x="785084" y="2021438"/>
                </a:lnTo>
                <a:lnTo>
                  <a:pt x="684448" y="2196711"/>
                </a:lnTo>
                <a:cubicBezTo>
                  <a:pt x="868931" y="2169533"/>
                  <a:pt x="1041385" y="2098006"/>
                  <a:pt x="1189228" y="1991290"/>
                </a:cubicBezTo>
                <a:cubicBezTo>
                  <a:pt x="1113839" y="1904543"/>
                  <a:pt x="1026949" y="1829435"/>
                  <a:pt x="931061" y="1768598"/>
                </a:cubicBezTo>
                <a:close/>
                <a:moveTo>
                  <a:pt x="1626242" y="1739577"/>
                </a:moveTo>
                <a:cubicBezTo>
                  <a:pt x="1556851" y="1850020"/>
                  <a:pt x="1471526" y="1947792"/>
                  <a:pt x="1374302" y="2030973"/>
                </a:cubicBezTo>
                <a:cubicBezTo>
                  <a:pt x="1422822" y="2099916"/>
                  <a:pt x="1464618" y="2174537"/>
                  <a:pt x="1497466" y="2254701"/>
                </a:cubicBezTo>
                <a:cubicBezTo>
                  <a:pt x="1664534" y="2184833"/>
                  <a:pt x="1813198" y="2068027"/>
                  <a:pt x="1922549" y="1910651"/>
                </a:cubicBezTo>
                <a:close/>
                <a:moveTo>
                  <a:pt x="531158" y="1601275"/>
                </a:moveTo>
                <a:cubicBezTo>
                  <a:pt x="514831" y="1769123"/>
                  <a:pt x="535254" y="1939877"/>
                  <a:pt x="594029" y="2101141"/>
                </a:cubicBezTo>
                <a:lnTo>
                  <a:pt x="822377" y="1705631"/>
                </a:lnTo>
                <a:cubicBezTo>
                  <a:pt x="730789" y="1658398"/>
                  <a:pt x="632873" y="1623335"/>
                  <a:pt x="531158" y="1601275"/>
                </a:cubicBezTo>
                <a:close/>
                <a:moveTo>
                  <a:pt x="270885" y="1572115"/>
                </a:moveTo>
                <a:cubicBezTo>
                  <a:pt x="231457" y="1572339"/>
                  <a:pt x="191799" y="1574812"/>
                  <a:pt x="152057" y="1579894"/>
                </a:cubicBezTo>
                <a:cubicBezTo>
                  <a:pt x="195418" y="1760005"/>
                  <a:pt x="289893" y="1927350"/>
                  <a:pt x="428945" y="2058945"/>
                </a:cubicBezTo>
                <a:cubicBezTo>
                  <a:pt x="384418" y="1901749"/>
                  <a:pt x="371313" y="1738504"/>
                  <a:pt x="388331" y="1577832"/>
                </a:cubicBezTo>
                <a:cubicBezTo>
                  <a:pt x="349511" y="1573916"/>
                  <a:pt x="310313" y="1571891"/>
                  <a:pt x="270885" y="1572115"/>
                </a:cubicBezTo>
                <a:close/>
                <a:moveTo>
                  <a:pt x="1117422" y="1445810"/>
                </a:moveTo>
                <a:lnTo>
                  <a:pt x="992684" y="1661863"/>
                </a:lnTo>
                <a:cubicBezTo>
                  <a:pt x="1102065" y="1730612"/>
                  <a:pt x="1200940" y="1816138"/>
                  <a:pt x="1286200" y="1915345"/>
                </a:cubicBezTo>
                <a:cubicBezTo>
                  <a:pt x="1368713" y="1844119"/>
                  <a:pt x="1441290" y="1760865"/>
                  <a:pt x="1500981" y="1667258"/>
                </a:cubicBezTo>
                <a:close/>
                <a:moveTo>
                  <a:pt x="2092402" y="1221082"/>
                </a:moveTo>
                <a:cubicBezTo>
                  <a:pt x="2001593" y="1234047"/>
                  <a:pt x="1911092" y="1235450"/>
                  <a:pt x="1822337" y="1227227"/>
                </a:cubicBezTo>
                <a:cubicBezTo>
                  <a:pt x="1800443" y="1366691"/>
                  <a:pt x="1756170" y="1503162"/>
                  <a:pt x="1688847" y="1630684"/>
                </a:cubicBezTo>
                <a:lnTo>
                  <a:pt x="1987299" y="1802996"/>
                </a:lnTo>
                <a:cubicBezTo>
                  <a:pt x="2084887" y="1618081"/>
                  <a:pt x="2117858" y="1415133"/>
                  <a:pt x="2092402" y="1221082"/>
                </a:cubicBezTo>
                <a:close/>
                <a:moveTo>
                  <a:pt x="649579" y="1175701"/>
                </a:moveTo>
                <a:cubicBezTo>
                  <a:pt x="600911" y="1272240"/>
                  <a:pt x="566994" y="1374279"/>
                  <a:pt x="548013" y="1478728"/>
                </a:cubicBezTo>
                <a:cubicBezTo>
                  <a:pt x="665588" y="1503392"/>
                  <a:pt x="778659" y="1543786"/>
                  <a:pt x="883938" y="1599004"/>
                </a:cubicBezTo>
                <a:lnTo>
                  <a:pt x="1008644" y="1383007"/>
                </a:lnTo>
                <a:close/>
                <a:moveTo>
                  <a:pt x="1325201" y="1085928"/>
                </a:moveTo>
                <a:lnTo>
                  <a:pt x="1180226" y="1337032"/>
                </a:lnTo>
                <a:lnTo>
                  <a:pt x="1563461" y="1558293"/>
                </a:lnTo>
                <a:cubicBezTo>
                  <a:pt x="1621429" y="1447029"/>
                  <a:pt x="1659763" y="1328223"/>
                  <a:pt x="1679185" y="1206861"/>
                </a:cubicBezTo>
                <a:cubicBezTo>
                  <a:pt x="1555153" y="1183834"/>
                  <a:pt x="1435895" y="1143161"/>
                  <a:pt x="1325201" y="1085928"/>
                </a:cubicBezTo>
                <a:close/>
                <a:moveTo>
                  <a:pt x="216369" y="925587"/>
                </a:moveTo>
                <a:cubicBezTo>
                  <a:pt x="135862" y="1096620"/>
                  <a:pt x="108667" y="1281041"/>
                  <a:pt x="130011" y="1458436"/>
                </a:cubicBezTo>
                <a:cubicBezTo>
                  <a:pt x="222591" y="1446071"/>
                  <a:pt x="314795" y="1446181"/>
                  <a:pt x="405131" y="1455463"/>
                </a:cubicBezTo>
                <a:cubicBezTo>
                  <a:pt x="426945" y="1333935"/>
                  <a:pt x="466667" y="1215249"/>
                  <a:pt x="524206" y="1103317"/>
                </a:cubicBezTo>
                <a:close/>
                <a:moveTo>
                  <a:pt x="943246" y="797103"/>
                </a:moveTo>
                <a:cubicBezTo>
                  <a:pt x="853400" y="873630"/>
                  <a:pt x="774733" y="963960"/>
                  <a:pt x="711316" y="1066306"/>
                </a:cubicBezTo>
                <a:lnTo>
                  <a:pt x="1071447" y="1274228"/>
                </a:lnTo>
                <a:lnTo>
                  <a:pt x="1215869" y="1024081"/>
                </a:lnTo>
                <a:cubicBezTo>
                  <a:pt x="1115458" y="961776"/>
                  <a:pt x="1023809" y="885272"/>
                  <a:pt x="943246" y="797103"/>
                </a:cubicBezTo>
                <a:close/>
                <a:moveTo>
                  <a:pt x="1777831" y="614825"/>
                </a:moveTo>
                <a:cubicBezTo>
                  <a:pt x="1828108" y="774217"/>
                  <a:pt x="1847177" y="940426"/>
                  <a:pt x="1835302" y="1104709"/>
                </a:cubicBezTo>
                <a:cubicBezTo>
                  <a:pt x="1912529" y="1111680"/>
                  <a:pt x="1991200" y="1110618"/>
                  <a:pt x="2070135" y="1099634"/>
                </a:cubicBezTo>
                <a:cubicBezTo>
                  <a:pt x="2023430" y="916066"/>
                  <a:pt x="1923963" y="746103"/>
                  <a:pt x="1777831" y="614825"/>
                </a:cubicBezTo>
                <a:close/>
                <a:moveTo>
                  <a:pt x="1613169" y="587153"/>
                </a:moveTo>
                <a:lnTo>
                  <a:pt x="1386789" y="979253"/>
                </a:lnTo>
                <a:cubicBezTo>
                  <a:pt x="1482593" y="1028182"/>
                  <a:pt x="1585369" y="1063521"/>
                  <a:pt x="1692132" y="1084514"/>
                </a:cubicBezTo>
                <a:cubicBezTo>
                  <a:pt x="1702376" y="916614"/>
                  <a:pt x="1676765" y="746730"/>
                  <a:pt x="1613169" y="587153"/>
                </a:cubicBezTo>
                <a:close/>
                <a:moveTo>
                  <a:pt x="1500307" y="531421"/>
                </a:moveTo>
                <a:cubicBezTo>
                  <a:pt x="1333628" y="560682"/>
                  <a:pt x="1177718" y="626786"/>
                  <a:pt x="1041762" y="721997"/>
                </a:cubicBezTo>
                <a:cubicBezTo>
                  <a:pt x="1111912" y="797410"/>
                  <a:pt x="1191076" y="863204"/>
                  <a:pt x="1277416" y="917480"/>
                </a:cubicBezTo>
                <a:close/>
                <a:moveTo>
                  <a:pt x="708730" y="442269"/>
                </a:moveTo>
                <a:cubicBezTo>
                  <a:pt x="536145" y="518354"/>
                  <a:pt x="384460" y="645249"/>
                  <a:pt x="277225" y="815684"/>
                </a:cubicBezTo>
                <a:lnTo>
                  <a:pt x="586010" y="993961"/>
                </a:lnTo>
                <a:cubicBezTo>
                  <a:pt x="658009" y="876621"/>
                  <a:pt x="747803" y="773217"/>
                  <a:pt x="850548" y="685844"/>
                </a:cubicBezTo>
                <a:cubicBezTo>
                  <a:pt x="795399" y="611028"/>
                  <a:pt x="747545" y="529652"/>
                  <a:pt x="708730" y="442269"/>
                </a:cubicBezTo>
                <a:close/>
                <a:moveTo>
                  <a:pt x="1114411" y="355452"/>
                </a:moveTo>
                <a:cubicBezTo>
                  <a:pt x="1016499" y="355167"/>
                  <a:pt x="919324" y="369705"/>
                  <a:pt x="826255" y="398131"/>
                </a:cubicBezTo>
                <a:cubicBezTo>
                  <a:pt x="858722" y="474940"/>
                  <a:pt x="900618" y="545829"/>
                  <a:pt x="948599" y="611249"/>
                </a:cubicBezTo>
                <a:cubicBezTo>
                  <a:pt x="1085375" y="512974"/>
                  <a:pt x="1240825" y="441488"/>
                  <a:pt x="1406980" y="401715"/>
                </a:cubicBezTo>
                <a:cubicBezTo>
                  <a:pt x="1310969" y="370847"/>
                  <a:pt x="1212322" y="355738"/>
                  <a:pt x="1114411" y="355452"/>
                </a:cubicBezTo>
                <a:close/>
                <a:moveTo>
                  <a:pt x="1776283" y="295101"/>
                </a:moveTo>
                <a:lnTo>
                  <a:pt x="1710896" y="408983"/>
                </a:lnTo>
                <a:cubicBezTo>
                  <a:pt x="2209777" y="726145"/>
                  <a:pt x="2373723" y="1383396"/>
                  <a:pt x="2075153" y="1900534"/>
                </a:cubicBezTo>
                <a:cubicBezTo>
                  <a:pt x="1777480" y="2416119"/>
                  <a:pt x="1129323" y="2603192"/>
                  <a:pt x="606057" y="2333243"/>
                </a:cubicBezTo>
                <a:lnTo>
                  <a:pt x="534769" y="2457402"/>
                </a:lnTo>
                <a:cubicBezTo>
                  <a:pt x="1115347" y="2755664"/>
                  <a:pt x="1834151" y="2554240"/>
                  <a:pt x="2173557" y="1987198"/>
                </a:cubicBezTo>
                <a:cubicBezTo>
                  <a:pt x="2520801" y="1407062"/>
                  <a:pt x="2343129" y="657734"/>
                  <a:pt x="1776283" y="295101"/>
                </a:cubicBezTo>
                <a:close/>
                <a:moveTo>
                  <a:pt x="1831804" y="0"/>
                </a:moveTo>
                <a:cubicBezTo>
                  <a:pt x="1881515" y="0"/>
                  <a:pt x="1921814" y="40299"/>
                  <a:pt x="1921814" y="90010"/>
                </a:cubicBezTo>
                <a:cubicBezTo>
                  <a:pt x="1921814" y="123853"/>
                  <a:pt x="1903137" y="153333"/>
                  <a:pt x="1874873" y="167531"/>
                </a:cubicBezTo>
                <a:cubicBezTo>
                  <a:pt x="2505724" y="579432"/>
                  <a:pt x="2701456" y="1419035"/>
                  <a:pt x="2311836" y="2069966"/>
                </a:cubicBezTo>
                <a:cubicBezTo>
                  <a:pt x="2067801" y="2477672"/>
                  <a:pt x="1650037" y="2717958"/>
                  <a:pt x="1209422" y="2750781"/>
                </a:cubicBezTo>
                <a:lnTo>
                  <a:pt x="1209422" y="3191198"/>
                </a:lnTo>
                <a:cubicBezTo>
                  <a:pt x="1228953" y="3190691"/>
                  <a:pt x="1248332" y="3191937"/>
                  <a:pt x="1267595" y="3193449"/>
                </a:cubicBezTo>
                <a:cubicBezTo>
                  <a:pt x="1660899" y="3224325"/>
                  <a:pt x="1926978" y="3358049"/>
                  <a:pt x="1884661" y="3503570"/>
                </a:cubicBezTo>
                <a:lnTo>
                  <a:pt x="318693" y="3505352"/>
                </a:lnTo>
                <a:cubicBezTo>
                  <a:pt x="273700" y="3359367"/>
                  <a:pt x="539657" y="3224666"/>
                  <a:pt x="934393" y="3193515"/>
                </a:cubicBezTo>
                <a:lnTo>
                  <a:pt x="993398" y="3191208"/>
                </a:lnTo>
                <a:lnTo>
                  <a:pt x="993398" y="2750894"/>
                </a:lnTo>
                <a:cubicBezTo>
                  <a:pt x="812915" y="2737642"/>
                  <a:pt x="632784" y="2688481"/>
                  <a:pt x="463078" y="2601537"/>
                </a:cubicBezTo>
                <a:cubicBezTo>
                  <a:pt x="463677" y="2602537"/>
                  <a:pt x="463694" y="2603560"/>
                  <a:pt x="463694" y="2604587"/>
                </a:cubicBezTo>
                <a:cubicBezTo>
                  <a:pt x="463694" y="2654298"/>
                  <a:pt x="423395" y="2694597"/>
                  <a:pt x="373684" y="2694597"/>
                </a:cubicBezTo>
                <a:cubicBezTo>
                  <a:pt x="323973" y="2694597"/>
                  <a:pt x="283674" y="2654298"/>
                  <a:pt x="283674" y="2604587"/>
                </a:cubicBezTo>
                <a:cubicBezTo>
                  <a:pt x="283674" y="2554876"/>
                  <a:pt x="323973" y="2514577"/>
                  <a:pt x="373684" y="2514577"/>
                </a:cubicBezTo>
                <a:lnTo>
                  <a:pt x="377019" y="2515250"/>
                </a:lnTo>
                <a:lnTo>
                  <a:pt x="511820" y="2280472"/>
                </a:lnTo>
                <a:lnTo>
                  <a:pt x="495824" y="2271237"/>
                </a:lnTo>
                <a:lnTo>
                  <a:pt x="496783" y="2269575"/>
                </a:lnTo>
                <a:cubicBezTo>
                  <a:pt x="34226" y="1964050"/>
                  <a:pt x="-130424" y="1362029"/>
                  <a:pt x="110016" y="864184"/>
                </a:cubicBezTo>
                <a:lnTo>
                  <a:pt x="106296" y="862036"/>
                </a:lnTo>
                <a:lnTo>
                  <a:pt x="148828" y="788370"/>
                </a:lnTo>
                <a:lnTo>
                  <a:pt x="169099" y="753258"/>
                </a:lnTo>
                <a:lnTo>
                  <a:pt x="170873" y="754281"/>
                </a:lnTo>
                <a:cubicBezTo>
                  <a:pt x="475914" y="264737"/>
                  <a:pt x="1106018" y="92008"/>
                  <a:pt x="1617242" y="355196"/>
                </a:cubicBezTo>
                <a:lnTo>
                  <a:pt x="1748044" y="127384"/>
                </a:lnTo>
                <a:lnTo>
                  <a:pt x="1751959" y="129632"/>
                </a:lnTo>
                <a:cubicBezTo>
                  <a:pt x="1745165" y="117975"/>
                  <a:pt x="1741794" y="104386"/>
                  <a:pt x="1741794" y="90010"/>
                </a:cubicBezTo>
                <a:cubicBezTo>
                  <a:pt x="1741794" y="40299"/>
                  <a:pt x="1782093" y="0"/>
                  <a:pt x="1831804"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28" tIns="45714" rIns="91428" bIns="45714" numCol="1" spcCol="0" rtlCol="0" fromWordArt="0" anchor="ctr" anchorCtr="0" forceAA="0" compatLnSpc="1">
            <a:noAutofit/>
          </a:bodyPr>
          <a:lstStyle/>
          <a:p>
            <a:pPr algn="ctr"/>
            <a:endParaRPr lang="ko-KR" altLang="en-US" sz="2700">
              <a:solidFill>
                <a:schemeClr val="tx1"/>
              </a:solidFill>
            </a:endParaRPr>
          </a:p>
        </p:txBody>
      </p:sp>
      <p:sp>
        <p:nvSpPr>
          <p:cNvPr id="67" name="Right Triangle 17"/>
          <p:cNvSpPr/>
          <p:nvPr/>
        </p:nvSpPr>
        <p:spPr>
          <a:xfrm>
            <a:off x="7704742" y="4601600"/>
            <a:ext cx="385740" cy="546321"/>
          </a:xfrm>
          <a:custGeom>
            <a:avLst/>
            <a:gdLst/>
            <a:ahLst/>
            <a:cxnLst/>
            <a:rect l="l" t="t" r="r" b="b"/>
            <a:pathLst>
              <a:path w="2387678" h="3240000">
                <a:moveTo>
                  <a:pt x="1645041" y="17032"/>
                </a:moveTo>
                <a:lnTo>
                  <a:pt x="2376264" y="17032"/>
                </a:lnTo>
                <a:lnTo>
                  <a:pt x="2376264" y="17033"/>
                </a:lnTo>
                <a:lnTo>
                  <a:pt x="1645042" y="17033"/>
                </a:lnTo>
                <a:close/>
                <a:moveTo>
                  <a:pt x="0" y="17032"/>
                </a:moveTo>
                <a:lnTo>
                  <a:pt x="1379678" y="17032"/>
                </a:lnTo>
                <a:lnTo>
                  <a:pt x="1379678" y="996125"/>
                </a:lnTo>
                <a:lnTo>
                  <a:pt x="2376264" y="996125"/>
                </a:lnTo>
                <a:lnTo>
                  <a:pt x="2376264" y="3240000"/>
                </a:lnTo>
                <a:lnTo>
                  <a:pt x="0" y="3240000"/>
                </a:lnTo>
                <a:close/>
                <a:moveTo>
                  <a:pt x="1498869" y="0"/>
                </a:moveTo>
                <a:lnTo>
                  <a:pt x="2387678" y="888809"/>
                </a:lnTo>
                <a:lnTo>
                  <a:pt x="1498869" y="888809"/>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28" tIns="45714" rIns="91428" bIns="45714" numCol="1" spcCol="0" rtlCol="0" fromWordArt="0" anchor="ctr" anchorCtr="0" forceAA="0" compatLnSpc="1">
            <a:noAutofit/>
          </a:bodyPr>
          <a:lstStyle/>
          <a:p>
            <a:pPr algn="ctr"/>
            <a:endParaRPr lang="ko-KR" altLang="en-US" sz="2700"/>
          </a:p>
        </p:txBody>
      </p:sp>
      <p:sp>
        <p:nvSpPr>
          <p:cNvPr id="68" name="Oval 27"/>
          <p:cNvSpPr/>
          <p:nvPr/>
        </p:nvSpPr>
        <p:spPr>
          <a:xfrm>
            <a:off x="4417920" y="5469712"/>
            <a:ext cx="409679" cy="779115"/>
          </a:xfrm>
          <a:custGeom>
            <a:avLst/>
            <a:gdLst/>
            <a:ahLst/>
            <a:cxnLst/>
            <a:rect l="l" t="t" r="r" b="b"/>
            <a:pathLst>
              <a:path w="1703664" h="3240001">
                <a:moveTo>
                  <a:pt x="952533" y="2024463"/>
                </a:moveTo>
                <a:lnTo>
                  <a:pt x="856710" y="2024464"/>
                </a:lnTo>
                <a:lnTo>
                  <a:pt x="649879" y="2143878"/>
                </a:lnTo>
                <a:lnTo>
                  <a:pt x="728753" y="2280491"/>
                </a:lnTo>
                <a:lnTo>
                  <a:pt x="800462" y="2239090"/>
                </a:lnTo>
                <a:lnTo>
                  <a:pt x="800462" y="2476837"/>
                </a:lnTo>
                <a:lnTo>
                  <a:pt x="649878" y="2476837"/>
                </a:lnTo>
                <a:lnTo>
                  <a:pt x="649878" y="2634602"/>
                </a:lnTo>
                <a:lnTo>
                  <a:pt x="1067658" y="2634602"/>
                </a:lnTo>
                <a:lnTo>
                  <a:pt x="1067657" y="2476837"/>
                </a:lnTo>
                <a:lnTo>
                  <a:pt x="952532" y="2476837"/>
                </a:lnTo>
                <a:lnTo>
                  <a:pt x="952532" y="2151292"/>
                </a:lnTo>
                <a:lnTo>
                  <a:pt x="952534" y="2151291"/>
                </a:lnTo>
                <a:close/>
                <a:moveTo>
                  <a:pt x="851832" y="1776101"/>
                </a:moveTo>
                <a:cubicBezTo>
                  <a:pt x="1189868" y="1776101"/>
                  <a:pt x="1463900" y="2050133"/>
                  <a:pt x="1463900" y="2388169"/>
                </a:cubicBezTo>
                <a:cubicBezTo>
                  <a:pt x="1463900" y="2726205"/>
                  <a:pt x="1189868" y="3000237"/>
                  <a:pt x="851832" y="3000237"/>
                </a:cubicBezTo>
                <a:cubicBezTo>
                  <a:pt x="513796" y="3000237"/>
                  <a:pt x="239764" y="2726205"/>
                  <a:pt x="239764" y="2388169"/>
                </a:cubicBezTo>
                <a:cubicBezTo>
                  <a:pt x="239764" y="2050133"/>
                  <a:pt x="513796" y="1776101"/>
                  <a:pt x="851832" y="1776101"/>
                </a:cubicBezTo>
                <a:close/>
                <a:moveTo>
                  <a:pt x="851832" y="1689019"/>
                </a:moveTo>
                <a:cubicBezTo>
                  <a:pt x="465702" y="1689019"/>
                  <a:pt x="152682" y="2002039"/>
                  <a:pt x="152682" y="2388169"/>
                </a:cubicBezTo>
                <a:cubicBezTo>
                  <a:pt x="152682" y="2774299"/>
                  <a:pt x="465702" y="3087319"/>
                  <a:pt x="851832" y="3087319"/>
                </a:cubicBezTo>
                <a:cubicBezTo>
                  <a:pt x="1237962" y="3087319"/>
                  <a:pt x="1550982" y="2774299"/>
                  <a:pt x="1550982" y="2388169"/>
                </a:cubicBezTo>
                <a:cubicBezTo>
                  <a:pt x="1550982" y="2002039"/>
                  <a:pt x="1237962" y="1689019"/>
                  <a:pt x="851832" y="1689019"/>
                </a:cubicBezTo>
                <a:close/>
                <a:moveTo>
                  <a:pt x="851832" y="1536337"/>
                </a:moveTo>
                <a:cubicBezTo>
                  <a:pt x="1322286" y="1536337"/>
                  <a:pt x="1703664" y="1917715"/>
                  <a:pt x="1703664" y="2388169"/>
                </a:cubicBezTo>
                <a:cubicBezTo>
                  <a:pt x="1703664" y="2858623"/>
                  <a:pt x="1322286" y="3240001"/>
                  <a:pt x="851832" y="3240001"/>
                </a:cubicBezTo>
                <a:cubicBezTo>
                  <a:pt x="381378" y="3240001"/>
                  <a:pt x="0" y="2858623"/>
                  <a:pt x="0" y="2388169"/>
                </a:cubicBezTo>
                <a:cubicBezTo>
                  <a:pt x="0" y="1917715"/>
                  <a:pt x="381378" y="1536337"/>
                  <a:pt x="851832" y="1536337"/>
                </a:cubicBezTo>
                <a:close/>
                <a:moveTo>
                  <a:pt x="1173126" y="1"/>
                </a:moveTo>
                <a:lnTo>
                  <a:pt x="1383673" y="1"/>
                </a:lnTo>
                <a:lnTo>
                  <a:pt x="1383673" y="954514"/>
                </a:lnTo>
                <a:lnTo>
                  <a:pt x="1173126" y="1187717"/>
                </a:lnTo>
                <a:close/>
                <a:moveTo>
                  <a:pt x="619488" y="0"/>
                </a:moveTo>
                <a:lnTo>
                  <a:pt x="1099698" y="0"/>
                </a:lnTo>
                <a:lnTo>
                  <a:pt x="1099698" y="1265464"/>
                </a:lnTo>
                <a:lnTo>
                  <a:pt x="859593" y="1532640"/>
                </a:lnTo>
                <a:lnTo>
                  <a:pt x="619488" y="1265464"/>
                </a:lnTo>
                <a:close/>
                <a:moveTo>
                  <a:pt x="335512" y="0"/>
                </a:moveTo>
                <a:lnTo>
                  <a:pt x="546059" y="0"/>
                </a:lnTo>
                <a:lnTo>
                  <a:pt x="546059" y="1166181"/>
                </a:lnTo>
                <a:lnTo>
                  <a:pt x="335512" y="927455"/>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28" tIns="45714" rIns="91428" bIns="45714" numCol="1" spcCol="0" rtlCol="0" fromWordArt="0" anchor="ctr" anchorCtr="0" forceAA="0" compatLnSpc="1">
            <a:noAutofit/>
          </a:bodyPr>
          <a:lstStyle/>
          <a:p>
            <a:pPr algn="ctr"/>
            <a:endParaRPr lang="ko-KR" altLang="en-US" sz="2700"/>
          </a:p>
        </p:txBody>
      </p:sp>
      <p:sp>
        <p:nvSpPr>
          <p:cNvPr id="69" name="Parallelogram 15"/>
          <p:cNvSpPr/>
          <p:nvPr/>
        </p:nvSpPr>
        <p:spPr>
          <a:xfrm rot="16200000">
            <a:off x="8535751" y="3545910"/>
            <a:ext cx="598686" cy="648057"/>
          </a:xfrm>
          <a:custGeom>
            <a:avLst/>
            <a:gdLst/>
            <a:ahLst/>
            <a:cxnLst/>
            <a:rect l="l" t="t" r="r" b="b"/>
            <a:pathLst>
              <a:path w="2993176" h="3240001">
                <a:moveTo>
                  <a:pt x="1299907" y="647892"/>
                </a:moveTo>
                <a:lnTo>
                  <a:pt x="665509" y="1620000"/>
                </a:lnTo>
                <a:lnTo>
                  <a:pt x="1299907" y="2592108"/>
                </a:lnTo>
                <a:lnTo>
                  <a:pt x="634398" y="2592108"/>
                </a:lnTo>
                <a:lnTo>
                  <a:pt x="0" y="1620000"/>
                </a:lnTo>
                <a:lnTo>
                  <a:pt x="634398" y="647892"/>
                </a:lnTo>
                <a:close/>
                <a:moveTo>
                  <a:pt x="2993176" y="1620001"/>
                </a:moveTo>
                <a:lnTo>
                  <a:pt x="1913056" y="3240001"/>
                </a:lnTo>
                <a:lnTo>
                  <a:pt x="1782206" y="3043749"/>
                </a:lnTo>
                <a:lnTo>
                  <a:pt x="1110064" y="3043749"/>
                </a:lnTo>
                <a:cubicBezTo>
                  <a:pt x="1089036" y="3096599"/>
                  <a:pt x="1037333" y="3133759"/>
                  <a:pt x="976952" y="3133759"/>
                </a:cubicBezTo>
                <a:cubicBezTo>
                  <a:pt x="923853" y="3133759"/>
                  <a:pt x="877466" y="3105022"/>
                  <a:pt x="854540" y="3061058"/>
                </a:cubicBezTo>
                <a:lnTo>
                  <a:pt x="302383" y="3169763"/>
                </a:lnTo>
                <a:lnTo>
                  <a:pt x="302383" y="2809723"/>
                </a:lnTo>
                <a:lnTo>
                  <a:pt x="854540" y="2918427"/>
                </a:lnTo>
                <a:cubicBezTo>
                  <a:pt x="877466" y="2874463"/>
                  <a:pt x="923853" y="2845727"/>
                  <a:pt x="976952" y="2845727"/>
                </a:cubicBezTo>
                <a:cubicBezTo>
                  <a:pt x="1037333" y="2845727"/>
                  <a:pt x="1089036" y="2882887"/>
                  <a:pt x="1110064" y="2935737"/>
                </a:cubicBezTo>
                <a:lnTo>
                  <a:pt x="1710190" y="2935737"/>
                </a:lnTo>
                <a:lnTo>
                  <a:pt x="832936" y="1620001"/>
                </a:lnTo>
                <a:lnTo>
                  <a:pt x="1913056"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28" tIns="45714" rIns="91428" bIns="45714" numCol="1" spcCol="0" rtlCol="0" fromWordArt="0" anchor="ctr" anchorCtr="0" forceAA="0" compatLnSpc="1">
            <a:noAutofit/>
          </a:bodyPr>
          <a:lstStyle/>
          <a:p>
            <a:pPr algn="ctr"/>
            <a:endParaRPr lang="ko-KR" altLang="en-US" sz="2700"/>
          </a:p>
        </p:txBody>
      </p:sp>
      <p:sp>
        <p:nvSpPr>
          <p:cNvPr id="70" name="Round Same Side Corner Rectangle 21"/>
          <p:cNvSpPr/>
          <p:nvPr/>
        </p:nvSpPr>
        <p:spPr>
          <a:xfrm rot="10800000">
            <a:off x="9309851" y="2544842"/>
            <a:ext cx="386615" cy="436582"/>
          </a:xfrm>
          <a:custGeom>
            <a:avLst/>
            <a:gdLst/>
            <a:ahLst/>
            <a:cxnLst/>
            <a:rect l="l" t="t" r="r" b="b"/>
            <a:pathLst>
              <a:path w="2880320" h="3252576">
                <a:moveTo>
                  <a:pt x="612726" y="2220771"/>
                </a:moveTo>
                <a:cubicBezTo>
                  <a:pt x="662432" y="2220771"/>
                  <a:pt x="702726" y="2180477"/>
                  <a:pt x="702726" y="2130771"/>
                </a:cubicBezTo>
                <a:lnTo>
                  <a:pt x="702726" y="438771"/>
                </a:lnTo>
                <a:cubicBezTo>
                  <a:pt x="702726" y="389065"/>
                  <a:pt x="662432" y="348771"/>
                  <a:pt x="612726" y="348771"/>
                </a:cubicBezTo>
                <a:cubicBezTo>
                  <a:pt x="563020" y="348771"/>
                  <a:pt x="522726" y="389065"/>
                  <a:pt x="522726" y="438771"/>
                </a:cubicBezTo>
                <a:lnTo>
                  <a:pt x="522726" y="2130771"/>
                </a:lnTo>
                <a:cubicBezTo>
                  <a:pt x="522726" y="2180477"/>
                  <a:pt x="563020" y="2220771"/>
                  <a:pt x="612726" y="2220771"/>
                </a:cubicBezTo>
                <a:close/>
                <a:moveTo>
                  <a:pt x="1188790" y="2220771"/>
                </a:moveTo>
                <a:cubicBezTo>
                  <a:pt x="1238496" y="2220771"/>
                  <a:pt x="1278790" y="2180477"/>
                  <a:pt x="1278790" y="2130771"/>
                </a:cubicBezTo>
                <a:lnTo>
                  <a:pt x="1278790" y="438771"/>
                </a:lnTo>
                <a:cubicBezTo>
                  <a:pt x="1278790" y="389065"/>
                  <a:pt x="1238496" y="348771"/>
                  <a:pt x="1188790" y="348771"/>
                </a:cubicBezTo>
                <a:cubicBezTo>
                  <a:pt x="1139084" y="348771"/>
                  <a:pt x="1098790" y="389065"/>
                  <a:pt x="1098790" y="438771"/>
                </a:cubicBezTo>
                <a:lnTo>
                  <a:pt x="1098790" y="2130771"/>
                </a:lnTo>
                <a:cubicBezTo>
                  <a:pt x="1098790" y="2180477"/>
                  <a:pt x="1139084" y="2220771"/>
                  <a:pt x="1188790" y="2220771"/>
                </a:cubicBezTo>
                <a:close/>
                <a:moveTo>
                  <a:pt x="1764854" y="2220771"/>
                </a:moveTo>
                <a:cubicBezTo>
                  <a:pt x="1814560" y="2220771"/>
                  <a:pt x="1854854" y="2180477"/>
                  <a:pt x="1854854" y="2130771"/>
                </a:cubicBezTo>
                <a:lnTo>
                  <a:pt x="1854854" y="438771"/>
                </a:lnTo>
                <a:cubicBezTo>
                  <a:pt x="1854854" y="389065"/>
                  <a:pt x="1814560" y="348771"/>
                  <a:pt x="1764854" y="348771"/>
                </a:cubicBezTo>
                <a:cubicBezTo>
                  <a:pt x="1715148" y="348771"/>
                  <a:pt x="1674854" y="389065"/>
                  <a:pt x="1674854" y="438771"/>
                </a:cubicBezTo>
                <a:lnTo>
                  <a:pt x="1674854" y="2130771"/>
                </a:lnTo>
                <a:cubicBezTo>
                  <a:pt x="1674854" y="2180477"/>
                  <a:pt x="1715148" y="2220771"/>
                  <a:pt x="1764854" y="2220771"/>
                </a:cubicBezTo>
                <a:close/>
                <a:moveTo>
                  <a:pt x="2340918" y="2220771"/>
                </a:moveTo>
                <a:cubicBezTo>
                  <a:pt x="2390624" y="2220771"/>
                  <a:pt x="2430918" y="2180477"/>
                  <a:pt x="2430918" y="2130771"/>
                </a:cubicBezTo>
                <a:lnTo>
                  <a:pt x="2430918" y="438771"/>
                </a:lnTo>
                <a:cubicBezTo>
                  <a:pt x="2430918" y="389065"/>
                  <a:pt x="2390624" y="348771"/>
                  <a:pt x="2340918" y="348771"/>
                </a:cubicBezTo>
                <a:cubicBezTo>
                  <a:pt x="2291212" y="348771"/>
                  <a:pt x="2250918" y="389065"/>
                  <a:pt x="2250918" y="438771"/>
                </a:cubicBezTo>
                <a:lnTo>
                  <a:pt x="2250918" y="2130771"/>
                </a:lnTo>
                <a:cubicBezTo>
                  <a:pt x="2250918" y="2180477"/>
                  <a:pt x="2291212" y="2220771"/>
                  <a:pt x="2340918" y="2220771"/>
                </a:cubicBezTo>
                <a:close/>
                <a:moveTo>
                  <a:pt x="2784182" y="2519920"/>
                </a:moveTo>
                <a:lnTo>
                  <a:pt x="96136" y="2519920"/>
                </a:lnTo>
                <a:lnTo>
                  <a:pt x="96136" y="419995"/>
                </a:lnTo>
                <a:cubicBezTo>
                  <a:pt x="96136" y="188038"/>
                  <a:pt x="284174" y="0"/>
                  <a:pt x="516131" y="0"/>
                </a:cubicBezTo>
                <a:lnTo>
                  <a:pt x="2364187" y="0"/>
                </a:lnTo>
                <a:cubicBezTo>
                  <a:pt x="2596144" y="0"/>
                  <a:pt x="2784182" y="188038"/>
                  <a:pt x="2784182" y="419995"/>
                </a:cubicBezTo>
                <a:close/>
                <a:moveTo>
                  <a:pt x="1687966" y="3252576"/>
                </a:moveTo>
                <a:lnTo>
                  <a:pt x="1192350" y="3252576"/>
                </a:lnTo>
                <a:cubicBezTo>
                  <a:pt x="1129224" y="3252576"/>
                  <a:pt x="1078050" y="3201402"/>
                  <a:pt x="1078050" y="3138276"/>
                </a:cubicBezTo>
                <a:lnTo>
                  <a:pt x="1078050" y="3023976"/>
                </a:lnTo>
                <a:lnTo>
                  <a:pt x="60008" y="3023976"/>
                </a:lnTo>
                <a:cubicBezTo>
                  <a:pt x="26866" y="3023976"/>
                  <a:pt x="0" y="2997110"/>
                  <a:pt x="0" y="2963968"/>
                </a:cubicBezTo>
                <a:lnTo>
                  <a:pt x="0" y="2723944"/>
                </a:lnTo>
                <a:cubicBezTo>
                  <a:pt x="0" y="2690802"/>
                  <a:pt x="26866" y="2663936"/>
                  <a:pt x="60008" y="2663936"/>
                </a:cubicBezTo>
                <a:lnTo>
                  <a:pt x="2820312" y="2663936"/>
                </a:lnTo>
                <a:cubicBezTo>
                  <a:pt x="2853454" y="2663936"/>
                  <a:pt x="2880320" y="2690802"/>
                  <a:pt x="2880320" y="2723944"/>
                </a:cubicBezTo>
                <a:lnTo>
                  <a:pt x="2880320" y="2963968"/>
                </a:lnTo>
                <a:cubicBezTo>
                  <a:pt x="2880320" y="2997110"/>
                  <a:pt x="2853454" y="3023976"/>
                  <a:pt x="2820312" y="3023976"/>
                </a:cubicBezTo>
                <a:lnTo>
                  <a:pt x="1802266" y="3023976"/>
                </a:lnTo>
                <a:lnTo>
                  <a:pt x="1802266" y="3138276"/>
                </a:lnTo>
                <a:cubicBezTo>
                  <a:pt x="1802266" y="3201402"/>
                  <a:pt x="1751092" y="3252576"/>
                  <a:pt x="1687966" y="3252576"/>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28" tIns="45714" rIns="91428" bIns="45714" numCol="1" spcCol="0" rtlCol="0" fromWordArt="0" anchor="ctr" anchorCtr="0" forceAA="0" compatLnSpc="1">
            <a:noAutofit/>
          </a:bodyPr>
          <a:lstStyle/>
          <a:p>
            <a:pPr algn="ctr"/>
            <a:endParaRPr lang="ko-KR" altLang="en-US" sz="2700"/>
          </a:p>
        </p:txBody>
      </p:sp>
      <p:sp>
        <p:nvSpPr>
          <p:cNvPr id="71" name="Oval 26"/>
          <p:cNvSpPr/>
          <p:nvPr/>
        </p:nvSpPr>
        <p:spPr>
          <a:xfrm>
            <a:off x="6966035" y="3588048"/>
            <a:ext cx="472420" cy="563779"/>
          </a:xfrm>
          <a:custGeom>
            <a:avLst/>
            <a:gdLst/>
            <a:ahLst/>
            <a:cxnLst/>
            <a:rect l="l" t="t" r="r" b="b"/>
            <a:pathLst>
              <a:path w="2543357" h="3035197">
                <a:moveTo>
                  <a:pt x="1932497" y="885460"/>
                </a:moveTo>
                <a:lnTo>
                  <a:pt x="1858608" y="981586"/>
                </a:lnTo>
                <a:cubicBezTo>
                  <a:pt x="2087948" y="1157874"/>
                  <a:pt x="2221364" y="1431493"/>
                  <a:pt x="2219022" y="1720748"/>
                </a:cubicBezTo>
                <a:lnTo>
                  <a:pt x="2340261" y="1721729"/>
                </a:lnTo>
                <a:cubicBezTo>
                  <a:pt x="2342911" y="1394473"/>
                  <a:pt x="2191967" y="1084907"/>
                  <a:pt x="1932497" y="885460"/>
                </a:cubicBezTo>
                <a:close/>
                <a:moveTo>
                  <a:pt x="1028922" y="281987"/>
                </a:moveTo>
                <a:cubicBezTo>
                  <a:pt x="1157068" y="321344"/>
                  <a:pt x="1128134" y="299573"/>
                  <a:pt x="1193247" y="332230"/>
                </a:cubicBezTo>
                <a:cubicBezTo>
                  <a:pt x="1269854" y="451410"/>
                  <a:pt x="1301375" y="602654"/>
                  <a:pt x="1295736" y="739575"/>
                </a:cubicBezTo>
                <a:cubicBezTo>
                  <a:pt x="1418781" y="730097"/>
                  <a:pt x="1391656" y="622269"/>
                  <a:pt x="1842154" y="674175"/>
                </a:cubicBezTo>
                <a:cubicBezTo>
                  <a:pt x="2251963" y="725703"/>
                  <a:pt x="2543357" y="1202505"/>
                  <a:pt x="2543357" y="1911138"/>
                </a:cubicBezTo>
                <a:cubicBezTo>
                  <a:pt x="2543357" y="2619771"/>
                  <a:pt x="2228290" y="3174439"/>
                  <a:pt x="1189012" y="3004227"/>
                </a:cubicBezTo>
                <a:cubicBezTo>
                  <a:pt x="266689" y="3142266"/>
                  <a:pt x="99973" y="2479414"/>
                  <a:pt x="24671" y="2089269"/>
                </a:cubicBezTo>
                <a:cubicBezTo>
                  <a:pt x="-50631" y="1699124"/>
                  <a:pt x="9514" y="922425"/>
                  <a:pt x="737199" y="663358"/>
                </a:cubicBezTo>
                <a:cubicBezTo>
                  <a:pt x="1021153" y="585721"/>
                  <a:pt x="1093645" y="690425"/>
                  <a:pt x="1216376" y="728497"/>
                </a:cubicBezTo>
                <a:cubicBezTo>
                  <a:pt x="1183268" y="569368"/>
                  <a:pt x="1135766" y="458984"/>
                  <a:pt x="1028922" y="281987"/>
                </a:cubicBezTo>
                <a:close/>
                <a:moveTo>
                  <a:pt x="1919942" y="47"/>
                </a:moveTo>
                <a:cubicBezTo>
                  <a:pt x="2086542" y="1491"/>
                  <a:pt x="2263938" y="35583"/>
                  <a:pt x="2350876" y="60453"/>
                </a:cubicBezTo>
                <a:cubicBezTo>
                  <a:pt x="2672784" y="174000"/>
                  <a:pt x="2321773" y="213881"/>
                  <a:pt x="2220060" y="345654"/>
                </a:cubicBezTo>
                <a:cubicBezTo>
                  <a:pt x="2118347" y="477427"/>
                  <a:pt x="2005019" y="609932"/>
                  <a:pt x="1770740" y="609932"/>
                </a:cubicBezTo>
                <a:lnTo>
                  <a:pt x="1326444" y="614956"/>
                </a:lnTo>
                <a:lnTo>
                  <a:pt x="1346541" y="320533"/>
                </a:lnTo>
                <a:cubicBezTo>
                  <a:pt x="1401807" y="115484"/>
                  <a:pt x="1563158" y="44336"/>
                  <a:pt x="1760692" y="11037"/>
                </a:cubicBezTo>
                <a:cubicBezTo>
                  <a:pt x="1810076" y="2712"/>
                  <a:pt x="1864409" y="-434"/>
                  <a:pt x="1919942" y="47"/>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28" tIns="45714" rIns="91428" bIns="45714" numCol="1" spcCol="0" rtlCol="0" fromWordArt="0" anchor="ctr" anchorCtr="0" forceAA="0" compatLnSpc="1">
            <a:noAutofit/>
          </a:bodyPr>
          <a:lstStyle/>
          <a:p>
            <a:pPr algn="ctr"/>
            <a:endParaRPr lang="ko-KR" altLang="en-US" sz="2700"/>
          </a:p>
        </p:txBody>
      </p:sp>
      <p:sp>
        <p:nvSpPr>
          <p:cNvPr id="72" name="Freeform 32"/>
          <p:cNvSpPr/>
          <p:nvPr/>
        </p:nvSpPr>
        <p:spPr>
          <a:xfrm>
            <a:off x="4359656" y="1481908"/>
            <a:ext cx="597409" cy="547207"/>
          </a:xfrm>
          <a:custGeom>
            <a:avLst/>
            <a:gdLst/>
            <a:ahLst/>
            <a:cxnLst/>
            <a:rect l="l" t="t" r="r" b="b"/>
            <a:pathLst>
              <a:path w="3210745" h="2940925">
                <a:moveTo>
                  <a:pt x="340528" y="2526682"/>
                </a:moveTo>
                <a:cubicBezTo>
                  <a:pt x="280875" y="2526682"/>
                  <a:pt x="232516" y="2575041"/>
                  <a:pt x="232516" y="2634694"/>
                </a:cubicBezTo>
                <a:cubicBezTo>
                  <a:pt x="232516" y="2694347"/>
                  <a:pt x="280875" y="2742706"/>
                  <a:pt x="340528" y="2742706"/>
                </a:cubicBezTo>
                <a:cubicBezTo>
                  <a:pt x="400181" y="2742706"/>
                  <a:pt x="448540" y="2694347"/>
                  <a:pt x="448540" y="2634694"/>
                </a:cubicBezTo>
                <a:cubicBezTo>
                  <a:pt x="448540" y="2575041"/>
                  <a:pt x="400181" y="2526682"/>
                  <a:pt x="340528" y="2526682"/>
                </a:cubicBezTo>
                <a:close/>
                <a:moveTo>
                  <a:pt x="1821636" y="152"/>
                </a:moveTo>
                <a:cubicBezTo>
                  <a:pt x="1920275" y="-4956"/>
                  <a:pt x="2051571" y="119306"/>
                  <a:pt x="2102482" y="278737"/>
                </a:cubicBezTo>
                <a:cubicBezTo>
                  <a:pt x="2192513" y="649582"/>
                  <a:pt x="1575154" y="1213351"/>
                  <a:pt x="2006019" y="1236931"/>
                </a:cubicBezTo>
                <a:cubicBezTo>
                  <a:pt x="2310412" y="1206920"/>
                  <a:pt x="2473326" y="1176910"/>
                  <a:pt x="2803442" y="1166192"/>
                </a:cubicBezTo>
                <a:cubicBezTo>
                  <a:pt x="3103547" y="1170479"/>
                  <a:pt x="3152850" y="1361260"/>
                  <a:pt x="3002798" y="1564903"/>
                </a:cubicBezTo>
                <a:cubicBezTo>
                  <a:pt x="3191435" y="1575621"/>
                  <a:pt x="3347919" y="1869296"/>
                  <a:pt x="3022090" y="1989338"/>
                </a:cubicBezTo>
                <a:cubicBezTo>
                  <a:pt x="3332913" y="2182262"/>
                  <a:pt x="3154994" y="2426634"/>
                  <a:pt x="2977074" y="2471650"/>
                </a:cubicBezTo>
                <a:cubicBezTo>
                  <a:pt x="3127127" y="2606697"/>
                  <a:pt x="3109978" y="2709590"/>
                  <a:pt x="2957782" y="2793191"/>
                </a:cubicBezTo>
                <a:cubicBezTo>
                  <a:pt x="2620164" y="2932526"/>
                  <a:pt x="1747715" y="3028988"/>
                  <a:pt x="1253613" y="2818914"/>
                </a:cubicBezTo>
                <a:cubicBezTo>
                  <a:pt x="1018944" y="2738561"/>
                  <a:pt x="869067" y="2654318"/>
                  <a:pt x="700568" y="2648441"/>
                </a:cubicBezTo>
                <a:lnTo>
                  <a:pt x="700568" y="2796242"/>
                </a:lnTo>
                <a:cubicBezTo>
                  <a:pt x="700568" y="2860729"/>
                  <a:pt x="648291" y="2913006"/>
                  <a:pt x="583804" y="2913006"/>
                </a:cubicBezTo>
                <a:lnTo>
                  <a:pt x="0" y="2913006"/>
                </a:lnTo>
                <a:lnTo>
                  <a:pt x="0" y="1400838"/>
                </a:lnTo>
                <a:lnTo>
                  <a:pt x="583804" y="1400838"/>
                </a:lnTo>
                <a:cubicBezTo>
                  <a:pt x="648291" y="1400838"/>
                  <a:pt x="700568" y="1453115"/>
                  <a:pt x="700568" y="1517602"/>
                </a:cubicBezTo>
                <a:lnTo>
                  <a:pt x="700568" y="1571674"/>
                </a:lnTo>
                <a:cubicBezTo>
                  <a:pt x="721537" y="1568378"/>
                  <a:pt x="746526" y="1559634"/>
                  <a:pt x="784162" y="1539180"/>
                </a:cubicBezTo>
                <a:cubicBezTo>
                  <a:pt x="831321" y="1421281"/>
                  <a:pt x="890271" y="1323747"/>
                  <a:pt x="1034964" y="1191915"/>
                </a:cubicBezTo>
                <a:cubicBezTo>
                  <a:pt x="1257900" y="851081"/>
                  <a:pt x="1628744" y="677449"/>
                  <a:pt x="1703770" y="169413"/>
                </a:cubicBezTo>
                <a:cubicBezTo>
                  <a:pt x="1715024" y="52855"/>
                  <a:pt x="1762452" y="3217"/>
                  <a:pt x="1821636" y="15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28" tIns="45714" rIns="91428" bIns="45714" numCol="1" spcCol="0" rtlCol="0" fromWordArt="0" anchor="ctr" anchorCtr="0" forceAA="0" compatLnSpc="1">
            <a:noAutofit/>
          </a:bodyPr>
          <a:lstStyle/>
          <a:p>
            <a:pPr algn="ctr"/>
            <a:endParaRPr lang="ko-KR" altLang="en-US" sz="2700"/>
          </a:p>
        </p:txBody>
      </p:sp>
      <p:sp>
        <p:nvSpPr>
          <p:cNvPr id="73" name="Rounded Rectangle 10"/>
          <p:cNvSpPr/>
          <p:nvPr/>
        </p:nvSpPr>
        <p:spPr>
          <a:xfrm>
            <a:off x="8533091" y="2516900"/>
            <a:ext cx="372121" cy="492460"/>
          </a:xfrm>
          <a:custGeom>
            <a:avLst/>
            <a:gdLst/>
            <a:ahLst/>
            <a:cxnLst/>
            <a:rect l="l" t="t" r="r" b="b"/>
            <a:pathLst>
              <a:path w="2448272" h="3240000">
                <a:moveTo>
                  <a:pt x="1358676" y="2676152"/>
                </a:moveTo>
                <a:cubicBezTo>
                  <a:pt x="1327753" y="2676152"/>
                  <a:pt x="1302685" y="2701220"/>
                  <a:pt x="1302685" y="2732143"/>
                </a:cubicBezTo>
                <a:lnTo>
                  <a:pt x="1302685" y="2956101"/>
                </a:lnTo>
                <a:cubicBezTo>
                  <a:pt x="1302685" y="2987024"/>
                  <a:pt x="1327753" y="3012092"/>
                  <a:pt x="1358676" y="3012092"/>
                </a:cubicBezTo>
                <a:lnTo>
                  <a:pt x="1582634" y="3012092"/>
                </a:lnTo>
                <a:cubicBezTo>
                  <a:pt x="1613557" y="3012092"/>
                  <a:pt x="1638625" y="2987024"/>
                  <a:pt x="1638625" y="2956101"/>
                </a:cubicBezTo>
                <a:lnTo>
                  <a:pt x="1638625" y="2732143"/>
                </a:lnTo>
                <a:cubicBezTo>
                  <a:pt x="1638625" y="2701220"/>
                  <a:pt x="1613557" y="2676152"/>
                  <a:pt x="1582634" y="2676152"/>
                </a:cubicBezTo>
                <a:close/>
                <a:moveTo>
                  <a:pt x="837062" y="2676152"/>
                </a:moveTo>
                <a:cubicBezTo>
                  <a:pt x="806139" y="2676152"/>
                  <a:pt x="781071" y="2701220"/>
                  <a:pt x="781071" y="2732143"/>
                </a:cubicBezTo>
                <a:lnTo>
                  <a:pt x="781071" y="2956101"/>
                </a:lnTo>
                <a:cubicBezTo>
                  <a:pt x="781071" y="2987024"/>
                  <a:pt x="806139" y="3012092"/>
                  <a:pt x="837062" y="3012092"/>
                </a:cubicBezTo>
                <a:lnTo>
                  <a:pt x="1061020" y="3012092"/>
                </a:lnTo>
                <a:cubicBezTo>
                  <a:pt x="1091943" y="3012092"/>
                  <a:pt x="1117011" y="2987024"/>
                  <a:pt x="1117011" y="2956101"/>
                </a:cubicBezTo>
                <a:lnTo>
                  <a:pt x="1117011" y="2732143"/>
                </a:lnTo>
                <a:cubicBezTo>
                  <a:pt x="1117011" y="2701220"/>
                  <a:pt x="1091943" y="2676152"/>
                  <a:pt x="1061020" y="2676152"/>
                </a:cubicBezTo>
                <a:close/>
                <a:moveTo>
                  <a:pt x="315448" y="2676152"/>
                </a:moveTo>
                <a:cubicBezTo>
                  <a:pt x="284525" y="2676152"/>
                  <a:pt x="259457" y="2701220"/>
                  <a:pt x="259457" y="2732143"/>
                </a:cubicBezTo>
                <a:lnTo>
                  <a:pt x="259457" y="2956101"/>
                </a:lnTo>
                <a:cubicBezTo>
                  <a:pt x="259457" y="2987024"/>
                  <a:pt x="284525" y="3012092"/>
                  <a:pt x="315448" y="3012092"/>
                </a:cubicBezTo>
                <a:lnTo>
                  <a:pt x="539406" y="3012092"/>
                </a:lnTo>
                <a:cubicBezTo>
                  <a:pt x="570329" y="3012092"/>
                  <a:pt x="595397" y="2987024"/>
                  <a:pt x="595397" y="2956101"/>
                </a:cubicBezTo>
                <a:lnTo>
                  <a:pt x="595397" y="2732143"/>
                </a:lnTo>
                <a:cubicBezTo>
                  <a:pt x="595397" y="2701220"/>
                  <a:pt x="570329" y="2676152"/>
                  <a:pt x="539406" y="2676152"/>
                </a:cubicBezTo>
                <a:close/>
                <a:moveTo>
                  <a:pt x="1880291" y="2179832"/>
                </a:moveTo>
                <a:cubicBezTo>
                  <a:pt x="1849368" y="2179832"/>
                  <a:pt x="1824300" y="2204900"/>
                  <a:pt x="1824300" y="2235823"/>
                </a:cubicBezTo>
                <a:lnTo>
                  <a:pt x="1824300" y="2956101"/>
                </a:lnTo>
                <a:cubicBezTo>
                  <a:pt x="1824300" y="2987024"/>
                  <a:pt x="1849368" y="3012092"/>
                  <a:pt x="1880291" y="3012092"/>
                </a:cubicBezTo>
                <a:lnTo>
                  <a:pt x="2104249" y="3012092"/>
                </a:lnTo>
                <a:cubicBezTo>
                  <a:pt x="2135172" y="3012092"/>
                  <a:pt x="2160240" y="2987024"/>
                  <a:pt x="2160240" y="2956101"/>
                </a:cubicBezTo>
                <a:lnTo>
                  <a:pt x="2160240" y="2235823"/>
                </a:lnTo>
                <a:cubicBezTo>
                  <a:pt x="2160240" y="2204900"/>
                  <a:pt x="2135172" y="2179832"/>
                  <a:pt x="2104249" y="2179832"/>
                </a:cubicBezTo>
                <a:close/>
                <a:moveTo>
                  <a:pt x="1358676" y="2179832"/>
                </a:moveTo>
                <a:cubicBezTo>
                  <a:pt x="1327753" y="2179832"/>
                  <a:pt x="1302685" y="2204900"/>
                  <a:pt x="1302685" y="2235823"/>
                </a:cubicBezTo>
                <a:lnTo>
                  <a:pt x="1302685" y="2459781"/>
                </a:lnTo>
                <a:cubicBezTo>
                  <a:pt x="1302685" y="2490704"/>
                  <a:pt x="1327753" y="2515772"/>
                  <a:pt x="1358676" y="2515772"/>
                </a:cubicBezTo>
                <a:lnTo>
                  <a:pt x="1582634" y="2515772"/>
                </a:lnTo>
                <a:cubicBezTo>
                  <a:pt x="1613557" y="2515772"/>
                  <a:pt x="1638625" y="2490704"/>
                  <a:pt x="1638625" y="2459781"/>
                </a:cubicBezTo>
                <a:lnTo>
                  <a:pt x="1638625" y="2235823"/>
                </a:lnTo>
                <a:cubicBezTo>
                  <a:pt x="1638625" y="2204900"/>
                  <a:pt x="1613557" y="2179832"/>
                  <a:pt x="1582634" y="2179832"/>
                </a:cubicBezTo>
                <a:close/>
                <a:moveTo>
                  <a:pt x="837062" y="2179832"/>
                </a:moveTo>
                <a:cubicBezTo>
                  <a:pt x="806139" y="2179832"/>
                  <a:pt x="781071" y="2204900"/>
                  <a:pt x="781071" y="2235823"/>
                </a:cubicBezTo>
                <a:lnTo>
                  <a:pt x="781071" y="2459781"/>
                </a:lnTo>
                <a:cubicBezTo>
                  <a:pt x="781071" y="2490704"/>
                  <a:pt x="806139" y="2515772"/>
                  <a:pt x="837062" y="2515772"/>
                </a:cubicBezTo>
                <a:lnTo>
                  <a:pt x="1061020" y="2515772"/>
                </a:lnTo>
                <a:cubicBezTo>
                  <a:pt x="1091943" y="2515772"/>
                  <a:pt x="1117011" y="2490704"/>
                  <a:pt x="1117011" y="2459781"/>
                </a:cubicBezTo>
                <a:lnTo>
                  <a:pt x="1117011" y="2235823"/>
                </a:lnTo>
                <a:cubicBezTo>
                  <a:pt x="1117011" y="2204900"/>
                  <a:pt x="1091943" y="2179832"/>
                  <a:pt x="1061020" y="2179832"/>
                </a:cubicBezTo>
                <a:close/>
                <a:moveTo>
                  <a:pt x="315448" y="2179832"/>
                </a:moveTo>
                <a:cubicBezTo>
                  <a:pt x="284525" y="2179832"/>
                  <a:pt x="259457" y="2204900"/>
                  <a:pt x="259457" y="2235823"/>
                </a:cubicBezTo>
                <a:lnTo>
                  <a:pt x="259457" y="2459781"/>
                </a:lnTo>
                <a:cubicBezTo>
                  <a:pt x="259457" y="2490704"/>
                  <a:pt x="284525" y="2515772"/>
                  <a:pt x="315448" y="2515772"/>
                </a:cubicBezTo>
                <a:lnTo>
                  <a:pt x="539406" y="2515772"/>
                </a:lnTo>
                <a:cubicBezTo>
                  <a:pt x="570329" y="2515772"/>
                  <a:pt x="595397" y="2490704"/>
                  <a:pt x="595397" y="2459781"/>
                </a:cubicBezTo>
                <a:lnTo>
                  <a:pt x="595397" y="2235823"/>
                </a:lnTo>
                <a:cubicBezTo>
                  <a:pt x="595397" y="2204900"/>
                  <a:pt x="570329" y="2179832"/>
                  <a:pt x="539406" y="2179832"/>
                </a:cubicBezTo>
                <a:close/>
                <a:moveTo>
                  <a:pt x="1880291" y="1683512"/>
                </a:moveTo>
                <a:cubicBezTo>
                  <a:pt x="1849368" y="1683512"/>
                  <a:pt x="1824300" y="1708580"/>
                  <a:pt x="1824300" y="1739503"/>
                </a:cubicBezTo>
                <a:lnTo>
                  <a:pt x="1824300" y="1963461"/>
                </a:lnTo>
                <a:cubicBezTo>
                  <a:pt x="1824300" y="1994384"/>
                  <a:pt x="1849368" y="2019452"/>
                  <a:pt x="1880291" y="2019452"/>
                </a:cubicBezTo>
                <a:lnTo>
                  <a:pt x="2104249" y="2019452"/>
                </a:lnTo>
                <a:cubicBezTo>
                  <a:pt x="2135172" y="2019452"/>
                  <a:pt x="2160240" y="1994384"/>
                  <a:pt x="2160240" y="1963461"/>
                </a:cubicBezTo>
                <a:lnTo>
                  <a:pt x="2160240" y="1739503"/>
                </a:lnTo>
                <a:cubicBezTo>
                  <a:pt x="2160240" y="1708580"/>
                  <a:pt x="2135172" y="1683512"/>
                  <a:pt x="2104249" y="1683512"/>
                </a:cubicBezTo>
                <a:close/>
                <a:moveTo>
                  <a:pt x="1358676" y="1683512"/>
                </a:moveTo>
                <a:cubicBezTo>
                  <a:pt x="1327753" y="1683512"/>
                  <a:pt x="1302685" y="1708580"/>
                  <a:pt x="1302685" y="1739503"/>
                </a:cubicBezTo>
                <a:lnTo>
                  <a:pt x="1302685" y="1963461"/>
                </a:lnTo>
                <a:cubicBezTo>
                  <a:pt x="1302685" y="1994384"/>
                  <a:pt x="1327753" y="2019452"/>
                  <a:pt x="1358676" y="2019452"/>
                </a:cubicBezTo>
                <a:lnTo>
                  <a:pt x="1582634" y="2019452"/>
                </a:lnTo>
                <a:cubicBezTo>
                  <a:pt x="1613557" y="2019452"/>
                  <a:pt x="1638625" y="1994384"/>
                  <a:pt x="1638625" y="1963461"/>
                </a:cubicBezTo>
                <a:lnTo>
                  <a:pt x="1638625" y="1739503"/>
                </a:lnTo>
                <a:cubicBezTo>
                  <a:pt x="1638625" y="1708580"/>
                  <a:pt x="1613557" y="1683512"/>
                  <a:pt x="1582634" y="1683512"/>
                </a:cubicBezTo>
                <a:close/>
                <a:moveTo>
                  <a:pt x="837062" y="1683512"/>
                </a:moveTo>
                <a:cubicBezTo>
                  <a:pt x="806139" y="1683512"/>
                  <a:pt x="781071" y="1708580"/>
                  <a:pt x="781071" y="1739503"/>
                </a:cubicBezTo>
                <a:lnTo>
                  <a:pt x="781071" y="1963461"/>
                </a:lnTo>
                <a:cubicBezTo>
                  <a:pt x="781071" y="1994384"/>
                  <a:pt x="806139" y="2019452"/>
                  <a:pt x="837062" y="2019452"/>
                </a:cubicBezTo>
                <a:lnTo>
                  <a:pt x="1061020" y="2019452"/>
                </a:lnTo>
                <a:cubicBezTo>
                  <a:pt x="1091943" y="2019452"/>
                  <a:pt x="1117011" y="1994384"/>
                  <a:pt x="1117011" y="1963461"/>
                </a:cubicBezTo>
                <a:lnTo>
                  <a:pt x="1117011" y="1739503"/>
                </a:lnTo>
                <a:cubicBezTo>
                  <a:pt x="1117011" y="1708580"/>
                  <a:pt x="1091943" y="1683512"/>
                  <a:pt x="1061020" y="1683512"/>
                </a:cubicBezTo>
                <a:close/>
                <a:moveTo>
                  <a:pt x="315448" y="1683512"/>
                </a:moveTo>
                <a:cubicBezTo>
                  <a:pt x="284525" y="1683512"/>
                  <a:pt x="259457" y="1708580"/>
                  <a:pt x="259457" y="1739503"/>
                </a:cubicBezTo>
                <a:lnTo>
                  <a:pt x="259457" y="1963461"/>
                </a:lnTo>
                <a:cubicBezTo>
                  <a:pt x="259457" y="1994384"/>
                  <a:pt x="284525" y="2019452"/>
                  <a:pt x="315448" y="2019452"/>
                </a:cubicBezTo>
                <a:lnTo>
                  <a:pt x="539406" y="2019452"/>
                </a:lnTo>
                <a:cubicBezTo>
                  <a:pt x="570329" y="2019452"/>
                  <a:pt x="595397" y="1994384"/>
                  <a:pt x="595397" y="1963461"/>
                </a:cubicBezTo>
                <a:lnTo>
                  <a:pt x="595397" y="1739503"/>
                </a:lnTo>
                <a:cubicBezTo>
                  <a:pt x="595397" y="1708580"/>
                  <a:pt x="570329" y="1683512"/>
                  <a:pt x="539406" y="1683512"/>
                </a:cubicBezTo>
                <a:close/>
                <a:moveTo>
                  <a:pt x="1880291" y="1187192"/>
                </a:moveTo>
                <a:cubicBezTo>
                  <a:pt x="1849368" y="1187192"/>
                  <a:pt x="1824300" y="1212260"/>
                  <a:pt x="1824300" y="1243183"/>
                </a:cubicBezTo>
                <a:lnTo>
                  <a:pt x="1824300" y="1467141"/>
                </a:lnTo>
                <a:cubicBezTo>
                  <a:pt x="1824300" y="1498064"/>
                  <a:pt x="1849368" y="1523132"/>
                  <a:pt x="1880291" y="1523132"/>
                </a:cubicBezTo>
                <a:lnTo>
                  <a:pt x="2104249" y="1523132"/>
                </a:lnTo>
                <a:cubicBezTo>
                  <a:pt x="2135172" y="1523132"/>
                  <a:pt x="2160240" y="1498064"/>
                  <a:pt x="2160240" y="1467141"/>
                </a:cubicBezTo>
                <a:lnTo>
                  <a:pt x="2160240" y="1243183"/>
                </a:lnTo>
                <a:cubicBezTo>
                  <a:pt x="2160240" y="1212260"/>
                  <a:pt x="2135172" y="1187192"/>
                  <a:pt x="2104249" y="1187192"/>
                </a:cubicBezTo>
                <a:close/>
                <a:moveTo>
                  <a:pt x="1358676" y="1187192"/>
                </a:moveTo>
                <a:cubicBezTo>
                  <a:pt x="1327753" y="1187192"/>
                  <a:pt x="1302685" y="1212260"/>
                  <a:pt x="1302685" y="1243183"/>
                </a:cubicBezTo>
                <a:lnTo>
                  <a:pt x="1302685" y="1467141"/>
                </a:lnTo>
                <a:cubicBezTo>
                  <a:pt x="1302685" y="1498064"/>
                  <a:pt x="1327753" y="1523132"/>
                  <a:pt x="1358676" y="1523132"/>
                </a:cubicBezTo>
                <a:lnTo>
                  <a:pt x="1582634" y="1523132"/>
                </a:lnTo>
                <a:cubicBezTo>
                  <a:pt x="1613557" y="1523132"/>
                  <a:pt x="1638625" y="1498064"/>
                  <a:pt x="1638625" y="1467141"/>
                </a:cubicBezTo>
                <a:lnTo>
                  <a:pt x="1638625" y="1243183"/>
                </a:lnTo>
                <a:cubicBezTo>
                  <a:pt x="1638625" y="1212260"/>
                  <a:pt x="1613557" y="1187192"/>
                  <a:pt x="1582634" y="1187192"/>
                </a:cubicBezTo>
                <a:close/>
                <a:moveTo>
                  <a:pt x="837062" y="1187192"/>
                </a:moveTo>
                <a:cubicBezTo>
                  <a:pt x="806139" y="1187192"/>
                  <a:pt x="781071" y="1212260"/>
                  <a:pt x="781071" y="1243183"/>
                </a:cubicBezTo>
                <a:lnTo>
                  <a:pt x="781071" y="1467141"/>
                </a:lnTo>
                <a:cubicBezTo>
                  <a:pt x="781071" y="1498064"/>
                  <a:pt x="806139" y="1523132"/>
                  <a:pt x="837062" y="1523132"/>
                </a:cubicBezTo>
                <a:lnTo>
                  <a:pt x="1061020" y="1523132"/>
                </a:lnTo>
                <a:cubicBezTo>
                  <a:pt x="1091943" y="1523132"/>
                  <a:pt x="1117011" y="1498064"/>
                  <a:pt x="1117011" y="1467141"/>
                </a:cubicBezTo>
                <a:lnTo>
                  <a:pt x="1117011" y="1243183"/>
                </a:lnTo>
                <a:cubicBezTo>
                  <a:pt x="1117011" y="1212260"/>
                  <a:pt x="1091943" y="1187192"/>
                  <a:pt x="1061020" y="1187192"/>
                </a:cubicBezTo>
                <a:close/>
                <a:moveTo>
                  <a:pt x="315448" y="1187192"/>
                </a:moveTo>
                <a:cubicBezTo>
                  <a:pt x="284525" y="1187192"/>
                  <a:pt x="259457" y="1212260"/>
                  <a:pt x="259457" y="1243183"/>
                </a:cubicBezTo>
                <a:lnTo>
                  <a:pt x="259457" y="1467141"/>
                </a:lnTo>
                <a:cubicBezTo>
                  <a:pt x="259457" y="1498064"/>
                  <a:pt x="284525" y="1523132"/>
                  <a:pt x="315448" y="1523132"/>
                </a:cubicBezTo>
                <a:lnTo>
                  <a:pt x="539406" y="1523132"/>
                </a:lnTo>
                <a:cubicBezTo>
                  <a:pt x="570329" y="1523132"/>
                  <a:pt x="595397" y="1498064"/>
                  <a:pt x="595397" y="1467141"/>
                </a:cubicBezTo>
                <a:lnTo>
                  <a:pt x="595397" y="1243183"/>
                </a:lnTo>
                <a:cubicBezTo>
                  <a:pt x="595397" y="1212260"/>
                  <a:pt x="570329" y="1187192"/>
                  <a:pt x="539406" y="1187192"/>
                </a:cubicBezTo>
                <a:close/>
                <a:moveTo>
                  <a:pt x="348041" y="163575"/>
                </a:moveTo>
                <a:cubicBezTo>
                  <a:pt x="275130" y="163575"/>
                  <a:pt x="216024" y="222681"/>
                  <a:pt x="216024" y="295592"/>
                </a:cubicBezTo>
                <a:lnTo>
                  <a:pt x="216024" y="823646"/>
                </a:lnTo>
                <a:cubicBezTo>
                  <a:pt x="216024" y="896557"/>
                  <a:pt x="275130" y="955663"/>
                  <a:pt x="348041" y="955663"/>
                </a:cubicBezTo>
                <a:lnTo>
                  <a:pt x="2100231" y="955663"/>
                </a:lnTo>
                <a:cubicBezTo>
                  <a:pt x="2173142" y="955663"/>
                  <a:pt x="2232248" y="896557"/>
                  <a:pt x="2232248" y="823646"/>
                </a:cubicBezTo>
                <a:lnTo>
                  <a:pt x="2232248" y="295592"/>
                </a:lnTo>
                <a:cubicBezTo>
                  <a:pt x="2232248" y="222681"/>
                  <a:pt x="2173142" y="163575"/>
                  <a:pt x="2100231" y="163575"/>
                </a:cubicBezTo>
                <a:close/>
                <a:moveTo>
                  <a:pt x="265172" y="0"/>
                </a:moveTo>
                <a:lnTo>
                  <a:pt x="2183100" y="0"/>
                </a:lnTo>
                <a:cubicBezTo>
                  <a:pt x="2329550" y="0"/>
                  <a:pt x="2448272" y="118722"/>
                  <a:pt x="2448272" y="265172"/>
                </a:cubicBezTo>
                <a:lnTo>
                  <a:pt x="2448272" y="2974828"/>
                </a:lnTo>
                <a:cubicBezTo>
                  <a:pt x="2448272" y="3121278"/>
                  <a:pt x="2329550" y="3240000"/>
                  <a:pt x="2183100" y="3240000"/>
                </a:cubicBezTo>
                <a:lnTo>
                  <a:pt x="265172" y="3240000"/>
                </a:lnTo>
                <a:cubicBezTo>
                  <a:pt x="118722" y="3240000"/>
                  <a:pt x="0" y="3121278"/>
                  <a:pt x="0" y="2974828"/>
                </a:cubicBezTo>
                <a:lnTo>
                  <a:pt x="0" y="265172"/>
                </a:lnTo>
                <a:cubicBezTo>
                  <a:pt x="0" y="118722"/>
                  <a:pt x="118722" y="0"/>
                  <a:pt x="265172"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28" tIns="45714" rIns="91428" bIns="45714" numCol="1" spcCol="0" rtlCol="0" fromWordArt="0" anchor="ctr" anchorCtr="0" forceAA="0" compatLnSpc="1">
            <a:noAutofit/>
          </a:bodyPr>
          <a:lstStyle/>
          <a:p>
            <a:pPr algn="ctr"/>
            <a:endParaRPr lang="ko-KR" altLang="en-US" sz="2700"/>
          </a:p>
        </p:txBody>
      </p:sp>
      <p:sp>
        <p:nvSpPr>
          <p:cNvPr id="74" name="Rounded Rectangle 32"/>
          <p:cNvSpPr/>
          <p:nvPr/>
        </p:nvSpPr>
        <p:spPr>
          <a:xfrm>
            <a:off x="10178268" y="3624224"/>
            <a:ext cx="491428" cy="491428"/>
          </a:xfrm>
          <a:custGeom>
            <a:avLst/>
            <a:gdLst/>
            <a:ahLst/>
            <a:cxnLst/>
            <a:rect l="l" t="t" r="r" b="b"/>
            <a:pathLst>
              <a:path w="3240000" h="3240000">
                <a:moveTo>
                  <a:pt x="2019696" y="2510955"/>
                </a:moveTo>
                <a:lnTo>
                  <a:pt x="2019696" y="2797359"/>
                </a:lnTo>
                <a:lnTo>
                  <a:pt x="2914589" y="2797359"/>
                </a:lnTo>
                <a:lnTo>
                  <a:pt x="2914589" y="2510955"/>
                </a:lnTo>
                <a:close/>
                <a:moveTo>
                  <a:pt x="2019696" y="2081348"/>
                </a:moveTo>
                <a:lnTo>
                  <a:pt x="2019696" y="2367752"/>
                </a:lnTo>
                <a:lnTo>
                  <a:pt x="2914589" y="2367752"/>
                </a:lnTo>
                <a:lnTo>
                  <a:pt x="2914589" y="2081348"/>
                </a:lnTo>
                <a:close/>
                <a:moveTo>
                  <a:pt x="580710" y="2021703"/>
                </a:moveTo>
                <a:lnTo>
                  <a:pt x="378191" y="2224222"/>
                </a:lnTo>
                <a:lnTo>
                  <a:pt x="593323" y="2439354"/>
                </a:lnTo>
                <a:lnTo>
                  <a:pt x="378191" y="2654485"/>
                </a:lnTo>
                <a:lnTo>
                  <a:pt x="580710" y="2857004"/>
                </a:lnTo>
                <a:lnTo>
                  <a:pt x="795842" y="2641872"/>
                </a:lnTo>
                <a:lnTo>
                  <a:pt x="1010973" y="2857004"/>
                </a:lnTo>
                <a:lnTo>
                  <a:pt x="1213492" y="2654485"/>
                </a:lnTo>
                <a:lnTo>
                  <a:pt x="998360" y="2439354"/>
                </a:lnTo>
                <a:lnTo>
                  <a:pt x="1213492" y="2224222"/>
                </a:lnTo>
                <a:lnTo>
                  <a:pt x="1010973" y="2021703"/>
                </a:lnTo>
                <a:lnTo>
                  <a:pt x="795842" y="2236835"/>
                </a:lnTo>
                <a:close/>
                <a:moveTo>
                  <a:pt x="1656000" y="1656001"/>
                </a:moveTo>
                <a:lnTo>
                  <a:pt x="3240000" y="1656001"/>
                </a:lnTo>
                <a:lnTo>
                  <a:pt x="3240000" y="2699989"/>
                </a:lnTo>
                <a:cubicBezTo>
                  <a:pt x="3240000" y="2998229"/>
                  <a:pt x="2998229" y="3240000"/>
                  <a:pt x="2699989" y="3240000"/>
                </a:cubicBezTo>
                <a:lnTo>
                  <a:pt x="1656000" y="3240000"/>
                </a:lnTo>
                <a:close/>
                <a:moveTo>
                  <a:pt x="0" y="1656001"/>
                </a:moveTo>
                <a:lnTo>
                  <a:pt x="1584000" y="1656001"/>
                </a:lnTo>
                <a:lnTo>
                  <a:pt x="1584000" y="3240000"/>
                </a:lnTo>
                <a:lnTo>
                  <a:pt x="540011" y="3240000"/>
                </a:lnTo>
                <a:cubicBezTo>
                  <a:pt x="241771" y="3240000"/>
                  <a:pt x="0" y="2998229"/>
                  <a:pt x="0" y="2699989"/>
                </a:cubicBezTo>
                <a:close/>
                <a:moveTo>
                  <a:pt x="2467143" y="957859"/>
                </a:moveTo>
                <a:cubicBezTo>
                  <a:pt x="2388055" y="957859"/>
                  <a:pt x="2323941" y="1021973"/>
                  <a:pt x="2323941" y="1101061"/>
                </a:cubicBezTo>
                <a:cubicBezTo>
                  <a:pt x="2323941" y="1180149"/>
                  <a:pt x="2388055" y="1244263"/>
                  <a:pt x="2467143" y="1244263"/>
                </a:cubicBezTo>
                <a:cubicBezTo>
                  <a:pt x="2546231" y="1244263"/>
                  <a:pt x="2610345" y="1180149"/>
                  <a:pt x="2610345" y="1101061"/>
                </a:cubicBezTo>
                <a:cubicBezTo>
                  <a:pt x="2610345" y="1021973"/>
                  <a:pt x="2546231" y="957859"/>
                  <a:pt x="2467143" y="957859"/>
                </a:cubicBezTo>
                <a:close/>
                <a:moveTo>
                  <a:pt x="2019696" y="635775"/>
                </a:moveTo>
                <a:lnTo>
                  <a:pt x="2019696" y="922180"/>
                </a:lnTo>
                <a:lnTo>
                  <a:pt x="2914589" y="922180"/>
                </a:lnTo>
                <a:lnTo>
                  <a:pt x="2914589" y="635775"/>
                </a:lnTo>
                <a:close/>
                <a:moveTo>
                  <a:pt x="652639" y="331531"/>
                </a:moveTo>
                <a:lnTo>
                  <a:pt x="652639" y="635775"/>
                </a:lnTo>
                <a:lnTo>
                  <a:pt x="348395" y="635775"/>
                </a:lnTo>
                <a:lnTo>
                  <a:pt x="348395" y="922180"/>
                </a:lnTo>
                <a:lnTo>
                  <a:pt x="652639" y="922180"/>
                </a:lnTo>
                <a:lnTo>
                  <a:pt x="652639" y="1226424"/>
                </a:lnTo>
                <a:lnTo>
                  <a:pt x="939044" y="1226424"/>
                </a:lnTo>
                <a:lnTo>
                  <a:pt x="939044" y="922180"/>
                </a:lnTo>
                <a:lnTo>
                  <a:pt x="1243288" y="922180"/>
                </a:lnTo>
                <a:lnTo>
                  <a:pt x="1243288" y="635775"/>
                </a:lnTo>
                <a:lnTo>
                  <a:pt x="939044" y="635775"/>
                </a:lnTo>
                <a:lnTo>
                  <a:pt x="939044" y="331531"/>
                </a:lnTo>
                <a:close/>
                <a:moveTo>
                  <a:pt x="2467143" y="313692"/>
                </a:moveTo>
                <a:cubicBezTo>
                  <a:pt x="2388055" y="313692"/>
                  <a:pt x="2323941" y="377806"/>
                  <a:pt x="2323941" y="456894"/>
                </a:cubicBezTo>
                <a:cubicBezTo>
                  <a:pt x="2323941" y="535982"/>
                  <a:pt x="2388055" y="600096"/>
                  <a:pt x="2467143" y="600096"/>
                </a:cubicBezTo>
                <a:cubicBezTo>
                  <a:pt x="2546231" y="600096"/>
                  <a:pt x="2610345" y="535982"/>
                  <a:pt x="2610345" y="456894"/>
                </a:cubicBezTo>
                <a:cubicBezTo>
                  <a:pt x="2610345" y="377806"/>
                  <a:pt x="2546231" y="313692"/>
                  <a:pt x="2467143" y="313692"/>
                </a:cubicBezTo>
                <a:close/>
                <a:moveTo>
                  <a:pt x="540011" y="0"/>
                </a:moveTo>
                <a:lnTo>
                  <a:pt x="2699989" y="0"/>
                </a:lnTo>
                <a:cubicBezTo>
                  <a:pt x="2998229" y="0"/>
                  <a:pt x="3240000" y="241771"/>
                  <a:pt x="3240000" y="540011"/>
                </a:cubicBezTo>
                <a:lnTo>
                  <a:pt x="3240000" y="1584001"/>
                </a:lnTo>
                <a:lnTo>
                  <a:pt x="1656000" y="1584001"/>
                </a:lnTo>
                <a:lnTo>
                  <a:pt x="1656000" y="1"/>
                </a:lnTo>
                <a:lnTo>
                  <a:pt x="1584000" y="1"/>
                </a:lnTo>
                <a:lnTo>
                  <a:pt x="1584000" y="1584001"/>
                </a:lnTo>
                <a:lnTo>
                  <a:pt x="0" y="1584001"/>
                </a:lnTo>
                <a:lnTo>
                  <a:pt x="0" y="540011"/>
                </a:lnTo>
                <a:cubicBezTo>
                  <a:pt x="0" y="241771"/>
                  <a:pt x="241771" y="0"/>
                  <a:pt x="540011"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28" tIns="45714" rIns="91428" bIns="45714" numCol="1" spcCol="0" rtlCol="0" fromWordArt="0" anchor="ctr" anchorCtr="0" forceAA="0" compatLnSpc="1">
            <a:noAutofit/>
          </a:bodyPr>
          <a:lstStyle/>
          <a:p>
            <a:pPr algn="ctr"/>
            <a:endParaRPr lang="ko-KR" altLang="en-US" sz="2700"/>
          </a:p>
        </p:txBody>
      </p:sp>
      <p:sp>
        <p:nvSpPr>
          <p:cNvPr id="75" name="Trapezoid 13"/>
          <p:cNvSpPr/>
          <p:nvPr/>
        </p:nvSpPr>
        <p:spPr>
          <a:xfrm>
            <a:off x="5323522" y="2539153"/>
            <a:ext cx="529775" cy="447957"/>
          </a:xfrm>
          <a:custGeom>
            <a:avLst/>
            <a:gdLst/>
            <a:ahLst/>
            <a:cxnLst/>
            <a:rect l="l" t="t" r="r" b="b"/>
            <a:pathLst>
              <a:path w="2736304" h="2313707">
                <a:moveTo>
                  <a:pt x="1046195" y="1945901"/>
                </a:moveTo>
                <a:lnTo>
                  <a:pt x="998316" y="2093032"/>
                </a:lnTo>
                <a:lnTo>
                  <a:pt x="1737988" y="2093032"/>
                </a:lnTo>
                <a:lnTo>
                  <a:pt x="1690109" y="1945901"/>
                </a:lnTo>
                <a:close/>
                <a:moveTo>
                  <a:pt x="396044" y="89541"/>
                </a:moveTo>
                <a:lnTo>
                  <a:pt x="396044" y="1241668"/>
                </a:lnTo>
                <a:lnTo>
                  <a:pt x="2340260" y="1241668"/>
                </a:lnTo>
                <a:lnTo>
                  <a:pt x="2340260" y="89541"/>
                </a:lnTo>
                <a:close/>
                <a:moveTo>
                  <a:pt x="252028" y="0"/>
                </a:moveTo>
                <a:lnTo>
                  <a:pt x="2484276" y="0"/>
                </a:lnTo>
                <a:lnTo>
                  <a:pt x="2484276" y="1331208"/>
                </a:lnTo>
                <a:lnTo>
                  <a:pt x="2484679" y="1331208"/>
                </a:lnTo>
                <a:lnTo>
                  <a:pt x="2736304" y="2195304"/>
                </a:lnTo>
                <a:lnTo>
                  <a:pt x="2736304" y="2313707"/>
                </a:lnTo>
                <a:lnTo>
                  <a:pt x="0" y="2313707"/>
                </a:lnTo>
                <a:lnTo>
                  <a:pt x="0" y="2195304"/>
                </a:lnTo>
                <a:lnTo>
                  <a:pt x="251625" y="1331208"/>
                </a:lnTo>
                <a:lnTo>
                  <a:pt x="252028" y="1331208"/>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28" tIns="45714" rIns="91428" bIns="45714" numCol="1" spcCol="0" rtlCol="0" fromWordArt="0" anchor="ctr" anchorCtr="0" forceAA="0" compatLnSpc="1">
            <a:noAutofit/>
          </a:bodyPr>
          <a:lstStyle/>
          <a:p>
            <a:pPr algn="ctr"/>
            <a:endParaRPr lang="ko-KR" altLang="en-US" sz="2700"/>
          </a:p>
        </p:txBody>
      </p:sp>
      <p:sp>
        <p:nvSpPr>
          <p:cNvPr id="76" name="Rounded Rectangle 7"/>
          <p:cNvSpPr/>
          <p:nvPr/>
        </p:nvSpPr>
        <p:spPr>
          <a:xfrm>
            <a:off x="7857192" y="2528416"/>
            <a:ext cx="271259" cy="469434"/>
          </a:xfrm>
          <a:custGeom>
            <a:avLst/>
            <a:gdLst/>
            <a:ahLst/>
            <a:cxnLst/>
            <a:rect l="l" t="t" r="r" b="b"/>
            <a:pathLst>
              <a:path w="1872208" h="3240000">
                <a:moveTo>
                  <a:pt x="936104" y="2852499"/>
                </a:moveTo>
                <a:cubicBezTo>
                  <a:pt x="861605" y="2852499"/>
                  <a:pt x="801211" y="2912893"/>
                  <a:pt x="801211" y="2987392"/>
                </a:cubicBezTo>
                <a:cubicBezTo>
                  <a:pt x="801211" y="3061891"/>
                  <a:pt x="861605" y="3122285"/>
                  <a:pt x="936104" y="3122285"/>
                </a:cubicBezTo>
                <a:cubicBezTo>
                  <a:pt x="1010603" y="3122285"/>
                  <a:pt x="1070997" y="3061891"/>
                  <a:pt x="1070997" y="2987392"/>
                </a:cubicBezTo>
                <a:cubicBezTo>
                  <a:pt x="1070997" y="2912893"/>
                  <a:pt x="1010603" y="2852499"/>
                  <a:pt x="936104" y="2852499"/>
                </a:cubicBezTo>
                <a:close/>
                <a:moveTo>
                  <a:pt x="144016" y="323096"/>
                </a:moveTo>
                <a:lnTo>
                  <a:pt x="144016" y="2699360"/>
                </a:lnTo>
                <a:lnTo>
                  <a:pt x="1728192" y="2699360"/>
                </a:lnTo>
                <a:lnTo>
                  <a:pt x="1728192" y="323096"/>
                </a:lnTo>
                <a:close/>
                <a:moveTo>
                  <a:pt x="720104" y="107072"/>
                </a:moveTo>
                <a:cubicBezTo>
                  <a:pt x="690281" y="107072"/>
                  <a:pt x="666104" y="131249"/>
                  <a:pt x="666104" y="161072"/>
                </a:cubicBezTo>
                <a:cubicBezTo>
                  <a:pt x="666104" y="190895"/>
                  <a:pt x="690281" y="215072"/>
                  <a:pt x="720104" y="215072"/>
                </a:cubicBezTo>
                <a:lnTo>
                  <a:pt x="1152104" y="215072"/>
                </a:lnTo>
                <a:cubicBezTo>
                  <a:pt x="1181927" y="215072"/>
                  <a:pt x="1206104" y="190895"/>
                  <a:pt x="1206104" y="161072"/>
                </a:cubicBezTo>
                <a:cubicBezTo>
                  <a:pt x="1206104" y="131249"/>
                  <a:pt x="1181927" y="107072"/>
                  <a:pt x="1152104" y="107072"/>
                </a:cubicBezTo>
                <a:close/>
                <a:moveTo>
                  <a:pt x="312041" y="0"/>
                </a:moveTo>
                <a:lnTo>
                  <a:pt x="1560167" y="0"/>
                </a:lnTo>
                <a:cubicBezTo>
                  <a:pt x="1732502" y="0"/>
                  <a:pt x="1872208" y="139706"/>
                  <a:pt x="1872208" y="312041"/>
                </a:cubicBezTo>
                <a:lnTo>
                  <a:pt x="1872208" y="2927959"/>
                </a:lnTo>
                <a:cubicBezTo>
                  <a:pt x="1872208" y="3100294"/>
                  <a:pt x="1732502" y="3240000"/>
                  <a:pt x="1560167" y="3240000"/>
                </a:cubicBezTo>
                <a:lnTo>
                  <a:pt x="312041" y="3240000"/>
                </a:lnTo>
                <a:cubicBezTo>
                  <a:pt x="139706" y="3240000"/>
                  <a:pt x="0" y="3100294"/>
                  <a:pt x="0" y="2927959"/>
                </a:cubicBezTo>
                <a:lnTo>
                  <a:pt x="0" y="312041"/>
                </a:lnTo>
                <a:cubicBezTo>
                  <a:pt x="0" y="139706"/>
                  <a:pt x="139706" y="0"/>
                  <a:pt x="312041"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28" tIns="45714" rIns="91428" bIns="45714" numCol="1" spcCol="0" rtlCol="0" fromWordArt="0" anchor="ctr" anchorCtr="0" forceAA="0" compatLnSpc="1">
            <a:noAutofit/>
          </a:bodyPr>
          <a:lstStyle/>
          <a:p>
            <a:pPr algn="ctr"/>
            <a:endParaRPr lang="ko-KR" altLang="en-US" sz="2700"/>
          </a:p>
        </p:txBody>
      </p:sp>
      <p:sp>
        <p:nvSpPr>
          <p:cNvPr id="77" name="Rectangle 18"/>
          <p:cNvSpPr/>
          <p:nvPr/>
        </p:nvSpPr>
        <p:spPr>
          <a:xfrm>
            <a:off x="6257937" y="2568082"/>
            <a:ext cx="490990" cy="390102"/>
          </a:xfrm>
          <a:custGeom>
            <a:avLst/>
            <a:gdLst/>
            <a:ahLst/>
            <a:cxnLst/>
            <a:rect l="l" t="t" r="r" b="b"/>
            <a:pathLst>
              <a:path w="3240000" h="2574247">
                <a:moveTo>
                  <a:pt x="2393400" y="1814089"/>
                </a:moveTo>
                <a:cubicBezTo>
                  <a:pt x="2363577" y="1814089"/>
                  <a:pt x="2339400" y="1838266"/>
                  <a:pt x="2339400" y="1868089"/>
                </a:cubicBezTo>
                <a:cubicBezTo>
                  <a:pt x="2339400" y="1897912"/>
                  <a:pt x="2363577" y="1922089"/>
                  <a:pt x="2393400" y="1922089"/>
                </a:cubicBezTo>
                <a:lnTo>
                  <a:pt x="2573400" y="1922089"/>
                </a:lnTo>
                <a:cubicBezTo>
                  <a:pt x="2603223" y="1922089"/>
                  <a:pt x="2627400" y="1897912"/>
                  <a:pt x="2627400" y="1868089"/>
                </a:cubicBezTo>
                <a:cubicBezTo>
                  <a:pt x="2627400" y="1838266"/>
                  <a:pt x="2603223" y="1814089"/>
                  <a:pt x="2573400" y="1814089"/>
                </a:cubicBezTo>
                <a:close/>
                <a:moveTo>
                  <a:pt x="173344" y="1814089"/>
                </a:moveTo>
                <a:cubicBezTo>
                  <a:pt x="143521" y="1814089"/>
                  <a:pt x="119344" y="1838266"/>
                  <a:pt x="119344" y="1868089"/>
                </a:cubicBezTo>
                <a:cubicBezTo>
                  <a:pt x="119344" y="1897912"/>
                  <a:pt x="143521" y="1922089"/>
                  <a:pt x="173344" y="1922089"/>
                </a:cubicBezTo>
                <a:lnTo>
                  <a:pt x="353344" y="1922089"/>
                </a:lnTo>
                <a:cubicBezTo>
                  <a:pt x="383167" y="1922089"/>
                  <a:pt x="407344" y="1897912"/>
                  <a:pt x="407344" y="1868089"/>
                </a:cubicBezTo>
                <a:cubicBezTo>
                  <a:pt x="407344" y="1838266"/>
                  <a:pt x="383167" y="1814089"/>
                  <a:pt x="353344" y="1814089"/>
                </a:cubicBezTo>
                <a:close/>
                <a:moveTo>
                  <a:pt x="2933496" y="1796081"/>
                </a:moveTo>
                <a:cubicBezTo>
                  <a:pt x="2893727" y="1796081"/>
                  <a:pt x="2861488" y="1828320"/>
                  <a:pt x="2861488" y="1868089"/>
                </a:cubicBezTo>
                <a:cubicBezTo>
                  <a:pt x="2861488" y="1907858"/>
                  <a:pt x="2893727" y="1940097"/>
                  <a:pt x="2933496" y="1940097"/>
                </a:cubicBezTo>
                <a:cubicBezTo>
                  <a:pt x="2973265" y="1940097"/>
                  <a:pt x="3005504" y="1907858"/>
                  <a:pt x="3005504" y="1868089"/>
                </a:cubicBezTo>
                <a:cubicBezTo>
                  <a:pt x="3005504" y="1828320"/>
                  <a:pt x="2973265" y="1796081"/>
                  <a:pt x="2933496" y="1796081"/>
                </a:cubicBezTo>
                <a:close/>
                <a:moveTo>
                  <a:pt x="119344" y="122856"/>
                </a:moveTo>
                <a:lnTo>
                  <a:pt x="119344" y="1728192"/>
                </a:lnTo>
                <a:lnTo>
                  <a:pt x="3120656" y="1728192"/>
                </a:lnTo>
                <a:lnTo>
                  <a:pt x="3120656" y="122856"/>
                </a:lnTo>
                <a:close/>
                <a:moveTo>
                  <a:pt x="0" y="0"/>
                </a:moveTo>
                <a:lnTo>
                  <a:pt x="3240000" y="0"/>
                </a:lnTo>
                <a:lnTo>
                  <a:pt x="3240000" y="2016224"/>
                </a:lnTo>
                <a:lnTo>
                  <a:pt x="1812079" y="2016224"/>
                </a:lnTo>
                <a:lnTo>
                  <a:pt x="1857107" y="2320159"/>
                </a:lnTo>
                <a:lnTo>
                  <a:pt x="2357140" y="2320159"/>
                </a:lnTo>
                <a:cubicBezTo>
                  <a:pt x="2427304" y="2320159"/>
                  <a:pt x="2484184" y="2377039"/>
                  <a:pt x="2484184" y="2447203"/>
                </a:cubicBezTo>
                <a:lnTo>
                  <a:pt x="2484184" y="2574247"/>
                </a:lnTo>
                <a:lnTo>
                  <a:pt x="755992" y="2574247"/>
                </a:lnTo>
                <a:lnTo>
                  <a:pt x="755992" y="2447203"/>
                </a:lnTo>
                <a:cubicBezTo>
                  <a:pt x="755992" y="2377039"/>
                  <a:pt x="812872" y="2320159"/>
                  <a:pt x="883036" y="2320159"/>
                </a:cubicBezTo>
                <a:lnTo>
                  <a:pt x="1382894" y="2320159"/>
                </a:lnTo>
                <a:lnTo>
                  <a:pt x="1427922" y="2016224"/>
                </a:lnTo>
                <a:lnTo>
                  <a:pt x="0" y="2016224"/>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28" tIns="45714" rIns="91428" bIns="45714" numCol="1" spcCol="0" rtlCol="0" fromWordArt="0" anchor="ctr" anchorCtr="0" forceAA="0" compatLnSpc="1">
            <a:noAutofit/>
          </a:bodyPr>
          <a:lstStyle/>
          <a:p>
            <a:pPr algn="ctr"/>
            <a:endParaRPr lang="ko-KR" altLang="en-US" sz="2700"/>
          </a:p>
        </p:txBody>
      </p:sp>
      <p:sp>
        <p:nvSpPr>
          <p:cNvPr id="78" name="Rounded Rectangle 25"/>
          <p:cNvSpPr/>
          <p:nvPr/>
        </p:nvSpPr>
        <p:spPr>
          <a:xfrm>
            <a:off x="7153566" y="2552931"/>
            <a:ext cx="298987" cy="420402"/>
          </a:xfrm>
          <a:custGeom>
            <a:avLst/>
            <a:gdLst/>
            <a:ahLst/>
            <a:cxnLst/>
            <a:rect l="l" t="t" r="r" b="b"/>
            <a:pathLst>
              <a:path w="2304256" h="3240000">
                <a:moveTo>
                  <a:pt x="954128" y="3024336"/>
                </a:moveTo>
                <a:cubicBezTo>
                  <a:pt x="924305" y="3024336"/>
                  <a:pt x="900128" y="3048513"/>
                  <a:pt x="900128" y="3078336"/>
                </a:cubicBezTo>
                <a:cubicBezTo>
                  <a:pt x="900128" y="3108159"/>
                  <a:pt x="924305" y="3132336"/>
                  <a:pt x="954128" y="3132336"/>
                </a:cubicBezTo>
                <a:lnTo>
                  <a:pt x="1350128" y="3132336"/>
                </a:lnTo>
                <a:cubicBezTo>
                  <a:pt x="1379951" y="3132336"/>
                  <a:pt x="1404128" y="3108159"/>
                  <a:pt x="1404128" y="3078336"/>
                </a:cubicBezTo>
                <a:cubicBezTo>
                  <a:pt x="1404128" y="3048513"/>
                  <a:pt x="1379951" y="3024336"/>
                  <a:pt x="1350128" y="3024336"/>
                </a:cubicBezTo>
                <a:close/>
                <a:moveTo>
                  <a:pt x="131531" y="224650"/>
                </a:moveTo>
                <a:lnTo>
                  <a:pt x="131531" y="2888946"/>
                </a:lnTo>
                <a:lnTo>
                  <a:pt x="2172725" y="2888946"/>
                </a:lnTo>
                <a:lnTo>
                  <a:pt x="2172725" y="224650"/>
                </a:lnTo>
                <a:close/>
                <a:moveTo>
                  <a:pt x="936128" y="73520"/>
                </a:moveTo>
                <a:cubicBezTo>
                  <a:pt x="916246" y="73520"/>
                  <a:pt x="900128" y="89638"/>
                  <a:pt x="900128" y="109520"/>
                </a:cubicBezTo>
                <a:cubicBezTo>
                  <a:pt x="900128" y="129402"/>
                  <a:pt x="916246" y="145520"/>
                  <a:pt x="936128" y="145520"/>
                </a:cubicBezTo>
                <a:lnTo>
                  <a:pt x="1368128" y="145520"/>
                </a:lnTo>
                <a:cubicBezTo>
                  <a:pt x="1388010" y="145520"/>
                  <a:pt x="1404128" y="129402"/>
                  <a:pt x="1404128" y="109520"/>
                </a:cubicBezTo>
                <a:cubicBezTo>
                  <a:pt x="1404128" y="89638"/>
                  <a:pt x="1388010" y="73520"/>
                  <a:pt x="1368128" y="73520"/>
                </a:cubicBezTo>
                <a:close/>
                <a:moveTo>
                  <a:pt x="155330" y="0"/>
                </a:moveTo>
                <a:lnTo>
                  <a:pt x="2148926" y="0"/>
                </a:lnTo>
                <a:cubicBezTo>
                  <a:pt x="2234712" y="0"/>
                  <a:pt x="2304256" y="69544"/>
                  <a:pt x="2304256" y="155330"/>
                </a:cubicBezTo>
                <a:lnTo>
                  <a:pt x="2304256" y="3084670"/>
                </a:lnTo>
                <a:cubicBezTo>
                  <a:pt x="2304256" y="3170456"/>
                  <a:pt x="2234712" y="3240000"/>
                  <a:pt x="2148926" y="3240000"/>
                </a:cubicBezTo>
                <a:lnTo>
                  <a:pt x="155330" y="3240000"/>
                </a:lnTo>
                <a:cubicBezTo>
                  <a:pt x="69544" y="3240000"/>
                  <a:pt x="0" y="3170456"/>
                  <a:pt x="0" y="3084670"/>
                </a:cubicBezTo>
                <a:lnTo>
                  <a:pt x="0" y="155330"/>
                </a:lnTo>
                <a:cubicBezTo>
                  <a:pt x="0" y="69544"/>
                  <a:pt x="69544" y="0"/>
                  <a:pt x="155330"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28" tIns="45714" rIns="91428" bIns="45714" numCol="1" spcCol="0" rtlCol="0" fromWordArt="0" anchor="ctr" anchorCtr="0" forceAA="0" compatLnSpc="1">
            <a:noAutofit/>
          </a:bodyPr>
          <a:lstStyle/>
          <a:p>
            <a:pPr algn="ctr"/>
            <a:endParaRPr lang="ko-KR" altLang="en-US" sz="2700"/>
          </a:p>
        </p:txBody>
      </p:sp>
      <p:sp>
        <p:nvSpPr>
          <p:cNvPr id="79" name="Chord 14"/>
          <p:cNvSpPr/>
          <p:nvPr/>
        </p:nvSpPr>
        <p:spPr>
          <a:xfrm>
            <a:off x="5919175" y="5535858"/>
            <a:ext cx="512572" cy="646825"/>
          </a:xfrm>
          <a:custGeom>
            <a:avLst/>
            <a:gdLst/>
            <a:ahLst/>
            <a:cxnLst/>
            <a:rect l="l" t="t" r="r" b="b"/>
            <a:pathLst>
              <a:path w="2120980" h="2676504">
                <a:moveTo>
                  <a:pt x="824057" y="2198115"/>
                </a:moveTo>
                <a:lnTo>
                  <a:pt x="824057" y="2229022"/>
                </a:lnTo>
                <a:lnTo>
                  <a:pt x="751177" y="2229022"/>
                </a:lnTo>
                <a:lnTo>
                  <a:pt x="751177" y="2510330"/>
                </a:lnTo>
                <a:lnTo>
                  <a:pt x="824057" y="2510330"/>
                </a:lnTo>
                <a:lnTo>
                  <a:pt x="824057" y="2541237"/>
                </a:lnTo>
                <a:lnTo>
                  <a:pt x="1298129" y="2541237"/>
                </a:lnTo>
                <a:lnTo>
                  <a:pt x="1298129" y="2510330"/>
                </a:lnTo>
                <a:lnTo>
                  <a:pt x="1371008" y="2510330"/>
                </a:lnTo>
                <a:lnTo>
                  <a:pt x="1371008" y="2229022"/>
                </a:lnTo>
                <a:lnTo>
                  <a:pt x="1298129" y="2229022"/>
                </a:lnTo>
                <a:lnTo>
                  <a:pt x="1298129" y="2198115"/>
                </a:lnTo>
                <a:close/>
                <a:moveTo>
                  <a:pt x="1933495" y="134375"/>
                </a:moveTo>
                <a:cubicBezTo>
                  <a:pt x="1872496" y="128267"/>
                  <a:pt x="1778964" y="206162"/>
                  <a:pt x="1655092" y="316398"/>
                </a:cubicBezTo>
                <a:lnTo>
                  <a:pt x="1655092" y="762581"/>
                </a:lnTo>
                <a:lnTo>
                  <a:pt x="1651862" y="762581"/>
                </a:lnTo>
                <a:cubicBezTo>
                  <a:pt x="1647824" y="843406"/>
                  <a:pt x="1633793" y="920606"/>
                  <a:pt x="1611266" y="992211"/>
                </a:cubicBezTo>
                <a:cubicBezTo>
                  <a:pt x="1739269" y="1047184"/>
                  <a:pt x="1828260" y="986425"/>
                  <a:pt x="1895778" y="900656"/>
                </a:cubicBezTo>
                <a:cubicBezTo>
                  <a:pt x="1964561" y="813279"/>
                  <a:pt x="2016746" y="624382"/>
                  <a:pt x="2016490" y="465292"/>
                </a:cubicBezTo>
                <a:cubicBezTo>
                  <a:pt x="2023696" y="232949"/>
                  <a:pt x="1995287" y="140561"/>
                  <a:pt x="1933495" y="134375"/>
                </a:cubicBezTo>
                <a:close/>
                <a:moveTo>
                  <a:pt x="187485" y="134375"/>
                </a:moveTo>
                <a:cubicBezTo>
                  <a:pt x="125693" y="140561"/>
                  <a:pt x="97284" y="232949"/>
                  <a:pt x="104490" y="465292"/>
                </a:cubicBezTo>
                <a:cubicBezTo>
                  <a:pt x="104234" y="624382"/>
                  <a:pt x="156419" y="813279"/>
                  <a:pt x="225202" y="900656"/>
                </a:cubicBezTo>
                <a:cubicBezTo>
                  <a:pt x="292944" y="986710"/>
                  <a:pt x="382303" y="1047587"/>
                  <a:pt x="511026" y="991745"/>
                </a:cubicBezTo>
                <a:cubicBezTo>
                  <a:pt x="488627" y="920189"/>
                  <a:pt x="474740" y="843131"/>
                  <a:pt x="470841" y="762581"/>
                </a:cubicBezTo>
                <a:lnTo>
                  <a:pt x="467092" y="762581"/>
                </a:lnTo>
                <a:lnTo>
                  <a:pt x="467092" y="317447"/>
                </a:lnTo>
                <a:cubicBezTo>
                  <a:pt x="342616" y="206663"/>
                  <a:pt x="248680" y="128248"/>
                  <a:pt x="187485" y="134375"/>
                </a:cubicBezTo>
                <a:close/>
                <a:moveTo>
                  <a:pt x="171293" y="338"/>
                </a:moveTo>
                <a:cubicBezTo>
                  <a:pt x="267101" y="7324"/>
                  <a:pt x="383647" y="121035"/>
                  <a:pt x="467092" y="183917"/>
                </a:cubicBezTo>
                <a:lnTo>
                  <a:pt x="467092" y="127304"/>
                </a:lnTo>
                <a:cubicBezTo>
                  <a:pt x="446033" y="120339"/>
                  <a:pt x="431092" y="100383"/>
                  <a:pt x="431092" y="76938"/>
                </a:cubicBezTo>
                <a:cubicBezTo>
                  <a:pt x="431092" y="47115"/>
                  <a:pt x="455269" y="22938"/>
                  <a:pt x="485092" y="22938"/>
                </a:cubicBezTo>
                <a:lnTo>
                  <a:pt x="1637092" y="22938"/>
                </a:lnTo>
                <a:cubicBezTo>
                  <a:pt x="1666915" y="22938"/>
                  <a:pt x="1691092" y="47115"/>
                  <a:pt x="1691092" y="76938"/>
                </a:cubicBezTo>
                <a:cubicBezTo>
                  <a:pt x="1691092" y="100383"/>
                  <a:pt x="1676151" y="120339"/>
                  <a:pt x="1655092" y="127304"/>
                </a:cubicBezTo>
                <a:lnTo>
                  <a:pt x="1655092" y="182958"/>
                </a:lnTo>
                <a:cubicBezTo>
                  <a:pt x="1738474" y="119924"/>
                  <a:pt x="1854348" y="7289"/>
                  <a:pt x="1949687" y="338"/>
                </a:cubicBezTo>
                <a:cubicBezTo>
                  <a:pt x="2046947" y="-6754"/>
                  <a:pt x="2122836" y="96139"/>
                  <a:pt x="2120946" y="473736"/>
                </a:cubicBezTo>
                <a:cubicBezTo>
                  <a:pt x="2117166" y="673942"/>
                  <a:pt x="2058714" y="872497"/>
                  <a:pt x="1966316" y="974360"/>
                </a:cubicBezTo>
                <a:cubicBezTo>
                  <a:pt x="1875288" y="1074712"/>
                  <a:pt x="1740706" y="1159472"/>
                  <a:pt x="1574365" y="1087619"/>
                </a:cubicBezTo>
                <a:cubicBezTo>
                  <a:pt x="1498402" y="1256706"/>
                  <a:pt x="1371540" y="1383225"/>
                  <a:pt x="1220432" y="1434843"/>
                </a:cubicBezTo>
                <a:lnTo>
                  <a:pt x="1220432" y="1524098"/>
                </a:lnTo>
                <a:cubicBezTo>
                  <a:pt x="1242816" y="1529237"/>
                  <a:pt x="1259092" y="1549488"/>
                  <a:pt x="1259092" y="1573540"/>
                </a:cubicBezTo>
                <a:lnTo>
                  <a:pt x="1259092" y="1782216"/>
                </a:lnTo>
                <a:cubicBezTo>
                  <a:pt x="1259092" y="1806269"/>
                  <a:pt x="1242816" y="1826519"/>
                  <a:pt x="1220432" y="1831659"/>
                </a:cubicBezTo>
                <a:lnTo>
                  <a:pt x="1220432" y="1899972"/>
                </a:lnTo>
                <a:cubicBezTo>
                  <a:pt x="1220432" y="1908643"/>
                  <a:pt x="1218317" y="1916820"/>
                  <a:pt x="1214011" y="1923722"/>
                </a:cubicBezTo>
                <a:cubicBezTo>
                  <a:pt x="1480406" y="1939701"/>
                  <a:pt x="1673079" y="1996147"/>
                  <a:pt x="1682229" y="2062848"/>
                </a:cubicBezTo>
                <a:lnTo>
                  <a:pt x="1925188" y="2062848"/>
                </a:lnTo>
                <a:lnTo>
                  <a:pt x="1925188" y="2676504"/>
                </a:lnTo>
                <a:lnTo>
                  <a:pt x="196996" y="2676504"/>
                </a:lnTo>
                <a:lnTo>
                  <a:pt x="196996" y="2062848"/>
                </a:lnTo>
                <a:lnTo>
                  <a:pt x="427501" y="2062848"/>
                </a:lnTo>
                <a:cubicBezTo>
                  <a:pt x="436455" y="1995236"/>
                  <a:pt x="634470" y="1937990"/>
                  <a:pt x="907722" y="1923052"/>
                </a:cubicBezTo>
                <a:cubicBezTo>
                  <a:pt x="903729" y="1916275"/>
                  <a:pt x="901752" y="1908354"/>
                  <a:pt x="901752" y="1899972"/>
                </a:cubicBezTo>
                <a:lnTo>
                  <a:pt x="901752" y="1831659"/>
                </a:lnTo>
                <a:cubicBezTo>
                  <a:pt x="879369" y="1826519"/>
                  <a:pt x="863092" y="1806269"/>
                  <a:pt x="863092" y="1782216"/>
                </a:cubicBezTo>
                <a:lnTo>
                  <a:pt x="863092" y="1573540"/>
                </a:lnTo>
                <a:cubicBezTo>
                  <a:pt x="863092" y="1549488"/>
                  <a:pt x="879369" y="1529237"/>
                  <a:pt x="901752" y="1524098"/>
                </a:cubicBezTo>
                <a:lnTo>
                  <a:pt x="901752" y="1435225"/>
                </a:lnTo>
                <a:cubicBezTo>
                  <a:pt x="750211" y="1383280"/>
                  <a:pt x="623484" y="1256276"/>
                  <a:pt x="547795" y="1087211"/>
                </a:cubicBezTo>
                <a:cubicBezTo>
                  <a:pt x="380891" y="1159861"/>
                  <a:pt x="245901" y="1074942"/>
                  <a:pt x="154664" y="974360"/>
                </a:cubicBezTo>
                <a:cubicBezTo>
                  <a:pt x="62266" y="872497"/>
                  <a:pt x="3814" y="673942"/>
                  <a:pt x="34" y="473736"/>
                </a:cubicBezTo>
                <a:cubicBezTo>
                  <a:pt x="-1856" y="96139"/>
                  <a:pt x="74033" y="-6754"/>
                  <a:pt x="171293" y="3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28" tIns="45714" rIns="91428" bIns="45714" numCol="1" spcCol="0" rtlCol="0" fromWordArt="0" anchor="ctr" anchorCtr="0" forceAA="0" compatLnSpc="1">
            <a:noAutofit/>
          </a:bodyPr>
          <a:lstStyle/>
          <a:p>
            <a:pPr algn="ctr"/>
            <a:endParaRPr lang="ko-KR" altLang="en-US" sz="2700"/>
          </a:p>
        </p:txBody>
      </p:sp>
      <p:sp>
        <p:nvSpPr>
          <p:cNvPr id="80" name="Rounded Rectangle 6"/>
          <p:cNvSpPr/>
          <p:nvPr/>
        </p:nvSpPr>
        <p:spPr>
          <a:xfrm>
            <a:off x="4410799" y="2472555"/>
            <a:ext cx="508087" cy="516566"/>
          </a:xfrm>
          <a:custGeom>
            <a:avLst/>
            <a:gdLst/>
            <a:ahLst/>
            <a:cxnLst/>
            <a:rect l="l" t="t" r="r" b="b"/>
            <a:pathLst>
              <a:path w="3186824" h="3060919">
                <a:moveTo>
                  <a:pt x="1045874" y="2696689"/>
                </a:moveTo>
                <a:lnTo>
                  <a:pt x="2125874" y="2696689"/>
                </a:lnTo>
                <a:lnTo>
                  <a:pt x="2125874" y="2804689"/>
                </a:lnTo>
                <a:lnTo>
                  <a:pt x="1045874" y="2804689"/>
                </a:lnTo>
                <a:close/>
                <a:moveTo>
                  <a:pt x="1045874" y="2410468"/>
                </a:moveTo>
                <a:lnTo>
                  <a:pt x="2125874" y="2410468"/>
                </a:lnTo>
                <a:lnTo>
                  <a:pt x="2125874" y="2518468"/>
                </a:lnTo>
                <a:lnTo>
                  <a:pt x="1045874" y="2518468"/>
                </a:lnTo>
                <a:close/>
                <a:moveTo>
                  <a:pt x="1045874" y="2124247"/>
                </a:moveTo>
                <a:lnTo>
                  <a:pt x="2125874" y="2124247"/>
                </a:lnTo>
                <a:lnTo>
                  <a:pt x="2125874" y="2232247"/>
                </a:lnTo>
                <a:lnTo>
                  <a:pt x="1045874" y="2232247"/>
                </a:lnTo>
                <a:close/>
                <a:moveTo>
                  <a:pt x="902547" y="1956791"/>
                </a:moveTo>
                <a:lnTo>
                  <a:pt x="902547" y="2109191"/>
                </a:lnTo>
                <a:lnTo>
                  <a:pt x="902547" y="2185391"/>
                </a:lnTo>
                <a:lnTo>
                  <a:pt x="902547" y="2376263"/>
                </a:lnTo>
                <a:lnTo>
                  <a:pt x="902547" y="2973921"/>
                </a:lnTo>
                <a:lnTo>
                  <a:pt x="2284277" y="2973921"/>
                </a:lnTo>
                <a:lnTo>
                  <a:pt x="2284277" y="2376263"/>
                </a:lnTo>
                <a:lnTo>
                  <a:pt x="2284277" y="2185391"/>
                </a:lnTo>
                <a:lnTo>
                  <a:pt x="2284277" y="2109191"/>
                </a:lnTo>
                <a:lnTo>
                  <a:pt x="2284277" y="1956791"/>
                </a:lnTo>
                <a:close/>
                <a:moveTo>
                  <a:pt x="469172" y="1728191"/>
                </a:moveTo>
                <a:lnTo>
                  <a:pt x="469172" y="2185391"/>
                </a:lnTo>
                <a:lnTo>
                  <a:pt x="767127" y="2185391"/>
                </a:lnTo>
                <a:lnTo>
                  <a:pt x="767127" y="2109191"/>
                </a:lnTo>
                <a:lnTo>
                  <a:pt x="545372" y="2109191"/>
                </a:lnTo>
                <a:lnTo>
                  <a:pt x="545372" y="1804391"/>
                </a:lnTo>
                <a:lnTo>
                  <a:pt x="2641452" y="1804391"/>
                </a:lnTo>
                <a:lnTo>
                  <a:pt x="2641452" y="2109191"/>
                </a:lnTo>
                <a:lnTo>
                  <a:pt x="2419697" y="2109191"/>
                </a:lnTo>
                <a:lnTo>
                  <a:pt x="2419697" y="2185391"/>
                </a:lnTo>
                <a:lnTo>
                  <a:pt x="2717652" y="2185391"/>
                </a:lnTo>
                <a:lnTo>
                  <a:pt x="2717652" y="1728191"/>
                </a:lnTo>
                <a:close/>
                <a:moveTo>
                  <a:pt x="2819005" y="1350909"/>
                </a:moveTo>
                <a:cubicBezTo>
                  <a:pt x="2769294" y="1350909"/>
                  <a:pt x="2728995" y="1391208"/>
                  <a:pt x="2728995" y="1440919"/>
                </a:cubicBezTo>
                <a:cubicBezTo>
                  <a:pt x="2728995" y="1490630"/>
                  <a:pt x="2769294" y="1530929"/>
                  <a:pt x="2819005" y="1530929"/>
                </a:cubicBezTo>
                <a:cubicBezTo>
                  <a:pt x="2868716" y="1530929"/>
                  <a:pt x="2909015" y="1490630"/>
                  <a:pt x="2909015" y="1440919"/>
                </a:cubicBezTo>
                <a:cubicBezTo>
                  <a:pt x="2909015" y="1391208"/>
                  <a:pt x="2868716" y="1350909"/>
                  <a:pt x="2819005" y="1350909"/>
                </a:cubicBezTo>
                <a:close/>
                <a:moveTo>
                  <a:pt x="2509707" y="1350909"/>
                </a:moveTo>
                <a:cubicBezTo>
                  <a:pt x="2459996" y="1350909"/>
                  <a:pt x="2419697" y="1391208"/>
                  <a:pt x="2419697" y="1440919"/>
                </a:cubicBezTo>
                <a:cubicBezTo>
                  <a:pt x="2419697" y="1490630"/>
                  <a:pt x="2459996" y="1530929"/>
                  <a:pt x="2509707" y="1530929"/>
                </a:cubicBezTo>
                <a:cubicBezTo>
                  <a:pt x="2559418" y="1530929"/>
                  <a:pt x="2599717" y="1490630"/>
                  <a:pt x="2599717" y="1440919"/>
                </a:cubicBezTo>
                <a:cubicBezTo>
                  <a:pt x="2599717" y="1391208"/>
                  <a:pt x="2559418" y="1350909"/>
                  <a:pt x="2509707" y="1350909"/>
                </a:cubicBezTo>
                <a:close/>
                <a:moveTo>
                  <a:pt x="195993" y="1200328"/>
                </a:moveTo>
                <a:lnTo>
                  <a:pt x="2990831" y="1200328"/>
                </a:lnTo>
                <a:cubicBezTo>
                  <a:pt x="3099075" y="1200328"/>
                  <a:pt x="3186824" y="1288077"/>
                  <a:pt x="3186824" y="1396321"/>
                </a:cubicBezTo>
                <a:lnTo>
                  <a:pt x="3186824" y="2180270"/>
                </a:lnTo>
                <a:cubicBezTo>
                  <a:pt x="3186824" y="2288514"/>
                  <a:pt x="3099075" y="2376263"/>
                  <a:pt x="2990831" y="2376263"/>
                </a:cubicBezTo>
                <a:lnTo>
                  <a:pt x="2419697" y="2376263"/>
                </a:lnTo>
                <a:lnTo>
                  <a:pt x="2419697" y="3060919"/>
                </a:lnTo>
                <a:lnTo>
                  <a:pt x="767127" y="3060919"/>
                </a:lnTo>
                <a:lnTo>
                  <a:pt x="767127" y="2376263"/>
                </a:lnTo>
                <a:lnTo>
                  <a:pt x="195993" y="2376263"/>
                </a:lnTo>
                <a:cubicBezTo>
                  <a:pt x="87749" y="2376263"/>
                  <a:pt x="0" y="2288514"/>
                  <a:pt x="0" y="2180270"/>
                </a:cubicBezTo>
                <a:lnTo>
                  <a:pt x="0" y="1396321"/>
                </a:lnTo>
                <a:cubicBezTo>
                  <a:pt x="0" y="1288077"/>
                  <a:pt x="87749" y="1200328"/>
                  <a:pt x="195993" y="1200328"/>
                </a:cubicBezTo>
                <a:close/>
                <a:moveTo>
                  <a:pt x="767127" y="0"/>
                </a:moveTo>
                <a:lnTo>
                  <a:pt x="2419697" y="0"/>
                </a:lnTo>
                <a:lnTo>
                  <a:pt x="2419697" y="190589"/>
                </a:lnTo>
                <a:lnTo>
                  <a:pt x="2565249" y="190589"/>
                </a:lnTo>
                <a:cubicBezTo>
                  <a:pt x="2649419" y="190589"/>
                  <a:pt x="2717652" y="258822"/>
                  <a:pt x="2717652" y="342992"/>
                </a:cubicBezTo>
                <a:lnTo>
                  <a:pt x="2717652" y="1104989"/>
                </a:lnTo>
                <a:lnTo>
                  <a:pt x="2284277" y="1104989"/>
                </a:lnTo>
                <a:lnTo>
                  <a:pt x="2284277" y="1104128"/>
                </a:lnTo>
                <a:lnTo>
                  <a:pt x="2284277" y="190589"/>
                </a:lnTo>
                <a:lnTo>
                  <a:pt x="2284277" y="96523"/>
                </a:lnTo>
                <a:lnTo>
                  <a:pt x="902547" y="96523"/>
                </a:lnTo>
                <a:lnTo>
                  <a:pt x="902547" y="190589"/>
                </a:lnTo>
                <a:lnTo>
                  <a:pt x="902547" y="1104128"/>
                </a:lnTo>
                <a:lnTo>
                  <a:pt x="902547" y="1104989"/>
                </a:lnTo>
                <a:lnTo>
                  <a:pt x="469172" y="1104989"/>
                </a:lnTo>
                <a:lnTo>
                  <a:pt x="469172" y="342992"/>
                </a:lnTo>
                <a:cubicBezTo>
                  <a:pt x="469172" y="258822"/>
                  <a:pt x="537405" y="190589"/>
                  <a:pt x="621575" y="190589"/>
                </a:cubicBezTo>
                <a:lnTo>
                  <a:pt x="767127" y="190589"/>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28" tIns="45714" rIns="91428" bIns="45714" numCol="1" spcCol="0" rtlCol="0" fromWordArt="0" anchor="ctr" anchorCtr="0" forceAA="0" compatLnSpc="1">
            <a:noAutofit/>
          </a:bodyPr>
          <a:lstStyle/>
          <a:p>
            <a:pPr algn="ctr"/>
            <a:endParaRPr lang="ko-KR" altLang="en-US" sz="2700"/>
          </a:p>
        </p:txBody>
      </p:sp>
      <p:sp>
        <p:nvSpPr>
          <p:cNvPr id="81" name="Oval 66"/>
          <p:cNvSpPr/>
          <p:nvPr/>
        </p:nvSpPr>
        <p:spPr>
          <a:xfrm rot="20700000">
            <a:off x="6136736" y="3634973"/>
            <a:ext cx="548609" cy="469927"/>
          </a:xfrm>
          <a:custGeom>
            <a:avLst/>
            <a:gdLst/>
            <a:ahLst/>
            <a:cxnLst/>
            <a:rect l="l" t="t" r="r" b="b"/>
            <a:pathLst>
              <a:path w="2901316" h="2485205">
                <a:moveTo>
                  <a:pt x="2901316" y="8833"/>
                </a:moveTo>
                <a:lnTo>
                  <a:pt x="2885407" y="69738"/>
                </a:lnTo>
                <a:lnTo>
                  <a:pt x="2890344" y="71061"/>
                </a:lnTo>
                <a:lnTo>
                  <a:pt x="2331295" y="2157461"/>
                </a:lnTo>
                <a:lnTo>
                  <a:pt x="2322295" y="2155049"/>
                </a:lnTo>
                <a:cubicBezTo>
                  <a:pt x="2311779" y="2339141"/>
                  <a:pt x="2127696" y="2485205"/>
                  <a:pt x="1902404" y="2485205"/>
                </a:cubicBezTo>
                <a:cubicBezTo>
                  <a:pt x="1669201" y="2485205"/>
                  <a:pt x="1480151" y="2328701"/>
                  <a:pt x="1480150" y="2135644"/>
                </a:cubicBezTo>
                <a:cubicBezTo>
                  <a:pt x="1480150" y="1942587"/>
                  <a:pt x="1669200" y="1786083"/>
                  <a:pt x="1902404" y="1786083"/>
                </a:cubicBezTo>
                <a:cubicBezTo>
                  <a:pt x="2026046" y="1786083"/>
                  <a:pt x="2137276" y="1830075"/>
                  <a:pt x="2213623" y="1901150"/>
                </a:cubicBezTo>
                <a:lnTo>
                  <a:pt x="2586815" y="508378"/>
                </a:lnTo>
                <a:lnTo>
                  <a:pt x="1283297" y="508378"/>
                </a:lnTo>
                <a:lnTo>
                  <a:pt x="847984" y="2132988"/>
                </a:lnTo>
                <a:lnTo>
                  <a:pt x="841776" y="2131324"/>
                </a:lnTo>
                <a:cubicBezTo>
                  <a:pt x="829584" y="2314002"/>
                  <a:pt x="646295" y="2458448"/>
                  <a:pt x="422254" y="2458448"/>
                </a:cubicBezTo>
                <a:cubicBezTo>
                  <a:pt x="189051" y="2458448"/>
                  <a:pt x="1" y="2301944"/>
                  <a:pt x="0" y="2108887"/>
                </a:cubicBezTo>
                <a:cubicBezTo>
                  <a:pt x="0" y="1915830"/>
                  <a:pt x="189051" y="1759326"/>
                  <a:pt x="422255" y="1759326"/>
                </a:cubicBezTo>
                <a:cubicBezTo>
                  <a:pt x="544771" y="1759326"/>
                  <a:pt x="655100" y="1802522"/>
                  <a:pt x="731465" y="1872378"/>
                </a:cubicBezTo>
                <a:lnTo>
                  <a:pt x="1233167" y="0"/>
                </a:lnTo>
                <a:lnTo>
                  <a:pt x="1266129" y="8833"/>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28" tIns="45714" rIns="91428" bIns="45714" numCol="1" spcCol="0" rtlCol="0" fromWordArt="0" anchor="ctr" anchorCtr="0" forceAA="0" compatLnSpc="1">
            <a:noAutofit/>
          </a:bodyPr>
          <a:lstStyle/>
          <a:p>
            <a:pPr algn="ctr"/>
            <a:endParaRPr lang="ko-KR" altLang="en-US" sz="2700"/>
          </a:p>
        </p:txBody>
      </p:sp>
      <p:sp>
        <p:nvSpPr>
          <p:cNvPr id="82" name="Isosceles Triangle 13"/>
          <p:cNvSpPr/>
          <p:nvPr/>
        </p:nvSpPr>
        <p:spPr>
          <a:xfrm rot="10800000">
            <a:off x="5187544" y="5486470"/>
            <a:ext cx="376499" cy="745604"/>
          </a:xfrm>
          <a:custGeom>
            <a:avLst/>
            <a:gdLst/>
            <a:ahLst/>
            <a:cxnLst/>
            <a:rect l="l" t="t" r="r" b="b"/>
            <a:pathLst>
              <a:path w="1613569" h="3195455">
                <a:moveTo>
                  <a:pt x="1348422" y="2012960"/>
                </a:moveTo>
                <a:lnTo>
                  <a:pt x="264249" y="2012960"/>
                </a:lnTo>
                <a:cubicBezTo>
                  <a:pt x="99656" y="1932015"/>
                  <a:pt x="172" y="1814225"/>
                  <a:pt x="0" y="1686651"/>
                </a:cubicBezTo>
                <a:lnTo>
                  <a:pt x="716785" y="1678553"/>
                </a:lnTo>
                <a:lnTo>
                  <a:pt x="716785" y="360000"/>
                </a:lnTo>
                <a:lnTo>
                  <a:pt x="716785" y="355479"/>
                </a:lnTo>
                <a:lnTo>
                  <a:pt x="717916" y="355479"/>
                </a:lnTo>
                <a:lnTo>
                  <a:pt x="806785" y="0"/>
                </a:lnTo>
                <a:lnTo>
                  <a:pt x="895655" y="355479"/>
                </a:lnTo>
                <a:lnTo>
                  <a:pt x="896785" y="355479"/>
                </a:lnTo>
                <a:lnTo>
                  <a:pt x="896785" y="360000"/>
                </a:lnTo>
                <a:lnTo>
                  <a:pt x="896785" y="1676520"/>
                </a:lnTo>
                <a:lnTo>
                  <a:pt x="1612906" y="1668429"/>
                </a:lnTo>
                <a:cubicBezTo>
                  <a:pt x="1622778" y="1802631"/>
                  <a:pt x="1521918" y="1928220"/>
                  <a:pt x="1348422" y="2012960"/>
                </a:cubicBezTo>
                <a:close/>
                <a:moveTo>
                  <a:pt x="1175921" y="2908428"/>
                </a:moveTo>
                <a:lnTo>
                  <a:pt x="437641" y="2908428"/>
                </a:lnTo>
                <a:lnTo>
                  <a:pt x="250570" y="2083962"/>
                </a:lnTo>
                <a:lnTo>
                  <a:pt x="1362992" y="2083962"/>
                </a:lnTo>
                <a:close/>
                <a:moveTo>
                  <a:pt x="1155969" y="3195455"/>
                </a:moveTo>
                <a:lnTo>
                  <a:pt x="457593" y="3195455"/>
                </a:lnTo>
                <a:cubicBezTo>
                  <a:pt x="397940" y="3195455"/>
                  <a:pt x="349581" y="3147096"/>
                  <a:pt x="349581" y="3087443"/>
                </a:cubicBezTo>
                <a:cubicBezTo>
                  <a:pt x="349581" y="3027790"/>
                  <a:pt x="397940" y="2979431"/>
                  <a:pt x="457593" y="2979431"/>
                </a:cubicBezTo>
                <a:lnTo>
                  <a:pt x="1155969" y="2979431"/>
                </a:lnTo>
                <a:cubicBezTo>
                  <a:pt x="1215622" y="2979431"/>
                  <a:pt x="1263981" y="3027790"/>
                  <a:pt x="1263981" y="3087443"/>
                </a:cubicBezTo>
                <a:cubicBezTo>
                  <a:pt x="1263981" y="3147096"/>
                  <a:pt x="1215622" y="3195455"/>
                  <a:pt x="1155969" y="3195455"/>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28" tIns="45714" rIns="91428" bIns="45714" numCol="1" spcCol="0" rtlCol="0" fromWordArt="0" anchor="ctr" anchorCtr="0" forceAA="0" compatLnSpc="1">
            <a:noAutofit/>
          </a:bodyPr>
          <a:lstStyle/>
          <a:p>
            <a:pPr algn="ctr"/>
            <a:endParaRPr lang="ko-KR" altLang="en-US" sz="2700"/>
          </a:p>
        </p:txBody>
      </p:sp>
      <p:sp>
        <p:nvSpPr>
          <p:cNvPr id="83" name="Smiley Face 14"/>
          <p:cNvSpPr/>
          <p:nvPr/>
        </p:nvSpPr>
        <p:spPr>
          <a:xfrm>
            <a:off x="7616050" y="5579340"/>
            <a:ext cx="559861" cy="559861"/>
          </a:xfrm>
          <a:custGeom>
            <a:avLst/>
            <a:gdLst/>
            <a:ahLst/>
            <a:cxnLst/>
            <a:rect l="l" t="t" r="r" b="b"/>
            <a:pathLst>
              <a:path w="3240000" h="3240000">
                <a:moveTo>
                  <a:pt x="2026698" y="2215122"/>
                </a:moveTo>
                <a:cubicBezTo>
                  <a:pt x="1959656" y="2378616"/>
                  <a:pt x="1801229" y="2486070"/>
                  <a:pt x="1624533" y="2487892"/>
                </a:cubicBezTo>
                <a:cubicBezTo>
                  <a:pt x="1447837" y="2489714"/>
                  <a:pt x="1287227" y="2385551"/>
                  <a:pt x="1216828" y="2223474"/>
                </a:cubicBezTo>
                <a:lnTo>
                  <a:pt x="1039110" y="2300667"/>
                </a:lnTo>
                <a:cubicBezTo>
                  <a:pt x="1140541" y="2534187"/>
                  <a:pt x="1371947" y="2684266"/>
                  <a:pt x="1626531" y="2681641"/>
                </a:cubicBezTo>
                <a:cubicBezTo>
                  <a:pt x="1881115" y="2679016"/>
                  <a:pt x="2109376" y="2524196"/>
                  <a:pt x="2205970" y="2288634"/>
                </a:cubicBezTo>
                <a:close/>
                <a:moveTo>
                  <a:pt x="2165423" y="986226"/>
                </a:moveTo>
                <a:cubicBezTo>
                  <a:pt x="2072622" y="986226"/>
                  <a:pt x="1997392" y="1061456"/>
                  <a:pt x="1997392" y="1154257"/>
                </a:cubicBezTo>
                <a:cubicBezTo>
                  <a:pt x="1997392" y="1247058"/>
                  <a:pt x="2072622" y="1322288"/>
                  <a:pt x="2165423" y="1322288"/>
                </a:cubicBezTo>
                <a:cubicBezTo>
                  <a:pt x="2258224" y="1322288"/>
                  <a:pt x="2333454" y="1247058"/>
                  <a:pt x="2333454" y="1154257"/>
                </a:cubicBezTo>
                <a:cubicBezTo>
                  <a:pt x="2333454" y="1061456"/>
                  <a:pt x="2258224" y="986226"/>
                  <a:pt x="2165423" y="986226"/>
                </a:cubicBezTo>
                <a:close/>
                <a:moveTo>
                  <a:pt x="1107401" y="986226"/>
                </a:moveTo>
                <a:cubicBezTo>
                  <a:pt x="1014600" y="986226"/>
                  <a:pt x="939370" y="1061456"/>
                  <a:pt x="939370" y="1154257"/>
                </a:cubicBezTo>
                <a:cubicBezTo>
                  <a:pt x="939370" y="1247058"/>
                  <a:pt x="1014600" y="1322288"/>
                  <a:pt x="1107401" y="1322288"/>
                </a:cubicBezTo>
                <a:cubicBezTo>
                  <a:pt x="1200202" y="1322288"/>
                  <a:pt x="1275432" y="1247058"/>
                  <a:pt x="1275432" y="1154257"/>
                </a:cubicBezTo>
                <a:cubicBezTo>
                  <a:pt x="1275432" y="1061456"/>
                  <a:pt x="1200202" y="986226"/>
                  <a:pt x="1107401" y="986226"/>
                </a:cubicBezTo>
                <a:close/>
                <a:moveTo>
                  <a:pt x="1620000" y="0"/>
                </a:moveTo>
                <a:lnTo>
                  <a:pt x="1785636" y="8364"/>
                </a:lnTo>
                <a:lnTo>
                  <a:pt x="1946487" y="32913"/>
                </a:lnTo>
                <a:lnTo>
                  <a:pt x="2101738" y="72832"/>
                </a:lnTo>
                <a:lnTo>
                  <a:pt x="2250577" y="127308"/>
                </a:lnTo>
                <a:lnTo>
                  <a:pt x="2392188" y="195525"/>
                </a:lnTo>
                <a:lnTo>
                  <a:pt x="2525757" y="276671"/>
                </a:lnTo>
                <a:lnTo>
                  <a:pt x="2650470" y="369929"/>
                </a:lnTo>
                <a:lnTo>
                  <a:pt x="2765513" y="474487"/>
                </a:lnTo>
                <a:lnTo>
                  <a:pt x="2870071" y="589530"/>
                </a:lnTo>
                <a:lnTo>
                  <a:pt x="2963329" y="714243"/>
                </a:lnTo>
                <a:lnTo>
                  <a:pt x="3044475" y="847812"/>
                </a:lnTo>
                <a:lnTo>
                  <a:pt x="3112693" y="989423"/>
                </a:lnTo>
                <a:lnTo>
                  <a:pt x="3167168" y="1138262"/>
                </a:lnTo>
                <a:lnTo>
                  <a:pt x="3207088" y="1293514"/>
                </a:lnTo>
                <a:lnTo>
                  <a:pt x="3231636" y="1454365"/>
                </a:lnTo>
                <a:lnTo>
                  <a:pt x="3240000" y="1620000"/>
                </a:lnTo>
                <a:lnTo>
                  <a:pt x="3231636" y="1785636"/>
                </a:lnTo>
                <a:lnTo>
                  <a:pt x="3207088" y="1946487"/>
                </a:lnTo>
                <a:lnTo>
                  <a:pt x="3167168" y="2101739"/>
                </a:lnTo>
                <a:lnTo>
                  <a:pt x="3112693" y="2250577"/>
                </a:lnTo>
                <a:lnTo>
                  <a:pt x="3044475" y="2392188"/>
                </a:lnTo>
                <a:lnTo>
                  <a:pt x="2963329" y="2525758"/>
                </a:lnTo>
                <a:lnTo>
                  <a:pt x="2870071" y="2650471"/>
                </a:lnTo>
                <a:lnTo>
                  <a:pt x="2765513" y="2765513"/>
                </a:lnTo>
                <a:lnTo>
                  <a:pt x="2650470" y="2870071"/>
                </a:lnTo>
                <a:lnTo>
                  <a:pt x="2525757" y="2963330"/>
                </a:lnTo>
                <a:lnTo>
                  <a:pt x="2392188" y="3044475"/>
                </a:lnTo>
                <a:lnTo>
                  <a:pt x="2250577" y="3112693"/>
                </a:lnTo>
                <a:lnTo>
                  <a:pt x="2101738" y="3167168"/>
                </a:lnTo>
                <a:lnTo>
                  <a:pt x="1946487" y="3207088"/>
                </a:lnTo>
                <a:lnTo>
                  <a:pt x="1785636" y="3231636"/>
                </a:lnTo>
                <a:cubicBezTo>
                  <a:pt x="1731176" y="3237167"/>
                  <a:pt x="1675919" y="3240000"/>
                  <a:pt x="1620000" y="3240000"/>
                </a:cubicBezTo>
                <a:cubicBezTo>
                  <a:pt x="1508162" y="3240000"/>
                  <a:pt x="1398972" y="3228667"/>
                  <a:pt x="1293514" y="3207088"/>
                </a:cubicBezTo>
                <a:cubicBezTo>
                  <a:pt x="1240785" y="3196298"/>
                  <a:pt x="1188989" y="3182946"/>
                  <a:pt x="1138262" y="3167168"/>
                </a:cubicBezTo>
                <a:cubicBezTo>
                  <a:pt x="1087535" y="3151390"/>
                  <a:pt x="1037877" y="3133187"/>
                  <a:pt x="989423" y="3112693"/>
                </a:cubicBezTo>
                <a:cubicBezTo>
                  <a:pt x="940970" y="3092198"/>
                  <a:pt x="893721" y="3069414"/>
                  <a:pt x="847812" y="3044475"/>
                </a:cubicBezTo>
                <a:cubicBezTo>
                  <a:pt x="801903" y="3019536"/>
                  <a:pt x="757335" y="2992442"/>
                  <a:pt x="714243" y="2963330"/>
                </a:cubicBezTo>
                <a:cubicBezTo>
                  <a:pt x="671151" y="2934217"/>
                  <a:pt x="629534" y="2903086"/>
                  <a:pt x="589530" y="2870071"/>
                </a:cubicBezTo>
                <a:cubicBezTo>
                  <a:pt x="549525" y="2837056"/>
                  <a:pt x="511132" y="2802158"/>
                  <a:pt x="474487" y="2765513"/>
                </a:cubicBezTo>
                <a:cubicBezTo>
                  <a:pt x="437842" y="2728868"/>
                  <a:pt x="402944" y="2690475"/>
                  <a:pt x="369929" y="2650471"/>
                </a:cubicBezTo>
                <a:cubicBezTo>
                  <a:pt x="336915" y="2610466"/>
                  <a:pt x="305783" y="2568850"/>
                  <a:pt x="276671" y="2525758"/>
                </a:cubicBezTo>
                <a:cubicBezTo>
                  <a:pt x="247558" y="2482665"/>
                  <a:pt x="220464" y="2438097"/>
                  <a:pt x="195525" y="2392188"/>
                </a:cubicBezTo>
                <a:cubicBezTo>
                  <a:pt x="170586" y="2346280"/>
                  <a:pt x="147802" y="2299031"/>
                  <a:pt x="127308" y="2250577"/>
                </a:cubicBezTo>
                <a:cubicBezTo>
                  <a:pt x="106814" y="2202124"/>
                  <a:pt x="88610" y="2152466"/>
                  <a:pt x="72832" y="2101739"/>
                </a:cubicBezTo>
                <a:cubicBezTo>
                  <a:pt x="57054" y="2051012"/>
                  <a:pt x="43703" y="1999216"/>
                  <a:pt x="32913" y="1946487"/>
                </a:cubicBezTo>
                <a:cubicBezTo>
                  <a:pt x="22123" y="1893758"/>
                  <a:pt x="13895" y="1840095"/>
                  <a:pt x="8364" y="1785636"/>
                </a:cubicBezTo>
                <a:cubicBezTo>
                  <a:pt x="2833" y="1731176"/>
                  <a:pt x="0" y="1675919"/>
                  <a:pt x="0" y="1620000"/>
                </a:cubicBezTo>
                <a:cubicBezTo>
                  <a:pt x="0" y="1508163"/>
                  <a:pt x="11333" y="1398972"/>
                  <a:pt x="32913" y="1293514"/>
                </a:cubicBezTo>
                <a:cubicBezTo>
                  <a:pt x="43703" y="1240785"/>
                  <a:pt x="57054" y="1188989"/>
                  <a:pt x="72832" y="1138262"/>
                </a:cubicBezTo>
                <a:cubicBezTo>
                  <a:pt x="88610" y="1087535"/>
                  <a:pt x="106814" y="1037877"/>
                  <a:pt x="127308" y="989423"/>
                </a:cubicBezTo>
                <a:cubicBezTo>
                  <a:pt x="147802" y="940970"/>
                  <a:pt x="170586" y="893721"/>
                  <a:pt x="195525" y="847812"/>
                </a:cubicBezTo>
                <a:cubicBezTo>
                  <a:pt x="220464" y="801904"/>
                  <a:pt x="247558" y="757335"/>
                  <a:pt x="276671" y="714243"/>
                </a:cubicBezTo>
                <a:cubicBezTo>
                  <a:pt x="305783" y="671151"/>
                  <a:pt x="336915" y="629534"/>
                  <a:pt x="369929" y="589530"/>
                </a:cubicBezTo>
                <a:cubicBezTo>
                  <a:pt x="402944" y="549525"/>
                  <a:pt x="437842" y="511133"/>
                  <a:pt x="474487" y="474487"/>
                </a:cubicBezTo>
                <a:cubicBezTo>
                  <a:pt x="511132" y="437842"/>
                  <a:pt x="549525" y="402944"/>
                  <a:pt x="589530" y="369929"/>
                </a:cubicBezTo>
                <a:cubicBezTo>
                  <a:pt x="629534" y="336915"/>
                  <a:pt x="671151" y="305783"/>
                  <a:pt x="714243" y="276671"/>
                </a:cubicBezTo>
                <a:cubicBezTo>
                  <a:pt x="757335" y="247558"/>
                  <a:pt x="801903" y="220465"/>
                  <a:pt x="847812" y="195525"/>
                </a:cubicBezTo>
                <a:cubicBezTo>
                  <a:pt x="893721" y="170586"/>
                  <a:pt x="940970" y="147802"/>
                  <a:pt x="989423" y="127308"/>
                </a:cubicBezTo>
                <a:cubicBezTo>
                  <a:pt x="1037877" y="106814"/>
                  <a:pt x="1087535" y="88610"/>
                  <a:pt x="1138262" y="72832"/>
                </a:cubicBezTo>
                <a:cubicBezTo>
                  <a:pt x="1188989" y="57054"/>
                  <a:pt x="1240785" y="43703"/>
                  <a:pt x="1293514" y="32913"/>
                </a:cubicBezTo>
                <a:cubicBezTo>
                  <a:pt x="1346243" y="22123"/>
                  <a:pt x="1399905" y="13895"/>
                  <a:pt x="1454365" y="8364"/>
                </a:cubicBezTo>
                <a:cubicBezTo>
                  <a:pt x="1508824" y="2833"/>
                  <a:pt x="1564081" y="0"/>
                  <a:pt x="162000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28" tIns="45714" rIns="91428" bIns="45714" numCol="1" spcCol="0" rtlCol="0" fromWordArt="0" anchor="ctr" anchorCtr="0" forceAA="0" compatLnSpc="1">
            <a:noAutofit/>
          </a:bodyPr>
          <a:lstStyle/>
          <a:p>
            <a:pPr algn="ctr"/>
            <a:endParaRPr lang="ko-KR" altLang="en-US" sz="2700"/>
          </a:p>
        </p:txBody>
      </p:sp>
      <p:sp>
        <p:nvSpPr>
          <p:cNvPr id="84" name="Smiley Face 12"/>
          <p:cNvSpPr/>
          <p:nvPr/>
        </p:nvSpPr>
        <p:spPr>
          <a:xfrm>
            <a:off x="10159299" y="5579340"/>
            <a:ext cx="559861" cy="559861"/>
          </a:xfrm>
          <a:custGeom>
            <a:avLst/>
            <a:gdLst/>
            <a:ahLst/>
            <a:cxnLst/>
            <a:rect l="l" t="t" r="r" b="b"/>
            <a:pathLst>
              <a:path w="3240000" h="3240000">
                <a:moveTo>
                  <a:pt x="1613470" y="2077417"/>
                </a:moveTo>
                <a:cubicBezTo>
                  <a:pt x="1358886" y="2080042"/>
                  <a:pt x="1130625" y="2234862"/>
                  <a:pt x="1034031" y="2470424"/>
                </a:cubicBezTo>
                <a:lnTo>
                  <a:pt x="1213303" y="2543936"/>
                </a:lnTo>
                <a:cubicBezTo>
                  <a:pt x="1280345" y="2380442"/>
                  <a:pt x="1438772" y="2272988"/>
                  <a:pt x="1615468" y="2271166"/>
                </a:cubicBezTo>
                <a:cubicBezTo>
                  <a:pt x="1792164" y="2269344"/>
                  <a:pt x="1952774" y="2373507"/>
                  <a:pt x="2023173" y="2535584"/>
                </a:cubicBezTo>
                <a:lnTo>
                  <a:pt x="2200891" y="2458391"/>
                </a:lnTo>
                <a:cubicBezTo>
                  <a:pt x="2099460" y="2224871"/>
                  <a:pt x="1868054" y="2074792"/>
                  <a:pt x="1613470" y="2077417"/>
                </a:cubicBezTo>
                <a:close/>
                <a:moveTo>
                  <a:pt x="2165423" y="986226"/>
                </a:moveTo>
                <a:cubicBezTo>
                  <a:pt x="2072622" y="986226"/>
                  <a:pt x="1997392" y="1061456"/>
                  <a:pt x="1997392" y="1154257"/>
                </a:cubicBezTo>
                <a:cubicBezTo>
                  <a:pt x="1997392" y="1247058"/>
                  <a:pt x="2072622" y="1322288"/>
                  <a:pt x="2165423" y="1322288"/>
                </a:cubicBezTo>
                <a:cubicBezTo>
                  <a:pt x="2258224" y="1322288"/>
                  <a:pt x="2333454" y="1247058"/>
                  <a:pt x="2333454" y="1154257"/>
                </a:cubicBezTo>
                <a:cubicBezTo>
                  <a:pt x="2333454" y="1061456"/>
                  <a:pt x="2258224" y="986226"/>
                  <a:pt x="2165423" y="986226"/>
                </a:cubicBezTo>
                <a:close/>
                <a:moveTo>
                  <a:pt x="1107401" y="986226"/>
                </a:moveTo>
                <a:cubicBezTo>
                  <a:pt x="1014600" y="986226"/>
                  <a:pt x="939370" y="1061456"/>
                  <a:pt x="939370" y="1154257"/>
                </a:cubicBezTo>
                <a:cubicBezTo>
                  <a:pt x="939370" y="1247058"/>
                  <a:pt x="1014600" y="1322288"/>
                  <a:pt x="1107401" y="1322288"/>
                </a:cubicBezTo>
                <a:cubicBezTo>
                  <a:pt x="1200202" y="1322288"/>
                  <a:pt x="1275432" y="1247058"/>
                  <a:pt x="1275432" y="1154257"/>
                </a:cubicBezTo>
                <a:cubicBezTo>
                  <a:pt x="1275432" y="1061456"/>
                  <a:pt x="1200202" y="986226"/>
                  <a:pt x="1107401" y="986226"/>
                </a:cubicBezTo>
                <a:close/>
                <a:moveTo>
                  <a:pt x="1620000" y="0"/>
                </a:moveTo>
                <a:lnTo>
                  <a:pt x="1785636" y="8364"/>
                </a:lnTo>
                <a:lnTo>
                  <a:pt x="1946487" y="32913"/>
                </a:lnTo>
                <a:lnTo>
                  <a:pt x="2101739" y="72832"/>
                </a:lnTo>
                <a:lnTo>
                  <a:pt x="2250577" y="127308"/>
                </a:lnTo>
                <a:lnTo>
                  <a:pt x="2392188" y="195525"/>
                </a:lnTo>
                <a:lnTo>
                  <a:pt x="2525758" y="276671"/>
                </a:lnTo>
                <a:lnTo>
                  <a:pt x="2650471" y="369929"/>
                </a:lnTo>
                <a:lnTo>
                  <a:pt x="2765513" y="474487"/>
                </a:lnTo>
                <a:lnTo>
                  <a:pt x="2870071" y="589530"/>
                </a:lnTo>
                <a:lnTo>
                  <a:pt x="2963330" y="714243"/>
                </a:lnTo>
                <a:lnTo>
                  <a:pt x="3044475" y="847812"/>
                </a:lnTo>
                <a:lnTo>
                  <a:pt x="3112693" y="989423"/>
                </a:lnTo>
                <a:lnTo>
                  <a:pt x="3167168" y="1138262"/>
                </a:lnTo>
                <a:lnTo>
                  <a:pt x="3207088" y="1293514"/>
                </a:lnTo>
                <a:lnTo>
                  <a:pt x="3231636" y="1454365"/>
                </a:lnTo>
                <a:lnTo>
                  <a:pt x="3240000" y="1620000"/>
                </a:lnTo>
                <a:lnTo>
                  <a:pt x="3231636" y="1785636"/>
                </a:lnTo>
                <a:lnTo>
                  <a:pt x="3207088" y="1946487"/>
                </a:lnTo>
                <a:lnTo>
                  <a:pt x="3167168" y="2101739"/>
                </a:lnTo>
                <a:lnTo>
                  <a:pt x="3112693" y="2250577"/>
                </a:lnTo>
                <a:lnTo>
                  <a:pt x="3044475" y="2392188"/>
                </a:lnTo>
                <a:lnTo>
                  <a:pt x="2963330" y="2525758"/>
                </a:lnTo>
                <a:lnTo>
                  <a:pt x="2870071" y="2650471"/>
                </a:lnTo>
                <a:lnTo>
                  <a:pt x="2765513" y="2765513"/>
                </a:lnTo>
                <a:lnTo>
                  <a:pt x="2650471" y="2870071"/>
                </a:lnTo>
                <a:lnTo>
                  <a:pt x="2525758" y="2963330"/>
                </a:lnTo>
                <a:lnTo>
                  <a:pt x="2392188" y="3044475"/>
                </a:lnTo>
                <a:lnTo>
                  <a:pt x="2250577" y="3112693"/>
                </a:lnTo>
                <a:lnTo>
                  <a:pt x="2101739" y="3167168"/>
                </a:lnTo>
                <a:lnTo>
                  <a:pt x="1946487" y="3207088"/>
                </a:lnTo>
                <a:lnTo>
                  <a:pt x="1785636" y="3231636"/>
                </a:lnTo>
                <a:cubicBezTo>
                  <a:pt x="1731176" y="3237167"/>
                  <a:pt x="1675919" y="3240000"/>
                  <a:pt x="1620000" y="3240000"/>
                </a:cubicBezTo>
                <a:cubicBezTo>
                  <a:pt x="1508163" y="3240000"/>
                  <a:pt x="1398972" y="3228667"/>
                  <a:pt x="1293514" y="3207088"/>
                </a:cubicBezTo>
                <a:cubicBezTo>
                  <a:pt x="1240785" y="3196298"/>
                  <a:pt x="1188989" y="3182946"/>
                  <a:pt x="1138262" y="3167168"/>
                </a:cubicBezTo>
                <a:cubicBezTo>
                  <a:pt x="1087535" y="3151390"/>
                  <a:pt x="1037877" y="3133187"/>
                  <a:pt x="989423" y="3112693"/>
                </a:cubicBezTo>
                <a:cubicBezTo>
                  <a:pt x="940970" y="3092198"/>
                  <a:pt x="893721" y="3069414"/>
                  <a:pt x="847812" y="3044475"/>
                </a:cubicBezTo>
                <a:cubicBezTo>
                  <a:pt x="801904" y="3019536"/>
                  <a:pt x="757335" y="2992442"/>
                  <a:pt x="714243" y="2963330"/>
                </a:cubicBezTo>
                <a:cubicBezTo>
                  <a:pt x="671151" y="2934217"/>
                  <a:pt x="629534" y="2903086"/>
                  <a:pt x="589530" y="2870071"/>
                </a:cubicBezTo>
                <a:cubicBezTo>
                  <a:pt x="549525" y="2837056"/>
                  <a:pt x="511133" y="2802158"/>
                  <a:pt x="474487" y="2765513"/>
                </a:cubicBezTo>
                <a:cubicBezTo>
                  <a:pt x="437842" y="2728868"/>
                  <a:pt x="402944" y="2690475"/>
                  <a:pt x="369930" y="2650471"/>
                </a:cubicBezTo>
                <a:cubicBezTo>
                  <a:pt x="336915" y="2610466"/>
                  <a:pt x="305783" y="2568850"/>
                  <a:pt x="276671" y="2525758"/>
                </a:cubicBezTo>
                <a:cubicBezTo>
                  <a:pt x="247558" y="2482665"/>
                  <a:pt x="220465" y="2438097"/>
                  <a:pt x="195526" y="2392188"/>
                </a:cubicBezTo>
                <a:cubicBezTo>
                  <a:pt x="170586" y="2346280"/>
                  <a:pt x="147802" y="2299031"/>
                  <a:pt x="127308" y="2250577"/>
                </a:cubicBezTo>
                <a:cubicBezTo>
                  <a:pt x="106814" y="2202124"/>
                  <a:pt x="88610" y="2152466"/>
                  <a:pt x="72832" y="2101739"/>
                </a:cubicBezTo>
                <a:cubicBezTo>
                  <a:pt x="57055" y="2051012"/>
                  <a:pt x="43703" y="1999216"/>
                  <a:pt x="32913" y="1946487"/>
                </a:cubicBezTo>
                <a:cubicBezTo>
                  <a:pt x="22123" y="1893758"/>
                  <a:pt x="13895" y="1840095"/>
                  <a:pt x="8364" y="1785636"/>
                </a:cubicBezTo>
                <a:cubicBezTo>
                  <a:pt x="2833" y="1731176"/>
                  <a:pt x="0" y="1675919"/>
                  <a:pt x="0" y="1620000"/>
                </a:cubicBezTo>
                <a:cubicBezTo>
                  <a:pt x="0" y="1508163"/>
                  <a:pt x="11333" y="1398972"/>
                  <a:pt x="32913" y="1293514"/>
                </a:cubicBezTo>
                <a:cubicBezTo>
                  <a:pt x="43703" y="1240785"/>
                  <a:pt x="57055" y="1188989"/>
                  <a:pt x="72832" y="1138262"/>
                </a:cubicBezTo>
                <a:cubicBezTo>
                  <a:pt x="88610" y="1087535"/>
                  <a:pt x="106814" y="1037877"/>
                  <a:pt x="127308" y="989423"/>
                </a:cubicBezTo>
                <a:cubicBezTo>
                  <a:pt x="147802" y="940970"/>
                  <a:pt x="170586" y="893721"/>
                  <a:pt x="195526" y="847812"/>
                </a:cubicBezTo>
                <a:cubicBezTo>
                  <a:pt x="220465" y="801904"/>
                  <a:pt x="247558" y="757335"/>
                  <a:pt x="276671" y="714243"/>
                </a:cubicBezTo>
                <a:cubicBezTo>
                  <a:pt x="305783" y="671151"/>
                  <a:pt x="336915" y="629534"/>
                  <a:pt x="369930" y="589530"/>
                </a:cubicBezTo>
                <a:cubicBezTo>
                  <a:pt x="402944" y="549525"/>
                  <a:pt x="437842" y="511133"/>
                  <a:pt x="474487" y="474487"/>
                </a:cubicBezTo>
                <a:cubicBezTo>
                  <a:pt x="511133" y="437842"/>
                  <a:pt x="549525" y="402944"/>
                  <a:pt x="589530" y="369929"/>
                </a:cubicBezTo>
                <a:cubicBezTo>
                  <a:pt x="629534" y="336915"/>
                  <a:pt x="671151" y="305783"/>
                  <a:pt x="714243" y="276671"/>
                </a:cubicBezTo>
                <a:cubicBezTo>
                  <a:pt x="757335" y="247558"/>
                  <a:pt x="801904" y="220465"/>
                  <a:pt x="847812" y="195525"/>
                </a:cubicBezTo>
                <a:cubicBezTo>
                  <a:pt x="893721" y="170586"/>
                  <a:pt x="940970" y="147802"/>
                  <a:pt x="989423" y="127308"/>
                </a:cubicBezTo>
                <a:cubicBezTo>
                  <a:pt x="1037877" y="106814"/>
                  <a:pt x="1087535" y="88610"/>
                  <a:pt x="1138262" y="72832"/>
                </a:cubicBezTo>
                <a:cubicBezTo>
                  <a:pt x="1188989" y="57054"/>
                  <a:pt x="1240785" y="43703"/>
                  <a:pt x="1293514" y="32913"/>
                </a:cubicBezTo>
                <a:cubicBezTo>
                  <a:pt x="1346243" y="22123"/>
                  <a:pt x="1399905" y="13895"/>
                  <a:pt x="1454365" y="8364"/>
                </a:cubicBezTo>
                <a:cubicBezTo>
                  <a:pt x="1508824" y="2833"/>
                  <a:pt x="1564081" y="0"/>
                  <a:pt x="162000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28" tIns="45714" rIns="91428" bIns="45714" numCol="1" spcCol="0" rtlCol="0" fromWordArt="0" anchor="ctr" anchorCtr="0" forceAA="0" compatLnSpc="1">
            <a:noAutofit/>
          </a:bodyPr>
          <a:lstStyle/>
          <a:p>
            <a:pPr algn="ctr"/>
            <a:endParaRPr lang="ko-KR" altLang="en-US" sz="2700"/>
          </a:p>
        </p:txBody>
      </p:sp>
      <p:sp>
        <p:nvSpPr>
          <p:cNvPr id="85" name="Smiley Face 15"/>
          <p:cNvSpPr/>
          <p:nvPr/>
        </p:nvSpPr>
        <p:spPr>
          <a:xfrm>
            <a:off x="8467892" y="5582411"/>
            <a:ext cx="553720" cy="553720"/>
          </a:xfrm>
          <a:custGeom>
            <a:avLst/>
            <a:gdLst/>
            <a:ahLst/>
            <a:cxnLst/>
            <a:rect l="l" t="t" r="r" b="b"/>
            <a:pathLst>
              <a:path w="3240000" h="3240000">
                <a:moveTo>
                  <a:pt x="2298433" y="2114441"/>
                </a:moveTo>
                <a:lnTo>
                  <a:pt x="1355104" y="2367205"/>
                </a:lnTo>
                <a:lnTo>
                  <a:pt x="1411009" y="2575845"/>
                </a:lnTo>
                <a:lnTo>
                  <a:pt x="2354338" y="2323081"/>
                </a:lnTo>
                <a:close/>
                <a:moveTo>
                  <a:pt x="2165423" y="986226"/>
                </a:moveTo>
                <a:cubicBezTo>
                  <a:pt x="2072622" y="986226"/>
                  <a:pt x="1997392" y="1061456"/>
                  <a:pt x="1997392" y="1154257"/>
                </a:cubicBezTo>
                <a:cubicBezTo>
                  <a:pt x="1997392" y="1247058"/>
                  <a:pt x="2072622" y="1322288"/>
                  <a:pt x="2165423" y="1322288"/>
                </a:cubicBezTo>
                <a:cubicBezTo>
                  <a:pt x="2258224" y="1322288"/>
                  <a:pt x="2333454" y="1247058"/>
                  <a:pt x="2333454" y="1154257"/>
                </a:cubicBezTo>
                <a:cubicBezTo>
                  <a:pt x="2333454" y="1061456"/>
                  <a:pt x="2258224" y="986226"/>
                  <a:pt x="2165423" y="986226"/>
                </a:cubicBezTo>
                <a:close/>
                <a:moveTo>
                  <a:pt x="1107401" y="986226"/>
                </a:moveTo>
                <a:cubicBezTo>
                  <a:pt x="1014600" y="986226"/>
                  <a:pt x="939370" y="1061456"/>
                  <a:pt x="939370" y="1154257"/>
                </a:cubicBezTo>
                <a:cubicBezTo>
                  <a:pt x="939370" y="1247058"/>
                  <a:pt x="1014600" y="1322288"/>
                  <a:pt x="1107401" y="1322288"/>
                </a:cubicBezTo>
                <a:cubicBezTo>
                  <a:pt x="1200202" y="1322288"/>
                  <a:pt x="1275432" y="1247058"/>
                  <a:pt x="1275432" y="1154257"/>
                </a:cubicBezTo>
                <a:cubicBezTo>
                  <a:pt x="1275432" y="1061456"/>
                  <a:pt x="1200202" y="986226"/>
                  <a:pt x="1107401" y="986226"/>
                </a:cubicBezTo>
                <a:close/>
                <a:moveTo>
                  <a:pt x="1620000" y="0"/>
                </a:moveTo>
                <a:lnTo>
                  <a:pt x="1785636" y="8364"/>
                </a:lnTo>
                <a:lnTo>
                  <a:pt x="1946487" y="32913"/>
                </a:lnTo>
                <a:lnTo>
                  <a:pt x="2101738" y="72832"/>
                </a:lnTo>
                <a:lnTo>
                  <a:pt x="2250577" y="127308"/>
                </a:lnTo>
                <a:lnTo>
                  <a:pt x="2392188" y="195525"/>
                </a:lnTo>
                <a:lnTo>
                  <a:pt x="2525757" y="276671"/>
                </a:lnTo>
                <a:lnTo>
                  <a:pt x="2650470" y="369929"/>
                </a:lnTo>
                <a:lnTo>
                  <a:pt x="2765513" y="474487"/>
                </a:lnTo>
                <a:lnTo>
                  <a:pt x="2870071" y="589530"/>
                </a:lnTo>
                <a:lnTo>
                  <a:pt x="2963329" y="714243"/>
                </a:lnTo>
                <a:lnTo>
                  <a:pt x="3044475" y="847812"/>
                </a:lnTo>
                <a:lnTo>
                  <a:pt x="3112693" y="989423"/>
                </a:lnTo>
                <a:lnTo>
                  <a:pt x="3167168" y="1138262"/>
                </a:lnTo>
                <a:lnTo>
                  <a:pt x="3207088" y="1293514"/>
                </a:lnTo>
                <a:lnTo>
                  <a:pt x="3231636" y="1454365"/>
                </a:lnTo>
                <a:lnTo>
                  <a:pt x="3240000" y="1620000"/>
                </a:lnTo>
                <a:lnTo>
                  <a:pt x="3231636" y="1785636"/>
                </a:lnTo>
                <a:lnTo>
                  <a:pt x="3207088" y="1946487"/>
                </a:lnTo>
                <a:lnTo>
                  <a:pt x="3167168" y="2101739"/>
                </a:lnTo>
                <a:lnTo>
                  <a:pt x="3112693" y="2250577"/>
                </a:lnTo>
                <a:lnTo>
                  <a:pt x="3044475" y="2392188"/>
                </a:lnTo>
                <a:lnTo>
                  <a:pt x="2963329" y="2525758"/>
                </a:lnTo>
                <a:lnTo>
                  <a:pt x="2870071" y="2650471"/>
                </a:lnTo>
                <a:lnTo>
                  <a:pt x="2765513" y="2765513"/>
                </a:lnTo>
                <a:lnTo>
                  <a:pt x="2650470" y="2870071"/>
                </a:lnTo>
                <a:lnTo>
                  <a:pt x="2525757" y="2963330"/>
                </a:lnTo>
                <a:lnTo>
                  <a:pt x="2392188" y="3044475"/>
                </a:lnTo>
                <a:lnTo>
                  <a:pt x="2250577" y="3112693"/>
                </a:lnTo>
                <a:lnTo>
                  <a:pt x="2101738" y="3167168"/>
                </a:lnTo>
                <a:lnTo>
                  <a:pt x="1946487" y="3207088"/>
                </a:lnTo>
                <a:lnTo>
                  <a:pt x="1785636" y="3231636"/>
                </a:lnTo>
                <a:cubicBezTo>
                  <a:pt x="1731176" y="3237167"/>
                  <a:pt x="1675919" y="3240000"/>
                  <a:pt x="1620000" y="3240000"/>
                </a:cubicBezTo>
                <a:cubicBezTo>
                  <a:pt x="1508162" y="3240000"/>
                  <a:pt x="1398972" y="3228667"/>
                  <a:pt x="1293514" y="3207088"/>
                </a:cubicBezTo>
                <a:cubicBezTo>
                  <a:pt x="1240785" y="3196298"/>
                  <a:pt x="1188989" y="3182946"/>
                  <a:pt x="1138262" y="3167168"/>
                </a:cubicBezTo>
                <a:cubicBezTo>
                  <a:pt x="1087535" y="3151390"/>
                  <a:pt x="1037877" y="3133187"/>
                  <a:pt x="989423" y="3112693"/>
                </a:cubicBezTo>
                <a:cubicBezTo>
                  <a:pt x="940970" y="3092198"/>
                  <a:pt x="893721" y="3069414"/>
                  <a:pt x="847812" y="3044475"/>
                </a:cubicBezTo>
                <a:cubicBezTo>
                  <a:pt x="801903" y="3019536"/>
                  <a:pt x="757335" y="2992442"/>
                  <a:pt x="714243" y="2963330"/>
                </a:cubicBezTo>
                <a:cubicBezTo>
                  <a:pt x="671151" y="2934217"/>
                  <a:pt x="629534" y="2903086"/>
                  <a:pt x="589530" y="2870071"/>
                </a:cubicBezTo>
                <a:cubicBezTo>
                  <a:pt x="549525" y="2837056"/>
                  <a:pt x="511132" y="2802158"/>
                  <a:pt x="474487" y="2765513"/>
                </a:cubicBezTo>
                <a:cubicBezTo>
                  <a:pt x="437842" y="2728868"/>
                  <a:pt x="402944" y="2690475"/>
                  <a:pt x="369929" y="2650471"/>
                </a:cubicBezTo>
                <a:cubicBezTo>
                  <a:pt x="336915" y="2610466"/>
                  <a:pt x="305783" y="2568850"/>
                  <a:pt x="276671" y="2525758"/>
                </a:cubicBezTo>
                <a:cubicBezTo>
                  <a:pt x="247558" y="2482665"/>
                  <a:pt x="220464" y="2438097"/>
                  <a:pt x="195525" y="2392188"/>
                </a:cubicBezTo>
                <a:cubicBezTo>
                  <a:pt x="170586" y="2346280"/>
                  <a:pt x="147802" y="2299031"/>
                  <a:pt x="127308" y="2250577"/>
                </a:cubicBezTo>
                <a:cubicBezTo>
                  <a:pt x="106814" y="2202124"/>
                  <a:pt x="88610" y="2152466"/>
                  <a:pt x="72832" y="2101739"/>
                </a:cubicBezTo>
                <a:cubicBezTo>
                  <a:pt x="57054" y="2051012"/>
                  <a:pt x="43703" y="1999216"/>
                  <a:pt x="32913" y="1946487"/>
                </a:cubicBezTo>
                <a:cubicBezTo>
                  <a:pt x="22123" y="1893758"/>
                  <a:pt x="13895" y="1840095"/>
                  <a:pt x="8364" y="1785636"/>
                </a:cubicBezTo>
                <a:cubicBezTo>
                  <a:pt x="2833" y="1731176"/>
                  <a:pt x="0" y="1675919"/>
                  <a:pt x="0" y="1620000"/>
                </a:cubicBezTo>
                <a:cubicBezTo>
                  <a:pt x="0" y="1508163"/>
                  <a:pt x="11333" y="1398972"/>
                  <a:pt x="32913" y="1293514"/>
                </a:cubicBezTo>
                <a:cubicBezTo>
                  <a:pt x="43703" y="1240785"/>
                  <a:pt x="57054" y="1188989"/>
                  <a:pt x="72832" y="1138262"/>
                </a:cubicBezTo>
                <a:cubicBezTo>
                  <a:pt x="88610" y="1087535"/>
                  <a:pt x="106814" y="1037877"/>
                  <a:pt x="127308" y="989423"/>
                </a:cubicBezTo>
                <a:cubicBezTo>
                  <a:pt x="147802" y="940970"/>
                  <a:pt x="170586" y="893721"/>
                  <a:pt x="195525" y="847812"/>
                </a:cubicBezTo>
                <a:cubicBezTo>
                  <a:pt x="220464" y="801904"/>
                  <a:pt x="247558" y="757335"/>
                  <a:pt x="276671" y="714243"/>
                </a:cubicBezTo>
                <a:cubicBezTo>
                  <a:pt x="305783" y="671151"/>
                  <a:pt x="336915" y="629534"/>
                  <a:pt x="369929" y="589530"/>
                </a:cubicBezTo>
                <a:cubicBezTo>
                  <a:pt x="402944" y="549525"/>
                  <a:pt x="437842" y="511133"/>
                  <a:pt x="474487" y="474487"/>
                </a:cubicBezTo>
                <a:cubicBezTo>
                  <a:pt x="511132" y="437842"/>
                  <a:pt x="549525" y="402944"/>
                  <a:pt x="589530" y="369929"/>
                </a:cubicBezTo>
                <a:cubicBezTo>
                  <a:pt x="629534" y="336915"/>
                  <a:pt x="671151" y="305783"/>
                  <a:pt x="714243" y="276671"/>
                </a:cubicBezTo>
                <a:cubicBezTo>
                  <a:pt x="757335" y="247558"/>
                  <a:pt x="801903" y="220465"/>
                  <a:pt x="847812" y="195525"/>
                </a:cubicBezTo>
                <a:cubicBezTo>
                  <a:pt x="893721" y="170586"/>
                  <a:pt x="940970" y="147802"/>
                  <a:pt x="989423" y="127308"/>
                </a:cubicBezTo>
                <a:cubicBezTo>
                  <a:pt x="1037877" y="106814"/>
                  <a:pt x="1087535" y="88610"/>
                  <a:pt x="1138262" y="72832"/>
                </a:cubicBezTo>
                <a:cubicBezTo>
                  <a:pt x="1188989" y="57054"/>
                  <a:pt x="1240785" y="43703"/>
                  <a:pt x="1293514" y="32913"/>
                </a:cubicBezTo>
                <a:cubicBezTo>
                  <a:pt x="1346243" y="22123"/>
                  <a:pt x="1399905" y="13895"/>
                  <a:pt x="1454365" y="8364"/>
                </a:cubicBezTo>
                <a:cubicBezTo>
                  <a:pt x="1508824" y="2833"/>
                  <a:pt x="1564081" y="0"/>
                  <a:pt x="162000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28" tIns="45714" rIns="91428" bIns="45714" numCol="1" spcCol="0" rtlCol="0" fromWordArt="0" anchor="ctr" anchorCtr="0" forceAA="0" compatLnSpc="1">
            <a:noAutofit/>
          </a:bodyPr>
          <a:lstStyle/>
          <a:p>
            <a:pPr algn="ctr"/>
            <a:endParaRPr lang="ko-KR" altLang="en-US" sz="2700"/>
          </a:p>
        </p:txBody>
      </p:sp>
      <p:sp>
        <p:nvSpPr>
          <p:cNvPr id="86" name="Oval 37"/>
          <p:cNvSpPr/>
          <p:nvPr/>
        </p:nvSpPr>
        <p:spPr>
          <a:xfrm>
            <a:off x="11011142" y="5575939"/>
            <a:ext cx="566664" cy="566664"/>
          </a:xfrm>
          <a:custGeom>
            <a:avLst/>
            <a:gdLst/>
            <a:ahLst/>
            <a:cxnLst/>
            <a:rect l="l" t="t" r="r" b="b"/>
            <a:pathLst>
              <a:path w="3240000" h="3240000">
                <a:moveTo>
                  <a:pt x="2249999" y="2117384"/>
                </a:moveTo>
                <a:lnTo>
                  <a:pt x="990192" y="2131776"/>
                </a:lnTo>
                <a:cubicBezTo>
                  <a:pt x="998682" y="2476365"/>
                  <a:pt x="1282526" y="2750154"/>
                  <a:pt x="1627197" y="2746216"/>
                </a:cubicBezTo>
                <a:cubicBezTo>
                  <a:pt x="1971867" y="2742279"/>
                  <a:pt x="2249383" y="2462077"/>
                  <a:pt x="2249999" y="2117384"/>
                </a:cubicBezTo>
                <a:close/>
                <a:moveTo>
                  <a:pt x="2505352" y="784338"/>
                </a:moveTo>
                <a:lnTo>
                  <a:pt x="1869332" y="1428843"/>
                </a:lnTo>
                <a:lnTo>
                  <a:pt x="2505352" y="1522122"/>
                </a:lnTo>
                <a:lnTo>
                  <a:pt x="2505352" y="1378597"/>
                </a:lnTo>
                <a:lnTo>
                  <a:pt x="2187887" y="1332038"/>
                </a:lnTo>
                <a:lnTo>
                  <a:pt x="2505352" y="1010338"/>
                </a:lnTo>
                <a:close/>
                <a:moveTo>
                  <a:pt x="734649" y="784338"/>
                </a:moveTo>
                <a:lnTo>
                  <a:pt x="734649" y="1010338"/>
                </a:lnTo>
                <a:lnTo>
                  <a:pt x="1052115" y="1332038"/>
                </a:lnTo>
                <a:lnTo>
                  <a:pt x="734649" y="1378597"/>
                </a:lnTo>
                <a:lnTo>
                  <a:pt x="734649" y="1522122"/>
                </a:lnTo>
                <a:lnTo>
                  <a:pt x="1370670" y="1428843"/>
                </a:ln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7" name="Smiley Face 14"/>
          <p:cNvSpPr/>
          <p:nvPr/>
        </p:nvSpPr>
        <p:spPr>
          <a:xfrm>
            <a:off x="9313595" y="5582411"/>
            <a:ext cx="553720" cy="553720"/>
          </a:xfrm>
          <a:custGeom>
            <a:avLst/>
            <a:gdLst/>
            <a:ahLst/>
            <a:cxnLst/>
            <a:rect l="l" t="t" r="r" b="b"/>
            <a:pathLst>
              <a:path w="3240000" h="3240000">
                <a:moveTo>
                  <a:pt x="2026698" y="2215122"/>
                </a:moveTo>
                <a:cubicBezTo>
                  <a:pt x="1959656" y="2378616"/>
                  <a:pt x="1801229" y="2486070"/>
                  <a:pt x="1624533" y="2487892"/>
                </a:cubicBezTo>
                <a:cubicBezTo>
                  <a:pt x="1447837" y="2489714"/>
                  <a:pt x="1287227" y="2385551"/>
                  <a:pt x="1216828" y="2223474"/>
                </a:cubicBezTo>
                <a:lnTo>
                  <a:pt x="1039110" y="2300667"/>
                </a:lnTo>
                <a:cubicBezTo>
                  <a:pt x="1140541" y="2534187"/>
                  <a:pt x="1371947" y="2684266"/>
                  <a:pt x="1626531" y="2681641"/>
                </a:cubicBezTo>
                <a:cubicBezTo>
                  <a:pt x="1881115" y="2679016"/>
                  <a:pt x="2109376" y="2524196"/>
                  <a:pt x="2205970" y="2288634"/>
                </a:cubicBezTo>
                <a:close/>
                <a:moveTo>
                  <a:pt x="937973" y="986566"/>
                </a:moveTo>
                <a:cubicBezTo>
                  <a:pt x="850807" y="983371"/>
                  <a:pt x="762813" y="1002775"/>
                  <a:pt x="683096" y="1045110"/>
                </a:cubicBezTo>
                <a:cubicBezTo>
                  <a:pt x="523662" y="1129780"/>
                  <a:pt x="421680" y="1293248"/>
                  <a:pt x="415731" y="1473672"/>
                </a:cubicBezTo>
                <a:lnTo>
                  <a:pt x="615852" y="1480270"/>
                </a:lnTo>
                <a:cubicBezTo>
                  <a:pt x="619438" y="1371518"/>
                  <a:pt x="680908" y="1272986"/>
                  <a:pt x="777009" y="1221950"/>
                </a:cubicBezTo>
                <a:cubicBezTo>
                  <a:pt x="873110" y="1170914"/>
                  <a:pt x="989166" y="1175167"/>
                  <a:pt x="1081273" y="1233100"/>
                </a:cubicBezTo>
                <a:cubicBezTo>
                  <a:pt x="1173381" y="1291033"/>
                  <a:pt x="1227475" y="1393800"/>
                  <a:pt x="1223091" y="1502523"/>
                </a:cubicBezTo>
                <a:lnTo>
                  <a:pt x="1423160" y="1510590"/>
                </a:lnTo>
                <a:cubicBezTo>
                  <a:pt x="1430433" y="1330214"/>
                  <a:pt x="1340689" y="1159721"/>
                  <a:pt x="1187880" y="1063608"/>
                </a:cubicBezTo>
                <a:cubicBezTo>
                  <a:pt x="1111476" y="1015552"/>
                  <a:pt x="1025138" y="989760"/>
                  <a:pt x="937973" y="986566"/>
                </a:cubicBezTo>
                <a:close/>
                <a:moveTo>
                  <a:pt x="2306124" y="986566"/>
                </a:moveTo>
                <a:cubicBezTo>
                  <a:pt x="2218958" y="983371"/>
                  <a:pt x="2130964" y="1002775"/>
                  <a:pt x="2051247" y="1045110"/>
                </a:cubicBezTo>
                <a:cubicBezTo>
                  <a:pt x="1891813" y="1129780"/>
                  <a:pt x="1789831" y="1293248"/>
                  <a:pt x="1783882" y="1473672"/>
                </a:cubicBezTo>
                <a:lnTo>
                  <a:pt x="1984003" y="1480270"/>
                </a:lnTo>
                <a:cubicBezTo>
                  <a:pt x="1987589" y="1371518"/>
                  <a:pt x="2049059" y="1272986"/>
                  <a:pt x="2145160" y="1221950"/>
                </a:cubicBezTo>
                <a:cubicBezTo>
                  <a:pt x="2241261" y="1170914"/>
                  <a:pt x="2357317" y="1175167"/>
                  <a:pt x="2449424" y="1233100"/>
                </a:cubicBezTo>
                <a:cubicBezTo>
                  <a:pt x="2541532" y="1291033"/>
                  <a:pt x="2595626" y="1393800"/>
                  <a:pt x="2591242" y="1502523"/>
                </a:cubicBezTo>
                <a:lnTo>
                  <a:pt x="2791311" y="1510590"/>
                </a:lnTo>
                <a:cubicBezTo>
                  <a:pt x="2798584" y="1330214"/>
                  <a:pt x="2708840" y="1159721"/>
                  <a:pt x="2556031" y="1063608"/>
                </a:cubicBezTo>
                <a:cubicBezTo>
                  <a:pt x="2479627" y="1015552"/>
                  <a:pt x="2393289" y="989760"/>
                  <a:pt x="2306124" y="986566"/>
                </a:cubicBezTo>
                <a:close/>
                <a:moveTo>
                  <a:pt x="1620000" y="0"/>
                </a:moveTo>
                <a:lnTo>
                  <a:pt x="1785636" y="8364"/>
                </a:lnTo>
                <a:lnTo>
                  <a:pt x="1946487" y="32913"/>
                </a:lnTo>
                <a:lnTo>
                  <a:pt x="2101738" y="72832"/>
                </a:lnTo>
                <a:lnTo>
                  <a:pt x="2250577" y="127308"/>
                </a:lnTo>
                <a:lnTo>
                  <a:pt x="2392188" y="195525"/>
                </a:lnTo>
                <a:lnTo>
                  <a:pt x="2525757" y="276671"/>
                </a:lnTo>
                <a:lnTo>
                  <a:pt x="2650470" y="369929"/>
                </a:lnTo>
                <a:lnTo>
                  <a:pt x="2765513" y="474487"/>
                </a:lnTo>
                <a:lnTo>
                  <a:pt x="2870071" y="589530"/>
                </a:lnTo>
                <a:lnTo>
                  <a:pt x="2963329" y="714243"/>
                </a:lnTo>
                <a:lnTo>
                  <a:pt x="3044475" y="847812"/>
                </a:lnTo>
                <a:lnTo>
                  <a:pt x="3112693" y="989423"/>
                </a:lnTo>
                <a:lnTo>
                  <a:pt x="3167168" y="1138262"/>
                </a:lnTo>
                <a:lnTo>
                  <a:pt x="3207088" y="1293514"/>
                </a:lnTo>
                <a:lnTo>
                  <a:pt x="3231636" y="1454365"/>
                </a:lnTo>
                <a:lnTo>
                  <a:pt x="3240000" y="1620000"/>
                </a:lnTo>
                <a:lnTo>
                  <a:pt x="3231636" y="1785636"/>
                </a:lnTo>
                <a:lnTo>
                  <a:pt x="3207088" y="1946487"/>
                </a:lnTo>
                <a:lnTo>
                  <a:pt x="3167168" y="2101739"/>
                </a:lnTo>
                <a:lnTo>
                  <a:pt x="3112693" y="2250577"/>
                </a:lnTo>
                <a:lnTo>
                  <a:pt x="3044475" y="2392188"/>
                </a:lnTo>
                <a:lnTo>
                  <a:pt x="2963329" y="2525758"/>
                </a:lnTo>
                <a:lnTo>
                  <a:pt x="2870071" y="2650471"/>
                </a:lnTo>
                <a:lnTo>
                  <a:pt x="2765513" y="2765513"/>
                </a:lnTo>
                <a:lnTo>
                  <a:pt x="2650470" y="2870071"/>
                </a:lnTo>
                <a:lnTo>
                  <a:pt x="2525757" y="2963330"/>
                </a:lnTo>
                <a:lnTo>
                  <a:pt x="2392188" y="3044475"/>
                </a:lnTo>
                <a:lnTo>
                  <a:pt x="2250577" y="3112693"/>
                </a:lnTo>
                <a:lnTo>
                  <a:pt x="2101738" y="3167168"/>
                </a:lnTo>
                <a:lnTo>
                  <a:pt x="1946487" y="3207088"/>
                </a:lnTo>
                <a:lnTo>
                  <a:pt x="1785636" y="3231636"/>
                </a:lnTo>
                <a:cubicBezTo>
                  <a:pt x="1731176" y="3237167"/>
                  <a:pt x="1675919" y="3240000"/>
                  <a:pt x="1620000" y="3240000"/>
                </a:cubicBezTo>
                <a:cubicBezTo>
                  <a:pt x="1508162" y="3240000"/>
                  <a:pt x="1398972" y="3228667"/>
                  <a:pt x="1293514" y="3207088"/>
                </a:cubicBezTo>
                <a:cubicBezTo>
                  <a:pt x="1240785" y="3196298"/>
                  <a:pt x="1188989" y="3182946"/>
                  <a:pt x="1138262" y="3167168"/>
                </a:cubicBezTo>
                <a:cubicBezTo>
                  <a:pt x="1087535" y="3151390"/>
                  <a:pt x="1037877" y="3133187"/>
                  <a:pt x="989423" y="3112693"/>
                </a:cubicBezTo>
                <a:cubicBezTo>
                  <a:pt x="940970" y="3092198"/>
                  <a:pt x="893721" y="3069414"/>
                  <a:pt x="847812" y="3044475"/>
                </a:cubicBezTo>
                <a:cubicBezTo>
                  <a:pt x="801903" y="3019536"/>
                  <a:pt x="757335" y="2992442"/>
                  <a:pt x="714243" y="2963330"/>
                </a:cubicBezTo>
                <a:cubicBezTo>
                  <a:pt x="671151" y="2934217"/>
                  <a:pt x="629534" y="2903086"/>
                  <a:pt x="589530" y="2870071"/>
                </a:cubicBezTo>
                <a:cubicBezTo>
                  <a:pt x="549525" y="2837056"/>
                  <a:pt x="511132" y="2802158"/>
                  <a:pt x="474487" y="2765513"/>
                </a:cubicBezTo>
                <a:cubicBezTo>
                  <a:pt x="437842" y="2728868"/>
                  <a:pt x="402944" y="2690475"/>
                  <a:pt x="369929" y="2650471"/>
                </a:cubicBezTo>
                <a:cubicBezTo>
                  <a:pt x="336915" y="2610466"/>
                  <a:pt x="305783" y="2568850"/>
                  <a:pt x="276671" y="2525758"/>
                </a:cubicBezTo>
                <a:cubicBezTo>
                  <a:pt x="247558" y="2482665"/>
                  <a:pt x="220464" y="2438097"/>
                  <a:pt x="195525" y="2392188"/>
                </a:cubicBezTo>
                <a:cubicBezTo>
                  <a:pt x="170586" y="2346280"/>
                  <a:pt x="147802" y="2299031"/>
                  <a:pt x="127308" y="2250577"/>
                </a:cubicBezTo>
                <a:cubicBezTo>
                  <a:pt x="106814" y="2202124"/>
                  <a:pt x="88610" y="2152466"/>
                  <a:pt x="72832" y="2101739"/>
                </a:cubicBezTo>
                <a:cubicBezTo>
                  <a:pt x="57054" y="2051012"/>
                  <a:pt x="43703" y="1999216"/>
                  <a:pt x="32913" y="1946487"/>
                </a:cubicBezTo>
                <a:cubicBezTo>
                  <a:pt x="22123" y="1893758"/>
                  <a:pt x="13895" y="1840095"/>
                  <a:pt x="8364" y="1785636"/>
                </a:cubicBezTo>
                <a:cubicBezTo>
                  <a:pt x="2833" y="1731176"/>
                  <a:pt x="0" y="1675919"/>
                  <a:pt x="0" y="1620000"/>
                </a:cubicBezTo>
                <a:cubicBezTo>
                  <a:pt x="0" y="1508163"/>
                  <a:pt x="11333" y="1398972"/>
                  <a:pt x="32913" y="1293514"/>
                </a:cubicBezTo>
                <a:cubicBezTo>
                  <a:pt x="43703" y="1240785"/>
                  <a:pt x="57054" y="1188989"/>
                  <a:pt x="72832" y="1138262"/>
                </a:cubicBezTo>
                <a:cubicBezTo>
                  <a:pt x="88610" y="1087535"/>
                  <a:pt x="106814" y="1037877"/>
                  <a:pt x="127308" y="989423"/>
                </a:cubicBezTo>
                <a:cubicBezTo>
                  <a:pt x="147802" y="940970"/>
                  <a:pt x="170586" y="893721"/>
                  <a:pt x="195525" y="847812"/>
                </a:cubicBezTo>
                <a:cubicBezTo>
                  <a:pt x="220464" y="801904"/>
                  <a:pt x="247558" y="757335"/>
                  <a:pt x="276671" y="714243"/>
                </a:cubicBezTo>
                <a:cubicBezTo>
                  <a:pt x="305783" y="671151"/>
                  <a:pt x="336915" y="629534"/>
                  <a:pt x="369929" y="589530"/>
                </a:cubicBezTo>
                <a:cubicBezTo>
                  <a:pt x="402944" y="549525"/>
                  <a:pt x="437842" y="511133"/>
                  <a:pt x="474487" y="474487"/>
                </a:cubicBezTo>
                <a:cubicBezTo>
                  <a:pt x="511132" y="437842"/>
                  <a:pt x="549525" y="402944"/>
                  <a:pt x="589530" y="369929"/>
                </a:cubicBezTo>
                <a:cubicBezTo>
                  <a:pt x="629534" y="336915"/>
                  <a:pt x="671151" y="305783"/>
                  <a:pt x="714243" y="276671"/>
                </a:cubicBezTo>
                <a:cubicBezTo>
                  <a:pt x="757335" y="247558"/>
                  <a:pt x="801903" y="220465"/>
                  <a:pt x="847812" y="195525"/>
                </a:cubicBezTo>
                <a:cubicBezTo>
                  <a:pt x="893721" y="170586"/>
                  <a:pt x="940970" y="147802"/>
                  <a:pt x="989423" y="127308"/>
                </a:cubicBezTo>
                <a:cubicBezTo>
                  <a:pt x="1037877" y="106814"/>
                  <a:pt x="1087535" y="88610"/>
                  <a:pt x="1138262" y="72832"/>
                </a:cubicBezTo>
                <a:cubicBezTo>
                  <a:pt x="1188989" y="57054"/>
                  <a:pt x="1240785" y="43703"/>
                  <a:pt x="1293514" y="32913"/>
                </a:cubicBezTo>
                <a:cubicBezTo>
                  <a:pt x="1346243" y="22123"/>
                  <a:pt x="1399905" y="13895"/>
                  <a:pt x="1454365" y="8364"/>
                </a:cubicBezTo>
                <a:cubicBezTo>
                  <a:pt x="1508824" y="2833"/>
                  <a:pt x="1564081" y="0"/>
                  <a:pt x="162000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28" tIns="45714" rIns="91428" bIns="45714" numCol="1" spcCol="0" rtlCol="0" fromWordArt="0" anchor="ctr" anchorCtr="0" forceAA="0" compatLnSpc="1">
            <a:noAutofit/>
          </a:bodyPr>
          <a:lstStyle/>
          <a:p>
            <a:pPr algn="ctr"/>
            <a:endParaRPr lang="ko-KR" altLang="en-US" sz="2700"/>
          </a:p>
        </p:txBody>
      </p:sp>
      <p:sp>
        <p:nvSpPr>
          <p:cNvPr id="88" name="Rectangle 16"/>
          <p:cNvSpPr/>
          <p:nvPr/>
        </p:nvSpPr>
        <p:spPr>
          <a:xfrm rot="2700000">
            <a:off x="5325004" y="3520933"/>
            <a:ext cx="389339" cy="698012"/>
          </a:xfrm>
          <a:custGeom>
            <a:avLst/>
            <a:gdLst/>
            <a:ahLst/>
            <a:cxnLst/>
            <a:rect l="l" t="t" r="r" b="b"/>
            <a:pathLst>
              <a:path w="2232248" h="4001999">
                <a:moveTo>
                  <a:pt x="1116887" y="0"/>
                </a:moveTo>
                <a:cubicBezTo>
                  <a:pt x="1270748" y="4762"/>
                  <a:pt x="1433283" y="120651"/>
                  <a:pt x="1447291" y="308459"/>
                </a:cubicBezTo>
                <a:cubicBezTo>
                  <a:pt x="1483174" y="544979"/>
                  <a:pt x="1283237" y="603082"/>
                  <a:pt x="1339988" y="887363"/>
                </a:cubicBezTo>
                <a:lnTo>
                  <a:pt x="2232248" y="887363"/>
                </a:lnTo>
                <a:lnTo>
                  <a:pt x="2232248" y="1778237"/>
                </a:lnTo>
                <a:cubicBezTo>
                  <a:pt x="1956566" y="1829261"/>
                  <a:pt x="1897086" y="1634366"/>
                  <a:pt x="1663321" y="1669832"/>
                </a:cubicBezTo>
                <a:cubicBezTo>
                  <a:pt x="1475513" y="1683840"/>
                  <a:pt x="1359624" y="1846375"/>
                  <a:pt x="1354862" y="2000236"/>
                </a:cubicBezTo>
                <a:cubicBezTo>
                  <a:pt x="1358037" y="2135389"/>
                  <a:pt x="1477787" y="2334920"/>
                  <a:pt x="1701420" y="2336507"/>
                </a:cubicBezTo>
                <a:cubicBezTo>
                  <a:pt x="1972077" y="2308709"/>
                  <a:pt x="1932339" y="2176007"/>
                  <a:pt x="2232248" y="2187989"/>
                </a:cubicBezTo>
                <a:lnTo>
                  <a:pt x="2232248" y="3119611"/>
                </a:lnTo>
                <a:lnTo>
                  <a:pt x="1303259" y="3119611"/>
                </a:lnTo>
                <a:cubicBezTo>
                  <a:pt x="1289664" y="3424971"/>
                  <a:pt x="1423682" y="3383289"/>
                  <a:pt x="1451633" y="3655441"/>
                </a:cubicBezTo>
                <a:cubicBezTo>
                  <a:pt x="1450046" y="3879074"/>
                  <a:pt x="1250515" y="3998824"/>
                  <a:pt x="1115362" y="4001999"/>
                </a:cubicBezTo>
                <a:cubicBezTo>
                  <a:pt x="961501" y="3997237"/>
                  <a:pt x="798966" y="3881348"/>
                  <a:pt x="784958" y="3693540"/>
                </a:cubicBezTo>
                <a:cubicBezTo>
                  <a:pt x="749282" y="3458385"/>
                  <a:pt x="946712" y="3399594"/>
                  <a:pt x="892811" y="3119611"/>
                </a:cubicBezTo>
                <a:lnTo>
                  <a:pt x="0" y="3119611"/>
                </a:lnTo>
                <a:lnTo>
                  <a:pt x="0" y="2203607"/>
                </a:lnTo>
                <a:cubicBezTo>
                  <a:pt x="285884" y="2145799"/>
                  <a:pt x="343730" y="2346665"/>
                  <a:pt x="580754" y="2310706"/>
                </a:cubicBezTo>
                <a:cubicBezTo>
                  <a:pt x="768562" y="2296698"/>
                  <a:pt x="884451" y="2134163"/>
                  <a:pt x="889213" y="1980302"/>
                </a:cubicBezTo>
                <a:cubicBezTo>
                  <a:pt x="886038" y="1845149"/>
                  <a:pt x="766288" y="1645618"/>
                  <a:pt x="542655" y="1644031"/>
                </a:cubicBezTo>
                <a:cubicBezTo>
                  <a:pt x="268493" y="1672188"/>
                  <a:pt x="312817" y="1807984"/>
                  <a:pt x="0" y="1792208"/>
                </a:cubicBezTo>
                <a:lnTo>
                  <a:pt x="0" y="887363"/>
                </a:lnTo>
                <a:lnTo>
                  <a:pt x="928847" y="887363"/>
                </a:lnTo>
                <a:cubicBezTo>
                  <a:pt x="944034" y="576570"/>
                  <a:pt x="808718" y="620178"/>
                  <a:pt x="780616" y="346558"/>
                </a:cubicBezTo>
                <a:cubicBezTo>
                  <a:pt x="782203" y="122925"/>
                  <a:pt x="981734" y="3175"/>
                  <a:pt x="1116887"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9" name="Rectangle 9"/>
          <p:cNvSpPr/>
          <p:nvPr/>
        </p:nvSpPr>
        <p:spPr>
          <a:xfrm>
            <a:off x="4400601" y="3546026"/>
            <a:ext cx="527266" cy="493569"/>
          </a:xfrm>
          <a:custGeom>
            <a:avLst/>
            <a:gdLst>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1" fmla="*/ 833935 w 3239999"/>
              <a:gd name="connsiteY0-2" fmla="*/ 22 h 3032924"/>
              <a:gd name="connsiteX1-3" fmla="*/ 1576606 w 3239999"/>
              <a:gd name="connsiteY1-4" fmla="*/ 402054 h 3032924"/>
              <a:gd name="connsiteX2-5" fmla="*/ 1576606 w 3239999"/>
              <a:gd name="connsiteY2-6" fmla="*/ 430441 h 3032924"/>
              <a:gd name="connsiteX3-7" fmla="*/ 1576606 w 3239999"/>
              <a:gd name="connsiteY3-8" fmla="*/ 526981 h 3032924"/>
              <a:gd name="connsiteX4-9" fmla="*/ 1576606 w 3239999"/>
              <a:gd name="connsiteY4-10" fmla="*/ 2765302 h 3032924"/>
              <a:gd name="connsiteX5-11" fmla="*/ 378630 w 3239999"/>
              <a:gd name="connsiteY5-12" fmla="*/ 2472117 h 3032924"/>
              <a:gd name="connsiteX6-13" fmla="*/ 384918 w 3239999"/>
              <a:gd name="connsiteY6-14" fmla="*/ 526981 h 3032924"/>
              <a:gd name="connsiteX7-15" fmla="*/ 239143 w 3239999"/>
              <a:gd name="connsiteY7-16" fmla="*/ 526981 h 3032924"/>
              <a:gd name="connsiteX8-17" fmla="*/ 239143 w 3239999"/>
              <a:gd name="connsiteY8-18" fmla="*/ 2776423 h 3032924"/>
              <a:gd name="connsiteX9-19" fmla="*/ 1576606 w 3239999"/>
              <a:gd name="connsiteY9-20" fmla="*/ 2776423 h 3032924"/>
              <a:gd name="connsiteX10-21" fmla="*/ 1576606 w 3239999"/>
              <a:gd name="connsiteY10-22" fmla="*/ 2778202 h 3032924"/>
              <a:gd name="connsiteX11-23" fmla="*/ 1663394 w 3239999"/>
              <a:gd name="connsiteY11-24" fmla="*/ 2778202 h 3032924"/>
              <a:gd name="connsiteX12-25" fmla="*/ 1663394 w 3239999"/>
              <a:gd name="connsiteY12-26" fmla="*/ 2776423 h 3032924"/>
              <a:gd name="connsiteX13-27" fmla="*/ 3000856 w 3239999"/>
              <a:gd name="connsiteY13-28" fmla="*/ 2776423 h 3032924"/>
              <a:gd name="connsiteX14-29" fmla="*/ 3000856 w 3239999"/>
              <a:gd name="connsiteY14-30" fmla="*/ 526981 h 3032924"/>
              <a:gd name="connsiteX15-31" fmla="*/ 2855082 w 3239999"/>
              <a:gd name="connsiteY15-32" fmla="*/ 526981 h 3032924"/>
              <a:gd name="connsiteX16-33" fmla="*/ 2861369 w 3239999"/>
              <a:gd name="connsiteY16-34" fmla="*/ 2472117 h 3032924"/>
              <a:gd name="connsiteX17-35" fmla="*/ 1663394 w 3239999"/>
              <a:gd name="connsiteY17-36" fmla="*/ 2765302 h 3032924"/>
              <a:gd name="connsiteX18-37" fmla="*/ 1663394 w 3239999"/>
              <a:gd name="connsiteY18-38" fmla="*/ 526981 h 3032924"/>
              <a:gd name="connsiteX19-39" fmla="*/ 1663394 w 3239999"/>
              <a:gd name="connsiteY19-40" fmla="*/ 430441 h 3032924"/>
              <a:gd name="connsiteX20-41" fmla="*/ 1663394 w 3239999"/>
              <a:gd name="connsiteY20-42" fmla="*/ 402054 h 3032924"/>
              <a:gd name="connsiteX21-43" fmla="*/ 2406065 w 3239999"/>
              <a:gd name="connsiteY21-44" fmla="*/ 22 h 3032924"/>
              <a:gd name="connsiteX22-45" fmla="*/ 2853673 w 3239999"/>
              <a:gd name="connsiteY22-46" fmla="*/ 91100 h 3032924"/>
              <a:gd name="connsiteX23-47" fmla="*/ 2854770 w 3239999"/>
              <a:gd name="connsiteY23-48" fmla="*/ 430441 h 3032924"/>
              <a:gd name="connsiteX24-49" fmla="*/ 3120669 w 3239999"/>
              <a:gd name="connsiteY24-50" fmla="*/ 428517 h 3032924"/>
              <a:gd name="connsiteX25-51" fmla="*/ 3120669 w 3239999"/>
              <a:gd name="connsiteY25-52" fmla="*/ 738345 h 3032924"/>
              <a:gd name="connsiteX26-53" fmla="*/ 3239999 w 3239999"/>
              <a:gd name="connsiteY26-54" fmla="*/ 738345 h 3032924"/>
              <a:gd name="connsiteX27-55" fmla="*/ 3239999 w 3239999"/>
              <a:gd name="connsiteY27-56" fmla="*/ 3032924 h 3032924"/>
              <a:gd name="connsiteX28-57" fmla="*/ 0 w 3239999"/>
              <a:gd name="connsiteY28-58" fmla="*/ 3032924 h 3032924"/>
              <a:gd name="connsiteX29-59" fmla="*/ 0 w 3239999"/>
              <a:gd name="connsiteY29-60" fmla="*/ 738345 h 3032924"/>
              <a:gd name="connsiteX30-61" fmla="*/ 102477 w 3239999"/>
              <a:gd name="connsiteY30-62" fmla="*/ 738345 h 3032924"/>
              <a:gd name="connsiteX31-63" fmla="*/ 102477 w 3239999"/>
              <a:gd name="connsiteY31-64" fmla="*/ 428517 h 3032924"/>
              <a:gd name="connsiteX32-65" fmla="*/ 385229 w 3239999"/>
              <a:gd name="connsiteY32-66" fmla="*/ 430441 h 3032924"/>
              <a:gd name="connsiteX33-67" fmla="*/ 386326 w 3239999"/>
              <a:gd name="connsiteY33-68" fmla="*/ 91100 h 3032924"/>
              <a:gd name="connsiteX34-69" fmla="*/ 833935 w 3239999"/>
              <a:gd name="connsiteY34-70" fmla="*/ 22 h 3032924"/>
              <a:gd name="connsiteX0-71" fmla="*/ 833935 w 3239999"/>
              <a:gd name="connsiteY0-72" fmla="*/ 22 h 3032924"/>
              <a:gd name="connsiteX1-73" fmla="*/ 1576606 w 3239999"/>
              <a:gd name="connsiteY1-74" fmla="*/ 402054 h 3032924"/>
              <a:gd name="connsiteX2-75" fmla="*/ 1576606 w 3239999"/>
              <a:gd name="connsiteY2-76" fmla="*/ 430441 h 3032924"/>
              <a:gd name="connsiteX3-77" fmla="*/ 1576606 w 3239999"/>
              <a:gd name="connsiteY3-78" fmla="*/ 526981 h 3032924"/>
              <a:gd name="connsiteX4-79" fmla="*/ 1576606 w 3239999"/>
              <a:gd name="connsiteY4-80" fmla="*/ 2765302 h 3032924"/>
              <a:gd name="connsiteX5-81" fmla="*/ 378630 w 3239999"/>
              <a:gd name="connsiteY5-82" fmla="*/ 2472117 h 3032924"/>
              <a:gd name="connsiteX6-83" fmla="*/ 384918 w 3239999"/>
              <a:gd name="connsiteY6-84" fmla="*/ 526981 h 3032924"/>
              <a:gd name="connsiteX7-85" fmla="*/ 239143 w 3239999"/>
              <a:gd name="connsiteY7-86" fmla="*/ 526981 h 3032924"/>
              <a:gd name="connsiteX8-87" fmla="*/ 239143 w 3239999"/>
              <a:gd name="connsiteY8-88" fmla="*/ 2776423 h 3032924"/>
              <a:gd name="connsiteX9-89" fmla="*/ 1576606 w 3239999"/>
              <a:gd name="connsiteY9-90" fmla="*/ 2776423 h 3032924"/>
              <a:gd name="connsiteX10-91" fmla="*/ 1576606 w 3239999"/>
              <a:gd name="connsiteY10-92" fmla="*/ 2778202 h 3032924"/>
              <a:gd name="connsiteX11-93" fmla="*/ 1663394 w 3239999"/>
              <a:gd name="connsiteY11-94" fmla="*/ 2778202 h 3032924"/>
              <a:gd name="connsiteX12-95" fmla="*/ 1663394 w 3239999"/>
              <a:gd name="connsiteY12-96" fmla="*/ 2776423 h 3032924"/>
              <a:gd name="connsiteX13-97" fmla="*/ 3000856 w 3239999"/>
              <a:gd name="connsiteY13-98" fmla="*/ 2776423 h 3032924"/>
              <a:gd name="connsiteX14-99" fmla="*/ 3000856 w 3239999"/>
              <a:gd name="connsiteY14-100" fmla="*/ 526981 h 3032924"/>
              <a:gd name="connsiteX15-101" fmla="*/ 2855082 w 3239999"/>
              <a:gd name="connsiteY15-102" fmla="*/ 526981 h 3032924"/>
              <a:gd name="connsiteX16-103" fmla="*/ 2861369 w 3239999"/>
              <a:gd name="connsiteY16-104" fmla="*/ 2472117 h 3032924"/>
              <a:gd name="connsiteX17-105" fmla="*/ 1663394 w 3239999"/>
              <a:gd name="connsiteY17-106" fmla="*/ 2765302 h 3032924"/>
              <a:gd name="connsiteX18-107" fmla="*/ 1663394 w 3239999"/>
              <a:gd name="connsiteY18-108" fmla="*/ 526981 h 3032924"/>
              <a:gd name="connsiteX19-109" fmla="*/ 1663394 w 3239999"/>
              <a:gd name="connsiteY19-110" fmla="*/ 430441 h 3032924"/>
              <a:gd name="connsiteX20-111" fmla="*/ 1663394 w 3239999"/>
              <a:gd name="connsiteY20-112" fmla="*/ 402054 h 3032924"/>
              <a:gd name="connsiteX21-113" fmla="*/ 2406065 w 3239999"/>
              <a:gd name="connsiteY21-114" fmla="*/ 22 h 3032924"/>
              <a:gd name="connsiteX22-115" fmla="*/ 2853673 w 3239999"/>
              <a:gd name="connsiteY22-116" fmla="*/ 91100 h 3032924"/>
              <a:gd name="connsiteX23-117" fmla="*/ 2854770 w 3239999"/>
              <a:gd name="connsiteY23-118" fmla="*/ 430441 h 3032924"/>
              <a:gd name="connsiteX24-119" fmla="*/ 3120669 w 3239999"/>
              <a:gd name="connsiteY24-120" fmla="*/ 428517 h 3032924"/>
              <a:gd name="connsiteX25-121" fmla="*/ 3120669 w 3239999"/>
              <a:gd name="connsiteY25-122" fmla="*/ 738345 h 3032924"/>
              <a:gd name="connsiteX26-123" fmla="*/ 3239999 w 3239999"/>
              <a:gd name="connsiteY26-124" fmla="*/ 738345 h 3032924"/>
              <a:gd name="connsiteX27-125" fmla="*/ 3239999 w 3239999"/>
              <a:gd name="connsiteY27-126" fmla="*/ 3032924 h 3032924"/>
              <a:gd name="connsiteX28-127" fmla="*/ 0 w 3239999"/>
              <a:gd name="connsiteY28-128" fmla="*/ 3032924 h 3032924"/>
              <a:gd name="connsiteX29-129" fmla="*/ 0 w 3239999"/>
              <a:gd name="connsiteY29-130" fmla="*/ 738345 h 3032924"/>
              <a:gd name="connsiteX30-131" fmla="*/ 102477 w 3239999"/>
              <a:gd name="connsiteY30-132" fmla="*/ 738345 h 3032924"/>
              <a:gd name="connsiteX31-133" fmla="*/ 102477 w 3239999"/>
              <a:gd name="connsiteY31-134" fmla="*/ 428517 h 3032924"/>
              <a:gd name="connsiteX32-135" fmla="*/ 385229 w 3239999"/>
              <a:gd name="connsiteY32-136" fmla="*/ 430441 h 3032924"/>
              <a:gd name="connsiteX33-137" fmla="*/ 386326 w 3239999"/>
              <a:gd name="connsiteY33-138" fmla="*/ 91100 h 3032924"/>
              <a:gd name="connsiteX34-139" fmla="*/ 833935 w 3239999"/>
              <a:gd name="connsiteY34-140" fmla="*/ 22 h 3032924"/>
              <a:gd name="connsiteX0-141" fmla="*/ 1576606 w 3239999"/>
              <a:gd name="connsiteY0-142" fmla="*/ 2778202 h 3032924"/>
              <a:gd name="connsiteX1-143" fmla="*/ 1663394 w 3239999"/>
              <a:gd name="connsiteY1-144" fmla="*/ 2778202 h 3032924"/>
              <a:gd name="connsiteX2-145" fmla="*/ 1663394 w 3239999"/>
              <a:gd name="connsiteY2-146" fmla="*/ 2776423 h 3032924"/>
              <a:gd name="connsiteX3-147" fmla="*/ 3000856 w 3239999"/>
              <a:gd name="connsiteY3-148" fmla="*/ 2776423 h 3032924"/>
              <a:gd name="connsiteX4-149" fmla="*/ 3000856 w 3239999"/>
              <a:gd name="connsiteY4-150" fmla="*/ 526981 h 3032924"/>
              <a:gd name="connsiteX5-151" fmla="*/ 2855082 w 3239999"/>
              <a:gd name="connsiteY5-152" fmla="*/ 526981 h 3032924"/>
              <a:gd name="connsiteX6-153" fmla="*/ 2861369 w 3239999"/>
              <a:gd name="connsiteY6-154" fmla="*/ 2472117 h 3032924"/>
              <a:gd name="connsiteX7-155" fmla="*/ 1663394 w 3239999"/>
              <a:gd name="connsiteY7-156" fmla="*/ 2765302 h 3032924"/>
              <a:gd name="connsiteX8-157" fmla="*/ 1663394 w 3239999"/>
              <a:gd name="connsiteY8-158" fmla="*/ 526981 h 3032924"/>
              <a:gd name="connsiteX9-159" fmla="*/ 1663394 w 3239999"/>
              <a:gd name="connsiteY9-160" fmla="*/ 430441 h 3032924"/>
              <a:gd name="connsiteX10-161" fmla="*/ 1663394 w 3239999"/>
              <a:gd name="connsiteY10-162" fmla="*/ 402054 h 3032924"/>
              <a:gd name="connsiteX11-163" fmla="*/ 2406065 w 3239999"/>
              <a:gd name="connsiteY11-164" fmla="*/ 22 h 3032924"/>
              <a:gd name="connsiteX12-165" fmla="*/ 2853673 w 3239999"/>
              <a:gd name="connsiteY12-166" fmla="*/ 91100 h 3032924"/>
              <a:gd name="connsiteX13-167" fmla="*/ 2854770 w 3239999"/>
              <a:gd name="connsiteY13-168" fmla="*/ 430441 h 3032924"/>
              <a:gd name="connsiteX14-169" fmla="*/ 3120669 w 3239999"/>
              <a:gd name="connsiteY14-170" fmla="*/ 428517 h 3032924"/>
              <a:gd name="connsiteX15-171" fmla="*/ 3120669 w 3239999"/>
              <a:gd name="connsiteY15-172" fmla="*/ 738345 h 3032924"/>
              <a:gd name="connsiteX16-173" fmla="*/ 3239999 w 3239999"/>
              <a:gd name="connsiteY16-174" fmla="*/ 738345 h 3032924"/>
              <a:gd name="connsiteX17-175" fmla="*/ 3239999 w 3239999"/>
              <a:gd name="connsiteY17-176" fmla="*/ 3032924 h 3032924"/>
              <a:gd name="connsiteX18-177" fmla="*/ 0 w 3239999"/>
              <a:gd name="connsiteY18-178" fmla="*/ 3032924 h 3032924"/>
              <a:gd name="connsiteX19-179" fmla="*/ 0 w 3239999"/>
              <a:gd name="connsiteY19-180" fmla="*/ 738345 h 3032924"/>
              <a:gd name="connsiteX20-181" fmla="*/ 102477 w 3239999"/>
              <a:gd name="connsiteY20-182" fmla="*/ 738345 h 3032924"/>
              <a:gd name="connsiteX21-183" fmla="*/ 102477 w 3239999"/>
              <a:gd name="connsiteY21-184" fmla="*/ 428517 h 3032924"/>
              <a:gd name="connsiteX22-185" fmla="*/ 385229 w 3239999"/>
              <a:gd name="connsiteY22-186" fmla="*/ 430441 h 3032924"/>
              <a:gd name="connsiteX23-187" fmla="*/ 386326 w 3239999"/>
              <a:gd name="connsiteY23-188" fmla="*/ 91100 h 3032924"/>
              <a:gd name="connsiteX24-189" fmla="*/ 833935 w 3239999"/>
              <a:gd name="connsiteY24-190" fmla="*/ 22 h 3032924"/>
              <a:gd name="connsiteX25-191" fmla="*/ 1576606 w 3239999"/>
              <a:gd name="connsiteY25-192" fmla="*/ 402054 h 3032924"/>
              <a:gd name="connsiteX26-193" fmla="*/ 1576606 w 3239999"/>
              <a:gd name="connsiteY26-194" fmla="*/ 430441 h 3032924"/>
              <a:gd name="connsiteX27-195" fmla="*/ 1576606 w 3239999"/>
              <a:gd name="connsiteY27-196" fmla="*/ 526981 h 3032924"/>
              <a:gd name="connsiteX28-197" fmla="*/ 1576606 w 3239999"/>
              <a:gd name="connsiteY28-198" fmla="*/ 2765302 h 3032924"/>
              <a:gd name="connsiteX29-199" fmla="*/ 378630 w 3239999"/>
              <a:gd name="connsiteY29-200" fmla="*/ 2472117 h 3032924"/>
              <a:gd name="connsiteX30-201" fmla="*/ 384918 w 3239999"/>
              <a:gd name="connsiteY30-202" fmla="*/ 526981 h 3032924"/>
              <a:gd name="connsiteX31-203" fmla="*/ 239143 w 3239999"/>
              <a:gd name="connsiteY31-204" fmla="*/ 526981 h 3032924"/>
              <a:gd name="connsiteX32-205" fmla="*/ 239143 w 3239999"/>
              <a:gd name="connsiteY32-206" fmla="*/ 2776423 h 3032924"/>
              <a:gd name="connsiteX33-207" fmla="*/ 1576606 w 3239999"/>
              <a:gd name="connsiteY33-208" fmla="*/ 2776423 h 3032924"/>
              <a:gd name="connsiteX34-209" fmla="*/ 1668046 w 3239999"/>
              <a:gd name="connsiteY34-210" fmla="*/ 2869642 h 3032924"/>
              <a:gd name="connsiteX0-211" fmla="*/ 1576606 w 3239999"/>
              <a:gd name="connsiteY0-212" fmla="*/ 2778202 h 3032924"/>
              <a:gd name="connsiteX1-213" fmla="*/ 1663394 w 3239999"/>
              <a:gd name="connsiteY1-214" fmla="*/ 2778202 h 3032924"/>
              <a:gd name="connsiteX2-215" fmla="*/ 1663394 w 3239999"/>
              <a:gd name="connsiteY2-216" fmla="*/ 2776423 h 3032924"/>
              <a:gd name="connsiteX3-217" fmla="*/ 3000856 w 3239999"/>
              <a:gd name="connsiteY3-218" fmla="*/ 2776423 h 3032924"/>
              <a:gd name="connsiteX4-219" fmla="*/ 3000856 w 3239999"/>
              <a:gd name="connsiteY4-220" fmla="*/ 526981 h 3032924"/>
              <a:gd name="connsiteX5-221" fmla="*/ 2855082 w 3239999"/>
              <a:gd name="connsiteY5-222" fmla="*/ 526981 h 3032924"/>
              <a:gd name="connsiteX6-223" fmla="*/ 2861369 w 3239999"/>
              <a:gd name="connsiteY6-224" fmla="*/ 2472117 h 3032924"/>
              <a:gd name="connsiteX7-225" fmla="*/ 1663394 w 3239999"/>
              <a:gd name="connsiteY7-226" fmla="*/ 2765302 h 3032924"/>
              <a:gd name="connsiteX8-227" fmla="*/ 1663394 w 3239999"/>
              <a:gd name="connsiteY8-228" fmla="*/ 526981 h 3032924"/>
              <a:gd name="connsiteX9-229" fmla="*/ 1663394 w 3239999"/>
              <a:gd name="connsiteY9-230" fmla="*/ 430441 h 3032924"/>
              <a:gd name="connsiteX10-231" fmla="*/ 1663394 w 3239999"/>
              <a:gd name="connsiteY10-232" fmla="*/ 402054 h 3032924"/>
              <a:gd name="connsiteX11-233" fmla="*/ 2406065 w 3239999"/>
              <a:gd name="connsiteY11-234" fmla="*/ 22 h 3032924"/>
              <a:gd name="connsiteX12-235" fmla="*/ 2853673 w 3239999"/>
              <a:gd name="connsiteY12-236" fmla="*/ 91100 h 3032924"/>
              <a:gd name="connsiteX13-237" fmla="*/ 2854770 w 3239999"/>
              <a:gd name="connsiteY13-238" fmla="*/ 430441 h 3032924"/>
              <a:gd name="connsiteX14-239" fmla="*/ 3120669 w 3239999"/>
              <a:gd name="connsiteY14-240" fmla="*/ 428517 h 3032924"/>
              <a:gd name="connsiteX15-241" fmla="*/ 3120669 w 3239999"/>
              <a:gd name="connsiteY15-242" fmla="*/ 738345 h 3032924"/>
              <a:gd name="connsiteX16-243" fmla="*/ 3239999 w 3239999"/>
              <a:gd name="connsiteY16-244" fmla="*/ 738345 h 3032924"/>
              <a:gd name="connsiteX17-245" fmla="*/ 3239999 w 3239999"/>
              <a:gd name="connsiteY17-246" fmla="*/ 3032924 h 3032924"/>
              <a:gd name="connsiteX18-247" fmla="*/ 0 w 3239999"/>
              <a:gd name="connsiteY18-248" fmla="*/ 3032924 h 3032924"/>
              <a:gd name="connsiteX19-249" fmla="*/ 0 w 3239999"/>
              <a:gd name="connsiteY19-250" fmla="*/ 738345 h 3032924"/>
              <a:gd name="connsiteX20-251" fmla="*/ 102477 w 3239999"/>
              <a:gd name="connsiteY20-252" fmla="*/ 738345 h 3032924"/>
              <a:gd name="connsiteX21-253" fmla="*/ 102477 w 3239999"/>
              <a:gd name="connsiteY21-254" fmla="*/ 428517 h 3032924"/>
              <a:gd name="connsiteX22-255" fmla="*/ 385229 w 3239999"/>
              <a:gd name="connsiteY22-256" fmla="*/ 430441 h 3032924"/>
              <a:gd name="connsiteX23-257" fmla="*/ 386326 w 3239999"/>
              <a:gd name="connsiteY23-258" fmla="*/ 91100 h 3032924"/>
              <a:gd name="connsiteX24-259" fmla="*/ 833935 w 3239999"/>
              <a:gd name="connsiteY24-260" fmla="*/ 22 h 3032924"/>
              <a:gd name="connsiteX25-261" fmla="*/ 1576606 w 3239999"/>
              <a:gd name="connsiteY25-262" fmla="*/ 402054 h 3032924"/>
              <a:gd name="connsiteX26-263" fmla="*/ 1576606 w 3239999"/>
              <a:gd name="connsiteY26-264" fmla="*/ 430441 h 3032924"/>
              <a:gd name="connsiteX27-265" fmla="*/ 1576606 w 3239999"/>
              <a:gd name="connsiteY27-266" fmla="*/ 526981 h 3032924"/>
              <a:gd name="connsiteX28-267" fmla="*/ 1576606 w 3239999"/>
              <a:gd name="connsiteY28-268" fmla="*/ 2765302 h 3032924"/>
              <a:gd name="connsiteX29-269" fmla="*/ 378630 w 3239999"/>
              <a:gd name="connsiteY29-270" fmla="*/ 2472117 h 3032924"/>
              <a:gd name="connsiteX30-271" fmla="*/ 384918 w 3239999"/>
              <a:gd name="connsiteY30-272" fmla="*/ 526981 h 3032924"/>
              <a:gd name="connsiteX31-273" fmla="*/ 239143 w 3239999"/>
              <a:gd name="connsiteY31-274" fmla="*/ 526981 h 3032924"/>
              <a:gd name="connsiteX32-275" fmla="*/ 239143 w 3239999"/>
              <a:gd name="connsiteY32-276" fmla="*/ 2776423 h 3032924"/>
              <a:gd name="connsiteX33-277" fmla="*/ 1576606 w 3239999"/>
              <a:gd name="connsiteY33-278" fmla="*/ 2776423 h 3032924"/>
              <a:gd name="connsiteX34-279" fmla="*/ 1668046 w 3239999"/>
              <a:gd name="connsiteY34-280" fmla="*/ 2869642 h 3032924"/>
              <a:gd name="connsiteX0-281" fmla="*/ 1576606 w 3239999"/>
              <a:gd name="connsiteY0-282" fmla="*/ 2778202 h 3032924"/>
              <a:gd name="connsiteX1-283" fmla="*/ 1663394 w 3239999"/>
              <a:gd name="connsiteY1-284" fmla="*/ 2778202 h 3032924"/>
              <a:gd name="connsiteX2-285" fmla="*/ 1663394 w 3239999"/>
              <a:gd name="connsiteY2-286" fmla="*/ 2776423 h 3032924"/>
              <a:gd name="connsiteX3-287" fmla="*/ 3000856 w 3239999"/>
              <a:gd name="connsiteY3-288" fmla="*/ 2776423 h 3032924"/>
              <a:gd name="connsiteX4-289" fmla="*/ 3000856 w 3239999"/>
              <a:gd name="connsiteY4-290" fmla="*/ 526981 h 3032924"/>
              <a:gd name="connsiteX5-291" fmla="*/ 2855082 w 3239999"/>
              <a:gd name="connsiteY5-292" fmla="*/ 526981 h 3032924"/>
              <a:gd name="connsiteX6-293" fmla="*/ 2861369 w 3239999"/>
              <a:gd name="connsiteY6-294" fmla="*/ 2472117 h 3032924"/>
              <a:gd name="connsiteX7-295" fmla="*/ 1663394 w 3239999"/>
              <a:gd name="connsiteY7-296" fmla="*/ 2765302 h 3032924"/>
              <a:gd name="connsiteX8-297" fmla="*/ 1663394 w 3239999"/>
              <a:gd name="connsiteY8-298" fmla="*/ 526981 h 3032924"/>
              <a:gd name="connsiteX9-299" fmla="*/ 1663394 w 3239999"/>
              <a:gd name="connsiteY9-300" fmla="*/ 430441 h 3032924"/>
              <a:gd name="connsiteX10-301" fmla="*/ 1663394 w 3239999"/>
              <a:gd name="connsiteY10-302" fmla="*/ 402054 h 3032924"/>
              <a:gd name="connsiteX11-303" fmla="*/ 2406065 w 3239999"/>
              <a:gd name="connsiteY11-304" fmla="*/ 22 h 3032924"/>
              <a:gd name="connsiteX12-305" fmla="*/ 2853673 w 3239999"/>
              <a:gd name="connsiteY12-306" fmla="*/ 91100 h 3032924"/>
              <a:gd name="connsiteX13-307" fmla="*/ 2854770 w 3239999"/>
              <a:gd name="connsiteY13-308" fmla="*/ 430441 h 3032924"/>
              <a:gd name="connsiteX14-309" fmla="*/ 3120669 w 3239999"/>
              <a:gd name="connsiteY14-310" fmla="*/ 428517 h 3032924"/>
              <a:gd name="connsiteX15-311" fmla="*/ 3120669 w 3239999"/>
              <a:gd name="connsiteY15-312" fmla="*/ 738345 h 3032924"/>
              <a:gd name="connsiteX16-313" fmla="*/ 3239999 w 3239999"/>
              <a:gd name="connsiteY16-314" fmla="*/ 738345 h 3032924"/>
              <a:gd name="connsiteX17-315" fmla="*/ 3239999 w 3239999"/>
              <a:gd name="connsiteY17-316" fmla="*/ 3032924 h 3032924"/>
              <a:gd name="connsiteX18-317" fmla="*/ 0 w 3239999"/>
              <a:gd name="connsiteY18-318" fmla="*/ 3032924 h 3032924"/>
              <a:gd name="connsiteX19-319" fmla="*/ 0 w 3239999"/>
              <a:gd name="connsiteY19-320" fmla="*/ 738345 h 3032924"/>
              <a:gd name="connsiteX20-321" fmla="*/ 102477 w 3239999"/>
              <a:gd name="connsiteY20-322" fmla="*/ 738345 h 3032924"/>
              <a:gd name="connsiteX21-323" fmla="*/ 102477 w 3239999"/>
              <a:gd name="connsiteY21-324" fmla="*/ 428517 h 3032924"/>
              <a:gd name="connsiteX22-325" fmla="*/ 385229 w 3239999"/>
              <a:gd name="connsiteY22-326" fmla="*/ 430441 h 3032924"/>
              <a:gd name="connsiteX23-327" fmla="*/ 386326 w 3239999"/>
              <a:gd name="connsiteY23-328" fmla="*/ 91100 h 3032924"/>
              <a:gd name="connsiteX24-329" fmla="*/ 833935 w 3239999"/>
              <a:gd name="connsiteY24-330" fmla="*/ 22 h 3032924"/>
              <a:gd name="connsiteX25-331" fmla="*/ 1576606 w 3239999"/>
              <a:gd name="connsiteY25-332" fmla="*/ 402054 h 3032924"/>
              <a:gd name="connsiteX26-333" fmla="*/ 1576606 w 3239999"/>
              <a:gd name="connsiteY26-334" fmla="*/ 430441 h 3032924"/>
              <a:gd name="connsiteX27-335" fmla="*/ 1576606 w 3239999"/>
              <a:gd name="connsiteY27-336" fmla="*/ 526981 h 3032924"/>
              <a:gd name="connsiteX28-337" fmla="*/ 1576606 w 3239999"/>
              <a:gd name="connsiteY28-338" fmla="*/ 2765302 h 3032924"/>
              <a:gd name="connsiteX29-339" fmla="*/ 378630 w 3239999"/>
              <a:gd name="connsiteY29-340" fmla="*/ 2472117 h 3032924"/>
              <a:gd name="connsiteX30-341" fmla="*/ 384918 w 3239999"/>
              <a:gd name="connsiteY30-342" fmla="*/ 526981 h 3032924"/>
              <a:gd name="connsiteX31-343" fmla="*/ 239143 w 3239999"/>
              <a:gd name="connsiteY31-344" fmla="*/ 526981 h 3032924"/>
              <a:gd name="connsiteX32-345" fmla="*/ 239143 w 3239999"/>
              <a:gd name="connsiteY32-346" fmla="*/ 2776423 h 3032924"/>
              <a:gd name="connsiteX33-347" fmla="*/ 1576606 w 3239999"/>
              <a:gd name="connsiteY33-348" fmla="*/ 2776423 h 3032924"/>
              <a:gd name="connsiteX34-349" fmla="*/ 1668046 w 3239999"/>
              <a:gd name="connsiteY34-350" fmla="*/ 2869642 h 3032924"/>
              <a:gd name="connsiteX0-351" fmla="*/ 1576606 w 3239999"/>
              <a:gd name="connsiteY0-352" fmla="*/ 2778202 h 3032924"/>
              <a:gd name="connsiteX1-353" fmla="*/ 1663394 w 3239999"/>
              <a:gd name="connsiteY1-354" fmla="*/ 2778202 h 3032924"/>
              <a:gd name="connsiteX2-355" fmla="*/ 1663394 w 3239999"/>
              <a:gd name="connsiteY2-356" fmla="*/ 2776423 h 3032924"/>
              <a:gd name="connsiteX3-357" fmla="*/ 3000856 w 3239999"/>
              <a:gd name="connsiteY3-358" fmla="*/ 2776423 h 3032924"/>
              <a:gd name="connsiteX4-359" fmla="*/ 3000856 w 3239999"/>
              <a:gd name="connsiteY4-360" fmla="*/ 526981 h 3032924"/>
              <a:gd name="connsiteX5-361" fmla="*/ 2855082 w 3239999"/>
              <a:gd name="connsiteY5-362" fmla="*/ 526981 h 3032924"/>
              <a:gd name="connsiteX6-363" fmla="*/ 2861369 w 3239999"/>
              <a:gd name="connsiteY6-364" fmla="*/ 2472117 h 3032924"/>
              <a:gd name="connsiteX7-365" fmla="*/ 1663394 w 3239999"/>
              <a:gd name="connsiteY7-366" fmla="*/ 2765302 h 3032924"/>
              <a:gd name="connsiteX8-367" fmla="*/ 1663394 w 3239999"/>
              <a:gd name="connsiteY8-368" fmla="*/ 526981 h 3032924"/>
              <a:gd name="connsiteX9-369" fmla="*/ 1663394 w 3239999"/>
              <a:gd name="connsiteY9-370" fmla="*/ 430441 h 3032924"/>
              <a:gd name="connsiteX10-371" fmla="*/ 1663394 w 3239999"/>
              <a:gd name="connsiteY10-372" fmla="*/ 402054 h 3032924"/>
              <a:gd name="connsiteX11-373" fmla="*/ 2406065 w 3239999"/>
              <a:gd name="connsiteY11-374" fmla="*/ 22 h 3032924"/>
              <a:gd name="connsiteX12-375" fmla="*/ 2853673 w 3239999"/>
              <a:gd name="connsiteY12-376" fmla="*/ 91100 h 3032924"/>
              <a:gd name="connsiteX13-377" fmla="*/ 2854770 w 3239999"/>
              <a:gd name="connsiteY13-378" fmla="*/ 430441 h 3032924"/>
              <a:gd name="connsiteX14-379" fmla="*/ 3120669 w 3239999"/>
              <a:gd name="connsiteY14-380" fmla="*/ 428517 h 3032924"/>
              <a:gd name="connsiteX15-381" fmla="*/ 3120669 w 3239999"/>
              <a:gd name="connsiteY15-382" fmla="*/ 738345 h 3032924"/>
              <a:gd name="connsiteX16-383" fmla="*/ 3239999 w 3239999"/>
              <a:gd name="connsiteY16-384" fmla="*/ 738345 h 3032924"/>
              <a:gd name="connsiteX17-385" fmla="*/ 3239999 w 3239999"/>
              <a:gd name="connsiteY17-386" fmla="*/ 3032924 h 3032924"/>
              <a:gd name="connsiteX18-387" fmla="*/ 0 w 3239999"/>
              <a:gd name="connsiteY18-388" fmla="*/ 3032924 h 3032924"/>
              <a:gd name="connsiteX19-389" fmla="*/ 0 w 3239999"/>
              <a:gd name="connsiteY19-390" fmla="*/ 738345 h 3032924"/>
              <a:gd name="connsiteX20-391" fmla="*/ 102477 w 3239999"/>
              <a:gd name="connsiteY20-392" fmla="*/ 738345 h 3032924"/>
              <a:gd name="connsiteX21-393" fmla="*/ 102477 w 3239999"/>
              <a:gd name="connsiteY21-394" fmla="*/ 428517 h 3032924"/>
              <a:gd name="connsiteX22-395" fmla="*/ 385229 w 3239999"/>
              <a:gd name="connsiteY22-396" fmla="*/ 430441 h 3032924"/>
              <a:gd name="connsiteX23-397" fmla="*/ 386326 w 3239999"/>
              <a:gd name="connsiteY23-398" fmla="*/ 91100 h 3032924"/>
              <a:gd name="connsiteX24-399" fmla="*/ 833935 w 3239999"/>
              <a:gd name="connsiteY24-400" fmla="*/ 22 h 3032924"/>
              <a:gd name="connsiteX25-401" fmla="*/ 1576606 w 3239999"/>
              <a:gd name="connsiteY25-402" fmla="*/ 402054 h 3032924"/>
              <a:gd name="connsiteX26-403" fmla="*/ 1576606 w 3239999"/>
              <a:gd name="connsiteY26-404" fmla="*/ 430441 h 3032924"/>
              <a:gd name="connsiteX27-405" fmla="*/ 1576606 w 3239999"/>
              <a:gd name="connsiteY27-406" fmla="*/ 526981 h 3032924"/>
              <a:gd name="connsiteX28-407" fmla="*/ 1576606 w 3239999"/>
              <a:gd name="connsiteY28-408" fmla="*/ 2765302 h 3032924"/>
              <a:gd name="connsiteX29-409" fmla="*/ 378630 w 3239999"/>
              <a:gd name="connsiteY29-410" fmla="*/ 2472117 h 3032924"/>
              <a:gd name="connsiteX30-411" fmla="*/ 384918 w 3239999"/>
              <a:gd name="connsiteY30-412" fmla="*/ 526981 h 3032924"/>
              <a:gd name="connsiteX31-413" fmla="*/ 239143 w 3239999"/>
              <a:gd name="connsiteY31-414" fmla="*/ 526981 h 3032924"/>
              <a:gd name="connsiteX32-415" fmla="*/ 239143 w 3239999"/>
              <a:gd name="connsiteY32-416" fmla="*/ 2776423 h 3032924"/>
              <a:gd name="connsiteX33-417" fmla="*/ 1576606 w 3239999"/>
              <a:gd name="connsiteY33-418" fmla="*/ 2776423 h 3032924"/>
              <a:gd name="connsiteX34-419" fmla="*/ 1668046 w 3239999"/>
              <a:gd name="connsiteY34-420" fmla="*/ 2869642 h 3032924"/>
              <a:gd name="connsiteX0-421" fmla="*/ 1576606 w 3239999"/>
              <a:gd name="connsiteY0-422" fmla="*/ 2778202 h 3032924"/>
              <a:gd name="connsiteX1-423" fmla="*/ 1663394 w 3239999"/>
              <a:gd name="connsiteY1-424" fmla="*/ 2778202 h 3032924"/>
              <a:gd name="connsiteX2-425" fmla="*/ 1663394 w 3239999"/>
              <a:gd name="connsiteY2-426" fmla="*/ 2776423 h 3032924"/>
              <a:gd name="connsiteX3-427" fmla="*/ 3000856 w 3239999"/>
              <a:gd name="connsiteY3-428" fmla="*/ 2776423 h 3032924"/>
              <a:gd name="connsiteX4-429" fmla="*/ 3000856 w 3239999"/>
              <a:gd name="connsiteY4-430" fmla="*/ 526981 h 3032924"/>
              <a:gd name="connsiteX5-431" fmla="*/ 2855082 w 3239999"/>
              <a:gd name="connsiteY5-432" fmla="*/ 526981 h 3032924"/>
              <a:gd name="connsiteX6-433" fmla="*/ 2861369 w 3239999"/>
              <a:gd name="connsiteY6-434" fmla="*/ 2472117 h 3032924"/>
              <a:gd name="connsiteX7-435" fmla="*/ 1663394 w 3239999"/>
              <a:gd name="connsiteY7-436" fmla="*/ 2765302 h 3032924"/>
              <a:gd name="connsiteX8-437" fmla="*/ 1663394 w 3239999"/>
              <a:gd name="connsiteY8-438" fmla="*/ 526981 h 3032924"/>
              <a:gd name="connsiteX9-439" fmla="*/ 1663394 w 3239999"/>
              <a:gd name="connsiteY9-440" fmla="*/ 430441 h 3032924"/>
              <a:gd name="connsiteX10-441" fmla="*/ 1663394 w 3239999"/>
              <a:gd name="connsiteY10-442" fmla="*/ 402054 h 3032924"/>
              <a:gd name="connsiteX11-443" fmla="*/ 2406065 w 3239999"/>
              <a:gd name="connsiteY11-444" fmla="*/ 22 h 3032924"/>
              <a:gd name="connsiteX12-445" fmla="*/ 2853673 w 3239999"/>
              <a:gd name="connsiteY12-446" fmla="*/ 91100 h 3032924"/>
              <a:gd name="connsiteX13-447" fmla="*/ 2854770 w 3239999"/>
              <a:gd name="connsiteY13-448" fmla="*/ 430441 h 3032924"/>
              <a:gd name="connsiteX14-449" fmla="*/ 3120669 w 3239999"/>
              <a:gd name="connsiteY14-450" fmla="*/ 428517 h 3032924"/>
              <a:gd name="connsiteX15-451" fmla="*/ 3120669 w 3239999"/>
              <a:gd name="connsiteY15-452" fmla="*/ 738345 h 3032924"/>
              <a:gd name="connsiteX16-453" fmla="*/ 3239999 w 3239999"/>
              <a:gd name="connsiteY16-454" fmla="*/ 738345 h 3032924"/>
              <a:gd name="connsiteX17-455" fmla="*/ 3239999 w 3239999"/>
              <a:gd name="connsiteY17-456" fmla="*/ 3032924 h 3032924"/>
              <a:gd name="connsiteX18-457" fmla="*/ 0 w 3239999"/>
              <a:gd name="connsiteY18-458" fmla="*/ 3032924 h 3032924"/>
              <a:gd name="connsiteX19-459" fmla="*/ 0 w 3239999"/>
              <a:gd name="connsiteY19-460" fmla="*/ 738345 h 3032924"/>
              <a:gd name="connsiteX20-461" fmla="*/ 102477 w 3239999"/>
              <a:gd name="connsiteY20-462" fmla="*/ 738345 h 3032924"/>
              <a:gd name="connsiteX21-463" fmla="*/ 102477 w 3239999"/>
              <a:gd name="connsiteY21-464" fmla="*/ 428517 h 3032924"/>
              <a:gd name="connsiteX22-465" fmla="*/ 385229 w 3239999"/>
              <a:gd name="connsiteY22-466" fmla="*/ 430441 h 3032924"/>
              <a:gd name="connsiteX23-467" fmla="*/ 386326 w 3239999"/>
              <a:gd name="connsiteY23-468" fmla="*/ 91100 h 3032924"/>
              <a:gd name="connsiteX24-469" fmla="*/ 833935 w 3239999"/>
              <a:gd name="connsiteY24-470" fmla="*/ 22 h 3032924"/>
              <a:gd name="connsiteX25-471" fmla="*/ 1576606 w 3239999"/>
              <a:gd name="connsiteY25-472" fmla="*/ 402054 h 3032924"/>
              <a:gd name="connsiteX26-473" fmla="*/ 1576606 w 3239999"/>
              <a:gd name="connsiteY26-474" fmla="*/ 430441 h 3032924"/>
              <a:gd name="connsiteX27-475" fmla="*/ 1576606 w 3239999"/>
              <a:gd name="connsiteY27-476" fmla="*/ 526981 h 3032924"/>
              <a:gd name="connsiteX28-477" fmla="*/ 1576606 w 3239999"/>
              <a:gd name="connsiteY28-478" fmla="*/ 2765302 h 3032924"/>
              <a:gd name="connsiteX29-479" fmla="*/ 378630 w 3239999"/>
              <a:gd name="connsiteY29-480" fmla="*/ 2472117 h 3032924"/>
              <a:gd name="connsiteX30-481" fmla="*/ 384918 w 3239999"/>
              <a:gd name="connsiteY30-482" fmla="*/ 526981 h 3032924"/>
              <a:gd name="connsiteX31-483" fmla="*/ 239143 w 3239999"/>
              <a:gd name="connsiteY31-484" fmla="*/ 526981 h 3032924"/>
              <a:gd name="connsiteX32-485" fmla="*/ 239143 w 3239999"/>
              <a:gd name="connsiteY32-486" fmla="*/ 2776423 h 3032924"/>
              <a:gd name="connsiteX33-487" fmla="*/ 1576606 w 3239999"/>
              <a:gd name="connsiteY33-488" fmla="*/ 2776423 h 3032924"/>
              <a:gd name="connsiteX34-489" fmla="*/ 1668046 w 3239999"/>
              <a:gd name="connsiteY34-490" fmla="*/ 2869642 h 3032924"/>
              <a:gd name="connsiteX0-491" fmla="*/ 1576606 w 3239999"/>
              <a:gd name="connsiteY0-492" fmla="*/ 2778202 h 3032924"/>
              <a:gd name="connsiteX1-493" fmla="*/ 1663394 w 3239999"/>
              <a:gd name="connsiteY1-494" fmla="*/ 2778202 h 3032924"/>
              <a:gd name="connsiteX2-495" fmla="*/ 1663394 w 3239999"/>
              <a:gd name="connsiteY2-496" fmla="*/ 2776423 h 3032924"/>
              <a:gd name="connsiteX3-497" fmla="*/ 3000856 w 3239999"/>
              <a:gd name="connsiteY3-498" fmla="*/ 2776423 h 3032924"/>
              <a:gd name="connsiteX4-499" fmla="*/ 3000856 w 3239999"/>
              <a:gd name="connsiteY4-500" fmla="*/ 526981 h 3032924"/>
              <a:gd name="connsiteX5-501" fmla="*/ 2855082 w 3239999"/>
              <a:gd name="connsiteY5-502" fmla="*/ 526981 h 3032924"/>
              <a:gd name="connsiteX6-503" fmla="*/ 2861369 w 3239999"/>
              <a:gd name="connsiteY6-504" fmla="*/ 2472117 h 3032924"/>
              <a:gd name="connsiteX7-505" fmla="*/ 1663394 w 3239999"/>
              <a:gd name="connsiteY7-506" fmla="*/ 2765302 h 3032924"/>
              <a:gd name="connsiteX8-507" fmla="*/ 1663394 w 3239999"/>
              <a:gd name="connsiteY8-508" fmla="*/ 526981 h 3032924"/>
              <a:gd name="connsiteX9-509" fmla="*/ 1663394 w 3239999"/>
              <a:gd name="connsiteY9-510" fmla="*/ 430441 h 3032924"/>
              <a:gd name="connsiteX10-511" fmla="*/ 1663394 w 3239999"/>
              <a:gd name="connsiteY10-512" fmla="*/ 402054 h 3032924"/>
              <a:gd name="connsiteX11-513" fmla="*/ 2406065 w 3239999"/>
              <a:gd name="connsiteY11-514" fmla="*/ 22 h 3032924"/>
              <a:gd name="connsiteX12-515" fmla="*/ 2853673 w 3239999"/>
              <a:gd name="connsiteY12-516" fmla="*/ 91100 h 3032924"/>
              <a:gd name="connsiteX13-517" fmla="*/ 2854770 w 3239999"/>
              <a:gd name="connsiteY13-518" fmla="*/ 430441 h 3032924"/>
              <a:gd name="connsiteX14-519" fmla="*/ 3120669 w 3239999"/>
              <a:gd name="connsiteY14-520" fmla="*/ 428517 h 3032924"/>
              <a:gd name="connsiteX15-521" fmla="*/ 3120669 w 3239999"/>
              <a:gd name="connsiteY15-522" fmla="*/ 738345 h 3032924"/>
              <a:gd name="connsiteX16-523" fmla="*/ 3239999 w 3239999"/>
              <a:gd name="connsiteY16-524" fmla="*/ 738345 h 3032924"/>
              <a:gd name="connsiteX17-525" fmla="*/ 3239999 w 3239999"/>
              <a:gd name="connsiteY17-526" fmla="*/ 3032924 h 3032924"/>
              <a:gd name="connsiteX18-527" fmla="*/ 0 w 3239999"/>
              <a:gd name="connsiteY18-528" fmla="*/ 3032924 h 3032924"/>
              <a:gd name="connsiteX19-529" fmla="*/ 0 w 3239999"/>
              <a:gd name="connsiteY19-530" fmla="*/ 738345 h 3032924"/>
              <a:gd name="connsiteX20-531" fmla="*/ 102477 w 3239999"/>
              <a:gd name="connsiteY20-532" fmla="*/ 738345 h 3032924"/>
              <a:gd name="connsiteX21-533" fmla="*/ 102477 w 3239999"/>
              <a:gd name="connsiteY21-534" fmla="*/ 428517 h 3032924"/>
              <a:gd name="connsiteX22-535" fmla="*/ 385229 w 3239999"/>
              <a:gd name="connsiteY22-536" fmla="*/ 430441 h 3032924"/>
              <a:gd name="connsiteX23-537" fmla="*/ 386326 w 3239999"/>
              <a:gd name="connsiteY23-538" fmla="*/ 91100 h 3032924"/>
              <a:gd name="connsiteX24-539" fmla="*/ 833935 w 3239999"/>
              <a:gd name="connsiteY24-540" fmla="*/ 22 h 3032924"/>
              <a:gd name="connsiteX25-541" fmla="*/ 1576606 w 3239999"/>
              <a:gd name="connsiteY25-542" fmla="*/ 402054 h 3032924"/>
              <a:gd name="connsiteX26-543" fmla="*/ 1576606 w 3239999"/>
              <a:gd name="connsiteY26-544" fmla="*/ 430441 h 3032924"/>
              <a:gd name="connsiteX27-545" fmla="*/ 1576606 w 3239999"/>
              <a:gd name="connsiteY27-546" fmla="*/ 526981 h 3032924"/>
              <a:gd name="connsiteX28-547" fmla="*/ 1576606 w 3239999"/>
              <a:gd name="connsiteY28-548" fmla="*/ 2765302 h 3032924"/>
              <a:gd name="connsiteX29-549" fmla="*/ 378630 w 3239999"/>
              <a:gd name="connsiteY29-550" fmla="*/ 2472117 h 3032924"/>
              <a:gd name="connsiteX30-551" fmla="*/ 384918 w 3239999"/>
              <a:gd name="connsiteY30-552" fmla="*/ 526981 h 3032924"/>
              <a:gd name="connsiteX31-553" fmla="*/ 239143 w 3239999"/>
              <a:gd name="connsiteY31-554" fmla="*/ 526981 h 3032924"/>
              <a:gd name="connsiteX32-555" fmla="*/ 239143 w 3239999"/>
              <a:gd name="connsiteY32-556" fmla="*/ 2776423 h 3032924"/>
              <a:gd name="connsiteX33-557" fmla="*/ 1576606 w 3239999"/>
              <a:gd name="connsiteY33-558" fmla="*/ 2776423 h 3032924"/>
              <a:gd name="connsiteX34-559" fmla="*/ 1668046 w 3239999"/>
              <a:gd name="connsiteY34-560" fmla="*/ 2869642 h 3032924"/>
              <a:gd name="connsiteX0-561" fmla="*/ 1576606 w 3239999"/>
              <a:gd name="connsiteY0-562" fmla="*/ 2778202 h 3032924"/>
              <a:gd name="connsiteX1-563" fmla="*/ 1663394 w 3239999"/>
              <a:gd name="connsiteY1-564" fmla="*/ 2778202 h 3032924"/>
              <a:gd name="connsiteX2-565" fmla="*/ 1663394 w 3239999"/>
              <a:gd name="connsiteY2-566" fmla="*/ 2776423 h 3032924"/>
              <a:gd name="connsiteX3-567" fmla="*/ 3000856 w 3239999"/>
              <a:gd name="connsiteY3-568" fmla="*/ 2776423 h 3032924"/>
              <a:gd name="connsiteX4-569" fmla="*/ 3000856 w 3239999"/>
              <a:gd name="connsiteY4-570" fmla="*/ 526981 h 3032924"/>
              <a:gd name="connsiteX5-571" fmla="*/ 2855082 w 3239999"/>
              <a:gd name="connsiteY5-572" fmla="*/ 526981 h 3032924"/>
              <a:gd name="connsiteX6-573" fmla="*/ 2861369 w 3239999"/>
              <a:gd name="connsiteY6-574" fmla="*/ 2472117 h 3032924"/>
              <a:gd name="connsiteX7-575" fmla="*/ 1663394 w 3239999"/>
              <a:gd name="connsiteY7-576" fmla="*/ 2765302 h 3032924"/>
              <a:gd name="connsiteX8-577" fmla="*/ 1663394 w 3239999"/>
              <a:gd name="connsiteY8-578" fmla="*/ 526981 h 3032924"/>
              <a:gd name="connsiteX9-579" fmla="*/ 1663394 w 3239999"/>
              <a:gd name="connsiteY9-580" fmla="*/ 430441 h 3032924"/>
              <a:gd name="connsiteX10-581" fmla="*/ 1663394 w 3239999"/>
              <a:gd name="connsiteY10-582" fmla="*/ 402054 h 3032924"/>
              <a:gd name="connsiteX11-583" fmla="*/ 2406065 w 3239999"/>
              <a:gd name="connsiteY11-584" fmla="*/ 22 h 3032924"/>
              <a:gd name="connsiteX12-585" fmla="*/ 2853673 w 3239999"/>
              <a:gd name="connsiteY12-586" fmla="*/ 91100 h 3032924"/>
              <a:gd name="connsiteX13-587" fmla="*/ 2854770 w 3239999"/>
              <a:gd name="connsiteY13-588" fmla="*/ 430441 h 3032924"/>
              <a:gd name="connsiteX14-589" fmla="*/ 3120669 w 3239999"/>
              <a:gd name="connsiteY14-590" fmla="*/ 428517 h 3032924"/>
              <a:gd name="connsiteX15-591" fmla="*/ 3120669 w 3239999"/>
              <a:gd name="connsiteY15-592" fmla="*/ 738345 h 3032924"/>
              <a:gd name="connsiteX16-593" fmla="*/ 3239999 w 3239999"/>
              <a:gd name="connsiteY16-594" fmla="*/ 738345 h 3032924"/>
              <a:gd name="connsiteX17-595" fmla="*/ 3239999 w 3239999"/>
              <a:gd name="connsiteY17-596" fmla="*/ 3032924 h 3032924"/>
              <a:gd name="connsiteX18-597" fmla="*/ 0 w 3239999"/>
              <a:gd name="connsiteY18-598" fmla="*/ 3032924 h 3032924"/>
              <a:gd name="connsiteX19-599" fmla="*/ 0 w 3239999"/>
              <a:gd name="connsiteY19-600" fmla="*/ 738345 h 3032924"/>
              <a:gd name="connsiteX20-601" fmla="*/ 102477 w 3239999"/>
              <a:gd name="connsiteY20-602" fmla="*/ 738345 h 3032924"/>
              <a:gd name="connsiteX21-603" fmla="*/ 102477 w 3239999"/>
              <a:gd name="connsiteY21-604" fmla="*/ 428517 h 3032924"/>
              <a:gd name="connsiteX22-605" fmla="*/ 385229 w 3239999"/>
              <a:gd name="connsiteY22-606" fmla="*/ 430441 h 3032924"/>
              <a:gd name="connsiteX23-607" fmla="*/ 386326 w 3239999"/>
              <a:gd name="connsiteY23-608" fmla="*/ 91100 h 3032924"/>
              <a:gd name="connsiteX24-609" fmla="*/ 833935 w 3239999"/>
              <a:gd name="connsiteY24-610" fmla="*/ 22 h 3032924"/>
              <a:gd name="connsiteX25-611" fmla="*/ 1576606 w 3239999"/>
              <a:gd name="connsiteY25-612" fmla="*/ 402054 h 3032924"/>
              <a:gd name="connsiteX26-613" fmla="*/ 1576606 w 3239999"/>
              <a:gd name="connsiteY26-614" fmla="*/ 430441 h 3032924"/>
              <a:gd name="connsiteX27-615" fmla="*/ 1576606 w 3239999"/>
              <a:gd name="connsiteY27-616" fmla="*/ 526981 h 3032924"/>
              <a:gd name="connsiteX28-617" fmla="*/ 1576606 w 3239999"/>
              <a:gd name="connsiteY28-618" fmla="*/ 2765302 h 3032924"/>
              <a:gd name="connsiteX29-619" fmla="*/ 378630 w 3239999"/>
              <a:gd name="connsiteY29-620" fmla="*/ 2472117 h 3032924"/>
              <a:gd name="connsiteX30-621" fmla="*/ 384918 w 3239999"/>
              <a:gd name="connsiteY30-622" fmla="*/ 526981 h 3032924"/>
              <a:gd name="connsiteX31-623" fmla="*/ 239143 w 3239999"/>
              <a:gd name="connsiteY31-624" fmla="*/ 526981 h 3032924"/>
              <a:gd name="connsiteX32-625" fmla="*/ 239143 w 3239999"/>
              <a:gd name="connsiteY32-626" fmla="*/ 2776423 h 3032924"/>
              <a:gd name="connsiteX33-627" fmla="*/ 1576606 w 3239999"/>
              <a:gd name="connsiteY33-628" fmla="*/ 2776423 h 3032924"/>
              <a:gd name="connsiteX34-629" fmla="*/ 1668046 w 3239999"/>
              <a:gd name="connsiteY34-630" fmla="*/ 2869642 h 3032924"/>
              <a:gd name="connsiteX0-631" fmla="*/ 1576606 w 3239999"/>
              <a:gd name="connsiteY0-632" fmla="*/ 2778202 h 3032924"/>
              <a:gd name="connsiteX1-633" fmla="*/ 1663394 w 3239999"/>
              <a:gd name="connsiteY1-634" fmla="*/ 2778202 h 3032924"/>
              <a:gd name="connsiteX2-635" fmla="*/ 1663394 w 3239999"/>
              <a:gd name="connsiteY2-636" fmla="*/ 2776423 h 3032924"/>
              <a:gd name="connsiteX3-637" fmla="*/ 3000856 w 3239999"/>
              <a:gd name="connsiteY3-638" fmla="*/ 2776423 h 3032924"/>
              <a:gd name="connsiteX4-639" fmla="*/ 3000856 w 3239999"/>
              <a:gd name="connsiteY4-640" fmla="*/ 526981 h 3032924"/>
              <a:gd name="connsiteX5-641" fmla="*/ 2855082 w 3239999"/>
              <a:gd name="connsiteY5-642" fmla="*/ 526981 h 3032924"/>
              <a:gd name="connsiteX6-643" fmla="*/ 2861369 w 3239999"/>
              <a:gd name="connsiteY6-644" fmla="*/ 2472117 h 3032924"/>
              <a:gd name="connsiteX7-645" fmla="*/ 1663394 w 3239999"/>
              <a:gd name="connsiteY7-646" fmla="*/ 2765302 h 3032924"/>
              <a:gd name="connsiteX8-647" fmla="*/ 1663394 w 3239999"/>
              <a:gd name="connsiteY8-648" fmla="*/ 526981 h 3032924"/>
              <a:gd name="connsiteX9-649" fmla="*/ 1663394 w 3239999"/>
              <a:gd name="connsiteY9-650" fmla="*/ 430441 h 3032924"/>
              <a:gd name="connsiteX10-651" fmla="*/ 1663394 w 3239999"/>
              <a:gd name="connsiteY10-652" fmla="*/ 402054 h 3032924"/>
              <a:gd name="connsiteX11-653" fmla="*/ 2406065 w 3239999"/>
              <a:gd name="connsiteY11-654" fmla="*/ 22 h 3032924"/>
              <a:gd name="connsiteX12-655" fmla="*/ 2853673 w 3239999"/>
              <a:gd name="connsiteY12-656" fmla="*/ 91100 h 3032924"/>
              <a:gd name="connsiteX13-657" fmla="*/ 2854770 w 3239999"/>
              <a:gd name="connsiteY13-658" fmla="*/ 430441 h 3032924"/>
              <a:gd name="connsiteX14-659" fmla="*/ 3120669 w 3239999"/>
              <a:gd name="connsiteY14-660" fmla="*/ 428517 h 3032924"/>
              <a:gd name="connsiteX15-661" fmla="*/ 3120669 w 3239999"/>
              <a:gd name="connsiteY15-662" fmla="*/ 738345 h 3032924"/>
              <a:gd name="connsiteX16-663" fmla="*/ 3239999 w 3239999"/>
              <a:gd name="connsiteY16-664" fmla="*/ 738345 h 3032924"/>
              <a:gd name="connsiteX17-665" fmla="*/ 3239999 w 3239999"/>
              <a:gd name="connsiteY17-666" fmla="*/ 3032924 h 3032924"/>
              <a:gd name="connsiteX18-667" fmla="*/ 0 w 3239999"/>
              <a:gd name="connsiteY18-668" fmla="*/ 3032924 h 3032924"/>
              <a:gd name="connsiteX19-669" fmla="*/ 0 w 3239999"/>
              <a:gd name="connsiteY19-670" fmla="*/ 738345 h 3032924"/>
              <a:gd name="connsiteX20-671" fmla="*/ 102477 w 3239999"/>
              <a:gd name="connsiteY20-672" fmla="*/ 738345 h 3032924"/>
              <a:gd name="connsiteX21-673" fmla="*/ 102477 w 3239999"/>
              <a:gd name="connsiteY21-674" fmla="*/ 428517 h 3032924"/>
              <a:gd name="connsiteX22-675" fmla="*/ 385229 w 3239999"/>
              <a:gd name="connsiteY22-676" fmla="*/ 430441 h 3032924"/>
              <a:gd name="connsiteX23-677" fmla="*/ 386326 w 3239999"/>
              <a:gd name="connsiteY23-678" fmla="*/ 91100 h 3032924"/>
              <a:gd name="connsiteX24-679" fmla="*/ 833935 w 3239999"/>
              <a:gd name="connsiteY24-680" fmla="*/ 22 h 3032924"/>
              <a:gd name="connsiteX25-681" fmla="*/ 1576606 w 3239999"/>
              <a:gd name="connsiteY25-682" fmla="*/ 402054 h 3032924"/>
              <a:gd name="connsiteX26-683" fmla="*/ 1576606 w 3239999"/>
              <a:gd name="connsiteY26-684" fmla="*/ 430441 h 3032924"/>
              <a:gd name="connsiteX27-685" fmla="*/ 1576606 w 3239999"/>
              <a:gd name="connsiteY27-686" fmla="*/ 526981 h 3032924"/>
              <a:gd name="connsiteX28-687" fmla="*/ 1576606 w 3239999"/>
              <a:gd name="connsiteY28-688" fmla="*/ 2765302 h 3032924"/>
              <a:gd name="connsiteX29-689" fmla="*/ 378630 w 3239999"/>
              <a:gd name="connsiteY29-690" fmla="*/ 2472117 h 3032924"/>
              <a:gd name="connsiteX30-691" fmla="*/ 384918 w 3239999"/>
              <a:gd name="connsiteY30-692" fmla="*/ 526981 h 3032924"/>
              <a:gd name="connsiteX31-693" fmla="*/ 239143 w 3239999"/>
              <a:gd name="connsiteY31-694" fmla="*/ 526981 h 3032924"/>
              <a:gd name="connsiteX32-695" fmla="*/ 239143 w 3239999"/>
              <a:gd name="connsiteY32-696" fmla="*/ 2776423 h 3032924"/>
              <a:gd name="connsiteX33-697" fmla="*/ 1576606 w 3239999"/>
              <a:gd name="connsiteY33-698" fmla="*/ 2776423 h 3032924"/>
              <a:gd name="connsiteX34-699" fmla="*/ 1668046 w 3239999"/>
              <a:gd name="connsiteY34-700" fmla="*/ 2869642 h 3032924"/>
              <a:gd name="connsiteX0-701" fmla="*/ 1576606 w 3239999"/>
              <a:gd name="connsiteY0-702" fmla="*/ 2778202 h 3032924"/>
              <a:gd name="connsiteX1-703" fmla="*/ 1663394 w 3239999"/>
              <a:gd name="connsiteY1-704" fmla="*/ 2778202 h 3032924"/>
              <a:gd name="connsiteX2-705" fmla="*/ 1663394 w 3239999"/>
              <a:gd name="connsiteY2-706" fmla="*/ 2776423 h 3032924"/>
              <a:gd name="connsiteX3-707" fmla="*/ 3000856 w 3239999"/>
              <a:gd name="connsiteY3-708" fmla="*/ 2776423 h 3032924"/>
              <a:gd name="connsiteX4-709" fmla="*/ 3000856 w 3239999"/>
              <a:gd name="connsiteY4-710" fmla="*/ 526981 h 3032924"/>
              <a:gd name="connsiteX5-711" fmla="*/ 2855082 w 3239999"/>
              <a:gd name="connsiteY5-712" fmla="*/ 526981 h 3032924"/>
              <a:gd name="connsiteX6-713" fmla="*/ 2861369 w 3239999"/>
              <a:gd name="connsiteY6-714" fmla="*/ 2472117 h 3032924"/>
              <a:gd name="connsiteX7-715" fmla="*/ 1663394 w 3239999"/>
              <a:gd name="connsiteY7-716" fmla="*/ 2765302 h 3032924"/>
              <a:gd name="connsiteX8-717" fmla="*/ 1663394 w 3239999"/>
              <a:gd name="connsiteY8-718" fmla="*/ 526981 h 3032924"/>
              <a:gd name="connsiteX9-719" fmla="*/ 1663394 w 3239999"/>
              <a:gd name="connsiteY9-720" fmla="*/ 430441 h 3032924"/>
              <a:gd name="connsiteX10-721" fmla="*/ 1663394 w 3239999"/>
              <a:gd name="connsiteY10-722" fmla="*/ 402054 h 3032924"/>
              <a:gd name="connsiteX11-723" fmla="*/ 2406065 w 3239999"/>
              <a:gd name="connsiteY11-724" fmla="*/ 22 h 3032924"/>
              <a:gd name="connsiteX12-725" fmla="*/ 2853673 w 3239999"/>
              <a:gd name="connsiteY12-726" fmla="*/ 91100 h 3032924"/>
              <a:gd name="connsiteX13-727" fmla="*/ 2854770 w 3239999"/>
              <a:gd name="connsiteY13-728" fmla="*/ 430441 h 3032924"/>
              <a:gd name="connsiteX14-729" fmla="*/ 3120669 w 3239999"/>
              <a:gd name="connsiteY14-730" fmla="*/ 428517 h 3032924"/>
              <a:gd name="connsiteX15-731" fmla="*/ 3120669 w 3239999"/>
              <a:gd name="connsiteY15-732" fmla="*/ 738345 h 3032924"/>
              <a:gd name="connsiteX16-733" fmla="*/ 3239999 w 3239999"/>
              <a:gd name="connsiteY16-734" fmla="*/ 738345 h 3032924"/>
              <a:gd name="connsiteX17-735" fmla="*/ 3239999 w 3239999"/>
              <a:gd name="connsiteY17-736" fmla="*/ 3032924 h 3032924"/>
              <a:gd name="connsiteX18-737" fmla="*/ 0 w 3239999"/>
              <a:gd name="connsiteY18-738" fmla="*/ 3032924 h 3032924"/>
              <a:gd name="connsiteX19-739" fmla="*/ 0 w 3239999"/>
              <a:gd name="connsiteY19-740" fmla="*/ 738345 h 3032924"/>
              <a:gd name="connsiteX20-741" fmla="*/ 102477 w 3239999"/>
              <a:gd name="connsiteY20-742" fmla="*/ 738345 h 3032924"/>
              <a:gd name="connsiteX21-743" fmla="*/ 102477 w 3239999"/>
              <a:gd name="connsiteY21-744" fmla="*/ 428517 h 3032924"/>
              <a:gd name="connsiteX22-745" fmla="*/ 385229 w 3239999"/>
              <a:gd name="connsiteY22-746" fmla="*/ 430441 h 3032924"/>
              <a:gd name="connsiteX23-747" fmla="*/ 386326 w 3239999"/>
              <a:gd name="connsiteY23-748" fmla="*/ 91100 h 3032924"/>
              <a:gd name="connsiteX24-749" fmla="*/ 833935 w 3239999"/>
              <a:gd name="connsiteY24-750" fmla="*/ 22 h 3032924"/>
              <a:gd name="connsiteX25-751" fmla="*/ 1576606 w 3239999"/>
              <a:gd name="connsiteY25-752" fmla="*/ 402054 h 3032924"/>
              <a:gd name="connsiteX26-753" fmla="*/ 1576606 w 3239999"/>
              <a:gd name="connsiteY26-754" fmla="*/ 430441 h 3032924"/>
              <a:gd name="connsiteX27-755" fmla="*/ 1576606 w 3239999"/>
              <a:gd name="connsiteY27-756" fmla="*/ 526981 h 3032924"/>
              <a:gd name="connsiteX28-757" fmla="*/ 1576606 w 3239999"/>
              <a:gd name="connsiteY28-758" fmla="*/ 2765302 h 3032924"/>
              <a:gd name="connsiteX29-759" fmla="*/ 378630 w 3239999"/>
              <a:gd name="connsiteY29-760" fmla="*/ 2472117 h 3032924"/>
              <a:gd name="connsiteX30-761" fmla="*/ 384918 w 3239999"/>
              <a:gd name="connsiteY30-762" fmla="*/ 526981 h 3032924"/>
              <a:gd name="connsiteX31-763" fmla="*/ 239143 w 3239999"/>
              <a:gd name="connsiteY31-764" fmla="*/ 526981 h 3032924"/>
              <a:gd name="connsiteX32-765" fmla="*/ 239143 w 3239999"/>
              <a:gd name="connsiteY32-766" fmla="*/ 2776423 h 3032924"/>
              <a:gd name="connsiteX33-767" fmla="*/ 1576606 w 3239999"/>
              <a:gd name="connsiteY33-768" fmla="*/ 2776423 h 3032924"/>
              <a:gd name="connsiteX34-769" fmla="*/ 1668046 w 3239999"/>
              <a:gd name="connsiteY34-770" fmla="*/ 2869642 h 3032924"/>
              <a:gd name="connsiteX0-771" fmla="*/ 1576606 w 3239999"/>
              <a:gd name="connsiteY0-772" fmla="*/ 2778202 h 3032924"/>
              <a:gd name="connsiteX1-773" fmla="*/ 1663394 w 3239999"/>
              <a:gd name="connsiteY1-774" fmla="*/ 2778202 h 3032924"/>
              <a:gd name="connsiteX2-775" fmla="*/ 1663394 w 3239999"/>
              <a:gd name="connsiteY2-776" fmla="*/ 2776423 h 3032924"/>
              <a:gd name="connsiteX3-777" fmla="*/ 3000856 w 3239999"/>
              <a:gd name="connsiteY3-778" fmla="*/ 2776423 h 3032924"/>
              <a:gd name="connsiteX4-779" fmla="*/ 3000856 w 3239999"/>
              <a:gd name="connsiteY4-780" fmla="*/ 526981 h 3032924"/>
              <a:gd name="connsiteX5-781" fmla="*/ 2855082 w 3239999"/>
              <a:gd name="connsiteY5-782" fmla="*/ 526981 h 3032924"/>
              <a:gd name="connsiteX6-783" fmla="*/ 2861369 w 3239999"/>
              <a:gd name="connsiteY6-784" fmla="*/ 2472117 h 3032924"/>
              <a:gd name="connsiteX7-785" fmla="*/ 1663394 w 3239999"/>
              <a:gd name="connsiteY7-786" fmla="*/ 2765302 h 3032924"/>
              <a:gd name="connsiteX8-787" fmla="*/ 1663394 w 3239999"/>
              <a:gd name="connsiteY8-788" fmla="*/ 526981 h 3032924"/>
              <a:gd name="connsiteX9-789" fmla="*/ 1663394 w 3239999"/>
              <a:gd name="connsiteY9-790" fmla="*/ 430441 h 3032924"/>
              <a:gd name="connsiteX10-791" fmla="*/ 1663394 w 3239999"/>
              <a:gd name="connsiteY10-792" fmla="*/ 402054 h 3032924"/>
              <a:gd name="connsiteX11-793" fmla="*/ 2406065 w 3239999"/>
              <a:gd name="connsiteY11-794" fmla="*/ 22 h 3032924"/>
              <a:gd name="connsiteX12-795" fmla="*/ 2853673 w 3239999"/>
              <a:gd name="connsiteY12-796" fmla="*/ 91100 h 3032924"/>
              <a:gd name="connsiteX13-797" fmla="*/ 2854770 w 3239999"/>
              <a:gd name="connsiteY13-798" fmla="*/ 430441 h 3032924"/>
              <a:gd name="connsiteX14-799" fmla="*/ 3120669 w 3239999"/>
              <a:gd name="connsiteY14-800" fmla="*/ 428517 h 3032924"/>
              <a:gd name="connsiteX15-801" fmla="*/ 3120669 w 3239999"/>
              <a:gd name="connsiteY15-802" fmla="*/ 738345 h 3032924"/>
              <a:gd name="connsiteX16-803" fmla="*/ 3239999 w 3239999"/>
              <a:gd name="connsiteY16-804" fmla="*/ 738345 h 3032924"/>
              <a:gd name="connsiteX17-805" fmla="*/ 3239999 w 3239999"/>
              <a:gd name="connsiteY17-806" fmla="*/ 3032924 h 3032924"/>
              <a:gd name="connsiteX18-807" fmla="*/ 0 w 3239999"/>
              <a:gd name="connsiteY18-808" fmla="*/ 3032924 h 3032924"/>
              <a:gd name="connsiteX19-809" fmla="*/ 0 w 3239999"/>
              <a:gd name="connsiteY19-810" fmla="*/ 738345 h 3032924"/>
              <a:gd name="connsiteX20-811" fmla="*/ 102477 w 3239999"/>
              <a:gd name="connsiteY20-812" fmla="*/ 738345 h 3032924"/>
              <a:gd name="connsiteX21-813" fmla="*/ 102477 w 3239999"/>
              <a:gd name="connsiteY21-814" fmla="*/ 428517 h 3032924"/>
              <a:gd name="connsiteX22-815" fmla="*/ 385229 w 3239999"/>
              <a:gd name="connsiteY22-816" fmla="*/ 430441 h 3032924"/>
              <a:gd name="connsiteX23-817" fmla="*/ 386326 w 3239999"/>
              <a:gd name="connsiteY23-818" fmla="*/ 91100 h 3032924"/>
              <a:gd name="connsiteX24-819" fmla="*/ 833935 w 3239999"/>
              <a:gd name="connsiteY24-820" fmla="*/ 22 h 3032924"/>
              <a:gd name="connsiteX25-821" fmla="*/ 1576606 w 3239999"/>
              <a:gd name="connsiteY25-822" fmla="*/ 402054 h 3032924"/>
              <a:gd name="connsiteX26-823" fmla="*/ 1576606 w 3239999"/>
              <a:gd name="connsiteY26-824" fmla="*/ 430441 h 3032924"/>
              <a:gd name="connsiteX27-825" fmla="*/ 1576606 w 3239999"/>
              <a:gd name="connsiteY27-826" fmla="*/ 526981 h 3032924"/>
              <a:gd name="connsiteX28-827" fmla="*/ 1576606 w 3239999"/>
              <a:gd name="connsiteY28-828" fmla="*/ 2765302 h 3032924"/>
              <a:gd name="connsiteX29-829" fmla="*/ 378630 w 3239999"/>
              <a:gd name="connsiteY29-830" fmla="*/ 2472117 h 3032924"/>
              <a:gd name="connsiteX30-831" fmla="*/ 384918 w 3239999"/>
              <a:gd name="connsiteY30-832" fmla="*/ 526981 h 3032924"/>
              <a:gd name="connsiteX31-833" fmla="*/ 239143 w 3239999"/>
              <a:gd name="connsiteY31-834" fmla="*/ 526981 h 3032924"/>
              <a:gd name="connsiteX32-835" fmla="*/ 239143 w 3239999"/>
              <a:gd name="connsiteY32-836" fmla="*/ 2776423 h 3032924"/>
              <a:gd name="connsiteX33-837" fmla="*/ 1576606 w 3239999"/>
              <a:gd name="connsiteY33-838" fmla="*/ 2776423 h 3032924"/>
              <a:gd name="connsiteX34-839" fmla="*/ 1668046 w 3239999"/>
              <a:gd name="connsiteY34-840" fmla="*/ 2869642 h 3032924"/>
              <a:gd name="connsiteX0-841" fmla="*/ 1576606 w 3239999"/>
              <a:gd name="connsiteY0-842" fmla="*/ 2778202 h 3032924"/>
              <a:gd name="connsiteX1-843" fmla="*/ 1663394 w 3239999"/>
              <a:gd name="connsiteY1-844" fmla="*/ 2778202 h 3032924"/>
              <a:gd name="connsiteX2-845" fmla="*/ 1663394 w 3239999"/>
              <a:gd name="connsiteY2-846" fmla="*/ 2776423 h 3032924"/>
              <a:gd name="connsiteX3-847" fmla="*/ 3000856 w 3239999"/>
              <a:gd name="connsiteY3-848" fmla="*/ 2776423 h 3032924"/>
              <a:gd name="connsiteX4-849" fmla="*/ 3000856 w 3239999"/>
              <a:gd name="connsiteY4-850" fmla="*/ 526981 h 3032924"/>
              <a:gd name="connsiteX5-851" fmla="*/ 2855082 w 3239999"/>
              <a:gd name="connsiteY5-852" fmla="*/ 526981 h 3032924"/>
              <a:gd name="connsiteX6-853" fmla="*/ 2861369 w 3239999"/>
              <a:gd name="connsiteY6-854" fmla="*/ 2472117 h 3032924"/>
              <a:gd name="connsiteX7-855" fmla="*/ 1663394 w 3239999"/>
              <a:gd name="connsiteY7-856" fmla="*/ 2765302 h 3032924"/>
              <a:gd name="connsiteX8-857" fmla="*/ 1663394 w 3239999"/>
              <a:gd name="connsiteY8-858" fmla="*/ 526981 h 3032924"/>
              <a:gd name="connsiteX9-859" fmla="*/ 1663394 w 3239999"/>
              <a:gd name="connsiteY9-860" fmla="*/ 430441 h 3032924"/>
              <a:gd name="connsiteX10-861" fmla="*/ 1663394 w 3239999"/>
              <a:gd name="connsiteY10-862" fmla="*/ 402054 h 3032924"/>
              <a:gd name="connsiteX11-863" fmla="*/ 2406065 w 3239999"/>
              <a:gd name="connsiteY11-864" fmla="*/ 22 h 3032924"/>
              <a:gd name="connsiteX12-865" fmla="*/ 2853673 w 3239999"/>
              <a:gd name="connsiteY12-866" fmla="*/ 91100 h 3032924"/>
              <a:gd name="connsiteX13-867" fmla="*/ 2854770 w 3239999"/>
              <a:gd name="connsiteY13-868" fmla="*/ 430441 h 3032924"/>
              <a:gd name="connsiteX14-869" fmla="*/ 3120669 w 3239999"/>
              <a:gd name="connsiteY14-870" fmla="*/ 428517 h 3032924"/>
              <a:gd name="connsiteX15-871" fmla="*/ 3120669 w 3239999"/>
              <a:gd name="connsiteY15-872" fmla="*/ 738345 h 3032924"/>
              <a:gd name="connsiteX16-873" fmla="*/ 3239999 w 3239999"/>
              <a:gd name="connsiteY16-874" fmla="*/ 738345 h 3032924"/>
              <a:gd name="connsiteX17-875" fmla="*/ 3239999 w 3239999"/>
              <a:gd name="connsiteY17-876" fmla="*/ 3032924 h 3032924"/>
              <a:gd name="connsiteX18-877" fmla="*/ 0 w 3239999"/>
              <a:gd name="connsiteY18-878" fmla="*/ 3032924 h 3032924"/>
              <a:gd name="connsiteX19-879" fmla="*/ 0 w 3239999"/>
              <a:gd name="connsiteY19-880" fmla="*/ 738345 h 3032924"/>
              <a:gd name="connsiteX20-881" fmla="*/ 102477 w 3239999"/>
              <a:gd name="connsiteY20-882" fmla="*/ 738345 h 3032924"/>
              <a:gd name="connsiteX21-883" fmla="*/ 102477 w 3239999"/>
              <a:gd name="connsiteY21-884" fmla="*/ 428517 h 3032924"/>
              <a:gd name="connsiteX22-885" fmla="*/ 385229 w 3239999"/>
              <a:gd name="connsiteY22-886" fmla="*/ 430441 h 3032924"/>
              <a:gd name="connsiteX23-887" fmla="*/ 386326 w 3239999"/>
              <a:gd name="connsiteY23-888" fmla="*/ 91100 h 3032924"/>
              <a:gd name="connsiteX24-889" fmla="*/ 833935 w 3239999"/>
              <a:gd name="connsiteY24-890" fmla="*/ 22 h 3032924"/>
              <a:gd name="connsiteX25-891" fmla="*/ 1576606 w 3239999"/>
              <a:gd name="connsiteY25-892" fmla="*/ 402054 h 3032924"/>
              <a:gd name="connsiteX26-893" fmla="*/ 1576606 w 3239999"/>
              <a:gd name="connsiteY26-894" fmla="*/ 430441 h 3032924"/>
              <a:gd name="connsiteX27-895" fmla="*/ 1576606 w 3239999"/>
              <a:gd name="connsiteY27-896" fmla="*/ 526981 h 3032924"/>
              <a:gd name="connsiteX28-897" fmla="*/ 1576606 w 3239999"/>
              <a:gd name="connsiteY28-898" fmla="*/ 2765302 h 3032924"/>
              <a:gd name="connsiteX29-899" fmla="*/ 378630 w 3239999"/>
              <a:gd name="connsiteY29-900" fmla="*/ 2472117 h 3032924"/>
              <a:gd name="connsiteX30-901" fmla="*/ 384918 w 3239999"/>
              <a:gd name="connsiteY30-902" fmla="*/ 526981 h 3032924"/>
              <a:gd name="connsiteX31-903" fmla="*/ 239143 w 3239999"/>
              <a:gd name="connsiteY31-904" fmla="*/ 526981 h 3032924"/>
              <a:gd name="connsiteX32-905" fmla="*/ 239143 w 3239999"/>
              <a:gd name="connsiteY32-906" fmla="*/ 2776423 h 3032924"/>
              <a:gd name="connsiteX33-907" fmla="*/ 1576606 w 3239999"/>
              <a:gd name="connsiteY33-908" fmla="*/ 2776423 h 3032924"/>
              <a:gd name="connsiteX34-909" fmla="*/ 1668046 w 3239999"/>
              <a:gd name="connsiteY34-910" fmla="*/ 2869642 h 3032924"/>
              <a:gd name="connsiteX0-911" fmla="*/ 1576606 w 3239999"/>
              <a:gd name="connsiteY0-912" fmla="*/ 2778202 h 3032924"/>
              <a:gd name="connsiteX1-913" fmla="*/ 1663394 w 3239999"/>
              <a:gd name="connsiteY1-914" fmla="*/ 2778202 h 3032924"/>
              <a:gd name="connsiteX2-915" fmla="*/ 1663394 w 3239999"/>
              <a:gd name="connsiteY2-916" fmla="*/ 2776423 h 3032924"/>
              <a:gd name="connsiteX3-917" fmla="*/ 3000856 w 3239999"/>
              <a:gd name="connsiteY3-918" fmla="*/ 2776423 h 3032924"/>
              <a:gd name="connsiteX4-919" fmla="*/ 3000856 w 3239999"/>
              <a:gd name="connsiteY4-920" fmla="*/ 526981 h 3032924"/>
              <a:gd name="connsiteX5-921" fmla="*/ 2855082 w 3239999"/>
              <a:gd name="connsiteY5-922" fmla="*/ 526981 h 3032924"/>
              <a:gd name="connsiteX6-923" fmla="*/ 2861369 w 3239999"/>
              <a:gd name="connsiteY6-924" fmla="*/ 2472117 h 3032924"/>
              <a:gd name="connsiteX7-925" fmla="*/ 1663394 w 3239999"/>
              <a:gd name="connsiteY7-926" fmla="*/ 2765302 h 3032924"/>
              <a:gd name="connsiteX8-927" fmla="*/ 1663394 w 3239999"/>
              <a:gd name="connsiteY8-928" fmla="*/ 526981 h 3032924"/>
              <a:gd name="connsiteX9-929" fmla="*/ 1663394 w 3239999"/>
              <a:gd name="connsiteY9-930" fmla="*/ 430441 h 3032924"/>
              <a:gd name="connsiteX10-931" fmla="*/ 1663394 w 3239999"/>
              <a:gd name="connsiteY10-932" fmla="*/ 402054 h 3032924"/>
              <a:gd name="connsiteX11-933" fmla="*/ 2406065 w 3239999"/>
              <a:gd name="connsiteY11-934" fmla="*/ 22 h 3032924"/>
              <a:gd name="connsiteX12-935" fmla="*/ 2853673 w 3239999"/>
              <a:gd name="connsiteY12-936" fmla="*/ 91100 h 3032924"/>
              <a:gd name="connsiteX13-937" fmla="*/ 2854770 w 3239999"/>
              <a:gd name="connsiteY13-938" fmla="*/ 430441 h 3032924"/>
              <a:gd name="connsiteX14-939" fmla="*/ 3120669 w 3239999"/>
              <a:gd name="connsiteY14-940" fmla="*/ 428517 h 3032924"/>
              <a:gd name="connsiteX15-941" fmla="*/ 3120669 w 3239999"/>
              <a:gd name="connsiteY15-942" fmla="*/ 738345 h 3032924"/>
              <a:gd name="connsiteX16-943" fmla="*/ 3239999 w 3239999"/>
              <a:gd name="connsiteY16-944" fmla="*/ 738345 h 3032924"/>
              <a:gd name="connsiteX17-945" fmla="*/ 3239999 w 3239999"/>
              <a:gd name="connsiteY17-946" fmla="*/ 3032924 h 3032924"/>
              <a:gd name="connsiteX18-947" fmla="*/ 0 w 3239999"/>
              <a:gd name="connsiteY18-948" fmla="*/ 3032924 h 3032924"/>
              <a:gd name="connsiteX19-949" fmla="*/ 0 w 3239999"/>
              <a:gd name="connsiteY19-950" fmla="*/ 738345 h 3032924"/>
              <a:gd name="connsiteX20-951" fmla="*/ 102477 w 3239999"/>
              <a:gd name="connsiteY20-952" fmla="*/ 738345 h 3032924"/>
              <a:gd name="connsiteX21-953" fmla="*/ 102477 w 3239999"/>
              <a:gd name="connsiteY21-954" fmla="*/ 428517 h 3032924"/>
              <a:gd name="connsiteX22-955" fmla="*/ 385229 w 3239999"/>
              <a:gd name="connsiteY22-956" fmla="*/ 430441 h 3032924"/>
              <a:gd name="connsiteX23-957" fmla="*/ 386326 w 3239999"/>
              <a:gd name="connsiteY23-958" fmla="*/ 91100 h 3032924"/>
              <a:gd name="connsiteX24-959" fmla="*/ 833935 w 3239999"/>
              <a:gd name="connsiteY24-960" fmla="*/ 22 h 3032924"/>
              <a:gd name="connsiteX25-961" fmla="*/ 1576606 w 3239999"/>
              <a:gd name="connsiteY25-962" fmla="*/ 402054 h 3032924"/>
              <a:gd name="connsiteX26-963" fmla="*/ 1576606 w 3239999"/>
              <a:gd name="connsiteY26-964" fmla="*/ 430441 h 3032924"/>
              <a:gd name="connsiteX27-965" fmla="*/ 1576606 w 3239999"/>
              <a:gd name="connsiteY27-966" fmla="*/ 526981 h 3032924"/>
              <a:gd name="connsiteX28-967" fmla="*/ 1576606 w 3239999"/>
              <a:gd name="connsiteY28-968" fmla="*/ 2765302 h 3032924"/>
              <a:gd name="connsiteX29-969" fmla="*/ 378630 w 3239999"/>
              <a:gd name="connsiteY29-970" fmla="*/ 2472117 h 3032924"/>
              <a:gd name="connsiteX30-971" fmla="*/ 384918 w 3239999"/>
              <a:gd name="connsiteY30-972" fmla="*/ 526981 h 3032924"/>
              <a:gd name="connsiteX31-973" fmla="*/ 239143 w 3239999"/>
              <a:gd name="connsiteY31-974" fmla="*/ 526981 h 3032924"/>
              <a:gd name="connsiteX32-975" fmla="*/ 239143 w 3239999"/>
              <a:gd name="connsiteY32-976" fmla="*/ 2776423 h 3032924"/>
              <a:gd name="connsiteX33-977" fmla="*/ 1576606 w 3239999"/>
              <a:gd name="connsiteY33-978" fmla="*/ 2776423 h 3032924"/>
              <a:gd name="connsiteX34-979" fmla="*/ 1668046 w 3239999"/>
              <a:gd name="connsiteY34-980" fmla="*/ 2869642 h 3032924"/>
              <a:gd name="connsiteX0-981" fmla="*/ 1576606 w 3239999"/>
              <a:gd name="connsiteY0-982" fmla="*/ 2778202 h 3032924"/>
              <a:gd name="connsiteX1-983" fmla="*/ 1663394 w 3239999"/>
              <a:gd name="connsiteY1-984" fmla="*/ 2778202 h 3032924"/>
              <a:gd name="connsiteX2-985" fmla="*/ 1663394 w 3239999"/>
              <a:gd name="connsiteY2-986" fmla="*/ 2776423 h 3032924"/>
              <a:gd name="connsiteX3-987" fmla="*/ 3000856 w 3239999"/>
              <a:gd name="connsiteY3-988" fmla="*/ 2776423 h 3032924"/>
              <a:gd name="connsiteX4-989" fmla="*/ 3000856 w 3239999"/>
              <a:gd name="connsiteY4-990" fmla="*/ 526981 h 3032924"/>
              <a:gd name="connsiteX5-991" fmla="*/ 2855082 w 3239999"/>
              <a:gd name="connsiteY5-992" fmla="*/ 526981 h 3032924"/>
              <a:gd name="connsiteX6-993" fmla="*/ 2861369 w 3239999"/>
              <a:gd name="connsiteY6-994" fmla="*/ 2472117 h 3032924"/>
              <a:gd name="connsiteX7-995" fmla="*/ 1663394 w 3239999"/>
              <a:gd name="connsiteY7-996" fmla="*/ 2765302 h 3032924"/>
              <a:gd name="connsiteX8-997" fmla="*/ 1663394 w 3239999"/>
              <a:gd name="connsiteY8-998" fmla="*/ 526981 h 3032924"/>
              <a:gd name="connsiteX9-999" fmla="*/ 1663394 w 3239999"/>
              <a:gd name="connsiteY9-1000" fmla="*/ 430441 h 3032924"/>
              <a:gd name="connsiteX10-1001" fmla="*/ 1663394 w 3239999"/>
              <a:gd name="connsiteY10-1002" fmla="*/ 402054 h 3032924"/>
              <a:gd name="connsiteX11-1003" fmla="*/ 2406065 w 3239999"/>
              <a:gd name="connsiteY11-1004" fmla="*/ 22 h 3032924"/>
              <a:gd name="connsiteX12-1005" fmla="*/ 2853673 w 3239999"/>
              <a:gd name="connsiteY12-1006" fmla="*/ 91100 h 3032924"/>
              <a:gd name="connsiteX13-1007" fmla="*/ 2854770 w 3239999"/>
              <a:gd name="connsiteY13-1008" fmla="*/ 430441 h 3032924"/>
              <a:gd name="connsiteX14-1009" fmla="*/ 3120669 w 3239999"/>
              <a:gd name="connsiteY14-1010" fmla="*/ 428517 h 3032924"/>
              <a:gd name="connsiteX15-1011" fmla="*/ 3120669 w 3239999"/>
              <a:gd name="connsiteY15-1012" fmla="*/ 738345 h 3032924"/>
              <a:gd name="connsiteX16-1013" fmla="*/ 3239999 w 3239999"/>
              <a:gd name="connsiteY16-1014" fmla="*/ 738345 h 3032924"/>
              <a:gd name="connsiteX17-1015" fmla="*/ 3239999 w 3239999"/>
              <a:gd name="connsiteY17-1016" fmla="*/ 3032924 h 3032924"/>
              <a:gd name="connsiteX18-1017" fmla="*/ 0 w 3239999"/>
              <a:gd name="connsiteY18-1018" fmla="*/ 3032924 h 3032924"/>
              <a:gd name="connsiteX19-1019" fmla="*/ 0 w 3239999"/>
              <a:gd name="connsiteY19-1020" fmla="*/ 738345 h 3032924"/>
              <a:gd name="connsiteX20-1021" fmla="*/ 102477 w 3239999"/>
              <a:gd name="connsiteY20-1022" fmla="*/ 738345 h 3032924"/>
              <a:gd name="connsiteX21-1023" fmla="*/ 102477 w 3239999"/>
              <a:gd name="connsiteY21-1024" fmla="*/ 428517 h 3032924"/>
              <a:gd name="connsiteX22-1025" fmla="*/ 385229 w 3239999"/>
              <a:gd name="connsiteY22-1026" fmla="*/ 430441 h 3032924"/>
              <a:gd name="connsiteX23-1027" fmla="*/ 386326 w 3239999"/>
              <a:gd name="connsiteY23-1028" fmla="*/ 91100 h 3032924"/>
              <a:gd name="connsiteX24-1029" fmla="*/ 833935 w 3239999"/>
              <a:gd name="connsiteY24-1030" fmla="*/ 22 h 3032924"/>
              <a:gd name="connsiteX25-1031" fmla="*/ 1576606 w 3239999"/>
              <a:gd name="connsiteY25-1032" fmla="*/ 402054 h 3032924"/>
              <a:gd name="connsiteX26-1033" fmla="*/ 1576606 w 3239999"/>
              <a:gd name="connsiteY26-1034" fmla="*/ 430441 h 3032924"/>
              <a:gd name="connsiteX27-1035" fmla="*/ 1576606 w 3239999"/>
              <a:gd name="connsiteY27-1036" fmla="*/ 526981 h 3032924"/>
              <a:gd name="connsiteX28-1037" fmla="*/ 1576606 w 3239999"/>
              <a:gd name="connsiteY28-1038" fmla="*/ 2765302 h 3032924"/>
              <a:gd name="connsiteX29-1039" fmla="*/ 378630 w 3239999"/>
              <a:gd name="connsiteY29-1040" fmla="*/ 2472117 h 3032924"/>
              <a:gd name="connsiteX30-1041" fmla="*/ 384918 w 3239999"/>
              <a:gd name="connsiteY30-1042" fmla="*/ 526981 h 3032924"/>
              <a:gd name="connsiteX31-1043" fmla="*/ 239143 w 3239999"/>
              <a:gd name="connsiteY31-1044" fmla="*/ 526981 h 3032924"/>
              <a:gd name="connsiteX32-1045" fmla="*/ 239143 w 3239999"/>
              <a:gd name="connsiteY32-1046" fmla="*/ 2776423 h 3032924"/>
              <a:gd name="connsiteX33-1047" fmla="*/ 1576606 w 3239999"/>
              <a:gd name="connsiteY33-1048" fmla="*/ 2776423 h 3032924"/>
              <a:gd name="connsiteX34-1049" fmla="*/ 1668046 w 3239999"/>
              <a:gd name="connsiteY34-1050" fmla="*/ 2869642 h 3032924"/>
              <a:gd name="connsiteX0-1051" fmla="*/ 1576606 w 3239999"/>
              <a:gd name="connsiteY0-1052" fmla="*/ 2778202 h 3032924"/>
              <a:gd name="connsiteX1-1053" fmla="*/ 1663394 w 3239999"/>
              <a:gd name="connsiteY1-1054" fmla="*/ 2778202 h 3032924"/>
              <a:gd name="connsiteX2-1055" fmla="*/ 1663394 w 3239999"/>
              <a:gd name="connsiteY2-1056" fmla="*/ 2776423 h 3032924"/>
              <a:gd name="connsiteX3-1057" fmla="*/ 3000856 w 3239999"/>
              <a:gd name="connsiteY3-1058" fmla="*/ 2776423 h 3032924"/>
              <a:gd name="connsiteX4-1059" fmla="*/ 3000856 w 3239999"/>
              <a:gd name="connsiteY4-1060" fmla="*/ 526981 h 3032924"/>
              <a:gd name="connsiteX5-1061" fmla="*/ 2855082 w 3239999"/>
              <a:gd name="connsiteY5-1062" fmla="*/ 526981 h 3032924"/>
              <a:gd name="connsiteX6-1063" fmla="*/ 2861369 w 3239999"/>
              <a:gd name="connsiteY6-1064" fmla="*/ 2472117 h 3032924"/>
              <a:gd name="connsiteX7-1065" fmla="*/ 1663394 w 3239999"/>
              <a:gd name="connsiteY7-1066" fmla="*/ 2765302 h 3032924"/>
              <a:gd name="connsiteX8-1067" fmla="*/ 1663394 w 3239999"/>
              <a:gd name="connsiteY8-1068" fmla="*/ 526981 h 3032924"/>
              <a:gd name="connsiteX9-1069" fmla="*/ 1663394 w 3239999"/>
              <a:gd name="connsiteY9-1070" fmla="*/ 430441 h 3032924"/>
              <a:gd name="connsiteX10-1071" fmla="*/ 1663394 w 3239999"/>
              <a:gd name="connsiteY10-1072" fmla="*/ 402054 h 3032924"/>
              <a:gd name="connsiteX11-1073" fmla="*/ 2406065 w 3239999"/>
              <a:gd name="connsiteY11-1074" fmla="*/ 22 h 3032924"/>
              <a:gd name="connsiteX12-1075" fmla="*/ 2853673 w 3239999"/>
              <a:gd name="connsiteY12-1076" fmla="*/ 91100 h 3032924"/>
              <a:gd name="connsiteX13-1077" fmla="*/ 2854770 w 3239999"/>
              <a:gd name="connsiteY13-1078" fmla="*/ 430441 h 3032924"/>
              <a:gd name="connsiteX14-1079" fmla="*/ 3120669 w 3239999"/>
              <a:gd name="connsiteY14-1080" fmla="*/ 428517 h 3032924"/>
              <a:gd name="connsiteX15-1081" fmla="*/ 3120669 w 3239999"/>
              <a:gd name="connsiteY15-1082" fmla="*/ 738345 h 3032924"/>
              <a:gd name="connsiteX16-1083" fmla="*/ 3239999 w 3239999"/>
              <a:gd name="connsiteY16-1084" fmla="*/ 738345 h 3032924"/>
              <a:gd name="connsiteX17-1085" fmla="*/ 3239999 w 3239999"/>
              <a:gd name="connsiteY17-1086" fmla="*/ 3032924 h 3032924"/>
              <a:gd name="connsiteX18-1087" fmla="*/ 0 w 3239999"/>
              <a:gd name="connsiteY18-1088" fmla="*/ 3032924 h 3032924"/>
              <a:gd name="connsiteX19-1089" fmla="*/ 0 w 3239999"/>
              <a:gd name="connsiteY19-1090" fmla="*/ 738345 h 3032924"/>
              <a:gd name="connsiteX20-1091" fmla="*/ 102477 w 3239999"/>
              <a:gd name="connsiteY20-1092" fmla="*/ 738345 h 3032924"/>
              <a:gd name="connsiteX21-1093" fmla="*/ 102477 w 3239999"/>
              <a:gd name="connsiteY21-1094" fmla="*/ 428517 h 3032924"/>
              <a:gd name="connsiteX22-1095" fmla="*/ 385229 w 3239999"/>
              <a:gd name="connsiteY22-1096" fmla="*/ 430441 h 3032924"/>
              <a:gd name="connsiteX23-1097" fmla="*/ 386326 w 3239999"/>
              <a:gd name="connsiteY23-1098" fmla="*/ 91100 h 3032924"/>
              <a:gd name="connsiteX24-1099" fmla="*/ 833935 w 3239999"/>
              <a:gd name="connsiteY24-1100" fmla="*/ 22 h 3032924"/>
              <a:gd name="connsiteX25-1101" fmla="*/ 1576606 w 3239999"/>
              <a:gd name="connsiteY25-1102" fmla="*/ 402054 h 3032924"/>
              <a:gd name="connsiteX26-1103" fmla="*/ 1576606 w 3239999"/>
              <a:gd name="connsiteY26-1104" fmla="*/ 430441 h 3032924"/>
              <a:gd name="connsiteX27-1105" fmla="*/ 1576606 w 3239999"/>
              <a:gd name="connsiteY27-1106" fmla="*/ 526981 h 3032924"/>
              <a:gd name="connsiteX28-1107" fmla="*/ 1576606 w 3239999"/>
              <a:gd name="connsiteY28-1108" fmla="*/ 2765302 h 3032924"/>
              <a:gd name="connsiteX29-1109" fmla="*/ 378630 w 3239999"/>
              <a:gd name="connsiteY29-1110" fmla="*/ 2472117 h 3032924"/>
              <a:gd name="connsiteX30-1111" fmla="*/ 384918 w 3239999"/>
              <a:gd name="connsiteY30-1112" fmla="*/ 526981 h 3032924"/>
              <a:gd name="connsiteX31-1113" fmla="*/ 239143 w 3239999"/>
              <a:gd name="connsiteY31-1114" fmla="*/ 526981 h 3032924"/>
              <a:gd name="connsiteX32-1115" fmla="*/ 239143 w 3239999"/>
              <a:gd name="connsiteY32-1116" fmla="*/ 2776423 h 3032924"/>
              <a:gd name="connsiteX33-1117" fmla="*/ 1576606 w 3239999"/>
              <a:gd name="connsiteY33-1118" fmla="*/ 2776423 h 3032924"/>
              <a:gd name="connsiteX0-1119" fmla="*/ 1576606 w 3239999"/>
              <a:gd name="connsiteY0-1120" fmla="*/ 2778202 h 3032924"/>
              <a:gd name="connsiteX1-1121" fmla="*/ 1663394 w 3239999"/>
              <a:gd name="connsiteY1-1122" fmla="*/ 2778202 h 3032924"/>
              <a:gd name="connsiteX2-1123" fmla="*/ 1663394 w 3239999"/>
              <a:gd name="connsiteY2-1124" fmla="*/ 2776423 h 3032924"/>
              <a:gd name="connsiteX3-1125" fmla="*/ 3000856 w 3239999"/>
              <a:gd name="connsiteY3-1126" fmla="*/ 2776423 h 3032924"/>
              <a:gd name="connsiteX4-1127" fmla="*/ 3000856 w 3239999"/>
              <a:gd name="connsiteY4-1128" fmla="*/ 526981 h 3032924"/>
              <a:gd name="connsiteX5-1129" fmla="*/ 2855082 w 3239999"/>
              <a:gd name="connsiteY5-1130" fmla="*/ 526981 h 3032924"/>
              <a:gd name="connsiteX6-1131" fmla="*/ 2861369 w 3239999"/>
              <a:gd name="connsiteY6-1132" fmla="*/ 2472117 h 3032924"/>
              <a:gd name="connsiteX7-1133" fmla="*/ 1663394 w 3239999"/>
              <a:gd name="connsiteY7-1134" fmla="*/ 2765302 h 3032924"/>
              <a:gd name="connsiteX8-1135" fmla="*/ 1663394 w 3239999"/>
              <a:gd name="connsiteY8-1136" fmla="*/ 526981 h 3032924"/>
              <a:gd name="connsiteX9-1137" fmla="*/ 1663394 w 3239999"/>
              <a:gd name="connsiteY9-1138" fmla="*/ 430441 h 3032924"/>
              <a:gd name="connsiteX10-1139" fmla="*/ 1663394 w 3239999"/>
              <a:gd name="connsiteY10-1140" fmla="*/ 402054 h 3032924"/>
              <a:gd name="connsiteX11-1141" fmla="*/ 2406065 w 3239999"/>
              <a:gd name="connsiteY11-1142" fmla="*/ 22 h 3032924"/>
              <a:gd name="connsiteX12-1143" fmla="*/ 2853673 w 3239999"/>
              <a:gd name="connsiteY12-1144" fmla="*/ 91100 h 3032924"/>
              <a:gd name="connsiteX13-1145" fmla="*/ 2854770 w 3239999"/>
              <a:gd name="connsiteY13-1146" fmla="*/ 430441 h 3032924"/>
              <a:gd name="connsiteX14-1147" fmla="*/ 3120669 w 3239999"/>
              <a:gd name="connsiteY14-1148" fmla="*/ 428517 h 3032924"/>
              <a:gd name="connsiteX15-1149" fmla="*/ 3120669 w 3239999"/>
              <a:gd name="connsiteY15-1150" fmla="*/ 738345 h 3032924"/>
              <a:gd name="connsiteX16-1151" fmla="*/ 3239999 w 3239999"/>
              <a:gd name="connsiteY16-1152" fmla="*/ 738345 h 3032924"/>
              <a:gd name="connsiteX17-1153" fmla="*/ 3239999 w 3239999"/>
              <a:gd name="connsiteY17-1154" fmla="*/ 3032924 h 3032924"/>
              <a:gd name="connsiteX18-1155" fmla="*/ 0 w 3239999"/>
              <a:gd name="connsiteY18-1156" fmla="*/ 3032924 h 3032924"/>
              <a:gd name="connsiteX19-1157" fmla="*/ 0 w 3239999"/>
              <a:gd name="connsiteY19-1158" fmla="*/ 738345 h 3032924"/>
              <a:gd name="connsiteX20-1159" fmla="*/ 102477 w 3239999"/>
              <a:gd name="connsiteY20-1160" fmla="*/ 738345 h 3032924"/>
              <a:gd name="connsiteX21-1161" fmla="*/ 102477 w 3239999"/>
              <a:gd name="connsiteY21-1162" fmla="*/ 428517 h 3032924"/>
              <a:gd name="connsiteX22-1163" fmla="*/ 385229 w 3239999"/>
              <a:gd name="connsiteY22-1164" fmla="*/ 430441 h 3032924"/>
              <a:gd name="connsiteX23-1165" fmla="*/ 386326 w 3239999"/>
              <a:gd name="connsiteY23-1166" fmla="*/ 91100 h 3032924"/>
              <a:gd name="connsiteX24-1167" fmla="*/ 833935 w 3239999"/>
              <a:gd name="connsiteY24-1168" fmla="*/ 22 h 3032924"/>
              <a:gd name="connsiteX25-1169" fmla="*/ 1576606 w 3239999"/>
              <a:gd name="connsiteY25-1170" fmla="*/ 402054 h 3032924"/>
              <a:gd name="connsiteX26-1171" fmla="*/ 1576606 w 3239999"/>
              <a:gd name="connsiteY26-1172" fmla="*/ 430441 h 3032924"/>
              <a:gd name="connsiteX27-1173" fmla="*/ 1576606 w 3239999"/>
              <a:gd name="connsiteY27-1174" fmla="*/ 526981 h 3032924"/>
              <a:gd name="connsiteX28-1175" fmla="*/ 1576606 w 3239999"/>
              <a:gd name="connsiteY28-1176" fmla="*/ 2765302 h 3032924"/>
              <a:gd name="connsiteX29-1177" fmla="*/ 378630 w 3239999"/>
              <a:gd name="connsiteY29-1178" fmla="*/ 2472117 h 3032924"/>
              <a:gd name="connsiteX30-1179" fmla="*/ 384918 w 3239999"/>
              <a:gd name="connsiteY30-1180" fmla="*/ 526981 h 3032924"/>
              <a:gd name="connsiteX31-1181" fmla="*/ 239143 w 3239999"/>
              <a:gd name="connsiteY31-1182" fmla="*/ 526981 h 3032924"/>
              <a:gd name="connsiteX32-1183" fmla="*/ 239143 w 3239999"/>
              <a:gd name="connsiteY32-1184" fmla="*/ 2776423 h 3032924"/>
              <a:gd name="connsiteX33-1185" fmla="*/ 1576606 w 3239999"/>
              <a:gd name="connsiteY33-1186" fmla="*/ 2776423 h 3032924"/>
              <a:gd name="connsiteX0-1187" fmla="*/ 1576606 w 3239999"/>
              <a:gd name="connsiteY0-1188" fmla="*/ 2778202 h 3032924"/>
              <a:gd name="connsiteX1-1189" fmla="*/ 1663394 w 3239999"/>
              <a:gd name="connsiteY1-1190" fmla="*/ 2778202 h 3032924"/>
              <a:gd name="connsiteX2-1191" fmla="*/ 1663394 w 3239999"/>
              <a:gd name="connsiteY2-1192" fmla="*/ 2776423 h 3032924"/>
              <a:gd name="connsiteX3-1193" fmla="*/ 3000856 w 3239999"/>
              <a:gd name="connsiteY3-1194" fmla="*/ 2776423 h 3032924"/>
              <a:gd name="connsiteX4-1195" fmla="*/ 3000856 w 3239999"/>
              <a:gd name="connsiteY4-1196" fmla="*/ 526981 h 3032924"/>
              <a:gd name="connsiteX5-1197" fmla="*/ 2855082 w 3239999"/>
              <a:gd name="connsiteY5-1198" fmla="*/ 526981 h 3032924"/>
              <a:gd name="connsiteX6-1199" fmla="*/ 2861369 w 3239999"/>
              <a:gd name="connsiteY6-1200" fmla="*/ 2472117 h 3032924"/>
              <a:gd name="connsiteX7-1201" fmla="*/ 1663394 w 3239999"/>
              <a:gd name="connsiteY7-1202" fmla="*/ 2765302 h 3032924"/>
              <a:gd name="connsiteX8-1203" fmla="*/ 1663394 w 3239999"/>
              <a:gd name="connsiteY8-1204" fmla="*/ 526981 h 3032924"/>
              <a:gd name="connsiteX9-1205" fmla="*/ 1663394 w 3239999"/>
              <a:gd name="connsiteY9-1206" fmla="*/ 430441 h 3032924"/>
              <a:gd name="connsiteX10-1207" fmla="*/ 1663394 w 3239999"/>
              <a:gd name="connsiteY10-1208" fmla="*/ 402054 h 3032924"/>
              <a:gd name="connsiteX11-1209" fmla="*/ 2406065 w 3239999"/>
              <a:gd name="connsiteY11-1210" fmla="*/ 22 h 3032924"/>
              <a:gd name="connsiteX12-1211" fmla="*/ 2853673 w 3239999"/>
              <a:gd name="connsiteY12-1212" fmla="*/ 91100 h 3032924"/>
              <a:gd name="connsiteX13-1213" fmla="*/ 2854770 w 3239999"/>
              <a:gd name="connsiteY13-1214" fmla="*/ 430441 h 3032924"/>
              <a:gd name="connsiteX14-1215" fmla="*/ 3120669 w 3239999"/>
              <a:gd name="connsiteY14-1216" fmla="*/ 428517 h 3032924"/>
              <a:gd name="connsiteX15-1217" fmla="*/ 3120669 w 3239999"/>
              <a:gd name="connsiteY15-1218" fmla="*/ 738345 h 3032924"/>
              <a:gd name="connsiteX16-1219" fmla="*/ 3239999 w 3239999"/>
              <a:gd name="connsiteY16-1220" fmla="*/ 738345 h 3032924"/>
              <a:gd name="connsiteX17-1221" fmla="*/ 3239999 w 3239999"/>
              <a:gd name="connsiteY17-1222" fmla="*/ 3032924 h 3032924"/>
              <a:gd name="connsiteX18-1223" fmla="*/ 0 w 3239999"/>
              <a:gd name="connsiteY18-1224" fmla="*/ 3032924 h 3032924"/>
              <a:gd name="connsiteX19-1225" fmla="*/ 0 w 3239999"/>
              <a:gd name="connsiteY19-1226" fmla="*/ 738345 h 3032924"/>
              <a:gd name="connsiteX20-1227" fmla="*/ 102477 w 3239999"/>
              <a:gd name="connsiteY20-1228" fmla="*/ 738345 h 3032924"/>
              <a:gd name="connsiteX21-1229" fmla="*/ 102477 w 3239999"/>
              <a:gd name="connsiteY21-1230" fmla="*/ 428517 h 3032924"/>
              <a:gd name="connsiteX22-1231" fmla="*/ 385229 w 3239999"/>
              <a:gd name="connsiteY22-1232" fmla="*/ 430441 h 3032924"/>
              <a:gd name="connsiteX23-1233" fmla="*/ 386326 w 3239999"/>
              <a:gd name="connsiteY23-1234" fmla="*/ 91100 h 3032924"/>
              <a:gd name="connsiteX24-1235" fmla="*/ 833935 w 3239999"/>
              <a:gd name="connsiteY24-1236" fmla="*/ 22 h 3032924"/>
              <a:gd name="connsiteX25-1237" fmla="*/ 1576606 w 3239999"/>
              <a:gd name="connsiteY25-1238" fmla="*/ 402054 h 3032924"/>
              <a:gd name="connsiteX26-1239" fmla="*/ 1576606 w 3239999"/>
              <a:gd name="connsiteY26-1240" fmla="*/ 430441 h 3032924"/>
              <a:gd name="connsiteX27-1241" fmla="*/ 1576606 w 3239999"/>
              <a:gd name="connsiteY27-1242" fmla="*/ 526981 h 3032924"/>
              <a:gd name="connsiteX28-1243" fmla="*/ 1576606 w 3239999"/>
              <a:gd name="connsiteY28-1244" fmla="*/ 2765302 h 3032924"/>
              <a:gd name="connsiteX29-1245" fmla="*/ 378630 w 3239999"/>
              <a:gd name="connsiteY29-1246" fmla="*/ 2472117 h 3032924"/>
              <a:gd name="connsiteX30-1247" fmla="*/ 384918 w 3239999"/>
              <a:gd name="connsiteY30-1248" fmla="*/ 526981 h 3032924"/>
              <a:gd name="connsiteX31-1249" fmla="*/ 239143 w 3239999"/>
              <a:gd name="connsiteY31-1250" fmla="*/ 526981 h 3032924"/>
              <a:gd name="connsiteX32-1251" fmla="*/ 239143 w 3239999"/>
              <a:gd name="connsiteY32-1252" fmla="*/ 2776423 h 3032924"/>
              <a:gd name="connsiteX33-1253" fmla="*/ 1576606 w 3239999"/>
              <a:gd name="connsiteY33-1254" fmla="*/ 2776423 h 3032924"/>
              <a:gd name="connsiteX0-1255" fmla="*/ 1576606 w 3239999"/>
              <a:gd name="connsiteY0-1256" fmla="*/ 2778202 h 3032924"/>
              <a:gd name="connsiteX1-1257" fmla="*/ 1663394 w 3239999"/>
              <a:gd name="connsiteY1-1258" fmla="*/ 2778202 h 3032924"/>
              <a:gd name="connsiteX2-1259" fmla="*/ 1663394 w 3239999"/>
              <a:gd name="connsiteY2-1260" fmla="*/ 2776423 h 3032924"/>
              <a:gd name="connsiteX3-1261" fmla="*/ 3000856 w 3239999"/>
              <a:gd name="connsiteY3-1262" fmla="*/ 2776423 h 3032924"/>
              <a:gd name="connsiteX4-1263" fmla="*/ 3000856 w 3239999"/>
              <a:gd name="connsiteY4-1264" fmla="*/ 526981 h 3032924"/>
              <a:gd name="connsiteX5-1265" fmla="*/ 2855082 w 3239999"/>
              <a:gd name="connsiteY5-1266" fmla="*/ 526981 h 3032924"/>
              <a:gd name="connsiteX6-1267" fmla="*/ 2861369 w 3239999"/>
              <a:gd name="connsiteY6-1268" fmla="*/ 2472117 h 3032924"/>
              <a:gd name="connsiteX7-1269" fmla="*/ 1663394 w 3239999"/>
              <a:gd name="connsiteY7-1270" fmla="*/ 2765302 h 3032924"/>
              <a:gd name="connsiteX8-1271" fmla="*/ 1663394 w 3239999"/>
              <a:gd name="connsiteY8-1272" fmla="*/ 526981 h 3032924"/>
              <a:gd name="connsiteX9-1273" fmla="*/ 1663394 w 3239999"/>
              <a:gd name="connsiteY9-1274" fmla="*/ 430441 h 3032924"/>
              <a:gd name="connsiteX10-1275" fmla="*/ 1663394 w 3239999"/>
              <a:gd name="connsiteY10-1276" fmla="*/ 402054 h 3032924"/>
              <a:gd name="connsiteX11-1277" fmla="*/ 2406065 w 3239999"/>
              <a:gd name="connsiteY11-1278" fmla="*/ 22 h 3032924"/>
              <a:gd name="connsiteX12-1279" fmla="*/ 2853673 w 3239999"/>
              <a:gd name="connsiteY12-1280" fmla="*/ 91100 h 3032924"/>
              <a:gd name="connsiteX13-1281" fmla="*/ 2854770 w 3239999"/>
              <a:gd name="connsiteY13-1282" fmla="*/ 430441 h 3032924"/>
              <a:gd name="connsiteX14-1283" fmla="*/ 3120669 w 3239999"/>
              <a:gd name="connsiteY14-1284" fmla="*/ 428517 h 3032924"/>
              <a:gd name="connsiteX15-1285" fmla="*/ 3120669 w 3239999"/>
              <a:gd name="connsiteY15-1286" fmla="*/ 738345 h 3032924"/>
              <a:gd name="connsiteX16-1287" fmla="*/ 3239999 w 3239999"/>
              <a:gd name="connsiteY16-1288" fmla="*/ 738345 h 3032924"/>
              <a:gd name="connsiteX17-1289" fmla="*/ 3239999 w 3239999"/>
              <a:gd name="connsiteY17-1290" fmla="*/ 3032924 h 3032924"/>
              <a:gd name="connsiteX18-1291" fmla="*/ 0 w 3239999"/>
              <a:gd name="connsiteY18-1292" fmla="*/ 3032924 h 3032924"/>
              <a:gd name="connsiteX19-1293" fmla="*/ 0 w 3239999"/>
              <a:gd name="connsiteY19-1294" fmla="*/ 738345 h 3032924"/>
              <a:gd name="connsiteX20-1295" fmla="*/ 102477 w 3239999"/>
              <a:gd name="connsiteY20-1296" fmla="*/ 738345 h 3032924"/>
              <a:gd name="connsiteX21-1297" fmla="*/ 102477 w 3239999"/>
              <a:gd name="connsiteY21-1298" fmla="*/ 428517 h 3032924"/>
              <a:gd name="connsiteX22-1299" fmla="*/ 385229 w 3239999"/>
              <a:gd name="connsiteY22-1300" fmla="*/ 430441 h 3032924"/>
              <a:gd name="connsiteX23-1301" fmla="*/ 386326 w 3239999"/>
              <a:gd name="connsiteY23-1302" fmla="*/ 91100 h 3032924"/>
              <a:gd name="connsiteX24-1303" fmla="*/ 833935 w 3239999"/>
              <a:gd name="connsiteY24-1304" fmla="*/ 22 h 3032924"/>
              <a:gd name="connsiteX25-1305" fmla="*/ 1576606 w 3239999"/>
              <a:gd name="connsiteY25-1306" fmla="*/ 402054 h 3032924"/>
              <a:gd name="connsiteX26-1307" fmla="*/ 1576606 w 3239999"/>
              <a:gd name="connsiteY26-1308" fmla="*/ 430441 h 3032924"/>
              <a:gd name="connsiteX27-1309" fmla="*/ 1576606 w 3239999"/>
              <a:gd name="connsiteY27-1310" fmla="*/ 526981 h 3032924"/>
              <a:gd name="connsiteX28-1311" fmla="*/ 1576606 w 3239999"/>
              <a:gd name="connsiteY28-1312" fmla="*/ 2765302 h 3032924"/>
              <a:gd name="connsiteX29-1313" fmla="*/ 378630 w 3239999"/>
              <a:gd name="connsiteY29-1314" fmla="*/ 2472117 h 3032924"/>
              <a:gd name="connsiteX30-1315" fmla="*/ 384918 w 3239999"/>
              <a:gd name="connsiteY30-1316" fmla="*/ 526981 h 3032924"/>
              <a:gd name="connsiteX31-1317" fmla="*/ 239143 w 3239999"/>
              <a:gd name="connsiteY31-1318" fmla="*/ 526981 h 3032924"/>
              <a:gd name="connsiteX32-1319" fmla="*/ 239143 w 3239999"/>
              <a:gd name="connsiteY32-1320" fmla="*/ 2776423 h 3032924"/>
              <a:gd name="connsiteX33-1321" fmla="*/ 1576606 w 3239999"/>
              <a:gd name="connsiteY33-1322" fmla="*/ 2776423 h 3032924"/>
              <a:gd name="connsiteX0-1323" fmla="*/ 1576606 w 3239999"/>
              <a:gd name="connsiteY0-1324" fmla="*/ 2778202 h 3032924"/>
              <a:gd name="connsiteX1-1325" fmla="*/ 1663394 w 3239999"/>
              <a:gd name="connsiteY1-1326" fmla="*/ 2778202 h 3032924"/>
              <a:gd name="connsiteX2-1327" fmla="*/ 1663394 w 3239999"/>
              <a:gd name="connsiteY2-1328" fmla="*/ 2776423 h 3032924"/>
              <a:gd name="connsiteX3-1329" fmla="*/ 3000856 w 3239999"/>
              <a:gd name="connsiteY3-1330" fmla="*/ 2776423 h 3032924"/>
              <a:gd name="connsiteX4-1331" fmla="*/ 3000856 w 3239999"/>
              <a:gd name="connsiteY4-1332" fmla="*/ 526981 h 3032924"/>
              <a:gd name="connsiteX5-1333" fmla="*/ 2855082 w 3239999"/>
              <a:gd name="connsiteY5-1334" fmla="*/ 526981 h 3032924"/>
              <a:gd name="connsiteX6-1335" fmla="*/ 2861369 w 3239999"/>
              <a:gd name="connsiteY6-1336" fmla="*/ 2472117 h 3032924"/>
              <a:gd name="connsiteX7-1337" fmla="*/ 1663394 w 3239999"/>
              <a:gd name="connsiteY7-1338" fmla="*/ 2765302 h 3032924"/>
              <a:gd name="connsiteX8-1339" fmla="*/ 1663394 w 3239999"/>
              <a:gd name="connsiteY8-1340" fmla="*/ 526981 h 3032924"/>
              <a:gd name="connsiteX9-1341" fmla="*/ 1663394 w 3239999"/>
              <a:gd name="connsiteY9-1342" fmla="*/ 430441 h 3032924"/>
              <a:gd name="connsiteX10-1343" fmla="*/ 1663394 w 3239999"/>
              <a:gd name="connsiteY10-1344" fmla="*/ 402054 h 3032924"/>
              <a:gd name="connsiteX11-1345" fmla="*/ 2406065 w 3239999"/>
              <a:gd name="connsiteY11-1346" fmla="*/ 22 h 3032924"/>
              <a:gd name="connsiteX12-1347" fmla="*/ 2853673 w 3239999"/>
              <a:gd name="connsiteY12-1348" fmla="*/ 91100 h 3032924"/>
              <a:gd name="connsiteX13-1349" fmla="*/ 2854770 w 3239999"/>
              <a:gd name="connsiteY13-1350" fmla="*/ 430441 h 3032924"/>
              <a:gd name="connsiteX14-1351" fmla="*/ 3120669 w 3239999"/>
              <a:gd name="connsiteY14-1352" fmla="*/ 428517 h 3032924"/>
              <a:gd name="connsiteX15-1353" fmla="*/ 3120669 w 3239999"/>
              <a:gd name="connsiteY15-1354" fmla="*/ 738345 h 3032924"/>
              <a:gd name="connsiteX16-1355" fmla="*/ 3239999 w 3239999"/>
              <a:gd name="connsiteY16-1356" fmla="*/ 738345 h 3032924"/>
              <a:gd name="connsiteX17-1357" fmla="*/ 3239999 w 3239999"/>
              <a:gd name="connsiteY17-1358" fmla="*/ 3032924 h 3032924"/>
              <a:gd name="connsiteX18-1359" fmla="*/ 0 w 3239999"/>
              <a:gd name="connsiteY18-1360" fmla="*/ 3032924 h 3032924"/>
              <a:gd name="connsiteX19-1361" fmla="*/ 0 w 3239999"/>
              <a:gd name="connsiteY19-1362" fmla="*/ 738345 h 3032924"/>
              <a:gd name="connsiteX20-1363" fmla="*/ 102477 w 3239999"/>
              <a:gd name="connsiteY20-1364" fmla="*/ 738345 h 3032924"/>
              <a:gd name="connsiteX21-1365" fmla="*/ 102477 w 3239999"/>
              <a:gd name="connsiteY21-1366" fmla="*/ 428517 h 3032924"/>
              <a:gd name="connsiteX22-1367" fmla="*/ 385229 w 3239999"/>
              <a:gd name="connsiteY22-1368" fmla="*/ 430441 h 3032924"/>
              <a:gd name="connsiteX23-1369" fmla="*/ 386326 w 3239999"/>
              <a:gd name="connsiteY23-1370" fmla="*/ 91100 h 3032924"/>
              <a:gd name="connsiteX24-1371" fmla="*/ 833935 w 3239999"/>
              <a:gd name="connsiteY24-1372" fmla="*/ 22 h 3032924"/>
              <a:gd name="connsiteX25-1373" fmla="*/ 1576606 w 3239999"/>
              <a:gd name="connsiteY25-1374" fmla="*/ 402054 h 3032924"/>
              <a:gd name="connsiteX26-1375" fmla="*/ 1576606 w 3239999"/>
              <a:gd name="connsiteY26-1376" fmla="*/ 430441 h 3032924"/>
              <a:gd name="connsiteX27-1377" fmla="*/ 1576606 w 3239999"/>
              <a:gd name="connsiteY27-1378" fmla="*/ 526981 h 3032924"/>
              <a:gd name="connsiteX28-1379" fmla="*/ 1576606 w 3239999"/>
              <a:gd name="connsiteY28-1380" fmla="*/ 2765302 h 3032924"/>
              <a:gd name="connsiteX29-1381" fmla="*/ 378630 w 3239999"/>
              <a:gd name="connsiteY29-1382" fmla="*/ 2472117 h 3032924"/>
              <a:gd name="connsiteX30-1383" fmla="*/ 384918 w 3239999"/>
              <a:gd name="connsiteY30-1384" fmla="*/ 526981 h 3032924"/>
              <a:gd name="connsiteX31-1385" fmla="*/ 239143 w 3239999"/>
              <a:gd name="connsiteY31-1386" fmla="*/ 526981 h 3032924"/>
              <a:gd name="connsiteX32-1387" fmla="*/ 229618 w 3239999"/>
              <a:gd name="connsiteY32-1388" fmla="*/ 2690698 h 3032924"/>
              <a:gd name="connsiteX33-1389" fmla="*/ 1576606 w 3239999"/>
              <a:gd name="connsiteY33-1390" fmla="*/ 2776423 h 3032924"/>
              <a:gd name="connsiteX0-1391" fmla="*/ 1576606 w 3239999"/>
              <a:gd name="connsiteY0-1392" fmla="*/ 2778202 h 3032924"/>
              <a:gd name="connsiteX1-1393" fmla="*/ 1663394 w 3239999"/>
              <a:gd name="connsiteY1-1394" fmla="*/ 2778202 h 3032924"/>
              <a:gd name="connsiteX2-1395" fmla="*/ 1663394 w 3239999"/>
              <a:gd name="connsiteY2-1396" fmla="*/ 2776423 h 3032924"/>
              <a:gd name="connsiteX3-1397" fmla="*/ 2991331 w 3239999"/>
              <a:gd name="connsiteY3-1398" fmla="*/ 2709748 h 3032924"/>
              <a:gd name="connsiteX4-1399" fmla="*/ 3000856 w 3239999"/>
              <a:gd name="connsiteY4-1400" fmla="*/ 526981 h 3032924"/>
              <a:gd name="connsiteX5-1401" fmla="*/ 2855082 w 3239999"/>
              <a:gd name="connsiteY5-1402" fmla="*/ 526981 h 3032924"/>
              <a:gd name="connsiteX6-1403" fmla="*/ 2861369 w 3239999"/>
              <a:gd name="connsiteY6-1404" fmla="*/ 2472117 h 3032924"/>
              <a:gd name="connsiteX7-1405" fmla="*/ 1663394 w 3239999"/>
              <a:gd name="connsiteY7-1406" fmla="*/ 2765302 h 3032924"/>
              <a:gd name="connsiteX8-1407" fmla="*/ 1663394 w 3239999"/>
              <a:gd name="connsiteY8-1408" fmla="*/ 526981 h 3032924"/>
              <a:gd name="connsiteX9-1409" fmla="*/ 1663394 w 3239999"/>
              <a:gd name="connsiteY9-1410" fmla="*/ 430441 h 3032924"/>
              <a:gd name="connsiteX10-1411" fmla="*/ 1663394 w 3239999"/>
              <a:gd name="connsiteY10-1412" fmla="*/ 402054 h 3032924"/>
              <a:gd name="connsiteX11-1413" fmla="*/ 2406065 w 3239999"/>
              <a:gd name="connsiteY11-1414" fmla="*/ 22 h 3032924"/>
              <a:gd name="connsiteX12-1415" fmla="*/ 2853673 w 3239999"/>
              <a:gd name="connsiteY12-1416" fmla="*/ 91100 h 3032924"/>
              <a:gd name="connsiteX13-1417" fmla="*/ 2854770 w 3239999"/>
              <a:gd name="connsiteY13-1418" fmla="*/ 430441 h 3032924"/>
              <a:gd name="connsiteX14-1419" fmla="*/ 3120669 w 3239999"/>
              <a:gd name="connsiteY14-1420" fmla="*/ 428517 h 3032924"/>
              <a:gd name="connsiteX15-1421" fmla="*/ 3120669 w 3239999"/>
              <a:gd name="connsiteY15-1422" fmla="*/ 738345 h 3032924"/>
              <a:gd name="connsiteX16-1423" fmla="*/ 3239999 w 3239999"/>
              <a:gd name="connsiteY16-1424" fmla="*/ 738345 h 3032924"/>
              <a:gd name="connsiteX17-1425" fmla="*/ 3239999 w 3239999"/>
              <a:gd name="connsiteY17-1426" fmla="*/ 3032924 h 3032924"/>
              <a:gd name="connsiteX18-1427" fmla="*/ 0 w 3239999"/>
              <a:gd name="connsiteY18-1428" fmla="*/ 3032924 h 3032924"/>
              <a:gd name="connsiteX19-1429" fmla="*/ 0 w 3239999"/>
              <a:gd name="connsiteY19-1430" fmla="*/ 738345 h 3032924"/>
              <a:gd name="connsiteX20-1431" fmla="*/ 102477 w 3239999"/>
              <a:gd name="connsiteY20-1432" fmla="*/ 738345 h 3032924"/>
              <a:gd name="connsiteX21-1433" fmla="*/ 102477 w 3239999"/>
              <a:gd name="connsiteY21-1434" fmla="*/ 428517 h 3032924"/>
              <a:gd name="connsiteX22-1435" fmla="*/ 385229 w 3239999"/>
              <a:gd name="connsiteY22-1436" fmla="*/ 430441 h 3032924"/>
              <a:gd name="connsiteX23-1437" fmla="*/ 386326 w 3239999"/>
              <a:gd name="connsiteY23-1438" fmla="*/ 91100 h 3032924"/>
              <a:gd name="connsiteX24-1439" fmla="*/ 833935 w 3239999"/>
              <a:gd name="connsiteY24-1440" fmla="*/ 22 h 3032924"/>
              <a:gd name="connsiteX25-1441" fmla="*/ 1576606 w 3239999"/>
              <a:gd name="connsiteY25-1442" fmla="*/ 402054 h 3032924"/>
              <a:gd name="connsiteX26-1443" fmla="*/ 1576606 w 3239999"/>
              <a:gd name="connsiteY26-1444" fmla="*/ 430441 h 3032924"/>
              <a:gd name="connsiteX27-1445" fmla="*/ 1576606 w 3239999"/>
              <a:gd name="connsiteY27-1446" fmla="*/ 526981 h 3032924"/>
              <a:gd name="connsiteX28-1447" fmla="*/ 1576606 w 3239999"/>
              <a:gd name="connsiteY28-1448" fmla="*/ 2765302 h 3032924"/>
              <a:gd name="connsiteX29-1449" fmla="*/ 378630 w 3239999"/>
              <a:gd name="connsiteY29-1450" fmla="*/ 2472117 h 3032924"/>
              <a:gd name="connsiteX30-1451" fmla="*/ 384918 w 3239999"/>
              <a:gd name="connsiteY30-1452" fmla="*/ 526981 h 3032924"/>
              <a:gd name="connsiteX31-1453" fmla="*/ 239143 w 3239999"/>
              <a:gd name="connsiteY31-1454" fmla="*/ 526981 h 3032924"/>
              <a:gd name="connsiteX32-1455" fmla="*/ 229618 w 3239999"/>
              <a:gd name="connsiteY32-1456" fmla="*/ 2690698 h 3032924"/>
              <a:gd name="connsiteX33-1457" fmla="*/ 1576606 w 3239999"/>
              <a:gd name="connsiteY33-1458" fmla="*/ 2776423 h 303292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0" name="Round Same Side Corner Rectangle 6"/>
          <p:cNvSpPr/>
          <p:nvPr/>
        </p:nvSpPr>
        <p:spPr>
          <a:xfrm rot="2700000">
            <a:off x="6978120" y="5477010"/>
            <a:ext cx="190696" cy="764522"/>
          </a:xfrm>
          <a:custGeom>
            <a:avLst/>
            <a:gdLst/>
            <a:ahLst/>
            <a:cxnLst/>
            <a:rect l="l" t="t" r="r" b="b"/>
            <a:pathLst>
              <a:path w="1035916" h="4153123">
                <a:moveTo>
                  <a:pt x="277501" y="3759099"/>
                </a:moveTo>
                <a:lnTo>
                  <a:pt x="758408" y="3759099"/>
                </a:lnTo>
                <a:lnTo>
                  <a:pt x="517954" y="4153123"/>
                </a:lnTo>
                <a:close/>
                <a:moveTo>
                  <a:pt x="42612" y="2944898"/>
                </a:moveTo>
                <a:cubicBezTo>
                  <a:pt x="153922" y="2941505"/>
                  <a:pt x="246502" y="2889483"/>
                  <a:pt x="275675" y="2819018"/>
                </a:cubicBezTo>
                <a:cubicBezTo>
                  <a:pt x="304648" y="2892614"/>
                  <a:pt x="403763" y="2945872"/>
                  <a:pt x="521107" y="2945872"/>
                </a:cubicBezTo>
                <a:cubicBezTo>
                  <a:pt x="638453" y="2945872"/>
                  <a:pt x="737567" y="2892613"/>
                  <a:pt x="766540" y="2819017"/>
                </a:cubicBezTo>
                <a:cubicBezTo>
                  <a:pt x="795133" y="2888142"/>
                  <a:pt x="884783" y="2939514"/>
                  <a:pt x="993299" y="2944464"/>
                </a:cubicBezTo>
                <a:lnTo>
                  <a:pt x="776840" y="3657264"/>
                </a:lnTo>
                <a:lnTo>
                  <a:pt x="258940" y="3657264"/>
                </a:lnTo>
                <a:close/>
                <a:moveTo>
                  <a:pt x="809102" y="564558"/>
                </a:moveTo>
                <a:lnTo>
                  <a:pt x="1035914" y="564558"/>
                </a:lnTo>
                <a:lnTo>
                  <a:pt x="1035915" y="2838682"/>
                </a:lnTo>
                <a:cubicBezTo>
                  <a:pt x="1029586" y="2840409"/>
                  <a:pt x="1023074" y="2840731"/>
                  <a:pt x="1016490" y="2840731"/>
                </a:cubicBezTo>
                <a:cubicBezTo>
                  <a:pt x="901952" y="2840731"/>
                  <a:pt x="809102" y="2743612"/>
                  <a:pt x="809101" y="2623810"/>
                </a:cubicBezTo>
                <a:close/>
                <a:moveTo>
                  <a:pt x="310569" y="564558"/>
                </a:moveTo>
                <a:lnTo>
                  <a:pt x="725347" y="564558"/>
                </a:lnTo>
                <a:lnTo>
                  <a:pt x="725347" y="2633342"/>
                </a:lnTo>
                <a:cubicBezTo>
                  <a:pt x="725347" y="2747880"/>
                  <a:pt x="632496" y="2840731"/>
                  <a:pt x="517958" y="2840731"/>
                </a:cubicBezTo>
                <a:cubicBezTo>
                  <a:pt x="403420" y="2840731"/>
                  <a:pt x="310569" y="2747880"/>
                  <a:pt x="310569" y="2633342"/>
                </a:cubicBezTo>
                <a:close/>
                <a:moveTo>
                  <a:pt x="0" y="564557"/>
                </a:moveTo>
                <a:lnTo>
                  <a:pt x="226813" y="564557"/>
                </a:lnTo>
                <a:lnTo>
                  <a:pt x="226813" y="2623810"/>
                </a:lnTo>
                <a:cubicBezTo>
                  <a:pt x="226813" y="2743612"/>
                  <a:pt x="133962" y="2840731"/>
                  <a:pt x="19424" y="2840730"/>
                </a:cubicBezTo>
                <a:cubicBezTo>
                  <a:pt x="12841" y="2840730"/>
                  <a:pt x="6329" y="2840409"/>
                  <a:pt x="0" y="2838682"/>
                </a:cubicBezTo>
                <a:close/>
                <a:moveTo>
                  <a:pt x="71964" y="71964"/>
                </a:moveTo>
                <a:cubicBezTo>
                  <a:pt x="116427" y="27501"/>
                  <a:pt x="177852" y="0"/>
                  <a:pt x="245701" y="0"/>
                </a:cubicBezTo>
                <a:lnTo>
                  <a:pt x="790215" y="0"/>
                </a:lnTo>
                <a:cubicBezTo>
                  <a:pt x="925912" y="0"/>
                  <a:pt x="1035916" y="110004"/>
                  <a:pt x="1035916" y="245701"/>
                </a:cubicBezTo>
                <a:cubicBezTo>
                  <a:pt x="1035916" y="327601"/>
                  <a:pt x="1035915" y="409501"/>
                  <a:pt x="1035915" y="491401"/>
                </a:cubicBezTo>
                <a:lnTo>
                  <a:pt x="0" y="491401"/>
                </a:lnTo>
                <a:lnTo>
                  <a:pt x="0" y="245701"/>
                </a:lnTo>
                <a:cubicBezTo>
                  <a:pt x="0" y="177853"/>
                  <a:pt x="27501" y="116427"/>
                  <a:pt x="71964" y="71964"/>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28" tIns="45714" rIns="91428" bIns="45714" numCol="1" spcCol="0" rtlCol="0" fromWordArt="0" anchor="ctr" anchorCtr="0" forceAA="0" compatLnSpc="1">
            <a:noAutofit/>
          </a:bodyPr>
          <a:lstStyle/>
          <a:p>
            <a:pPr algn="ctr"/>
            <a:endParaRPr lang="ko-KR" altLang="en-US" sz="2700"/>
          </a:p>
        </p:txBody>
      </p:sp>
      <p:sp>
        <p:nvSpPr>
          <p:cNvPr id="91" name="Frame 17"/>
          <p:cNvSpPr/>
          <p:nvPr/>
        </p:nvSpPr>
        <p:spPr>
          <a:xfrm>
            <a:off x="4375665" y="4614057"/>
            <a:ext cx="508087" cy="508087"/>
          </a:xfrm>
          <a:custGeom>
            <a:avLst/>
            <a:gdLst/>
            <a:ahLst/>
            <a:cxnLst/>
            <a:rect l="l" t="t" r="r" b="b"/>
            <a:pathLst>
              <a:path w="3240000" h="3240000">
                <a:moveTo>
                  <a:pt x="415456" y="380544"/>
                </a:moveTo>
                <a:lnTo>
                  <a:pt x="415456" y="385333"/>
                </a:lnTo>
                <a:lnTo>
                  <a:pt x="385333" y="385333"/>
                </a:lnTo>
                <a:lnTo>
                  <a:pt x="385333" y="2854667"/>
                </a:lnTo>
                <a:lnTo>
                  <a:pt x="1529120" y="2854667"/>
                </a:lnTo>
                <a:cubicBezTo>
                  <a:pt x="1267123" y="2430711"/>
                  <a:pt x="997530" y="1721825"/>
                  <a:pt x="436017" y="1672600"/>
                </a:cubicBezTo>
                <a:lnTo>
                  <a:pt x="600235" y="1185112"/>
                </a:lnTo>
                <a:cubicBezTo>
                  <a:pt x="1132790" y="1359573"/>
                  <a:pt x="1278822" y="1550851"/>
                  <a:pt x="1544730" y="1923929"/>
                </a:cubicBezTo>
                <a:cubicBezTo>
                  <a:pt x="1789452" y="1379400"/>
                  <a:pt x="1927092" y="1088696"/>
                  <a:pt x="2233403" y="596568"/>
                </a:cubicBezTo>
                <a:lnTo>
                  <a:pt x="2770666" y="596568"/>
                </a:lnTo>
                <a:cubicBezTo>
                  <a:pt x="2331495" y="1220469"/>
                  <a:pt x="1907612" y="2113878"/>
                  <a:pt x="1578489" y="2854667"/>
                </a:cubicBezTo>
                <a:lnTo>
                  <a:pt x="2854667" y="2854667"/>
                </a:lnTo>
                <a:lnTo>
                  <a:pt x="2854667" y="596568"/>
                </a:lnTo>
                <a:lnTo>
                  <a:pt x="2858395" y="596568"/>
                </a:lnTo>
                <a:lnTo>
                  <a:pt x="2858395" y="380544"/>
                </a:lnTo>
                <a:close/>
                <a:moveTo>
                  <a:pt x="0" y="0"/>
                </a:moveTo>
                <a:lnTo>
                  <a:pt x="3240000" y="0"/>
                </a:lnTo>
                <a:lnTo>
                  <a:pt x="3240000" y="3240000"/>
                </a:lnTo>
                <a:lnTo>
                  <a:pt x="0" y="3240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92" name="Rounded Rectangle 5"/>
          <p:cNvSpPr/>
          <p:nvPr/>
        </p:nvSpPr>
        <p:spPr>
          <a:xfrm flipH="1">
            <a:off x="10101105" y="2555014"/>
            <a:ext cx="504567" cy="416237"/>
          </a:xfrm>
          <a:custGeom>
            <a:avLst/>
            <a:gdLst>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1" fmla="*/ 1384251 w 3217557"/>
              <a:gd name="connsiteY0-2" fmla="*/ 661544 h 2702049"/>
              <a:gd name="connsiteX1-3" fmla="*/ 1574067 w 3217557"/>
              <a:gd name="connsiteY1-4" fmla="*/ 851360 h 2702049"/>
              <a:gd name="connsiteX2-5" fmla="*/ 1384251 w 3217557"/>
              <a:gd name="connsiteY2-6" fmla="*/ 1041176 h 2702049"/>
              <a:gd name="connsiteX3-7" fmla="*/ 1194435 w 3217557"/>
              <a:gd name="connsiteY3-8" fmla="*/ 851360 h 2702049"/>
              <a:gd name="connsiteX4-9" fmla="*/ 1384251 w 3217557"/>
              <a:gd name="connsiteY4-10" fmla="*/ 661544 h 2702049"/>
              <a:gd name="connsiteX5-11" fmla="*/ 1993421 w 3217557"/>
              <a:gd name="connsiteY5-12" fmla="*/ 661544 h 2702049"/>
              <a:gd name="connsiteX6-13" fmla="*/ 2183237 w 3217557"/>
              <a:gd name="connsiteY6-14" fmla="*/ 851360 h 2702049"/>
              <a:gd name="connsiteX7-15" fmla="*/ 1993421 w 3217557"/>
              <a:gd name="connsiteY7-16" fmla="*/ 1041176 h 2702049"/>
              <a:gd name="connsiteX8-17" fmla="*/ 1803605 w 3217557"/>
              <a:gd name="connsiteY8-18" fmla="*/ 851360 h 2702049"/>
              <a:gd name="connsiteX9-19" fmla="*/ 1993421 w 3217557"/>
              <a:gd name="connsiteY9-20" fmla="*/ 661544 h 2702049"/>
              <a:gd name="connsiteX10-21" fmla="*/ 2602591 w 3217557"/>
              <a:gd name="connsiteY10-22" fmla="*/ 661544 h 2702049"/>
              <a:gd name="connsiteX11-23" fmla="*/ 2792407 w 3217557"/>
              <a:gd name="connsiteY11-24" fmla="*/ 851360 h 2702049"/>
              <a:gd name="connsiteX12-25" fmla="*/ 2602591 w 3217557"/>
              <a:gd name="connsiteY12-26" fmla="*/ 1041176 h 2702049"/>
              <a:gd name="connsiteX13-27" fmla="*/ 2412775 w 3217557"/>
              <a:gd name="connsiteY13-28" fmla="*/ 851360 h 2702049"/>
              <a:gd name="connsiteX14-29" fmla="*/ 2602591 w 3217557"/>
              <a:gd name="connsiteY14-30" fmla="*/ 661544 h 2702049"/>
              <a:gd name="connsiteX15-31" fmla="*/ 677114 w 3217557"/>
              <a:gd name="connsiteY15-32" fmla="*/ 569491 h 2702049"/>
              <a:gd name="connsiteX16-33" fmla="*/ 330916 w 3217557"/>
              <a:gd name="connsiteY16-34" fmla="*/ 569491 h 2702049"/>
              <a:gd name="connsiteX17-35" fmla="*/ 0 w 3217557"/>
              <a:gd name="connsiteY17-36" fmla="*/ 900407 h 2702049"/>
              <a:gd name="connsiteX18-37" fmla="*/ 0 w 3217557"/>
              <a:gd name="connsiteY18-38" fmla="*/ 1952009 h 2702049"/>
              <a:gd name="connsiteX19-39" fmla="*/ 330916 w 3217557"/>
              <a:gd name="connsiteY19-40" fmla="*/ 2282925 h 2702049"/>
              <a:gd name="connsiteX20-41" fmla="*/ 711670 w 3217557"/>
              <a:gd name="connsiteY20-42" fmla="*/ 2282925 h 2702049"/>
              <a:gd name="connsiteX21-43" fmla="*/ 15770 w 3217557"/>
              <a:gd name="connsiteY21-44" fmla="*/ 2702049 h 2702049"/>
              <a:gd name="connsiteX22-45" fmla="*/ 1294529 w 3217557"/>
              <a:gd name="connsiteY22-46" fmla="*/ 2282925 h 2702049"/>
              <a:gd name="connsiteX23-47" fmla="*/ 2117356 w 3217557"/>
              <a:gd name="connsiteY23-48" fmla="*/ 2282925 h 2702049"/>
              <a:gd name="connsiteX24-49" fmla="*/ 2418395 w 3217557"/>
              <a:gd name="connsiteY24-50" fmla="*/ 2087951 h 2702049"/>
              <a:gd name="connsiteX25-51" fmla="*/ 1830857 w 3217557"/>
              <a:gd name="connsiteY25-52" fmla="*/ 1799347 h 2702049"/>
              <a:gd name="connsiteX26-53" fmla="*/ 1008030 w 3217557"/>
              <a:gd name="connsiteY26-54" fmla="*/ 1799347 h 2702049"/>
              <a:gd name="connsiteX27-55" fmla="*/ 677114 w 3217557"/>
              <a:gd name="connsiteY27-56" fmla="*/ 1468431 h 2702049"/>
              <a:gd name="connsiteX28-57" fmla="*/ 677114 w 3217557"/>
              <a:gd name="connsiteY28-58" fmla="*/ 569491 h 2702049"/>
              <a:gd name="connsiteX29-59" fmla="*/ 2886641 w 3217557"/>
              <a:gd name="connsiteY29-60" fmla="*/ 0 h 2702049"/>
              <a:gd name="connsiteX30-61" fmla="*/ 1100201 w 3217557"/>
              <a:gd name="connsiteY30-62" fmla="*/ 0 h 2702049"/>
              <a:gd name="connsiteX31-63" fmla="*/ 769285 w 3217557"/>
              <a:gd name="connsiteY31-64" fmla="*/ 330916 h 2702049"/>
              <a:gd name="connsiteX32-65" fmla="*/ 769285 w 3217557"/>
              <a:gd name="connsiteY32-66" fmla="*/ 1382518 h 2702049"/>
              <a:gd name="connsiteX33-67" fmla="*/ 1100201 w 3217557"/>
              <a:gd name="connsiteY33-68" fmla="*/ 1713434 h 2702049"/>
              <a:gd name="connsiteX34-69" fmla="*/ 1923028 w 3217557"/>
              <a:gd name="connsiteY34-70" fmla="*/ 1713434 h 2702049"/>
              <a:gd name="connsiteX35-71" fmla="*/ 3078958 w 3217557"/>
              <a:gd name="connsiteY35-72" fmla="*/ 2077967 h 2702049"/>
              <a:gd name="connsiteX36-73" fmla="*/ 2505887 w 3217557"/>
              <a:gd name="connsiteY36-74" fmla="*/ 1713434 h 2702049"/>
              <a:gd name="connsiteX37-75" fmla="*/ 2886641 w 3217557"/>
              <a:gd name="connsiteY37-76" fmla="*/ 1713434 h 2702049"/>
              <a:gd name="connsiteX38-77" fmla="*/ 3217557 w 3217557"/>
              <a:gd name="connsiteY38-78" fmla="*/ 1382518 h 2702049"/>
              <a:gd name="connsiteX39-79" fmla="*/ 3217557 w 3217557"/>
              <a:gd name="connsiteY39-80" fmla="*/ 330916 h 2702049"/>
              <a:gd name="connsiteX40-81" fmla="*/ 2886641 w 3217557"/>
              <a:gd name="connsiteY40-82" fmla="*/ 0 h 2702049"/>
              <a:gd name="connsiteX0-83" fmla="*/ 1384251 w 3217557"/>
              <a:gd name="connsiteY0-84" fmla="*/ 661544 h 2633810"/>
              <a:gd name="connsiteX1-85" fmla="*/ 1574067 w 3217557"/>
              <a:gd name="connsiteY1-86" fmla="*/ 851360 h 2633810"/>
              <a:gd name="connsiteX2-87" fmla="*/ 1384251 w 3217557"/>
              <a:gd name="connsiteY2-88" fmla="*/ 1041176 h 2633810"/>
              <a:gd name="connsiteX3-89" fmla="*/ 1194435 w 3217557"/>
              <a:gd name="connsiteY3-90" fmla="*/ 851360 h 2633810"/>
              <a:gd name="connsiteX4-91" fmla="*/ 1384251 w 3217557"/>
              <a:gd name="connsiteY4-92" fmla="*/ 661544 h 2633810"/>
              <a:gd name="connsiteX5-93" fmla="*/ 1993421 w 3217557"/>
              <a:gd name="connsiteY5-94" fmla="*/ 661544 h 2633810"/>
              <a:gd name="connsiteX6-95" fmla="*/ 2183237 w 3217557"/>
              <a:gd name="connsiteY6-96" fmla="*/ 851360 h 2633810"/>
              <a:gd name="connsiteX7-97" fmla="*/ 1993421 w 3217557"/>
              <a:gd name="connsiteY7-98" fmla="*/ 1041176 h 2633810"/>
              <a:gd name="connsiteX8-99" fmla="*/ 1803605 w 3217557"/>
              <a:gd name="connsiteY8-100" fmla="*/ 851360 h 2633810"/>
              <a:gd name="connsiteX9-101" fmla="*/ 1993421 w 3217557"/>
              <a:gd name="connsiteY9-102" fmla="*/ 661544 h 2633810"/>
              <a:gd name="connsiteX10-103" fmla="*/ 2602591 w 3217557"/>
              <a:gd name="connsiteY10-104" fmla="*/ 661544 h 2633810"/>
              <a:gd name="connsiteX11-105" fmla="*/ 2792407 w 3217557"/>
              <a:gd name="connsiteY11-106" fmla="*/ 851360 h 2633810"/>
              <a:gd name="connsiteX12-107" fmla="*/ 2602591 w 3217557"/>
              <a:gd name="connsiteY12-108" fmla="*/ 1041176 h 2633810"/>
              <a:gd name="connsiteX13-109" fmla="*/ 2412775 w 3217557"/>
              <a:gd name="connsiteY13-110" fmla="*/ 851360 h 2633810"/>
              <a:gd name="connsiteX14-111" fmla="*/ 2602591 w 3217557"/>
              <a:gd name="connsiteY14-112" fmla="*/ 661544 h 2633810"/>
              <a:gd name="connsiteX15-113" fmla="*/ 677114 w 3217557"/>
              <a:gd name="connsiteY15-114" fmla="*/ 569491 h 2633810"/>
              <a:gd name="connsiteX16-115" fmla="*/ 330916 w 3217557"/>
              <a:gd name="connsiteY16-116" fmla="*/ 569491 h 2633810"/>
              <a:gd name="connsiteX17-117" fmla="*/ 0 w 3217557"/>
              <a:gd name="connsiteY17-118" fmla="*/ 900407 h 2633810"/>
              <a:gd name="connsiteX18-119" fmla="*/ 0 w 3217557"/>
              <a:gd name="connsiteY18-120" fmla="*/ 1952009 h 2633810"/>
              <a:gd name="connsiteX19-121" fmla="*/ 330916 w 3217557"/>
              <a:gd name="connsiteY19-122" fmla="*/ 2282925 h 2633810"/>
              <a:gd name="connsiteX20-123" fmla="*/ 711670 w 3217557"/>
              <a:gd name="connsiteY20-124" fmla="*/ 2282925 h 2633810"/>
              <a:gd name="connsiteX21-125" fmla="*/ 165895 w 3217557"/>
              <a:gd name="connsiteY21-126" fmla="*/ 2633810 h 2633810"/>
              <a:gd name="connsiteX22-127" fmla="*/ 1294529 w 3217557"/>
              <a:gd name="connsiteY22-128" fmla="*/ 2282925 h 2633810"/>
              <a:gd name="connsiteX23-129" fmla="*/ 2117356 w 3217557"/>
              <a:gd name="connsiteY23-130" fmla="*/ 2282925 h 2633810"/>
              <a:gd name="connsiteX24-131" fmla="*/ 2418395 w 3217557"/>
              <a:gd name="connsiteY24-132" fmla="*/ 2087951 h 2633810"/>
              <a:gd name="connsiteX25-133" fmla="*/ 1830857 w 3217557"/>
              <a:gd name="connsiteY25-134" fmla="*/ 1799347 h 2633810"/>
              <a:gd name="connsiteX26-135" fmla="*/ 1008030 w 3217557"/>
              <a:gd name="connsiteY26-136" fmla="*/ 1799347 h 2633810"/>
              <a:gd name="connsiteX27-137" fmla="*/ 677114 w 3217557"/>
              <a:gd name="connsiteY27-138" fmla="*/ 1468431 h 2633810"/>
              <a:gd name="connsiteX28-139" fmla="*/ 677114 w 3217557"/>
              <a:gd name="connsiteY28-140" fmla="*/ 569491 h 2633810"/>
              <a:gd name="connsiteX29-141" fmla="*/ 2886641 w 3217557"/>
              <a:gd name="connsiteY29-142" fmla="*/ 0 h 2633810"/>
              <a:gd name="connsiteX30-143" fmla="*/ 1100201 w 3217557"/>
              <a:gd name="connsiteY30-144" fmla="*/ 0 h 2633810"/>
              <a:gd name="connsiteX31-145" fmla="*/ 769285 w 3217557"/>
              <a:gd name="connsiteY31-146" fmla="*/ 330916 h 2633810"/>
              <a:gd name="connsiteX32-147" fmla="*/ 769285 w 3217557"/>
              <a:gd name="connsiteY32-148" fmla="*/ 1382518 h 2633810"/>
              <a:gd name="connsiteX33-149" fmla="*/ 1100201 w 3217557"/>
              <a:gd name="connsiteY33-150" fmla="*/ 1713434 h 2633810"/>
              <a:gd name="connsiteX34-151" fmla="*/ 1923028 w 3217557"/>
              <a:gd name="connsiteY34-152" fmla="*/ 1713434 h 2633810"/>
              <a:gd name="connsiteX35-153" fmla="*/ 3078958 w 3217557"/>
              <a:gd name="connsiteY35-154" fmla="*/ 2077967 h 2633810"/>
              <a:gd name="connsiteX36-155" fmla="*/ 2505887 w 3217557"/>
              <a:gd name="connsiteY36-156" fmla="*/ 1713434 h 2633810"/>
              <a:gd name="connsiteX37-157" fmla="*/ 2886641 w 3217557"/>
              <a:gd name="connsiteY37-158" fmla="*/ 1713434 h 2633810"/>
              <a:gd name="connsiteX38-159" fmla="*/ 3217557 w 3217557"/>
              <a:gd name="connsiteY38-160" fmla="*/ 1382518 h 2633810"/>
              <a:gd name="connsiteX39-161" fmla="*/ 3217557 w 3217557"/>
              <a:gd name="connsiteY39-162" fmla="*/ 330916 h 2633810"/>
              <a:gd name="connsiteX40-163" fmla="*/ 2886641 w 3217557"/>
              <a:gd name="connsiteY40-164" fmla="*/ 0 h 2633810"/>
              <a:gd name="connsiteX0-165" fmla="*/ 1384251 w 3217557"/>
              <a:gd name="connsiteY0-166" fmla="*/ 661544 h 2633810"/>
              <a:gd name="connsiteX1-167" fmla="*/ 1574067 w 3217557"/>
              <a:gd name="connsiteY1-168" fmla="*/ 851360 h 2633810"/>
              <a:gd name="connsiteX2-169" fmla="*/ 1384251 w 3217557"/>
              <a:gd name="connsiteY2-170" fmla="*/ 1041176 h 2633810"/>
              <a:gd name="connsiteX3-171" fmla="*/ 1194435 w 3217557"/>
              <a:gd name="connsiteY3-172" fmla="*/ 851360 h 2633810"/>
              <a:gd name="connsiteX4-173" fmla="*/ 1384251 w 3217557"/>
              <a:gd name="connsiteY4-174" fmla="*/ 661544 h 2633810"/>
              <a:gd name="connsiteX5-175" fmla="*/ 1993421 w 3217557"/>
              <a:gd name="connsiteY5-176" fmla="*/ 661544 h 2633810"/>
              <a:gd name="connsiteX6-177" fmla="*/ 2183237 w 3217557"/>
              <a:gd name="connsiteY6-178" fmla="*/ 851360 h 2633810"/>
              <a:gd name="connsiteX7-179" fmla="*/ 1993421 w 3217557"/>
              <a:gd name="connsiteY7-180" fmla="*/ 1041176 h 2633810"/>
              <a:gd name="connsiteX8-181" fmla="*/ 1803605 w 3217557"/>
              <a:gd name="connsiteY8-182" fmla="*/ 851360 h 2633810"/>
              <a:gd name="connsiteX9-183" fmla="*/ 1993421 w 3217557"/>
              <a:gd name="connsiteY9-184" fmla="*/ 661544 h 2633810"/>
              <a:gd name="connsiteX10-185" fmla="*/ 2602591 w 3217557"/>
              <a:gd name="connsiteY10-186" fmla="*/ 661544 h 2633810"/>
              <a:gd name="connsiteX11-187" fmla="*/ 2792407 w 3217557"/>
              <a:gd name="connsiteY11-188" fmla="*/ 851360 h 2633810"/>
              <a:gd name="connsiteX12-189" fmla="*/ 2602591 w 3217557"/>
              <a:gd name="connsiteY12-190" fmla="*/ 1041176 h 2633810"/>
              <a:gd name="connsiteX13-191" fmla="*/ 2412775 w 3217557"/>
              <a:gd name="connsiteY13-192" fmla="*/ 851360 h 2633810"/>
              <a:gd name="connsiteX14-193" fmla="*/ 2602591 w 3217557"/>
              <a:gd name="connsiteY14-194" fmla="*/ 661544 h 2633810"/>
              <a:gd name="connsiteX15-195" fmla="*/ 677114 w 3217557"/>
              <a:gd name="connsiteY15-196" fmla="*/ 569491 h 2633810"/>
              <a:gd name="connsiteX16-197" fmla="*/ 330916 w 3217557"/>
              <a:gd name="connsiteY16-198" fmla="*/ 569491 h 2633810"/>
              <a:gd name="connsiteX17-199" fmla="*/ 0 w 3217557"/>
              <a:gd name="connsiteY17-200" fmla="*/ 900407 h 2633810"/>
              <a:gd name="connsiteX18-201" fmla="*/ 0 w 3217557"/>
              <a:gd name="connsiteY18-202" fmla="*/ 1952009 h 2633810"/>
              <a:gd name="connsiteX19-203" fmla="*/ 330916 w 3217557"/>
              <a:gd name="connsiteY19-204" fmla="*/ 2282925 h 2633810"/>
              <a:gd name="connsiteX20-205" fmla="*/ 711670 w 3217557"/>
              <a:gd name="connsiteY20-206" fmla="*/ 2282925 h 2633810"/>
              <a:gd name="connsiteX21-207" fmla="*/ 165895 w 3217557"/>
              <a:gd name="connsiteY21-208" fmla="*/ 2633810 h 2633810"/>
              <a:gd name="connsiteX22-209" fmla="*/ 1294529 w 3217557"/>
              <a:gd name="connsiteY22-210" fmla="*/ 2282925 h 2633810"/>
              <a:gd name="connsiteX23-211" fmla="*/ 2117356 w 3217557"/>
              <a:gd name="connsiteY23-212" fmla="*/ 2282925 h 2633810"/>
              <a:gd name="connsiteX24-213" fmla="*/ 2418395 w 3217557"/>
              <a:gd name="connsiteY24-214" fmla="*/ 2087951 h 2633810"/>
              <a:gd name="connsiteX25-215" fmla="*/ 1830857 w 3217557"/>
              <a:gd name="connsiteY25-216" fmla="*/ 1799347 h 2633810"/>
              <a:gd name="connsiteX26-217" fmla="*/ 1008030 w 3217557"/>
              <a:gd name="connsiteY26-218" fmla="*/ 1799347 h 2633810"/>
              <a:gd name="connsiteX27-219" fmla="*/ 677114 w 3217557"/>
              <a:gd name="connsiteY27-220" fmla="*/ 1468431 h 2633810"/>
              <a:gd name="connsiteX28-221" fmla="*/ 677114 w 3217557"/>
              <a:gd name="connsiteY28-222" fmla="*/ 569491 h 2633810"/>
              <a:gd name="connsiteX29-223" fmla="*/ 2886641 w 3217557"/>
              <a:gd name="connsiteY29-224" fmla="*/ 0 h 2633810"/>
              <a:gd name="connsiteX30-225" fmla="*/ 1100201 w 3217557"/>
              <a:gd name="connsiteY30-226" fmla="*/ 0 h 2633810"/>
              <a:gd name="connsiteX31-227" fmla="*/ 769285 w 3217557"/>
              <a:gd name="connsiteY31-228" fmla="*/ 330916 h 2633810"/>
              <a:gd name="connsiteX32-229" fmla="*/ 769285 w 3217557"/>
              <a:gd name="connsiteY32-230" fmla="*/ 1382518 h 2633810"/>
              <a:gd name="connsiteX33-231" fmla="*/ 1100201 w 3217557"/>
              <a:gd name="connsiteY33-232" fmla="*/ 1713434 h 2633810"/>
              <a:gd name="connsiteX34-233" fmla="*/ 1923028 w 3217557"/>
              <a:gd name="connsiteY34-234" fmla="*/ 1713434 h 2633810"/>
              <a:gd name="connsiteX35-235" fmla="*/ 3078958 w 3217557"/>
              <a:gd name="connsiteY35-236" fmla="*/ 2077967 h 2633810"/>
              <a:gd name="connsiteX36-237" fmla="*/ 2505887 w 3217557"/>
              <a:gd name="connsiteY36-238" fmla="*/ 1713434 h 2633810"/>
              <a:gd name="connsiteX37-239" fmla="*/ 2886641 w 3217557"/>
              <a:gd name="connsiteY37-240" fmla="*/ 1713434 h 2633810"/>
              <a:gd name="connsiteX38-241" fmla="*/ 3217557 w 3217557"/>
              <a:gd name="connsiteY38-242" fmla="*/ 1382518 h 2633810"/>
              <a:gd name="connsiteX39-243" fmla="*/ 3217557 w 3217557"/>
              <a:gd name="connsiteY39-244" fmla="*/ 330916 h 2633810"/>
              <a:gd name="connsiteX40-245" fmla="*/ 2886641 w 3217557"/>
              <a:gd name="connsiteY40-246" fmla="*/ 0 h 2633810"/>
              <a:gd name="connsiteX0-247" fmla="*/ 1384251 w 3217557"/>
              <a:gd name="connsiteY0-248" fmla="*/ 661544 h 2633810"/>
              <a:gd name="connsiteX1-249" fmla="*/ 1574067 w 3217557"/>
              <a:gd name="connsiteY1-250" fmla="*/ 851360 h 2633810"/>
              <a:gd name="connsiteX2-251" fmla="*/ 1384251 w 3217557"/>
              <a:gd name="connsiteY2-252" fmla="*/ 1041176 h 2633810"/>
              <a:gd name="connsiteX3-253" fmla="*/ 1194435 w 3217557"/>
              <a:gd name="connsiteY3-254" fmla="*/ 851360 h 2633810"/>
              <a:gd name="connsiteX4-255" fmla="*/ 1384251 w 3217557"/>
              <a:gd name="connsiteY4-256" fmla="*/ 661544 h 2633810"/>
              <a:gd name="connsiteX5-257" fmla="*/ 1993421 w 3217557"/>
              <a:gd name="connsiteY5-258" fmla="*/ 661544 h 2633810"/>
              <a:gd name="connsiteX6-259" fmla="*/ 2183237 w 3217557"/>
              <a:gd name="connsiteY6-260" fmla="*/ 851360 h 2633810"/>
              <a:gd name="connsiteX7-261" fmla="*/ 1993421 w 3217557"/>
              <a:gd name="connsiteY7-262" fmla="*/ 1041176 h 2633810"/>
              <a:gd name="connsiteX8-263" fmla="*/ 1803605 w 3217557"/>
              <a:gd name="connsiteY8-264" fmla="*/ 851360 h 2633810"/>
              <a:gd name="connsiteX9-265" fmla="*/ 1993421 w 3217557"/>
              <a:gd name="connsiteY9-266" fmla="*/ 661544 h 2633810"/>
              <a:gd name="connsiteX10-267" fmla="*/ 2602591 w 3217557"/>
              <a:gd name="connsiteY10-268" fmla="*/ 661544 h 2633810"/>
              <a:gd name="connsiteX11-269" fmla="*/ 2792407 w 3217557"/>
              <a:gd name="connsiteY11-270" fmla="*/ 851360 h 2633810"/>
              <a:gd name="connsiteX12-271" fmla="*/ 2602591 w 3217557"/>
              <a:gd name="connsiteY12-272" fmla="*/ 1041176 h 2633810"/>
              <a:gd name="connsiteX13-273" fmla="*/ 2412775 w 3217557"/>
              <a:gd name="connsiteY13-274" fmla="*/ 851360 h 2633810"/>
              <a:gd name="connsiteX14-275" fmla="*/ 2602591 w 3217557"/>
              <a:gd name="connsiteY14-276" fmla="*/ 661544 h 2633810"/>
              <a:gd name="connsiteX15-277" fmla="*/ 677114 w 3217557"/>
              <a:gd name="connsiteY15-278" fmla="*/ 569491 h 2633810"/>
              <a:gd name="connsiteX16-279" fmla="*/ 330916 w 3217557"/>
              <a:gd name="connsiteY16-280" fmla="*/ 569491 h 2633810"/>
              <a:gd name="connsiteX17-281" fmla="*/ 0 w 3217557"/>
              <a:gd name="connsiteY17-282" fmla="*/ 900407 h 2633810"/>
              <a:gd name="connsiteX18-283" fmla="*/ 0 w 3217557"/>
              <a:gd name="connsiteY18-284" fmla="*/ 1952009 h 2633810"/>
              <a:gd name="connsiteX19-285" fmla="*/ 330916 w 3217557"/>
              <a:gd name="connsiteY19-286" fmla="*/ 2282925 h 2633810"/>
              <a:gd name="connsiteX20-287" fmla="*/ 711670 w 3217557"/>
              <a:gd name="connsiteY20-288" fmla="*/ 2282925 h 2633810"/>
              <a:gd name="connsiteX21-289" fmla="*/ 165895 w 3217557"/>
              <a:gd name="connsiteY21-290" fmla="*/ 2633810 h 2633810"/>
              <a:gd name="connsiteX22-291" fmla="*/ 1294529 w 3217557"/>
              <a:gd name="connsiteY22-292" fmla="*/ 2282925 h 2633810"/>
              <a:gd name="connsiteX23-293" fmla="*/ 2117356 w 3217557"/>
              <a:gd name="connsiteY23-294" fmla="*/ 2282925 h 2633810"/>
              <a:gd name="connsiteX24-295" fmla="*/ 2418395 w 3217557"/>
              <a:gd name="connsiteY24-296" fmla="*/ 2087951 h 2633810"/>
              <a:gd name="connsiteX25-297" fmla="*/ 1830857 w 3217557"/>
              <a:gd name="connsiteY25-298" fmla="*/ 1799347 h 2633810"/>
              <a:gd name="connsiteX26-299" fmla="*/ 1008030 w 3217557"/>
              <a:gd name="connsiteY26-300" fmla="*/ 1799347 h 2633810"/>
              <a:gd name="connsiteX27-301" fmla="*/ 677114 w 3217557"/>
              <a:gd name="connsiteY27-302" fmla="*/ 1468431 h 2633810"/>
              <a:gd name="connsiteX28-303" fmla="*/ 677114 w 3217557"/>
              <a:gd name="connsiteY28-304" fmla="*/ 569491 h 2633810"/>
              <a:gd name="connsiteX29-305" fmla="*/ 2886641 w 3217557"/>
              <a:gd name="connsiteY29-306" fmla="*/ 0 h 2633810"/>
              <a:gd name="connsiteX30-307" fmla="*/ 1100201 w 3217557"/>
              <a:gd name="connsiteY30-308" fmla="*/ 0 h 2633810"/>
              <a:gd name="connsiteX31-309" fmla="*/ 769285 w 3217557"/>
              <a:gd name="connsiteY31-310" fmla="*/ 330916 h 2633810"/>
              <a:gd name="connsiteX32-311" fmla="*/ 769285 w 3217557"/>
              <a:gd name="connsiteY32-312" fmla="*/ 1382518 h 2633810"/>
              <a:gd name="connsiteX33-313" fmla="*/ 1100201 w 3217557"/>
              <a:gd name="connsiteY33-314" fmla="*/ 1713434 h 2633810"/>
              <a:gd name="connsiteX34-315" fmla="*/ 1923028 w 3217557"/>
              <a:gd name="connsiteY34-316" fmla="*/ 1713434 h 2633810"/>
              <a:gd name="connsiteX35-317" fmla="*/ 3078958 w 3217557"/>
              <a:gd name="connsiteY35-318" fmla="*/ 2077967 h 2633810"/>
              <a:gd name="connsiteX36-319" fmla="*/ 2505887 w 3217557"/>
              <a:gd name="connsiteY36-320" fmla="*/ 1713434 h 2633810"/>
              <a:gd name="connsiteX37-321" fmla="*/ 2886641 w 3217557"/>
              <a:gd name="connsiteY37-322" fmla="*/ 1713434 h 2633810"/>
              <a:gd name="connsiteX38-323" fmla="*/ 3217557 w 3217557"/>
              <a:gd name="connsiteY38-324" fmla="*/ 1382518 h 2633810"/>
              <a:gd name="connsiteX39-325" fmla="*/ 3217557 w 3217557"/>
              <a:gd name="connsiteY39-326" fmla="*/ 330916 h 2633810"/>
              <a:gd name="connsiteX40-327" fmla="*/ 2886641 w 3217557"/>
              <a:gd name="connsiteY40-328" fmla="*/ 0 h 2633810"/>
              <a:gd name="connsiteX0-329" fmla="*/ 1384251 w 3217557"/>
              <a:gd name="connsiteY0-330" fmla="*/ 661544 h 2654282"/>
              <a:gd name="connsiteX1-331" fmla="*/ 1574067 w 3217557"/>
              <a:gd name="connsiteY1-332" fmla="*/ 851360 h 2654282"/>
              <a:gd name="connsiteX2-333" fmla="*/ 1384251 w 3217557"/>
              <a:gd name="connsiteY2-334" fmla="*/ 1041176 h 2654282"/>
              <a:gd name="connsiteX3-335" fmla="*/ 1194435 w 3217557"/>
              <a:gd name="connsiteY3-336" fmla="*/ 851360 h 2654282"/>
              <a:gd name="connsiteX4-337" fmla="*/ 1384251 w 3217557"/>
              <a:gd name="connsiteY4-338" fmla="*/ 661544 h 2654282"/>
              <a:gd name="connsiteX5-339" fmla="*/ 1993421 w 3217557"/>
              <a:gd name="connsiteY5-340" fmla="*/ 661544 h 2654282"/>
              <a:gd name="connsiteX6-341" fmla="*/ 2183237 w 3217557"/>
              <a:gd name="connsiteY6-342" fmla="*/ 851360 h 2654282"/>
              <a:gd name="connsiteX7-343" fmla="*/ 1993421 w 3217557"/>
              <a:gd name="connsiteY7-344" fmla="*/ 1041176 h 2654282"/>
              <a:gd name="connsiteX8-345" fmla="*/ 1803605 w 3217557"/>
              <a:gd name="connsiteY8-346" fmla="*/ 851360 h 2654282"/>
              <a:gd name="connsiteX9-347" fmla="*/ 1993421 w 3217557"/>
              <a:gd name="connsiteY9-348" fmla="*/ 661544 h 2654282"/>
              <a:gd name="connsiteX10-349" fmla="*/ 2602591 w 3217557"/>
              <a:gd name="connsiteY10-350" fmla="*/ 661544 h 2654282"/>
              <a:gd name="connsiteX11-351" fmla="*/ 2792407 w 3217557"/>
              <a:gd name="connsiteY11-352" fmla="*/ 851360 h 2654282"/>
              <a:gd name="connsiteX12-353" fmla="*/ 2602591 w 3217557"/>
              <a:gd name="connsiteY12-354" fmla="*/ 1041176 h 2654282"/>
              <a:gd name="connsiteX13-355" fmla="*/ 2412775 w 3217557"/>
              <a:gd name="connsiteY13-356" fmla="*/ 851360 h 2654282"/>
              <a:gd name="connsiteX14-357" fmla="*/ 2602591 w 3217557"/>
              <a:gd name="connsiteY14-358" fmla="*/ 661544 h 2654282"/>
              <a:gd name="connsiteX15-359" fmla="*/ 677114 w 3217557"/>
              <a:gd name="connsiteY15-360" fmla="*/ 569491 h 2654282"/>
              <a:gd name="connsiteX16-361" fmla="*/ 330916 w 3217557"/>
              <a:gd name="connsiteY16-362" fmla="*/ 569491 h 2654282"/>
              <a:gd name="connsiteX17-363" fmla="*/ 0 w 3217557"/>
              <a:gd name="connsiteY17-364" fmla="*/ 900407 h 2654282"/>
              <a:gd name="connsiteX18-365" fmla="*/ 0 w 3217557"/>
              <a:gd name="connsiteY18-366" fmla="*/ 1952009 h 2654282"/>
              <a:gd name="connsiteX19-367" fmla="*/ 330916 w 3217557"/>
              <a:gd name="connsiteY19-368" fmla="*/ 2282925 h 2654282"/>
              <a:gd name="connsiteX20-369" fmla="*/ 711670 w 3217557"/>
              <a:gd name="connsiteY20-370" fmla="*/ 2282925 h 2654282"/>
              <a:gd name="connsiteX21-371" fmla="*/ 275077 w 3217557"/>
              <a:gd name="connsiteY21-372" fmla="*/ 2654282 h 2654282"/>
              <a:gd name="connsiteX22-373" fmla="*/ 1294529 w 3217557"/>
              <a:gd name="connsiteY22-374" fmla="*/ 2282925 h 2654282"/>
              <a:gd name="connsiteX23-375" fmla="*/ 2117356 w 3217557"/>
              <a:gd name="connsiteY23-376" fmla="*/ 2282925 h 2654282"/>
              <a:gd name="connsiteX24-377" fmla="*/ 2418395 w 3217557"/>
              <a:gd name="connsiteY24-378" fmla="*/ 2087951 h 2654282"/>
              <a:gd name="connsiteX25-379" fmla="*/ 1830857 w 3217557"/>
              <a:gd name="connsiteY25-380" fmla="*/ 1799347 h 2654282"/>
              <a:gd name="connsiteX26-381" fmla="*/ 1008030 w 3217557"/>
              <a:gd name="connsiteY26-382" fmla="*/ 1799347 h 2654282"/>
              <a:gd name="connsiteX27-383" fmla="*/ 677114 w 3217557"/>
              <a:gd name="connsiteY27-384" fmla="*/ 1468431 h 2654282"/>
              <a:gd name="connsiteX28-385" fmla="*/ 677114 w 3217557"/>
              <a:gd name="connsiteY28-386" fmla="*/ 569491 h 2654282"/>
              <a:gd name="connsiteX29-387" fmla="*/ 2886641 w 3217557"/>
              <a:gd name="connsiteY29-388" fmla="*/ 0 h 2654282"/>
              <a:gd name="connsiteX30-389" fmla="*/ 1100201 w 3217557"/>
              <a:gd name="connsiteY30-390" fmla="*/ 0 h 2654282"/>
              <a:gd name="connsiteX31-391" fmla="*/ 769285 w 3217557"/>
              <a:gd name="connsiteY31-392" fmla="*/ 330916 h 2654282"/>
              <a:gd name="connsiteX32-393" fmla="*/ 769285 w 3217557"/>
              <a:gd name="connsiteY32-394" fmla="*/ 1382518 h 2654282"/>
              <a:gd name="connsiteX33-395" fmla="*/ 1100201 w 3217557"/>
              <a:gd name="connsiteY33-396" fmla="*/ 1713434 h 2654282"/>
              <a:gd name="connsiteX34-397" fmla="*/ 1923028 w 3217557"/>
              <a:gd name="connsiteY34-398" fmla="*/ 1713434 h 2654282"/>
              <a:gd name="connsiteX35-399" fmla="*/ 3078958 w 3217557"/>
              <a:gd name="connsiteY35-400" fmla="*/ 2077967 h 2654282"/>
              <a:gd name="connsiteX36-401" fmla="*/ 2505887 w 3217557"/>
              <a:gd name="connsiteY36-402" fmla="*/ 1713434 h 2654282"/>
              <a:gd name="connsiteX37-403" fmla="*/ 2886641 w 3217557"/>
              <a:gd name="connsiteY37-404" fmla="*/ 1713434 h 2654282"/>
              <a:gd name="connsiteX38-405" fmla="*/ 3217557 w 3217557"/>
              <a:gd name="connsiteY38-406" fmla="*/ 1382518 h 2654282"/>
              <a:gd name="connsiteX39-407" fmla="*/ 3217557 w 3217557"/>
              <a:gd name="connsiteY39-408" fmla="*/ 330916 h 2654282"/>
              <a:gd name="connsiteX40-409" fmla="*/ 2886641 w 3217557"/>
              <a:gd name="connsiteY40-410" fmla="*/ 0 h 2654282"/>
              <a:gd name="connsiteX0-411" fmla="*/ 1384251 w 3217557"/>
              <a:gd name="connsiteY0-412" fmla="*/ 661544 h 2654282"/>
              <a:gd name="connsiteX1-413" fmla="*/ 1574067 w 3217557"/>
              <a:gd name="connsiteY1-414" fmla="*/ 851360 h 2654282"/>
              <a:gd name="connsiteX2-415" fmla="*/ 1384251 w 3217557"/>
              <a:gd name="connsiteY2-416" fmla="*/ 1041176 h 2654282"/>
              <a:gd name="connsiteX3-417" fmla="*/ 1194435 w 3217557"/>
              <a:gd name="connsiteY3-418" fmla="*/ 851360 h 2654282"/>
              <a:gd name="connsiteX4-419" fmla="*/ 1384251 w 3217557"/>
              <a:gd name="connsiteY4-420" fmla="*/ 661544 h 2654282"/>
              <a:gd name="connsiteX5-421" fmla="*/ 1993421 w 3217557"/>
              <a:gd name="connsiteY5-422" fmla="*/ 661544 h 2654282"/>
              <a:gd name="connsiteX6-423" fmla="*/ 2183237 w 3217557"/>
              <a:gd name="connsiteY6-424" fmla="*/ 851360 h 2654282"/>
              <a:gd name="connsiteX7-425" fmla="*/ 1993421 w 3217557"/>
              <a:gd name="connsiteY7-426" fmla="*/ 1041176 h 2654282"/>
              <a:gd name="connsiteX8-427" fmla="*/ 1803605 w 3217557"/>
              <a:gd name="connsiteY8-428" fmla="*/ 851360 h 2654282"/>
              <a:gd name="connsiteX9-429" fmla="*/ 1993421 w 3217557"/>
              <a:gd name="connsiteY9-430" fmla="*/ 661544 h 2654282"/>
              <a:gd name="connsiteX10-431" fmla="*/ 2602591 w 3217557"/>
              <a:gd name="connsiteY10-432" fmla="*/ 661544 h 2654282"/>
              <a:gd name="connsiteX11-433" fmla="*/ 2792407 w 3217557"/>
              <a:gd name="connsiteY11-434" fmla="*/ 851360 h 2654282"/>
              <a:gd name="connsiteX12-435" fmla="*/ 2602591 w 3217557"/>
              <a:gd name="connsiteY12-436" fmla="*/ 1041176 h 2654282"/>
              <a:gd name="connsiteX13-437" fmla="*/ 2412775 w 3217557"/>
              <a:gd name="connsiteY13-438" fmla="*/ 851360 h 2654282"/>
              <a:gd name="connsiteX14-439" fmla="*/ 2602591 w 3217557"/>
              <a:gd name="connsiteY14-440" fmla="*/ 661544 h 2654282"/>
              <a:gd name="connsiteX15-441" fmla="*/ 677114 w 3217557"/>
              <a:gd name="connsiteY15-442" fmla="*/ 569491 h 2654282"/>
              <a:gd name="connsiteX16-443" fmla="*/ 330916 w 3217557"/>
              <a:gd name="connsiteY16-444" fmla="*/ 569491 h 2654282"/>
              <a:gd name="connsiteX17-445" fmla="*/ 0 w 3217557"/>
              <a:gd name="connsiteY17-446" fmla="*/ 900407 h 2654282"/>
              <a:gd name="connsiteX18-447" fmla="*/ 0 w 3217557"/>
              <a:gd name="connsiteY18-448" fmla="*/ 1952009 h 2654282"/>
              <a:gd name="connsiteX19-449" fmla="*/ 330916 w 3217557"/>
              <a:gd name="connsiteY19-450" fmla="*/ 2282925 h 2654282"/>
              <a:gd name="connsiteX20-451" fmla="*/ 711670 w 3217557"/>
              <a:gd name="connsiteY20-452" fmla="*/ 2282925 h 2654282"/>
              <a:gd name="connsiteX21-453" fmla="*/ 275077 w 3217557"/>
              <a:gd name="connsiteY21-454" fmla="*/ 2654282 h 2654282"/>
              <a:gd name="connsiteX22-455" fmla="*/ 1294529 w 3217557"/>
              <a:gd name="connsiteY22-456" fmla="*/ 2282925 h 2654282"/>
              <a:gd name="connsiteX23-457" fmla="*/ 2117356 w 3217557"/>
              <a:gd name="connsiteY23-458" fmla="*/ 2282925 h 2654282"/>
              <a:gd name="connsiteX24-459" fmla="*/ 2418395 w 3217557"/>
              <a:gd name="connsiteY24-460" fmla="*/ 2087951 h 2654282"/>
              <a:gd name="connsiteX25-461" fmla="*/ 1830857 w 3217557"/>
              <a:gd name="connsiteY25-462" fmla="*/ 1799347 h 2654282"/>
              <a:gd name="connsiteX26-463" fmla="*/ 1008030 w 3217557"/>
              <a:gd name="connsiteY26-464" fmla="*/ 1799347 h 2654282"/>
              <a:gd name="connsiteX27-465" fmla="*/ 677114 w 3217557"/>
              <a:gd name="connsiteY27-466" fmla="*/ 1468431 h 2654282"/>
              <a:gd name="connsiteX28-467" fmla="*/ 677114 w 3217557"/>
              <a:gd name="connsiteY28-468" fmla="*/ 569491 h 2654282"/>
              <a:gd name="connsiteX29-469" fmla="*/ 2886641 w 3217557"/>
              <a:gd name="connsiteY29-470" fmla="*/ 0 h 2654282"/>
              <a:gd name="connsiteX30-471" fmla="*/ 1100201 w 3217557"/>
              <a:gd name="connsiteY30-472" fmla="*/ 0 h 2654282"/>
              <a:gd name="connsiteX31-473" fmla="*/ 769285 w 3217557"/>
              <a:gd name="connsiteY31-474" fmla="*/ 330916 h 2654282"/>
              <a:gd name="connsiteX32-475" fmla="*/ 769285 w 3217557"/>
              <a:gd name="connsiteY32-476" fmla="*/ 1382518 h 2654282"/>
              <a:gd name="connsiteX33-477" fmla="*/ 1100201 w 3217557"/>
              <a:gd name="connsiteY33-478" fmla="*/ 1713434 h 2654282"/>
              <a:gd name="connsiteX34-479" fmla="*/ 1923028 w 3217557"/>
              <a:gd name="connsiteY34-480" fmla="*/ 1713434 h 2654282"/>
              <a:gd name="connsiteX35-481" fmla="*/ 3078958 w 3217557"/>
              <a:gd name="connsiteY35-482" fmla="*/ 2077967 h 2654282"/>
              <a:gd name="connsiteX36-483" fmla="*/ 2505887 w 3217557"/>
              <a:gd name="connsiteY36-484" fmla="*/ 1713434 h 2654282"/>
              <a:gd name="connsiteX37-485" fmla="*/ 2886641 w 3217557"/>
              <a:gd name="connsiteY37-486" fmla="*/ 1713434 h 2654282"/>
              <a:gd name="connsiteX38-487" fmla="*/ 3217557 w 3217557"/>
              <a:gd name="connsiteY38-488" fmla="*/ 1382518 h 2654282"/>
              <a:gd name="connsiteX39-489" fmla="*/ 3217557 w 3217557"/>
              <a:gd name="connsiteY39-490" fmla="*/ 330916 h 2654282"/>
              <a:gd name="connsiteX40-491" fmla="*/ 2886641 w 3217557"/>
              <a:gd name="connsiteY40-492" fmla="*/ 0 h 2654282"/>
              <a:gd name="connsiteX0-493" fmla="*/ 1384251 w 3217557"/>
              <a:gd name="connsiteY0-494" fmla="*/ 661544 h 2654282"/>
              <a:gd name="connsiteX1-495" fmla="*/ 1574067 w 3217557"/>
              <a:gd name="connsiteY1-496" fmla="*/ 851360 h 2654282"/>
              <a:gd name="connsiteX2-497" fmla="*/ 1384251 w 3217557"/>
              <a:gd name="connsiteY2-498" fmla="*/ 1041176 h 2654282"/>
              <a:gd name="connsiteX3-499" fmla="*/ 1194435 w 3217557"/>
              <a:gd name="connsiteY3-500" fmla="*/ 851360 h 2654282"/>
              <a:gd name="connsiteX4-501" fmla="*/ 1384251 w 3217557"/>
              <a:gd name="connsiteY4-502" fmla="*/ 661544 h 2654282"/>
              <a:gd name="connsiteX5-503" fmla="*/ 1993421 w 3217557"/>
              <a:gd name="connsiteY5-504" fmla="*/ 661544 h 2654282"/>
              <a:gd name="connsiteX6-505" fmla="*/ 2183237 w 3217557"/>
              <a:gd name="connsiteY6-506" fmla="*/ 851360 h 2654282"/>
              <a:gd name="connsiteX7-507" fmla="*/ 1993421 w 3217557"/>
              <a:gd name="connsiteY7-508" fmla="*/ 1041176 h 2654282"/>
              <a:gd name="connsiteX8-509" fmla="*/ 1803605 w 3217557"/>
              <a:gd name="connsiteY8-510" fmla="*/ 851360 h 2654282"/>
              <a:gd name="connsiteX9-511" fmla="*/ 1993421 w 3217557"/>
              <a:gd name="connsiteY9-512" fmla="*/ 661544 h 2654282"/>
              <a:gd name="connsiteX10-513" fmla="*/ 2602591 w 3217557"/>
              <a:gd name="connsiteY10-514" fmla="*/ 661544 h 2654282"/>
              <a:gd name="connsiteX11-515" fmla="*/ 2792407 w 3217557"/>
              <a:gd name="connsiteY11-516" fmla="*/ 851360 h 2654282"/>
              <a:gd name="connsiteX12-517" fmla="*/ 2602591 w 3217557"/>
              <a:gd name="connsiteY12-518" fmla="*/ 1041176 h 2654282"/>
              <a:gd name="connsiteX13-519" fmla="*/ 2412775 w 3217557"/>
              <a:gd name="connsiteY13-520" fmla="*/ 851360 h 2654282"/>
              <a:gd name="connsiteX14-521" fmla="*/ 2602591 w 3217557"/>
              <a:gd name="connsiteY14-522" fmla="*/ 661544 h 2654282"/>
              <a:gd name="connsiteX15-523" fmla="*/ 677114 w 3217557"/>
              <a:gd name="connsiteY15-524" fmla="*/ 569491 h 2654282"/>
              <a:gd name="connsiteX16-525" fmla="*/ 330916 w 3217557"/>
              <a:gd name="connsiteY16-526" fmla="*/ 569491 h 2654282"/>
              <a:gd name="connsiteX17-527" fmla="*/ 0 w 3217557"/>
              <a:gd name="connsiteY17-528" fmla="*/ 900407 h 2654282"/>
              <a:gd name="connsiteX18-529" fmla="*/ 0 w 3217557"/>
              <a:gd name="connsiteY18-530" fmla="*/ 1952009 h 2654282"/>
              <a:gd name="connsiteX19-531" fmla="*/ 330916 w 3217557"/>
              <a:gd name="connsiteY19-532" fmla="*/ 2282925 h 2654282"/>
              <a:gd name="connsiteX20-533" fmla="*/ 711670 w 3217557"/>
              <a:gd name="connsiteY20-534" fmla="*/ 2282925 h 2654282"/>
              <a:gd name="connsiteX21-535" fmla="*/ 275077 w 3217557"/>
              <a:gd name="connsiteY21-536" fmla="*/ 2654282 h 2654282"/>
              <a:gd name="connsiteX22-537" fmla="*/ 1294529 w 3217557"/>
              <a:gd name="connsiteY22-538" fmla="*/ 2282925 h 2654282"/>
              <a:gd name="connsiteX23-539" fmla="*/ 2117356 w 3217557"/>
              <a:gd name="connsiteY23-540" fmla="*/ 2282925 h 2654282"/>
              <a:gd name="connsiteX24-541" fmla="*/ 2418395 w 3217557"/>
              <a:gd name="connsiteY24-542" fmla="*/ 2087951 h 2654282"/>
              <a:gd name="connsiteX25-543" fmla="*/ 1830857 w 3217557"/>
              <a:gd name="connsiteY25-544" fmla="*/ 1799347 h 2654282"/>
              <a:gd name="connsiteX26-545" fmla="*/ 1008030 w 3217557"/>
              <a:gd name="connsiteY26-546" fmla="*/ 1799347 h 2654282"/>
              <a:gd name="connsiteX27-547" fmla="*/ 677114 w 3217557"/>
              <a:gd name="connsiteY27-548" fmla="*/ 1468431 h 2654282"/>
              <a:gd name="connsiteX28-549" fmla="*/ 677114 w 3217557"/>
              <a:gd name="connsiteY28-550" fmla="*/ 569491 h 2654282"/>
              <a:gd name="connsiteX29-551" fmla="*/ 2886641 w 3217557"/>
              <a:gd name="connsiteY29-552" fmla="*/ 0 h 2654282"/>
              <a:gd name="connsiteX30-553" fmla="*/ 1100201 w 3217557"/>
              <a:gd name="connsiteY30-554" fmla="*/ 0 h 2654282"/>
              <a:gd name="connsiteX31-555" fmla="*/ 769285 w 3217557"/>
              <a:gd name="connsiteY31-556" fmla="*/ 330916 h 2654282"/>
              <a:gd name="connsiteX32-557" fmla="*/ 769285 w 3217557"/>
              <a:gd name="connsiteY32-558" fmla="*/ 1382518 h 2654282"/>
              <a:gd name="connsiteX33-559" fmla="*/ 1100201 w 3217557"/>
              <a:gd name="connsiteY33-560" fmla="*/ 1713434 h 2654282"/>
              <a:gd name="connsiteX34-561" fmla="*/ 1923028 w 3217557"/>
              <a:gd name="connsiteY34-562" fmla="*/ 1713434 h 2654282"/>
              <a:gd name="connsiteX35-563" fmla="*/ 3078958 w 3217557"/>
              <a:gd name="connsiteY35-564" fmla="*/ 2077967 h 2654282"/>
              <a:gd name="connsiteX36-565" fmla="*/ 2505887 w 3217557"/>
              <a:gd name="connsiteY36-566" fmla="*/ 1713434 h 2654282"/>
              <a:gd name="connsiteX37-567" fmla="*/ 2886641 w 3217557"/>
              <a:gd name="connsiteY37-568" fmla="*/ 1713434 h 2654282"/>
              <a:gd name="connsiteX38-569" fmla="*/ 3217557 w 3217557"/>
              <a:gd name="connsiteY38-570" fmla="*/ 1382518 h 2654282"/>
              <a:gd name="connsiteX39-571" fmla="*/ 3217557 w 3217557"/>
              <a:gd name="connsiteY39-572" fmla="*/ 330916 h 2654282"/>
              <a:gd name="connsiteX40-573" fmla="*/ 2886641 w 3217557"/>
              <a:gd name="connsiteY40-574" fmla="*/ 0 h 2654282"/>
              <a:gd name="connsiteX0-575" fmla="*/ 1384251 w 3217557"/>
              <a:gd name="connsiteY0-576" fmla="*/ 661544 h 2654282"/>
              <a:gd name="connsiteX1-577" fmla="*/ 1574067 w 3217557"/>
              <a:gd name="connsiteY1-578" fmla="*/ 851360 h 2654282"/>
              <a:gd name="connsiteX2-579" fmla="*/ 1384251 w 3217557"/>
              <a:gd name="connsiteY2-580" fmla="*/ 1041176 h 2654282"/>
              <a:gd name="connsiteX3-581" fmla="*/ 1194435 w 3217557"/>
              <a:gd name="connsiteY3-582" fmla="*/ 851360 h 2654282"/>
              <a:gd name="connsiteX4-583" fmla="*/ 1384251 w 3217557"/>
              <a:gd name="connsiteY4-584" fmla="*/ 661544 h 2654282"/>
              <a:gd name="connsiteX5-585" fmla="*/ 1993421 w 3217557"/>
              <a:gd name="connsiteY5-586" fmla="*/ 661544 h 2654282"/>
              <a:gd name="connsiteX6-587" fmla="*/ 2183237 w 3217557"/>
              <a:gd name="connsiteY6-588" fmla="*/ 851360 h 2654282"/>
              <a:gd name="connsiteX7-589" fmla="*/ 1993421 w 3217557"/>
              <a:gd name="connsiteY7-590" fmla="*/ 1041176 h 2654282"/>
              <a:gd name="connsiteX8-591" fmla="*/ 1803605 w 3217557"/>
              <a:gd name="connsiteY8-592" fmla="*/ 851360 h 2654282"/>
              <a:gd name="connsiteX9-593" fmla="*/ 1993421 w 3217557"/>
              <a:gd name="connsiteY9-594" fmla="*/ 661544 h 2654282"/>
              <a:gd name="connsiteX10-595" fmla="*/ 2602591 w 3217557"/>
              <a:gd name="connsiteY10-596" fmla="*/ 661544 h 2654282"/>
              <a:gd name="connsiteX11-597" fmla="*/ 2792407 w 3217557"/>
              <a:gd name="connsiteY11-598" fmla="*/ 851360 h 2654282"/>
              <a:gd name="connsiteX12-599" fmla="*/ 2602591 w 3217557"/>
              <a:gd name="connsiteY12-600" fmla="*/ 1041176 h 2654282"/>
              <a:gd name="connsiteX13-601" fmla="*/ 2412775 w 3217557"/>
              <a:gd name="connsiteY13-602" fmla="*/ 851360 h 2654282"/>
              <a:gd name="connsiteX14-603" fmla="*/ 2602591 w 3217557"/>
              <a:gd name="connsiteY14-604" fmla="*/ 661544 h 2654282"/>
              <a:gd name="connsiteX15-605" fmla="*/ 677114 w 3217557"/>
              <a:gd name="connsiteY15-606" fmla="*/ 569491 h 2654282"/>
              <a:gd name="connsiteX16-607" fmla="*/ 330916 w 3217557"/>
              <a:gd name="connsiteY16-608" fmla="*/ 569491 h 2654282"/>
              <a:gd name="connsiteX17-609" fmla="*/ 0 w 3217557"/>
              <a:gd name="connsiteY17-610" fmla="*/ 900407 h 2654282"/>
              <a:gd name="connsiteX18-611" fmla="*/ 0 w 3217557"/>
              <a:gd name="connsiteY18-612" fmla="*/ 1952009 h 2654282"/>
              <a:gd name="connsiteX19-613" fmla="*/ 330916 w 3217557"/>
              <a:gd name="connsiteY19-614" fmla="*/ 2282925 h 2654282"/>
              <a:gd name="connsiteX20-615" fmla="*/ 711670 w 3217557"/>
              <a:gd name="connsiteY20-616" fmla="*/ 2282925 h 2654282"/>
              <a:gd name="connsiteX21-617" fmla="*/ 275077 w 3217557"/>
              <a:gd name="connsiteY21-618" fmla="*/ 2654282 h 2654282"/>
              <a:gd name="connsiteX22-619" fmla="*/ 1294529 w 3217557"/>
              <a:gd name="connsiteY22-620" fmla="*/ 2282925 h 2654282"/>
              <a:gd name="connsiteX23-621" fmla="*/ 2117356 w 3217557"/>
              <a:gd name="connsiteY23-622" fmla="*/ 2282925 h 2654282"/>
              <a:gd name="connsiteX24-623" fmla="*/ 2418395 w 3217557"/>
              <a:gd name="connsiteY24-624" fmla="*/ 2087951 h 2654282"/>
              <a:gd name="connsiteX25-625" fmla="*/ 1830857 w 3217557"/>
              <a:gd name="connsiteY25-626" fmla="*/ 1799347 h 2654282"/>
              <a:gd name="connsiteX26-627" fmla="*/ 1008030 w 3217557"/>
              <a:gd name="connsiteY26-628" fmla="*/ 1799347 h 2654282"/>
              <a:gd name="connsiteX27-629" fmla="*/ 677114 w 3217557"/>
              <a:gd name="connsiteY27-630" fmla="*/ 1468431 h 2654282"/>
              <a:gd name="connsiteX28-631" fmla="*/ 677114 w 3217557"/>
              <a:gd name="connsiteY28-632" fmla="*/ 569491 h 2654282"/>
              <a:gd name="connsiteX29-633" fmla="*/ 2886641 w 3217557"/>
              <a:gd name="connsiteY29-634" fmla="*/ 0 h 2654282"/>
              <a:gd name="connsiteX30-635" fmla="*/ 1100201 w 3217557"/>
              <a:gd name="connsiteY30-636" fmla="*/ 0 h 2654282"/>
              <a:gd name="connsiteX31-637" fmla="*/ 769285 w 3217557"/>
              <a:gd name="connsiteY31-638" fmla="*/ 330916 h 2654282"/>
              <a:gd name="connsiteX32-639" fmla="*/ 769285 w 3217557"/>
              <a:gd name="connsiteY32-640" fmla="*/ 1382518 h 2654282"/>
              <a:gd name="connsiteX33-641" fmla="*/ 1100201 w 3217557"/>
              <a:gd name="connsiteY33-642" fmla="*/ 1713434 h 2654282"/>
              <a:gd name="connsiteX34-643" fmla="*/ 1923028 w 3217557"/>
              <a:gd name="connsiteY34-644" fmla="*/ 1713434 h 2654282"/>
              <a:gd name="connsiteX35-645" fmla="*/ 3078958 w 3217557"/>
              <a:gd name="connsiteY35-646" fmla="*/ 2077967 h 2654282"/>
              <a:gd name="connsiteX36-647" fmla="*/ 2505887 w 3217557"/>
              <a:gd name="connsiteY36-648" fmla="*/ 1713434 h 2654282"/>
              <a:gd name="connsiteX37-649" fmla="*/ 2886641 w 3217557"/>
              <a:gd name="connsiteY37-650" fmla="*/ 1713434 h 2654282"/>
              <a:gd name="connsiteX38-651" fmla="*/ 3217557 w 3217557"/>
              <a:gd name="connsiteY38-652" fmla="*/ 1382518 h 2654282"/>
              <a:gd name="connsiteX39-653" fmla="*/ 3217557 w 3217557"/>
              <a:gd name="connsiteY39-654" fmla="*/ 330916 h 2654282"/>
              <a:gd name="connsiteX40-655" fmla="*/ 2886641 w 3217557"/>
              <a:gd name="connsiteY40-656" fmla="*/ 0 h 2654282"/>
              <a:gd name="connsiteX0-657" fmla="*/ 1384251 w 3217557"/>
              <a:gd name="connsiteY0-658" fmla="*/ 661544 h 2654282"/>
              <a:gd name="connsiteX1-659" fmla="*/ 1574067 w 3217557"/>
              <a:gd name="connsiteY1-660" fmla="*/ 851360 h 2654282"/>
              <a:gd name="connsiteX2-661" fmla="*/ 1384251 w 3217557"/>
              <a:gd name="connsiteY2-662" fmla="*/ 1041176 h 2654282"/>
              <a:gd name="connsiteX3-663" fmla="*/ 1194435 w 3217557"/>
              <a:gd name="connsiteY3-664" fmla="*/ 851360 h 2654282"/>
              <a:gd name="connsiteX4-665" fmla="*/ 1384251 w 3217557"/>
              <a:gd name="connsiteY4-666" fmla="*/ 661544 h 2654282"/>
              <a:gd name="connsiteX5-667" fmla="*/ 1993421 w 3217557"/>
              <a:gd name="connsiteY5-668" fmla="*/ 661544 h 2654282"/>
              <a:gd name="connsiteX6-669" fmla="*/ 2183237 w 3217557"/>
              <a:gd name="connsiteY6-670" fmla="*/ 851360 h 2654282"/>
              <a:gd name="connsiteX7-671" fmla="*/ 1993421 w 3217557"/>
              <a:gd name="connsiteY7-672" fmla="*/ 1041176 h 2654282"/>
              <a:gd name="connsiteX8-673" fmla="*/ 1803605 w 3217557"/>
              <a:gd name="connsiteY8-674" fmla="*/ 851360 h 2654282"/>
              <a:gd name="connsiteX9-675" fmla="*/ 1993421 w 3217557"/>
              <a:gd name="connsiteY9-676" fmla="*/ 661544 h 2654282"/>
              <a:gd name="connsiteX10-677" fmla="*/ 2602591 w 3217557"/>
              <a:gd name="connsiteY10-678" fmla="*/ 661544 h 2654282"/>
              <a:gd name="connsiteX11-679" fmla="*/ 2792407 w 3217557"/>
              <a:gd name="connsiteY11-680" fmla="*/ 851360 h 2654282"/>
              <a:gd name="connsiteX12-681" fmla="*/ 2602591 w 3217557"/>
              <a:gd name="connsiteY12-682" fmla="*/ 1041176 h 2654282"/>
              <a:gd name="connsiteX13-683" fmla="*/ 2412775 w 3217557"/>
              <a:gd name="connsiteY13-684" fmla="*/ 851360 h 2654282"/>
              <a:gd name="connsiteX14-685" fmla="*/ 2602591 w 3217557"/>
              <a:gd name="connsiteY14-686" fmla="*/ 661544 h 2654282"/>
              <a:gd name="connsiteX15-687" fmla="*/ 677114 w 3217557"/>
              <a:gd name="connsiteY15-688" fmla="*/ 569491 h 2654282"/>
              <a:gd name="connsiteX16-689" fmla="*/ 330916 w 3217557"/>
              <a:gd name="connsiteY16-690" fmla="*/ 569491 h 2654282"/>
              <a:gd name="connsiteX17-691" fmla="*/ 0 w 3217557"/>
              <a:gd name="connsiteY17-692" fmla="*/ 900407 h 2654282"/>
              <a:gd name="connsiteX18-693" fmla="*/ 0 w 3217557"/>
              <a:gd name="connsiteY18-694" fmla="*/ 1952009 h 2654282"/>
              <a:gd name="connsiteX19-695" fmla="*/ 330916 w 3217557"/>
              <a:gd name="connsiteY19-696" fmla="*/ 2282925 h 2654282"/>
              <a:gd name="connsiteX20-697" fmla="*/ 711670 w 3217557"/>
              <a:gd name="connsiteY20-698" fmla="*/ 2282925 h 2654282"/>
              <a:gd name="connsiteX21-699" fmla="*/ 275077 w 3217557"/>
              <a:gd name="connsiteY21-700" fmla="*/ 2654282 h 2654282"/>
              <a:gd name="connsiteX22-701" fmla="*/ 1294529 w 3217557"/>
              <a:gd name="connsiteY22-702" fmla="*/ 2282925 h 2654282"/>
              <a:gd name="connsiteX23-703" fmla="*/ 2117356 w 3217557"/>
              <a:gd name="connsiteY23-704" fmla="*/ 2282925 h 2654282"/>
              <a:gd name="connsiteX24-705" fmla="*/ 2418395 w 3217557"/>
              <a:gd name="connsiteY24-706" fmla="*/ 2087951 h 2654282"/>
              <a:gd name="connsiteX25-707" fmla="*/ 1830857 w 3217557"/>
              <a:gd name="connsiteY25-708" fmla="*/ 1799347 h 2654282"/>
              <a:gd name="connsiteX26-709" fmla="*/ 1008030 w 3217557"/>
              <a:gd name="connsiteY26-710" fmla="*/ 1799347 h 2654282"/>
              <a:gd name="connsiteX27-711" fmla="*/ 677114 w 3217557"/>
              <a:gd name="connsiteY27-712" fmla="*/ 1468431 h 2654282"/>
              <a:gd name="connsiteX28-713" fmla="*/ 677114 w 3217557"/>
              <a:gd name="connsiteY28-714" fmla="*/ 569491 h 2654282"/>
              <a:gd name="connsiteX29-715" fmla="*/ 2886641 w 3217557"/>
              <a:gd name="connsiteY29-716" fmla="*/ 0 h 2654282"/>
              <a:gd name="connsiteX30-717" fmla="*/ 1100201 w 3217557"/>
              <a:gd name="connsiteY30-718" fmla="*/ 0 h 2654282"/>
              <a:gd name="connsiteX31-719" fmla="*/ 769285 w 3217557"/>
              <a:gd name="connsiteY31-720" fmla="*/ 330916 h 2654282"/>
              <a:gd name="connsiteX32-721" fmla="*/ 769285 w 3217557"/>
              <a:gd name="connsiteY32-722" fmla="*/ 1382518 h 2654282"/>
              <a:gd name="connsiteX33-723" fmla="*/ 1100201 w 3217557"/>
              <a:gd name="connsiteY33-724" fmla="*/ 1713434 h 2654282"/>
              <a:gd name="connsiteX34-725" fmla="*/ 1923028 w 3217557"/>
              <a:gd name="connsiteY34-726" fmla="*/ 1713434 h 2654282"/>
              <a:gd name="connsiteX35-727" fmla="*/ 3078958 w 3217557"/>
              <a:gd name="connsiteY35-728" fmla="*/ 2077967 h 2654282"/>
              <a:gd name="connsiteX36-729" fmla="*/ 2505887 w 3217557"/>
              <a:gd name="connsiteY36-730" fmla="*/ 1713434 h 2654282"/>
              <a:gd name="connsiteX37-731" fmla="*/ 2886641 w 3217557"/>
              <a:gd name="connsiteY37-732" fmla="*/ 1713434 h 2654282"/>
              <a:gd name="connsiteX38-733" fmla="*/ 3217557 w 3217557"/>
              <a:gd name="connsiteY38-734" fmla="*/ 1382518 h 2654282"/>
              <a:gd name="connsiteX39-735" fmla="*/ 3217557 w 3217557"/>
              <a:gd name="connsiteY39-736" fmla="*/ 330916 h 2654282"/>
              <a:gd name="connsiteX40-737" fmla="*/ 2886641 w 3217557"/>
              <a:gd name="connsiteY40-738" fmla="*/ 0 h 265428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 ang="0">
                <a:pos x="connsiteX36-73" y="connsiteY36-74"/>
              </a:cxn>
              <a:cxn ang="0">
                <a:pos x="connsiteX37-75" y="connsiteY37-76"/>
              </a:cxn>
              <a:cxn ang="0">
                <a:pos x="connsiteX38-77" y="connsiteY38-78"/>
              </a:cxn>
              <a:cxn ang="0">
                <a:pos x="connsiteX39-79" y="connsiteY39-80"/>
              </a:cxn>
              <a:cxn ang="0">
                <a:pos x="connsiteX40-81" y="connsiteY40-82"/>
              </a:cxn>
            </a:cxnLst>
            <a:rect l="l" t="t" r="r" b="b"/>
            <a:pathLst>
              <a:path w="3217557" h="2654282">
                <a:moveTo>
                  <a:pt x="1384251" y="661544"/>
                </a:moveTo>
                <a:cubicBezTo>
                  <a:pt x="1489083" y="661544"/>
                  <a:pt x="1574067" y="746528"/>
                  <a:pt x="1574067" y="851360"/>
                </a:cubicBezTo>
                <a:cubicBezTo>
                  <a:pt x="1574067" y="956192"/>
                  <a:pt x="1489083" y="1041176"/>
                  <a:pt x="1384251" y="1041176"/>
                </a:cubicBezTo>
                <a:cubicBezTo>
                  <a:pt x="1279419" y="1041176"/>
                  <a:pt x="1194435" y="956192"/>
                  <a:pt x="1194435" y="851360"/>
                </a:cubicBezTo>
                <a:cubicBezTo>
                  <a:pt x="1194435" y="746528"/>
                  <a:pt x="1279419" y="661544"/>
                  <a:pt x="1384251" y="661544"/>
                </a:cubicBezTo>
                <a:close/>
                <a:moveTo>
                  <a:pt x="1993421" y="661544"/>
                </a:moveTo>
                <a:cubicBezTo>
                  <a:pt x="2098253" y="661544"/>
                  <a:pt x="2183237" y="746528"/>
                  <a:pt x="2183237" y="851360"/>
                </a:cubicBezTo>
                <a:cubicBezTo>
                  <a:pt x="2183237" y="956192"/>
                  <a:pt x="2098253" y="1041176"/>
                  <a:pt x="1993421" y="1041176"/>
                </a:cubicBezTo>
                <a:cubicBezTo>
                  <a:pt x="1888589" y="1041176"/>
                  <a:pt x="1803605" y="956192"/>
                  <a:pt x="1803605" y="851360"/>
                </a:cubicBezTo>
                <a:cubicBezTo>
                  <a:pt x="1803605" y="746528"/>
                  <a:pt x="1888589" y="661544"/>
                  <a:pt x="1993421" y="661544"/>
                </a:cubicBezTo>
                <a:close/>
                <a:moveTo>
                  <a:pt x="2602591" y="661544"/>
                </a:moveTo>
                <a:cubicBezTo>
                  <a:pt x="2707423" y="661544"/>
                  <a:pt x="2792407" y="746528"/>
                  <a:pt x="2792407" y="851360"/>
                </a:cubicBezTo>
                <a:cubicBezTo>
                  <a:pt x="2792407" y="956192"/>
                  <a:pt x="2707423" y="1041176"/>
                  <a:pt x="2602591" y="1041176"/>
                </a:cubicBezTo>
                <a:cubicBezTo>
                  <a:pt x="2497759" y="1041176"/>
                  <a:pt x="2412775" y="956192"/>
                  <a:pt x="2412775" y="851360"/>
                </a:cubicBezTo>
                <a:cubicBezTo>
                  <a:pt x="2412775" y="746528"/>
                  <a:pt x="2497759" y="661544"/>
                  <a:pt x="2602591" y="661544"/>
                </a:cubicBezTo>
                <a:close/>
                <a:moveTo>
                  <a:pt x="677114" y="569491"/>
                </a:moveTo>
                <a:lnTo>
                  <a:pt x="330916" y="569491"/>
                </a:lnTo>
                <a:cubicBezTo>
                  <a:pt x="148156" y="569491"/>
                  <a:pt x="0" y="717647"/>
                  <a:pt x="0" y="900407"/>
                </a:cubicBezTo>
                <a:lnTo>
                  <a:pt x="0" y="1952009"/>
                </a:lnTo>
                <a:cubicBezTo>
                  <a:pt x="0" y="2134769"/>
                  <a:pt x="148156" y="2282925"/>
                  <a:pt x="330916" y="2282925"/>
                </a:cubicBezTo>
                <a:lnTo>
                  <a:pt x="711670" y="2282925"/>
                </a:lnTo>
                <a:cubicBezTo>
                  <a:pt x="639726" y="2394386"/>
                  <a:pt x="647101" y="2475544"/>
                  <a:pt x="275077" y="2654282"/>
                </a:cubicBezTo>
                <a:cubicBezTo>
                  <a:pt x="900998" y="2583693"/>
                  <a:pt x="998412" y="2552618"/>
                  <a:pt x="1294529" y="2282925"/>
                </a:cubicBezTo>
                <a:lnTo>
                  <a:pt x="2117356" y="2282925"/>
                </a:lnTo>
                <a:cubicBezTo>
                  <a:pt x="2251554" y="2282925"/>
                  <a:pt x="2367095" y="2203043"/>
                  <a:pt x="2418395" y="2087951"/>
                </a:cubicBezTo>
                <a:cubicBezTo>
                  <a:pt x="2205538" y="2022975"/>
                  <a:pt x="2032941" y="1932583"/>
                  <a:pt x="1830857" y="1799347"/>
                </a:cubicBezTo>
                <a:lnTo>
                  <a:pt x="1008030" y="1799347"/>
                </a:lnTo>
                <a:cubicBezTo>
                  <a:pt x="825270" y="1799347"/>
                  <a:pt x="677114" y="1651191"/>
                  <a:pt x="677114" y="1468431"/>
                </a:cubicBezTo>
                <a:lnTo>
                  <a:pt x="677114" y="569491"/>
                </a:lnTo>
                <a:close/>
                <a:moveTo>
                  <a:pt x="2886641" y="0"/>
                </a:moveTo>
                <a:lnTo>
                  <a:pt x="1100201" y="0"/>
                </a:lnTo>
                <a:cubicBezTo>
                  <a:pt x="917441" y="0"/>
                  <a:pt x="769285" y="148156"/>
                  <a:pt x="769285" y="330916"/>
                </a:cubicBezTo>
                <a:lnTo>
                  <a:pt x="769285" y="1382518"/>
                </a:lnTo>
                <a:cubicBezTo>
                  <a:pt x="769285" y="1565278"/>
                  <a:pt x="917441" y="1713434"/>
                  <a:pt x="1100201" y="1713434"/>
                </a:cubicBezTo>
                <a:lnTo>
                  <a:pt x="1923028" y="1713434"/>
                </a:lnTo>
                <a:cubicBezTo>
                  <a:pt x="2301032" y="1962656"/>
                  <a:pt x="2453037" y="2007378"/>
                  <a:pt x="3078958" y="2077967"/>
                </a:cubicBezTo>
                <a:cubicBezTo>
                  <a:pt x="2713759" y="1878758"/>
                  <a:pt x="2673367" y="1899957"/>
                  <a:pt x="2505887" y="1713434"/>
                </a:cubicBezTo>
                <a:lnTo>
                  <a:pt x="2886641" y="1713434"/>
                </a:lnTo>
                <a:cubicBezTo>
                  <a:pt x="3069401" y="1713434"/>
                  <a:pt x="3217557" y="1565278"/>
                  <a:pt x="3217557" y="1382518"/>
                </a:cubicBezTo>
                <a:lnTo>
                  <a:pt x="3217557" y="330916"/>
                </a:lnTo>
                <a:cubicBezTo>
                  <a:pt x="3217557" y="148156"/>
                  <a:pt x="3069401" y="0"/>
                  <a:pt x="2886641"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3" name="Teardrop 1"/>
          <p:cNvSpPr/>
          <p:nvPr/>
        </p:nvSpPr>
        <p:spPr>
          <a:xfrm rot="18805991">
            <a:off x="10125374" y="1540388"/>
            <a:ext cx="551771" cy="546015"/>
          </a:xfrm>
          <a:custGeom>
            <a:avLst/>
            <a:gdLst/>
            <a:ahLst/>
            <a:cxnLst/>
            <a:rect l="l" t="t" r="r" b="b"/>
            <a:pathLst>
              <a:path w="1807241" h="1788383">
                <a:moveTo>
                  <a:pt x="712876" y="1117592"/>
                </a:moveTo>
                <a:cubicBezTo>
                  <a:pt x="771173" y="1181828"/>
                  <a:pt x="811089" y="1255910"/>
                  <a:pt x="847925" y="1348018"/>
                </a:cubicBezTo>
                <a:cubicBezTo>
                  <a:pt x="814544" y="1418896"/>
                  <a:pt x="753893" y="1474052"/>
                  <a:pt x="679064" y="1498332"/>
                </a:cubicBezTo>
                <a:lnTo>
                  <a:pt x="308226" y="1106637"/>
                </a:lnTo>
                <a:cubicBezTo>
                  <a:pt x="336560" y="1033247"/>
                  <a:pt x="394949" y="975701"/>
                  <a:pt x="467546" y="946245"/>
                </a:cubicBezTo>
                <a:cubicBezTo>
                  <a:pt x="577903" y="998968"/>
                  <a:pt x="654580" y="1053357"/>
                  <a:pt x="712876" y="1117592"/>
                </a:cubicBezTo>
                <a:close/>
                <a:moveTo>
                  <a:pt x="1038527" y="398886"/>
                </a:moveTo>
                <a:lnTo>
                  <a:pt x="1405560" y="786562"/>
                </a:lnTo>
                <a:cubicBezTo>
                  <a:pt x="1374476" y="799049"/>
                  <a:pt x="1340402" y="804299"/>
                  <a:pt x="1305054" y="803332"/>
                </a:cubicBezTo>
                <a:lnTo>
                  <a:pt x="1008167" y="795212"/>
                </a:lnTo>
                <a:lnTo>
                  <a:pt x="1016288" y="498325"/>
                </a:lnTo>
                <a:cubicBezTo>
                  <a:pt x="1017255" y="462976"/>
                  <a:pt x="1024360" y="429240"/>
                  <a:pt x="1038527" y="398886"/>
                </a:cubicBezTo>
                <a:close/>
                <a:moveTo>
                  <a:pt x="1097925" y="218888"/>
                </a:moveTo>
                <a:cubicBezTo>
                  <a:pt x="992582" y="279303"/>
                  <a:pt x="921871" y="392886"/>
                  <a:pt x="921053" y="523256"/>
                </a:cubicBezTo>
                <a:lnTo>
                  <a:pt x="919136" y="828763"/>
                </a:lnTo>
                <a:lnTo>
                  <a:pt x="830924" y="915875"/>
                </a:lnTo>
                <a:lnTo>
                  <a:pt x="525417" y="913958"/>
                </a:lnTo>
                <a:cubicBezTo>
                  <a:pt x="403891" y="913196"/>
                  <a:pt x="296188" y="973343"/>
                  <a:pt x="234366" y="1067831"/>
                </a:cubicBezTo>
                <a:lnTo>
                  <a:pt x="710285" y="1570519"/>
                </a:lnTo>
                <a:cubicBezTo>
                  <a:pt x="811872" y="1510375"/>
                  <a:pt x="878808" y="1399439"/>
                  <a:pt x="879603" y="1272618"/>
                </a:cubicBezTo>
                <a:lnTo>
                  <a:pt x="881520" y="967111"/>
                </a:lnTo>
                <a:lnTo>
                  <a:pt x="969732" y="879999"/>
                </a:lnTo>
                <a:lnTo>
                  <a:pt x="1275239" y="881916"/>
                </a:lnTo>
                <a:cubicBezTo>
                  <a:pt x="1400271" y="882701"/>
                  <a:pt x="1510670" y="819011"/>
                  <a:pt x="1573529" y="721242"/>
                </a:cubicBezTo>
                <a:close/>
                <a:moveTo>
                  <a:pt x="1162945" y="27894"/>
                </a:moveTo>
                <a:lnTo>
                  <a:pt x="1782798" y="682611"/>
                </a:lnTo>
                <a:cubicBezTo>
                  <a:pt x="1816692" y="718411"/>
                  <a:pt x="1815147" y="774907"/>
                  <a:pt x="1779347" y="808801"/>
                </a:cubicBezTo>
                <a:cubicBezTo>
                  <a:pt x="1743547" y="842694"/>
                  <a:pt x="1687050" y="841149"/>
                  <a:pt x="1653157" y="805349"/>
                </a:cubicBezTo>
                <a:lnTo>
                  <a:pt x="1644015" y="795693"/>
                </a:lnTo>
                <a:cubicBezTo>
                  <a:pt x="1561789" y="910282"/>
                  <a:pt x="1426630" y="983636"/>
                  <a:pt x="1274606" y="982683"/>
                </a:cubicBezTo>
                <a:lnTo>
                  <a:pt x="980378" y="980836"/>
                </a:lnTo>
                <a:lnTo>
                  <a:pt x="980378" y="1270380"/>
                </a:lnTo>
                <a:cubicBezTo>
                  <a:pt x="980378" y="1427425"/>
                  <a:pt x="901198" y="1565976"/>
                  <a:pt x="779756" y="1647056"/>
                </a:cubicBezTo>
                <a:cubicBezTo>
                  <a:pt x="807405" y="1681913"/>
                  <a:pt x="803595" y="1732594"/>
                  <a:pt x="770486" y="1763941"/>
                </a:cubicBezTo>
                <a:cubicBezTo>
                  <a:pt x="734686" y="1797834"/>
                  <a:pt x="678189" y="1796289"/>
                  <a:pt x="644296" y="1760489"/>
                </a:cubicBezTo>
                <a:lnTo>
                  <a:pt x="24442" y="1105772"/>
                </a:lnTo>
                <a:cubicBezTo>
                  <a:pt x="-9451" y="1069973"/>
                  <a:pt x="-7906" y="1013476"/>
                  <a:pt x="27894" y="979583"/>
                </a:cubicBezTo>
                <a:cubicBezTo>
                  <a:pt x="63694" y="945689"/>
                  <a:pt x="120190" y="947235"/>
                  <a:pt x="154084" y="983034"/>
                </a:cubicBezTo>
                <a:lnTo>
                  <a:pt x="163237" y="992702"/>
                </a:lnTo>
                <a:cubicBezTo>
                  <a:pt x="244774" y="882877"/>
                  <a:pt x="375836" y="813180"/>
                  <a:pt x="523178" y="813180"/>
                </a:cubicBezTo>
                <a:lnTo>
                  <a:pt x="818460" y="813180"/>
                </a:lnTo>
                <a:lnTo>
                  <a:pt x="820284" y="522622"/>
                </a:lnTo>
                <a:cubicBezTo>
                  <a:pt x="821285" y="363119"/>
                  <a:pt x="903845" y="223207"/>
                  <a:pt x="1028952" y="143673"/>
                </a:cubicBezTo>
                <a:cubicBezTo>
                  <a:pt x="999689" y="108599"/>
                  <a:pt x="1002953" y="56445"/>
                  <a:pt x="1036755" y="24443"/>
                </a:cubicBezTo>
                <a:cubicBezTo>
                  <a:pt x="1072555" y="-9451"/>
                  <a:pt x="1129052" y="-7906"/>
                  <a:pt x="1162945" y="2789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28" tIns="45714" rIns="91428" bIns="45714" numCol="1" spcCol="0" rtlCol="0" fromWordArt="0" anchor="ctr" anchorCtr="0" forceAA="0" compatLnSpc="1">
            <a:noAutofit/>
          </a:bodyPr>
          <a:lstStyle/>
          <a:p>
            <a:pPr algn="ctr"/>
            <a:endParaRPr lang="ko-KR" altLang="en-US" sz="2700">
              <a:solidFill>
                <a:schemeClr val="tx1"/>
              </a:solidFill>
            </a:endParaRPr>
          </a:p>
        </p:txBody>
      </p:sp>
      <p:sp>
        <p:nvSpPr>
          <p:cNvPr id="94" name="Rectangle 130"/>
          <p:cNvSpPr/>
          <p:nvPr/>
        </p:nvSpPr>
        <p:spPr>
          <a:xfrm>
            <a:off x="10931397" y="1540454"/>
            <a:ext cx="544506" cy="546978"/>
          </a:xfrm>
          <a:custGeom>
            <a:avLst/>
            <a:gdLst/>
            <a:ahLst/>
            <a:cxnLst/>
            <a:rect l="l" t="t" r="r" b="b"/>
            <a:pathLst>
              <a:path w="371900" h="373588">
                <a:moveTo>
                  <a:pt x="297080" y="129105"/>
                </a:moveTo>
                <a:lnTo>
                  <a:pt x="284273" y="219737"/>
                </a:lnTo>
                <a:lnTo>
                  <a:pt x="305496" y="219737"/>
                </a:lnTo>
                <a:lnTo>
                  <a:pt x="333001" y="129105"/>
                </a:lnTo>
                <a:close/>
                <a:moveTo>
                  <a:pt x="228265" y="129105"/>
                </a:moveTo>
                <a:lnTo>
                  <a:pt x="228265" y="219737"/>
                </a:lnTo>
                <a:lnTo>
                  <a:pt x="250807" y="219737"/>
                </a:lnTo>
                <a:lnTo>
                  <a:pt x="263614" y="129105"/>
                </a:lnTo>
                <a:close/>
                <a:moveTo>
                  <a:pt x="157021" y="129105"/>
                </a:moveTo>
                <a:lnTo>
                  <a:pt x="175826" y="219737"/>
                </a:lnTo>
                <a:lnTo>
                  <a:pt x="195129" y="219737"/>
                </a:lnTo>
                <a:lnTo>
                  <a:pt x="195129" y="129105"/>
                </a:lnTo>
                <a:close/>
                <a:moveTo>
                  <a:pt x="93087" y="129105"/>
                </a:moveTo>
                <a:lnTo>
                  <a:pt x="117372" y="219737"/>
                </a:lnTo>
                <a:lnTo>
                  <a:pt x="141984" y="219737"/>
                </a:lnTo>
                <a:lnTo>
                  <a:pt x="123179" y="129105"/>
                </a:lnTo>
                <a:close/>
                <a:moveTo>
                  <a:pt x="58494" y="0"/>
                </a:moveTo>
                <a:lnTo>
                  <a:pt x="84208" y="95969"/>
                </a:lnTo>
                <a:lnTo>
                  <a:pt x="354346" y="95969"/>
                </a:lnTo>
                <a:lnTo>
                  <a:pt x="354346" y="97437"/>
                </a:lnTo>
                <a:cubicBezTo>
                  <a:pt x="356087" y="96136"/>
                  <a:pt x="357928" y="96353"/>
                  <a:pt x="359747" y="96905"/>
                </a:cubicBezTo>
                <a:lnTo>
                  <a:pt x="360371" y="97095"/>
                </a:lnTo>
                <a:cubicBezTo>
                  <a:pt x="368954" y="99700"/>
                  <a:pt x="373801" y="108770"/>
                  <a:pt x="371196" y="117354"/>
                </a:cubicBezTo>
                <a:lnTo>
                  <a:pt x="333339" y="242097"/>
                </a:lnTo>
                <a:cubicBezTo>
                  <a:pt x="331591" y="247858"/>
                  <a:pt x="326929" y="251935"/>
                  <a:pt x="321206" y="252122"/>
                </a:cubicBezTo>
                <a:lnTo>
                  <a:pt x="321206" y="252873"/>
                </a:lnTo>
                <a:lnTo>
                  <a:pt x="313576" y="252873"/>
                </a:lnTo>
                <a:cubicBezTo>
                  <a:pt x="313378" y="253010"/>
                  <a:pt x="313229" y="252967"/>
                  <a:pt x="313080" y="252922"/>
                </a:cubicBezTo>
                <a:lnTo>
                  <a:pt x="312919" y="252873"/>
                </a:lnTo>
                <a:lnTo>
                  <a:pt x="126251" y="252873"/>
                </a:lnTo>
                <a:lnTo>
                  <a:pt x="133971" y="281687"/>
                </a:lnTo>
                <a:lnTo>
                  <a:pt x="321075" y="281687"/>
                </a:lnTo>
                <a:lnTo>
                  <a:pt x="321075" y="314823"/>
                </a:lnTo>
                <a:lnTo>
                  <a:pt x="318480" y="314823"/>
                </a:lnTo>
                <a:cubicBezTo>
                  <a:pt x="329614" y="318311"/>
                  <a:pt x="336414" y="328969"/>
                  <a:pt x="336414" y="341215"/>
                </a:cubicBezTo>
                <a:cubicBezTo>
                  <a:pt x="336414" y="359094"/>
                  <a:pt x="321920" y="373588"/>
                  <a:pt x="304041" y="373588"/>
                </a:cubicBezTo>
                <a:cubicBezTo>
                  <a:pt x="286162" y="373588"/>
                  <a:pt x="271668" y="359094"/>
                  <a:pt x="271668" y="341215"/>
                </a:cubicBezTo>
                <a:cubicBezTo>
                  <a:pt x="271668" y="328969"/>
                  <a:pt x="278468" y="318311"/>
                  <a:pt x="289602" y="314823"/>
                </a:cubicBezTo>
                <a:lnTo>
                  <a:pt x="142850" y="314823"/>
                </a:lnTo>
                <a:lnTo>
                  <a:pt x="143397" y="316865"/>
                </a:lnTo>
                <a:cubicBezTo>
                  <a:pt x="151629" y="321811"/>
                  <a:pt x="156401" y="330956"/>
                  <a:pt x="156401" y="341215"/>
                </a:cubicBezTo>
                <a:cubicBezTo>
                  <a:pt x="156401" y="359094"/>
                  <a:pt x="141907" y="373588"/>
                  <a:pt x="124028" y="373588"/>
                </a:cubicBezTo>
                <a:cubicBezTo>
                  <a:pt x="106149" y="373588"/>
                  <a:pt x="91655" y="359094"/>
                  <a:pt x="91655" y="341215"/>
                </a:cubicBezTo>
                <a:cubicBezTo>
                  <a:pt x="91655" y="329356"/>
                  <a:pt x="98032" y="318986"/>
                  <a:pt x="108649" y="315212"/>
                </a:cubicBezTo>
                <a:lnTo>
                  <a:pt x="33542" y="34909"/>
                </a:lnTo>
                <a:lnTo>
                  <a:pt x="0" y="34909"/>
                </a:lnTo>
                <a:lnTo>
                  <a:pt x="0" y="1773"/>
                </a:lnTo>
                <a:lnTo>
                  <a:pt x="51879" y="17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95" name="Right Triangle 17"/>
          <p:cNvSpPr>
            <a:spLocks noChangeAspect="1"/>
          </p:cNvSpPr>
          <p:nvPr/>
        </p:nvSpPr>
        <p:spPr>
          <a:xfrm>
            <a:off x="9362253" y="4578670"/>
            <a:ext cx="478086" cy="569250"/>
          </a:xfrm>
          <a:custGeom>
            <a:avLst/>
            <a:gdLst/>
            <a:ahLst/>
            <a:cxnLst/>
            <a:rect l="l" t="t" r="r" b="b"/>
            <a:pathLst>
              <a:path w="2721114" h="3240000">
                <a:moveTo>
                  <a:pt x="1999321" y="2603448"/>
                </a:moveTo>
                <a:lnTo>
                  <a:pt x="1999321" y="2772810"/>
                </a:lnTo>
                <a:lnTo>
                  <a:pt x="2528507" y="2772810"/>
                </a:lnTo>
                <a:lnTo>
                  <a:pt x="2528507" y="2603448"/>
                </a:lnTo>
                <a:close/>
                <a:moveTo>
                  <a:pt x="2263914" y="2230929"/>
                </a:moveTo>
                <a:cubicBezTo>
                  <a:pt x="2516419" y="2230929"/>
                  <a:pt x="2721114" y="2435624"/>
                  <a:pt x="2721114" y="2688129"/>
                </a:cubicBezTo>
                <a:cubicBezTo>
                  <a:pt x="2721114" y="2940634"/>
                  <a:pt x="2516419" y="3145329"/>
                  <a:pt x="2263914" y="3145329"/>
                </a:cubicBezTo>
                <a:cubicBezTo>
                  <a:pt x="2011409" y="3145329"/>
                  <a:pt x="1806714" y="2940634"/>
                  <a:pt x="1806714" y="2688129"/>
                </a:cubicBezTo>
                <a:cubicBezTo>
                  <a:pt x="1806714" y="2435624"/>
                  <a:pt x="2011409" y="2230929"/>
                  <a:pt x="2263914" y="2230929"/>
                </a:cubicBezTo>
                <a:close/>
                <a:moveTo>
                  <a:pt x="1576134" y="17032"/>
                </a:moveTo>
                <a:lnTo>
                  <a:pt x="2276728" y="17032"/>
                </a:lnTo>
                <a:lnTo>
                  <a:pt x="2276728" y="17033"/>
                </a:lnTo>
                <a:lnTo>
                  <a:pt x="1576135" y="17033"/>
                </a:lnTo>
                <a:close/>
                <a:moveTo>
                  <a:pt x="0" y="17032"/>
                </a:moveTo>
                <a:lnTo>
                  <a:pt x="1321887" y="17032"/>
                </a:lnTo>
                <a:lnTo>
                  <a:pt x="1321887" y="996125"/>
                </a:lnTo>
                <a:lnTo>
                  <a:pt x="2276728" y="996125"/>
                </a:lnTo>
                <a:lnTo>
                  <a:pt x="2276728" y="2160187"/>
                </a:lnTo>
                <a:cubicBezTo>
                  <a:pt x="1979345" y="2161001"/>
                  <a:pt x="1738579" y="2402384"/>
                  <a:pt x="1738579" y="2700000"/>
                </a:cubicBezTo>
                <a:cubicBezTo>
                  <a:pt x="1738579" y="2997617"/>
                  <a:pt x="1979345" y="3238999"/>
                  <a:pt x="2276728" y="3239814"/>
                </a:cubicBezTo>
                <a:lnTo>
                  <a:pt x="2276728" y="3240000"/>
                </a:lnTo>
                <a:lnTo>
                  <a:pt x="0" y="3240000"/>
                </a:lnTo>
                <a:close/>
                <a:moveTo>
                  <a:pt x="1436085" y="0"/>
                </a:moveTo>
                <a:lnTo>
                  <a:pt x="2287664" y="888809"/>
                </a:lnTo>
                <a:lnTo>
                  <a:pt x="1436085" y="888809"/>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28" tIns="45714" rIns="91428" bIns="45714" numCol="1" spcCol="0" rtlCol="0" fromWordArt="0" anchor="ctr" anchorCtr="0" forceAA="0" compatLnSpc="1">
            <a:noAutofit/>
          </a:bodyPr>
          <a:lstStyle/>
          <a:p>
            <a:pPr algn="ctr"/>
            <a:endParaRPr lang="ko-KR" altLang="en-US" sz="2700"/>
          </a:p>
        </p:txBody>
      </p:sp>
      <p:sp>
        <p:nvSpPr>
          <p:cNvPr id="96" name="Right Triangle 17"/>
          <p:cNvSpPr>
            <a:spLocks noChangeAspect="1"/>
          </p:cNvSpPr>
          <p:nvPr/>
        </p:nvSpPr>
        <p:spPr>
          <a:xfrm>
            <a:off x="8487325" y="4578670"/>
            <a:ext cx="478086" cy="569250"/>
          </a:xfrm>
          <a:custGeom>
            <a:avLst/>
            <a:gdLst/>
            <a:ahLst/>
            <a:cxnLst/>
            <a:rect l="l" t="t" r="r" b="b"/>
            <a:pathLst>
              <a:path w="2721114" h="3240000">
                <a:moveTo>
                  <a:pt x="2179233" y="2431577"/>
                </a:moveTo>
                <a:lnTo>
                  <a:pt x="2179233" y="2611489"/>
                </a:lnTo>
                <a:lnTo>
                  <a:pt x="1999321" y="2611489"/>
                </a:lnTo>
                <a:lnTo>
                  <a:pt x="1999321" y="2780851"/>
                </a:lnTo>
                <a:lnTo>
                  <a:pt x="2179233" y="2780851"/>
                </a:lnTo>
                <a:lnTo>
                  <a:pt x="2179233" y="2960763"/>
                </a:lnTo>
                <a:lnTo>
                  <a:pt x="2348595" y="2960763"/>
                </a:lnTo>
                <a:lnTo>
                  <a:pt x="2348595" y="2780851"/>
                </a:lnTo>
                <a:lnTo>
                  <a:pt x="2528507" y="2780851"/>
                </a:lnTo>
                <a:lnTo>
                  <a:pt x="2528507" y="2611489"/>
                </a:lnTo>
                <a:lnTo>
                  <a:pt x="2348595" y="2611489"/>
                </a:lnTo>
                <a:lnTo>
                  <a:pt x="2348595" y="2431577"/>
                </a:lnTo>
                <a:close/>
                <a:moveTo>
                  <a:pt x="2263914" y="2238970"/>
                </a:moveTo>
                <a:cubicBezTo>
                  <a:pt x="2516419" y="2238970"/>
                  <a:pt x="2721114" y="2443665"/>
                  <a:pt x="2721114" y="2696170"/>
                </a:cubicBezTo>
                <a:cubicBezTo>
                  <a:pt x="2721114" y="2948675"/>
                  <a:pt x="2516419" y="3153370"/>
                  <a:pt x="2263914" y="3153370"/>
                </a:cubicBezTo>
                <a:cubicBezTo>
                  <a:pt x="2011409" y="3153370"/>
                  <a:pt x="1806714" y="2948675"/>
                  <a:pt x="1806714" y="2696170"/>
                </a:cubicBezTo>
                <a:cubicBezTo>
                  <a:pt x="1806714" y="2443665"/>
                  <a:pt x="2011409" y="2238970"/>
                  <a:pt x="2263914" y="2238970"/>
                </a:cubicBezTo>
                <a:close/>
                <a:moveTo>
                  <a:pt x="1576134" y="17032"/>
                </a:moveTo>
                <a:lnTo>
                  <a:pt x="2276728" y="17032"/>
                </a:lnTo>
                <a:lnTo>
                  <a:pt x="2276728" y="17033"/>
                </a:lnTo>
                <a:lnTo>
                  <a:pt x="1576135" y="17033"/>
                </a:lnTo>
                <a:close/>
                <a:moveTo>
                  <a:pt x="0" y="17032"/>
                </a:moveTo>
                <a:lnTo>
                  <a:pt x="1321887" y="17032"/>
                </a:lnTo>
                <a:lnTo>
                  <a:pt x="1321887" y="996125"/>
                </a:lnTo>
                <a:lnTo>
                  <a:pt x="2276728" y="996125"/>
                </a:lnTo>
                <a:lnTo>
                  <a:pt x="2276728" y="2160187"/>
                </a:lnTo>
                <a:cubicBezTo>
                  <a:pt x="1979345" y="2161001"/>
                  <a:pt x="1738579" y="2402384"/>
                  <a:pt x="1738579" y="2700000"/>
                </a:cubicBezTo>
                <a:cubicBezTo>
                  <a:pt x="1738579" y="2997617"/>
                  <a:pt x="1979345" y="3238999"/>
                  <a:pt x="2276728" y="3239814"/>
                </a:cubicBezTo>
                <a:lnTo>
                  <a:pt x="2276728" y="3240000"/>
                </a:lnTo>
                <a:lnTo>
                  <a:pt x="0" y="3240000"/>
                </a:lnTo>
                <a:close/>
                <a:moveTo>
                  <a:pt x="1436085" y="0"/>
                </a:moveTo>
                <a:lnTo>
                  <a:pt x="2287664" y="888809"/>
                </a:lnTo>
                <a:lnTo>
                  <a:pt x="1436085" y="888809"/>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28" tIns="45714" rIns="91428" bIns="45714" numCol="1" spcCol="0" rtlCol="0" fromWordArt="0" anchor="ctr" anchorCtr="0" forceAA="0" compatLnSpc="1">
            <a:noAutofit/>
          </a:bodyPr>
          <a:lstStyle/>
          <a:p>
            <a:pPr algn="ctr"/>
            <a:endParaRPr lang="ko-KR" altLang="en-US" sz="2700"/>
          </a:p>
        </p:txBody>
      </p:sp>
      <p:sp>
        <p:nvSpPr>
          <p:cNvPr id="97" name="Right Triangle 17"/>
          <p:cNvSpPr>
            <a:spLocks noChangeAspect="1"/>
          </p:cNvSpPr>
          <p:nvPr/>
        </p:nvSpPr>
        <p:spPr>
          <a:xfrm>
            <a:off x="10237181" y="4578670"/>
            <a:ext cx="478086" cy="569250"/>
          </a:xfrm>
          <a:custGeom>
            <a:avLst/>
            <a:gdLst/>
            <a:ahLst/>
            <a:cxnLst/>
            <a:rect l="l" t="t" r="r" b="b"/>
            <a:pathLst>
              <a:path w="2721114" h="3240000">
                <a:moveTo>
                  <a:pt x="2136698" y="2449196"/>
                </a:moveTo>
                <a:lnTo>
                  <a:pt x="2016940" y="2568954"/>
                </a:lnTo>
                <a:lnTo>
                  <a:pt x="2144156" y="2696170"/>
                </a:lnTo>
                <a:lnTo>
                  <a:pt x="2016940" y="2823386"/>
                </a:lnTo>
                <a:lnTo>
                  <a:pt x="2136698" y="2943144"/>
                </a:lnTo>
                <a:lnTo>
                  <a:pt x="2263914" y="2815928"/>
                </a:lnTo>
                <a:lnTo>
                  <a:pt x="2391130" y="2943144"/>
                </a:lnTo>
                <a:lnTo>
                  <a:pt x="2510888" y="2823386"/>
                </a:lnTo>
                <a:lnTo>
                  <a:pt x="2383672" y="2696170"/>
                </a:lnTo>
                <a:lnTo>
                  <a:pt x="2510888" y="2568954"/>
                </a:lnTo>
                <a:lnTo>
                  <a:pt x="2391130" y="2449196"/>
                </a:lnTo>
                <a:lnTo>
                  <a:pt x="2263914" y="2576412"/>
                </a:lnTo>
                <a:close/>
                <a:moveTo>
                  <a:pt x="2263914" y="2238970"/>
                </a:moveTo>
                <a:cubicBezTo>
                  <a:pt x="2516419" y="2238970"/>
                  <a:pt x="2721114" y="2443665"/>
                  <a:pt x="2721114" y="2696170"/>
                </a:cubicBezTo>
                <a:cubicBezTo>
                  <a:pt x="2721114" y="2948675"/>
                  <a:pt x="2516419" y="3153370"/>
                  <a:pt x="2263914" y="3153370"/>
                </a:cubicBezTo>
                <a:cubicBezTo>
                  <a:pt x="2011409" y="3153370"/>
                  <a:pt x="1806714" y="2948675"/>
                  <a:pt x="1806714" y="2696170"/>
                </a:cubicBezTo>
                <a:cubicBezTo>
                  <a:pt x="1806714" y="2443665"/>
                  <a:pt x="2011409" y="2238970"/>
                  <a:pt x="2263914" y="2238970"/>
                </a:cubicBezTo>
                <a:close/>
                <a:moveTo>
                  <a:pt x="1576134" y="17032"/>
                </a:moveTo>
                <a:lnTo>
                  <a:pt x="2276728" y="17032"/>
                </a:lnTo>
                <a:lnTo>
                  <a:pt x="2276728" y="17033"/>
                </a:lnTo>
                <a:lnTo>
                  <a:pt x="1576135" y="17033"/>
                </a:lnTo>
                <a:close/>
                <a:moveTo>
                  <a:pt x="0" y="17032"/>
                </a:moveTo>
                <a:lnTo>
                  <a:pt x="1321887" y="17032"/>
                </a:lnTo>
                <a:lnTo>
                  <a:pt x="1321887" y="996125"/>
                </a:lnTo>
                <a:lnTo>
                  <a:pt x="2276728" y="996125"/>
                </a:lnTo>
                <a:lnTo>
                  <a:pt x="2276728" y="2160187"/>
                </a:lnTo>
                <a:cubicBezTo>
                  <a:pt x="1979345" y="2161001"/>
                  <a:pt x="1738579" y="2402384"/>
                  <a:pt x="1738579" y="2700000"/>
                </a:cubicBezTo>
                <a:cubicBezTo>
                  <a:pt x="1738579" y="2997617"/>
                  <a:pt x="1979345" y="3238999"/>
                  <a:pt x="2276728" y="3239814"/>
                </a:cubicBezTo>
                <a:lnTo>
                  <a:pt x="2276728" y="3240000"/>
                </a:lnTo>
                <a:lnTo>
                  <a:pt x="0" y="3240000"/>
                </a:lnTo>
                <a:close/>
                <a:moveTo>
                  <a:pt x="1436085" y="0"/>
                </a:moveTo>
                <a:lnTo>
                  <a:pt x="2287664" y="888809"/>
                </a:lnTo>
                <a:lnTo>
                  <a:pt x="1436085" y="888809"/>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28" tIns="45714" rIns="91428" bIns="45714" numCol="1" spcCol="0" rtlCol="0" fromWordArt="0" anchor="ctr" anchorCtr="0" forceAA="0" compatLnSpc="1">
            <a:noAutofit/>
          </a:bodyPr>
          <a:lstStyle/>
          <a:p>
            <a:pPr algn="ctr"/>
            <a:endParaRPr lang="ko-KR" altLang="en-US" sz="2700"/>
          </a:p>
        </p:txBody>
      </p:sp>
      <p:sp>
        <p:nvSpPr>
          <p:cNvPr id="98" name="Oval 44"/>
          <p:cNvSpPr>
            <a:spLocks noChangeAspect="1"/>
          </p:cNvSpPr>
          <p:nvPr/>
        </p:nvSpPr>
        <p:spPr>
          <a:xfrm>
            <a:off x="11112109" y="4578670"/>
            <a:ext cx="478086" cy="569250"/>
          </a:xfrm>
          <a:custGeom>
            <a:avLst/>
            <a:gdLst/>
            <a:ahLst/>
            <a:cxnLst/>
            <a:rect l="l" t="t" r="r" b="b"/>
            <a:pathLst>
              <a:path w="2721114" h="3240000">
                <a:moveTo>
                  <a:pt x="2519839" y="2469622"/>
                </a:moveTo>
                <a:lnTo>
                  <a:pt x="2201779" y="2787682"/>
                </a:lnTo>
                <a:lnTo>
                  <a:pt x="2003023" y="2588926"/>
                </a:lnTo>
                <a:lnTo>
                  <a:pt x="1901669" y="2690281"/>
                </a:lnTo>
                <a:lnTo>
                  <a:pt x="2203868" y="2992480"/>
                </a:lnTo>
                <a:lnTo>
                  <a:pt x="2305222" y="2891125"/>
                </a:lnTo>
                <a:lnTo>
                  <a:pt x="2303133" y="2889037"/>
                </a:lnTo>
                <a:lnTo>
                  <a:pt x="2621194" y="2570977"/>
                </a:lnTo>
                <a:close/>
                <a:moveTo>
                  <a:pt x="2263914" y="2238970"/>
                </a:moveTo>
                <a:cubicBezTo>
                  <a:pt x="2516419" y="2238970"/>
                  <a:pt x="2721114" y="2443665"/>
                  <a:pt x="2721114" y="2696170"/>
                </a:cubicBezTo>
                <a:cubicBezTo>
                  <a:pt x="2721114" y="2948675"/>
                  <a:pt x="2516419" y="3153370"/>
                  <a:pt x="2263914" y="3153370"/>
                </a:cubicBezTo>
                <a:cubicBezTo>
                  <a:pt x="2011409" y="3153370"/>
                  <a:pt x="1806714" y="2948675"/>
                  <a:pt x="1806714" y="2696170"/>
                </a:cubicBezTo>
                <a:cubicBezTo>
                  <a:pt x="1806714" y="2443665"/>
                  <a:pt x="2011409" y="2238970"/>
                  <a:pt x="2263914" y="2238970"/>
                </a:cubicBezTo>
                <a:close/>
                <a:moveTo>
                  <a:pt x="1576134" y="17032"/>
                </a:moveTo>
                <a:lnTo>
                  <a:pt x="2276728" y="17032"/>
                </a:lnTo>
                <a:lnTo>
                  <a:pt x="2276728" y="17033"/>
                </a:lnTo>
                <a:lnTo>
                  <a:pt x="1576135" y="17033"/>
                </a:lnTo>
                <a:close/>
                <a:moveTo>
                  <a:pt x="0" y="17032"/>
                </a:moveTo>
                <a:lnTo>
                  <a:pt x="1321887" y="17032"/>
                </a:lnTo>
                <a:lnTo>
                  <a:pt x="1321887" y="996125"/>
                </a:lnTo>
                <a:lnTo>
                  <a:pt x="2276728" y="996125"/>
                </a:lnTo>
                <a:lnTo>
                  <a:pt x="2276728" y="2160187"/>
                </a:lnTo>
                <a:cubicBezTo>
                  <a:pt x="1979345" y="2161001"/>
                  <a:pt x="1738579" y="2402384"/>
                  <a:pt x="1738579" y="2700000"/>
                </a:cubicBezTo>
                <a:cubicBezTo>
                  <a:pt x="1738579" y="2997617"/>
                  <a:pt x="1979345" y="3238999"/>
                  <a:pt x="2276728" y="3239814"/>
                </a:cubicBezTo>
                <a:lnTo>
                  <a:pt x="2276728" y="3240000"/>
                </a:lnTo>
                <a:lnTo>
                  <a:pt x="0" y="3240000"/>
                </a:lnTo>
                <a:close/>
                <a:moveTo>
                  <a:pt x="1436085" y="0"/>
                </a:moveTo>
                <a:lnTo>
                  <a:pt x="2287664" y="888809"/>
                </a:lnTo>
                <a:lnTo>
                  <a:pt x="1436085" y="888809"/>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28" tIns="45714" rIns="91428" bIns="45714" numCol="1" spcCol="0" rtlCol="0" fromWordArt="0" anchor="ctr" anchorCtr="0" forceAA="0" compatLnSpc="1">
            <a:noAutofit/>
          </a:bodyPr>
          <a:lstStyle/>
          <a:p>
            <a:pPr algn="ctr"/>
            <a:endParaRPr lang="ko-KR" altLang="en-US" sz="270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fontScale="85000" lnSpcReduction="20000"/>
          </a:bodyPr>
          <a:lstStyle/>
          <a:p>
            <a:r>
              <a:rPr lang="en-US" dirty="0"/>
              <a:t>Fully Editable Icon Sets: B</a:t>
            </a:r>
          </a:p>
        </p:txBody>
      </p:sp>
      <p:sp>
        <p:nvSpPr>
          <p:cNvPr id="54" name="Freeform 47"/>
          <p:cNvSpPr>
            <a:spLocks noChangeAspect="1"/>
          </p:cNvSpPr>
          <p:nvPr/>
        </p:nvSpPr>
        <p:spPr>
          <a:xfrm>
            <a:off x="4430283" y="1411619"/>
            <a:ext cx="530065" cy="529743"/>
          </a:xfrm>
          <a:custGeom>
            <a:avLst/>
            <a:gdLst>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72451 w 1901727"/>
              <a:gd name="connsiteY4" fmla="*/ 605860 h 1985875"/>
              <a:gd name="connsiteX5" fmla="*/ 1357575 w 1901727"/>
              <a:gd name="connsiteY5" fmla="*/ 403907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5619 w 1901727"/>
              <a:gd name="connsiteY10" fmla="*/ 633909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1" fmla="*/ 790984 w 1901727"/>
              <a:gd name="connsiteY0-2" fmla="*/ 0 h 1985875"/>
              <a:gd name="connsiteX1-3" fmla="*/ 790984 w 1901727"/>
              <a:gd name="connsiteY1-4" fmla="*/ 0 h 1985875"/>
              <a:gd name="connsiteX2-5" fmla="*/ 1026596 w 1901727"/>
              <a:gd name="connsiteY2-6" fmla="*/ 5610 h 1985875"/>
              <a:gd name="connsiteX3-7" fmla="*/ 1020986 w 1901727"/>
              <a:gd name="connsiteY3-8" fmla="*/ 493664 h 1985875"/>
              <a:gd name="connsiteX4-9" fmla="*/ 1172451 w 1901727"/>
              <a:gd name="connsiteY4-10" fmla="*/ 605860 h 1985875"/>
              <a:gd name="connsiteX5-11" fmla="*/ 1357575 w 1901727"/>
              <a:gd name="connsiteY5-12" fmla="*/ 403907 h 1985875"/>
              <a:gd name="connsiteX6-13" fmla="*/ 1901727 w 1901727"/>
              <a:gd name="connsiteY6-14" fmla="*/ 1924167 h 1985875"/>
              <a:gd name="connsiteX7-15" fmla="*/ 992937 w 1901727"/>
              <a:gd name="connsiteY7-16" fmla="*/ 1480991 h 1985875"/>
              <a:gd name="connsiteX8-17" fmla="*/ 1054645 w 1901727"/>
              <a:gd name="connsiteY8-18" fmla="*/ 1121963 h 1985875"/>
              <a:gd name="connsiteX9-19" fmla="*/ 1088304 w 1901727"/>
              <a:gd name="connsiteY9-20" fmla="*/ 757325 h 1985875"/>
              <a:gd name="connsiteX10-21" fmla="*/ 920009 w 1901727"/>
              <a:gd name="connsiteY10-22" fmla="*/ 611470 h 1985875"/>
              <a:gd name="connsiteX11-23" fmla="*/ 729276 w 1901727"/>
              <a:gd name="connsiteY11-24" fmla="*/ 751715 h 1985875"/>
              <a:gd name="connsiteX12-25" fmla="*/ 740495 w 1901727"/>
              <a:gd name="connsiteY12-26" fmla="*/ 1161232 h 1985875"/>
              <a:gd name="connsiteX13-27" fmla="*/ 785374 w 1901727"/>
              <a:gd name="connsiteY13-28" fmla="*/ 1509040 h 1985875"/>
              <a:gd name="connsiteX14-29" fmla="*/ 0 w 1901727"/>
              <a:gd name="connsiteY14-30" fmla="*/ 1985875 h 1985875"/>
              <a:gd name="connsiteX15-31" fmla="*/ 437565 w 1901727"/>
              <a:gd name="connsiteY15-32" fmla="*/ 387077 h 1985875"/>
              <a:gd name="connsiteX16-33" fmla="*/ 650738 w 1901727"/>
              <a:gd name="connsiteY16-34" fmla="*/ 611470 h 1985875"/>
              <a:gd name="connsiteX17-35" fmla="*/ 813423 w 1901727"/>
              <a:gd name="connsiteY17-36" fmla="*/ 499274 h 1985875"/>
              <a:gd name="connsiteX18-37" fmla="*/ 790984 w 1901727"/>
              <a:gd name="connsiteY18-38" fmla="*/ 0 h 1985875"/>
              <a:gd name="connsiteX0-39" fmla="*/ 790984 w 1901727"/>
              <a:gd name="connsiteY0-40" fmla="*/ 0 h 1985875"/>
              <a:gd name="connsiteX1-41" fmla="*/ 790984 w 1901727"/>
              <a:gd name="connsiteY1-42" fmla="*/ 0 h 1985875"/>
              <a:gd name="connsiteX2-43" fmla="*/ 1026596 w 1901727"/>
              <a:gd name="connsiteY2-44" fmla="*/ 5610 h 1985875"/>
              <a:gd name="connsiteX3-45" fmla="*/ 1020986 w 1901727"/>
              <a:gd name="connsiteY3-46" fmla="*/ 493664 h 1985875"/>
              <a:gd name="connsiteX4-47" fmla="*/ 1172451 w 1901727"/>
              <a:gd name="connsiteY4-48" fmla="*/ 605860 h 1985875"/>
              <a:gd name="connsiteX5-49" fmla="*/ 1357575 w 1901727"/>
              <a:gd name="connsiteY5-50" fmla="*/ 403907 h 1985875"/>
              <a:gd name="connsiteX6-51" fmla="*/ 1901727 w 1901727"/>
              <a:gd name="connsiteY6-52" fmla="*/ 1924167 h 1985875"/>
              <a:gd name="connsiteX7-53" fmla="*/ 992937 w 1901727"/>
              <a:gd name="connsiteY7-54" fmla="*/ 1480991 h 1985875"/>
              <a:gd name="connsiteX8-55" fmla="*/ 1054645 w 1901727"/>
              <a:gd name="connsiteY8-56" fmla="*/ 1121963 h 1985875"/>
              <a:gd name="connsiteX9-57" fmla="*/ 1088304 w 1901727"/>
              <a:gd name="connsiteY9-58" fmla="*/ 757325 h 1985875"/>
              <a:gd name="connsiteX10-59" fmla="*/ 920009 w 1901727"/>
              <a:gd name="connsiteY10-60" fmla="*/ 611470 h 1985875"/>
              <a:gd name="connsiteX11-61" fmla="*/ 729276 w 1901727"/>
              <a:gd name="connsiteY11-62" fmla="*/ 751715 h 1985875"/>
              <a:gd name="connsiteX12-63" fmla="*/ 740495 w 1901727"/>
              <a:gd name="connsiteY12-64" fmla="*/ 1161232 h 1985875"/>
              <a:gd name="connsiteX13-65" fmla="*/ 785374 w 1901727"/>
              <a:gd name="connsiteY13-66" fmla="*/ 1509040 h 1985875"/>
              <a:gd name="connsiteX14-67" fmla="*/ 0 w 1901727"/>
              <a:gd name="connsiteY14-68" fmla="*/ 1985875 h 1985875"/>
              <a:gd name="connsiteX15-69" fmla="*/ 437565 w 1901727"/>
              <a:gd name="connsiteY15-70" fmla="*/ 387077 h 1985875"/>
              <a:gd name="connsiteX16-71" fmla="*/ 650738 w 1901727"/>
              <a:gd name="connsiteY16-72" fmla="*/ 611470 h 1985875"/>
              <a:gd name="connsiteX17-73" fmla="*/ 813423 w 1901727"/>
              <a:gd name="connsiteY17-74" fmla="*/ 499274 h 1985875"/>
              <a:gd name="connsiteX18-75" fmla="*/ 790984 w 1901727"/>
              <a:gd name="connsiteY18-76" fmla="*/ 0 h 1985875"/>
              <a:gd name="connsiteX0-77" fmla="*/ 790984 w 1901727"/>
              <a:gd name="connsiteY0-78" fmla="*/ 0 h 1985875"/>
              <a:gd name="connsiteX1-79" fmla="*/ 790984 w 1901727"/>
              <a:gd name="connsiteY1-80" fmla="*/ 0 h 1985875"/>
              <a:gd name="connsiteX2-81" fmla="*/ 1026596 w 1901727"/>
              <a:gd name="connsiteY2-82" fmla="*/ 5610 h 1985875"/>
              <a:gd name="connsiteX3-83" fmla="*/ 1020986 w 1901727"/>
              <a:gd name="connsiteY3-84" fmla="*/ 493664 h 1985875"/>
              <a:gd name="connsiteX4-85" fmla="*/ 1172451 w 1901727"/>
              <a:gd name="connsiteY4-86" fmla="*/ 605860 h 1985875"/>
              <a:gd name="connsiteX5-87" fmla="*/ 1357575 w 1901727"/>
              <a:gd name="connsiteY5-88" fmla="*/ 403907 h 1985875"/>
              <a:gd name="connsiteX6-89" fmla="*/ 1901727 w 1901727"/>
              <a:gd name="connsiteY6-90" fmla="*/ 1924167 h 1985875"/>
              <a:gd name="connsiteX7-91" fmla="*/ 992937 w 1901727"/>
              <a:gd name="connsiteY7-92" fmla="*/ 1480991 h 1985875"/>
              <a:gd name="connsiteX8-93" fmla="*/ 1054645 w 1901727"/>
              <a:gd name="connsiteY8-94" fmla="*/ 1121963 h 1985875"/>
              <a:gd name="connsiteX9-95" fmla="*/ 1088304 w 1901727"/>
              <a:gd name="connsiteY9-96" fmla="*/ 757325 h 1985875"/>
              <a:gd name="connsiteX10-97" fmla="*/ 920009 w 1901727"/>
              <a:gd name="connsiteY10-98" fmla="*/ 611470 h 1985875"/>
              <a:gd name="connsiteX11-99" fmla="*/ 729276 w 1901727"/>
              <a:gd name="connsiteY11-100" fmla="*/ 751715 h 1985875"/>
              <a:gd name="connsiteX12-101" fmla="*/ 740495 w 1901727"/>
              <a:gd name="connsiteY12-102" fmla="*/ 1161232 h 1985875"/>
              <a:gd name="connsiteX13-103" fmla="*/ 785374 w 1901727"/>
              <a:gd name="connsiteY13-104" fmla="*/ 1509040 h 1985875"/>
              <a:gd name="connsiteX14-105" fmla="*/ 0 w 1901727"/>
              <a:gd name="connsiteY14-106" fmla="*/ 1985875 h 1985875"/>
              <a:gd name="connsiteX15-107" fmla="*/ 437565 w 1901727"/>
              <a:gd name="connsiteY15-108" fmla="*/ 387077 h 1985875"/>
              <a:gd name="connsiteX16-109" fmla="*/ 650738 w 1901727"/>
              <a:gd name="connsiteY16-110" fmla="*/ 611470 h 1985875"/>
              <a:gd name="connsiteX17-111" fmla="*/ 813423 w 1901727"/>
              <a:gd name="connsiteY17-112" fmla="*/ 499274 h 1985875"/>
              <a:gd name="connsiteX18-113" fmla="*/ 790984 w 1901727"/>
              <a:gd name="connsiteY18-114" fmla="*/ 0 h 1985875"/>
              <a:gd name="connsiteX0-115" fmla="*/ 790984 w 1901727"/>
              <a:gd name="connsiteY0-116" fmla="*/ 0 h 1985875"/>
              <a:gd name="connsiteX1-117" fmla="*/ 790984 w 1901727"/>
              <a:gd name="connsiteY1-118" fmla="*/ 0 h 1985875"/>
              <a:gd name="connsiteX2-119" fmla="*/ 1026596 w 1901727"/>
              <a:gd name="connsiteY2-120" fmla="*/ 5610 h 1985875"/>
              <a:gd name="connsiteX3-121" fmla="*/ 1020986 w 1901727"/>
              <a:gd name="connsiteY3-122" fmla="*/ 493664 h 1985875"/>
              <a:gd name="connsiteX4-123" fmla="*/ 1172451 w 1901727"/>
              <a:gd name="connsiteY4-124" fmla="*/ 605860 h 1985875"/>
              <a:gd name="connsiteX5-125" fmla="*/ 1351965 w 1901727"/>
              <a:gd name="connsiteY5-126" fmla="*/ 375858 h 1985875"/>
              <a:gd name="connsiteX6-127" fmla="*/ 1901727 w 1901727"/>
              <a:gd name="connsiteY6-128" fmla="*/ 1924167 h 1985875"/>
              <a:gd name="connsiteX7-129" fmla="*/ 992937 w 1901727"/>
              <a:gd name="connsiteY7-130" fmla="*/ 1480991 h 1985875"/>
              <a:gd name="connsiteX8-131" fmla="*/ 1054645 w 1901727"/>
              <a:gd name="connsiteY8-132" fmla="*/ 1121963 h 1985875"/>
              <a:gd name="connsiteX9-133" fmla="*/ 1088304 w 1901727"/>
              <a:gd name="connsiteY9-134" fmla="*/ 757325 h 1985875"/>
              <a:gd name="connsiteX10-135" fmla="*/ 920009 w 1901727"/>
              <a:gd name="connsiteY10-136" fmla="*/ 611470 h 1985875"/>
              <a:gd name="connsiteX11-137" fmla="*/ 729276 w 1901727"/>
              <a:gd name="connsiteY11-138" fmla="*/ 751715 h 1985875"/>
              <a:gd name="connsiteX12-139" fmla="*/ 740495 w 1901727"/>
              <a:gd name="connsiteY12-140" fmla="*/ 1161232 h 1985875"/>
              <a:gd name="connsiteX13-141" fmla="*/ 785374 w 1901727"/>
              <a:gd name="connsiteY13-142" fmla="*/ 1509040 h 1985875"/>
              <a:gd name="connsiteX14-143" fmla="*/ 0 w 1901727"/>
              <a:gd name="connsiteY14-144" fmla="*/ 1985875 h 1985875"/>
              <a:gd name="connsiteX15-145" fmla="*/ 437565 w 1901727"/>
              <a:gd name="connsiteY15-146" fmla="*/ 387077 h 1985875"/>
              <a:gd name="connsiteX16-147" fmla="*/ 650738 w 1901727"/>
              <a:gd name="connsiteY16-148" fmla="*/ 611470 h 1985875"/>
              <a:gd name="connsiteX17-149" fmla="*/ 813423 w 1901727"/>
              <a:gd name="connsiteY17-150" fmla="*/ 499274 h 1985875"/>
              <a:gd name="connsiteX18-151" fmla="*/ 790984 w 1901727"/>
              <a:gd name="connsiteY18-152" fmla="*/ 0 h 1985875"/>
              <a:gd name="connsiteX0-153" fmla="*/ 790984 w 1901727"/>
              <a:gd name="connsiteY0-154" fmla="*/ 0 h 1985875"/>
              <a:gd name="connsiteX1-155" fmla="*/ 790984 w 1901727"/>
              <a:gd name="connsiteY1-156" fmla="*/ 0 h 1985875"/>
              <a:gd name="connsiteX2-157" fmla="*/ 1026596 w 1901727"/>
              <a:gd name="connsiteY2-158" fmla="*/ 5610 h 1985875"/>
              <a:gd name="connsiteX3-159" fmla="*/ 1020986 w 1901727"/>
              <a:gd name="connsiteY3-160" fmla="*/ 493664 h 1985875"/>
              <a:gd name="connsiteX4-161" fmla="*/ 1172451 w 1901727"/>
              <a:gd name="connsiteY4-162" fmla="*/ 605860 h 1985875"/>
              <a:gd name="connsiteX5-163" fmla="*/ 1351965 w 1901727"/>
              <a:gd name="connsiteY5-164" fmla="*/ 375858 h 1985875"/>
              <a:gd name="connsiteX6-165" fmla="*/ 1901727 w 1901727"/>
              <a:gd name="connsiteY6-166" fmla="*/ 1924167 h 1985875"/>
              <a:gd name="connsiteX7-167" fmla="*/ 992937 w 1901727"/>
              <a:gd name="connsiteY7-168" fmla="*/ 1480991 h 1985875"/>
              <a:gd name="connsiteX8-169" fmla="*/ 1054645 w 1901727"/>
              <a:gd name="connsiteY8-170" fmla="*/ 1121963 h 1985875"/>
              <a:gd name="connsiteX9-171" fmla="*/ 1088304 w 1901727"/>
              <a:gd name="connsiteY9-172" fmla="*/ 757325 h 1985875"/>
              <a:gd name="connsiteX10-173" fmla="*/ 920009 w 1901727"/>
              <a:gd name="connsiteY10-174" fmla="*/ 611470 h 1985875"/>
              <a:gd name="connsiteX11-175" fmla="*/ 729276 w 1901727"/>
              <a:gd name="connsiteY11-176" fmla="*/ 751715 h 1985875"/>
              <a:gd name="connsiteX12-177" fmla="*/ 740495 w 1901727"/>
              <a:gd name="connsiteY12-178" fmla="*/ 1161232 h 1985875"/>
              <a:gd name="connsiteX13-179" fmla="*/ 785374 w 1901727"/>
              <a:gd name="connsiteY13-180" fmla="*/ 1509040 h 1985875"/>
              <a:gd name="connsiteX14-181" fmla="*/ 0 w 1901727"/>
              <a:gd name="connsiteY14-182" fmla="*/ 1985875 h 1985875"/>
              <a:gd name="connsiteX15-183" fmla="*/ 437565 w 1901727"/>
              <a:gd name="connsiteY15-184" fmla="*/ 387077 h 1985875"/>
              <a:gd name="connsiteX16-185" fmla="*/ 650738 w 1901727"/>
              <a:gd name="connsiteY16-186" fmla="*/ 611470 h 1985875"/>
              <a:gd name="connsiteX17-187" fmla="*/ 813423 w 1901727"/>
              <a:gd name="connsiteY17-188" fmla="*/ 499274 h 1985875"/>
              <a:gd name="connsiteX18-189" fmla="*/ 790984 w 1901727"/>
              <a:gd name="connsiteY18-190" fmla="*/ 0 h 1985875"/>
              <a:gd name="connsiteX0-191" fmla="*/ 790984 w 1901727"/>
              <a:gd name="connsiteY0-192" fmla="*/ 0 h 1985875"/>
              <a:gd name="connsiteX1-193" fmla="*/ 790984 w 1901727"/>
              <a:gd name="connsiteY1-194" fmla="*/ 0 h 1985875"/>
              <a:gd name="connsiteX2-195" fmla="*/ 1026596 w 1901727"/>
              <a:gd name="connsiteY2-196" fmla="*/ 5610 h 1985875"/>
              <a:gd name="connsiteX3-197" fmla="*/ 1020986 w 1901727"/>
              <a:gd name="connsiteY3-198" fmla="*/ 493664 h 1985875"/>
              <a:gd name="connsiteX4-199" fmla="*/ 1155622 w 1901727"/>
              <a:gd name="connsiteY4-200" fmla="*/ 572201 h 1985875"/>
              <a:gd name="connsiteX5-201" fmla="*/ 1351965 w 1901727"/>
              <a:gd name="connsiteY5-202" fmla="*/ 375858 h 1985875"/>
              <a:gd name="connsiteX6-203" fmla="*/ 1901727 w 1901727"/>
              <a:gd name="connsiteY6-204" fmla="*/ 1924167 h 1985875"/>
              <a:gd name="connsiteX7-205" fmla="*/ 992937 w 1901727"/>
              <a:gd name="connsiteY7-206" fmla="*/ 1480991 h 1985875"/>
              <a:gd name="connsiteX8-207" fmla="*/ 1054645 w 1901727"/>
              <a:gd name="connsiteY8-208" fmla="*/ 1121963 h 1985875"/>
              <a:gd name="connsiteX9-209" fmla="*/ 1088304 w 1901727"/>
              <a:gd name="connsiteY9-210" fmla="*/ 757325 h 1985875"/>
              <a:gd name="connsiteX10-211" fmla="*/ 920009 w 1901727"/>
              <a:gd name="connsiteY10-212" fmla="*/ 611470 h 1985875"/>
              <a:gd name="connsiteX11-213" fmla="*/ 729276 w 1901727"/>
              <a:gd name="connsiteY11-214" fmla="*/ 751715 h 1985875"/>
              <a:gd name="connsiteX12-215" fmla="*/ 740495 w 1901727"/>
              <a:gd name="connsiteY12-216" fmla="*/ 1161232 h 1985875"/>
              <a:gd name="connsiteX13-217" fmla="*/ 785374 w 1901727"/>
              <a:gd name="connsiteY13-218" fmla="*/ 1509040 h 1985875"/>
              <a:gd name="connsiteX14-219" fmla="*/ 0 w 1901727"/>
              <a:gd name="connsiteY14-220" fmla="*/ 1985875 h 1985875"/>
              <a:gd name="connsiteX15-221" fmla="*/ 437565 w 1901727"/>
              <a:gd name="connsiteY15-222" fmla="*/ 387077 h 1985875"/>
              <a:gd name="connsiteX16-223" fmla="*/ 650738 w 1901727"/>
              <a:gd name="connsiteY16-224" fmla="*/ 611470 h 1985875"/>
              <a:gd name="connsiteX17-225" fmla="*/ 813423 w 1901727"/>
              <a:gd name="connsiteY17-226" fmla="*/ 499274 h 1985875"/>
              <a:gd name="connsiteX18-227" fmla="*/ 790984 w 1901727"/>
              <a:gd name="connsiteY18-228" fmla="*/ 0 h 1985875"/>
              <a:gd name="connsiteX0-229" fmla="*/ 790984 w 1901727"/>
              <a:gd name="connsiteY0-230" fmla="*/ 0 h 1985875"/>
              <a:gd name="connsiteX1-231" fmla="*/ 790984 w 1901727"/>
              <a:gd name="connsiteY1-232" fmla="*/ 0 h 1985875"/>
              <a:gd name="connsiteX2-233" fmla="*/ 1026596 w 1901727"/>
              <a:gd name="connsiteY2-234" fmla="*/ 5610 h 1985875"/>
              <a:gd name="connsiteX3-235" fmla="*/ 1020986 w 1901727"/>
              <a:gd name="connsiteY3-236" fmla="*/ 493664 h 1985875"/>
              <a:gd name="connsiteX4-237" fmla="*/ 1155622 w 1901727"/>
              <a:gd name="connsiteY4-238" fmla="*/ 572201 h 1985875"/>
              <a:gd name="connsiteX5-239" fmla="*/ 1351965 w 1901727"/>
              <a:gd name="connsiteY5-240" fmla="*/ 375858 h 1985875"/>
              <a:gd name="connsiteX6-241" fmla="*/ 1901727 w 1901727"/>
              <a:gd name="connsiteY6-242" fmla="*/ 1924167 h 1985875"/>
              <a:gd name="connsiteX7-243" fmla="*/ 992937 w 1901727"/>
              <a:gd name="connsiteY7-244" fmla="*/ 1480991 h 1985875"/>
              <a:gd name="connsiteX8-245" fmla="*/ 1054645 w 1901727"/>
              <a:gd name="connsiteY8-246" fmla="*/ 1121963 h 1985875"/>
              <a:gd name="connsiteX9-247" fmla="*/ 1088304 w 1901727"/>
              <a:gd name="connsiteY9-248" fmla="*/ 757325 h 1985875"/>
              <a:gd name="connsiteX10-249" fmla="*/ 920009 w 1901727"/>
              <a:gd name="connsiteY10-250" fmla="*/ 611470 h 1985875"/>
              <a:gd name="connsiteX11-251" fmla="*/ 729276 w 1901727"/>
              <a:gd name="connsiteY11-252" fmla="*/ 751715 h 1985875"/>
              <a:gd name="connsiteX12-253" fmla="*/ 740495 w 1901727"/>
              <a:gd name="connsiteY12-254" fmla="*/ 1161232 h 1985875"/>
              <a:gd name="connsiteX13-255" fmla="*/ 785374 w 1901727"/>
              <a:gd name="connsiteY13-256" fmla="*/ 1509040 h 1985875"/>
              <a:gd name="connsiteX14-257" fmla="*/ 0 w 1901727"/>
              <a:gd name="connsiteY14-258" fmla="*/ 1985875 h 1985875"/>
              <a:gd name="connsiteX15-259" fmla="*/ 437565 w 1901727"/>
              <a:gd name="connsiteY15-260" fmla="*/ 387077 h 1985875"/>
              <a:gd name="connsiteX16-261" fmla="*/ 650738 w 1901727"/>
              <a:gd name="connsiteY16-262" fmla="*/ 611470 h 1985875"/>
              <a:gd name="connsiteX17-263" fmla="*/ 813423 w 1901727"/>
              <a:gd name="connsiteY17-264" fmla="*/ 499274 h 1985875"/>
              <a:gd name="connsiteX18-265" fmla="*/ 790984 w 1901727"/>
              <a:gd name="connsiteY18-266" fmla="*/ 0 h 1985875"/>
              <a:gd name="connsiteX0-267" fmla="*/ 790984 w 1901727"/>
              <a:gd name="connsiteY0-268" fmla="*/ 0 h 1985875"/>
              <a:gd name="connsiteX1-269" fmla="*/ 790984 w 1901727"/>
              <a:gd name="connsiteY1-270" fmla="*/ 0 h 1985875"/>
              <a:gd name="connsiteX2-271" fmla="*/ 1026596 w 1901727"/>
              <a:gd name="connsiteY2-272" fmla="*/ 5610 h 1985875"/>
              <a:gd name="connsiteX3-273" fmla="*/ 1020986 w 1901727"/>
              <a:gd name="connsiteY3-274" fmla="*/ 493664 h 1985875"/>
              <a:gd name="connsiteX4-275" fmla="*/ 1155622 w 1901727"/>
              <a:gd name="connsiteY4-276" fmla="*/ 572201 h 1985875"/>
              <a:gd name="connsiteX5-277" fmla="*/ 1351965 w 1901727"/>
              <a:gd name="connsiteY5-278" fmla="*/ 375858 h 1985875"/>
              <a:gd name="connsiteX6-279" fmla="*/ 1901727 w 1901727"/>
              <a:gd name="connsiteY6-280" fmla="*/ 1924167 h 1985875"/>
              <a:gd name="connsiteX7-281" fmla="*/ 992937 w 1901727"/>
              <a:gd name="connsiteY7-282" fmla="*/ 1480991 h 1985875"/>
              <a:gd name="connsiteX8-283" fmla="*/ 1054645 w 1901727"/>
              <a:gd name="connsiteY8-284" fmla="*/ 1121963 h 1985875"/>
              <a:gd name="connsiteX9-285" fmla="*/ 1088304 w 1901727"/>
              <a:gd name="connsiteY9-286" fmla="*/ 757325 h 1985875"/>
              <a:gd name="connsiteX10-287" fmla="*/ 920009 w 1901727"/>
              <a:gd name="connsiteY10-288" fmla="*/ 611470 h 1985875"/>
              <a:gd name="connsiteX11-289" fmla="*/ 729276 w 1901727"/>
              <a:gd name="connsiteY11-290" fmla="*/ 751715 h 1985875"/>
              <a:gd name="connsiteX12-291" fmla="*/ 740495 w 1901727"/>
              <a:gd name="connsiteY12-292" fmla="*/ 1161232 h 1985875"/>
              <a:gd name="connsiteX13-293" fmla="*/ 785374 w 1901727"/>
              <a:gd name="connsiteY13-294" fmla="*/ 1509040 h 1985875"/>
              <a:gd name="connsiteX14-295" fmla="*/ 0 w 1901727"/>
              <a:gd name="connsiteY14-296" fmla="*/ 1985875 h 1985875"/>
              <a:gd name="connsiteX15-297" fmla="*/ 437565 w 1901727"/>
              <a:gd name="connsiteY15-298" fmla="*/ 387077 h 1985875"/>
              <a:gd name="connsiteX16-299" fmla="*/ 650738 w 1901727"/>
              <a:gd name="connsiteY16-300" fmla="*/ 611470 h 1985875"/>
              <a:gd name="connsiteX17-301" fmla="*/ 813423 w 1901727"/>
              <a:gd name="connsiteY17-302" fmla="*/ 499274 h 1985875"/>
              <a:gd name="connsiteX18-303" fmla="*/ 790984 w 1901727"/>
              <a:gd name="connsiteY18-304" fmla="*/ 0 h 1985875"/>
              <a:gd name="connsiteX0-305" fmla="*/ 790984 w 1942424"/>
              <a:gd name="connsiteY0-306" fmla="*/ 0 h 1985875"/>
              <a:gd name="connsiteX1-307" fmla="*/ 790984 w 1942424"/>
              <a:gd name="connsiteY1-308" fmla="*/ 0 h 1985875"/>
              <a:gd name="connsiteX2-309" fmla="*/ 1026596 w 1942424"/>
              <a:gd name="connsiteY2-310" fmla="*/ 5610 h 1985875"/>
              <a:gd name="connsiteX3-311" fmla="*/ 1020986 w 1942424"/>
              <a:gd name="connsiteY3-312" fmla="*/ 493664 h 1985875"/>
              <a:gd name="connsiteX4-313" fmla="*/ 1155622 w 1942424"/>
              <a:gd name="connsiteY4-314" fmla="*/ 572201 h 1985875"/>
              <a:gd name="connsiteX5-315" fmla="*/ 1351965 w 1942424"/>
              <a:gd name="connsiteY5-316" fmla="*/ 375858 h 1985875"/>
              <a:gd name="connsiteX6-317" fmla="*/ 1901727 w 1942424"/>
              <a:gd name="connsiteY6-318" fmla="*/ 1924167 h 1985875"/>
              <a:gd name="connsiteX7-319" fmla="*/ 992937 w 1942424"/>
              <a:gd name="connsiteY7-320" fmla="*/ 1480991 h 1985875"/>
              <a:gd name="connsiteX8-321" fmla="*/ 1054645 w 1942424"/>
              <a:gd name="connsiteY8-322" fmla="*/ 1121963 h 1985875"/>
              <a:gd name="connsiteX9-323" fmla="*/ 1088304 w 1942424"/>
              <a:gd name="connsiteY9-324" fmla="*/ 757325 h 1985875"/>
              <a:gd name="connsiteX10-325" fmla="*/ 920009 w 1942424"/>
              <a:gd name="connsiteY10-326" fmla="*/ 611470 h 1985875"/>
              <a:gd name="connsiteX11-327" fmla="*/ 729276 w 1942424"/>
              <a:gd name="connsiteY11-328" fmla="*/ 751715 h 1985875"/>
              <a:gd name="connsiteX12-329" fmla="*/ 740495 w 1942424"/>
              <a:gd name="connsiteY12-330" fmla="*/ 1161232 h 1985875"/>
              <a:gd name="connsiteX13-331" fmla="*/ 785374 w 1942424"/>
              <a:gd name="connsiteY13-332" fmla="*/ 1509040 h 1985875"/>
              <a:gd name="connsiteX14-333" fmla="*/ 0 w 1942424"/>
              <a:gd name="connsiteY14-334" fmla="*/ 1985875 h 1985875"/>
              <a:gd name="connsiteX15-335" fmla="*/ 437565 w 1942424"/>
              <a:gd name="connsiteY15-336" fmla="*/ 387077 h 1985875"/>
              <a:gd name="connsiteX16-337" fmla="*/ 650738 w 1942424"/>
              <a:gd name="connsiteY16-338" fmla="*/ 611470 h 1985875"/>
              <a:gd name="connsiteX17-339" fmla="*/ 813423 w 1942424"/>
              <a:gd name="connsiteY17-340" fmla="*/ 499274 h 1985875"/>
              <a:gd name="connsiteX18-341" fmla="*/ 790984 w 1942424"/>
              <a:gd name="connsiteY18-342" fmla="*/ 0 h 1985875"/>
              <a:gd name="connsiteX0-343" fmla="*/ 790984 w 1942424"/>
              <a:gd name="connsiteY0-344" fmla="*/ 0 h 1985875"/>
              <a:gd name="connsiteX1-345" fmla="*/ 790984 w 1942424"/>
              <a:gd name="connsiteY1-346" fmla="*/ 0 h 1985875"/>
              <a:gd name="connsiteX2-347" fmla="*/ 1026596 w 1942424"/>
              <a:gd name="connsiteY2-348" fmla="*/ 5610 h 1985875"/>
              <a:gd name="connsiteX3-349" fmla="*/ 1020986 w 1942424"/>
              <a:gd name="connsiteY3-350" fmla="*/ 493664 h 1985875"/>
              <a:gd name="connsiteX4-351" fmla="*/ 1155622 w 1942424"/>
              <a:gd name="connsiteY4-352" fmla="*/ 572201 h 1985875"/>
              <a:gd name="connsiteX5-353" fmla="*/ 1351965 w 1942424"/>
              <a:gd name="connsiteY5-354" fmla="*/ 375858 h 1985875"/>
              <a:gd name="connsiteX6-355" fmla="*/ 1901727 w 1942424"/>
              <a:gd name="connsiteY6-356" fmla="*/ 1924167 h 1985875"/>
              <a:gd name="connsiteX7-357" fmla="*/ 992937 w 1942424"/>
              <a:gd name="connsiteY7-358" fmla="*/ 1480991 h 1985875"/>
              <a:gd name="connsiteX8-359" fmla="*/ 1054645 w 1942424"/>
              <a:gd name="connsiteY8-360" fmla="*/ 1121963 h 1985875"/>
              <a:gd name="connsiteX9-361" fmla="*/ 1088304 w 1942424"/>
              <a:gd name="connsiteY9-362" fmla="*/ 757325 h 1985875"/>
              <a:gd name="connsiteX10-363" fmla="*/ 920009 w 1942424"/>
              <a:gd name="connsiteY10-364" fmla="*/ 611470 h 1985875"/>
              <a:gd name="connsiteX11-365" fmla="*/ 729276 w 1942424"/>
              <a:gd name="connsiteY11-366" fmla="*/ 751715 h 1985875"/>
              <a:gd name="connsiteX12-367" fmla="*/ 740495 w 1942424"/>
              <a:gd name="connsiteY12-368" fmla="*/ 1161232 h 1985875"/>
              <a:gd name="connsiteX13-369" fmla="*/ 785374 w 1942424"/>
              <a:gd name="connsiteY13-370" fmla="*/ 1509040 h 1985875"/>
              <a:gd name="connsiteX14-371" fmla="*/ 0 w 1942424"/>
              <a:gd name="connsiteY14-372" fmla="*/ 1985875 h 1985875"/>
              <a:gd name="connsiteX15-373" fmla="*/ 437565 w 1942424"/>
              <a:gd name="connsiteY15-374" fmla="*/ 387077 h 1985875"/>
              <a:gd name="connsiteX16-375" fmla="*/ 650738 w 1942424"/>
              <a:gd name="connsiteY16-376" fmla="*/ 611470 h 1985875"/>
              <a:gd name="connsiteX17-377" fmla="*/ 813423 w 1942424"/>
              <a:gd name="connsiteY17-378" fmla="*/ 499274 h 1985875"/>
              <a:gd name="connsiteX18-379" fmla="*/ 790984 w 1942424"/>
              <a:gd name="connsiteY18-380" fmla="*/ 0 h 1985875"/>
              <a:gd name="connsiteX0-381" fmla="*/ 790984 w 1946874"/>
              <a:gd name="connsiteY0-382" fmla="*/ 0 h 1985875"/>
              <a:gd name="connsiteX1-383" fmla="*/ 790984 w 1946874"/>
              <a:gd name="connsiteY1-384" fmla="*/ 0 h 1985875"/>
              <a:gd name="connsiteX2-385" fmla="*/ 1026596 w 1946874"/>
              <a:gd name="connsiteY2-386" fmla="*/ 5610 h 1985875"/>
              <a:gd name="connsiteX3-387" fmla="*/ 1020986 w 1946874"/>
              <a:gd name="connsiteY3-388" fmla="*/ 493664 h 1985875"/>
              <a:gd name="connsiteX4-389" fmla="*/ 1155622 w 1946874"/>
              <a:gd name="connsiteY4-390" fmla="*/ 572201 h 1985875"/>
              <a:gd name="connsiteX5-391" fmla="*/ 1351965 w 1946874"/>
              <a:gd name="connsiteY5-392" fmla="*/ 375858 h 1985875"/>
              <a:gd name="connsiteX6-393" fmla="*/ 1901727 w 1946874"/>
              <a:gd name="connsiteY6-394" fmla="*/ 1924167 h 1985875"/>
              <a:gd name="connsiteX7-395" fmla="*/ 992937 w 1946874"/>
              <a:gd name="connsiteY7-396" fmla="*/ 1480991 h 1985875"/>
              <a:gd name="connsiteX8-397" fmla="*/ 1054645 w 1946874"/>
              <a:gd name="connsiteY8-398" fmla="*/ 1121963 h 1985875"/>
              <a:gd name="connsiteX9-399" fmla="*/ 1088304 w 1946874"/>
              <a:gd name="connsiteY9-400" fmla="*/ 757325 h 1985875"/>
              <a:gd name="connsiteX10-401" fmla="*/ 920009 w 1946874"/>
              <a:gd name="connsiteY10-402" fmla="*/ 611470 h 1985875"/>
              <a:gd name="connsiteX11-403" fmla="*/ 729276 w 1946874"/>
              <a:gd name="connsiteY11-404" fmla="*/ 751715 h 1985875"/>
              <a:gd name="connsiteX12-405" fmla="*/ 740495 w 1946874"/>
              <a:gd name="connsiteY12-406" fmla="*/ 1161232 h 1985875"/>
              <a:gd name="connsiteX13-407" fmla="*/ 785374 w 1946874"/>
              <a:gd name="connsiteY13-408" fmla="*/ 1509040 h 1985875"/>
              <a:gd name="connsiteX14-409" fmla="*/ 0 w 1946874"/>
              <a:gd name="connsiteY14-410" fmla="*/ 1985875 h 1985875"/>
              <a:gd name="connsiteX15-411" fmla="*/ 437565 w 1946874"/>
              <a:gd name="connsiteY15-412" fmla="*/ 387077 h 1985875"/>
              <a:gd name="connsiteX16-413" fmla="*/ 650738 w 1946874"/>
              <a:gd name="connsiteY16-414" fmla="*/ 611470 h 1985875"/>
              <a:gd name="connsiteX17-415" fmla="*/ 813423 w 1946874"/>
              <a:gd name="connsiteY17-416" fmla="*/ 499274 h 1985875"/>
              <a:gd name="connsiteX18-417" fmla="*/ 790984 w 1946874"/>
              <a:gd name="connsiteY18-418" fmla="*/ 0 h 1985875"/>
              <a:gd name="connsiteX0-419" fmla="*/ 790984 w 1946874"/>
              <a:gd name="connsiteY0-420" fmla="*/ 0 h 1985875"/>
              <a:gd name="connsiteX1-421" fmla="*/ 790984 w 1946874"/>
              <a:gd name="connsiteY1-422" fmla="*/ 0 h 1985875"/>
              <a:gd name="connsiteX2-423" fmla="*/ 1026596 w 1946874"/>
              <a:gd name="connsiteY2-424" fmla="*/ 5610 h 1985875"/>
              <a:gd name="connsiteX3-425" fmla="*/ 1020986 w 1946874"/>
              <a:gd name="connsiteY3-426" fmla="*/ 493664 h 1985875"/>
              <a:gd name="connsiteX4-427" fmla="*/ 1155622 w 1946874"/>
              <a:gd name="connsiteY4-428" fmla="*/ 572201 h 1985875"/>
              <a:gd name="connsiteX5-429" fmla="*/ 1351965 w 1946874"/>
              <a:gd name="connsiteY5-430" fmla="*/ 375858 h 1985875"/>
              <a:gd name="connsiteX6-431" fmla="*/ 1901727 w 1946874"/>
              <a:gd name="connsiteY6-432" fmla="*/ 1924167 h 1985875"/>
              <a:gd name="connsiteX7-433" fmla="*/ 992937 w 1946874"/>
              <a:gd name="connsiteY7-434" fmla="*/ 1480991 h 1985875"/>
              <a:gd name="connsiteX8-435" fmla="*/ 1054645 w 1946874"/>
              <a:gd name="connsiteY8-436" fmla="*/ 1121963 h 1985875"/>
              <a:gd name="connsiteX9-437" fmla="*/ 1088304 w 1946874"/>
              <a:gd name="connsiteY9-438" fmla="*/ 757325 h 1985875"/>
              <a:gd name="connsiteX10-439" fmla="*/ 920009 w 1946874"/>
              <a:gd name="connsiteY10-440" fmla="*/ 611470 h 1985875"/>
              <a:gd name="connsiteX11-441" fmla="*/ 729276 w 1946874"/>
              <a:gd name="connsiteY11-442" fmla="*/ 751715 h 1985875"/>
              <a:gd name="connsiteX12-443" fmla="*/ 740495 w 1946874"/>
              <a:gd name="connsiteY12-444" fmla="*/ 1161232 h 1985875"/>
              <a:gd name="connsiteX13-445" fmla="*/ 785374 w 1946874"/>
              <a:gd name="connsiteY13-446" fmla="*/ 1509040 h 1985875"/>
              <a:gd name="connsiteX14-447" fmla="*/ 0 w 1946874"/>
              <a:gd name="connsiteY14-448" fmla="*/ 1985875 h 1985875"/>
              <a:gd name="connsiteX15-449" fmla="*/ 437565 w 1946874"/>
              <a:gd name="connsiteY15-450" fmla="*/ 387077 h 1985875"/>
              <a:gd name="connsiteX16-451" fmla="*/ 650738 w 1946874"/>
              <a:gd name="connsiteY16-452" fmla="*/ 611470 h 1985875"/>
              <a:gd name="connsiteX17-453" fmla="*/ 813423 w 1946874"/>
              <a:gd name="connsiteY17-454" fmla="*/ 499274 h 1985875"/>
              <a:gd name="connsiteX18-455" fmla="*/ 790984 w 1946874"/>
              <a:gd name="connsiteY18-456" fmla="*/ 0 h 1985875"/>
              <a:gd name="connsiteX0-457" fmla="*/ 790984 w 1946874"/>
              <a:gd name="connsiteY0-458" fmla="*/ 0 h 1985875"/>
              <a:gd name="connsiteX1-459" fmla="*/ 790984 w 1946874"/>
              <a:gd name="connsiteY1-460" fmla="*/ 0 h 1985875"/>
              <a:gd name="connsiteX2-461" fmla="*/ 1026596 w 1946874"/>
              <a:gd name="connsiteY2-462" fmla="*/ 5610 h 1985875"/>
              <a:gd name="connsiteX3-463" fmla="*/ 1020986 w 1946874"/>
              <a:gd name="connsiteY3-464" fmla="*/ 493664 h 1985875"/>
              <a:gd name="connsiteX4-465" fmla="*/ 1155622 w 1946874"/>
              <a:gd name="connsiteY4-466" fmla="*/ 572201 h 1985875"/>
              <a:gd name="connsiteX5-467" fmla="*/ 1351965 w 1946874"/>
              <a:gd name="connsiteY5-468" fmla="*/ 375858 h 1985875"/>
              <a:gd name="connsiteX6-469" fmla="*/ 1901727 w 1946874"/>
              <a:gd name="connsiteY6-470" fmla="*/ 1924167 h 1985875"/>
              <a:gd name="connsiteX7-471" fmla="*/ 992937 w 1946874"/>
              <a:gd name="connsiteY7-472" fmla="*/ 1480991 h 1985875"/>
              <a:gd name="connsiteX8-473" fmla="*/ 1037816 w 1946874"/>
              <a:gd name="connsiteY8-474" fmla="*/ 1161232 h 1985875"/>
              <a:gd name="connsiteX9-475" fmla="*/ 1088304 w 1946874"/>
              <a:gd name="connsiteY9-476" fmla="*/ 757325 h 1985875"/>
              <a:gd name="connsiteX10-477" fmla="*/ 920009 w 1946874"/>
              <a:gd name="connsiteY10-478" fmla="*/ 611470 h 1985875"/>
              <a:gd name="connsiteX11-479" fmla="*/ 729276 w 1946874"/>
              <a:gd name="connsiteY11-480" fmla="*/ 751715 h 1985875"/>
              <a:gd name="connsiteX12-481" fmla="*/ 740495 w 1946874"/>
              <a:gd name="connsiteY12-482" fmla="*/ 1161232 h 1985875"/>
              <a:gd name="connsiteX13-483" fmla="*/ 785374 w 1946874"/>
              <a:gd name="connsiteY13-484" fmla="*/ 1509040 h 1985875"/>
              <a:gd name="connsiteX14-485" fmla="*/ 0 w 1946874"/>
              <a:gd name="connsiteY14-486" fmla="*/ 1985875 h 1985875"/>
              <a:gd name="connsiteX15-487" fmla="*/ 437565 w 1946874"/>
              <a:gd name="connsiteY15-488" fmla="*/ 387077 h 1985875"/>
              <a:gd name="connsiteX16-489" fmla="*/ 650738 w 1946874"/>
              <a:gd name="connsiteY16-490" fmla="*/ 611470 h 1985875"/>
              <a:gd name="connsiteX17-491" fmla="*/ 813423 w 1946874"/>
              <a:gd name="connsiteY17-492" fmla="*/ 499274 h 1985875"/>
              <a:gd name="connsiteX18-493" fmla="*/ 790984 w 1946874"/>
              <a:gd name="connsiteY18-494" fmla="*/ 0 h 1985875"/>
              <a:gd name="connsiteX0-495" fmla="*/ 790984 w 1946874"/>
              <a:gd name="connsiteY0-496" fmla="*/ 0 h 1985875"/>
              <a:gd name="connsiteX1-497" fmla="*/ 790984 w 1946874"/>
              <a:gd name="connsiteY1-498" fmla="*/ 0 h 1985875"/>
              <a:gd name="connsiteX2-499" fmla="*/ 1026596 w 1946874"/>
              <a:gd name="connsiteY2-500" fmla="*/ 5610 h 1985875"/>
              <a:gd name="connsiteX3-501" fmla="*/ 1020986 w 1946874"/>
              <a:gd name="connsiteY3-502" fmla="*/ 493664 h 1985875"/>
              <a:gd name="connsiteX4-503" fmla="*/ 1155622 w 1946874"/>
              <a:gd name="connsiteY4-504" fmla="*/ 572201 h 1985875"/>
              <a:gd name="connsiteX5-505" fmla="*/ 1351965 w 1946874"/>
              <a:gd name="connsiteY5-506" fmla="*/ 375858 h 1985875"/>
              <a:gd name="connsiteX6-507" fmla="*/ 1901727 w 1946874"/>
              <a:gd name="connsiteY6-508" fmla="*/ 1924167 h 1985875"/>
              <a:gd name="connsiteX7-509" fmla="*/ 992937 w 1946874"/>
              <a:gd name="connsiteY7-510" fmla="*/ 1480991 h 1985875"/>
              <a:gd name="connsiteX8-511" fmla="*/ 1037816 w 1946874"/>
              <a:gd name="connsiteY8-512" fmla="*/ 1161232 h 1985875"/>
              <a:gd name="connsiteX9-513" fmla="*/ 1088304 w 1946874"/>
              <a:gd name="connsiteY9-514" fmla="*/ 757325 h 1985875"/>
              <a:gd name="connsiteX10-515" fmla="*/ 920009 w 1946874"/>
              <a:gd name="connsiteY10-516" fmla="*/ 611470 h 1985875"/>
              <a:gd name="connsiteX11-517" fmla="*/ 729276 w 1946874"/>
              <a:gd name="connsiteY11-518" fmla="*/ 751715 h 1985875"/>
              <a:gd name="connsiteX12-519" fmla="*/ 740495 w 1946874"/>
              <a:gd name="connsiteY12-520" fmla="*/ 1161232 h 1985875"/>
              <a:gd name="connsiteX13-521" fmla="*/ 785374 w 1946874"/>
              <a:gd name="connsiteY13-522" fmla="*/ 1509040 h 1985875"/>
              <a:gd name="connsiteX14-523" fmla="*/ 0 w 1946874"/>
              <a:gd name="connsiteY14-524" fmla="*/ 1985875 h 1985875"/>
              <a:gd name="connsiteX15-525" fmla="*/ 437565 w 1946874"/>
              <a:gd name="connsiteY15-526" fmla="*/ 387077 h 1985875"/>
              <a:gd name="connsiteX16-527" fmla="*/ 650738 w 1946874"/>
              <a:gd name="connsiteY16-528" fmla="*/ 611470 h 1985875"/>
              <a:gd name="connsiteX17-529" fmla="*/ 813423 w 1946874"/>
              <a:gd name="connsiteY17-530" fmla="*/ 499274 h 1985875"/>
              <a:gd name="connsiteX18-531" fmla="*/ 790984 w 1946874"/>
              <a:gd name="connsiteY18-532" fmla="*/ 0 h 1985875"/>
              <a:gd name="connsiteX0-533" fmla="*/ 790984 w 1946874"/>
              <a:gd name="connsiteY0-534" fmla="*/ 0 h 1985875"/>
              <a:gd name="connsiteX1-535" fmla="*/ 790984 w 1946874"/>
              <a:gd name="connsiteY1-536" fmla="*/ 0 h 1985875"/>
              <a:gd name="connsiteX2-537" fmla="*/ 1026596 w 1946874"/>
              <a:gd name="connsiteY2-538" fmla="*/ 5610 h 1985875"/>
              <a:gd name="connsiteX3-539" fmla="*/ 1020986 w 1946874"/>
              <a:gd name="connsiteY3-540" fmla="*/ 493664 h 1985875"/>
              <a:gd name="connsiteX4-541" fmla="*/ 1155622 w 1946874"/>
              <a:gd name="connsiteY4-542" fmla="*/ 572201 h 1985875"/>
              <a:gd name="connsiteX5-543" fmla="*/ 1351965 w 1946874"/>
              <a:gd name="connsiteY5-544" fmla="*/ 375858 h 1985875"/>
              <a:gd name="connsiteX6-545" fmla="*/ 1901727 w 1946874"/>
              <a:gd name="connsiteY6-546" fmla="*/ 1924167 h 1985875"/>
              <a:gd name="connsiteX7-547" fmla="*/ 992937 w 1946874"/>
              <a:gd name="connsiteY7-548" fmla="*/ 1480991 h 1985875"/>
              <a:gd name="connsiteX8-549" fmla="*/ 1037816 w 1946874"/>
              <a:gd name="connsiteY8-550" fmla="*/ 1161232 h 1985875"/>
              <a:gd name="connsiteX9-551" fmla="*/ 1088304 w 1946874"/>
              <a:gd name="connsiteY9-552" fmla="*/ 757325 h 1985875"/>
              <a:gd name="connsiteX10-553" fmla="*/ 920009 w 1946874"/>
              <a:gd name="connsiteY10-554" fmla="*/ 611470 h 1985875"/>
              <a:gd name="connsiteX11-555" fmla="*/ 729276 w 1946874"/>
              <a:gd name="connsiteY11-556" fmla="*/ 751715 h 1985875"/>
              <a:gd name="connsiteX12-557" fmla="*/ 740495 w 1946874"/>
              <a:gd name="connsiteY12-558" fmla="*/ 1161232 h 1985875"/>
              <a:gd name="connsiteX13-559" fmla="*/ 785374 w 1946874"/>
              <a:gd name="connsiteY13-560" fmla="*/ 1509040 h 1985875"/>
              <a:gd name="connsiteX14-561" fmla="*/ 0 w 1946874"/>
              <a:gd name="connsiteY14-562" fmla="*/ 1985875 h 1985875"/>
              <a:gd name="connsiteX15-563" fmla="*/ 437565 w 1946874"/>
              <a:gd name="connsiteY15-564" fmla="*/ 387077 h 1985875"/>
              <a:gd name="connsiteX16-565" fmla="*/ 650738 w 1946874"/>
              <a:gd name="connsiteY16-566" fmla="*/ 611470 h 1985875"/>
              <a:gd name="connsiteX17-567" fmla="*/ 813423 w 1946874"/>
              <a:gd name="connsiteY17-568" fmla="*/ 499274 h 1985875"/>
              <a:gd name="connsiteX18-569" fmla="*/ 790984 w 1946874"/>
              <a:gd name="connsiteY18-570" fmla="*/ 0 h 1985875"/>
              <a:gd name="connsiteX0-571" fmla="*/ 790984 w 1946874"/>
              <a:gd name="connsiteY0-572" fmla="*/ 0 h 1985875"/>
              <a:gd name="connsiteX1-573" fmla="*/ 790984 w 1946874"/>
              <a:gd name="connsiteY1-574" fmla="*/ 0 h 1985875"/>
              <a:gd name="connsiteX2-575" fmla="*/ 1026596 w 1946874"/>
              <a:gd name="connsiteY2-576" fmla="*/ 5610 h 1985875"/>
              <a:gd name="connsiteX3-577" fmla="*/ 1020986 w 1946874"/>
              <a:gd name="connsiteY3-578" fmla="*/ 493664 h 1985875"/>
              <a:gd name="connsiteX4-579" fmla="*/ 1155622 w 1946874"/>
              <a:gd name="connsiteY4-580" fmla="*/ 572201 h 1985875"/>
              <a:gd name="connsiteX5-581" fmla="*/ 1351965 w 1946874"/>
              <a:gd name="connsiteY5-582" fmla="*/ 375858 h 1985875"/>
              <a:gd name="connsiteX6-583" fmla="*/ 1901727 w 1946874"/>
              <a:gd name="connsiteY6-584" fmla="*/ 1924167 h 1985875"/>
              <a:gd name="connsiteX7-585" fmla="*/ 992937 w 1946874"/>
              <a:gd name="connsiteY7-586" fmla="*/ 1480991 h 1985875"/>
              <a:gd name="connsiteX8-587" fmla="*/ 1037816 w 1946874"/>
              <a:gd name="connsiteY8-588" fmla="*/ 1161232 h 1985875"/>
              <a:gd name="connsiteX9-589" fmla="*/ 1088304 w 1946874"/>
              <a:gd name="connsiteY9-590" fmla="*/ 757325 h 1985875"/>
              <a:gd name="connsiteX10-591" fmla="*/ 920009 w 1946874"/>
              <a:gd name="connsiteY10-592" fmla="*/ 611470 h 1985875"/>
              <a:gd name="connsiteX11-593" fmla="*/ 729276 w 1946874"/>
              <a:gd name="connsiteY11-594" fmla="*/ 751715 h 1985875"/>
              <a:gd name="connsiteX12-595" fmla="*/ 740495 w 1946874"/>
              <a:gd name="connsiteY12-596" fmla="*/ 1161232 h 1985875"/>
              <a:gd name="connsiteX13-597" fmla="*/ 785374 w 1946874"/>
              <a:gd name="connsiteY13-598" fmla="*/ 1509040 h 1985875"/>
              <a:gd name="connsiteX14-599" fmla="*/ 0 w 1946874"/>
              <a:gd name="connsiteY14-600" fmla="*/ 1985875 h 1985875"/>
              <a:gd name="connsiteX15-601" fmla="*/ 437565 w 1946874"/>
              <a:gd name="connsiteY15-602" fmla="*/ 387077 h 1985875"/>
              <a:gd name="connsiteX16-603" fmla="*/ 650738 w 1946874"/>
              <a:gd name="connsiteY16-604" fmla="*/ 611470 h 1985875"/>
              <a:gd name="connsiteX17-605" fmla="*/ 813423 w 1946874"/>
              <a:gd name="connsiteY17-606" fmla="*/ 499274 h 1985875"/>
              <a:gd name="connsiteX18-607" fmla="*/ 790984 w 1946874"/>
              <a:gd name="connsiteY18-608" fmla="*/ 0 h 1985875"/>
              <a:gd name="connsiteX0-609" fmla="*/ 790984 w 1946874"/>
              <a:gd name="connsiteY0-610" fmla="*/ 0 h 1985875"/>
              <a:gd name="connsiteX1-611" fmla="*/ 790984 w 1946874"/>
              <a:gd name="connsiteY1-612" fmla="*/ 0 h 1985875"/>
              <a:gd name="connsiteX2-613" fmla="*/ 1026596 w 1946874"/>
              <a:gd name="connsiteY2-614" fmla="*/ 5610 h 1985875"/>
              <a:gd name="connsiteX3-615" fmla="*/ 1020986 w 1946874"/>
              <a:gd name="connsiteY3-616" fmla="*/ 493664 h 1985875"/>
              <a:gd name="connsiteX4-617" fmla="*/ 1155622 w 1946874"/>
              <a:gd name="connsiteY4-618" fmla="*/ 572201 h 1985875"/>
              <a:gd name="connsiteX5-619" fmla="*/ 1351965 w 1946874"/>
              <a:gd name="connsiteY5-620" fmla="*/ 375858 h 1985875"/>
              <a:gd name="connsiteX6-621" fmla="*/ 1901727 w 1946874"/>
              <a:gd name="connsiteY6-622" fmla="*/ 1924167 h 1985875"/>
              <a:gd name="connsiteX7-623" fmla="*/ 992937 w 1946874"/>
              <a:gd name="connsiteY7-624" fmla="*/ 1480991 h 1985875"/>
              <a:gd name="connsiteX8-625" fmla="*/ 1037816 w 1946874"/>
              <a:gd name="connsiteY8-626" fmla="*/ 1161232 h 1985875"/>
              <a:gd name="connsiteX9-627" fmla="*/ 1088304 w 1946874"/>
              <a:gd name="connsiteY9-628" fmla="*/ 757325 h 1985875"/>
              <a:gd name="connsiteX10-629" fmla="*/ 920009 w 1946874"/>
              <a:gd name="connsiteY10-630" fmla="*/ 611470 h 1985875"/>
              <a:gd name="connsiteX11-631" fmla="*/ 729276 w 1946874"/>
              <a:gd name="connsiteY11-632" fmla="*/ 751715 h 1985875"/>
              <a:gd name="connsiteX12-633" fmla="*/ 740495 w 1946874"/>
              <a:gd name="connsiteY12-634" fmla="*/ 1161232 h 1985875"/>
              <a:gd name="connsiteX13-635" fmla="*/ 785374 w 1946874"/>
              <a:gd name="connsiteY13-636" fmla="*/ 1509040 h 1985875"/>
              <a:gd name="connsiteX14-637" fmla="*/ 0 w 1946874"/>
              <a:gd name="connsiteY14-638" fmla="*/ 1985875 h 1985875"/>
              <a:gd name="connsiteX15-639" fmla="*/ 437565 w 1946874"/>
              <a:gd name="connsiteY15-640" fmla="*/ 387077 h 1985875"/>
              <a:gd name="connsiteX16-641" fmla="*/ 650738 w 1946874"/>
              <a:gd name="connsiteY16-642" fmla="*/ 611470 h 1985875"/>
              <a:gd name="connsiteX17-643" fmla="*/ 813423 w 1946874"/>
              <a:gd name="connsiteY17-644" fmla="*/ 499274 h 1985875"/>
              <a:gd name="connsiteX18-645" fmla="*/ 790984 w 1946874"/>
              <a:gd name="connsiteY18-646" fmla="*/ 0 h 1985875"/>
              <a:gd name="connsiteX0-647" fmla="*/ 790984 w 1946874"/>
              <a:gd name="connsiteY0-648" fmla="*/ 0 h 1985875"/>
              <a:gd name="connsiteX1-649" fmla="*/ 790984 w 1946874"/>
              <a:gd name="connsiteY1-650" fmla="*/ 0 h 1985875"/>
              <a:gd name="connsiteX2-651" fmla="*/ 1026596 w 1946874"/>
              <a:gd name="connsiteY2-652" fmla="*/ 5610 h 1985875"/>
              <a:gd name="connsiteX3-653" fmla="*/ 1020986 w 1946874"/>
              <a:gd name="connsiteY3-654" fmla="*/ 493664 h 1985875"/>
              <a:gd name="connsiteX4-655" fmla="*/ 1155622 w 1946874"/>
              <a:gd name="connsiteY4-656" fmla="*/ 572201 h 1985875"/>
              <a:gd name="connsiteX5-657" fmla="*/ 1351965 w 1946874"/>
              <a:gd name="connsiteY5-658" fmla="*/ 375858 h 1985875"/>
              <a:gd name="connsiteX6-659" fmla="*/ 1901727 w 1946874"/>
              <a:gd name="connsiteY6-660" fmla="*/ 1924167 h 1985875"/>
              <a:gd name="connsiteX7-661" fmla="*/ 992937 w 1946874"/>
              <a:gd name="connsiteY7-662" fmla="*/ 1480991 h 1985875"/>
              <a:gd name="connsiteX8-663" fmla="*/ 1037816 w 1946874"/>
              <a:gd name="connsiteY8-664" fmla="*/ 1161232 h 1985875"/>
              <a:gd name="connsiteX9-665" fmla="*/ 1088304 w 1946874"/>
              <a:gd name="connsiteY9-666" fmla="*/ 757325 h 1985875"/>
              <a:gd name="connsiteX10-667" fmla="*/ 920009 w 1946874"/>
              <a:gd name="connsiteY10-668" fmla="*/ 611470 h 1985875"/>
              <a:gd name="connsiteX11-669" fmla="*/ 729276 w 1946874"/>
              <a:gd name="connsiteY11-670" fmla="*/ 751715 h 1985875"/>
              <a:gd name="connsiteX12-671" fmla="*/ 740495 w 1946874"/>
              <a:gd name="connsiteY12-672" fmla="*/ 1161232 h 1985875"/>
              <a:gd name="connsiteX13-673" fmla="*/ 785374 w 1946874"/>
              <a:gd name="connsiteY13-674" fmla="*/ 1509040 h 1985875"/>
              <a:gd name="connsiteX14-675" fmla="*/ 0 w 1946874"/>
              <a:gd name="connsiteY14-676" fmla="*/ 1985875 h 1985875"/>
              <a:gd name="connsiteX15-677" fmla="*/ 437565 w 1946874"/>
              <a:gd name="connsiteY15-678" fmla="*/ 387077 h 1985875"/>
              <a:gd name="connsiteX16-679" fmla="*/ 650738 w 1946874"/>
              <a:gd name="connsiteY16-680" fmla="*/ 611470 h 1985875"/>
              <a:gd name="connsiteX17-681" fmla="*/ 813423 w 1946874"/>
              <a:gd name="connsiteY17-682" fmla="*/ 499274 h 1985875"/>
              <a:gd name="connsiteX18-683" fmla="*/ 790984 w 1946874"/>
              <a:gd name="connsiteY18-684" fmla="*/ 0 h 1985875"/>
              <a:gd name="connsiteX0-685" fmla="*/ 790984 w 1946874"/>
              <a:gd name="connsiteY0-686" fmla="*/ 0 h 1985875"/>
              <a:gd name="connsiteX1-687" fmla="*/ 790984 w 1946874"/>
              <a:gd name="connsiteY1-688" fmla="*/ 0 h 1985875"/>
              <a:gd name="connsiteX2-689" fmla="*/ 1026596 w 1946874"/>
              <a:gd name="connsiteY2-690" fmla="*/ 5610 h 1985875"/>
              <a:gd name="connsiteX3-691" fmla="*/ 1020986 w 1946874"/>
              <a:gd name="connsiteY3-692" fmla="*/ 493664 h 1985875"/>
              <a:gd name="connsiteX4-693" fmla="*/ 1155622 w 1946874"/>
              <a:gd name="connsiteY4-694" fmla="*/ 572201 h 1985875"/>
              <a:gd name="connsiteX5-695" fmla="*/ 1351965 w 1946874"/>
              <a:gd name="connsiteY5-696" fmla="*/ 375858 h 1985875"/>
              <a:gd name="connsiteX6-697" fmla="*/ 1901727 w 1946874"/>
              <a:gd name="connsiteY6-698" fmla="*/ 1924167 h 1985875"/>
              <a:gd name="connsiteX7-699" fmla="*/ 1071474 w 1946874"/>
              <a:gd name="connsiteY7-700" fmla="*/ 1480991 h 1985875"/>
              <a:gd name="connsiteX8-701" fmla="*/ 1037816 w 1946874"/>
              <a:gd name="connsiteY8-702" fmla="*/ 1161232 h 1985875"/>
              <a:gd name="connsiteX9-703" fmla="*/ 1088304 w 1946874"/>
              <a:gd name="connsiteY9-704" fmla="*/ 757325 h 1985875"/>
              <a:gd name="connsiteX10-705" fmla="*/ 920009 w 1946874"/>
              <a:gd name="connsiteY10-706" fmla="*/ 611470 h 1985875"/>
              <a:gd name="connsiteX11-707" fmla="*/ 729276 w 1946874"/>
              <a:gd name="connsiteY11-708" fmla="*/ 751715 h 1985875"/>
              <a:gd name="connsiteX12-709" fmla="*/ 740495 w 1946874"/>
              <a:gd name="connsiteY12-710" fmla="*/ 1161232 h 1985875"/>
              <a:gd name="connsiteX13-711" fmla="*/ 785374 w 1946874"/>
              <a:gd name="connsiteY13-712" fmla="*/ 1509040 h 1985875"/>
              <a:gd name="connsiteX14-713" fmla="*/ 0 w 1946874"/>
              <a:gd name="connsiteY14-714" fmla="*/ 1985875 h 1985875"/>
              <a:gd name="connsiteX15-715" fmla="*/ 437565 w 1946874"/>
              <a:gd name="connsiteY15-716" fmla="*/ 387077 h 1985875"/>
              <a:gd name="connsiteX16-717" fmla="*/ 650738 w 1946874"/>
              <a:gd name="connsiteY16-718" fmla="*/ 611470 h 1985875"/>
              <a:gd name="connsiteX17-719" fmla="*/ 813423 w 1946874"/>
              <a:gd name="connsiteY17-720" fmla="*/ 499274 h 1985875"/>
              <a:gd name="connsiteX18-721" fmla="*/ 790984 w 1946874"/>
              <a:gd name="connsiteY18-722" fmla="*/ 0 h 1985875"/>
              <a:gd name="connsiteX0-723" fmla="*/ 790984 w 1946874"/>
              <a:gd name="connsiteY0-724" fmla="*/ 0 h 1985875"/>
              <a:gd name="connsiteX1-725" fmla="*/ 790984 w 1946874"/>
              <a:gd name="connsiteY1-726" fmla="*/ 0 h 1985875"/>
              <a:gd name="connsiteX2-727" fmla="*/ 1026596 w 1946874"/>
              <a:gd name="connsiteY2-728" fmla="*/ 5610 h 1985875"/>
              <a:gd name="connsiteX3-729" fmla="*/ 1020986 w 1946874"/>
              <a:gd name="connsiteY3-730" fmla="*/ 493664 h 1985875"/>
              <a:gd name="connsiteX4-731" fmla="*/ 1155622 w 1946874"/>
              <a:gd name="connsiteY4-732" fmla="*/ 572201 h 1985875"/>
              <a:gd name="connsiteX5-733" fmla="*/ 1351965 w 1946874"/>
              <a:gd name="connsiteY5-734" fmla="*/ 375858 h 1985875"/>
              <a:gd name="connsiteX6-735" fmla="*/ 1901727 w 1946874"/>
              <a:gd name="connsiteY6-736" fmla="*/ 1924167 h 1985875"/>
              <a:gd name="connsiteX7-737" fmla="*/ 1054644 w 1946874"/>
              <a:gd name="connsiteY7-738" fmla="*/ 1486600 h 1985875"/>
              <a:gd name="connsiteX8-739" fmla="*/ 1037816 w 1946874"/>
              <a:gd name="connsiteY8-740" fmla="*/ 1161232 h 1985875"/>
              <a:gd name="connsiteX9-741" fmla="*/ 1088304 w 1946874"/>
              <a:gd name="connsiteY9-742" fmla="*/ 757325 h 1985875"/>
              <a:gd name="connsiteX10-743" fmla="*/ 920009 w 1946874"/>
              <a:gd name="connsiteY10-744" fmla="*/ 611470 h 1985875"/>
              <a:gd name="connsiteX11-745" fmla="*/ 729276 w 1946874"/>
              <a:gd name="connsiteY11-746" fmla="*/ 751715 h 1985875"/>
              <a:gd name="connsiteX12-747" fmla="*/ 740495 w 1946874"/>
              <a:gd name="connsiteY12-748" fmla="*/ 1161232 h 1985875"/>
              <a:gd name="connsiteX13-749" fmla="*/ 785374 w 1946874"/>
              <a:gd name="connsiteY13-750" fmla="*/ 1509040 h 1985875"/>
              <a:gd name="connsiteX14-751" fmla="*/ 0 w 1946874"/>
              <a:gd name="connsiteY14-752" fmla="*/ 1985875 h 1985875"/>
              <a:gd name="connsiteX15-753" fmla="*/ 437565 w 1946874"/>
              <a:gd name="connsiteY15-754" fmla="*/ 387077 h 1985875"/>
              <a:gd name="connsiteX16-755" fmla="*/ 650738 w 1946874"/>
              <a:gd name="connsiteY16-756" fmla="*/ 611470 h 1985875"/>
              <a:gd name="connsiteX17-757" fmla="*/ 813423 w 1946874"/>
              <a:gd name="connsiteY17-758" fmla="*/ 499274 h 1985875"/>
              <a:gd name="connsiteX18-759" fmla="*/ 790984 w 1946874"/>
              <a:gd name="connsiteY18-760" fmla="*/ 0 h 1985875"/>
              <a:gd name="connsiteX0-761" fmla="*/ 790984 w 1946874"/>
              <a:gd name="connsiteY0-762" fmla="*/ 0 h 1985875"/>
              <a:gd name="connsiteX1-763" fmla="*/ 790984 w 1946874"/>
              <a:gd name="connsiteY1-764" fmla="*/ 0 h 1985875"/>
              <a:gd name="connsiteX2-765" fmla="*/ 1026596 w 1946874"/>
              <a:gd name="connsiteY2-766" fmla="*/ 5610 h 1985875"/>
              <a:gd name="connsiteX3-767" fmla="*/ 1020986 w 1946874"/>
              <a:gd name="connsiteY3-768" fmla="*/ 493664 h 1985875"/>
              <a:gd name="connsiteX4-769" fmla="*/ 1155622 w 1946874"/>
              <a:gd name="connsiteY4-770" fmla="*/ 572201 h 1985875"/>
              <a:gd name="connsiteX5-771" fmla="*/ 1351965 w 1946874"/>
              <a:gd name="connsiteY5-772" fmla="*/ 375858 h 1985875"/>
              <a:gd name="connsiteX6-773" fmla="*/ 1901727 w 1946874"/>
              <a:gd name="connsiteY6-774" fmla="*/ 1924167 h 1985875"/>
              <a:gd name="connsiteX7-775" fmla="*/ 1054644 w 1946874"/>
              <a:gd name="connsiteY7-776" fmla="*/ 1486600 h 1985875"/>
              <a:gd name="connsiteX8-777" fmla="*/ 1037816 w 1946874"/>
              <a:gd name="connsiteY8-778" fmla="*/ 1161232 h 1985875"/>
              <a:gd name="connsiteX9-779" fmla="*/ 1088304 w 1946874"/>
              <a:gd name="connsiteY9-780" fmla="*/ 757325 h 1985875"/>
              <a:gd name="connsiteX10-781" fmla="*/ 920009 w 1946874"/>
              <a:gd name="connsiteY10-782" fmla="*/ 611470 h 1985875"/>
              <a:gd name="connsiteX11-783" fmla="*/ 729276 w 1946874"/>
              <a:gd name="connsiteY11-784" fmla="*/ 751715 h 1985875"/>
              <a:gd name="connsiteX12-785" fmla="*/ 740495 w 1946874"/>
              <a:gd name="connsiteY12-786" fmla="*/ 1161232 h 1985875"/>
              <a:gd name="connsiteX13-787" fmla="*/ 785374 w 1946874"/>
              <a:gd name="connsiteY13-788" fmla="*/ 1509040 h 1985875"/>
              <a:gd name="connsiteX14-789" fmla="*/ 0 w 1946874"/>
              <a:gd name="connsiteY14-790" fmla="*/ 1985875 h 1985875"/>
              <a:gd name="connsiteX15-791" fmla="*/ 437565 w 1946874"/>
              <a:gd name="connsiteY15-792" fmla="*/ 387077 h 1985875"/>
              <a:gd name="connsiteX16-793" fmla="*/ 650738 w 1946874"/>
              <a:gd name="connsiteY16-794" fmla="*/ 611470 h 1985875"/>
              <a:gd name="connsiteX17-795" fmla="*/ 813423 w 1946874"/>
              <a:gd name="connsiteY17-796" fmla="*/ 499274 h 1985875"/>
              <a:gd name="connsiteX18-797" fmla="*/ 790984 w 1946874"/>
              <a:gd name="connsiteY18-798" fmla="*/ 0 h 1985875"/>
              <a:gd name="connsiteX0-799" fmla="*/ 790984 w 1946874"/>
              <a:gd name="connsiteY0-800" fmla="*/ 0 h 1985875"/>
              <a:gd name="connsiteX1-801" fmla="*/ 790984 w 1946874"/>
              <a:gd name="connsiteY1-802" fmla="*/ 0 h 1985875"/>
              <a:gd name="connsiteX2-803" fmla="*/ 1026596 w 1946874"/>
              <a:gd name="connsiteY2-804" fmla="*/ 5610 h 1985875"/>
              <a:gd name="connsiteX3-805" fmla="*/ 1020986 w 1946874"/>
              <a:gd name="connsiteY3-806" fmla="*/ 493664 h 1985875"/>
              <a:gd name="connsiteX4-807" fmla="*/ 1155622 w 1946874"/>
              <a:gd name="connsiteY4-808" fmla="*/ 572201 h 1985875"/>
              <a:gd name="connsiteX5-809" fmla="*/ 1351965 w 1946874"/>
              <a:gd name="connsiteY5-810" fmla="*/ 375858 h 1985875"/>
              <a:gd name="connsiteX6-811" fmla="*/ 1901727 w 1946874"/>
              <a:gd name="connsiteY6-812" fmla="*/ 1924167 h 1985875"/>
              <a:gd name="connsiteX7-813" fmla="*/ 1054644 w 1946874"/>
              <a:gd name="connsiteY7-814" fmla="*/ 1486600 h 1985875"/>
              <a:gd name="connsiteX8-815" fmla="*/ 1037816 w 1946874"/>
              <a:gd name="connsiteY8-816" fmla="*/ 1161232 h 1985875"/>
              <a:gd name="connsiteX9-817" fmla="*/ 1088304 w 1946874"/>
              <a:gd name="connsiteY9-818" fmla="*/ 757325 h 1985875"/>
              <a:gd name="connsiteX10-819" fmla="*/ 920009 w 1946874"/>
              <a:gd name="connsiteY10-820" fmla="*/ 611470 h 1985875"/>
              <a:gd name="connsiteX11-821" fmla="*/ 729276 w 1946874"/>
              <a:gd name="connsiteY11-822" fmla="*/ 751715 h 1985875"/>
              <a:gd name="connsiteX12-823" fmla="*/ 740495 w 1946874"/>
              <a:gd name="connsiteY12-824" fmla="*/ 1161232 h 1985875"/>
              <a:gd name="connsiteX13-825" fmla="*/ 785374 w 1946874"/>
              <a:gd name="connsiteY13-826" fmla="*/ 1509040 h 1985875"/>
              <a:gd name="connsiteX14-827" fmla="*/ 0 w 1946874"/>
              <a:gd name="connsiteY14-828" fmla="*/ 1985875 h 1985875"/>
              <a:gd name="connsiteX15-829" fmla="*/ 437565 w 1946874"/>
              <a:gd name="connsiteY15-830" fmla="*/ 387077 h 1985875"/>
              <a:gd name="connsiteX16-831" fmla="*/ 650738 w 1946874"/>
              <a:gd name="connsiteY16-832" fmla="*/ 611470 h 1985875"/>
              <a:gd name="connsiteX17-833" fmla="*/ 813423 w 1946874"/>
              <a:gd name="connsiteY17-834" fmla="*/ 499274 h 1985875"/>
              <a:gd name="connsiteX18-835" fmla="*/ 790984 w 1946874"/>
              <a:gd name="connsiteY18-836" fmla="*/ 0 h 1985875"/>
              <a:gd name="connsiteX0-837" fmla="*/ 790984 w 1946874"/>
              <a:gd name="connsiteY0-838" fmla="*/ 0 h 1985875"/>
              <a:gd name="connsiteX1-839" fmla="*/ 790984 w 1946874"/>
              <a:gd name="connsiteY1-840" fmla="*/ 0 h 1985875"/>
              <a:gd name="connsiteX2-841" fmla="*/ 1026596 w 1946874"/>
              <a:gd name="connsiteY2-842" fmla="*/ 5610 h 1985875"/>
              <a:gd name="connsiteX3-843" fmla="*/ 1020986 w 1946874"/>
              <a:gd name="connsiteY3-844" fmla="*/ 493664 h 1985875"/>
              <a:gd name="connsiteX4-845" fmla="*/ 1155622 w 1946874"/>
              <a:gd name="connsiteY4-846" fmla="*/ 572201 h 1985875"/>
              <a:gd name="connsiteX5-847" fmla="*/ 1351965 w 1946874"/>
              <a:gd name="connsiteY5-848" fmla="*/ 375858 h 1985875"/>
              <a:gd name="connsiteX6-849" fmla="*/ 1901727 w 1946874"/>
              <a:gd name="connsiteY6-850" fmla="*/ 1924167 h 1985875"/>
              <a:gd name="connsiteX7-851" fmla="*/ 1054644 w 1946874"/>
              <a:gd name="connsiteY7-852" fmla="*/ 1486600 h 1985875"/>
              <a:gd name="connsiteX8-853" fmla="*/ 1037816 w 1946874"/>
              <a:gd name="connsiteY8-854" fmla="*/ 1161232 h 1985875"/>
              <a:gd name="connsiteX9-855" fmla="*/ 1088304 w 1946874"/>
              <a:gd name="connsiteY9-856" fmla="*/ 757325 h 1985875"/>
              <a:gd name="connsiteX10-857" fmla="*/ 920009 w 1946874"/>
              <a:gd name="connsiteY10-858" fmla="*/ 611470 h 1985875"/>
              <a:gd name="connsiteX11-859" fmla="*/ 729276 w 1946874"/>
              <a:gd name="connsiteY11-860" fmla="*/ 751715 h 1985875"/>
              <a:gd name="connsiteX12-861" fmla="*/ 740495 w 1946874"/>
              <a:gd name="connsiteY12-862" fmla="*/ 1161232 h 1985875"/>
              <a:gd name="connsiteX13-863" fmla="*/ 785374 w 1946874"/>
              <a:gd name="connsiteY13-864" fmla="*/ 1509040 h 1985875"/>
              <a:gd name="connsiteX14-865" fmla="*/ 0 w 1946874"/>
              <a:gd name="connsiteY14-866" fmla="*/ 1985875 h 1985875"/>
              <a:gd name="connsiteX15-867" fmla="*/ 437565 w 1946874"/>
              <a:gd name="connsiteY15-868" fmla="*/ 387077 h 1985875"/>
              <a:gd name="connsiteX16-869" fmla="*/ 650738 w 1946874"/>
              <a:gd name="connsiteY16-870" fmla="*/ 611470 h 1985875"/>
              <a:gd name="connsiteX17-871" fmla="*/ 813423 w 1946874"/>
              <a:gd name="connsiteY17-872" fmla="*/ 499274 h 1985875"/>
              <a:gd name="connsiteX18-873" fmla="*/ 790984 w 1946874"/>
              <a:gd name="connsiteY18-874" fmla="*/ 0 h 1985875"/>
              <a:gd name="connsiteX0-875" fmla="*/ 790984 w 1946874"/>
              <a:gd name="connsiteY0-876" fmla="*/ 0 h 1985875"/>
              <a:gd name="connsiteX1-877" fmla="*/ 790984 w 1946874"/>
              <a:gd name="connsiteY1-878" fmla="*/ 0 h 1985875"/>
              <a:gd name="connsiteX2-879" fmla="*/ 1026596 w 1946874"/>
              <a:gd name="connsiteY2-880" fmla="*/ 5610 h 1985875"/>
              <a:gd name="connsiteX3-881" fmla="*/ 1020986 w 1946874"/>
              <a:gd name="connsiteY3-882" fmla="*/ 493664 h 1985875"/>
              <a:gd name="connsiteX4-883" fmla="*/ 1155622 w 1946874"/>
              <a:gd name="connsiteY4-884" fmla="*/ 572201 h 1985875"/>
              <a:gd name="connsiteX5-885" fmla="*/ 1351965 w 1946874"/>
              <a:gd name="connsiteY5-886" fmla="*/ 375858 h 1985875"/>
              <a:gd name="connsiteX6-887" fmla="*/ 1901727 w 1946874"/>
              <a:gd name="connsiteY6-888" fmla="*/ 1924167 h 1985875"/>
              <a:gd name="connsiteX7-889" fmla="*/ 1054644 w 1946874"/>
              <a:gd name="connsiteY7-890" fmla="*/ 1486600 h 1985875"/>
              <a:gd name="connsiteX8-891" fmla="*/ 1037816 w 1946874"/>
              <a:gd name="connsiteY8-892" fmla="*/ 1161232 h 1985875"/>
              <a:gd name="connsiteX9-893" fmla="*/ 1088304 w 1946874"/>
              <a:gd name="connsiteY9-894" fmla="*/ 757325 h 1985875"/>
              <a:gd name="connsiteX10-895" fmla="*/ 920009 w 1946874"/>
              <a:gd name="connsiteY10-896" fmla="*/ 611470 h 1985875"/>
              <a:gd name="connsiteX11-897" fmla="*/ 729276 w 1946874"/>
              <a:gd name="connsiteY11-898" fmla="*/ 751715 h 1985875"/>
              <a:gd name="connsiteX12-899" fmla="*/ 740495 w 1946874"/>
              <a:gd name="connsiteY12-900" fmla="*/ 1161232 h 1985875"/>
              <a:gd name="connsiteX13-901" fmla="*/ 785374 w 1946874"/>
              <a:gd name="connsiteY13-902" fmla="*/ 1509040 h 1985875"/>
              <a:gd name="connsiteX14-903" fmla="*/ 0 w 1946874"/>
              <a:gd name="connsiteY14-904" fmla="*/ 1985875 h 1985875"/>
              <a:gd name="connsiteX15-905" fmla="*/ 437565 w 1946874"/>
              <a:gd name="connsiteY15-906" fmla="*/ 387077 h 1985875"/>
              <a:gd name="connsiteX16-907" fmla="*/ 650738 w 1946874"/>
              <a:gd name="connsiteY16-908" fmla="*/ 611470 h 1985875"/>
              <a:gd name="connsiteX17-909" fmla="*/ 813423 w 1946874"/>
              <a:gd name="connsiteY17-910" fmla="*/ 499274 h 1985875"/>
              <a:gd name="connsiteX18-911" fmla="*/ 790984 w 1946874"/>
              <a:gd name="connsiteY18-912" fmla="*/ 0 h 1985875"/>
              <a:gd name="connsiteX0-913" fmla="*/ 790984 w 1946874"/>
              <a:gd name="connsiteY0-914" fmla="*/ 0 h 1985875"/>
              <a:gd name="connsiteX1-915" fmla="*/ 790984 w 1946874"/>
              <a:gd name="connsiteY1-916" fmla="*/ 0 h 1985875"/>
              <a:gd name="connsiteX2-917" fmla="*/ 1026596 w 1946874"/>
              <a:gd name="connsiteY2-918" fmla="*/ 5610 h 1985875"/>
              <a:gd name="connsiteX3-919" fmla="*/ 1020986 w 1946874"/>
              <a:gd name="connsiteY3-920" fmla="*/ 493664 h 1985875"/>
              <a:gd name="connsiteX4-921" fmla="*/ 1155622 w 1946874"/>
              <a:gd name="connsiteY4-922" fmla="*/ 572201 h 1985875"/>
              <a:gd name="connsiteX5-923" fmla="*/ 1351965 w 1946874"/>
              <a:gd name="connsiteY5-924" fmla="*/ 375858 h 1985875"/>
              <a:gd name="connsiteX6-925" fmla="*/ 1901727 w 1946874"/>
              <a:gd name="connsiteY6-926" fmla="*/ 1924167 h 1985875"/>
              <a:gd name="connsiteX7-927" fmla="*/ 1054644 w 1946874"/>
              <a:gd name="connsiteY7-928" fmla="*/ 1486600 h 1985875"/>
              <a:gd name="connsiteX8-929" fmla="*/ 1037816 w 1946874"/>
              <a:gd name="connsiteY8-930" fmla="*/ 1144403 h 1985875"/>
              <a:gd name="connsiteX9-931" fmla="*/ 1088304 w 1946874"/>
              <a:gd name="connsiteY9-932" fmla="*/ 757325 h 1985875"/>
              <a:gd name="connsiteX10-933" fmla="*/ 920009 w 1946874"/>
              <a:gd name="connsiteY10-934" fmla="*/ 611470 h 1985875"/>
              <a:gd name="connsiteX11-935" fmla="*/ 729276 w 1946874"/>
              <a:gd name="connsiteY11-936" fmla="*/ 751715 h 1985875"/>
              <a:gd name="connsiteX12-937" fmla="*/ 740495 w 1946874"/>
              <a:gd name="connsiteY12-938" fmla="*/ 1161232 h 1985875"/>
              <a:gd name="connsiteX13-939" fmla="*/ 785374 w 1946874"/>
              <a:gd name="connsiteY13-940" fmla="*/ 1509040 h 1985875"/>
              <a:gd name="connsiteX14-941" fmla="*/ 0 w 1946874"/>
              <a:gd name="connsiteY14-942" fmla="*/ 1985875 h 1985875"/>
              <a:gd name="connsiteX15-943" fmla="*/ 437565 w 1946874"/>
              <a:gd name="connsiteY15-944" fmla="*/ 387077 h 1985875"/>
              <a:gd name="connsiteX16-945" fmla="*/ 650738 w 1946874"/>
              <a:gd name="connsiteY16-946" fmla="*/ 611470 h 1985875"/>
              <a:gd name="connsiteX17-947" fmla="*/ 813423 w 1946874"/>
              <a:gd name="connsiteY17-948" fmla="*/ 499274 h 1985875"/>
              <a:gd name="connsiteX18-949" fmla="*/ 790984 w 1946874"/>
              <a:gd name="connsiteY18-950" fmla="*/ 0 h 1985875"/>
              <a:gd name="connsiteX0-951" fmla="*/ 790984 w 1946874"/>
              <a:gd name="connsiteY0-952" fmla="*/ 0 h 1985875"/>
              <a:gd name="connsiteX1-953" fmla="*/ 790984 w 1946874"/>
              <a:gd name="connsiteY1-954" fmla="*/ 0 h 1985875"/>
              <a:gd name="connsiteX2-955" fmla="*/ 1026596 w 1946874"/>
              <a:gd name="connsiteY2-956" fmla="*/ 5610 h 1985875"/>
              <a:gd name="connsiteX3-957" fmla="*/ 1020986 w 1946874"/>
              <a:gd name="connsiteY3-958" fmla="*/ 493664 h 1985875"/>
              <a:gd name="connsiteX4-959" fmla="*/ 1155622 w 1946874"/>
              <a:gd name="connsiteY4-960" fmla="*/ 572201 h 1985875"/>
              <a:gd name="connsiteX5-961" fmla="*/ 1351965 w 1946874"/>
              <a:gd name="connsiteY5-962" fmla="*/ 375858 h 1985875"/>
              <a:gd name="connsiteX6-963" fmla="*/ 1901727 w 1946874"/>
              <a:gd name="connsiteY6-964" fmla="*/ 1924167 h 1985875"/>
              <a:gd name="connsiteX7-965" fmla="*/ 1054644 w 1946874"/>
              <a:gd name="connsiteY7-966" fmla="*/ 1486600 h 1985875"/>
              <a:gd name="connsiteX8-967" fmla="*/ 1037816 w 1946874"/>
              <a:gd name="connsiteY8-968" fmla="*/ 1144403 h 1985875"/>
              <a:gd name="connsiteX9-969" fmla="*/ 1088304 w 1946874"/>
              <a:gd name="connsiteY9-970" fmla="*/ 757325 h 1985875"/>
              <a:gd name="connsiteX10-971" fmla="*/ 920009 w 1946874"/>
              <a:gd name="connsiteY10-972" fmla="*/ 611470 h 1985875"/>
              <a:gd name="connsiteX11-973" fmla="*/ 729276 w 1946874"/>
              <a:gd name="connsiteY11-974" fmla="*/ 751715 h 1985875"/>
              <a:gd name="connsiteX12-975" fmla="*/ 740495 w 1946874"/>
              <a:gd name="connsiteY12-976" fmla="*/ 1161232 h 1985875"/>
              <a:gd name="connsiteX13-977" fmla="*/ 785374 w 1946874"/>
              <a:gd name="connsiteY13-978" fmla="*/ 1509040 h 1985875"/>
              <a:gd name="connsiteX14-979" fmla="*/ 0 w 1946874"/>
              <a:gd name="connsiteY14-980" fmla="*/ 1985875 h 1985875"/>
              <a:gd name="connsiteX15-981" fmla="*/ 437565 w 1946874"/>
              <a:gd name="connsiteY15-982" fmla="*/ 387077 h 1985875"/>
              <a:gd name="connsiteX16-983" fmla="*/ 650738 w 1946874"/>
              <a:gd name="connsiteY16-984" fmla="*/ 611470 h 1985875"/>
              <a:gd name="connsiteX17-985" fmla="*/ 813423 w 1946874"/>
              <a:gd name="connsiteY17-986" fmla="*/ 499274 h 1985875"/>
              <a:gd name="connsiteX18-987" fmla="*/ 790984 w 1946874"/>
              <a:gd name="connsiteY18-988" fmla="*/ 0 h 1985875"/>
              <a:gd name="connsiteX0-989" fmla="*/ 790984 w 1946874"/>
              <a:gd name="connsiteY0-990" fmla="*/ 0 h 1985875"/>
              <a:gd name="connsiteX1-991" fmla="*/ 790984 w 1946874"/>
              <a:gd name="connsiteY1-992" fmla="*/ 0 h 1985875"/>
              <a:gd name="connsiteX2-993" fmla="*/ 1026596 w 1946874"/>
              <a:gd name="connsiteY2-994" fmla="*/ 5610 h 1985875"/>
              <a:gd name="connsiteX3-995" fmla="*/ 1020986 w 1946874"/>
              <a:gd name="connsiteY3-996" fmla="*/ 493664 h 1985875"/>
              <a:gd name="connsiteX4-997" fmla="*/ 1155622 w 1946874"/>
              <a:gd name="connsiteY4-998" fmla="*/ 572201 h 1985875"/>
              <a:gd name="connsiteX5-999" fmla="*/ 1351965 w 1946874"/>
              <a:gd name="connsiteY5-1000" fmla="*/ 375858 h 1985875"/>
              <a:gd name="connsiteX6-1001" fmla="*/ 1901727 w 1946874"/>
              <a:gd name="connsiteY6-1002" fmla="*/ 1924167 h 1985875"/>
              <a:gd name="connsiteX7-1003" fmla="*/ 1054644 w 1946874"/>
              <a:gd name="connsiteY7-1004" fmla="*/ 1486600 h 1985875"/>
              <a:gd name="connsiteX8-1005" fmla="*/ 1037816 w 1946874"/>
              <a:gd name="connsiteY8-1006" fmla="*/ 1144403 h 1985875"/>
              <a:gd name="connsiteX9-1007" fmla="*/ 1088304 w 1946874"/>
              <a:gd name="connsiteY9-1008" fmla="*/ 757325 h 1985875"/>
              <a:gd name="connsiteX10-1009" fmla="*/ 920009 w 1946874"/>
              <a:gd name="connsiteY10-1010" fmla="*/ 611470 h 1985875"/>
              <a:gd name="connsiteX11-1011" fmla="*/ 729276 w 1946874"/>
              <a:gd name="connsiteY11-1012" fmla="*/ 751715 h 1985875"/>
              <a:gd name="connsiteX12-1013" fmla="*/ 740495 w 1946874"/>
              <a:gd name="connsiteY12-1014" fmla="*/ 1161232 h 1985875"/>
              <a:gd name="connsiteX13-1015" fmla="*/ 785374 w 1946874"/>
              <a:gd name="connsiteY13-1016" fmla="*/ 1509040 h 1985875"/>
              <a:gd name="connsiteX14-1017" fmla="*/ 0 w 1946874"/>
              <a:gd name="connsiteY14-1018" fmla="*/ 1985875 h 1985875"/>
              <a:gd name="connsiteX15-1019" fmla="*/ 437565 w 1946874"/>
              <a:gd name="connsiteY15-1020" fmla="*/ 387077 h 1985875"/>
              <a:gd name="connsiteX16-1021" fmla="*/ 650738 w 1946874"/>
              <a:gd name="connsiteY16-1022" fmla="*/ 611470 h 1985875"/>
              <a:gd name="connsiteX17-1023" fmla="*/ 813423 w 1946874"/>
              <a:gd name="connsiteY17-1024" fmla="*/ 499274 h 1985875"/>
              <a:gd name="connsiteX18-1025" fmla="*/ 790984 w 1946874"/>
              <a:gd name="connsiteY18-1026" fmla="*/ 0 h 1985875"/>
              <a:gd name="connsiteX0-1027" fmla="*/ 790984 w 1946874"/>
              <a:gd name="connsiteY0-1028" fmla="*/ 0 h 1985875"/>
              <a:gd name="connsiteX1-1029" fmla="*/ 790984 w 1946874"/>
              <a:gd name="connsiteY1-1030" fmla="*/ 0 h 1985875"/>
              <a:gd name="connsiteX2-1031" fmla="*/ 1026596 w 1946874"/>
              <a:gd name="connsiteY2-1032" fmla="*/ 5610 h 1985875"/>
              <a:gd name="connsiteX3-1033" fmla="*/ 1020986 w 1946874"/>
              <a:gd name="connsiteY3-1034" fmla="*/ 493664 h 1985875"/>
              <a:gd name="connsiteX4-1035" fmla="*/ 1155622 w 1946874"/>
              <a:gd name="connsiteY4-1036" fmla="*/ 572201 h 1985875"/>
              <a:gd name="connsiteX5-1037" fmla="*/ 1351965 w 1946874"/>
              <a:gd name="connsiteY5-1038" fmla="*/ 375858 h 1985875"/>
              <a:gd name="connsiteX6-1039" fmla="*/ 1901727 w 1946874"/>
              <a:gd name="connsiteY6-1040" fmla="*/ 1924167 h 1985875"/>
              <a:gd name="connsiteX7-1041" fmla="*/ 1054644 w 1946874"/>
              <a:gd name="connsiteY7-1042" fmla="*/ 1486600 h 1985875"/>
              <a:gd name="connsiteX8-1043" fmla="*/ 1037816 w 1946874"/>
              <a:gd name="connsiteY8-1044" fmla="*/ 1144403 h 1985875"/>
              <a:gd name="connsiteX9-1045" fmla="*/ 1088304 w 1946874"/>
              <a:gd name="connsiteY9-1046" fmla="*/ 757325 h 1985875"/>
              <a:gd name="connsiteX10-1047" fmla="*/ 920009 w 1946874"/>
              <a:gd name="connsiteY10-1048" fmla="*/ 611470 h 1985875"/>
              <a:gd name="connsiteX11-1049" fmla="*/ 729276 w 1946874"/>
              <a:gd name="connsiteY11-1050" fmla="*/ 751715 h 1985875"/>
              <a:gd name="connsiteX12-1051" fmla="*/ 740495 w 1946874"/>
              <a:gd name="connsiteY12-1052" fmla="*/ 1161232 h 1985875"/>
              <a:gd name="connsiteX13-1053" fmla="*/ 785374 w 1946874"/>
              <a:gd name="connsiteY13-1054" fmla="*/ 1509040 h 1985875"/>
              <a:gd name="connsiteX14-1055" fmla="*/ 0 w 1946874"/>
              <a:gd name="connsiteY14-1056" fmla="*/ 1985875 h 1985875"/>
              <a:gd name="connsiteX15-1057" fmla="*/ 420736 w 1946874"/>
              <a:gd name="connsiteY15-1058" fmla="*/ 375858 h 1985875"/>
              <a:gd name="connsiteX16-1059" fmla="*/ 650738 w 1946874"/>
              <a:gd name="connsiteY16-1060" fmla="*/ 611470 h 1985875"/>
              <a:gd name="connsiteX17-1061" fmla="*/ 813423 w 1946874"/>
              <a:gd name="connsiteY17-1062" fmla="*/ 499274 h 1985875"/>
              <a:gd name="connsiteX18-1063" fmla="*/ 790984 w 1946874"/>
              <a:gd name="connsiteY18-1064" fmla="*/ 0 h 1985875"/>
              <a:gd name="connsiteX0-1065" fmla="*/ 790984 w 1946874"/>
              <a:gd name="connsiteY0-1066" fmla="*/ 0 h 1985875"/>
              <a:gd name="connsiteX1-1067" fmla="*/ 790984 w 1946874"/>
              <a:gd name="connsiteY1-1068" fmla="*/ 0 h 1985875"/>
              <a:gd name="connsiteX2-1069" fmla="*/ 1026596 w 1946874"/>
              <a:gd name="connsiteY2-1070" fmla="*/ 5610 h 1985875"/>
              <a:gd name="connsiteX3-1071" fmla="*/ 1020986 w 1946874"/>
              <a:gd name="connsiteY3-1072" fmla="*/ 493664 h 1985875"/>
              <a:gd name="connsiteX4-1073" fmla="*/ 1155622 w 1946874"/>
              <a:gd name="connsiteY4-1074" fmla="*/ 572201 h 1985875"/>
              <a:gd name="connsiteX5-1075" fmla="*/ 1351965 w 1946874"/>
              <a:gd name="connsiteY5-1076" fmla="*/ 375858 h 1985875"/>
              <a:gd name="connsiteX6-1077" fmla="*/ 1901727 w 1946874"/>
              <a:gd name="connsiteY6-1078" fmla="*/ 1924167 h 1985875"/>
              <a:gd name="connsiteX7-1079" fmla="*/ 1054644 w 1946874"/>
              <a:gd name="connsiteY7-1080" fmla="*/ 1486600 h 1985875"/>
              <a:gd name="connsiteX8-1081" fmla="*/ 1037816 w 1946874"/>
              <a:gd name="connsiteY8-1082" fmla="*/ 1144403 h 1985875"/>
              <a:gd name="connsiteX9-1083" fmla="*/ 1088304 w 1946874"/>
              <a:gd name="connsiteY9-1084" fmla="*/ 757325 h 1985875"/>
              <a:gd name="connsiteX10-1085" fmla="*/ 920009 w 1946874"/>
              <a:gd name="connsiteY10-1086" fmla="*/ 611470 h 1985875"/>
              <a:gd name="connsiteX11-1087" fmla="*/ 729276 w 1946874"/>
              <a:gd name="connsiteY11-1088" fmla="*/ 751715 h 1985875"/>
              <a:gd name="connsiteX12-1089" fmla="*/ 740495 w 1946874"/>
              <a:gd name="connsiteY12-1090" fmla="*/ 1161232 h 1985875"/>
              <a:gd name="connsiteX13-1091" fmla="*/ 785374 w 1946874"/>
              <a:gd name="connsiteY13-1092" fmla="*/ 1509040 h 1985875"/>
              <a:gd name="connsiteX14-1093" fmla="*/ 0 w 1946874"/>
              <a:gd name="connsiteY14-1094" fmla="*/ 1985875 h 1985875"/>
              <a:gd name="connsiteX15-1095" fmla="*/ 420736 w 1946874"/>
              <a:gd name="connsiteY15-1096" fmla="*/ 375858 h 1985875"/>
              <a:gd name="connsiteX16-1097" fmla="*/ 650738 w 1946874"/>
              <a:gd name="connsiteY16-1098" fmla="*/ 611470 h 1985875"/>
              <a:gd name="connsiteX17-1099" fmla="*/ 813423 w 1946874"/>
              <a:gd name="connsiteY17-1100" fmla="*/ 499274 h 1985875"/>
              <a:gd name="connsiteX18-1101" fmla="*/ 790984 w 1946874"/>
              <a:gd name="connsiteY18-1102" fmla="*/ 0 h 1985875"/>
              <a:gd name="connsiteX0-1103" fmla="*/ 858302 w 2014192"/>
              <a:gd name="connsiteY0-1104" fmla="*/ 0 h 1958316"/>
              <a:gd name="connsiteX1-1105" fmla="*/ 858302 w 2014192"/>
              <a:gd name="connsiteY1-1106" fmla="*/ 0 h 1958316"/>
              <a:gd name="connsiteX2-1107" fmla="*/ 1093914 w 2014192"/>
              <a:gd name="connsiteY2-1108" fmla="*/ 5610 h 1958316"/>
              <a:gd name="connsiteX3-1109" fmla="*/ 1088304 w 2014192"/>
              <a:gd name="connsiteY3-1110" fmla="*/ 493664 h 1958316"/>
              <a:gd name="connsiteX4-1111" fmla="*/ 1222940 w 2014192"/>
              <a:gd name="connsiteY4-1112" fmla="*/ 572201 h 1958316"/>
              <a:gd name="connsiteX5-1113" fmla="*/ 1419283 w 2014192"/>
              <a:gd name="connsiteY5-1114" fmla="*/ 375858 h 1958316"/>
              <a:gd name="connsiteX6-1115" fmla="*/ 1969045 w 2014192"/>
              <a:gd name="connsiteY6-1116" fmla="*/ 1924167 h 1958316"/>
              <a:gd name="connsiteX7-1117" fmla="*/ 1121962 w 2014192"/>
              <a:gd name="connsiteY7-1118" fmla="*/ 1486600 h 1958316"/>
              <a:gd name="connsiteX8-1119" fmla="*/ 1105134 w 2014192"/>
              <a:gd name="connsiteY8-1120" fmla="*/ 1144403 h 1958316"/>
              <a:gd name="connsiteX9-1121" fmla="*/ 1155622 w 2014192"/>
              <a:gd name="connsiteY9-1122" fmla="*/ 757325 h 1958316"/>
              <a:gd name="connsiteX10-1123" fmla="*/ 987327 w 2014192"/>
              <a:gd name="connsiteY10-1124" fmla="*/ 611470 h 1958316"/>
              <a:gd name="connsiteX11-1125" fmla="*/ 796594 w 2014192"/>
              <a:gd name="connsiteY11-1126" fmla="*/ 751715 h 1958316"/>
              <a:gd name="connsiteX12-1127" fmla="*/ 807813 w 2014192"/>
              <a:gd name="connsiteY12-1128" fmla="*/ 1161232 h 1958316"/>
              <a:gd name="connsiteX13-1129" fmla="*/ 852692 w 2014192"/>
              <a:gd name="connsiteY13-1130" fmla="*/ 1509040 h 1958316"/>
              <a:gd name="connsiteX14-1131" fmla="*/ 0 w 2014192"/>
              <a:gd name="connsiteY14-1132" fmla="*/ 1952216 h 1958316"/>
              <a:gd name="connsiteX15-1133" fmla="*/ 488054 w 2014192"/>
              <a:gd name="connsiteY15-1134" fmla="*/ 375858 h 1958316"/>
              <a:gd name="connsiteX16-1135" fmla="*/ 718056 w 2014192"/>
              <a:gd name="connsiteY16-1136" fmla="*/ 611470 h 1958316"/>
              <a:gd name="connsiteX17-1137" fmla="*/ 880741 w 2014192"/>
              <a:gd name="connsiteY17-1138" fmla="*/ 499274 h 1958316"/>
              <a:gd name="connsiteX18-1139" fmla="*/ 858302 w 2014192"/>
              <a:gd name="connsiteY18-1140" fmla="*/ 0 h 1958316"/>
              <a:gd name="connsiteX0-1141" fmla="*/ 947503 w 2103393"/>
              <a:gd name="connsiteY0-1142" fmla="*/ 0 h 1958316"/>
              <a:gd name="connsiteX1-1143" fmla="*/ 947503 w 2103393"/>
              <a:gd name="connsiteY1-1144" fmla="*/ 0 h 1958316"/>
              <a:gd name="connsiteX2-1145" fmla="*/ 1183115 w 2103393"/>
              <a:gd name="connsiteY2-1146" fmla="*/ 5610 h 1958316"/>
              <a:gd name="connsiteX3-1147" fmla="*/ 1177505 w 2103393"/>
              <a:gd name="connsiteY3-1148" fmla="*/ 493664 h 1958316"/>
              <a:gd name="connsiteX4-1149" fmla="*/ 1312141 w 2103393"/>
              <a:gd name="connsiteY4-1150" fmla="*/ 572201 h 1958316"/>
              <a:gd name="connsiteX5-1151" fmla="*/ 1508484 w 2103393"/>
              <a:gd name="connsiteY5-1152" fmla="*/ 375858 h 1958316"/>
              <a:gd name="connsiteX6-1153" fmla="*/ 2058246 w 2103393"/>
              <a:gd name="connsiteY6-1154" fmla="*/ 1924167 h 1958316"/>
              <a:gd name="connsiteX7-1155" fmla="*/ 1211163 w 2103393"/>
              <a:gd name="connsiteY7-1156" fmla="*/ 1486600 h 1958316"/>
              <a:gd name="connsiteX8-1157" fmla="*/ 1194335 w 2103393"/>
              <a:gd name="connsiteY8-1158" fmla="*/ 1144403 h 1958316"/>
              <a:gd name="connsiteX9-1159" fmla="*/ 1244823 w 2103393"/>
              <a:gd name="connsiteY9-1160" fmla="*/ 757325 h 1958316"/>
              <a:gd name="connsiteX10-1161" fmla="*/ 1076528 w 2103393"/>
              <a:gd name="connsiteY10-1162" fmla="*/ 611470 h 1958316"/>
              <a:gd name="connsiteX11-1163" fmla="*/ 885795 w 2103393"/>
              <a:gd name="connsiteY11-1164" fmla="*/ 751715 h 1958316"/>
              <a:gd name="connsiteX12-1165" fmla="*/ 897014 w 2103393"/>
              <a:gd name="connsiteY12-1166" fmla="*/ 1161232 h 1958316"/>
              <a:gd name="connsiteX13-1167" fmla="*/ 941893 w 2103393"/>
              <a:gd name="connsiteY13-1168" fmla="*/ 1509040 h 1958316"/>
              <a:gd name="connsiteX14-1169" fmla="*/ 89201 w 2103393"/>
              <a:gd name="connsiteY14-1170" fmla="*/ 1952216 h 1958316"/>
              <a:gd name="connsiteX15-1171" fmla="*/ 577255 w 2103393"/>
              <a:gd name="connsiteY15-1172" fmla="*/ 375858 h 1958316"/>
              <a:gd name="connsiteX16-1173" fmla="*/ 807257 w 2103393"/>
              <a:gd name="connsiteY16-1174" fmla="*/ 611470 h 1958316"/>
              <a:gd name="connsiteX17-1175" fmla="*/ 969942 w 2103393"/>
              <a:gd name="connsiteY17-1176" fmla="*/ 499274 h 1958316"/>
              <a:gd name="connsiteX18-1177" fmla="*/ 947503 w 2103393"/>
              <a:gd name="connsiteY18-1178" fmla="*/ 0 h 1958316"/>
              <a:gd name="connsiteX0-1179" fmla="*/ 947503 w 2103393"/>
              <a:gd name="connsiteY0-1180" fmla="*/ 0 h 1958316"/>
              <a:gd name="connsiteX1-1181" fmla="*/ 947503 w 2103393"/>
              <a:gd name="connsiteY1-1182" fmla="*/ 0 h 1958316"/>
              <a:gd name="connsiteX2-1183" fmla="*/ 1183115 w 2103393"/>
              <a:gd name="connsiteY2-1184" fmla="*/ 5610 h 1958316"/>
              <a:gd name="connsiteX3-1185" fmla="*/ 1177505 w 2103393"/>
              <a:gd name="connsiteY3-1186" fmla="*/ 493664 h 1958316"/>
              <a:gd name="connsiteX4-1187" fmla="*/ 1312141 w 2103393"/>
              <a:gd name="connsiteY4-1188" fmla="*/ 572201 h 1958316"/>
              <a:gd name="connsiteX5-1189" fmla="*/ 1508484 w 2103393"/>
              <a:gd name="connsiteY5-1190" fmla="*/ 375858 h 1958316"/>
              <a:gd name="connsiteX6-1191" fmla="*/ 2058246 w 2103393"/>
              <a:gd name="connsiteY6-1192" fmla="*/ 1924167 h 1958316"/>
              <a:gd name="connsiteX7-1193" fmla="*/ 1211163 w 2103393"/>
              <a:gd name="connsiteY7-1194" fmla="*/ 1486600 h 1958316"/>
              <a:gd name="connsiteX8-1195" fmla="*/ 1194335 w 2103393"/>
              <a:gd name="connsiteY8-1196" fmla="*/ 1144403 h 1958316"/>
              <a:gd name="connsiteX9-1197" fmla="*/ 1244823 w 2103393"/>
              <a:gd name="connsiteY9-1198" fmla="*/ 757325 h 1958316"/>
              <a:gd name="connsiteX10-1199" fmla="*/ 1076528 w 2103393"/>
              <a:gd name="connsiteY10-1200" fmla="*/ 611470 h 1958316"/>
              <a:gd name="connsiteX11-1201" fmla="*/ 885795 w 2103393"/>
              <a:gd name="connsiteY11-1202" fmla="*/ 751715 h 1958316"/>
              <a:gd name="connsiteX12-1203" fmla="*/ 897014 w 2103393"/>
              <a:gd name="connsiteY12-1204" fmla="*/ 1161232 h 1958316"/>
              <a:gd name="connsiteX13-1205" fmla="*/ 941893 w 2103393"/>
              <a:gd name="connsiteY13-1206" fmla="*/ 1509040 h 1958316"/>
              <a:gd name="connsiteX14-1207" fmla="*/ 89201 w 2103393"/>
              <a:gd name="connsiteY14-1208" fmla="*/ 1952216 h 1958316"/>
              <a:gd name="connsiteX15-1209" fmla="*/ 577255 w 2103393"/>
              <a:gd name="connsiteY15-1210" fmla="*/ 375858 h 1958316"/>
              <a:gd name="connsiteX16-1211" fmla="*/ 807257 w 2103393"/>
              <a:gd name="connsiteY16-1212" fmla="*/ 611470 h 1958316"/>
              <a:gd name="connsiteX17-1213" fmla="*/ 969942 w 2103393"/>
              <a:gd name="connsiteY17-1214" fmla="*/ 499274 h 1958316"/>
              <a:gd name="connsiteX18-1215" fmla="*/ 947503 w 2103393"/>
              <a:gd name="connsiteY18-1216" fmla="*/ 0 h 1958316"/>
              <a:gd name="connsiteX0-1217" fmla="*/ 947503 w 2103393"/>
              <a:gd name="connsiteY0-1218" fmla="*/ 0 h 1958316"/>
              <a:gd name="connsiteX1-1219" fmla="*/ 947503 w 2103393"/>
              <a:gd name="connsiteY1-1220" fmla="*/ 0 h 1958316"/>
              <a:gd name="connsiteX2-1221" fmla="*/ 1183115 w 2103393"/>
              <a:gd name="connsiteY2-1222" fmla="*/ 5610 h 1958316"/>
              <a:gd name="connsiteX3-1223" fmla="*/ 1177505 w 2103393"/>
              <a:gd name="connsiteY3-1224" fmla="*/ 493664 h 1958316"/>
              <a:gd name="connsiteX4-1225" fmla="*/ 1312141 w 2103393"/>
              <a:gd name="connsiteY4-1226" fmla="*/ 572201 h 1958316"/>
              <a:gd name="connsiteX5-1227" fmla="*/ 1508484 w 2103393"/>
              <a:gd name="connsiteY5-1228" fmla="*/ 375858 h 1958316"/>
              <a:gd name="connsiteX6-1229" fmla="*/ 2058246 w 2103393"/>
              <a:gd name="connsiteY6-1230" fmla="*/ 1924167 h 1958316"/>
              <a:gd name="connsiteX7-1231" fmla="*/ 1211163 w 2103393"/>
              <a:gd name="connsiteY7-1232" fmla="*/ 1486600 h 1958316"/>
              <a:gd name="connsiteX8-1233" fmla="*/ 1194335 w 2103393"/>
              <a:gd name="connsiteY8-1234" fmla="*/ 1144403 h 1958316"/>
              <a:gd name="connsiteX9-1235" fmla="*/ 1244823 w 2103393"/>
              <a:gd name="connsiteY9-1236" fmla="*/ 757325 h 1958316"/>
              <a:gd name="connsiteX10-1237" fmla="*/ 1076528 w 2103393"/>
              <a:gd name="connsiteY10-1238" fmla="*/ 611470 h 1958316"/>
              <a:gd name="connsiteX11-1239" fmla="*/ 885795 w 2103393"/>
              <a:gd name="connsiteY11-1240" fmla="*/ 751715 h 1958316"/>
              <a:gd name="connsiteX12-1241" fmla="*/ 897014 w 2103393"/>
              <a:gd name="connsiteY12-1242" fmla="*/ 1161232 h 1958316"/>
              <a:gd name="connsiteX13-1243" fmla="*/ 930674 w 2103393"/>
              <a:gd name="connsiteY13-1244" fmla="*/ 1480991 h 1958316"/>
              <a:gd name="connsiteX14-1245" fmla="*/ 89201 w 2103393"/>
              <a:gd name="connsiteY14-1246" fmla="*/ 1952216 h 1958316"/>
              <a:gd name="connsiteX15-1247" fmla="*/ 577255 w 2103393"/>
              <a:gd name="connsiteY15-1248" fmla="*/ 375858 h 1958316"/>
              <a:gd name="connsiteX16-1249" fmla="*/ 807257 w 2103393"/>
              <a:gd name="connsiteY16-1250" fmla="*/ 611470 h 1958316"/>
              <a:gd name="connsiteX17-1251" fmla="*/ 969942 w 2103393"/>
              <a:gd name="connsiteY17-1252" fmla="*/ 499274 h 1958316"/>
              <a:gd name="connsiteX18-1253" fmla="*/ 947503 w 2103393"/>
              <a:gd name="connsiteY18-1254" fmla="*/ 0 h 1958316"/>
              <a:gd name="connsiteX0-1255" fmla="*/ 947503 w 2103393"/>
              <a:gd name="connsiteY0-1256" fmla="*/ 0 h 1958316"/>
              <a:gd name="connsiteX1-1257" fmla="*/ 947503 w 2103393"/>
              <a:gd name="connsiteY1-1258" fmla="*/ 0 h 1958316"/>
              <a:gd name="connsiteX2-1259" fmla="*/ 1183115 w 2103393"/>
              <a:gd name="connsiteY2-1260" fmla="*/ 5610 h 1958316"/>
              <a:gd name="connsiteX3-1261" fmla="*/ 1177505 w 2103393"/>
              <a:gd name="connsiteY3-1262" fmla="*/ 493664 h 1958316"/>
              <a:gd name="connsiteX4-1263" fmla="*/ 1312141 w 2103393"/>
              <a:gd name="connsiteY4-1264" fmla="*/ 572201 h 1958316"/>
              <a:gd name="connsiteX5-1265" fmla="*/ 1508484 w 2103393"/>
              <a:gd name="connsiteY5-1266" fmla="*/ 375858 h 1958316"/>
              <a:gd name="connsiteX6-1267" fmla="*/ 2058246 w 2103393"/>
              <a:gd name="connsiteY6-1268" fmla="*/ 1924167 h 1958316"/>
              <a:gd name="connsiteX7-1269" fmla="*/ 1211163 w 2103393"/>
              <a:gd name="connsiteY7-1270" fmla="*/ 1486600 h 1958316"/>
              <a:gd name="connsiteX8-1271" fmla="*/ 1194335 w 2103393"/>
              <a:gd name="connsiteY8-1272" fmla="*/ 1144403 h 1958316"/>
              <a:gd name="connsiteX9-1273" fmla="*/ 1244823 w 2103393"/>
              <a:gd name="connsiteY9-1274" fmla="*/ 757325 h 1958316"/>
              <a:gd name="connsiteX10-1275" fmla="*/ 1076528 w 2103393"/>
              <a:gd name="connsiteY10-1276" fmla="*/ 611470 h 1958316"/>
              <a:gd name="connsiteX11-1277" fmla="*/ 885795 w 2103393"/>
              <a:gd name="connsiteY11-1278" fmla="*/ 751715 h 1958316"/>
              <a:gd name="connsiteX12-1279" fmla="*/ 897014 w 2103393"/>
              <a:gd name="connsiteY12-1280" fmla="*/ 1161232 h 1958316"/>
              <a:gd name="connsiteX13-1281" fmla="*/ 930674 w 2103393"/>
              <a:gd name="connsiteY13-1282" fmla="*/ 1480991 h 1958316"/>
              <a:gd name="connsiteX14-1283" fmla="*/ 89201 w 2103393"/>
              <a:gd name="connsiteY14-1284" fmla="*/ 1952216 h 1958316"/>
              <a:gd name="connsiteX15-1285" fmla="*/ 577255 w 2103393"/>
              <a:gd name="connsiteY15-1286" fmla="*/ 375858 h 1958316"/>
              <a:gd name="connsiteX16-1287" fmla="*/ 807257 w 2103393"/>
              <a:gd name="connsiteY16-1288" fmla="*/ 611470 h 1958316"/>
              <a:gd name="connsiteX17-1289" fmla="*/ 969942 w 2103393"/>
              <a:gd name="connsiteY17-1290" fmla="*/ 499274 h 1958316"/>
              <a:gd name="connsiteX18-1291" fmla="*/ 947503 w 2103393"/>
              <a:gd name="connsiteY18-1292" fmla="*/ 0 h 1958316"/>
              <a:gd name="connsiteX0-1293" fmla="*/ 947503 w 2103393"/>
              <a:gd name="connsiteY0-1294" fmla="*/ 0 h 1958316"/>
              <a:gd name="connsiteX1-1295" fmla="*/ 947503 w 2103393"/>
              <a:gd name="connsiteY1-1296" fmla="*/ 0 h 1958316"/>
              <a:gd name="connsiteX2-1297" fmla="*/ 1183115 w 2103393"/>
              <a:gd name="connsiteY2-1298" fmla="*/ 5610 h 1958316"/>
              <a:gd name="connsiteX3-1299" fmla="*/ 1177505 w 2103393"/>
              <a:gd name="connsiteY3-1300" fmla="*/ 493664 h 1958316"/>
              <a:gd name="connsiteX4-1301" fmla="*/ 1312141 w 2103393"/>
              <a:gd name="connsiteY4-1302" fmla="*/ 572201 h 1958316"/>
              <a:gd name="connsiteX5-1303" fmla="*/ 1508484 w 2103393"/>
              <a:gd name="connsiteY5-1304" fmla="*/ 375858 h 1958316"/>
              <a:gd name="connsiteX6-1305" fmla="*/ 2058246 w 2103393"/>
              <a:gd name="connsiteY6-1306" fmla="*/ 1924167 h 1958316"/>
              <a:gd name="connsiteX7-1307" fmla="*/ 1211163 w 2103393"/>
              <a:gd name="connsiteY7-1308" fmla="*/ 1486600 h 1958316"/>
              <a:gd name="connsiteX8-1309" fmla="*/ 1194335 w 2103393"/>
              <a:gd name="connsiteY8-1310" fmla="*/ 1144403 h 1958316"/>
              <a:gd name="connsiteX9-1311" fmla="*/ 1244823 w 2103393"/>
              <a:gd name="connsiteY9-1312" fmla="*/ 757325 h 1958316"/>
              <a:gd name="connsiteX10-1313" fmla="*/ 1076528 w 2103393"/>
              <a:gd name="connsiteY10-1314" fmla="*/ 611470 h 1958316"/>
              <a:gd name="connsiteX11-1315" fmla="*/ 885795 w 2103393"/>
              <a:gd name="connsiteY11-1316" fmla="*/ 751715 h 1958316"/>
              <a:gd name="connsiteX12-1317" fmla="*/ 897014 w 2103393"/>
              <a:gd name="connsiteY12-1318" fmla="*/ 1161232 h 1958316"/>
              <a:gd name="connsiteX13-1319" fmla="*/ 930674 w 2103393"/>
              <a:gd name="connsiteY13-1320" fmla="*/ 1480991 h 1958316"/>
              <a:gd name="connsiteX14-1321" fmla="*/ 89201 w 2103393"/>
              <a:gd name="connsiteY14-1322" fmla="*/ 1952216 h 1958316"/>
              <a:gd name="connsiteX15-1323" fmla="*/ 577255 w 2103393"/>
              <a:gd name="connsiteY15-1324" fmla="*/ 375858 h 1958316"/>
              <a:gd name="connsiteX16-1325" fmla="*/ 807257 w 2103393"/>
              <a:gd name="connsiteY16-1326" fmla="*/ 611470 h 1958316"/>
              <a:gd name="connsiteX17-1327" fmla="*/ 969942 w 2103393"/>
              <a:gd name="connsiteY17-1328" fmla="*/ 499274 h 1958316"/>
              <a:gd name="connsiteX18-1329" fmla="*/ 947503 w 2103393"/>
              <a:gd name="connsiteY18-1330" fmla="*/ 0 h 1958316"/>
              <a:gd name="connsiteX0-1331" fmla="*/ 947503 w 2103393"/>
              <a:gd name="connsiteY0-1332" fmla="*/ 0 h 1958316"/>
              <a:gd name="connsiteX1-1333" fmla="*/ 947503 w 2103393"/>
              <a:gd name="connsiteY1-1334" fmla="*/ 0 h 1958316"/>
              <a:gd name="connsiteX2-1335" fmla="*/ 1183115 w 2103393"/>
              <a:gd name="connsiteY2-1336" fmla="*/ 5610 h 1958316"/>
              <a:gd name="connsiteX3-1337" fmla="*/ 1177505 w 2103393"/>
              <a:gd name="connsiteY3-1338" fmla="*/ 493664 h 1958316"/>
              <a:gd name="connsiteX4-1339" fmla="*/ 1312141 w 2103393"/>
              <a:gd name="connsiteY4-1340" fmla="*/ 572201 h 1958316"/>
              <a:gd name="connsiteX5-1341" fmla="*/ 1508484 w 2103393"/>
              <a:gd name="connsiteY5-1342" fmla="*/ 375858 h 1958316"/>
              <a:gd name="connsiteX6-1343" fmla="*/ 2058246 w 2103393"/>
              <a:gd name="connsiteY6-1344" fmla="*/ 1924167 h 1958316"/>
              <a:gd name="connsiteX7-1345" fmla="*/ 1211163 w 2103393"/>
              <a:gd name="connsiteY7-1346" fmla="*/ 1486600 h 1958316"/>
              <a:gd name="connsiteX8-1347" fmla="*/ 1194335 w 2103393"/>
              <a:gd name="connsiteY8-1348" fmla="*/ 1144403 h 1958316"/>
              <a:gd name="connsiteX9-1349" fmla="*/ 1244823 w 2103393"/>
              <a:gd name="connsiteY9-1350" fmla="*/ 757325 h 1958316"/>
              <a:gd name="connsiteX10-1351" fmla="*/ 1076528 w 2103393"/>
              <a:gd name="connsiteY10-1352" fmla="*/ 611470 h 1958316"/>
              <a:gd name="connsiteX11-1353" fmla="*/ 885795 w 2103393"/>
              <a:gd name="connsiteY11-1354" fmla="*/ 751715 h 1958316"/>
              <a:gd name="connsiteX12-1355" fmla="*/ 897014 w 2103393"/>
              <a:gd name="connsiteY12-1356" fmla="*/ 1161232 h 1958316"/>
              <a:gd name="connsiteX13-1357" fmla="*/ 930674 w 2103393"/>
              <a:gd name="connsiteY13-1358" fmla="*/ 1480991 h 1958316"/>
              <a:gd name="connsiteX14-1359" fmla="*/ 89201 w 2103393"/>
              <a:gd name="connsiteY14-1360" fmla="*/ 1952216 h 1958316"/>
              <a:gd name="connsiteX15-1361" fmla="*/ 577255 w 2103393"/>
              <a:gd name="connsiteY15-1362" fmla="*/ 375858 h 1958316"/>
              <a:gd name="connsiteX16-1363" fmla="*/ 807257 w 2103393"/>
              <a:gd name="connsiteY16-1364" fmla="*/ 611470 h 1958316"/>
              <a:gd name="connsiteX17-1365" fmla="*/ 969942 w 2103393"/>
              <a:gd name="connsiteY17-1366" fmla="*/ 499274 h 1958316"/>
              <a:gd name="connsiteX18-1367" fmla="*/ 947503 w 2103393"/>
              <a:gd name="connsiteY18-1368" fmla="*/ 0 h 1958316"/>
              <a:gd name="connsiteX0-1369" fmla="*/ 947503 w 2103393"/>
              <a:gd name="connsiteY0-1370" fmla="*/ 0 h 1958316"/>
              <a:gd name="connsiteX1-1371" fmla="*/ 947503 w 2103393"/>
              <a:gd name="connsiteY1-1372" fmla="*/ 0 h 1958316"/>
              <a:gd name="connsiteX2-1373" fmla="*/ 1183115 w 2103393"/>
              <a:gd name="connsiteY2-1374" fmla="*/ 5610 h 1958316"/>
              <a:gd name="connsiteX3-1375" fmla="*/ 1177505 w 2103393"/>
              <a:gd name="connsiteY3-1376" fmla="*/ 493664 h 1958316"/>
              <a:gd name="connsiteX4-1377" fmla="*/ 1312141 w 2103393"/>
              <a:gd name="connsiteY4-1378" fmla="*/ 572201 h 1958316"/>
              <a:gd name="connsiteX5-1379" fmla="*/ 1508484 w 2103393"/>
              <a:gd name="connsiteY5-1380" fmla="*/ 375858 h 1958316"/>
              <a:gd name="connsiteX6-1381" fmla="*/ 2058246 w 2103393"/>
              <a:gd name="connsiteY6-1382" fmla="*/ 1924167 h 1958316"/>
              <a:gd name="connsiteX7-1383" fmla="*/ 1211163 w 2103393"/>
              <a:gd name="connsiteY7-1384" fmla="*/ 1486600 h 1958316"/>
              <a:gd name="connsiteX8-1385" fmla="*/ 1194335 w 2103393"/>
              <a:gd name="connsiteY8-1386" fmla="*/ 1144403 h 1958316"/>
              <a:gd name="connsiteX9-1387" fmla="*/ 1244823 w 2103393"/>
              <a:gd name="connsiteY9-1388" fmla="*/ 757325 h 1958316"/>
              <a:gd name="connsiteX10-1389" fmla="*/ 1076528 w 2103393"/>
              <a:gd name="connsiteY10-1390" fmla="*/ 611470 h 1958316"/>
              <a:gd name="connsiteX11-1391" fmla="*/ 885795 w 2103393"/>
              <a:gd name="connsiteY11-1392" fmla="*/ 751715 h 1958316"/>
              <a:gd name="connsiteX12-1393" fmla="*/ 897014 w 2103393"/>
              <a:gd name="connsiteY12-1394" fmla="*/ 1161232 h 1958316"/>
              <a:gd name="connsiteX13-1395" fmla="*/ 930674 w 2103393"/>
              <a:gd name="connsiteY13-1396" fmla="*/ 1480991 h 1958316"/>
              <a:gd name="connsiteX14-1397" fmla="*/ 89201 w 2103393"/>
              <a:gd name="connsiteY14-1398" fmla="*/ 1952216 h 1958316"/>
              <a:gd name="connsiteX15-1399" fmla="*/ 577255 w 2103393"/>
              <a:gd name="connsiteY15-1400" fmla="*/ 375858 h 1958316"/>
              <a:gd name="connsiteX16-1401" fmla="*/ 807257 w 2103393"/>
              <a:gd name="connsiteY16-1402" fmla="*/ 611470 h 1958316"/>
              <a:gd name="connsiteX17-1403" fmla="*/ 969942 w 2103393"/>
              <a:gd name="connsiteY17-1404" fmla="*/ 499274 h 1958316"/>
              <a:gd name="connsiteX18-1405" fmla="*/ 947503 w 2103393"/>
              <a:gd name="connsiteY18-1406" fmla="*/ 0 h 1958316"/>
              <a:gd name="connsiteX0-1407" fmla="*/ 947503 w 2103393"/>
              <a:gd name="connsiteY0-1408" fmla="*/ 0 h 1958316"/>
              <a:gd name="connsiteX1-1409" fmla="*/ 947503 w 2103393"/>
              <a:gd name="connsiteY1-1410" fmla="*/ 0 h 1958316"/>
              <a:gd name="connsiteX2-1411" fmla="*/ 1183115 w 2103393"/>
              <a:gd name="connsiteY2-1412" fmla="*/ 5610 h 1958316"/>
              <a:gd name="connsiteX3-1413" fmla="*/ 1177505 w 2103393"/>
              <a:gd name="connsiteY3-1414" fmla="*/ 493664 h 1958316"/>
              <a:gd name="connsiteX4-1415" fmla="*/ 1312141 w 2103393"/>
              <a:gd name="connsiteY4-1416" fmla="*/ 572201 h 1958316"/>
              <a:gd name="connsiteX5-1417" fmla="*/ 1508484 w 2103393"/>
              <a:gd name="connsiteY5-1418" fmla="*/ 375858 h 1958316"/>
              <a:gd name="connsiteX6-1419" fmla="*/ 2058246 w 2103393"/>
              <a:gd name="connsiteY6-1420" fmla="*/ 1924167 h 1958316"/>
              <a:gd name="connsiteX7-1421" fmla="*/ 1211163 w 2103393"/>
              <a:gd name="connsiteY7-1422" fmla="*/ 1486600 h 1958316"/>
              <a:gd name="connsiteX8-1423" fmla="*/ 1194335 w 2103393"/>
              <a:gd name="connsiteY8-1424" fmla="*/ 1144403 h 1958316"/>
              <a:gd name="connsiteX9-1425" fmla="*/ 1244823 w 2103393"/>
              <a:gd name="connsiteY9-1426" fmla="*/ 757325 h 1958316"/>
              <a:gd name="connsiteX10-1427" fmla="*/ 1076528 w 2103393"/>
              <a:gd name="connsiteY10-1428" fmla="*/ 611470 h 1958316"/>
              <a:gd name="connsiteX11-1429" fmla="*/ 885795 w 2103393"/>
              <a:gd name="connsiteY11-1430" fmla="*/ 751715 h 1958316"/>
              <a:gd name="connsiteX12-1431" fmla="*/ 897014 w 2103393"/>
              <a:gd name="connsiteY12-1432" fmla="*/ 1161232 h 1958316"/>
              <a:gd name="connsiteX13-1433" fmla="*/ 891405 w 2103393"/>
              <a:gd name="connsiteY13-1434" fmla="*/ 1509040 h 1958316"/>
              <a:gd name="connsiteX14-1435" fmla="*/ 89201 w 2103393"/>
              <a:gd name="connsiteY14-1436" fmla="*/ 1952216 h 1958316"/>
              <a:gd name="connsiteX15-1437" fmla="*/ 577255 w 2103393"/>
              <a:gd name="connsiteY15-1438" fmla="*/ 375858 h 1958316"/>
              <a:gd name="connsiteX16-1439" fmla="*/ 807257 w 2103393"/>
              <a:gd name="connsiteY16-1440" fmla="*/ 611470 h 1958316"/>
              <a:gd name="connsiteX17-1441" fmla="*/ 969942 w 2103393"/>
              <a:gd name="connsiteY17-1442" fmla="*/ 499274 h 1958316"/>
              <a:gd name="connsiteX18-1443" fmla="*/ 947503 w 2103393"/>
              <a:gd name="connsiteY18-1444" fmla="*/ 0 h 1958316"/>
              <a:gd name="connsiteX0-1445" fmla="*/ 947503 w 2103393"/>
              <a:gd name="connsiteY0-1446" fmla="*/ 0 h 1958316"/>
              <a:gd name="connsiteX1-1447" fmla="*/ 947503 w 2103393"/>
              <a:gd name="connsiteY1-1448" fmla="*/ 0 h 1958316"/>
              <a:gd name="connsiteX2-1449" fmla="*/ 1183115 w 2103393"/>
              <a:gd name="connsiteY2-1450" fmla="*/ 5610 h 1958316"/>
              <a:gd name="connsiteX3-1451" fmla="*/ 1177505 w 2103393"/>
              <a:gd name="connsiteY3-1452" fmla="*/ 493664 h 1958316"/>
              <a:gd name="connsiteX4-1453" fmla="*/ 1312141 w 2103393"/>
              <a:gd name="connsiteY4-1454" fmla="*/ 572201 h 1958316"/>
              <a:gd name="connsiteX5-1455" fmla="*/ 1508484 w 2103393"/>
              <a:gd name="connsiteY5-1456" fmla="*/ 375858 h 1958316"/>
              <a:gd name="connsiteX6-1457" fmla="*/ 2058246 w 2103393"/>
              <a:gd name="connsiteY6-1458" fmla="*/ 1924167 h 1958316"/>
              <a:gd name="connsiteX7-1459" fmla="*/ 1211163 w 2103393"/>
              <a:gd name="connsiteY7-1460" fmla="*/ 1486600 h 1958316"/>
              <a:gd name="connsiteX8-1461" fmla="*/ 1194335 w 2103393"/>
              <a:gd name="connsiteY8-1462" fmla="*/ 1144403 h 1958316"/>
              <a:gd name="connsiteX9-1463" fmla="*/ 1244823 w 2103393"/>
              <a:gd name="connsiteY9-1464" fmla="*/ 757325 h 1958316"/>
              <a:gd name="connsiteX10-1465" fmla="*/ 1076528 w 2103393"/>
              <a:gd name="connsiteY10-1466" fmla="*/ 611470 h 1958316"/>
              <a:gd name="connsiteX11-1467" fmla="*/ 885795 w 2103393"/>
              <a:gd name="connsiteY11-1468" fmla="*/ 751715 h 1958316"/>
              <a:gd name="connsiteX12-1469" fmla="*/ 897014 w 2103393"/>
              <a:gd name="connsiteY12-1470" fmla="*/ 1161232 h 1958316"/>
              <a:gd name="connsiteX13-1471" fmla="*/ 891405 w 2103393"/>
              <a:gd name="connsiteY13-1472" fmla="*/ 1509040 h 1958316"/>
              <a:gd name="connsiteX14-1473" fmla="*/ 89201 w 2103393"/>
              <a:gd name="connsiteY14-1474" fmla="*/ 1952216 h 1958316"/>
              <a:gd name="connsiteX15-1475" fmla="*/ 577255 w 2103393"/>
              <a:gd name="connsiteY15-1476" fmla="*/ 375858 h 1958316"/>
              <a:gd name="connsiteX16-1477" fmla="*/ 807257 w 2103393"/>
              <a:gd name="connsiteY16-1478" fmla="*/ 611470 h 1958316"/>
              <a:gd name="connsiteX17-1479" fmla="*/ 969942 w 2103393"/>
              <a:gd name="connsiteY17-1480" fmla="*/ 499274 h 1958316"/>
              <a:gd name="connsiteX18-1481" fmla="*/ 947503 w 2103393"/>
              <a:gd name="connsiteY18-1482" fmla="*/ 0 h 1958316"/>
              <a:gd name="connsiteX0-1483" fmla="*/ 947503 w 2103393"/>
              <a:gd name="connsiteY0-1484" fmla="*/ 0 h 1958316"/>
              <a:gd name="connsiteX1-1485" fmla="*/ 947503 w 2103393"/>
              <a:gd name="connsiteY1-1486" fmla="*/ 0 h 1958316"/>
              <a:gd name="connsiteX2-1487" fmla="*/ 1183115 w 2103393"/>
              <a:gd name="connsiteY2-1488" fmla="*/ 5610 h 1958316"/>
              <a:gd name="connsiteX3-1489" fmla="*/ 1177505 w 2103393"/>
              <a:gd name="connsiteY3-1490" fmla="*/ 493664 h 1958316"/>
              <a:gd name="connsiteX4-1491" fmla="*/ 1312141 w 2103393"/>
              <a:gd name="connsiteY4-1492" fmla="*/ 572201 h 1958316"/>
              <a:gd name="connsiteX5-1493" fmla="*/ 1508484 w 2103393"/>
              <a:gd name="connsiteY5-1494" fmla="*/ 375858 h 1958316"/>
              <a:gd name="connsiteX6-1495" fmla="*/ 2058246 w 2103393"/>
              <a:gd name="connsiteY6-1496" fmla="*/ 1924167 h 1958316"/>
              <a:gd name="connsiteX7-1497" fmla="*/ 1211163 w 2103393"/>
              <a:gd name="connsiteY7-1498" fmla="*/ 1486600 h 1958316"/>
              <a:gd name="connsiteX8-1499" fmla="*/ 1194335 w 2103393"/>
              <a:gd name="connsiteY8-1500" fmla="*/ 1144403 h 1958316"/>
              <a:gd name="connsiteX9-1501" fmla="*/ 1244823 w 2103393"/>
              <a:gd name="connsiteY9-1502" fmla="*/ 757325 h 1958316"/>
              <a:gd name="connsiteX10-1503" fmla="*/ 1076528 w 2103393"/>
              <a:gd name="connsiteY10-1504" fmla="*/ 611470 h 1958316"/>
              <a:gd name="connsiteX11-1505" fmla="*/ 885795 w 2103393"/>
              <a:gd name="connsiteY11-1506" fmla="*/ 751715 h 1958316"/>
              <a:gd name="connsiteX12-1507" fmla="*/ 897014 w 2103393"/>
              <a:gd name="connsiteY12-1508" fmla="*/ 1161232 h 1958316"/>
              <a:gd name="connsiteX13-1509" fmla="*/ 891405 w 2103393"/>
              <a:gd name="connsiteY13-1510" fmla="*/ 1509040 h 1958316"/>
              <a:gd name="connsiteX14-1511" fmla="*/ 89201 w 2103393"/>
              <a:gd name="connsiteY14-1512" fmla="*/ 1952216 h 1958316"/>
              <a:gd name="connsiteX15-1513" fmla="*/ 577255 w 2103393"/>
              <a:gd name="connsiteY15-1514" fmla="*/ 375858 h 1958316"/>
              <a:gd name="connsiteX16-1515" fmla="*/ 807257 w 2103393"/>
              <a:gd name="connsiteY16-1516" fmla="*/ 611470 h 1958316"/>
              <a:gd name="connsiteX17-1517" fmla="*/ 969942 w 2103393"/>
              <a:gd name="connsiteY17-1518" fmla="*/ 499274 h 1958316"/>
              <a:gd name="connsiteX18-1519" fmla="*/ 947503 w 2103393"/>
              <a:gd name="connsiteY18-1520" fmla="*/ 0 h 1958316"/>
              <a:gd name="connsiteX0-1521" fmla="*/ 947503 w 2103393"/>
              <a:gd name="connsiteY0-1522" fmla="*/ 0 h 1958316"/>
              <a:gd name="connsiteX1-1523" fmla="*/ 947503 w 2103393"/>
              <a:gd name="connsiteY1-1524" fmla="*/ 0 h 1958316"/>
              <a:gd name="connsiteX2-1525" fmla="*/ 1183115 w 2103393"/>
              <a:gd name="connsiteY2-1526" fmla="*/ 5610 h 1958316"/>
              <a:gd name="connsiteX3-1527" fmla="*/ 1177505 w 2103393"/>
              <a:gd name="connsiteY3-1528" fmla="*/ 493664 h 1958316"/>
              <a:gd name="connsiteX4-1529" fmla="*/ 1312141 w 2103393"/>
              <a:gd name="connsiteY4-1530" fmla="*/ 572201 h 1958316"/>
              <a:gd name="connsiteX5-1531" fmla="*/ 1508484 w 2103393"/>
              <a:gd name="connsiteY5-1532" fmla="*/ 375858 h 1958316"/>
              <a:gd name="connsiteX6-1533" fmla="*/ 2058246 w 2103393"/>
              <a:gd name="connsiteY6-1534" fmla="*/ 1924167 h 1958316"/>
              <a:gd name="connsiteX7-1535" fmla="*/ 1211163 w 2103393"/>
              <a:gd name="connsiteY7-1536" fmla="*/ 1486600 h 1958316"/>
              <a:gd name="connsiteX8-1537" fmla="*/ 1194335 w 2103393"/>
              <a:gd name="connsiteY8-1538" fmla="*/ 1144403 h 1958316"/>
              <a:gd name="connsiteX9-1539" fmla="*/ 1244823 w 2103393"/>
              <a:gd name="connsiteY9-1540" fmla="*/ 757325 h 1958316"/>
              <a:gd name="connsiteX10-1541" fmla="*/ 1076528 w 2103393"/>
              <a:gd name="connsiteY10-1542" fmla="*/ 611470 h 1958316"/>
              <a:gd name="connsiteX11-1543" fmla="*/ 885795 w 2103393"/>
              <a:gd name="connsiteY11-1544" fmla="*/ 751715 h 1958316"/>
              <a:gd name="connsiteX12-1545" fmla="*/ 897014 w 2103393"/>
              <a:gd name="connsiteY12-1546" fmla="*/ 1161232 h 1958316"/>
              <a:gd name="connsiteX13-1547" fmla="*/ 891405 w 2103393"/>
              <a:gd name="connsiteY13-1548" fmla="*/ 1509040 h 1958316"/>
              <a:gd name="connsiteX14-1549" fmla="*/ 89201 w 2103393"/>
              <a:gd name="connsiteY14-1550" fmla="*/ 1952216 h 1958316"/>
              <a:gd name="connsiteX15-1551" fmla="*/ 577255 w 2103393"/>
              <a:gd name="connsiteY15-1552" fmla="*/ 375858 h 1958316"/>
              <a:gd name="connsiteX16-1553" fmla="*/ 807257 w 2103393"/>
              <a:gd name="connsiteY16-1554" fmla="*/ 611470 h 1958316"/>
              <a:gd name="connsiteX17-1555" fmla="*/ 969942 w 2103393"/>
              <a:gd name="connsiteY17-1556" fmla="*/ 499274 h 1958316"/>
              <a:gd name="connsiteX18-1557" fmla="*/ 947503 w 2103393"/>
              <a:gd name="connsiteY18-1558" fmla="*/ 0 h 1958316"/>
              <a:gd name="connsiteX0-1559" fmla="*/ 947503 w 2103393"/>
              <a:gd name="connsiteY0-1560" fmla="*/ 0 h 1958316"/>
              <a:gd name="connsiteX1-1561" fmla="*/ 947503 w 2103393"/>
              <a:gd name="connsiteY1-1562" fmla="*/ 0 h 1958316"/>
              <a:gd name="connsiteX2-1563" fmla="*/ 1183115 w 2103393"/>
              <a:gd name="connsiteY2-1564" fmla="*/ 5610 h 1958316"/>
              <a:gd name="connsiteX3-1565" fmla="*/ 1177505 w 2103393"/>
              <a:gd name="connsiteY3-1566" fmla="*/ 493664 h 1958316"/>
              <a:gd name="connsiteX4-1567" fmla="*/ 1312141 w 2103393"/>
              <a:gd name="connsiteY4-1568" fmla="*/ 572201 h 1958316"/>
              <a:gd name="connsiteX5-1569" fmla="*/ 1508484 w 2103393"/>
              <a:gd name="connsiteY5-1570" fmla="*/ 375858 h 1958316"/>
              <a:gd name="connsiteX6-1571" fmla="*/ 2058246 w 2103393"/>
              <a:gd name="connsiteY6-1572" fmla="*/ 1924167 h 1958316"/>
              <a:gd name="connsiteX7-1573" fmla="*/ 1211163 w 2103393"/>
              <a:gd name="connsiteY7-1574" fmla="*/ 1486600 h 1958316"/>
              <a:gd name="connsiteX8-1575" fmla="*/ 1194335 w 2103393"/>
              <a:gd name="connsiteY8-1576" fmla="*/ 1144403 h 1958316"/>
              <a:gd name="connsiteX9-1577" fmla="*/ 1244823 w 2103393"/>
              <a:gd name="connsiteY9-1578" fmla="*/ 757325 h 1958316"/>
              <a:gd name="connsiteX10-1579" fmla="*/ 1076528 w 2103393"/>
              <a:gd name="connsiteY10-1580" fmla="*/ 611470 h 1958316"/>
              <a:gd name="connsiteX11-1581" fmla="*/ 885795 w 2103393"/>
              <a:gd name="connsiteY11-1582" fmla="*/ 751715 h 1958316"/>
              <a:gd name="connsiteX12-1583" fmla="*/ 897014 w 2103393"/>
              <a:gd name="connsiteY12-1584" fmla="*/ 1161232 h 1958316"/>
              <a:gd name="connsiteX13-1585" fmla="*/ 891405 w 2103393"/>
              <a:gd name="connsiteY13-1586" fmla="*/ 1509040 h 1958316"/>
              <a:gd name="connsiteX14-1587" fmla="*/ 89201 w 2103393"/>
              <a:gd name="connsiteY14-1588" fmla="*/ 1952216 h 1958316"/>
              <a:gd name="connsiteX15-1589" fmla="*/ 577255 w 2103393"/>
              <a:gd name="connsiteY15-1590" fmla="*/ 375858 h 1958316"/>
              <a:gd name="connsiteX16-1591" fmla="*/ 807257 w 2103393"/>
              <a:gd name="connsiteY16-1592" fmla="*/ 611470 h 1958316"/>
              <a:gd name="connsiteX17-1593" fmla="*/ 969942 w 2103393"/>
              <a:gd name="connsiteY17-1594" fmla="*/ 499274 h 1958316"/>
              <a:gd name="connsiteX18-1595" fmla="*/ 947503 w 2103393"/>
              <a:gd name="connsiteY18-1596" fmla="*/ 0 h 1958316"/>
              <a:gd name="connsiteX0-1597" fmla="*/ 947503 w 2103393"/>
              <a:gd name="connsiteY0-1598" fmla="*/ 0 h 1958316"/>
              <a:gd name="connsiteX1-1599" fmla="*/ 947503 w 2103393"/>
              <a:gd name="connsiteY1-1600" fmla="*/ 0 h 1958316"/>
              <a:gd name="connsiteX2-1601" fmla="*/ 1183115 w 2103393"/>
              <a:gd name="connsiteY2-1602" fmla="*/ 5610 h 1958316"/>
              <a:gd name="connsiteX3-1603" fmla="*/ 1177505 w 2103393"/>
              <a:gd name="connsiteY3-1604" fmla="*/ 493664 h 1958316"/>
              <a:gd name="connsiteX4-1605" fmla="*/ 1312141 w 2103393"/>
              <a:gd name="connsiteY4-1606" fmla="*/ 572201 h 1958316"/>
              <a:gd name="connsiteX5-1607" fmla="*/ 1508484 w 2103393"/>
              <a:gd name="connsiteY5-1608" fmla="*/ 375858 h 1958316"/>
              <a:gd name="connsiteX6-1609" fmla="*/ 2058246 w 2103393"/>
              <a:gd name="connsiteY6-1610" fmla="*/ 1924167 h 1958316"/>
              <a:gd name="connsiteX7-1611" fmla="*/ 1211163 w 2103393"/>
              <a:gd name="connsiteY7-1612" fmla="*/ 1486600 h 1958316"/>
              <a:gd name="connsiteX8-1613" fmla="*/ 1194335 w 2103393"/>
              <a:gd name="connsiteY8-1614" fmla="*/ 1144403 h 1958316"/>
              <a:gd name="connsiteX9-1615" fmla="*/ 1244823 w 2103393"/>
              <a:gd name="connsiteY9-1616" fmla="*/ 757325 h 1958316"/>
              <a:gd name="connsiteX10-1617" fmla="*/ 1076528 w 2103393"/>
              <a:gd name="connsiteY10-1618" fmla="*/ 611470 h 1958316"/>
              <a:gd name="connsiteX11-1619" fmla="*/ 885795 w 2103393"/>
              <a:gd name="connsiteY11-1620" fmla="*/ 751715 h 1958316"/>
              <a:gd name="connsiteX12-1621" fmla="*/ 897014 w 2103393"/>
              <a:gd name="connsiteY12-1622" fmla="*/ 1161232 h 1958316"/>
              <a:gd name="connsiteX13-1623" fmla="*/ 891405 w 2103393"/>
              <a:gd name="connsiteY13-1624" fmla="*/ 1509040 h 1958316"/>
              <a:gd name="connsiteX14-1625" fmla="*/ 89201 w 2103393"/>
              <a:gd name="connsiteY14-1626" fmla="*/ 1952216 h 1958316"/>
              <a:gd name="connsiteX15-1627" fmla="*/ 577255 w 2103393"/>
              <a:gd name="connsiteY15-1628" fmla="*/ 375858 h 1958316"/>
              <a:gd name="connsiteX16-1629" fmla="*/ 807257 w 2103393"/>
              <a:gd name="connsiteY16-1630" fmla="*/ 611470 h 1958316"/>
              <a:gd name="connsiteX17-1631" fmla="*/ 969942 w 2103393"/>
              <a:gd name="connsiteY17-1632" fmla="*/ 499274 h 1958316"/>
              <a:gd name="connsiteX18-1633" fmla="*/ 947503 w 2103393"/>
              <a:gd name="connsiteY18-1634" fmla="*/ 0 h 1958316"/>
              <a:gd name="connsiteX0-1635" fmla="*/ 947503 w 2103393"/>
              <a:gd name="connsiteY0-1636" fmla="*/ 0 h 1958316"/>
              <a:gd name="connsiteX1-1637" fmla="*/ 947503 w 2103393"/>
              <a:gd name="connsiteY1-1638" fmla="*/ 0 h 1958316"/>
              <a:gd name="connsiteX2-1639" fmla="*/ 1183115 w 2103393"/>
              <a:gd name="connsiteY2-1640" fmla="*/ 5610 h 1958316"/>
              <a:gd name="connsiteX3-1641" fmla="*/ 1177505 w 2103393"/>
              <a:gd name="connsiteY3-1642" fmla="*/ 493664 h 1958316"/>
              <a:gd name="connsiteX4-1643" fmla="*/ 1312141 w 2103393"/>
              <a:gd name="connsiteY4-1644" fmla="*/ 572201 h 1958316"/>
              <a:gd name="connsiteX5-1645" fmla="*/ 1508484 w 2103393"/>
              <a:gd name="connsiteY5-1646" fmla="*/ 375858 h 1958316"/>
              <a:gd name="connsiteX6-1647" fmla="*/ 2058246 w 2103393"/>
              <a:gd name="connsiteY6-1648" fmla="*/ 1924167 h 1958316"/>
              <a:gd name="connsiteX7-1649" fmla="*/ 1211163 w 2103393"/>
              <a:gd name="connsiteY7-1650" fmla="*/ 1486600 h 1958316"/>
              <a:gd name="connsiteX8-1651" fmla="*/ 1194335 w 2103393"/>
              <a:gd name="connsiteY8-1652" fmla="*/ 1144403 h 1958316"/>
              <a:gd name="connsiteX9-1653" fmla="*/ 1244823 w 2103393"/>
              <a:gd name="connsiteY9-1654" fmla="*/ 757325 h 1958316"/>
              <a:gd name="connsiteX10-1655" fmla="*/ 1076528 w 2103393"/>
              <a:gd name="connsiteY10-1656" fmla="*/ 611470 h 1958316"/>
              <a:gd name="connsiteX11-1657" fmla="*/ 885795 w 2103393"/>
              <a:gd name="connsiteY11-1658" fmla="*/ 751715 h 1958316"/>
              <a:gd name="connsiteX12-1659" fmla="*/ 897014 w 2103393"/>
              <a:gd name="connsiteY12-1660" fmla="*/ 1161232 h 1958316"/>
              <a:gd name="connsiteX13-1661" fmla="*/ 891405 w 2103393"/>
              <a:gd name="connsiteY13-1662" fmla="*/ 1509040 h 1958316"/>
              <a:gd name="connsiteX14-1663" fmla="*/ 89201 w 2103393"/>
              <a:gd name="connsiteY14-1664" fmla="*/ 1952216 h 1958316"/>
              <a:gd name="connsiteX15-1665" fmla="*/ 577255 w 2103393"/>
              <a:gd name="connsiteY15-1666" fmla="*/ 375858 h 1958316"/>
              <a:gd name="connsiteX16-1667" fmla="*/ 807257 w 2103393"/>
              <a:gd name="connsiteY16-1668" fmla="*/ 611470 h 1958316"/>
              <a:gd name="connsiteX17-1669" fmla="*/ 969942 w 2103393"/>
              <a:gd name="connsiteY17-1670" fmla="*/ 499274 h 1958316"/>
              <a:gd name="connsiteX18-1671" fmla="*/ 947503 w 2103393"/>
              <a:gd name="connsiteY18-1672" fmla="*/ 0 h 1958316"/>
              <a:gd name="connsiteX0-1673" fmla="*/ 947503 w 2103393"/>
              <a:gd name="connsiteY0-1674" fmla="*/ 0 h 1958316"/>
              <a:gd name="connsiteX1-1675" fmla="*/ 947503 w 2103393"/>
              <a:gd name="connsiteY1-1676" fmla="*/ 0 h 1958316"/>
              <a:gd name="connsiteX2-1677" fmla="*/ 1183115 w 2103393"/>
              <a:gd name="connsiteY2-1678" fmla="*/ 5610 h 1958316"/>
              <a:gd name="connsiteX3-1679" fmla="*/ 1177505 w 2103393"/>
              <a:gd name="connsiteY3-1680" fmla="*/ 493664 h 1958316"/>
              <a:gd name="connsiteX4-1681" fmla="*/ 1312141 w 2103393"/>
              <a:gd name="connsiteY4-1682" fmla="*/ 572201 h 1958316"/>
              <a:gd name="connsiteX5-1683" fmla="*/ 1508484 w 2103393"/>
              <a:gd name="connsiteY5-1684" fmla="*/ 375858 h 1958316"/>
              <a:gd name="connsiteX6-1685" fmla="*/ 2058246 w 2103393"/>
              <a:gd name="connsiteY6-1686" fmla="*/ 1924167 h 1958316"/>
              <a:gd name="connsiteX7-1687" fmla="*/ 1211163 w 2103393"/>
              <a:gd name="connsiteY7-1688" fmla="*/ 1486600 h 1958316"/>
              <a:gd name="connsiteX8-1689" fmla="*/ 1194335 w 2103393"/>
              <a:gd name="connsiteY8-1690" fmla="*/ 1144403 h 1958316"/>
              <a:gd name="connsiteX9-1691" fmla="*/ 1244823 w 2103393"/>
              <a:gd name="connsiteY9-1692" fmla="*/ 757325 h 1958316"/>
              <a:gd name="connsiteX10-1693" fmla="*/ 1076528 w 2103393"/>
              <a:gd name="connsiteY10-1694" fmla="*/ 611470 h 1958316"/>
              <a:gd name="connsiteX11-1695" fmla="*/ 885795 w 2103393"/>
              <a:gd name="connsiteY11-1696" fmla="*/ 751715 h 1958316"/>
              <a:gd name="connsiteX12-1697" fmla="*/ 919453 w 2103393"/>
              <a:gd name="connsiteY12-1698" fmla="*/ 1189281 h 1958316"/>
              <a:gd name="connsiteX13-1699" fmla="*/ 891405 w 2103393"/>
              <a:gd name="connsiteY13-1700" fmla="*/ 1509040 h 1958316"/>
              <a:gd name="connsiteX14-1701" fmla="*/ 89201 w 2103393"/>
              <a:gd name="connsiteY14-1702" fmla="*/ 1952216 h 1958316"/>
              <a:gd name="connsiteX15-1703" fmla="*/ 577255 w 2103393"/>
              <a:gd name="connsiteY15-1704" fmla="*/ 375858 h 1958316"/>
              <a:gd name="connsiteX16-1705" fmla="*/ 807257 w 2103393"/>
              <a:gd name="connsiteY16-1706" fmla="*/ 611470 h 1958316"/>
              <a:gd name="connsiteX17-1707" fmla="*/ 969942 w 2103393"/>
              <a:gd name="connsiteY17-1708" fmla="*/ 499274 h 1958316"/>
              <a:gd name="connsiteX18-1709" fmla="*/ 947503 w 2103393"/>
              <a:gd name="connsiteY18-1710" fmla="*/ 0 h 1958316"/>
              <a:gd name="connsiteX0-1711" fmla="*/ 947503 w 2103393"/>
              <a:gd name="connsiteY0-1712" fmla="*/ 0 h 1958316"/>
              <a:gd name="connsiteX1-1713" fmla="*/ 947503 w 2103393"/>
              <a:gd name="connsiteY1-1714" fmla="*/ 0 h 1958316"/>
              <a:gd name="connsiteX2-1715" fmla="*/ 1183115 w 2103393"/>
              <a:gd name="connsiteY2-1716" fmla="*/ 5610 h 1958316"/>
              <a:gd name="connsiteX3-1717" fmla="*/ 1177505 w 2103393"/>
              <a:gd name="connsiteY3-1718" fmla="*/ 493664 h 1958316"/>
              <a:gd name="connsiteX4-1719" fmla="*/ 1312141 w 2103393"/>
              <a:gd name="connsiteY4-1720" fmla="*/ 572201 h 1958316"/>
              <a:gd name="connsiteX5-1721" fmla="*/ 1508484 w 2103393"/>
              <a:gd name="connsiteY5-1722" fmla="*/ 375858 h 1958316"/>
              <a:gd name="connsiteX6-1723" fmla="*/ 2058246 w 2103393"/>
              <a:gd name="connsiteY6-1724" fmla="*/ 1924167 h 1958316"/>
              <a:gd name="connsiteX7-1725" fmla="*/ 1211163 w 2103393"/>
              <a:gd name="connsiteY7-1726" fmla="*/ 1486600 h 1958316"/>
              <a:gd name="connsiteX8-1727" fmla="*/ 1194335 w 2103393"/>
              <a:gd name="connsiteY8-1728" fmla="*/ 1144403 h 1958316"/>
              <a:gd name="connsiteX9-1729" fmla="*/ 1244823 w 2103393"/>
              <a:gd name="connsiteY9-1730" fmla="*/ 757325 h 1958316"/>
              <a:gd name="connsiteX10-1731" fmla="*/ 1076528 w 2103393"/>
              <a:gd name="connsiteY10-1732" fmla="*/ 611470 h 1958316"/>
              <a:gd name="connsiteX11-1733" fmla="*/ 885795 w 2103393"/>
              <a:gd name="connsiteY11-1734" fmla="*/ 751715 h 1958316"/>
              <a:gd name="connsiteX12-1735" fmla="*/ 919453 w 2103393"/>
              <a:gd name="connsiteY12-1736" fmla="*/ 1189281 h 1958316"/>
              <a:gd name="connsiteX13-1737" fmla="*/ 891405 w 2103393"/>
              <a:gd name="connsiteY13-1738" fmla="*/ 1509040 h 1958316"/>
              <a:gd name="connsiteX14-1739" fmla="*/ 89201 w 2103393"/>
              <a:gd name="connsiteY14-1740" fmla="*/ 1952216 h 1958316"/>
              <a:gd name="connsiteX15-1741" fmla="*/ 577255 w 2103393"/>
              <a:gd name="connsiteY15-1742" fmla="*/ 375858 h 1958316"/>
              <a:gd name="connsiteX16-1743" fmla="*/ 807257 w 2103393"/>
              <a:gd name="connsiteY16-1744" fmla="*/ 611470 h 1958316"/>
              <a:gd name="connsiteX17-1745" fmla="*/ 969942 w 2103393"/>
              <a:gd name="connsiteY17-1746" fmla="*/ 499274 h 1958316"/>
              <a:gd name="connsiteX18-1747" fmla="*/ 947503 w 2103393"/>
              <a:gd name="connsiteY18-1748" fmla="*/ 0 h 1958316"/>
              <a:gd name="connsiteX0-1749" fmla="*/ 947503 w 2103393"/>
              <a:gd name="connsiteY0-1750" fmla="*/ 0 h 1958316"/>
              <a:gd name="connsiteX1-1751" fmla="*/ 947503 w 2103393"/>
              <a:gd name="connsiteY1-1752" fmla="*/ 0 h 1958316"/>
              <a:gd name="connsiteX2-1753" fmla="*/ 1183115 w 2103393"/>
              <a:gd name="connsiteY2-1754" fmla="*/ 5610 h 1958316"/>
              <a:gd name="connsiteX3-1755" fmla="*/ 1177505 w 2103393"/>
              <a:gd name="connsiteY3-1756" fmla="*/ 493664 h 1958316"/>
              <a:gd name="connsiteX4-1757" fmla="*/ 1312141 w 2103393"/>
              <a:gd name="connsiteY4-1758" fmla="*/ 572201 h 1958316"/>
              <a:gd name="connsiteX5-1759" fmla="*/ 1508484 w 2103393"/>
              <a:gd name="connsiteY5-1760" fmla="*/ 375858 h 1958316"/>
              <a:gd name="connsiteX6-1761" fmla="*/ 2058246 w 2103393"/>
              <a:gd name="connsiteY6-1762" fmla="*/ 1924167 h 1958316"/>
              <a:gd name="connsiteX7-1763" fmla="*/ 1211163 w 2103393"/>
              <a:gd name="connsiteY7-1764" fmla="*/ 1486600 h 1958316"/>
              <a:gd name="connsiteX8-1765" fmla="*/ 1194335 w 2103393"/>
              <a:gd name="connsiteY8-1766" fmla="*/ 1144403 h 1958316"/>
              <a:gd name="connsiteX9-1767" fmla="*/ 1244823 w 2103393"/>
              <a:gd name="connsiteY9-1768" fmla="*/ 757325 h 1958316"/>
              <a:gd name="connsiteX10-1769" fmla="*/ 1076528 w 2103393"/>
              <a:gd name="connsiteY10-1770" fmla="*/ 611470 h 1958316"/>
              <a:gd name="connsiteX11-1771" fmla="*/ 885795 w 2103393"/>
              <a:gd name="connsiteY11-1772" fmla="*/ 751715 h 1958316"/>
              <a:gd name="connsiteX12-1773" fmla="*/ 919453 w 2103393"/>
              <a:gd name="connsiteY12-1774" fmla="*/ 1189281 h 1958316"/>
              <a:gd name="connsiteX13-1775" fmla="*/ 891405 w 2103393"/>
              <a:gd name="connsiteY13-1776" fmla="*/ 1509040 h 1958316"/>
              <a:gd name="connsiteX14-1777" fmla="*/ 89201 w 2103393"/>
              <a:gd name="connsiteY14-1778" fmla="*/ 1952216 h 1958316"/>
              <a:gd name="connsiteX15-1779" fmla="*/ 577255 w 2103393"/>
              <a:gd name="connsiteY15-1780" fmla="*/ 375858 h 1958316"/>
              <a:gd name="connsiteX16-1781" fmla="*/ 807257 w 2103393"/>
              <a:gd name="connsiteY16-1782" fmla="*/ 611470 h 1958316"/>
              <a:gd name="connsiteX17-1783" fmla="*/ 969942 w 2103393"/>
              <a:gd name="connsiteY17-1784" fmla="*/ 499274 h 1958316"/>
              <a:gd name="connsiteX18-1785" fmla="*/ 947503 w 2103393"/>
              <a:gd name="connsiteY18-1786" fmla="*/ 0 h 1958316"/>
              <a:gd name="connsiteX0-1787" fmla="*/ 947503 w 2103393"/>
              <a:gd name="connsiteY0-1788" fmla="*/ 0 h 1958316"/>
              <a:gd name="connsiteX1-1789" fmla="*/ 947503 w 2103393"/>
              <a:gd name="connsiteY1-1790" fmla="*/ 0 h 1958316"/>
              <a:gd name="connsiteX2-1791" fmla="*/ 1183115 w 2103393"/>
              <a:gd name="connsiteY2-1792" fmla="*/ 5610 h 1958316"/>
              <a:gd name="connsiteX3-1793" fmla="*/ 1177505 w 2103393"/>
              <a:gd name="connsiteY3-1794" fmla="*/ 493664 h 1958316"/>
              <a:gd name="connsiteX4-1795" fmla="*/ 1312141 w 2103393"/>
              <a:gd name="connsiteY4-1796" fmla="*/ 572201 h 1958316"/>
              <a:gd name="connsiteX5-1797" fmla="*/ 1508484 w 2103393"/>
              <a:gd name="connsiteY5-1798" fmla="*/ 375858 h 1958316"/>
              <a:gd name="connsiteX6-1799" fmla="*/ 2058246 w 2103393"/>
              <a:gd name="connsiteY6-1800" fmla="*/ 1924167 h 1958316"/>
              <a:gd name="connsiteX7-1801" fmla="*/ 1211163 w 2103393"/>
              <a:gd name="connsiteY7-1802" fmla="*/ 1486600 h 1958316"/>
              <a:gd name="connsiteX8-1803" fmla="*/ 1227994 w 2103393"/>
              <a:gd name="connsiteY8-1804" fmla="*/ 1194891 h 1958316"/>
              <a:gd name="connsiteX9-1805" fmla="*/ 1244823 w 2103393"/>
              <a:gd name="connsiteY9-1806" fmla="*/ 757325 h 1958316"/>
              <a:gd name="connsiteX10-1807" fmla="*/ 1076528 w 2103393"/>
              <a:gd name="connsiteY10-1808" fmla="*/ 611470 h 1958316"/>
              <a:gd name="connsiteX11-1809" fmla="*/ 885795 w 2103393"/>
              <a:gd name="connsiteY11-1810" fmla="*/ 751715 h 1958316"/>
              <a:gd name="connsiteX12-1811" fmla="*/ 919453 w 2103393"/>
              <a:gd name="connsiteY12-1812" fmla="*/ 1189281 h 1958316"/>
              <a:gd name="connsiteX13-1813" fmla="*/ 891405 w 2103393"/>
              <a:gd name="connsiteY13-1814" fmla="*/ 1509040 h 1958316"/>
              <a:gd name="connsiteX14-1815" fmla="*/ 89201 w 2103393"/>
              <a:gd name="connsiteY14-1816" fmla="*/ 1952216 h 1958316"/>
              <a:gd name="connsiteX15-1817" fmla="*/ 577255 w 2103393"/>
              <a:gd name="connsiteY15-1818" fmla="*/ 375858 h 1958316"/>
              <a:gd name="connsiteX16-1819" fmla="*/ 807257 w 2103393"/>
              <a:gd name="connsiteY16-1820" fmla="*/ 611470 h 1958316"/>
              <a:gd name="connsiteX17-1821" fmla="*/ 969942 w 2103393"/>
              <a:gd name="connsiteY17-1822" fmla="*/ 499274 h 1958316"/>
              <a:gd name="connsiteX18-1823" fmla="*/ 947503 w 2103393"/>
              <a:gd name="connsiteY18-1824" fmla="*/ 0 h 1958316"/>
              <a:gd name="connsiteX0-1825" fmla="*/ 947503 w 2103393"/>
              <a:gd name="connsiteY0-1826" fmla="*/ 0 h 1958316"/>
              <a:gd name="connsiteX1-1827" fmla="*/ 947503 w 2103393"/>
              <a:gd name="connsiteY1-1828" fmla="*/ 0 h 1958316"/>
              <a:gd name="connsiteX2-1829" fmla="*/ 1183115 w 2103393"/>
              <a:gd name="connsiteY2-1830" fmla="*/ 5610 h 1958316"/>
              <a:gd name="connsiteX3-1831" fmla="*/ 1177505 w 2103393"/>
              <a:gd name="connsiteY3-1832" fmla="*/ 493664 h 1958316"/>
              <a:gd name="connsiteX4-1833" fmla="*/ 1312141 w 2103393"/>
              <a:gd name="connsiteY4-1834" fmla="*/ 572201 h 1958316"/>
              <a:gd name="connsiteX5-1835" fmla="*/ 1508484 w 2103393"/>
              <a:gd name="connsiteY5-1836" fmla="*/ 375858 h 1958316"/>
              <a:gd name="connsiteX6-1837" fmla="*/ 2058246 w 2103393"/>
              <a:gd name="connsiteY6-1838" fmla="*/ 1924167 h 1958316"/>
              <a:gd name="connsiteX7-1839" fmla="*/ 1211163 w 2103393"/>
              <a:gd name="connsiteY7-1840" fmla="*/ 1486600 h 1958316"/>
              <a:gd name="connsiteX8-1841" fmla="*/ 1227994 w 2103393"/>
              <a:gd name="connsiteY8-1842" fmla="*/ 1194891 h 1958316"/>
              <a:gd name="connsiteX9-1843" fmla="*/ 1244823 w 2103393"/>
              <a:gd name="connsiteY9-1844" fmla="*/ 757325 h 1958316"/>
              <a:gd name="connsiteX10-1845" fmla="*/ 1076528 w 2103393"/>
              <a:gd name="connsiteY10-1846" fmla="*/ 611470 h 1958316"/>
              <a:gd name="connsiteX11-1847" fmla="*/ 885795 w 2103393"/>
              <a:gd name="connsiteY11-1848" fmla="*/ 751715 h 1958316"/>
              <a:gd name="connsiteX12-1849" fmla="*/ 919453 w 2103393"/>
              <a:gd name="connsiteY12-1850" fmla="*/ 1189281 h 1958316"/>
              <a:gd name="connsiteX13-1851" fmla="*/ 891405 w 2103393"/>
              <a:gd name="connsiteY13-1852" fmla="*/ 1509040 h 1958316"/>
              <a:gd name="connsiteX14-1853" fmla="*/ 89201 w 2103393"/>
              <a:gd name="connsiteY14-1854" fmla="*/ 1952216 h 1958316"/>
              <a:gd name="connsiteX15-1855" fmla="*/ 577255 w 2103393"/>
              <a:gd name="connsiteY15-1856" fmla="*/ 375858 h 1958316"/>
              <a:gd name="connsiteX16-1857" fmla="*/ 807257 w 2103393"/>
              <a:gd name="connsiteY16-1858" fmla="*/ 611470 h 1958316"/>
              <a:gd name="connsiteX17-1859" fmla="*/ 969942 w 2103393"/>
              <a:gd name="connsiteY17-1860" fmla="*/ 499274 h 1958316"/>
              <a:gd name="connsiteX18-1861" fmla="*/ 947503 w 2103393"/>
              <a:gd name="connsiteY18-1862" fmla="*/ 0 h 1958316"/>
              <a:gd name="connsiteX0-1863" fmla="*/ 947503 w 2103393"/>
              <a:gd name="connsiteY0-1864" fmla="*/ 0 h 1959848"/>
              <a:gd name="connsiteX1-1865" fmla="*/ 947503 w 2103393"/>
              <a:gd name="connsiteY1-1866" fmla="*/ 0 h 1959848"/>
              <a:gd name="connsiteX2-1867" fmla="*/ 1183115 w 2103393"/>
              <a:gd name="connsiteY2-1868" fmla="*/ 5610 h 1959848"/>
              <a:gd name="connsiteX3-1869" fmla="*/ 1177505 w 2103393"/>
              <a:gd name="connsiteY3-1870" fmla="*/ 493664 h 1959848"/>
              <a:gd name="connsiteX4-1871" fmla="*/ 1312141 w 2103393"/>
              <a:gd name="connsiteY4-1872" fmla="*/ 572201 h 1959848"/>
              <a:gd name="connsiteX5-1873" fmla="*/ 1508484 w 2103393"/>
              <a:gd name="connsiteY5-1874" fmla="*/ 375858 h 1959848"/>
              <a:gd name="connsiteX6-1875" fmla="*/ 2058246 w 2103393"/>
              <a:gd name="connsiteY6-1876" fmla="*/ 1924167 h 1959848"/>
              <a:gd name="connsiteX7-1877" fmla="*/ 1211163 w 2103393"/>
              <a:gd name="connsiteY7-1878" fmla="*/ 1486600 h 1959848"/>
              <a:gd name="connsiteX8-1879" fmla="*/ 1227994 w 2103393"/>
              <a:gd name="connsiteY8-1880" fmla="*/ 1194891 h 1959848"/>
              <a:gd name="connsiteX9-1881" fmla="*/ 1244823 w 2103393"/>
              <a:gd name="connsiteY9-1882" fmla="*/ 757325 h 1959848"/>
              <a:gd name="connsiteX10-1883" fmla="*/ 1076528 w 2103393"/>
              <a:gd name="connsiteY10-1884" fmla="*/ 611470 h 1959848"/>
              <a:gd name="connsiteX11-1885" fmla="*/ 885795 w 2103393"/>
              <a:gd name="connsiteY11-1886" fmla="*/ 751715 h 1959848"/>
              <a:gd name="connsiteX12-1887" fmla="*/ 919453 w 2103393"/>
              <a:gd name="connsiteY12-1888" fmla="*/ 1189281 h 1959848"/>
              <a:gd name="connsiteX13-1889" fmla="*/ 891405 w 2103393"/>
              <a:gd name="connsiteY13-1890" fmla="*/ 1509040 h 1959848"/>
              <a:gd name="connsiteX14-1891" fmla="*/ 89201 w 2103393"/>
              <a:gd name="connsiteY14-1892" fmla="*/ 1952216 h 1959848"/>
              <a:gd name="connsiteX15-1893" fmla="*/ 577255 w 2103393"/>
              <a:gd name="connsiteY15-1894" fmla="*/ 375858 h 1959848"/>
              <a:gd name="connsiteX16-1895" fmla="*/ 807257 w 2103393"/>
              <a:gd name="connsiteY16-1896" fmla="*/ 611470 h 1959848"/>
              <a:gd name="connsiteX17-1897" fmla="*/ 969942 w 2103393"/>
              <a:gd name="connsiteY17-1898" fmla="*/ 499274 h 1959848"/>
              <a:gd name="connsiteX18-1899" fmla="*/ 947503 w 2103393"/>
              <a:gd name="connsiteY18-1900" fmla="*/ 0 h 1959848"/>
              <a:gd name="connsiteX0-1901" fmla="*/ 947503 w 2103393"/>
              <a:gd name="connsiteY0-1902" fmla="*/ 0 h 1959848"/>
              <a:gd name="connsiteX1-1903" fmla="*/ 947503 w 2103393"/>
              <a:gd name="connsiteY1-1904" fmla="*/ 0 h 1959848"/>
              <a:gd name="connsiteX2-1905" fmla="*/ 1183115 w 2103393"/>
              <a:gd name="connsiteY2-1906" fmla="*/ 5610 h 1959848"/>
              <a:gd name="connsiteX3-1907" fmla="*/ 1177505 w 2103393"/>
              <a:gd name="connsiteY3-1908" fmla="*/ 493664 h 1959848"/>
              <a:gd name="connsiteX4-1909" fmla="*/ 1312141 w 2103393"/>
              <a:gd name="connsiteY4-1910" fmla="*/ 572201 h 1959848"/>
              <a:gd name="connsiteX5-1911" fmla="*/ 1508484 w 2103393"/>
              <a:gd name="connsiteY5-1912" fmla="*/ 375858 h 1959848"/>
              <a:gd name="connsiteX6-1913" fmla="*/ 2058246 w 2103393"/>
              <a:gd name="connsiteY6-1914" fmla="*/ 1924167 h 1959848"/>
              <a:gd name="connsiteX7-1915" fmla="*/ 1211163 w 2103393"/>
              <a:gd name="connsiteY7-1916" fmla="*/ 1486600 h 1959848"/>
              <a:gd name="connsiteX8-1917" fmla="*/ 1222384 w 2103393"/>
              <a:gd name="connsiteY8-1918" fmla="*/ 1178062 h 1959848"/>
              <a:gd name="connsiteX9-1919" fmla="*/ 1244823 w 2103393"/>
              <a:gd name="connsiteY9-1920" fmla="*/ 757325 h 1959848"/>
              <a:gd name="connsiteX10-1921" fmla="*/ 1076528 w 2103393"/>
              <a:gd name="connsiteY10-1922" fmla="*/ 611470 h 1959848"/>
              <a:gd name="connsiteX11-1923" fmla="*/ 885795 w 2103393"/>
              <a:gd name="connsiteY11-1924" fmla="*/ 751715 h 1959848"/>
              <a:gd name="connsiteX12-1925" fmla="*/ 919453 w 2103393"/>
              <a:gd name="connsiteY12-1926" fmla="*/ 1189281 h 1959848"/>
              <a:gd name="connsiteX13-1927" fmla="*/ 891405 w 2103393"/>
              <a:gd name="connsiteY13-1928" fmla="*/ 1509040 h 1959848"/>
              <a:gd name="connsiteX14-1929" fmla="*/ 89201 w 2103393"/>
              <a:gd name="connsiteY14-1930" fmla="*/ 1952216 h 1959848"/>
              <a:gd name="connsiteX15-1931" fmla="*/ 577255 w 2103393"/>
              <a:gd name="connsiteY15-1932" fmla="*/ 375858 h 1959848"/>
              <a:gd name="connsiteX16-1933" fmla="*/ 807257 w 2103393"/>
              <a:gd name="connsiteY16-1934" fmla="*/ 611470 h 1959848"/>
              <a:gd name="connsiteX17-1935" fmla="*/ 969942 w 2103393"/>
              <a:gd name="connsiteY17-1936" fmla="*/ 499274 h 1959848"/>
              <a:gd name="connsiteX18-1937" fmla="*/ 947503 w 2103393"/>
              <a:gd name="connsiteY18-1938" fmla="*/ 0 h 1959848"/>
              <a:gd name="connsiteX0-1939" fmla="*/ 947503 w 2103393"/>
              <a:gd name="connsiteY0-1940" fmla="*/ 0 h 1959848"/>
              <a:gd name="connsiteX1-1941" fmla="*/ 947503 w 2103393"/>
              <a:gd name="connsiteY1-1942" fmla="*/ 0 h 1959848"/>
              <a:gd name="connsiteX2-1943" fmla="*/ 1183115 w 2103393"/>
              <a:gd name="connsiteY2-1944" fmla="*/ 5610 h 1959848"/>
              <a:gd name="connsiteX3-1945" fmla="*/ 1177505 w 2103393"/>
              <a:gd name="connsiteY3-1946" fmla="*/ 493664 h 1959848"/>
              <a:gd name="connsiteX4-1947" fmla="*/ 1312141 w 2103393"/>
              <a:gd name="connsiteY4-1948" fmla="*/ 572201 h 1959848"/>
              <a:gd name="connsiteX5-1949" fmla="*/ 1508484 w 2103393"/>
              <a:gd name="connsiteY5-1950" fmla="*/ 375858 h 1959848"/>
              <a:gd name="connsiteX6-1951" fmla="*/ 2058246 w 2103393"/>
              <a:gd name="connsiteY6-1952" fmla="*/ 1924167 h 1959848"/>
              <a:gd name="connsiteX7-1953" fmla="*/ 1211163 w 2103393"/>
              <a:gd name="connsiteY7-1954" fmla="*/ 1486600 h 1959848"/>
              <a:gd name="connsiteX8-1955" fmla="*/ 1205554 w 2103393"/>
              <a:gd name="connsiteY8-1956" fmla="*/ 1200502 h 1959848"/>
              <a:gd name="connsiteX9-1957" fmla="*/ 1244823 w 2103393"/>
              <a:gd name="connsiteY9-1958" fmla="*/ 757325 h 1959848"/>
              <a:gd name="connsiteX10-1959" fmla="*/ 1076528 w 2103393"/>
              <a:gd name="connsiteY10-1960" fmla="*/ 611470 h 1959848"/>
              <a:gd name="connsiteX11-1961" fmla="*/ 885795 w 2103393"/>
              <a:gd name="connsiteY11-1962" fmla="*/ 751715 h 1959848"/>
              <a:gd name="connsiteX12-1963" fmla="*/ 919453 w 2103393"/>
              <a:gd name="connsiteY12-1964" fmla="*/ 1189281 h 1959848"/>
              <a:gd name="connsiteX13-1965" fmla="*/ 891405 w 2103393"/>
              <a:gd name="connsiteY13-1966" fmla="*/ 1509040 h 1959848"/>
              <a:gd name="connsiteX14-1967" fmla="*/ 89201 w 2103393"/>
              <a:gd name="connsiteY14-1968" fmla="*/ 1952216 h 1959848"/>
              <a:gd name="connsiteX15-1969" fmla="*/ 577255 w 2103393"/>
              <a:gd name="connsiteY15-1970" fmla="*/ 375858 h 1959848"/>
              <a:gd name="connsiteX16-1971" fmla="*/ 807257 w 2103393"/>
              <a:gd name="connsiteY16-1972" fmla="*/ 611470 h 1959848"/>
              <a:gd name="connsiteX17-1973" fmla="*/ 969942 w 2103393"/>
              <a:gd name="connsiteY17-1974" fmla="*/ 499274 h 1959848"/>
              <a:gd name="connsiteX18-1975" fmla="*/ 947503 w 2103393"/>
              <a:gd name="connsiteY18-1976" fmla="*/ 0 h 1959848"/>
              <a:gd name="connsiteX0-1977" fmla="*/ 947503 w 2103393"/>
              <a:gd name="connsiteY0-1978" fmla="*/ 0 h 1959848"/>
              <a:gd name="connsiteX1-1979" fmla="*/ 947503 w 2103393"/>
              <a:gd name="connsiteY1-1980" fmla="*/ 0 h 1959848"/>
              <a:gd name="connsiteX2-1981" fmla="*/ 1183115 w 2103393"/>
              <a:gd name="connsiteY2-1982" fmla="*/ 5610 h 1959848"/>
              <a:gd name="connsiteX3-1983" fmla="*/ 1177505 w 2103393"/>
              <a:gd name="connsiteY3-1984" fmla="*/ 493664 h 1959848"/>
              <a:gd name="connsiteX4-1985" fmla="*/ 1312141 w 2103393"/>
              <a:gd name="connsiteY4-1986" fmla="*/ 572201 h 1959848"/>
              <a:gd name="connsiteX5-1987" fmla="*/ 1508484 w 2103393"/>
              <a:gd name="connsiteY5-1988" fmla="*/ 375858 h 1959848"/>
              <a:gd name="connsiteX6-1989" fmla="*/ 2058246 w 2103393"/>
              <a:gd name="connsiteY6-1990" fmla="*/ 1924167 h 1959848"/>
              <a:gd name="connsiteX7-1991" fmla="*/ 1211163 w 2103393"/>
              <a:gd name="connsiteY7-1992" fmla="*/ 1486600 h 1959848"/>
              <a:gd name="connsiteX8-1993" fmla="*/ 1205554 w 2103393"/>
              <a:gd name="connsiteY8-1994" fmla="*/ 1200502 h 1959848"/>
              <a:gd name="connsiteX9-1995" fmla="*/ 1244823 w 2103393"/>
              <a:gd name="connsiteY9-1996" fmla="*/ 757325 h 1959848"/>
              <a:gd name="connsiteX10-1997" fmla="*/ 1076528 w 2103393"/>
              <a:gd name="connsiteY10-1998" fmla="*/ 611470 h 1959848"/>
              <a:gd name="connsiteX11-1999" fmla="*/ 885795 w 2103393"/>
              <a:gd name="connsiteY11-2000" fmla="*/ 751715 h 1959848"/>
              <a:gd name="connsiteX12-2001" fmla="*/ 919453 w 2103393"/>
              <a:gd name="connsiteY12-2002" fmla="*/ 1189281 h 1959848"/>
              <a:gd name="connsiteX13-2003" fmla="*/ 891405 w 2103393"/>
              <a:gd name="connsiteY13-2004" fmla="*/ 1509040 h 1959848"/>
              <a:gd name="connsiteX14-2005" fmla="*/ 89201 w 2103393"/>
              <a:gd name="connsiteY14-2006" fmla="*/ 1952216 h 1959848"/>
              <a:gd name="connsiteX15-2007" fmla="*/ 577255 w 2103393"/>
              <a:gd name="connsiteY15-2008" fmla="*/ 375858 h 1959848"/>
              <a:gd name="connsiteX16-2009" fmla="*/ 807257 w 2103393"/>
              <a:gd name="connsiteY16-2010" fmla="*/ 611470 h 1959848"/>
              <a:gd name="connsiteX17-2011" fmla="*/ 969942 w 2103393"/>
              <a:gd name="connsiteY17-2012" fmla="*/ 499274 h 1959848"/>
              <a:gd name="connsiteX18-2013" fmla="*/ 947503 w 2103393"/>
              <a:gd name="connsiteY18-2014" fmla="*/ 0 h 1959848"/>
              <a:gd name="connsiteX0-2015" fmla="*/ 947503 w 2103393"/>
              <a:gd name="connsiteY0-2016" fmla="*/ 0 h 1959848"/>
              <a:gd name="connsiteX1-2017" fmla="*/ 947503 w 2103393"/>
              <a:gd name="connsiteY1-2018" fmla="*/ 0 h 1959848"/>
              <a:gd name="connsiteX2-2019" fmla="*/ 1183115 w 2103393"/>
              <a:gd name="connsiteY2-2020" fmla="*/ 5610 h 1959848"/>
              <a:gd name="connsiteX3-2021" fmla="*/ 1177505 w 2103393"/>
              <a:gd name="connsiteY3-2022" fmla="*/ 493664 h 1959848"/>
              <a:gd name="connsiteX4-2023" fmla="*/ 1312141 w 2103393"/>
              <a:gd name="connsiteY4-2024" fmla="*/ 572201 h 1959848"/>
              <a:gd name="connsiteX5-2025" fmla="*/ 1508484 w 2103393"/>
              <a:gd name="connsiteY5-2026" fmla="*/ 375858 h 1959848"/>
              <a:gd name="connsiteX6-2027" fmla="*/ 2058246 w 2103393"/>
              <a:gd name="connsiteY6-2028" fmla="*/ 1924167 h 1959848"/>
              <a:gd name="connsiteX7-2029" fmla="*/ 1211163 w 2103393"/>
              <a:gd name="connsiteY7-2030" fmla="*/ 1486600 h 1959848"/>
              <a:gd name="connsiteX8-2031" fmla="*/ 1205554 w 2103393"/>
              <a:gd name="connsiteY8-2032" fmla="*/ 1200502 h 1959848"/>
              <a:gd name="connsiteX9-2033" fmla="*/ 1244823 w 2103393"/>
              <a:gd name="connsiteY9-2034" fmla="*/ 757325 h 1959848"/>
              <a:gd name="connsiteX10-2035" fmla="*/ 1076528 w 2103393"/>
              <a:gd name="connsiteY10-2036" fmla="*/ 611470 h 1959848"/>
              <a:gd name="connsiteX11-2037" fmla="*/ 885795 w 2103393"/>
              <a:gd name="connsiteY11-2038" fmla="*/ 751715 h 1959848"/>
              <a:gd name="connsiteX12-2039" fmla="*/ 919453 w 2103393"/>
              <a:gd name="connsiteY12-2040" fmla="*/ 1189281 h 1959848"/>
              <a:gd name="connsiteX13-2041" fmla="*/ 891405 w 2103393"/>
              <a:gd name="connsiteY13-2042" fmla="*/ 1509040 h 1959848"/>
              <a:gd name="connsiteX14-2043" fmla="*/ 89201 w 2103393"/>
              <a:gd name="connsiteY14-2044" fmla="*/ 1952216 h 1959848"/>
              <a:gd name="connsiteX15-2045" fmla="*/ 577255 w 2103393"/>
              <a:gd name="connsiteY15-2046" fmla="*/ 375858 h 1959848"/>
              <a:gd name="connsiteX16-2047" fmla="*/ 807257 w 2103393"/>
              <a:gd name="connsiteY16-2048" fmla="*/ 611470 h 1959848"/>
              <a:gd name="connsiteX17-2049" fmla="*/ 969942 w 2103393"/>
              <a:gd name="connsiteY17-2050" fmla="*/ 499274 h 1959848"/>
              <a:gd name="connsiteX18-2051" fmla="*/ 947503 w 2103393"/>
              <a:gd name="connsiteY18-2052" fmla="*/ 0 h 1959848"/>
              <a:gd name="connsiteX0-2053" fmla="*/ 947503 w 2103393"/>
              <a:gd name="connsiteY0-2054" fmla="*/ 0 h 1959848"/>
              <a:gd name="connsiteX1-2055" fmla="*/ 947503 w 2103393"/>
              <a:gd name="connsiteY1-2056" fmla="*/ 0 h 1959848"/>
              <a:gd name="connsiteX2-2057" fmla="*/ 1183115 w 2103393"/>
              <a:gd name="connsiteY2-2058" fmla="*/ 5610 h 1959848"/>
              <a:gd name="connsiteX3-2059" fmla="*/ 1177505 w 2103393"/>
              <a:gd name="connsiteY3-2060" fmla="*/ 493664 h 1959848"/>
              <a:gd name="connsiteX4-2061" fmla="*/ 1312141 w 2103393"/>
              <a:gd name="connsiteY4-2062" fmla="*/ 572201 h 1959848"/>
              <a:gd name="connsiteX5-2063" fmla="*/ 1508484 w 2103393"/>
              <a:gd name="connsiteY5-2064" fmla="*/ 375858 h 1959848"/>
              <a:gd name="connsiteX6-2065" fmla="*/ 2058246 w 2103393"/>
              <a:gd name="connsiteY6-2066" fmla="*/ 1924167 h 1959848"/>
              <a:gd name="connsiteX7-2067" fmla="*/ 1211163 w 2103393"/>
              <a:gd name="connsiteY7-2068" fmla="*/ 1486600 h 1959848"/>
              <a:gd name="connsiteX8-2069" fmla="*/ 1205554 w 2103393"/>
              <a:gd name="connsiteY8-2070" fmla="*/ 1200502 h 1959848"/>
              <a:gd name="connsiteX9-2071" fmla="*/ 1244823 w 2103393"/>
              <a:gd name="connsiteY9-2072" fmla="*/ 757325 h 1959848"/>
              <a:gd name="connsiteX10-2073" fmla="*/ 1076528 w 2103393"/>
              <a:gd name="connsiteY10-2074" fmla="*/ 611470 h 1959848"/>
              <a:gd name="connsiteX11-2075" fmla="*/ 885795 w 2103393"/>
              <a:gd name="connsiteY11-2076" fmla="*/ 751715 h 1959848"/>
              <a:gd name="connsiteX12-2077" fmla="*/ 919453 w 2103393"/>
              <a:gd name="connsiteY12-2078" fmla="*/ 1189281 h 1959848"/>
              <a:gd name="connsiteX13-2079" fmla="*/ 891405 w 2103393"/>
              <a:gd name="connsiteY13-2080" fmla="*/ 1509040 h 1959848"/>
              <a:gd name="connsiteX14-2081" fmla="*/ 89201 w 2103393"/>
              <a:gd name="connsiteY14-2082" fmla="*/ 1952216 h 1959848"/>
              <a:gd name="connsiteX15-2083" fmla="*/ 577255 w 2103393"/>
              <a:gd name="connsiteY15-2084" fmla="*/ 375858 h 1959848"/>
              <a:gd name="connsiteX16-2085" fmla="*/ 807257 w 2103393"/>
              <a:gd name="connsiteY16-2086" fmla="*/ 611470 h 1959848"/>
              <a:gd name="connsiteX17-2087" fmla="*/ 969942 w 2103393"/>
              <a:gd name="connsiteY17-2088" fmla="*/ 499274 h 1959848"/>
              <a:gd name="connsiteX18-2089" fmla="*/ 947503 w 2103393"/>
              <a:gd name="connsiteY18-2090" fmla="*/ 0 h 1959848"/>
              <a:gd name="connsiteX0-2091" fmla="*/ 947503 w 2103393"/>
              <a:gd name="connsiteY0-2092" fmla="*/ 0 h 1959848"/>
              <a:gd name="connsiteX1-2093" fmla="*/ 947503 w 2103393"/>
              <a:gd name="connsiteY1-2094" fmla="*/ 0 h 1959848"/>
              <a:gd name="connsiteX2-2095" fmla="*/ 1183115 w 2103393"/>
              <a:gd name="connsiteY2-2096" fmla="*/ 5610 h 1959848"/>
              <a:gd name="connsiteX3-2097" fmla="*/ 1177505 w 2103393"/>
              <a:gd name="connsiteY3-2098" fmla="*/ 493664 h 1959848"/>
              <a:gd name="connsiteX4-2099" fmla="*/ 1312141 w 2103393"/>
              <a:gd name="connsiteY4-2100" fmla="*/ 572201 h 1959848"/>
              <a:gd name="connsiteX5-2101" fmla="*/ 1508484 w 2103393"/>
              <a:gd name="connsiteY5-2102" fmla="*/ 375858 h 1959848"/>
              <a:gd name="connsiteX6-2103" fmla="*/ 2058246 w 2103393"/>
              <a:gd name="connsiteY6-2104" fmla="*/ 1924167 h 1959848"/>
              <a:gd name="connsiteX7-2105" fmla="*/ 1211163 w 2103393"/>
              <a:gd name="connsiteY7-2106" fmla="*/ 1486600 h 1959848"/>
              <a:gd name="connsiteX8-2107" fmla="*/ 1205554 w 2103393"/>
              <a:gd name="connsiteY8-2108" fmla="*/ 1200502 h 1959848"/>
              <a:gd name="connsiteX9-2109" fmla="*/ 1244823 w 2103393"/>
              <a:gd name="connsiteY9-2110" fmla="*/ 757325 h 1959848"/>
              <a:gd name="connsiteX10-2111" fmla="*/ 1076528 w 2103393"/>
              <a:gd name="connsiteY10-2112" fmla="*/ 611470 h 1959848"/>
              <a:gd name="connsiteX11-2113" fmla="*/ 885795 w 2103393"/>
              <a:gd name="connsiteY11-2114" fmla="*/ 751715 h 1959848"/>
              <a:gd name="connsiteX12-2115" fmla="*/ 919453 w 2103393"/>
              <a:gd name="connsiteY12-2116" fmla="*/ 1189281 h 1959848"/>
              <a:gd name="connsiteX13-2117" fmla="*/ 891405 w 2103393"/>
              <a:gd name="connsiteY13-2118" fmla="*/ 1509040 h 1959848"/>
              <a:gd name="connsiteX14-2119" fmla="*/ 89201 w 2103393"/>
              <a:gd name="connsiteY14-2120" fmla="*/ 1952216 h 1959848"/>
              <a:gd name="connsiteX15-2121" fmla="*/ 577255 w 2103393"/>
              <a:gd name="connsiteY15-2122" fmla="*/ 375858 h 1959848"/>
              <a:gd name="connsiteX16-2123" fmla="*/ 807257 w 2103393"/>
              <a:gd name="connsiteY16-2124" fmla="*/ 611470 h 1959848"/>
              <a:gd name="connsiteX17-2125" fmla="*/ 969942 w 2103393"/>
              <a:gd name="connsiteY17-2126" fmla="*/ 499274 h 1959848"/>
              <a:gd name="connsiteX18-2127" fmla="*/ 947503 w 2103393"/>
              <a:gd name="connsiteY18-2128" fmla="*/ 0 h 1959848"/>
              <a:gd name="connsiteX0-2129" fmla="*/ 947503 w 2103393"/>
              <a:gd name="connsiteY0-2130" fmla="*/ 0 h 1959848"/>
              <a:gd name="connsiteX1-2131" fmla="*/ 947503 w 2103393"/>
              <a:gd name="connsiteY1-2132" fmla="*/ 0 h 1959848"/>
              <a:gd name="connsiteX2-2133" fmla="*/ 1183115 w 2103393"/>
              <a:gd name="connsiteY2-2134" fmla="*/ 5610 h 1959848"/>
              <a:gd name="connsiteX3-2135" fmla="*/ 1177505 w 2103393"/>
              <a:gd name="connsiteY3-2136" fmla="*/ 493664 h 1959848"/>
              <a:gd name="connsiteX4-2137" fmla="*/ 1312141 w 2103393"/>
              <a:gd name="connsiteY4-2138" fmla="*/ 572201 h 1959848"/>
              <a:gd name="connsiteX5-2139" fmla="*/ 1508484 w 2103393"/>
              <a:gd name="connsiteY5-2140" fmla="*/ 375858 h 1959848"/>
              <a:gd name="connsiteX6-2141" fmla="*/ 2058246 w 2103393"/>
              <a:gd name="connsiteY6-2142" fmla="*/ 1924167 h 1959848"/>
              <a:gd name="connsiteX7-2143" fmla="*/ 1211163 w 2103393"/>
              <a:gd name="connsiteY7-2144" fmla="*/ 1486600 h 1959848"/>
              <a:gd name="connsiteX8-2145" fmla="*/ 1205554 w 2103393"/>
              <a:gd name="connsiteY8-2146" fmla="*/ 1200502 h 1959848"/>
              <a:gd name="connsiteX9-2147" fmla="*/ 1244823 w 2103393"/>
              <a:gd name="connsiteY9-2148" fmla="*/ 757325 h 1959848"/>
              <a:gd name="connsiteX10-2149" fmla="*/ 1076528 w 2103393"/>
              <a:gd name="connsiteY10-2150" fmla="*/ 611470 h 1959848"/>
              <a:gd name="connsiteX11-2151" fmla="*/ 885795 w 2103393"/>
              <a:gd name="connsiteY11-2152" fmla="*/ 751715 h 1959848"/>
              <a:gd name="connsiteX12-2153" fmla="*/ 919453 w 2103393"/>
              <a:gd name="connsiteY12-2154" fmla="*/ 1189281 h 1959848"/>
              <a:gd name="connsiteX13-2155" fmla="*/ 891405 w 2103393"/>
              <a:gd name="connsiteY13-2156" fmla="*/ 1509040 h 1959848"/>
              <a:gd name="connsiteX14-2157" fmla="*/ 89201 w 2103393"/>
              <a:gd name="connsiteY14-2158" fmla="*/ 1952216 h 1959848"/>
              <a:gd name="connsiteX15-2159" fmla="*/ 577255 w 2103393"/>
              <a:gd name="connsiteY15-2160" fmla="*/ 375858 h 1959848"/>
              <a:gd name="connsiteX16-2161" fmla="*/ 807257 w 2103393"/>
              <a:gd name="connsiteY16-2162" fmla="*/ 611470 h 1959848"/>
              <a:gd name="connsiteX17-2163" fmla="*/ 969942 w 2103393"/>
              <a:gd name="connsiteY17-2164" fmla="*/ 499274 h 1959848"/>
              <a:gd name="connsiteX18-2165" fmla="*/ 947503 w 2103393"/>
              <a:gd name="connsiteY18-2166" fmla="*/ 0 h 1959848"/>
              <a:gd name="connsiteX0-2167" fmla="*/ 947503 w 2103393"/>
              <a:gd name="connsiteY0-2168" fmla="*/ 0 h 1961617"/>
              <a:gd name="connsiteX1-2169" fmla="*/ 947503 w 2103393"/>
              <a:gd name="connsiteY1-2170" fmla="*/ 0 h 1961617"/>
              <a:gd name="connsiteX2-2171" fmla="*/ 1183115 w 2103393"/>
              <a:gd name="connsiteY2-2172" fmla="*/ 5610 h 1961617"/>
              <a:gd name="connsiteX3-2173" fmla="*/ 1177505 w 2103393"/>
              <a:gd name="connsiteY3-2174" fmla="*/ 493664 h 1961617"/>
              <a:gd name="connsiteX4-2175" fmla="*/ 1312141 w 2103393"/>
              <a:gd name="connsiteY4-2176" fmla="*/ 572201 h 1961617"/>
              <a:gd name="connsiteX5-2177" fmla="*/ 1508484 w 2103393"/>
              <a:gd name="connsiteY5-2178" fmla="*/ 375858 h 1961617"/>
              <a:gd name="connsiteX6-2179" fmla="*/ 2058246 w 2103393"/>
              <a:gd name="connsiteY6-2180" fmla="*/ 1924167 h 1961617"/>
              <a:gd name="connsiteX7-2181" fmla="*/ 1244822 w 2103393"/>
              <a:gd name="connsiteY7-2182" fmla="*/ 1514649 h 1961617"/>
              <a:gd name="connsiteX8-2183" fmla="*/ 1205554 w 2103393"/>
              <a:gd name="connsiteY8-2184" fmla="*/ 1200502 h 1961617"/>
              <a:gd name="connsiteX9-2185" fmla="*/ 1244823 w 2103393"/>
              <a:gd name="connsiteY9-2186" fmla="*/ 757325 h 1961617"/>
              <a:gd name="connsiteX10-2187" fmla="*/ 1076528 w 2103393"/>
              <a:gd name="connsiteY10-2188" fmla="*/ 611470 h 1961617"/>
              <a:gd name="connsiteX11-2189" fmla="*/ 885795 w 2103393"/>
              <a:gd name="connsiteY11-2190" fmla="*/ 751715 h 1961617"/>
              <a:gd name="connsiteX12-2191" fmla="*/ 919453 w 2103393"/>
              <a:gd name="connsiteY12-2192" fmla="*/ 1189281 h 1961617"/>
              <a:gd name="connsiteX13-2193" fmla="*/ 891405 w 2103393"/>
              <a:gd name="connsiteY13-2194" fmla="*/ 1509040 h 1961617"/>
              <a:gd name="connsiteX14-2195" fmla="*/ 89201 w 2103393"/>
              <a:gd name="connsiteY14-2196" fmla="*/ 1952216 h 1961617"/>
              <a:gd name="connsiteX15-2197" fmla="*/ 577255 w 2103393"/>
              <a:gd name="connsiteY15-2198" fmla="*/ 375858 h 1961617"/>
              <a:gd name="connsiteX16-2199" fmla="*/ 807257 w 2103393"/>
              <a:gd name="connsiteY16-2200" fmla="*/ 611470 h 1961617"/>
              <a:gd name="connsiteX17-2201" fmla="*/ 969942 w 2103393"/>
              <a:gd name="connsiteY17-2202" fmla="*/ 499274 h 1961617"/>
              <a:gd name="connsiteX18-2203" fmla="*/ 947503 w 2103393"/>
              <a:gd name="connsiteY18-2204" fmla="*/ 0 h 1961617"/>
              <a:gd name="connsiteX0-2205" fmla="*/ 947503 w 2103393"/>
              <a:gd name="connsiteY0-2206" fmla="*/ 0 h 1961617"/>
              <a:gd name="connsiteX1-2207" fmla="*/ 947503 w 2103393"/>
              <a:gd name="connsiteY1-2208" fmla="*/ 0 h 1961617"/>
              <a:gd name="connsiteX2-2209" fmla="*/ 1183115 w 2103393"/>
              <a:gd name="connsiteY2-2210" fmla="*/ 5610 h 1961617"/>
              <a:gd name="connsiteX3-2211" fmla="*/ 1177505 w 2103393"/>
              <a:gd name="connsiteY3-2212" fmla="*/ 493664 h 1961617"/>
              <a:gd name="connsiteX4-2213" fmla="*/ 1312141 w 2103393"/>
              <a:gd name="connsiteY4-2214" fmla="*/ 572201 h 1961617"/>
              <a:gd name="connsiteX5-2215" fmla="*/ 1508484 w 2103393"/>
              <a:gd name="connsiteY5-2216" fmla="*/ 375858 h 1961617"/>
              <a:gd name="connsiteX6-2217" fmla="*/ 2058246 w 2103393"/>
              <a:gd name="connsiteY6-2218" fmla="*/ 1924167 h 1961617"/>
              <a:gd name="connsiteX7-2219" fmla="*/ 1244822 w 2103393"/>
              <a:gd name="connsiteY7-2220" fmla="*/ 1514649 h 1961617"/>
              <a:gd name="connsiteX8-2221" fmla="*/ 1205554 w 2103393"/>
              <a:gd name="connsiteY8-2222" fmla="*/ 1200502 h 1961617"/>
              <a:gd name="connsiteX9-2223" fmla="*/ 1244823 w 2103393"/>
              <a:gd name="connsiteY9-2224" fmla="*/ 757325 h 1961617"/>
              <a:gd name="connsiteX10-2225" fmla="*/ 1076528 w 2103393"/>
              <a:gd name="connsiteY10-2226" fmla="*/ 611470 h 1961617"/>
              <a:gd name="connsiteX11-2227" fmla="*/ 885795 w 2103393"/>
              <a:gd name="connsiteY11-2228" fmla="*/ 751715 h 1961617"/>
              <a:gd name="connsiteX12-2229" fmla="*/ 919453 w 2103393"/>
              <a:gd name="connsiteY12-2230" fmla="*/ 1189281 h 1961617"/>
              <a:gd name="connsiteX13-2231" fmla="*/ 891405 w 2103393"/>
              <a:gd name="connsiteY13-2232" fmla="*/ 1509040 h 1961617"/>
              <a:gd name="connsiteX14-2233" fmla="*/ 89201 w 2103393"/>
              <a:gd name="connsiteY14-2234" fmla="*/ 1952216 h 1961617"/>
              <a:gd name="connsiteX15-2235" fmla="*/ 577255 w 2103393"/>
              <a:gd name="connsiteY15-2236" fmla="*/ 375858 h 1961617"/>
              <a:gd name="connsiteX16-2237" fmla="*/ 807257 w 2103393"/>
              <a:gd name="connsiteY16-2238" fmla="*/ 611470 h 1961617"/>
              <a:gd name="connsiteX17-2239" fmla="*/ 969942 w 2103393"/>
              <a:gd name="connsiteY17-2240" fmla="*/ 499274 h 1961617"/>
              <a:gd name="connsiteX18-2241" fmla="*/ 947503 w 2103393"/>
              <a:gd name="connsiteY18-2242" fmla="*/ 0 h 1961617"/>
              <a:gd name="connsiteX0-2243" fmla="*/ 947503 w 2103393"/>
              <a:gd name="connsiteY0-2244" fmla="*/ 0 h 1963064"/>
              <a:gd name="connsiteX1-2245" fmla="*/ 947503 w 2103393"/>
              <a:gd name="connsiteY1-2246" fmla="*/ 0 h 1963064"/>
              <a:gd name="connsiteX2-2247" fmla="*/ 1183115 w 2103393"/>
              <a:gd name="connsiteY2-2248" fmla="*/ 5610 h 1963064"/>
              <a:gd name="connsiteX3-2249" fmla="*/ 1177505 w 2103393"/>
              <a:gd name="connsiteY3-2250" fmla="*/ 493664 h 1963064"/>
              <a:gd name="connsiteX4-2251" fmla="*/ 1312141 w 2103393"/>
              <a:gd name="connsiteY4-2252" fmla="*/ 572201 h 1963064"/>
              <a:gd name="connsiteX5-2253" fmla="*/ 1508484 w 2103393"/>
              <a:gd name="connsiteY5-2254" fmla="*/ 375858 h 1963064"/>
              <a:gd name="connsiteX6-2255" fmla="*/ 2058246 w 2103393"/>
              <a:gd name="connsiteY6-2256" fmla="*/ 1924167 h 1963064"/>
              <a:gd name="connsiteX7-2257" fmla="*/ 1244822 w 2103393"/>
              <a:gd name="connsiteY7-2258" fmla="*/ 1514649 h 1963064"/>
              <a:gd name="connsiteX8-2259" fmla="*/ 1205554 w 2103393"/>
              <a:gd name="connsiteY8-2260" fmla="*/ 1200502 h 1963064"/>
              <a:gd name="connsiteX9-2261" fmla="*/ 1244823 w 2103393"/>
              <a:gd name="connsiteY9-2262" fmla="*/ 757325 h 1963064"/>
              <a:gd name="connsiteX10-2263" fmla="*/ 1076528 w 2103393"/>
              <a:gd name="connsiteY10-2264" fmla="*/ 611470 h 1963064"/>
              <a:gd name="connsiteX11-2265" fmla="*/ 885795 w 2103393"/>
              <a:gd name="connsiteY11-2266" fmla="*/ 751715 h 1963064"/>
              <a:gd name="connsiteX12-2267" fmla="*/ 919453 w 2103393"/>
              <a:gd name="connsiteY12-2268" fmla="*/ 1189281 h 1963064"/>
              <a:gd name="connsiteX13-2269" fmla="*/ 891405 w 2103393"/>
              <a:gd name="connsiteY13-2270" fmla="*/ 1509040 h 1963064"/>
              <a:gd name="connsiteX14-2271" fmla="*/ 89201 w 2103393"/>
              <a:gd name="connsiteY14-2272" fmla="*/ 1952216 h 1963064"/>
              <a:gd name="connsiteX15-2273" fmla="*/ 577255 w 2103393"/>
              <a:gd name="connsiteY15-2274" fmla="*/ 375858 h 1963064"/>
              <a:gd name="connsiteX16-2275" fmla="*/ 807257 w 2103393"/>
              <a:gd name="connsiteY16-2276" fmla="*/ 611470 h 1963064"/>
              <a:gd name="connsiteX17-2277" fmla="*/ 969942 w 2103393"/>
              <a:gd name="connsiteY17-2278" fmla="*/ 499274 h 1963064"/>
              <a:gd name="connsiteX18-2279" fmla="*/ 947503 w 2103393"/>
              <a:gd name="connsiteY18-2280" fmla="*/ 0 h 1963064"/>
              <a:gd name="connsiteX0-2281" fmla="*/ 947503 w 2103393"/>
              <a:gd name="connsiteY0-2282" fmla="*/ 0 h 1964995"/>
              <a:gd name="connsiteX1-2283" fmla="*/ 947503 w 2103393"/>
              <a:gd name="connsiteY1-2284" fmla="*/ 0 h 1964995"/>
              <a:gd name="connsiteX2-2285" fmla="*/ 1183115 w 2103393"/>
              <a:gd name="connsiteY2-2286" fmla="*/ 5610 h 1964995"/>
              <a:gd name="connsiteX3-2287" fmla="*/ 1177505 w 2103393"/>
              <a:gd name="connsiteY3-2288" fmla="*/ 493664 h 1964995"/>
              <a:gd name="connsiteX4-2289" fmla="*/ 1312141 w 2103393"/>
              <a:gd name="connsiteY4-2290" fmla="*/ 572201 h 1964995"/>
              <a:gd name="connsiteX5-2291" fmla="*/ 1508484 w 2103393"/>
              <a:gd name="connsiteY5-2292" fmla="*/ 375858 h 1964995"/>
              <a:gd name="connsiteX6-2293" fmla="*/ 2058246 w 2103393"/>
              <a:gd name="connsiteY6-2294" fmla="*/ 1924167 h 1964995"/>
              <a:gd name="connsiteX7-2295" fmla="*/ 1244822 w 2103393"/>
              <a:gd name="connsiteY7-2296" fmla="*/ 1514649 h 1964995"/>
              <a:gd name="connsiteX8-2297" fmla="*/ 1205554 w 2103393"/>
              <a:gd name="connsiteY8-2298" fmla="*/ 1200502 h 1964995"/>
              <a:gd name="connsiteX9-2299" fmla="*/ 1244823 w 2103393"/>
              <a:gd name="connsiteY9-2300" fmla="*/ 757325 h 1964995"/>
              <a:gd name="connsiteX10-2301" fmla="*/ 1076528 w 2103393"/>
              <a:gd name="connsiteY10-2302" fmla="*/ 611470 h 1964995"/>
              <a:gd name="connsiteX11-2303" fmla="*/ 885795 w 2103393"/>
              <a:gd name="connsiteY11-2304" fmla="*/ 751715 h 1964995"/>
              <a:gd name="connsiteX12-2305" fmla="*/ 919453 w 2103393"/>
              <a:gd name="connsiteY12-2306" fmla="*/ 1189281 h 1964995"/>
              <a:gd name="connsiteX13-2307" fmla="*/ 891405 w 2103393"/>
              <a:gd name="connsiteY13-2308" fmla="*/ 1509040 h 1964995"/>
              <a:gd name="connsiteX14-2309" fmla="*/ 89201 w 2103393"/>
              <a:gd name="connsiteY14-2310" fmla="*/ 1952216 h 1964995"/>
              <a:gd name="connsiteX15-2311" fmla="*/ 577255 w 2103393"/>
              <a:gd name="connsiteY15-2312" fmla="*/ 375858 h 1964995"/>
              <a:gd name="connsiteX16-2313" fmla="*/ 807257 w 2103393"/>
              <a:gd name="connsiteY16-2314" fmla="*/ 611470 h 1964995"/>
              <a:gd name="connsiteX17-2315" fmla="*/ 969942 w 2103393"/>
              <a:gd name="connsiteY17-2316" fmla="*/ 499274 h 1964995"/>
              <a:gd name="connsiteX18-2317" fmla="*/ 947503 w 2103393"/>
              <a:gd name="connsiteY18-2318" fmla="*/ 0 h 1964995"/>
              <a:gd name="connsiteX0-2319" fmla="*/ 947503 w 2103393"/>
              <a:gd name="connsiteY0-2320" fmla="*/ 13781 h 1978776"/>
              <a:gd name="connsiteX1-2321" fmla="*/ 947503 w 2103393"/>
              <a:gd name="connsiteY1-2322" fmla="*/ 13781 h 1978776"/>
              <a:gd name="connsiteX2-2323" fmla="*/ 1183115 w 2103393"/>
              <a:gd name="connsiteY2-2324" fmla="*/ 19391 h 1978776"/>
              <a:gd name="connsiteX3-2325" fmla="*/ 1177505 w 2103393"/>
              <a:gd name="connsiteY3-2326" fmla="*/ 507445 h 1978776"/>
              <a:gd name="connsiteX4-2327" fmla="*/ 1312141 w 2103393"/>
              <a:gd name="connsiteY4-2328" fmla="*/ 585982 h 1978776"/>
              <a:gd name="connsiteX5-2329" fmla="*/ 1508484 w 2103393"/>
              <a:gd name="connsiteY5-2330" fmla="*/ 389639 h 1978776"/>
              <a:gd name="connsiteX6-2331" fmla="*/ 2058246 w 2103393"/>
              <a:gd name="connsiteY6-2332" fmla="*/ 1937948 h 1978776"/>
              <a:gd name="connsiteX7-2333" fmla="*/ 1244822 w 2103393"/>
              <a:gd name="connsiteY7-2334" fmla="*/ 1528430 h 1978776"/>
              <a:gd name="connsiteX8-2335" fmla="*/ 1205554 w 2103393"/>
              <a:gd name="connsiteY8-2336" fmla="*/ 1214283 h 1978776"/>
              <a:gd name="connsiteX9-2337" fmla="*/ 1244823 w 2103393"/>
              <a:gd name="connsiteY9-2338" fmla="*/ 771106 h 1978776"/>
              <a:gd name="connsiteX10-2339" fmla="*/ 1076528 w 2103393"/>
              <a:gd name="connsiteY10-2340" fmla="*/ 625251 h 1978776"/>
              <a:gd name="connsiteX11-2341" fmla="*/ 885795 w 2103393"/>
              <a:gd name="connsiteY11-2342" fmla="*/ 765496 h 1978776"/>
              <a:gd name="connsiteX12-2343" fmla="*/ 919453 w 2103393"/>
              <a:gd name="connsiteY12-2344" fmla="*/ 1203062 h 1978776"/>
              <a:gd name="connsiteX13-2345" fmla="*/ 891405 w 2103393"/>
              <a:gd name="connsiteY13-2346" fmla="*/ 1522821 h 1978776"/>
              <a:gd name="connsiteX14-2347" fmla="*/ 89201 w 2103393"/>
              <a:gd name="connsiteY14-2348" fmla="*/ 1965997 h 1978776"/>
              <a:gd name="connsiteX15-2349" fmla="*/ 577255 w 2103393"/>
              <a:gd name="connsiteY15-2350" fmla="*/ 389639 h 1978776"/>
              <a:gd name="connsiteX16-2351" fmla="*/ 807257 w 2103393"/>
              <a:gd name="connsiteY16-2352" fmla="*/ 625251 h 1978776"/>
              <a:gd name="connsiteX17-2353" fmla="*/ 969942 w 2103393"/>
              <a:gd name="connsiteY17-2354" fmla="*/ 513055 h 1978776"/>
              <a:gd name="connsiteX18-2355" fmla="*/ 947503 w 2103393"/>
              <a:gd name="connsiteY18-2356" fmla="*/ 13781 h 1978776"/>
              <a:gd name="connsiteX0-2357" fmla="*/ 964333 w 2103393"/>
              <a:gd name="connsiteY0-2358" fmla="*/ 55026 h 1980752"/>
              <a:gd name="connsiteX1-2359" fmla="*/ 947503 w 2103393"/>
              <a:gd name="connsiteY1-2360" fmla="*/ 15757 h 1980752"/>
              <a:gd name="connsiteX2-2361" fmla="*/ 1183115 w 2103393"/>
              <a:gd name="connsiteY2-2362" fmla="*/ 21367 h 1980752"/>
              <a:gd name="connsiteX3-2363" fmla="*/ 1177505 w 2103393"/>
              <a:gd name="connsiteY3-2364" fmla="*/ 509421 h 1980752"/>
              <a:gd name="connsiteX4-2365" fmla="*/ 1312141 w 2103393"/>
              <a:gd name="connsiteY4-2366" fmla="*/ 587958 h 1980752"/>
              <a:gd name="connsiteX5-2367" fmla="*/ 1508484 w 2103393"/>
              <a:gd name="connsiteY5-2368" fmla="*/ 391615 h 1980752"/>
              <a:gd name="connsiteX6-2369" fmla="*/ 2058246 w 2103393"/>
              <a:gd name="connsiteY6-2370" fmla="*/ 1939924 h 1980752"/>
              <a:gd name="connsiteX7-2371" fmla="*/ 1244822 w 2103393"/>
              <a:gd name="connsiteY7-2372" fmla="*/ 1530406 h 1980752"/>
              <a:gd name="connsiteX8-2373" fmla="*/ 1205554 w 2103393"/>
              <a:gd name="connsiteY8-2374" fmla="*/ 1216259 h 1980752"/>
              <a:gd name="connsiteX9-2375" fmla="*/ 1244823 w 2103393"/>
              <a:gd name="connsiteY9-2376" fmla="*/ 773082 h 1980752"/>
              <a:gd name="connsiteX10-2377" fmla="*/ 1076528 w 2103393"/>
              <a:gd name="connsiteY10-2378" fmla="*/ 627227 h 1980752"/>
              <a:gd name="connsiteX11-2379" fmla="*/ 885795 w 2103393"/>
              <a:gd name="connsiteY11-2380" fmla="*/ 767472 h 1980752"/>
              <a:gd name="connsiteX12-2381" fmla="*/ 919453 w 2103393"/>
              <a:gd name="connsiteY12-2382" fmla="*/ 1205038 h 1980752"/>
              <a:gd name="connsiteX13-2383" fmla="*/ 891405 w 2103393"/>
              <a:gd name="connsiteY13-2384" fmla="*/ 1524797 h 1980752"/>
              <a:gd name="connsiteX14-2385" fmla="*/ 89201 w 2103393"/>
              <a:gd name="connsiteY14-2386" fmla="*/ 1967973 h 1980752"/>
              <a:gd name="connsiteX15-2387" fmla="*/ 577255 w 2103393"/>
              <a:gd name="connsiteY15-2388" fmla="*/ 391615 h 1980752"/>
              <a:gd name="connsiteX16-2389" fmla="*/ 807257 w 2103393"/>
              <a:gd name="connsiteY16-2390" fmla="*/ 627227 h 1980752"/>
              <a:gd name="connsiteX17-2391" fmla="*/ 969942 w 2103393"/>
              <a:gd name="connsiteY17-2392" fmla="*/ 515031 h 1980752"/>
              <a:gd name="connsiteX18-2393" fmla="*/ 964333 w 2103393"/>
              <a:gd name="connsiteY18-2394" fmla="*/ 55026 h 1980752"/>
              <a:gd name="connsiteX0-2395" fmla="*/ 913845 w 2103393"/>
              <a:gd name="connsiteY0-2396" fmla="*/ 72662 h 1981559"/>
              <a:gd name="connsiteX1-2397" fmla="*/ 947503 w 2103393"/>
              <a:gd name="connsiteY1-2398" fmla="*/ 16564 h 1981559"/>
              <a:gd name="connsiteX2-2399" fmla="*/ 1183115 w 2103393"/>
              <a:gd name="connsiteY2-2400" fmla="*/ 22174 h 1981559"/>
              <a:gd name="connsiteX3-2401" fmla="*/ 1177505 w 2103393"/>
              <a:gd name="connsiteY3-2402" fmla="*/ 510228 h 1981559"/>
              <a:gd name="connsiteX4-2403" fmla="*/ 1312141 w 2103393"/>
              <a:gd name="connsiteY4-2404" fmla="*/ 588765 h 1981559"/>
              <a:gd name="connsiteX5-2405" fmla="*/ 1508484 w 2103393"/>
              <a:gd name="connsiteY5-2406" fmla="*/ 392422 h 1981559"/>
              <a:gd name="connsiteX6-2407" fmla="*/ 2058246 w 2103393"/>
              <a:gd name="connsiteY6-2408" fmla="*/ 1940731 h 1981559"/>
              <a:gd name="connsiteX7-2409" fmla="*/ 1244822 w 2103393"/>
              <a:gd name="connsiteY7-2410" fmla="*/ 1531213 h 1981559"/>
              <a:gd name="connsiteX8-2411" fmla="*/ 1205554 w 2103393"/>
              <a:gd name="connsiteY8-2412" fmla="*/ 1217066 h 1981559"/>
              <a:gd name="connsiteX9-2413" fmla="*/ 1244823 w 2103393"/>
              <a:gd name="connsiteY9-2414" fmla="*/ 773889 h 1981559"/>
              <a:gd name="connsiteX10-2415" fmla="*/ 1076528 w 2103393"/>
              <a:gd name="connsiteY10-2416" fmla="*/ 628034 h 1981559"/>
              <a:gd name="connsiteX11-2417" fmla="*/ 885795 w 2103393"/>
              <a:gd name="connsiteY11-2418" fmla="*/ 768279 h 1981559"/>
              <a:gd name="connsiteX12-2419" fmla="*/ 919453 w 2103393"/>
              <a:gd name="connsiteY12-2420" fmla="*/ 1205845 h 1981559"/>
              <a:gd name="connsiteX13-2421" fmla="*/ 891405 w 2103393"/>
              <a:gd name="connsiteY13-2422" fmla="*/ 1525604 h 1981559"/>
              <a:gd name="connsiteX14-2423" fmla="*/ 89201 w 2103393"/>
              <a:gd name="connsiteY14-2424" fmla="*/ 1968780 h 1981559"/>
              <a:gd name="connsiteX15-2425" fmla="*/ 577255 w 2103393"/>
              <a:gd name="connsiteY15-2426" fmla="*/ 392422 h 1981559"/>
              <a:gd name="connsiteX16-2427" fmla="*/ 807257 w 2103393"/>
              <a:gd name="connsiteY16-2428" fmla="*/ 628034 h 1981559"/>
              <a:gd name="connsiteX17-2429" fmla="*/ 969942 w 2103393"/>
              <a:gd name="connsiteY17-2430" fmla="*/ 515838 h 1981559"/>
              <a:gd name="connsiteX18-2431" fmla="*/ 913845 w 2103393"/>
              <a:gd name="connsiteY18-2432" fmla="*/ 72662 h 1981559"/>
              <a:gd name="connsiteX0-2433" fmla="*/ 913845 w 2103393"/>
              <a:gd name="connsiteY0-2434" fmla="*/ 103017 h 2011914"/>
              <a:gd name="connsiteX1-2435" fmla="*/ 1003601 w 2103393"/>
              <a:gd name="connsiteY1-2436" fmla="*/ 2040 h 2011914"/>
              <a:gd name="connsiteX2-2437" fmla="*/ 1183115 w 2103393"/>
              <a:gd name="connsiteY2-2438" fmla="*/ 52529 h 2011914"/>
              <a:gd name="connsiteX3-2439" fmla="*/ 1177505 w 2103393"/>
              <a:gd name="connsiteY3-2440" fmla="*/ 540583 h 2011914"/>
              <a:gd name="connsiteX4-2441" fmla="*/ 1312141 w 2103393"/>
              <a:gd name="connsiteY4-2442" fmla="*/ 619120 h 2011914"/>
              <a:gd name="connsiteX5-2443" fmla="*/ 1508484 w 2103393"/>
              <a:gd name="connsiteY5-2444" fmla="*/ 422777 h 2011914"/>
              <a:gd name="connsiteX6-2445" fmla="*/ 2058246 w 2103393"/>
              <a:gd name="connsiteY6-2446" fmla="*/ 1971086 h 2011914"/>
              <a:gd name="connsiteX7-2447" fmla="*/ 1244822 w 2103393"/>
              <a:gd name="connsiteY7-2448" fmla="*/ 1561568 h 2011914"/>
              <a:gd name="connsiteX8-2449" fmla="*/ 1205554 w 2103393"/>
              <a:gd name="connsiteY8-2450" fmla="*/ 1247421 h 2011914"/>
              <a:gd name="connsiteX9-2451" fmla="*/ 1244823 w 2103393"/>
              <a:gd name="connsiteY9-2452" fmla="*/ 804244 h 2011914"/>
              <a:gd name="connsiteX10-2453" fmla="*/ 1076528 w 2103393"/>
              <a:gd name="connsiteY10-2454" fmla="*/ 658389 h 2011914"/>
              <a:gd name="connsiteX11-2455" fmla="*/ 885795 w 2103393"/>
              <a:gd name="connsiteY11-2456" fmla="*/ 798634 h 2011914"/>
              <a:gd name="connsiteX12-2457" fmla="*/ 919453 w 2103393"/>
              <a:gd name="connsiteY12-2458" fmla="*/ 1236200 h 2011914"/>
              <a:gd name="connsiteX13-2459" fmla="*/ 891405 w 2103393"/>
              <a:gd name="connsiteY13-2460" fmla="*/ 1555959 h 2011914"/>
              <a:gd name="connsiteX14-2461" fmla="*/ 89201 w 2103393"/>
              <a:gd name="connsiteY14-2462" fmla="*/ 1999135 h 2011914"/>
              <a:gd name="connsiteX15-2463" fmla="*/ 577255 w 2103393"/>
              <a:gd name="connsiteY15-2464" fmla="*/ 422777 h 2011914"/>
              <a:gd name="connsiteX16-2465" fmla="*/ 807257 w 2103393"/>
              <a:gd name="connsiteY16-2466" fmla="*/ 658389 h 2011914"/>
              <a:gd name="connsiteX17-2467" fmla="*/ 969942 w 2103393"/>
              <a:gd name="connsiteY17-2468" fmla="*/ 546193 h 2011914"/>
              <a:gd name="connsiteX18-2469" fmla="*/ 913845 w 2103393"/>
              <a:gd name="connsiteY18-2470" fmla="*/ 103017 h 2011914"/>
              <a:gd name="connsiteX0-2471" fmla="*/ 930675 w 2103393"/>
              <a:gd name="connsiteY0-2472" fmla="*/ 67702 h 2010258"/>
              <a:gd name="connsiteX1-2473" fmla="*/ 1003601 w 2103393"/>
              <a:gd name="connsiteY1-2474" fmla="*/ 384 h 2010258"/>
              <a:gd name="connsiteX2-2475" fmla="*/ 1183115 w 2103393"/>
              <a:gd name="connsiteY2-2476" fmla="*/ 50873 h 2010258"/>
              <a:gd name="connsiteX3-2477" fmla="*/ 1177505 w 2103393"/>
              <a:gd name="connsiteY3-2478" fmla="*/ 538927 h 2010258"/>
              <a:gd name="connsiteX4-2479" fmla="*/ 1312141 w 2103393"/>
              <a:gd name="connsiteY4-2480" fmla="*/ 617464 h 2010258"/>
              <a:gd name="connsiteX5-2481" fmla="*/ 1508484 w 2103393"/>
              <a:gd name="connsiteY5-2482" fmla="*/ 421121 h 2010258"/>
              <a:gd name="connsiteX6-2483" fmla="*/ 2058246 w 2103393"/>
              <a:gd name="connsiteY6-2484" fmla="*/ 1969430 h 2010258"/>
              <a:gd name="connsiteX7-2485" fmla="*/ 1244822 w 2103393"/>
              <a:gd name="connsiteY7-2486" fmla="*/ 1559912 h 2010258"/>
              <a:gd name="connsiteX8-2487" fmla="*/ 1205554 w 2103393"/>
              <a:gd name="connsiteY8-2488" fmla="*/ 1245765 h 2010258"/>
              <a:gd name="connsiteX9-2489" fmla="*/ 1244823 w 2103393"/>
              <a:gd name="connsiteY9-2490" fmla="*/ 802588 h 2010258"/>
              <a:gd name="connsiteX10-2491" fmla="*/ 1076528 w 2103393"/>
              <a:gd name="connsiteY10-2492" fmla="*/ 656733 h 2010258"/>
              <a:gd name="connsiteX11-2493" fmla="*/ 885795 w 2103393"/>
              <a:gd name="connsiteY11-2494" fmla="*/ 796978 h 2010258"/>
              <a:gd name="connsiteX12-2495" fmla="*/ 919453 w 2103393"/>
              <a:gd name="connsiteY12-2496" fmla="*/ 1234544 h 2010258"/>
              <a:gd name="connsiteX13-2497" fmla="*/ 891405 w 2103393"/>
              <a:gd name="connsiteY13-2498" fmla="*/ 1554303 h 2010258"/>
              <a:gd name="connsiteX14-2499" fmla="*/ 89201 w 2103393"/>
              <a:gd name="connsiteY14-2500" fmla="*/ 1997479 h 2010258"/>
              <a:gd name="connsiteX15-2501" fmla="*/ 577255 w 2103393"/>
              <a:gd name="connsiteY15-2502" fmla="*/ 421121 h 2010258"/>
              <a:gd name="connsiteX16-2503" fmla="*/ 807257 w 2103393"/>
              <a:gd name="connsiteY16-2504" fmla="*/ 656733 h 2010258"/>
              <a:gd name="connsiteX17-2505" fmla="*/ 969942 w 2103393"/>
              <a:gd name="connsiteY17-2506" fmla="*/ 544537 h 2010258"/>
              <a:gd name="connsiteX18-2507" fmla="*/ 930675 w 2103393"/>
              <a:gd name="connsiteY18-2508" fmla="*/ 67702 h 2010258"/>
              <a:gd name="connsiteX0-2509" fmla="*/ 930675 w 2103393"/>
              <a:gd name="connsiteY0-2510" fmla="*/ 69239 h 2011795"/>
              <a:gd name="connsiteX1-2511" fmla="*/ 1183115 w 2103393"/>
              <a:gd name="connsiteY1-2512" fmla="*/ 52410 h 2011795"/>
              <a:gd name="connsiteX2-2513" fmla="*/ 1177505 w 2103393"/>
              <a:gd name="connsiteY2-2514" fmla="*/ 540464 h 2011795"/>
              <a:gd name="connsiteX3-2515" fmla="*/ 1312141 w 2103393"/>
              <a:gd name="connsiteY3-2516" fmla="*/ 619001 h 2011795"/>
              <a:gd name="connsiteX4-2517" fmla="*/ 1508484 w 2103393"/>
              <a:gd name="connsiteY4-2518" fmla="*/ 422658 h 2011795"/>
              <a:gd name="connsiteX5-2519" fmla="*/ 2058246 w 2103393"/>
              <a:gd name="connsiteY5-2520" fmla="*/ 1970967 h 2011795"/>
              <a:gd name="connsiteX6-2521" fmla="*/ 1244822 w 2103393"/>
              <a:gd name="connsiteY6-2522" fmla="*/ 1561449 h 2011795"/>
              <a:gd name="connsiteX7-2523" fmla="*/ 1205554 w 2103393"/>
              <a:gd name="connsiteY7-2524" fmla="*/ 1247302 h 2011795"/>
              <a:gd name="connsiteX8-2525" fmla="*/ 1244823 w 2103393"/>
              <a:gd name="connsiteY8-2526" fmla="*/ 804125 h 2011795"/>
              <a:gd name="connsiteX9-2527" fmla="*/ 1076528 w 2103393"/>
              <a:gd name="connsiteY9-2528" fmla="*/ 658270 h 2011795"/>
              <a:gd name="connsiteX10-2529" fmla="*/ 885795 w 2103393"/>
              <a:gd name="connsiteY10-2530" fmla="*/ 798515 h 2011795"/>
              <a:gd name="connsiteX11-2531" fmla="*/ 919453 w 2103393"/>
              <a:gd name="connsiteY11-2532" fmla="*/ 1236081 h 2011795"/>
              <a:gd name="connsiteX12-2533" fmla="*/ 891405 w 2103393"/>
              <a:gd name="connsiteY12-2534" fmla="*/ 1555840 h 2011795"/>
              <a:gd name="connsiteX13-2535" fmla="*/ 89201 w 2103393"/>
              <a:gd name="connsiteY13-2536" fmla="*/ 1999016 h 2011795"/>
              <a:gd name="connsiteX14-2537" fmla="*/ 577255 w 2103393"/>
              <a:gd name="connsiteY14-2538" fmla="*/ 422658 h 2011795"/>
              <a:gd name="connsiteX15-2539" fmla="*/ 807257 w 2103393"/>
              <a:gd name="connsiteY15-2540" fmla="*/ 658270 h 2011795"/>
              <a:gd name="connsiteX16-2541" fmla="*/ 969942 w 2103393"/>
              <a:gd name="connsiteY16-2542" fmla="*/ 546074 h 2011795"/>
              <a:gd name="connsiteX17-2543" fmla="*/ 930675 w 2103393"/>
              <a:gd name="connsiteY17-2544" fmla="*/ 69239 h 2011795"/>
              <a:gd name="connsiteX0-2545" fmla="*/ 930675 w 2103393"/>
              <a:gd name="connsiteY0-2546" fmla="*/ 63795 h 2006351"/>
              <a:gd name="connsiteX1-2547" fmla="*/ 1183115 w 2103393"/>
              <a:gd name="connsiteY1-2548" fmla="*/ 46966 h 2006351"/>
              <a:gd name="connsiteX2-2549" fmla="*/ 1177505 w 2103393"/>
              <a:gd name="connsiteY2-2550" fmla="*/ 535020 h 2006351"/>
              <a:gd name="connsiteX3-2551" fmla="*/ 1312141 w 2103393"/>
              <a:gd name="connsiteY3-2552" fmla="*/ 613557 h 2006351"/>
              <a:gd name="connsiteX4-2553" fmla="*/ 1508484 w 2103393"/>
              <a:gd name="connsiteY4-2554" fmla="*/ 417214 h 2006351"/>
              <a:gd name="connsiteX5-2555" fmla="*/ 2058246 w 2103393"/>
              <a:gd name="connsiteY5-2556" fmla="*/ 1965523 h 2006351"/>
              <a:gd name="connsiteX6-2557" fmla="*/ 1244822 w 2103393"/>
              <a:gd name="connsiteY6-2558" fmla="*/ 1556005 h 2006351"/>
              <a:gd name="connsiteX7-2559" fmla="*/ 1205554 w 2103393"/>
              <a:gd name="connsiteY7-2560" fmla="*/ 1241858 h 2006351"/>
              <a:gd name="connsiteX8-2561" fmla="*/ 1244823 w 2103393"/>
              <a:gd name="connsiteY8-2562" fmla="*/ 798681 h 2006351"/>
              <a:gd name="connsiteX9-2563" fmla="*/ 1076528 w 2103393"/>
              <a:gd name="connsiteY9-2564" fmla="*/ 652826 h 2006351"/>
              <a:gd name="connsiteX10-2565" fmla="*/ 885795 w 2103393"/>
              <a:gd name="connsiteY10-2566" fmla="*/ 793071 h 2006351"/>
              <a:gd name="connsiteX11-2567" fmla="*/ 919453 w 2103393"/>
              <a:gd name="connsiteY11-2568" fmla="*/ 1230637 h 2006351"/>
              <a:gd name="connsiteX12-2569" fmla="*/ 891405 w 2103393"/>
              <a:gd name="connsiteY12-2570" fmla="*/ 1550396 h 2006351"/>
              <a:gd name="connsiteX13-2571" fmla="*/ 89201 w 2103393"/>
              <a:gd name="connsiteY13-2572" fmla="*/ 1993572 h 2006351"/>
              <a:gd name="connsiteX14-2573" fmla="*/ 577255 w 2103393"/>
              <a:gd name="connsiteY14-2574" fmla="*/ 417214 h 2006351"/>
              <a:gd name="connsiteX15-2575" fmla="*/ 807257 w 2103393"/>
              <a:gd name="connsiteY15-2576" fmla="*/ 652826 h 2006351"/>
              <a:gd name="connsiteX16-2577" fmla="*/ 969942 w 2103393"/>
              <a:gd name="connsiteY16-2578" fmla="*/ 540630 h 2006351"/>
              <a:gd name="connsiteX17-2579" fmla="*/ 930675 w 2103393"/>
              <a:gd name="connsiteY17-2580" fmla="*/ 63795 h 2006351"/>
              <a:gd name="connsiteX0-2581" fmla="*/ 930675 w 2103393"/>
              <a:gd name="connsiteY0-2582" fmla="*/ 51191 h 2016186"/>
              <a:gd name="connsiteX1-2583" fmla="*/ 1183115 w 2103393"/>
              <a:gd name="connsiteY1-2584" fmla="*/ 56801 h 2016186"/>
              <a:gd name="connsiteX2-2585" fmla="*/ 1177505 w 2103393"/>
              <a:gd name="connsiteY2-2586" fmla="*/ 544855 h 2016186"/>
              <a:gd name="connsiteX3-2587" fmla="*/ 1312141 w 2103393"/>
              <a:gd name="connsiteY3-2588" fmla="*/ 623392 h 2016186"/>
              <a:gd name="connsiteX4-2589" fmla="*/ 1508484 w 2103393"/>
              <a:gd name="connsiteY4-2590" fmla="*/ 427049 h 2016186"/>
              <a:gd name="connsiteX5-2591" fmla="*/ 2058246 w 2103393"/>
              <a:gd name="connsiteY5-2592" fmla="*/ 1975358 h 2016186"/>
              <a:gd name="connsiteX6-2593" fmla="*/ 1244822 w 2103393"/>
              <a:gd name="connsiteY6-2594" fmla="*/ 1565840 h 2016186"/>
              <a:gd name="connsiteX7-2595" fmla="*/ 1205554 w 2103393"/>
              <a:gd name="connsiteY7-2596" fmla="*/ 1251693 h 2016186"/>
              <a:gd name="connsiteX8-2597" fmla="*/ 1244823 w 2103393"/>
              <a:gd name="connsiteY8-2598" fmla="*/ 808516 h 2016186"/>
              <a:gd name="connsiteX9-2599" fmla="*/ 1076528 w 2103393"/>
              <a:gd name="connsiteY9-2600" fmla="*/ 662661 h 2016186"/>
              <a:gd name="connsiteX10-2601" fmla="*/ 885795 w 2103393"/>
              <a:gd name="connsiteY10-2602" fmla="*/ 802906 h 2016186"/>
              <a:gd name="connsiteX11-2603" fmla="*/ 919453 w 2103393"/>
              <a:gd name="connsiteY11-2604" fmla="*/ 1240472 h 2016186"/>
              <a:gd name="connsiteX12-2605" fmla="*/ 891405 w 2103393"/>
              <a:gd name="connsiteY12-2606" fmla="*/ 1560231 h 2016186"/>
              <a:gd name="connsiteX13-2607" fmla="*/ 89201 w 2103393"/>
              <a:gd name="connsiteY13-2608" fmla="*/ 2003407 h 2016186"/>
              <a:gd name="connsiteX14-2609" fmla="*/ 577255 w 2103393"/>
              <a:gd name="connsiteY14-2610" fmla="*/ 427049 h 2016186"/>
              <a:gd name="connsiteX15-2611" fmla="*/ 807257 w 2103393"/>
              <a:gd name="connsiteY15-2612" fmla="*/ 662661 h 2016186"/>
              <a:gd name="connsiteX16-2613" fmla="*/ 969942 w 2103393"/>
              <a:gd name="connsiteY16-2614" fmla="*/ 550465 h 2016186"/>
              <a:gd name="connsiteX17-2615" fmla="*/ 930675 w 2103393"/>
              <a:gd name="connsiteY17-2616" fmla="*/ 51191 h 2016186"/>
              <a:gd name="connsiteX0-2617" fmla="*/ 930675 w 2103393"/>
              <a:gd name="connsiteY0-2618" fmla="*/ 47103 h 2012098"/>
              <a:gd name="connsiteX1-2619" fmla="*/ 1183115 w 2103393"/>
              <a:gd name="connsiteY1-2620" fmla="*/ 52713 h 2012098"/>
              <a:gd name="connsiteX2-2621" fmla="*/ 1177505 w 2103393"/>
              <a:gd name="connsiteY2-2622" fmla="*/ 540767 h 2012098"/>
              <a:gd name="connsiteX3-2623" fmla="*/ 1312141 w 2103393"/>
              <a:gd name="connsiteY3-2624" fmla="*/ 619304 h 2012098"/>
              <a:gd name="connsiteX4-2625" fmla="*/ 1508484 w 2103393"/>
              <a:gd name="connsiteY4-2626" fmla="*/ 422961 h 2012098"/>
              <a:gd name="connsiteX5-2627" fmla="*/ 2058246 w 2103393"/>
              <a:gd name="connsiteY5-2628" fmla="*/ 1971270 h 2012098"/>
              <a:gd name="connsiteX6-2629" fmla="*/ 1244822 w 2103393"/>
              <a:gd name="connsiteY6-2630" fmla="*/ 1561752 h 2012098"/>
              <a:gd name="connsiteX7-2631" fmla="*/ 1205554 w 2103393"/>
              <a:gd name="connsiteY7-2632" fmla="*/ 1247605 h 2012098"/>
              <a:gd name="connsiteX8-2633" fmla="*/ 1244823 w 2103393"/>
              <a:gd name="connsiteY8-2634" fmla="*/ 804428 h 2012098"/>
              <a:gd name="connsiteX9-2635" fmla="*/ 1076528 w 2103393"/>
              <a:gd name="connsiteY9-2636" fmla="*/ 658573 h 2012098"/>
              <a:gd name="connsiteX10-2637" fmla="*/ 885795 w 2103393"/>
              <a:gd name="connsiteY10-2638" fmla="*/ 798818 h 2012098"/>
              <a:gd name="connsiteX11-2639" fmla="*/ 919453 w 2103393"/>
              <a:gd name="connsiteY11-2640" fmla="*/ 1236384 h 2012098"/>
              <a:gd name="connsiteX12-2641" fmla="*/ 891405 w 2103393"/>
              <a:gd name="connsiteY12-2642" fmla="*/ 1556143 h 2012098"/>
              <a:gd name="connsiteX13-2643" fmla="*/ 89201 w 2103393"/>
              <a:gd name="connsiteY13-2644" fmla="*/ 1999319 h 2012098"/>
              <a:gd name="connsiteX14-2645" fmla="*/ 577255 w 2103393"/>
              <a:gd name="connsiteY14-2646" fmla="*/ 422961 h 2012098"/>
              <a:gd name="connsiteX15-2647" fmla="*/ 807257 w 2103393"/>
              <a:gd name="connsiteY15-2648" fmla="*/ 658573 h 2012098"/>
              <a:gd name="connsiteX16-2649" fmla="*/ 969942 w 2103393"/>
              <a:gd name="connsiteY16-2650" fmla="*/ 546377 h 2012098"/>
              <a:gd name="connsiteX17-2651" fmla="*/ 930675 w 2103393"/>
              <a:gd name="connsiteY17-2652" fmla="*/ 47103 h 2012098"/>
              <a:gd name="connsiteX0-2653" fmla="*/ 930675 w 2103393"/>
              <a:gd name="connsiteY0-2654" fmla="*/ 47103 h 2012098"/>
              <a:gd name="connsiteX1-2655" fmla="*/ 1183115 w 2103393"/>
              <a:gd name="connsiteY1-2656" fmla="*/ 52713 h 2012098"/>
              <a:gd name="connsiteX2-2657" fmla="*/ 1177505 w 2103393"/>
              <a:gd name="connsiteY2-2658" fmla="*/ 540767 h 2012098"/>
              <a:gd name="connsiteX3-2659" fmla="*/ 1312141 w 2103393"/>
              <a:gd name="connsiteY3-2660" fmla="*/ 619304 h 2012098"/>
              <a:gd name="connsiteX4-2661" fmla="*/ 1508484 w 2103393"/>
              <a:gd name="connsiteY4-2662" fmla="*/ 422961 h 2012098"/>
              <a:gd name="connsiteX5-2663" fmla="*/ 2058246 w 2103393"/>
              <a:gd name="connsiteY5-2664" fmla="*/ 1971270 h 2012098"/>
              <a:gd name="connsiteX6-2665" fmla="*/ 1244822 w 2103393"/>
              <a:gd name="connsiteY6-2666" fmla="*/ 1561752 h 2012098"/>
              <a:gd name="connsiteX7-2667" fmla="*/ 1205554 w 2103393"/>
              <a:gd name="connsiteY7-2668" fmla="*/ 1247605 h 2012098"/>
              <a:gd name="connsiteX8-2669" fmla="*/ 1244823 w 2103393"/>
              <a:gd name="connsiteY8-2670" fmla="*/ 804428 h 2012098"/>
              <a:gd name="connsiteX9-2671" fmla="*/ 1076528 w 2103393"/>
              <a:gd name="connsiteY9-2672" fmla="*/ 658573 h 2012098"/>
              <a:gd name="connsiteX10-2673" fmla="*/ 885795 w 2103393"/>
              <a:gd name="connsiteY10-2674" fmla="*/ 798818 h 2012098"/>
              <a:gd name="connsiteX11-2675" fmla="*/ 919453 w 2103393"/>
              <a:gd name="connsiteY11-2676" fmla="*/ 1236384 h 2012098"/>
              <a:gd name="connsiteX12-2677" fmla="*/ 891405 w 2103393"/>
              <a:gd name="connsiteY12-2678" fmla="*/ 1556143 h 2012098"/>
              <a:gd name="connsiteX13-2679" fmla="*/ 89201 w 2103393"/>
              <a:gd name="connsiteY13-2680" fmla="*/ 1999319 h 2012098"/>
              <a:gd name="connsiteX14-2681" fmla="*/ 577255 w 2103393"/>
              <a:gd name="connsiteY14-2682" fmla="*/ 422961 h 2012098"/>
              <a:gd name="connsiteX15-2683" fmla="*/ 807257 w 2103393"/>
              <a:gd name="connsiteY15-2684" fmla="*/ 658573 h 2012098"/>
              <a:gd name="connsiteX16-2685" fmla="*/ 969942 w 2103393"/>
              <a:gd name="connsiteY16-2686" fmla="*/ 546377 h 2012098"/>
              <a:gd name="connsiteX17-2687" fmla="*/ 930675 w 2103393"/>
              <a:gd name="connsiteY17-2688" fmla="*/ 47103 h 2012098"/>
              <a:gd name="connsiteX0-2689" fmla="*/ 930675 w 2103393"/>
              <a:gd name="connsiteY0-2690" fmla="*/ 24191 h 2051098"/>
              <a:gd name="connsiteX1-2691" fmla="*/ 1183115 w 2103393"/>
              <a:gd name="connsiteY1-2692" fmla="*/ 91713 h 2051098"/>
              <a:gd name="connsiteX2-2693" fmla="*/ 1177505 w 2103393"/>
              <a:gd name="connsiteY2-2694" fmla="*/ 579767 h 2051098"/>
              <a:gd name="connsiteX3-2695" fmla="*/ 1312141 w 2103393"/>
              <a:gd name="connsiteY3-2696" fmla="*/ 658304 h 2051098"/>
              <a:gd name="connsiteX4-2697" fmla="*/ 1508484 w 2103393"/>
              <a:gd name="connsiteY4-2698" fmla="*/ 461961 h 2051098"/>
              <a:gd name="connsiteX5-2699" fmla="*/ 2058246 w 2103393"/>
              <a:gd name="connsiteY5-2700" fmla="*/ 2010270 h 2051098"/>
              <a:gd name="connsiteX6-2701" fmla="*/ 1244822 w 2103393"/>
              <a:gd name="connsiteY6-2702" fmla="*/ 1600752 h 2051098"/>
              <a:gd name="connsiteX7-2703" fmla="*/ 1205554 w 2103393"/>
              <a:gd name="connsiteY7-2704" fmla="*/ 1286605 h 2051098"/>
              <a:gd name="connsiteX8-2705" fmla="*/ 1244823 w 2103393"/>
              <a:gd name="connsiteY8-2706" fmla="*/ 843428 h 2051098"/>
              <a:gd name="connsiteX9-2707" fmla="*/ 1076528 w 2103393"/>
              <a:gd name="connsiteY9-2708" fmla="*/ 697573 h 2051098"/>
              <a:gd name="connsiteX10-2709" fmla="*/ 885795 w 2103393"/>
              <a:gd name="connsiteY10-2710" fmla="*/ 837818 h 2051098"/>
              <a:gd name="connsiteX11-2711" fmla="*/ 919453 w 2103393"/>
              <a:gd name="connsiteY11-2712" fmla="*/ 1275384 h 2051098"/>
              <a:gd name="connsiteX12-2713" fmla="*/ 891405 w 2103393"/>
              <a:gd name="connsiteY12-2714" fmla="*/ 1595143 h 2051098"/>
              <a:gd name="connsiteX13-2715" fmla="*/ 89201 w 2103393"/>
              <a:gd name="connsiteY13-2716" fmla="*/ 2038319 h 2051098"/>
              <a:gd name="connsiteX14-2717" fmla="*/ 577255 w 2103393"/>
              <a:gd name="connsiteY14-2718" fmla="*/ 461961 h 2051098"/>
              <a:gd name="connsiteX15-2719" fmla="*/ 807257 w 2103393"/>
              <a:gd name="connsiteY15-2720" fmla="*/ 697573 h 2051098"/>
              <a:gd name="connsiteX16-2721" fmla="*/ 969942 w 2103393"/>
              <a:gd name="connsiteY16-2722" fmla="*/ 585377 h 2051098"/>
              <a:gd name="connsiteX17-2723" fmla="*/ 930675 w 2103393"/>
              <a:gd name="connsiteY17-2724" fmla="*/ 24191 h 2051098"/>
              <a:gd name="connsiteX0-2725" fmla="*/ 930675 w 2103393"/>
              <a:gd name="connsiteY0-2726" fmla="*/ 51153 h 2078060"/>
              <a:gd name="connsiteX1-2727" fmla="*/ 1190398 w 2103393"/>
              <a:gd name="connsiteY1-2728" fmla="*/ 49480 h 2078060"/>
              <a:gd name="connsiteX2-2729" fmla="*/ 1177505 w 2103393"/>
              <a:gd name="connsiteY2-2730" fmla="*/ 606729 h 2078060"/>
              <a:gd name="connsiteX3-2731" fmla="*/ 1312141 w 2103393"/>
              <a:gd name="connsiteY3-2732" fmla="*/ 685266 h 2078060"/>
              <a:gd name="connsiteX4-2733" fmla="*/ 1508484 w 2103393"/>
              <a:gd name="connsiteY4-2734" fmla="*/ 488923 h 2078060"/>
              <a:gd name="connsiteX5-2735" fmla="*/ 2058246 w 2103393"/>
              <a:gd name="connsiteY5-2736" fmla="*/ 2037232 h 2078060"/>
              <a:gd name="connsiteX6-2737" fmla="*/ 1244822 w 2103393"/>
              <a:gd name="connsiteY6-2738" fmla="*/ 1627714 h 2078060"/>
              <a:gd name="connsiteX7-2739" fmla="*/ 1205554 w 2103393"/>
              <a:gd name="connsiteY7-2740" fmla="*/ 1313567 h 2078060"/>
              <a:gd name="connsiteX8-2741" fmla="*/ 1244823 w 2103393"/>
              <a:gd name="connsiteY8-2742" fmla="*/ 870390 h 2078060"/>
              <a:gd name="connsiteX9-2743" fmla="*/ 1076528 w 2103393"/>
              <a:gd name="connsiteY9-2744" fmla="*/ 724535 h 2078060"/>
              <a:gd name="connsiteX10-2745" fmla="*/ 885795 w 2103393"/>
              <a:gd name="connsiteY10-2746" fmla="*/ 864780 h 2078060"/>
              <a:gd name="connsiteX11-2747" fmla="*/ 919453 w 2103393"/>
              <a:gd name="connsiteY11-2748" fmla="*/ 1302346 h 2078060"/>
              <a:gd name="connsiteX12-2749" fmla="*/ 891405 w 2103393"/>
              <a:gd name="connsiteY12-2750" fmla="*/ 1622105 h 2078060"/>
              <a:gd name="connsiteX13-2751" fmla="*/ 89201 w 2103393"/>
              <a:gd name="connsiteY13-2752" fmla="*/ 2065281 h 2078060"/>
              <a:gd name="connsiteX14-2753" fmla="*/ 577255 w 2103393"/>
              <a:gd name="connsiteY14-2754" fmla="*/ 488923 h 2078060"/>
              <a:gd name="connsiteX15-2755" fmla="*/ 807257 w 2103393"/>
              <a:gd name="connsiteY15-2756" fmla="*/ 724535 h 2078060"/>
              <a:gd name="connsiteX16-2757" fmla="*/ 969942 w 2103393"/>
              <a:gd name="connsiteY16-2758" fmla="*/ 612339 h 2078060"/>
              <a:gd name="connsiteX17-2759" fmla="*/ 930675 w 2103393"/>
              <a:gd name="connsiteY17-2760" fmla="*/ 51153 h 2078060"/>
              <a:gd name="connsiteX0-2761" fmla="*/ 930675 w 2103393"/>
              <a:gd name="connsiteY0-2762" fmla="*/ 57180 h 2084087"/>
              <a:gd name="connsiteX1-2763" fmla="*/ 1190398 w 2103393"/>
              <a:gd name="connsiteY1-2764" fmla="*/ 55507 h 2084087"/>
              <a:gd name="connsiteX2-2765" fmla="*/ 1177505 w 2103393"/>
              <a:gd name="connsiteY2-2766" fmla="*/ 612756 h 2084087"/>
              <a:gd name="connsiteX3-2767" fmla="*/ 1312141 w 2103393"/>
              <a:gd name="connsiteY3-2768" fmla="*/ 691293 h 2084087"/>
              <a:gd name="connsiteX4-2769" fmla="*/ 1508484 w 2103393"/>
              <a:gd name="connsiteY4-2770" fmla="*/ 494950 h 2084087"/>
              <a:gd name="connsiteX5-2771" fmla="*/ 2058246 w 2103393"/>
              <a:gd name="connsiteY5-2772" fmla="*/ 2043259 h 2084087"/>
              <a:gd name="connsiteX6-2773" fmla="*/ 1244822 w 2103393"/>
              <a:gd name="connsiteY6-2774" fmla="*/ 1633741 h 2084087"/>
              <a:gd name="connsiteX7-2775" fmla="*/ 1205554 w 2103393"/>
              <a:gd name="connsiteY7-2776" fmla="*/ 1319594 h 2084087"/>
              <a:gd name="connsiteX8-2777" fmla="*/ 1244823 w 2103393"/>
              <a:gd name="connsiteY8-2778" fmla="*/ 876417 h 2084087"/>
              <a:gd name="connsiteX9-2779" fmla="*/ 1076528 w 2103393"/>
              <a:gd name="connsiteY9-2780" fmla="*/ 730562 h 2084087"/>
              <a:gd name="connsiteX10-2781" fmla="*/ 885795 w 2103393"/>
              <a:gd name="connsiteY10-2782" fmla="*/ 870807 h 2084087"/>
              <a:gd name="connsiteX11-2783" fmla="*/ 919453 w 2103393"/>
              <a:gd name="connsiteY11-2784" fmla="*/ 1308373 h 2084087"/>
              <a:gd name="connsiteX12-2785" fmla="*/ 891405 w 2103393"/>
              <a:gd name="connsiteY12-2786" fmla="*/ 1628132 h 2084087"/>
              <a:gd name="connsiteX13-2787" fmla="*/ 89201 w 2103393"/>
              <a:gd name="connsiteY13-2788" fmla="*/ 2071308 h 2084087"/>
              <a:gd name="connsiteX14-2789" fmla="*/ 577255 w 2103393"/>
              <a:gd name="connsiteY14-2790" fmla="*/ 494950 h 2084087"/>
              <a:gd name="connsiteX15-2791" fmla="*/ 807257 w 2103393"/>
              <a:gd name="connsiteY15-2792" fmla="*/ 730562 h 2084087"/>
              <a:gd name="connsiteX16-2793" fmla="*/ 969942 w 2103393"/>
              <a:gd name="connsiteY16-2794" fmla="*/ 618366 h 2084087"/>
              <a:gd name="connsiteX17-2795" fmla="*/ 930675 w 2103393"/>
              <a:gd name="connsiteY17-2796" fmla="*/ 57180 h 2084087"/>
              <a:gd name="connsiteX0-2797" fmla="*/ 930675 w 2103393"/>
              <a:gd name="connsiteY0-2798" fmla="*/ 65797 h 2092704"/>
              <a:gd name="connsiteX1-2799" fmla="*/ 1190398 w 2103393"/>
              <a:gd name="connsiteY1-2800" fmla="*/ 64124 h 2092704"/>
              <a:gd name="connsiteX2-2801" fmla="*/ 1177505 w 2103393"/>
              <a:gd name="connsiteY2-2802" fmla="*/ 621373 h 2092704"/>
              <a:gd name="connsiteX3-2803" fmla="*/ 1312141 w 2103393"/>
              <a:gd name="connsiteY3-2804" fmla="*/ 699910 h 2092704"/>
              <a:gd name="connsiteX4-2805" fmla="*/ 1508484 w 2103393"/>
              <a:gd name="connsiteY4-2806" fmla="*/ 503567 h 2092704"/>
              <a:gd name="connsiteX5-2807" fmla="*/ 2058246 w 2103393"/>
              <a:gd name="connsiteY5-2808" fmla="*/ 2051876 h 2092704"/>
              <a:gd name="connsiteX6-2809" fmla="*/ 1244822 w 2103393"/>
              <a:gd name="connsiteY6-2810" fmla="*/ 1642358 h 2092704"/>
              <a:gd name="connsiteX7-2811" fmla="*/ 1205554 w 2103393"/>
              <a:gd name="connsiteY7-2812" fmla="*/ 1328211 h 2092704"/>
              <a:gd name="connsiteX8-2813" fmla="*/ 1244823 w 2103393"/>
              <a:gd name="connsiteY8-2814" fmla="*/ 885034 h 2092704"/>
              <a:gd name="connsiteX9-2815" fmla="*/ 1076528 w 2103393"/>
              <a:gd name="connsiteY9-2816" fmla="*/ 739179 h 2092704"/>
              <a:gd name="connsiteX10-2817" fmla="*/ 885795 w 2103393"/>
              <a:gd name="connsiteY10-2818" fmla="*/ 879424 h 2092704"/>
              <a:gd name="connsiteX11-2819" fmla="*/ 919453 w 2103393"/>
              <a:gd name="connsiteY11-2820" fmla="*/ 1316990 h 2092704"/>
              <a:gd name="connsiteX12-2821" fmla="*/ 891405 w 2103393"/>
              <a:gd name="connsiteY12-2822" fmla="*/ 1636749 h 2092704"/>
              <a:gd name="connsiteX13-2823" fmla="*/ 89201 w 2103393"/>
              <a:gd name="connsiteY13-2824" fmla="*/ 2079925 h 2092704"/>
              <a:gd name="connsiteX14-2825" fmla="*/ 577255 w 2103393"/>
              <a:gd name="connsiteY14-2826" fmla="*/ 503567 h 2092704"/>
              <a:gd name="connsiteX15-2827" fmla="*/ 807257 w 2103393"/>
              <a:gd name="connsiteY15-2828" fmla="*/ 739179 h 2092704"/>
              <a:gd name="connsiteX16-2829" fmla="*/ 969942 w 2103393"/>
              <a:gd name="connsiteY16-2830" fmla="*/ 626983 h 2092704"/>
              <a:gd name="connsiteX17-2831" fmla="*/ 930675 w 2103393"/>
              <a:gd name="connsiteY17-2832" fmla="*/ 65797 h 2092704"/>
              <a:gd name="connsiteX0-2833" fmla="*/ 930675 w 2103393"/>
              <a:gd name="connsiteY0-2834" fmla="*/ 65797 h 2092704"/>
              <a:gd name="connsiteX1-2835" fmla="*/ 1190398 w 2103393"/>
              <a:gd name="connsiteY1-2836" fmla="*/ 64124 h 2092704"/>
              <a:gd name="connsiteX2-2837" fmla="*/ 1177505 w 2103393"/>
              <a:gd name="connsiteY2-2838" fmla="*/ 621373 h 2092704"/>
              <a:gd name="connsiteX3-2839" fmla="*/ 1312141 w 2103393"/>
              <a:gd name="connsiteY3-2840" fmla="*/ 699910 h 2092704"/>
              <a:gd name="connsiteX4-2841" fmla="*/ 1508484 w 2103393"/>
              <a:gd name="connsiteY4-2842" fmla="*/ 503567 h 2092704"/>
              <a:gd name="connsiteX5-2843" fmla="*/ 2058246 w 2103393"/>
              <a:gd name="connsiteY5-2844" fmla="*/ 2051876 h 2092704"/>
              <a:gd name="connsiteX6-2845" fmla="*/ 1244822 w 2103393"/>
              <a:gd name="connsiteY6-2846" fmla="*/ 1642358 h 2092704"/>
              <a:gd name="connsiteX7-2847" fmla="*/ 1205554 w 2103393"/>
              <a:gd name="connsiteY7-2848" fmla="*/ 1328211 h 2092704"/>
              <a:gd name="connsiteX8-2849" fmla="*/ 1244823 w 2103393"/>
              <a:gd name="connsiteY8-2850" fmla="*/ 885034 h 2092704"/>
              <a:gd name="connsiteX9-2851" fmla="*/ 1076528 w 2103393"/>
              <a:gd name="connsiteY9-2852" fmla="*/ 739179 h 2092704"/>
              <a:gd name="connsiteX10-2853" fmla="*/ 885795 w 2103393"/>
              <a:gd name="connsiteY10-2854" fmla="*/ 879424 h 2092704"/>
              <a:gd name="connsiteX11-2855" fmla="*/ 919453 w 2103393"/>
              <a:gd name="connsiteY11-2856" fmla="*/ 1316990 h 2092704"/>
              <a:gd name="connsiteX12-2857" fmla="*/ 891405 w 2103393"/>
              <a:gd name="connsiteY12-2858" fmla="*/ 1636749 h 2092704"/>
              <a:gd name="connsiteX13-2859" fmla="*/ 89201 w 2103393"/>
              <a:gd name="connsiteY13-2860" fmla="*/ 2079925 h 2092704"/>
              <a:gd name="connsiteX14-2861" fmla="*/ 577255 w 2103393"/>
              <a:gd name="connsiteY14-2862" fmla="*/ 503567 h 2092704"/>
              <a:gd name="connsiteX15-2863" fmla="*/ 807257 w 2103393"/>
              <a:gd name="connsiteY15-2864" fmla="*/ 739179 h 2092704"/>
              <a:gd name="connsiteX16-2865" fmla="*/ 969942 w 2103393"/>
              <a:gd name="connsiteY16-2866" fmla="*/ 626983 h 2092704"/>
              <a:gd name="connsiteX17-2867" fmla="*/ 930675 w 2103393"/>
              <a:gd name="connsiteY17-2868" fmla="*/ 65797 h 2092704"/>
              <a:gd name="connsiteX0-2869" fmla="*/ 930675 w 2103393"/>
              <a:gd name="connsiteY0-2870" fmla="*/ 73853 h 2100760"/>
              <a:gd name="connsiteX1-2871" fmla="*/ 1190398 w 2103393"/>
              <a:gd name="connsiteY1-2872" fmla="*/ 72180 h 2100760"/>
              <a:gd name="connsiteX2-2873" fmla="*/ 1177505 w 2103393"/>
              <a:gd name="connsiteY2-2874" fmla="*/ 629429 h 2100760"/>
              <a:gd name="connsiteX3-2875" fmla="*/ 1312141 w 2103393"/>
              <a:gd name="connsiteY3-2876" fmla="*/ 707966 h 2100760"/>
              <a:gd name="connsiteX4-2877" fmla="*/ 1508484 w 2103393"/>
              <a:gd name="connsiteY4-2878" fmla="*/ 511623 h 2100760"/>
              <a:gd name="connsiteX5-2879" fmla="*/ 2058246 w 2103393"/>
              <a:gd name="connsiteY5-2880" fmla="*/ 2059932 h 2100760"/>
              <a:gd name="connsiteX6-2881" fmla="*/ 1244822 w 2103393"/>
              <a:gd name="connsiteY6-2882" fmla="*/ 1650414 h 2100760"/>
              <a:gd name="connsiteX7-2883" fmla="*/ 1205554 w 2103393"/>
              <a:gd name="connsiteY7-2884" fmla="*/ 1336267 h 2100760"/>
              <a:gd name="connsiteX8-2885" fmla="*/ 1244823 w 2103393"/>
              <a:gd name="connsiteY8-2886" fmla="*/ 893090 h 2100760"/>
              <a:gd name="connsiteX9-2887" fmla="*/ 1076528 w 2103393"/>
              <a:gd name="connsiteY9-2888" fmla="*/ 747235 h 2100760"/>
              <a:gd name="connsiteX10-2889" fmla="*/ 885795 w 2103393"/>
              <a:gd name="connsiteY10-2890" fmla="*/ 887480 h 2100760"/>
              <a:gd name="connsiteX11-2891" fmla="*/ 919453 w 2103393"/>
              <a:gd name="connsiteY11-2892" fmla="*/ 1325046 h 2100760"/>
              <a:gd name="connsiteX12-2893" fmla="*/ 891405 w 2103393"/>
              <a:gd name="connsiteY12-2894" fmla="*/ 1644805 h 2100760"/>
              <a:gd name="connsiteX13-2895" fmla="*/ 89201 w 2103393"/>
              <a:gd name="connsiteY13-2896" fmla="*/ 2087981 h 2100760"/>
              <a:gd name="connsiteX14-2897" fmla="*/ 577255 w 2103393"/>
              <a:gd name="connsiteY14-2898" fmla="*/ 511623 h 2100760"/>
              <a:gd name="connsiteX15-2899" fmla="*/ 807257 w 2103393"/>
              <a:gd name="connsiteY15-2900" fmla="*/ 747235 h 2100760"/>
              <a:gd name="connsiteX16-2901" fmla="*/ 969942 w 2103393"/>
              <a:gd name="connsiteY16-2902" fmla="*/ 635039 h 2100760"/>
              <a:gd name="connsiteX17-2903" fmla="*/ 930675 w 2103393"/>
              <a:gd name="connsiteY17-2904" fmla="*/ 73853 h 2100760"/>
              <a:gd name="connsiteX0-2905" fmla="*/ 930675 w 2103393"/>
              <a:gd name="connsiteY0-2906" fmla="*/ 77953 h 2104860"/>
              <a:gd name="connsiteX1-2907" fmla="*/ 1190398 w 2103393"/>
              <a:gd name="connsiteY1-2908" fmla="*/ 76280 h 2104860"/>
              <a:gd name="connsiteX2-2909" fmla="*/ 1177505 w 2103393"/>
              <a:gd name="connsiteY2-2910" fmla="*/ 633529 h 2104860"/>
              <a:gd name="connsiteX3-2911" fmla="*/ 1312141 w 2103393"/>
              <a:gd name="connsiteY3-2912" fmla="*/ 712066 h 2104860"/>
              <a:gd name="connsiteX4-2913" fmla="*/ 1508484 w 2103393"/>
              <a:gd name="connsiteY4-2914" fmla="*/ 515723 h 2104860"/>
              <a:gd name="connsiteX5-2915" fmla="*/ 2058246 w 2103393"/>
              <a:gd name="connsiteY5-2916" fmla="*/ 2064032 h 2104860"/>
              <a:gd name="connsiteX6-2917" fmla="*/ 1244822 w 2103393"/>
              <a:gd name="connsiteY6-2918" fmla="*/ 1654514 h 2104860"/>
              <a:gd name="connsiteX7-2919" fmla="*/ 1205554 w 2103393"/>
              <a:gd name="connsiteY7-2920" fmla="*/ 1340367 h 2104860"/>
              <a:gd name="connsiteX8-2921" fmla="*/ 1244823 w 2103393"/>
              <a:gd name="connsiteY8-2922" fmla="*/ 897190 h 2104860"/>
              <a:gd name="connsiteX9-2923" fmla="*/ 1076528 w 2103393"/>
              <a:gd name="connsiteY9-2924" fmla="*/ 751335 h 2104860"/>
              <a:gd name="connsiteX10-2925" fmla="*/ 885795 w 2103393"/>
              <a:gd name="connsiteY10-2926" fmla="*/ 891580 h 2104860"/>
              <a:gd name="connsiteX11-2927" fmla="*/ 919453 w 2103393"/>
              <a:gd name="connsiteY11-2928" fmla="*/ 1329146 h 2104860"/>
              <a:gd name="connsiteX12-2929" fmla="*/ 891405 w 2103393"/>
              <a:gd name="connsiteY12-2930" fmla="*/ 1648905 h 2104860"/>
              <a:gd name="connsiteX13-2931" fmla="*/ 89201 w 2103393"/>
              <a:gd name="connsiteY13-2932" fmla="*/ 2092081 h 2104860"/>
              <a:gd name="connsiteX14-2933" fmla="*/ 577255 w 2103393"/>
              <a:gd name="connsiteY14-2934" fmla="*/ 515723 h 2104860"/>
              <a:gd name="connsiteX15-2935" fmla="*/ 807257 w 2103393"/>
              <a:gd name="connsiteY15-2936" fmla="*/ 751335 h 2104860"/>
              <a:gd name="connsiteX16-2937" fmla="*/ 969942 w 2103393"/>
              <a:gd name="connsiteY16-2938" fmla="*/ 639139 h 2104860"/>
              <a:gd name="connsiteX17-2939" fmla="*/ 930675 w 2103393"/>
              <a:gd name="connsiteY17-2940" fmla="*/ 77953 h 2104860"/>
              <a:gd name="connsiteX0-2941" fmla="*/ 930675 w 2103393"/>
              <a:gd name="connsiteY0-2942" fmla="*/ 71187 h 2098094"/>
              <a:gd name="connsiteX1-2943" fmla="*/ 1190398 w 2103393"/>
              <a:gd name="connsiteY1-2944" fmla="*/ 69514 h 2098094"/>
              <a:gd name="connsiteX2-2945" fmla="*/ 1177505 w 2103393"/>
              <a:gd name="connsiteY2-2946" fmla="*/ 626763 h 2098094"/>
              <a:gd name="connsiteX3-2947" fmla="*/ 1312141 w 2103393"/>
              <a:gd name="connsiteY3-2948" fmla="*/ 705300 h 2098094"/>
              <a:gd name="connsiteX4-2949" fmla="*/ 1508484 w 2103393"/>
              <a:gd name="connsiteY4-2950" fmla="*/ 508957 h 2098094"/>
              <a:gd name="connsiteX5-2951" fmla="*/ 2058246 w 2103393"/>
              <a:gd name="connsiteY5-2952" fmla="*/ 2057266 h 2098094"/>
              <a:gd name="connsiteX6-2953" fmla="*/ 1244822 w 2103393"/>
              <a:gd name="connsiteY6-2954" fmla="*/ 1647748 h 2098094"/>
              <a:gd name="connsiteX7-2955" fmla="*/ 1205554 w 2103393"/>
              <a:gd name="connsiteY7-2956" fmla="*/ 1333601 h 2098094"/>
              <a:gd name="connsiteX8-2957" fmla="*/ 1244823 w 2103393"/>
              <a:gd name="connsiteY8-2958" fmla="*/ 890424 h 2098094"/>
              <a:gd name="connsiteX9-2959" fmla="*/ 1076528 w 2103393"/>
              <a:gd name="connsiteY9-2960" fmla="*/ 744569 h 2098094"/>
              <a:gd name="connsiteX10-2961" fmla="*/ 885795 w 2103393"/>
              <a:gd name="connsiteY10-2962" fmla="*/ 884814 h 2098094"/>
              <a:gd name="connsiteX11-2963" fmla="*/ 919453 w 2103393"/>
              <a:gd name="connsiteY11-2964" fmla="*/ 1322380 h 2098094"/>
              <a:gd name="connsiteX12-2965" fmla="*/ 891405 w 2103393"/>
              <a:gd name="connsiteY12-2966" fmla="*/ 1642139 h 2098094"/>
              <a:gd name="connsiteX13-2967" fmla="*/ 89201 w 2103393"/>
              <a:gd name="connsiteY13-2968" fmla="*/ 2085315 h 2098094"/>
              <a:gd name="connsiteX14-2969" fmla="*/ 577255 w 2103393"/>
              <a:gd name="connsiteY14-2970" fmla="*/ 508957 h 2098094"/>
              <a:gd name="connsiteX15-2971" fmla="*/ 807257 w 2103393"/>
              <a:gd name="connsiteY15-2972" fmla="*/ 744569 h 2098094"/>
              <a:gd name="connsiteX16-2973" fmla="*/ 969942 w 2103393"/>
              <a:gd name="connsiteY16-2974" fmla="*/ 632373 h 2098094"/>
              <a:gd name="connsiteX17-2975" fmla="*/ 930675 w 2103393"/>
              <a:gd name="connsiteY17-2976" fmla="*/ 71187 h 2098094"/>
              <a:gd name="connsiteX0-2977" fmla="*/ 930675 w 2103393"/>
              <a:gd name="connsiteY0-2978" fmla="*/ 75207 h 2102114"/>
              <a:gd name="connsiteX1-2979" fmla="*/ 1190398 w 2103393"/>
              <a:gd name="connsiteY1-2980" fmla="*/ 73534 h 2102114"/>
              <a:gd name="connsiteX2-2981" fmla="*/ 1177505 w 2103393"/>
              <a:gd name="connsiteY2-2982" fmla="*/ 630783 h 2102114"/>
              <a:gd name="connsiteX3-2983" fmla="*/ 1312141 w 2103393"/>
              <a:gd name="connsiteY3-2984" fmla="*/ 709320 h 2102114"/>
              <a:gd name="connsiteX4-2985" fmla="*/ 1508484 w 2103393"/>
              <a:gd name="connsiteY4-2986" fmla="*/ 512977 h 2102114"/>
              <a:gd name="connsiteX5-2987" fmla="*/ 2058246 w 2103393"/>
              <a:gd name="connsiteY5-2988" fmla="*/ 2061286 h 2102114"/>
              <a:gd name="connsiteX6-2989" fmla="*/ 1244822 w 2103393"/>
              <a:gd name="connsiteY6-2990" fmla="*/ 1651768 h 2102114"/>
              <a:gd name="connsiteX7-2991" fmla="*/ 1205554 w 2103393"/>
              <a:gd name="connsiteY7-2992" fmla="*/ 1337621 h 2102114"/>
              <a:gd name="connsiteX8-2993" fmla="*/ 1244823 w 2103393"/>
              <a:gd name="connsiteY8-2994" fmla="*/ 894444 h 2102114"/>
              <a:gd name="connsiteX9-2995" fmla="*/ 1076528 w 2103393"/>
              <a:gd name="connsiteY9-2996" fmla="*/ 748589 h 2102114"/>
              <a:gd name="connsiteX10-2997" fmla="*/ 885795 w 2103393"/>
              <a:gd name="connsiteY10-2998" fmla="*/ 888834 h 2102114"/>
              <a:gd name="connsiteX11-2999" fmla="*/ 919453 w 2103393"/>
              <a:gd name="connsiteY11-3000" fmla="*/ 1326400 h 2102114"/>
              <a:gd name="connsiteX12-3001" fmla="*/ 891405 w 2103393"/>
              <a:gd name="connsiteY12-3002" fmla="*/ 1646159 h 2102114"/>
              <a:gd name="connsiteX13-3003" fmla="*/ 89201 w 2103393"/>
              <a:gd name="connsiteY13-3004" fmla="*/ 2089335 h 2102114"/>
              <a:gd name="connsiteX14-3005" fmla="*/ 577255 w 2103393"/>
              <a:gd name="connsiteY14-3006" fmla="*/ 512977 h 2102114"/>
              <a:gd name="connsiteX15-3007" fmla="*/ 807257 w 2103393"/>
              <a:gd name="connsiteY15-3008" fmla="*/ 748589 h 2102114"/>
              <a:gd name="connsiteX16-3009" fmla="*/ 969942 w 2103393"/>
              <a:gd name="connsiteY16-3010" fmla="*/ 636393 h 2102114"/>
              <a:gd name="connsiteX17-3011" fmla="*/ 930675 w 2103393"/>
              <a:gd name="connsiteY17-3012" fmla="*/ 75207 h 210211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Lst>
            <a:rect l="l" t="t" r="r" b="b"/>
            <a:pathLst>
              <a:path w="2103393" h="2102114">
                <a:moveTo>
                  <a:pt x="930675" y="75207"/>
                </a:moveTo>
                <a:cubicBezTo>
                  <a:pt x="914336" y="-26367"/>
                  <a:pt x="1202803" y="-23213"/>
                  <a:pt x="1190398" y="73534"/>
                </a:cubicBezTo>
                <a:lnTo>
                  <a:pt x="1177505" y="630783"/>
                </a:lnTo>
                <a:lnTo>
                  <a:pt x="1312141" y="709320"/>
                </a:lnTo>
                <a:cubicBezTo>
                  <a:pt x="1349539" y="621433"/>
                  <a:pt x="1403768" y="466228"/>
                  <a:pt x="1508484" y="512977"/>
                </a:cubicBezTo>
                <a:cubicBezTo>
                  <a:pt x="1961009" y="692492"/>
                  <a:pt x="2211581" y="1696648"/>
                  <a:pt x="2058246" y="2061286"/>
                </a:cubicBezTo>
                <a:cubicBezTo>
                  <a:pt x="1912391" y="2233320"/>
                  <a:pt x="1542142" y="1816322"/>
                  <a:pt x="1244822" y="1651768"/>
                </a:cubicBezTo>
                <a:cubicBezTo>
                  <a:pt x="1113927" y="1590061"/>
                  <a:pt x="1184984" y="1466646"/>
                  <a:pt x="1205554" y="1337621"/>
                </a:cubicBezTo>
                <a:cubicBezTo>
                  <a:pt x="1233603" y="1238514"/>
                  <a:pt x="1127017" y="1161846"/>
                  <a:pt x="1244823" y="894444"/>
                </a:cubicBezTo>
                <a:cubicBezTo>
                  <a:pt x="1188725" y="845826"/>
                  <a:pt x="1155065" y="802817"/>
                  <a:pt x="1076528" y="748589"/>
                </a:cubicBezTo>
                <a:cubicBezTo>
                  <a:pt x="973682" y="789728"/>
                  <a:pt x="949373" y="842086"/>
                  <a:pt x="885795" y="888834"/>
                </a:cubicBezTo>
                <a:cubicBezTo>
                  <a:pt x="951243" y="1053389"/>
                  <a:pt x="898883" y="1240382"/>
                  <a:pt x="919453" y="1326400"/>
                </a:cubicBezTo>
                <a:cubicBezTo>
                  <a:pt x="930673" y="1432986"/>
                  <a:pt x="1003602" y="1595671"/>
                  <a:pt x="891405" y="1646159"/>
                </a:cubicBezTo>
                <a:cubicBezTo>
                  <a:pt x="685711" y="1737785"/>
                  <a:pt x="311722" y="2121123"/>
                  <a:pt x="89201" y="2089335"/>
                </a:cubicBezTo>
                <a:cubicBezTo>
                  <a:pt x="-118362" y="2035107"/>
                  <a:pt x="33103" y="774768"/>
                  <a:pt x="577255" y="512977"/>
                </a:cubicBezTo>
                <a:cubicBezTo>
                  <a:pt x="704411" y="464359"/>
                  <a:pt x="736199" y="673791"/>
                  <a:pt x="807257" y="748589"/>
                </a:cubicBezTo>
                <a:lnTo>
                  <a:pt x="969942" y="636393"/>
                </a:lnTo>
                <a:cubicBezTo>
                  <a:pt x="968072" y="483058"/>
                  <a:pt x="947112" y="235825"/>
                  <a:pt x="930675" y="75207"/>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55" name="Freeform 48"/>
          <p:cNvSpPr>
            <a:spLocks noChangeAspect="1"/>
          </p:cNvSpPr>
          <p:nvPr/>
        </p:nvSpPr>
        <p:spPr>
          <a:xfrm>
            <a:off x="5277315" y="1455901"/>
            <a:ext cx="529743" cy="441179"/>
          </a:xfrm>
          <a:custGeom>
            <a:avLst/>
            <a:gdLst/>
            <a:ahLst/>
            <a:cxnLst/>
            <a:rect l="l" t="t" r="r" b="b"/>
            <a:pathLst>
              <a:path w="3240001" h="2698329">
                <a:moveTo>
                  <a:pt x="2548075" y="5025"/>
                </a:moveTo>
                <a:cubicBezTo>
                  <a:pt x="2888705" y="21427"/>
                  <a:pt x="3205543" y="144443"/>
                  <a:pt x="3236875" y="324866"/>
                </a:cubicBezTo>
                <a:cubicBezTo>
                  <a:pt x="3272384" y="584869"/>
                  <a:pt x="3000845" y="793843"/>
                  <a:pt x="2654112" y="922630"/>
                </a:cubicBezTo>
                <a:cubicBezTo>
                  <a:pt x="2512076" y="1002818"/>
                  <a:pt x="2288579" y="1396468"/>
                  <a:pt x="2077615" y="1155904"/>
                </a:cubicBezTo>
                <a:cubicBezTo>
                  <a:pt x="1902159" y="985808"/>
                  <a:pt x="1914692" y="662627"/>
                  <a:pt x="1946024" y="426923"/>
                </a:cubicBezTo>
                <a:cubicBezTo>
                  <a:pt x="1958557" y="234957"/>
                  <a:pt x="1977355" y="79442"/>
                  <a:pt x="2209208" y="25983"/>
                </a:cubicBezTo>
                <a:cubicBezTo>
                  <a:pt x="2318345" y="5936"/>
                  <a:pt x="2434532" y="-443"/>
                  <a:pt x="2548075" y="5025"/>
                </a:cubicBezTo>
                <a:close/>
                <a:moveTo>
                  <a:pt x="1184195" y="86"/>
                </a:moveTo>
                <a:cubicBezTo>
                  <a:pt x="1412849" y="2955"/>
                  <a:pt x="1621488" y="77771"/>
                  <a:pt x="1732975" y="244677"/>
                </a:cubicBezTo>
                <a:cubicBezTo>
                  <a:pt x="1866656" y="436642"/>
                  <a:pt x="1793548" y="672347"/>
                  <a:pt x="1801904" y="871602"/>
                </a:cubicBezTo>
                <a:cubicBezTo>
                  <a:pt x="1820702" y="1041698"/>
                  <a:pt x="1996160" y="1255532"/>
                  <a:pt x="1889631" y="1396469"/>
                </a:cubicBezTo>
                <a:cubicBezTo>
                  <a:pt x="1714174" y="1644320"/>
                  <a:pt x="1482324" y="1717219"/>
                  <a:pt x="1300601" y="1906754"/>
                </a:cubicBezTo>
                <a:cubicBezTo>
                  <a:pt x="1068750" y="2152178"/>
                  <a:pt x="736639" y="2754803"/>
                  <a:pt x="442124" y="2694054"/>
                </a:cubicBezTo>
                <a:cubicBezTo>
                  <a:pt x="189385" y="2609005"/>
                  <a:pt x="149697" y="2276103"/>
                  <a:pt x="78680" y="2016101"/>
                </a:cubicBezTo>
                <a:cubicBezTo>
                  <a:pt x="-50823" y="1442635"/>
                  <a:pt x="-61268" y="759824"/>
                  <a:pt x="366928" y="302996"/>
                </a:cubicBezTo>
                <a:cubicBezTo>
                  <a:pt x="563141" y="111638"/>
                  <a:pt x="890211" y="-3604"/>
                  <a:pt x="1184195" y="86"/>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28" tIns="45714" rIns="91428" bIns="45714" numCol="1" spcCol="0" rtlCol="0" fromWordArt="0" anchor="ctr" anchorCtr="0" forceAA="0" compatLnSpc="1">
            <a:noAutofit/>
          </a:bodyPr>
          <a:lstStyle/>
          <a:p>
            <a:pPr algn="ctr"/>
            <a:endParaRPr lang="ko-KR" altLang="en-US" sz="2700"/>
          </a:p>
        </p:txBody>
      </p:sp>
      <p:sp>
        <p:nvSpPr>
          <p:cNvPr id="56" name="Freeform 49"/>
          <p:cNvSpPr>
            <a:spLocks noChangeAspect="1"/>
          </p:cNvSpPr>
          <p:nvPr/>
        </p:nvSpPr>
        <p:spPr>
          <a:xfrm>
            <a:off x="6994521" y="1441069"/>
            <a:ext cx="470846" cy="470846"/>
          </a:xfrm>
          <a:custGeom>
            <a:avLst/>
            <a:gdLst>
              <a:gd name="connsiteX0" fmla="*/ 1054645 w 3259303"/>
              <a:gd name="connsiteY0" fmla="*/ 0 h 3248084"/>
              <a:gd name="connsiteX1" fmla="*/ 1469772 w 3259303"/>
              <a:gd name="connsiteY1" fmla="*/ 28049 h 3248084"/>
              <a:gd name="connsiteX2" fmla="*/ 1682945 w 3259303"/>
              <a:gd name="connsiteY2" fmla="*/ 740496 h 3248084"/>
              <a:gd name="connsiteX3" fmla="*/ 2417830 w 3259303"/>
              <a:gd name="connsiteY3" fmla="*/ 566592 h 3248084"/>
              <a:gd name="connsiteX4" fmla="*/ 3259303 w 3259303"/>
              <a:gd name="connsiteY4" fmla="*/ 1834410 h 3248084"/>
              <a:gd name="connsiteX5" fmla="*/ 2311244 w 3259303"/>
              <a:gd name="connsiteY5" fmla="*/ 3113448 h 3248084"/>
              <a:gd name="connsiteX6" fmla="*/ 622689 w 3259303"/>
              <a:gd name="connsiteY6" fmla="*/ 2670273 h 3248084"/>
              <a:gd name="connsiteX7" fmla="*/ 398297 w 3259303"/>
              <a:gd name="connsiteY7" fmla="*/ 3248084 h 3248084"/>
              <a:gd name="connsiteX8" fmla="*/ 0 w 3259303"/>
              <a:gd name="connsiteY8" fmla="*/ 3242474 h 3248084"/>
              <a:gd name="connsiteX9" fmla="*/ 218783 w 3259303"/>
              <a:gd name="connsiteY9" fmla="*/ 2333684 h 3248084"/>
              <a:gd name="connsiteX10" fmla="*/ 1593187 w 3259303"/>
              <a:gd name="connsiteY10" fmla="*/ 1997095 h 3248084"/>
              <a:gd name="connsiteX11" fmla="*/ 1250989 w 3259303"/>
              <a:gd name="connsiteY11" fmla="*/ 964889 h 3248084"/>
              <a:gd name="connsiteX12" fmla="*/ 1054645 w 3259303"/>
              <a:gd name="connsiteY12" fmla="*/ 0 h 3248084"/>
              <a:gd name="connsiteX0-1" fmla="*/ 1054645 w 3259303"/>
              <a:gd name="connsiteY0-2" fmla="*/ 0 h 3225645"/>
              <a:gd name="connsiteX1-3" fmla="*/ 1469772 w 3259303"/>
              <a:gd name="connsiteY1-4" fmla="*/ 5610 h 3225645"/>
              <a:gd name="connsiteX2-5" fmla="*/ 1682945 w 3259303"/>
              <a:gd name="connsiteY2-6" fmla="*/ 718057 h 3225645"/>
              <a:gd name="connsiteX3-7" fmla="*/ 2417830 w 3259303"/>
              <a:gd name="connsiteY3-8" fmla="*/ 544153 h 3225645"/>
              <a:gd name="connsiteX4-9" fmla="*/ 3259303 w 3259303"/>
              <a:gd name="connsiteY4-10" fmla="*/ 1811971 h 3225645"/>
              <a:gd name="connsiteX5-11" fmla="*/ 2311244 w 3259303"/>
              <a:gd name="connsiteY5-12" fmla="*/ 3091009 h 3225645"/>
              <a:gd name="connsiteX6-13" fmla="*/ 622689 w 3259303"/>
              <a:gd name="connsiteY6-14" fmla="*/ 2647834 h 3225645"/>
              <a:gd name="connsiteX7-15" fmla="*/ 398297 w 3259303"/>
              <a:gd name="connsiteY7-16" fmla="*/ 3225645 h 3225645"/>
              <a:gd name="connsiteX8-17" fmla="*/ 0 w 3259303"/>
              <a:gd name="connsiteY8-18" fmla="*/ 3220035 h 3225645"/>
              <a:gd name="connsiteX9-19" fmla="*/ 218783 w 3259303"/>
              <a:gd name="connsiteY9-20" fmla="*/ 2311245 h 3225645"/>
              <a:gd name="connsiteX10-21" fmla="*/ 1593187 w 3259303"/>
              <a:gd name="connsiteY10-22" fmla="*/ 1974656 h 3225645"/>
              <a:gd name="connsiteX11-23" fmla="*/ 1250989 w 3259303"/>
              <a:gd name="connsiteY11-24" fmla="*/ 942450 h 3225645"/>
              <a:gd name="connsiteX12-25" fmla="*/ 1054645 w 3259303"/>
              <a:gd name="connsiteY12-26" fmla="*/ 0 h 3225645"/>
              <a:gd name="connsiteX0-27" fmla="*/ 1054645 w 3259303"/>
              <a:gd name="connsiteY0-28" fmla="*/ 0 h 3242475"/>
              <a:gd name="connsiteX1-29" fmla="*/ 1469772 w 3259303"/>
              <a:gd name="connsiteY1-30" fmla="*/ 22440 h 3242475"/>
              <a:gd name="connsiteX2-31" fmla="*/ 1682945 w 3259303"/>
              <a:gd name="connsiteY2-32" fmla="*/ 734887 h 3242475"/>
              <a:gd name="connsiteX3-33" fmla="*/ 2417830 w 3259303"/>
              <a:gd name="connsiteY3-34" fmla="*/ 560983 h 3242475"/>
              <a:gd name="connsiteX4-35" fmla="*/ 3259303 w 3259303"/>
              <a:gd name="connsiteY4-36" fmla="*/ 1828801 h 3242475"/>
              <a:gd name="connsiteX5-37" fmla="*/ 2311244 w 3259303"/>
              <a:gd name="connsiteY5-38" fmla="*/ 3107839 h 3242475"/>
              <a:gd name="connsiteX6-39" fmla="*/ 622689 w 3259303"/>
              <a:gd name="connsiteY6-40" fmla="*/ 2664664 h 3242475"/>
              <a:gd name="connsiteX7-41" fmla="*/ 398297 w 3259303"/>
              <a:gd name="connsiteY7-42" fmla="*/ 3242475 h 3242475"/>
              <a:gd name="connsiteX8-43" fmla="*/ 0 w 3259303"/>
              <a:gd name="connsiteY8-44" fmla="*/ 3236865 h 3242475"/>
              <a:gd name="connsiteX9-45" fmla="*/ 218783 w 3259303"/>
              <a:gd name="connsiteY9-46" fmla="*/ 2328075 h 3242475"/>
              <a:gd name="connsiteX10-47" fmla="*/ 1593187 w 3259303"/>
              <a:gd name="connsiteY10-48" fmla="*/ 1991486 h 3242475"/>
              <a:gd name="connsiteX11-49" fmla="*/ 1250989 w 3259303"/>
              <a:gd name="connsiteY11-50" fmla="*/ 959280 h 3242475"/>
              <a:gd name="connsiteX12-51" fmla="*/ 1054645 w 3259303"/>
              <a:gd name="connsiteY12-52" fmla="*/ 0 h 3242475"/>
              <a:gd name="connsiteX0-53" fmla="*/ 1054645 w 3259303"/>
              <a:gd name="connsiteY0-54" fmla="*/ 0 h 3242475"/>
              <a:gd name="connsiteX1-55" fmla="*/ 1464162 w 3259303"/>
              <a:gd name="connsiteY1-56" fmla="*/ 1 h 3242475"/>
              <a:gd name="connsiteX2-57" fmla="*/ 1682945 w 3259303"/>
              <a:gd name="connsiteY2-58" fmla="*/ 734887 h 3242475"/>
              <a:gd name="connsiteX3-59" fmla="*/ 2417830 w 3259303"/>
              <a:gd name="connsiteY3-60" fmla="*/ 560983 h 3242475"/>
              <a:gd name="connsiteX4-61" fmla="*/ 3259303 w 3259303"/>
              <a:gd name="connsiteY4-62" fmla="*/ 1828801 h 3242475"/>
              <a:gd name="connsiteX5-63" fmla="*/ 2311244 w 3259303"/>
              <a:gd name="connsiteY5-64" fmla="*/ 3107839 h 3242475"/>
              <a:gd name="connsiteX6-65" fmla="*/ 622689 w 3259303"/>
              <a:gd name="connsiteY6-66" fmla="*/ 2664664 h 3242475"/>
              <a:gd name="connsiteX7-67" fmla="*/ 398297 w 3259303"/>
              <a:gd name="connsiteY7-68" fmla="*/ 3242475 h 3242475"/>
              <a:gd name="connsiteX8-69" fmla="*/ 0 w 3259303"/>
              <a:gd name="connsiteY8-70" fmla="*/ 3236865 h 3242475"/>
              <a:gd name="connsiteX9-71" fmla="*/ 218783 w 3259303"/>
              <a:gd name="connsiteY9-72" fmla="*/ 2328075 h 3242475"/>
              <a:gd name="connsiteX10-73" fmla="*/ 1593187 w 3259303"/>
              <a:gd name="connsiteY10-74" fmla="*/ 1991486 h 3242475"/>
              <a:gd name="connsiteX11-75" fmla="*/ 1250989 w 3259303"/>
              <a:gd name="connsiteY11-76" fmla="*/ 959280 h 3242475"/>
              <a:gd name="connsiteX12-77" fmla="*/ 1054645 w 3259303"/>
              <a:gd name="connsiteY12-78" fmla="*/ 0 h 3242475"/>
              <a:gd name="connsiteX0-79" fmla="*/ 1065864 w 3259303"/>
              <a:gd name="connsiteY0-80" fmla="*/ 5609 h 3242474"/>
              <a:gd name="connsiteX1-81" fmla="*/ 1464162 w 3259303"/>
              <a:gd name="connsiteY1-82" fmla="*/ 0 h 3242474"/>
              <a:gd name="connsiteX2-83" fmla="*/ 1682945 w 3259303"/>
              <a:gd name="connsiteY2-84" fmla="*/ 734886 h 3242474"/>
              <a:gd name="connsiteX3-85" fmla="*/ 2417830 w 3259303"/>
              <a:gd name="connsiteY3-86" fmla="*/ 560982 h 3242474"/>
              <a:gd name="connsiteX4-87" fmla="*/ 3259303 w 3259303"/>
              <a:gd name="connsiteY4-88" fmla="*/ 1828800 h 3242474"/>
              <a:gd name="connsiteX5-89" fmla="*/ 2311244 w 3259303"/>
              <a:gd name="connsiteY5-90" fmla="*/ 3107838 h 3242474"/>
              <a:gd name="connsiteX6-91" fmla="*/ 622689 w 3259303"/>
              <a:gd name="connsiteY6-92" fmla="*/ 2664663 h 3242474"/>
              <a:gd name="connsiteX7-93" fmla="*/ 398297 w 3259303"/>
              <a:gd name="connsiteY7-94" fmla="*/ 3242474 h 3242474"/>
              <a:gd name="connsiteX8-95" fmla="*/ 0 w 3259303"/>
              <a:gd name="connsiteY8-96" fmla="*/ 3236864 h 3242474"/>
              <a:gd name="connsiteX9-97" fmla="*/ 218783 w 3259303"/>
              <a:gd name="connsiteY9-98" fmla="*/ 2328074 h 3242474"/>
              <a:gd name="connsiteX10-99" fmla="*/ 1593187 w 3259303"/>
              <a:gd name="connsiteY10-100" fmla="*/ 1991485 h 3242474"/>
              <a:gd name="connsiteX11-101" fmla="*/ 1250989 w 3259303"/>
              <a:gd name="connsiteY11-102" fmla="*/ 959279 h 3242474"/>
              <a:gd name="connsiteX12-103" fmla="*/ 1065864 w 3259303"/>
              <a:gd name="connsiteY12-104" fmla="*/ 5609 h 3242474"/>
              <a:gd name="connsiteX0-105" fmla="*/ 1065864 w 3259303"/>
              <a:gd name="connsiteY0-106" fmla="*/ 16828 h 3242474"/>
              <a:gd name="connsiteX1-107" fmla="*/ 1464162 w 3259303"/>
              <a:gd name="connsiteY1-108" fmla="*/ 0 h 3242474"/>
              <a:gd name="connsiteX2-109" fmla="*/ 1682945 w 3259303"/>
              <a:gd name="connsiteY2-110" fmla="*/ 734886 h 3242474"/>
              <a:gd name="connsiteX3-111" fmla="*/ 2417830 w 3259303"/>
              <a:gd name="connsiteY3-112" fmla="*/ 560982 h 3242474"/>
              <a:gd name="connsiteX4-113" fmla="*/ 3259303 w 3259303"/>
              <a:gd name="connsiteY4-114" fmla="*/ 1828800 h 3242474"/>
              <a:gd name="connsiteX5-115" fmla="*/ 2311244 w 3259303"/>
              <a:gd name="connsiteY5-116" fmla="*/ 3107838 h 3242474"/>
              <a:gd name="connsiteX6-117" fmla="*/ 622689 w 3259303"/>
              <a:gd name="connsiteY6-118" fmla="*/ 2664663 h 3242474"/>
              <a:gd name="connsiteX7-119" fmla="*/ 398297 w 3259303"/>
              <a:gd name="connsiteY7-120" fmla="*/ 3242474 h 3242474"/>
              <a:gd name="connsiteX8-121" fmla="*/ 0 w 3259303"/>
              <a:gd name="connsiteY8-122" fmla="*/ 3236864 h 3242474"/>
              <a:gd name="connsiteX9-123" fmla="*/ 218783 w 3259303"/>
              <a:gd name="connsiteY9-124" fmla="*/ 2328074 h 3242474"/>
              <a:gd name="connsiteX10-125" fmla="*/ 1593187 w 3259303"/>
              <a:gd name="connsiteY10-126" fmla="*/ 1991485 h 3242474"/>
              <a:gd name="connsiteX11-127" fmla="*/ 1250989 w 3259303"/>
              <a:gd name="connsiteY11-128" fmla="*/ 959279 h 3242474"/>
              <a:gd name="connsiteX12-129" fmla="*/ 1065864 w 3259303"/>
              <a:gd name="connsiteY12-130" fmla="*/ 16828 h 3242474"/>
              <a:gd name="connsiteX0-131" fmla="*/ 1065864 w 3259303"/>
              <a:gd name="connsiteY0-132" fmla="*/ 16828 h 3242474"/>
              <a:gd name="connsiteX1-133" fmla="*/ 1464162 w 3259303"/>
              <a:gd name="connsiteY1-134" fmla="*/ 0 h 3242474"/>
              <a:gd name="connsiteX2-135" fmla="*/ 1682945 w 3259303"/>
              <a:gd name="connsiteY2-136" fmla="*/ 734886 h 3242474"/>
              <a:gd name="connsiteX3-137" fmla="*/ 2417830 w 3259303"/>
              <a:gd name="connsiteY3-138" fmla="*/ 560982 h 3242474"/>
              <a:gd name="connsiteX4-139" fmla="*/ 3259303 w 3259303"/>
              <a:gd name="connsiteY4-140" fmla="*/ 1828800 h 3242474"/>
              <a:gd name="connsiteX5-141" fmla="*/ 2311244 w 3259303"/>
              <a:gd name="connsiteY5-142" fmla="*/ 3107838 h 3242474"/>
              <a:gd name="connsiteX6-143" fmla="*/ 622689 w 3259303"/>
              <a:gd name="connsiteY6-144" fmla="*/ 2664663 h 3242474"/>
              <a:gd name="connsiteX7-145" fmla="*/ 398297 w 3259303"/>
              <a:gd name="connsiteY7-146" fmla="*/ 3242474 h 3242474"/>
              <a:gd name="connsiteX8-147" fmla="*/ 0 w 3259303"/>
              <a:gd name="connsiteY8-148" fmla="*/ 3236864 h 3242474"/>
              <a:gd name="connsiteX9-149" fmla="*/ 218783 w 3259303"/>
              <a:gd name="connsiteY9-150" fmla="*/ 2328074 h 3242474"/>
              <a:gd name="connsiteX10-151" fmla="*/ 1593187 w 3259303"/>
              <a:gd name="connsiteY10-152" fmla="*/ 1991485 h 3242474"/>
              <a:gd name="connsiteX11-153" fmla="*/ 1250989 w 3259303"/>
              <a:gd name="connsiteY11-154" fmla="*/ 959279 h 3242474"/>
              <a:gd name="connsiteX12-155" fmla="*/ 1065864 w 3259303"/>
              <a:gd name="connsiteY12-156" fmla="*/ 16828 h 3242474"/>
              <a:gd name="connsiteX0-157" fmla="*/ 1065864 w 3259303"/>
              <a:gd name="connsiteY0-158" fmla="*/ 16828 h 3242474"/>
              <a:gd name="connsiteX1-159" fmla="*/ 1464162 w 3259303"/>
              <a:gd name="connsiteY1-160" fmla="*/ 0 h 3242474"/>
              <a:gd name="connsiteX2-161" fmla="*/ 1682945 w 3259303"/>
              <a:gd name="connsiteY2-162" fmla="*/ 734886 h 3242474"/>
              <a:gd name="connsiteX3-163" fmla="*/ 2417830 w 3259303"/>
              <a:gd name="connsiteY3-164" fmla="*/ 560982 h 3242474"/>
              <a:gd name="connsiteX4-165" fmla="*/ 3259303 w 3259303"/>
              <a:gd name="connsiteY4-166" fmla="*/ 1828800 h 3242474"/>
              <a:gd name="connsiteX5-167" fmla="*/ 2311244 w 3259303"/>
              <a:gd name="connsiteY5-168" fmla="*/ 3107838 h 3242474"/>
              <a:gd name="connsiteX6-169" fmla="*/ 622689 w 3259303"/>
              <a:gd name="connsiteY6-170" fmla="*/ 2664663 h 3242474"/>
              <a:gd name="connsiteX7-171" fmla="*/ 398297 w 3259303"/>
              <a:gd name="connsiteY7-172" fmla="*/ 3242474 h 3242474"/>
              <a:gd name="connsiteX8-173" fmla="*/ 0 w 3259303"/>
              <a:gd name="connsiteY8-174" fmla="*/ 3236864 h 3242474"/>
              <a:gd name="connsiteX9-175" fmla="*/ 218783 w 3259303"/>
              <a:gd name="connsiteY9-176" fmla="*/ 2328074 h 3242474"/>
              <a:gd name="connsiteX10-177" fmla="*/ 1593187 w 3259303"/>
              <a:gd name="connsiteY10-178" fmla="*/ 1991485 h 3242474"/>
              <a:gd name="connsiteX11-179" fmla="*/ 1250989 w 3259303"/>
              <a:gd name="connsiteY11-180" fmla="*/ 959279 h 3242474"/>
              <a:gd name="connsiteX12-181" fmla="*/ 1065864 w 3259303"/>
              <a:gd name="connsiteY12-182" fmla="*/ 16828 h 3242474"/>
              <a:gd name="connsiteX0-183" fmla="*/ 1065864 w 3259303"/>
              <a:gd name="connsiteY0-184" fmla="*/ 16828 h 3242474"/>
              <a:gd name="connsiteX1-185" fmla="*/ 1464162 w 3259303"/>
              <a:gd name="connsiteY1-186" fmla="*/ 0 h 3242474"/>
              <a:gd name="connsiteX2-187" fmla="*/ 1682945 w 3259303"/>
              <a:gd name="connsiteY2-188" fmla="*/ 734886 h 3242474"/>
              <a:gd name="connsiteX3-189" fmla="*/ 2417830 w 3259303"/>
              <a:gd name="connsiteY3-190" fmla="*/ 560982 h 3242474"/>
              <a:gd name="connsiteX4-191" fmla="*/ 3259303 w 3259303"/>
              <a:gd name="connsiteY4-192" fmla="*/ 1828800 h 3242474"/>
              <a:gd name="connsiteX5-193" fmla="*/ 2311244 w 3259303"/>
              <a:gd name="connsiteY5-194" fmla="*/ 3107838 h 3242474"/>
              <a:gd name="connsiteX6-195" fmla="*/ 622689 w 3259303"/>
              <a:gd name="connsiteY6-196" fmla="*/ 2664663 h 3242474"/>
              <a:gd name="connsiteX7-197" fmla="*/ 398297 w 3259303"/>
              <a:gd name="connsiteY7-198" fmla="*/ 3242474 h 3242474"/>
              <a:gd name="connsiteX8-199" fmla="*/ 0 w 3259303"/>
              <a:gd name="connsiteY8-200" fmla="*/ 3236864 h 3242474"/>
              <a:gd name="connsiteX9-201" fmla="*/ 218783 w 3259303"/>
              <a:gd name="connsiteY9-202" fmla="*/ 2328074 h 3242474"/>
              <a:gd name="connsiteX10-203" fmla="*/ 1593187 w 3259303"/>
              <a:gd name="connsiteY10-204" fmla="*/ 1991485 h 3242474"/>
              <a:gd name="connsiteX11-205" fmla="*/ 1250989 w 3259303"/>
              <a:gd name="connsiteY11-206" fmla="*/ 959279 h 3242474"/>
              <a:gd name="connsiteX12-207" fmla="*/ 1065864 w 3259303"/>
              <a:gd name="connsiteY12-208" fmla="*/ 16828 h 3242474"/>
              <a:gd name="connsiteX0-209" fmla="*/ 1065864 w 3259303"/>
              <a:gd name="connsiteY0-210" fmla="*/ 16828 h 3242474"/>
              <a:gd name="connsiteX1-211" fmla="*/ 1464162 w 3259303"/>
              <a:gd name="connsiteY1-212" fmla="*/ 0 h 3242474"/>
              <a:gd name="connsiteX2-213" fmla="*/ 1682945 w 3259303"/>
              <a:gd name="connsiteY2-214" fmla="*/ 734886 h 3242474"/>
              <a:gd name="connsiteX3-215" fmla="*/ 2417830 w 3259303"/>
              <a:gd name="connsiteY3-216" fmla="*/ 560982 h 3242474"/>
              <a:gd name="connsiteX4-217" fmla="*/ 3259303 w 3259303"/>
              <a:gd name="connsiteY4-218" fmla="*/ 1828800 h 3242474"/>
              <a:gd name="connsiteX5-219" fmla="*/ 2311244 w 3259303"/>
              <a:gd name="connsiteY5-220" fmla="*/ 3107838 h 3242474"/>
              <a:gd name="connsiteX6-221" fmla="*/ 622689 w 3259303"/>
              <a:gd name="connsiteY6-222" fmla="*/ 2664663 h 3242474"/>
              <a:gd name="connsiteX7-223" fmla="*/ 398297 w 3259303"/>
              <a:gd name="connsiteY7-224" fmla="*/ 3242474 h 3242474"/>
              <a:gd name="connsiteX8-225" fmla="*/ 0 w 3259303"/>
              <a:gd name="connsiteY8-226" fmla="*/ 3236864 h 3242474"/>
              <a:gd name="connsiteX9-227" fmla="*/ 218783 w 3259303"/>
              <a:gd name="connsiteY9-228" fmla="*/ 2328074 h 3242474"/>
              <a:gd name="connsiteX10-229" fmla="*/ 1593187 w 3259303"/>
              <a:gd name="connsiteY10-230" fmla="*/ 1991485 h 3242474"/>
              <a:gd name="connsiteX11-231" fmla="*/ 1250989 w 3259303"/>
              <a:gd name="connsiteY11-232" fmla="*/ 959279 h 3242474"/>
              <a:gd name="connsiteX12-233" fmla="*/ 1065864 w 3259303"/>
              <a:gd name="connsiteY12-234" fmla="*/ 16828 h 3242474"/>
              <a:gd name="connsiteX0-235" fmla="*/ 1065864 w 3259303"/>
              <a:gd name="connsiteY0-236" fmla="*/ 16828 h 3242474"/>
              <a:gd name="connsiteX1-237" fmla="*/ 1464162 w 3259303"/>
              <a:gd name="connsiteY1-238" fmla="*/ 0 h 3242474"/>
              <a:gd name="connsiteX2-239" fmla="*/ 1682945 w 3259303"/>
              <a:gd name="connsiteY2-240" fmla="*/ 734886 h 3242474"/>
              <a:gd name="connsiteX3-241" fmla="*/ 2417830 w 3259303"/>
              <a:gd name="connsiteY3-242" fmla="*/ 560982 h 3242474"/>
              <a:gd name="connsiteX4-243" fmla="*/ 3259303 w 3259303"/>
              <a:gd name="connsiteY4-244" fmla="*/ 1828800 h 3242474"/>
              <a:gd name="connsiteX5-245" fmla="*/ 2311244 w 3259303"/>
              <a:gd name="connsiteY5-246" fmla="*/ 3107838 h 3242474"/>
              <a:gd name="connsiteX6-247" fmla="*/ 622689 w 3259303"/>
              <a:gd name="connsiteY6-248" fmla="*/ 2664663 h 3242474"/>
              <a:gd name="connsiteX7-249" fmla="*/ 398297 w 3259303"/>
              <a:gd name="connsiteY7-250" fmla="*/ 3242474 h 3242474"/>
              <a:gd name="connsiteX8-251" fmla="*/ 0 w 3259303"/>
              <a:gd name="connsiteY8-252" fmla="*/ 3236864 h 3242474"/>
              <a:gd name="connsiteX9-253" fmla="*/ 218783 w 3259303"/>
              <a:gd name="connsiteY9-254" fmla="*/ 2328074 h 3242474"/>
              <a:gd name="connsiteX10-255" fmla="*/ 1593187 w 3259303"/>
              <a:gd name="connsiteY10-256" fmla="*/ 1991485 h 3242474"/>
              <a:gd name="connsiteX11-257" fmla="*/ 1250989 w 3259303"/>
              <a:gd name="connsiteY11-258" fmla="*/ 959279 h 3242474"/>
              <a:gd name="connsiteX12-259" fmla="*/ 1065864 w 3259303"/>
              <a:gd name="connsiteY12-260" fmla="*/ 16828 h 3242474"/>
              <a:gd name="connsiteX0-261" fmla="*/ 1065864 w 3259303"/>
              <a:gd name="connsiteY0-262" fmla="*/ 16828 h 3242474"/>
              <a:gd name="connsiteX1-263" fmla="*/ 1464162 w 3259303"/>
              <a:gd name="connsiteY1-264" fmla="*/ 0 h 3242474"/>
              <a:gd name="connsiteX2-265" fmla="*/ 1682945 w 3259303"/>
              <a:gd name="connsiteY2-266" fmla="*/ 734886 h 3242474"/>
              <a:gd name="connsiteX3-267" fmla="*/ 2417830 w 3259303"/>
              <a:gd name="connsiteY3-268" fmla="*/ 560982 h 3242474"/>
              <a:gd name="connsiteX4-269" fmla="*/ 3259303 w 3259303"/>
              <a:gd name="connsiteY4-270" fmla="*/ 1828800 h 3242474"/>
              <a:gd name="connsiteX5-271" fmla="*/ 2311244 w 3259303"/>
              <a:gd name="connsiteY5-272" fmla="*/ 3107838 h 3242474"/>
              <a:gd name="connsiteX6-273" fmla="*/ 622689 w 3259303"/>
              <a:gd name="connsiteY6-274" fmla="*/ 2664663 h 3242474"/>
              <a:gd name="connsiteX7-275" fmla="*/ 398297 w 3259303"/>
              <a:gd name="connsiteY7-276" fmla="*/ 3242474 h 3242474"/>
              <a:gd name="connsiteX8-277" fmla="*/ 0 w 3259303"/>
              <a:gd name="connsiteY8-278" fmla="*/ 3236864 h 3242474"/>
              <a:gd name="connsiteX9-279" fmla="*/ 218783 w 3259303"/>
              <a:gd name="connsiteY9-280" fmla="*/ 2328074 h 3242474"/>
              <a:gd name="connsiteX10-281" fmla="*/ 1593187 w 3259303"/>
              <a:gd name="connsiteY10-282" fmla="*/ 1991485 h 3242474"/>
              <a:gd name="connsiteX11-283" fmla="*/ 1250989 w 3259303"/>
              <a:gd name="connsiteY11-284" fmla="*/ 959279 h 3242474"/>
              <a:gd name="connsiteX12-285" fmla="*/ 1065864 w 3259303"/>
              <a:gd name="connsiteY12-286" fmla="*/ 16828 h 3242474"/>
              <a:gd name="connsiteX0-287" fmla="*/ 1065864 w 3259303"/>
              <a:gd name="connsiteY0-288" fmla="*/ 16828 h 3242474"/>
              <a:gd name="connsiteX1-289" fmla="*/ 1464162 w 3259303"/>
              <a:gd name="connsiteY1-290" fmla="*/ 0 h 3242474"/>
              <a:gd name="connsiteX2-291" fmla="*/ 1682945 w 3259303"/>
              <a:gd name="connsiteY2-292" fmla="*/ 734886 h 3242474"/>
              <a:gd name="connsiteX3-293" fmla="*/ 2417830 w 3259303"/>
              <a:gd name="connsiteY3-294" fmla="*/ 560982 h 3242474"/>
              <a:gd name="connsiteX4-295" fmla="*/ 3259303 w 3259303"/>
              <a:gd name="connsiteY4-296" fmla="*/ 1828800 h 3242474"/>
              <a:gd name="connsiteX5-297" fmla="*/ 2311244 w 3259303"/>
              <a:gd name="connsiteY5-298" fmla="*/ 3107838 h 3242474"/>
              <a:gd name="connsiteX6-299" fmla="*/ 622689 w 3259303"/>
              <a:gd name="connsiteY6-300" fmla="*/ 2664663 h 3242474"/>
              <a:gd name="connsiteX7-301" fmla="*/ 398297 w 3259303"/>
              <a:gd name="connsiteY7-302" fmla="*/ 3242474 h 3242474"/>
              <a:gd name="connsiteX8-303" fmla="*/ 0 w 3259303"/>
              <a:gd name="connsiteY8-304" fmla="*/ 3236864 h 3242474"/>
              <a:gd name="connsiteX9-305" fmla="*/ 218783 w 3259303"/>
              <a:gd name="connsiteY9-306" fmla="*/ 2328074 h 3242474"/>
              <a:gd name="connsiteX10-307" fmla="*/ 1593187 w 3259303"/>
              <a:gd name="connsiteY10-308" fmla="*/ 1991485 h 3242474"/>
              <a:gd name="connsiteX11-309" fmla="*/ 1250989 w 3259303"/>
              <a:gd name="connsiteY11-310" fmla="*/ 959279 h 3242474"/>
              <a:gd name="connsiteX12-311" fmla="*/ 1065864 w 3259303"/>
              <a:gd name="connsiteY12-312" fmla="*/ 16828 h 3242474"/>
              <a:gd name="connsiteX0-313" fmla="*/ 1065864 w 3259303"/>
              <a:gd name="connsiteY0-314" fmla="*/ 16828 h 3242474"/>
              <a:gd name="connsiteX1-315" fmla="*/ 1464162 w 3259303"/>
              <a:gd name="connsiteY1-316" fmla="*/ 0 h 3242474"/>
              <a:gd name="connsiteX2-317" fmla="*/ 1682945 w 3259303"/>
              <a:gd name="connsiteY2-318" fmla="*/ 734886 h 3242474"/>
              <a:gd name="connsiteX3-319" fmla="*/ 2417830 w 3259303"/>
              <a:gd name="connsiteY3-320" fmla="*/ 560982 h 3242474"/>
              <a:gd name="connsiteX4-321" fmla="*/ 3259303 w 3259303"/>
              <a:gd name="connsiteY4-322" fmla="*/ 1828800 h 3242474"/>
              <a:gd name="connsiteX5-323" fmla="*/ 2311244 w 3259303"/>
              <a:gd name="connsiteY5-324" fmla="*/ 3107838 h 3242474"/>
              <a:gd name="connsiteX6-325" fmla="*/ 622689 w 3259303"/>
              <a:gd name="connsiteY6-326" fmla="*/ 2664663 h 3242474"/>
              <a:gd name="connsiteX7-327" fmla="*/ 398297 w 3259303"/>
              <a:gd name="connsiteY7-328" fmla="*/ 3242474 h 3242474"/>
              <a:gd name="connsiteX8-329" fmla="*/ 0 w 3259303"/>
              <a:gd name="connsiteY8-330" fmla="*/ 3236864 h 3242474"/>
              <a:gd name="connsiteX9-331" fmla="*/ 218783 w 3259303"/>
              <a:gd name="connsiteY9-332" fmla="*/ 2328074 h 3242474"/>
              <a:gd name="connsiteX10-333" fmla="*/ 1593187 w 3259303"/>
              <a:gd name="connsiteY10-334" fmla="*/ 1991485 h 3242474"/>
              <a:gd name="connsiteX11-335" fmla="*/ 1250989 w 3259303"/>
              <a:gd name="connsiteY11-336" fmla="*/ 959279 h 3242474"/>
              <a:gd name="connsiteX12-337" fmla="*/ 1065864 w 3259303"/>
              <a:gd name="connsiteY12-338" fmla="*/ 16828 h 3242474"/>
              <a:gd name="connsiteX0-339" fmla="*/ 1065864 w 3259303"/>
              <a:gd name="connsiteY0-340" fmla="*/ 16828 h 3242474"/>
              <a:gd name="connsiteX1-341" fmla="*/ 1464162 w 3259303"/>
              <a:gd name="connsiteY1-342" fmla="*/ 0 h 3242474"/>
              <a:gd name="connsiteX2-343" fmla="*/ 1682945 w 3259303"/>
              <a:gd name="connsiteY2-344" fmla="*/ 734886 h 3242474"/>
              <a:gd name="connsiteX3-345" fmla="*/ 2417830 w 3259303"/>
              <a:gd name="connsiteY3-346" fmla="*/ 560982 h 3242474"/>
              <a:gd name="connsiteX4-347" fmla="*/ 3259303 w 3259303"/>
              <a:gd name="connsiteY4-348" fmla="*/ 1828800 h 3242474"/>
              <a:gd name="connsiteX5-349" fmla="*/ 2311244 w 3259303"/>
              <a:gd name="connsiteY5-350" fmla="*/ 3107838 h 3242474"/>
              <a:gd name="connsiteX6-351" fmla="*/ 622689 w 3259303"/>
              <a:gd name="connsiteY6-352" fmla="*/ 2664663 h 3242474"/>
              <a:gd name="connsiteX7-353" fmla="*/ 398297 w 3259303"/>
              <a:gd name="connsiteY7-354" fmla="*/ 3242474 h 3242474"/>
              <a:gd name="connsiteX8-355" fmla="*/ 0 w 3259303"/>
              <a:gd name="connsiteY8-356" fmla="*/ 3236864 h 3242474"/>
              <a:gd name="connsiteX9-357" fmla="*/ 218783 w 3259303"/>
              <a:gd name="connsiteY9-358" fmla="*/ 2328074 h 3242474"/>
              <a:gd name="connsiteX10-359" fmla="*/ 1593187 w 3259303"/>
              <a:gd name="connsiteY10-360" fmla="*/ 1991485 h 3242474"/>
              <a:gd name="connsiteX11-361" fmla="*/ 1250989 w 3259303"/>
              <a:gd name="connsiteY11-362" fmla="*/ 959279 h 3242474"/>
              <a:gd name="connsiteX12-363" fmla="*/ 1065864 w 3259303"/>
              <a:gd name="connsiteY12-364" fmla="*/ 16828 h 3242474"/>
              <a:gd name="connsiteX0-365" fmla="*/ 1065864 w 3259303"/>
              <a:gd name="connsiteY0-366" fmla="*/ 16828 h 3242474"/>
              <a:gd name="connsiteX1-367" fmla="*/ 1464162 w 3259303"/>
              <a:gd name="connsiteY1-368" fmla="*/ 0 h 3242474"/>
              <a:gd name="connsiteX2-369" fmla="*/ 1682945 w 3259303"/>
              <a:gd name="connsiteY2-370" fmla="*/ 734886 h 3242474"/>
              <a:gd name="connsiteX3-371" fmla="*/ 2417830 w 3259303"/>
              <a:gd name="connsiteY3-372" fmla="*/ 560982 h 3242474"/>
              <a:gd name="connsiteX4-373" fmla="*/ 3259303 w 3259303"/>
              <a:gd name="connsiteY4-374" fmla="*/ 1828800 h 3242474"/>
              <a:gd name="connsiteX5-375" fmla="*/ 2311244 w 3259303"/>
              <a:gd name="connsiteY5-376" fmla="*/ 3107838 h 3242474"/>
              <a:gd name="connsiteX6-377" fmla="*/ 622689 w 3259303"/>
              <a:gd name="connsiteY6-378" fmla="*/ 2664663 h 3242474"/>
              <a:gd name="connsiteX7-379" fmla="*/ 398297 w 3259303"/>
              <a:gd name="connsiteY7-380" fmla="*/ 3242474 h 3242474"/>
              <a:gd name="connsiteX8-381" fmla="*/ 0 w 3259303"/>
              <a:gd name="connsiteY8-382" fmla="*/ 3236864 h 3242474"/>
              <a:gd name="connsiteX9-383" fmla="*/ 218783 w 3259303"/>
              <a:gd name="connsiteY9-384" fmla="*/ 2328074 h 3242474"/>
              <a:gd name="connsiteX10-385" fmla="*/ 1593187 w 3259303"/>
              <a:gd name="connsiteY10-386" fmla="*/ 1991485 h 3242474"/>
              <a:gd name="connsiteX11-387" fmla="*/ 1250989 w 3259303"/>
              <a:gd name="connsiteY11-388" fmla="*/ 959279 h 3242474"/>
              <a:gd name="connsiteX12-389" fmla="*/ 1065864 w 3259303"/>
              <a:gd name="connsiteY12-390" fmla="*/ 16828 h 3242474"/>
              <a:gd name="connsiteX0-391" fmla="*/ 1065864 w 3259303"/>
              <a:gd name="connsiteY0-392" fmla="*/ 16828 h 3242474"/>
              <a:gd name="connsiteX1-393" fmla="*/ 1464162 w 3259303"/>
              <a:gd name="connsiteY1-394" fmla="*/ 0 h 3242474"/>
              <a:gd name="connsiteX2-395" fmla="*/ 1682945 w 3259303"/>
              <a:gd name="connsiteY2-396" fmla="*/ 734886 h 3242474"/>
              <a:gd name="connsiteX3-397" fmla="*/ 2417830 w 3259303"/>
              <a:gd name="connsiteY3-398" fmla="*/ 560982 h 3242474"/>
              <a:gd name="connsiteX4-399" fmla="*/ 3259303 w 3259303"/>
              <a:gd name="connsiteY4-400" fmla="*/ 1828800 h 3242474"/>
              <a:gd name="connsiteX5-401" fmla="*/ 2311244 w 3259303"/>
              <a:gd name="connsiteY5-402" fmla="*/ 3107838 h 3242474"/>
              <a:gd name="connsiteX6-403" fmla="*/ 622689 w 3259303"/>
              <a:gd name="connsiteY6-404" fmla="*/ 2664663 h 3242474"/>
              <a:gd name="connsiteX7-405" fmla="*/ 398297 w 3259303"/>
              <a:gd name="connsiteY7-406" fmla="*/ 3242474 h 3242474"/>
              <a:gd name="connsiteX8-407" fmla="*/ 0 w 3259303"/>
              <a:gd name="connsiteY8-408" fmla="*/ 3236864 h 3242474"/>
              <a:gd name="connsiteX9-409" fmla="*/ 437566 w 3259303"/>
              <a:gd name="connsiteY9-410" fmla="*/ 2260757 h 3242474"/>
              <a:gd name="connsiteX10-411" fmla="*/ 1593187 w 3259303"/>
              <a:gd name="connsiteY10-412" fmla="*/ 1991485 h 3242474"/>
              <a:gd name="connsiteX11-413" fmla="*/ 1250989 w 3259303"/>
              <a:gd name="connsiteY11-414" fmla="*/ 959279 h 3242474"/>
              <a:gd name="connsiteX12-415" fmla="*/ 1065864 w 3259303"/>
              <a:gd name="connsiteY12-416" fmla="*/ 16828 h 3242474"/>
              <a:gd name="connsiteX0-417" fmla="*/ 1065864 w 3259303"/>
              <a:gd name="connsiteY0-418" fmla="*/ 16828 h 3242474"/>
              <a:gd name="connsiteX1-419" fmla="*/ 1464162 w 3259303"/>
              <a:gd name="connsiteY1-420" fmla="*/ 0 h 3242474"/>
              <a:gd name="connsiteX2-421" fmla="*/ 1682945 w 3259303"/>
              <a:gd name="connsiteY2-422" fmla="*/ 734886 h 3242474"/>
              <a:gd name="connsiteX3-423" fmla="*/ 2417830 w 3259303"/>
              <a:gd name="connsiteY3-424" fmla="*/ 560982 h 3242474"/>
              <a:gd name="connsiteX4-425" fmla="*/ 3259303 w 3259303"/>
              <a:gd name="connsiteY4-426" fmla="*/ 1828800 h 3242474"/>
              <a:gd name="connsiteX5-427" fmla="*/ 2311244 w 3259303"/>
              <a:gd name="connsiteY5-428" fmla="*/ 3107838 h 3242474"/>
              <a:gd name="connsiteX6-429" fmla="*/ 622689 w 3259303"/>
              <a:gd name="connsiteY6-430" fmla="*/ 2664663 h 3242474"/>
              <a:gd name="connsiteX7-431" fmla="*/ 398297 w 3259303"/>
              <a:gd name="connsiteY7-432" fmla="*/ 3242474 h 3242474"/>
              <a:gd name="connsiteX8-433" fmla="*/ 0 w 3259303"/>
              <a:gd name="connsiteY8-434" fmla="*/ 3236864 h 3242474"/>
              <a:gd name="connsiteX9-435" fmla="*/ 437566 w 3259303"/>
              <a:gd name="connsiteY9-436" fmla="*/ 2260757 h 3242474"/>
              <a:gd name="connsiteX10-437" fmla="*/ 1593187 w 3259303"/>
              <a:gd name="connsiteY10-438" fmla="*/ 1991485 h 3242474"/>
              <a:gd name="connsiteX11-439" fmla="*/ 1250989 w 3259303"/>
              <a:gd name="connsiteY11-440" fmla="*/ 959279 h 3242474"/>
              <a:gd name="connsiteX12-441" fmla="*/ 1065864 w 3259303"/>
              <a:gd name="connsiteY12-442" fmla="*/ 16828 h 3242474"/>
              <a:gd name="connsiteX0-443" fmla="*/ 1065864 w 3259303"/>
              <a:gd name="connsiteY0-444" fmla="*/ 16828 h 3242474"/>
              <a:gd name="connsiteX1-445" fmla="*/ 1464162 w 3259303"/>
              <a:gd name="connsiteY1-446" fmla="*/ 0 h 3242474"/>
              <a:gd name="connsiteX2-447" fmla="*/ 1682945 w 3259303"/>
              <a:gd name="connsiteY2-448" fmla="*/ 734886 h 3242474"/>
              <a:gd name="connsiteX3-449" fmla="*/ 2417830 w 3259303"/>
              <a:gd name="connsiteY3-450" fmla="*/ 560982 h 3242474"/>
              <a:gd name="connsiteX4-451" fmla="*/ 3259303 w 3259303"/>
              <a:gd name="connsiteY4-452" fmla="*/ 1828800 h 3242474"/>
              <a:gd name="connsiteX5-453" fmla="*/ 2311244 w 3259303"/>
              <a:gd name="connsiteY5-454" fmla="*/ 3107838 h 3242474"/>
              <a:gd name="connsiteX6-455" fmla="*/ 622689 w 3259303"/>
              <a:gd name="connsiteY6-456" fmla="*/ 2664663 h 3242474"/>
              <a:gd name="connsiteX7-457" fmla="*/ 398297 w 3259303"/>
              <a:gd name="connsiteY7-458" fmla="*/ 3242474 h 3242474"/>
              <a:gd name="connsiteX8-459" fmla="*/ 0 w 3259303"/>
              <a:gd name="connsiteY8-460" fmla="*/ 3236864 h 3242474"/>
              <a:gd name="connsiteX9-461" fmla="*/ 448785 w 3259303"/>
              <a:gd name="connsiteY9-462" fmla="*/ 2232708 h 3242474"/>
              <a:gd name="connsiteX10-463" fmla="*/ 1593187 w 3259303"/>
              <a:gd name="connsiteY10-464" fmla="*/ 1991485 h 3242474"/>
              <a:gd name="connsiteX11-465" fmla="*/ 1250989 w 3259303"/>
              <a:gd name="connsiteY11-466" fmla="*/ 959279 h 3242474"/>
              <a:gd name="connsiteX12-467" fmla="*/ 1065864 w 3259303"/>
              <a:gd name="connsiteY12-468" fmla="*/ 16828 h 3242474"/>
              <a:gd name="connsiteX0-469" fmla="*/ 1065864 w 3259303"/>
              <a:gd name="connsiteY0-470" fmla="*/ 16828 h 3242474"/>
              <a:gd name="connsiteX1-471" fmla="*/ 1464162 w 3259303"/>
              <a:gd name="connsiteY1-472" fmla="*/ 0 h 3242474"/>
              <a:gd name="connsiteX2-473" fmla="*/ 1682945 w 3259303"/>
              <a:gd name="connsiteY2-474" fmla="*/ 734886 h 3242474"/>
              <a:gd name="connsiteX3-475" fmla="*/ 2417830 w 3259303"/>
              <a:gd name="connsiteY3-476" fmla="*/ 560982 h 3242474"/>
              <a:gd name="connsiteX4-477" fmla="*/ 3259303 w 3259303"/>
              <a:gd name="connsiteY4-478" fmla="*/ 1828800 h 3242474"/>
              <a:gd name="connsiteX5-479" fmla="*/ 2311244 w 3259303"/>
              <a:gd name="connsiteY5-480" fmla="*/ 3107838 h 3242474"/>
              <a:gd name="connsiteX6-481" fmla="*/ 622689 w 3259303"/>
              <a:gd name="connsiteY6-482" fmla="*/ 2664663 h 3242474"/>
              <a:gd name="connsiteX7-483" fmla="*/ 398297 w 3259303"/>
              <a:gd name="connsiteY7-484" fmla="*/ 3242474 h 3242474"/>
              <a:gd name="connsiteX8-485" fmla="*/ 0 w 3259303"/>
              <a:gd name="connsiteY8-486" fmla="*/ 3236864 h 3242474"/>
              <a:gd name="connsiteX9-487" fmla="*/ 448785 w 3259303"/>
              <a:gd name="connsiteY9-488" fmla="*/ 2232708 h 3242474"/>
              <a:gd name="connsiteX10-489" fmla="*/ 1593187 w 3259303"/>
              <a:gd name="connsiteY10-490" fmla="*/ 1991485 h 3242474"/>
              <a:gd name="connsiteX11-491" fmla="*/ 1250989 w 3259303"/>
              <a:gd name="connsiteY11-492" fmla="*/ 959279 h 3242474"/>
              <a:gd name="connsiteX12-493" fmla="*/ 1065864 w 3259303"/>
              <a:gd name="connsiteY12-494" fmla="*/ 16828 h 3242474"/>
              <a:gd name="connsiteX0-495" fmla="*/ 1065864 w 3259303"/>
              <a:gd name="connsiteY0-496" fmla="*/ 16828 h 3242474"/>
              <a:gd name="connsiteX1-497" fmla="*/ 1464162 w 3259303"/>
              <a:gd name="connsiteY1-498" fmla="*/ 0 h 3242474"/>
              <a:gd name="connsiteX2-499" fmla="*/ 1682945 w 3259303"/>
              <a:gd name="connsiteY2-500" fmla="*/ 734886 h 3242474"/>
              <a:gd name="connsiteX3-501" fmla="*/ 2417830 w 3259303"/>
              <a:gd name="connsiteY3-502" fmla="*/ 560982 h 3242474"/>
              <a:gd name="connsiteX4-503" fmla="*/ 3259303 w 3259303"/>
              <a:gd name="connsiteY4-504" fmla="*/ 1828800 h 3242474"/>
              <a:gd name="connsiteX5-505" fmla="*/ 2311244 w 3259303"/>
              <a:gd name="connsiteY5-506" fmla="*/ 3107838 h 3242474"/>
              <a:gd name="connsiteX6-507" fmla="*/ 622689 w 3259303"/>
              <a:gd name="connsiteY6-508" fmla="*/ 2664663 h 3242474"/>
              <a:gd name="connsiteX7-509" fmla="*/ 398297 w 3259303"/>
              <a:gd name="connsiteY7-510" fmla="*/ 3242474 h 3242474"/>
              <a:gd name="connsiteX8-511" fmla="*/ 0 w 3259303"/>
              <a:gd name="connsiteY8-512" fmla="*/ 3236864 h 3242474"/>
              <a:gd name="connsiteX9-513" fmla="*/ 448785 w 3259303"/>
              <a:gd name="connsiteY9-514" fmla="*/ 2232708 h 3242474"/>
              <a:gd name="connsiteX10-515" fmla="*/ 1593187 w 3259303"/>
              <a:gd name="connsiteY10-516" fmla="*/ 1991485 h 3242474"/>
              <a:gd name="connsiteX11-517" fmla="*/ 1250989 w 3259303"/>
              <a:gd name="connsiteY11-518" fmla="*/ 959279 h 3242474"/>
              <a:gd name="connsiteX12-519" fmla="*/ 1065864 w 3259303"/>
              <a:gd name="connsiteY12-520" fmla="*/ 16828 h 3242474"/>
              <a:gd name="connsiteX0-521" fmla="*/ 1065864 w 3259303"/>
              <a:gd name="connsiteY0-522" fmla="*/ 16828 h 3242474"/>
              <a:gd name="connsiteX1-523" fmla="*/ 1464162 w 3259303"/>
              <a:gd name="connsiteY1-524" fmla="*/ 0 h 3242474"/>
              <a:gd name="connsiteX2-525" fmla="*/ 1682945 w 3259303"/>
              <a:gd name="connsiteY2-526" fmla="*/ 734886 h 3242474"/>
              <a:gd name="connsiteX3-527" fmla="*/ 2417830 w 3259303"/>
              <a:gd name="connsiteY3-528" fmla="*/ 560982 h 3242474"/>
              <a:gd name="connsiteX4-529" fmla="*/ 3259303 w 3259303"/>
              <a:gd name="connsiteY4-530" fmla="*/ 1828800 h 3242474"/>
              <a:gd name="connsiteX5-531" fmla="*/ 2311244 w 3259303"/>
              <a:gd name="connsiteY5-532" fmla="*/ 3107838 h 3242474"/>
              <a:gd name="connsiteX6-533" fmla="*/ 622689 w 3259303"/>
              <a:gd name="connsiteY6-534" fmla="*/ 2664663 h 3242474"/>
              <a:gd name="connsiteX7-535" fmla="*/ 398297 w 3259303"/>
              <a:gd name="connsiteY7-536" fmla="*/ 3242474 h 3242474"/>
              <a:gd name="connsiteX8-537" fmla="*/ 0 w 3259303"/>
              <a:gd name="connsiteY8-538" fmla="*/ 3236864 h 3242474"/>
              <a:gd name="connsiteX9-539" fmla="*/ 448785 w 3259303"/>
              <a:gd name="connsiteY9-540" fmla="*/ 2232708 h 3242474"/>
              <a:gd name="connsiteX10-541" fmla="*/ 1593187 w 3259303"/>
              <a:gd name="connsiteY10-542" fmla="*/ 1991485 h 3242474"/>
              <a:gd name="connsiteX11-543" fmla="*/ 1250989 w 3259303"/>
              <a:gd name="connsiteY11-544" fmla="*/ 959279 h 3242474"/>
              <a:gd name="connsiteX12-545" fmla="*/ 1065864 w 3259303"/>
              <a:gd name="connsiteY12-546" fmla="*/ 16828 h 3242474"/>
              <a:gd name="connsiteX0-547" fmla="*/ 1065864 w 3259303"/>
              <a:gd name="connsiteY0-548" fmla="*/ 16828 h 3242474"/>
              <a:gd name="connsiteX1-549" fmla="*/ 1464162 w 3259303"/>
              <a:gd name="connsiteY1-550" fmla="*/ 0 h 3242474"/>
              <a:gd name="connsiteX2-551" fmla="*/ 1682945 w 3259303"/>
              <a:gd name="connsiteY2-552" fmla="*/ 734886 h 3242474"/>
              <a:gd name="connsiteX3-553" fmla="*/ 2417830 w 3259303"/>
              <a:gd name="connsiteY3-554" fmla="*/ 560982 h 3242474"/>
              <a:gd name="connsiteX4-555" fmla="*/ 3259303 w 3259303"/>
              <a:gd name="connsiteY4-556" fmla="*/ 1828800 h 3242474"/>
              <a:gd name="connsiteX5-557" fmla="*/ 2311244 w 3259303"/>
              <a:gd name="connsiteY5-558" fmla="*/ 3107838 h 3242474"/>
              <a:gd name="connsiteX6-559" fmla="*/ 622689 w 3259303"/>
              <a:gd name="connsiteY6-560" fmla="*/ 2664663 h 3242474"/>
              <a:gd name="connsiteX7-561" fmla="*/ 398297 w 3259303"/>
              <a:gd name="connsiteY7-562" fmla="*/ 3242474 h 3242474"/>
              <a:gd name="connsiteX8-563" fmla="*/ 0 w 3259303"/>
              <a:gd name="connsiteY8-564" fmla="*/ 3236864 h 3242474"/>
              <a:gd name="connsiteX9-565" fmla="*/ 448785 w 3259303"/>
              <a:gd name="connsiteY9-566" fmla="*/ 2232708 h 3242474"/>
              <a:gd name="connsiteX10-567" fmla="*/ 1593187 w 3259303"/>
              <a:gd name="connsiteY10-568" fmla="*/ 1991485 h 3242474"/>
              <a:gd name="connsiteX11-569" fmla="*/ 1250989 w 3259303"/>
              <a:gd name="connsiteY11-570" fmla="*/ 959279 h 3242474"/>
              <a:gd name="connsiteX12-571" fmla="*/ 1065864 w 3259303"/>
              <a:gd name="connsiteY12-572" fmla="*/ 16828 h 3242474"/>
              <a:gd name="connsiteX0-573" fmla="*/ 1065864 w 3259303"/>
              <a:gd name="connsiteY0-574" fmla="*/ 16828 h 3242474"/>
              <a:gd name="connsiteX1-575" fmla="*/ 1464162 w 3259303"/>
              <a:gd name="connsiteY1-576" fmla="*/ 0 h 3242474"/>
              <a:gd name="connsiteX2-577" fmla="*/ 1682945 w 3259303"/>
              <a:gd name="connsiteY2-578" fmla="*/ 734886 h 3242474"/>
              <a:gd name="connsiteX3-579" fmla="*/ 2417830 w 3259303"/>
              <a:gd name="connsiteY3-580" fmla="*/ 560982 h 3242474"/>
              <a:gd name="connsiteX4-581" fmla="*/ 3259303 w 3259303"/>
              <a:gd name="connsiteY4-582" fmla="*/ 1828800 h 3242474"/>
              <a:gd name="connsiteX5-583" fmla="*/ 2311244 w 3259303"/>
              <a:gd name="connsiteY5-584" fmla="*/ 3107838 h 3242474"/>
              <a:gd name="connsiteX6-585" fmla="*/ 622689 w 3259303"/>
              <a:gd name="connsiteY6-586" fmla="*/ 2664663 h 3242474"/>
              <a:gd name="connsiteX7-587" fmla="*/ 398297 w 3259303"/>
              <a:gd name="connsiteY7-588" fmla="*/ 3242474 h 3242474"/>
              <a:gd name="connsiteX8-589" fmla="*/ 0 w 3259303"/>
              <a:gd name="connsiteY8-590" fmla="*/ 3236864 h 3242474"/>
              <a:gd name="connsiteX9-591" fmla="*/ 448785 w 3259303"/>
              <a:gd name="connsiteY9-592" fmla="*/ 2232708 h 3242474"/>
              <a:gd name="connsiteX10-593" fmla="*/ 1593187 w 3259303"/>
              <a:gd name="connsiteY10-594" fmla="*/ 1991485 h 3242474"/>
              <a:gd name="connsiteX11-595" fmla="*/ 1250989 w 3259303"/>
              <a:gd name="connsiteY11-596" fmla="*/ 959279 h 3242474"/>
              <a:gd name="connsiteX12-597" fmla="*/ 1065864 w 3259303"/>
              <a:gd name="connsiteY12-598" fmla="*/ 16828 h 3242474"/>
              <a:gd name="connsiteX0-599" fmla="*/ 1065864 w 3259303"/>
              <a:gd name="connsiteY0-600" fmla="*/ 16828 h 3242474"/>
              <a:gd name="connsiteX1-601" fmla="*/ 1464162 w 3259303"/>
              <a:gd name="connsiteY1-602" fmla="*/ 0 h 3242474"/>
              <a:gd name="connsiteX2-603" fmla="*/ 1682945 w 3259303"/>
              <a:gd name="connsiteY2-604" fmla="*/ 734886 h 3242474"/>
              <a:gd name="connsiteX3-605" fmla="*/ 2417830 w 3259303"/>
              <a:gd name="connsiteY3-606" fmla="*/ 560982 h 3242474"/>
              <a:gd name="connsiteX4-607" fmla="*/ 3259303 w 3259303"/>
              <a:gd name="connsiteY4-608" fmla="*/ 1828800 h 3242474"/>
              <a:gd name="connsiteX5-609" fmla="*/ 2311244 w 3259303"/>
              <a:gd name="connsiteY5-610" fmla="*/ 3107838 h 3242474"/>
              <a:gd name="connsiteX6-611" fmla="*/ 622689 w 3259303"/>
              <a:gd name="connsiteY6-612" fmla="*/ 2664663 h 3242474"/>
              <a:gd name="connsiteX7-613" fmla="*/ 398297 w 3259303"/>
              <a:gd name="connsiteY7-614" fmla="*/ 3242474 h 3242474"/>
              <a:gd name="connsiteX8-615" fmla="*/ 0 w 3259303"/>
              <a:gd name="connsiteY8-616" fmla="*/ 3236864 h 3242474"/>
              <a:gd name="connsiteX9-617" fmla="*/ 448785 w 3259303"/>
              <a:gd name="connsiteY9-618" fmla="*/ 2232708 h 3242474"/>
              <a:gd name="connsiteX10-619" fmla="*/ 1576358 w 3259303"/>
              <a:gd name="connsiteY10-620" fmla="*/ 1991485 h 3242474"/>
              <a:gd name="connsiteX11-621" fmla="*/ 1250989 w 3259303"/>
              <a:gd name="connsiteY11-622" fmla="*/ 959279 h 3242474"/>
              <a:gd name="connsiteX12-623" fmla="*/ 1065864 w 3259303"/>
              <a:gd name="connsiteY12-624" fmla="*/ 16828 h 3242474"/>
              <a:gd name="connsiteX0-625" fmla="*/ 1065864 w 3259303"/>
              <a:gd name="connsiteY0-626" fmla="*/ 16828 h 3242474"/>
              <a:gd name="connsiteX1-627" fmla="*/ 1464162 w 3259303"/>
              <a:gd name="connsiteY1-628" fmla="*/ 0 h 3242474"/>
              <a:gd name="connsiteX2-629" fmla="*/ 1682945 w 3259303"/>
              <a:gd name="connsiteY2-630" fmla="*/ 734886 h 3242474"/>
              <a:gd name="connsiteX3-631" fmla="*/ 2417830 w 3259303"/>
              <a:gd name="connsiteY3-632" fmla="*/ 560982 h 3242474"/>
              <a:gd name="connsiteX4-633" fmla="*/ 3259303 w 3259303"/>
              <a:gd name="connsiteY4-634" fmla="*/ 1828800 h 3242474"/>
              <a:gd name="connsiteX5-635" fmla="*/ 2311244 w 3259303"/>
              <a:gd name="connsiteY5-636" fmla="*/ 3107838 h 3242474"/>
              <a:gd name="connsiteX6-637" fmla="*/ 622689 w 3259303"/>
              <a:gd name="connsiteY6-638" fmla="*/ 2664663 h 3242474"/>
              <a:gd name="connsiteX7-639" fmla="*/ 398297 w 3259303"/>
              <a:gd name="connsiteY7-640" fmla="*/ 3242474 h 3242474"/>
              <a:gd name="connsiteX8-641" fmla="*/ 0 w 3259303"/>
              <a:gd name="connsiteY8-642" fmla="*/ 3236864 h 3242474"/>
              <a:gd name="connsiteX9-643" fmla="*/ 448785 w 3259303"/>
              <a:gd name="connsiteY9-644" fmla="*/ 2232708 h 3242474"/>
              <a:gd name="connsiteX10-645" fmla="*/ 1576358 w 3259303"/>
              <a:gd name="connsiteY10-646" fmla="*/ 1991485 h 3242474"/>
              <a:gd name="connsiteX11-647" fmla="*/ 1250989 w 3259303"/>
              <a:gd name="connsiteY11-648" fmla="*/ 959279 h 3242474"/>
              <a:gd name="connsiteX12-649" fmla="*/ 1065864 w 3259303"/>
              <a:gd name="connsiteY12-650" fmla="*/ 16828 h 3242474"/>
              <a:gd name="connsiteX0-651" fmla="*/ 1004156 w 3197595"/>
              <a:gd name="connsiteY0-652" fmla="*/ 16828 h 3242474"/>
              <a:gd name="connsiteX1-653" fmla="*/ 1402454 w 3197595"/>
              <a:gd name="connsiteY1-654" fmla="*/ 0 h 3242474"/>
              <a:gd name="connsiteX2-655" fmla="*/ 1621237 w 3197595"/>
              <a:gd name="connsiteY2-656" fmla="*/ 734886 h 3242474"/>
              <a:gd name="connsiteX3-657" fmla="*/ 2356122 w 3197595"/>
              <a:gd name="connsiteY3-658" fmla="*/ 560982 h 3242474"/>
              <a:gd name="connsiteX4-659" fmla="*/ 3197595 w 3197595"/>
              <a:gd name="connsiteY4-660" fmla="*/ 1828800 h 3242474"/>
              <a:gd name="connsiteX5-661" fmla="*/ 2249536 w 3197595"/>
              <a:gd name="connsiteY5-662" fmla="*/ 3107838 h 3242474"/>
              <a:gd name="connsiteX6-663" fmla="*/ 560981 w 3197595"/>
              <a:gd name="connsiteY6-664" fmla="*/ 2664663 h 3242474"/>
              <a:gd name="connsiteX7-665" fmla="*/ 336589 w 3197595"/>
              <a:gd name="connsiteY7-666" fmla="*/ 3242474 h 3242474"/>
              <a:gd name="connsiteX8-667" fmla="*/ 0 w 3197595"/>
              <a:gd name="connsiteY8-668" fmla="*/ 3236864 h 3242474"/>
              <a:gd name="connsiteX9-669" fmla="*/ 387077 w 3197595"/>
              <a:gd name="connsiteY9-670" fmla="*/ 2232708 h 3242474"/>
              <a:gd name="connsiteX10-671" fmla="*/ 1514650 w 3197595"/>
              <a:gd name="connsiteY10-672" fmla="*/ 1991485 h 3242474"/>
              <a:gd name="connsiteX11-673" fmla="*/ 1189281 w 3197595"/>
              <a:gd name="connsiteY11-674" fmla="*/ 959279 h 3242474"/>
              <a:gd name="connsiteX12-675" fmla="*/ 1004156 w 3197595"/>
              <a:gd name="connsiteY12-676" fmla="*/ 16828 h 3242474"/>
              <a:gd name="connsiteX0-677" fmla="*/ 1011476 w 3204915"/>
              <a:gd name="connsiteY0-678" fmla="*/ 16828 h 3242474"/>
              <a:gd name="connsiteX1-679" fmla="*/ 1409774 w 3204915"/>
              <a:gd name="connsiteY1-680" fmla="*/ 0 h 3242474"/>
              <a:gd name="connsiteX2-681" fmla="*/ 1628557 w 3204915"/>
              <a:gd name="connsiteY2-682" fmla="*/ 734886 h 3242474"/>
              <a:gd name="connsiteX3-683" fmla="*/ 2363442 w 3204915"/>
              <a:gd name="connsiteY3-684" fmla="*/ 560982 h 3242474"/>
              <a:gd name="connsiteX4-685" fmla="*/ 3204915 w 3204915"/>
              <a:gd name="connsiteY4-686" fmla="*/ 1828800 h 3242474"/>
              <a:gd name="connsiteX5-687" fmla="*/ 2256856 w 3204915"/>
              <a:gd name="connsiteY5-688" fmla="*/ 3107838 h 3242474"/>
              <a:gd name="connsiteX6-689" fmla="*/ 568301 w 3204915"/>
              <a:gd name="connsiteY6-690" fmla="*/ 2664663 h 3242474"/>
              <a:gd name="connsiteX7-691" fmla="*/ 343909 w 3204915"/>
              <a:gd name="connsiteY7-692" fmla="*/ 3242474 h 3242474"/>
              <a:gd name="connsiteX8-693" fmla="*/ 7320 w 3204915"/>
              <a:gd name="connsiteY8-694" fmla="*/ 3236864 h 3242474"/>
              <a:gd name="connsiteX9-695" fmla="*/ 394397 w 3204915"/>
              <a:gd name="connsiteY9-696" fmla="*/ 2232708 h 3242474"/>
              <a:gd name="connsiteX10-697" fmla="*/ 1521970 w 3204915"/>
              <a:gd name="connsiteY10-698" fmla="*/ 1991485 h 3242474"/>
              <a:gd name="connsiteX11-699" fmla="*/ 1196601 w 3204915"/>
              <a:gd name="connsiteY11-700" fmla="*/ 959279 h 3242474"/>
              <a:gd name="connsiteX12-701" fmla="*/ 1011476 w 3204915"/>
              <a:gd name="connsiteY12-702" fmla="*/ 16828 h 3242474"/>
              <a:gd name="connsiteX0-703" fmla="*/ 1007292 w 3200731"/>
              <a:gd name="connsiteY0-704" fmla="*/ 16828 h 3242474"/>
              <a:gd name="connsiteX1-705" fmla="*/ 1405590 w 3200731"/>
              <a:gd name="connsiteY1-706" fmla="*/ 0 h 3242474"/>
              <a:gd name="connsiteX2-707" fmla="*/ 1624373 w 3200731"/>
              <a:gd name="connsiteY2-708" fmla="*/ 734886 h 3242474"/>
              <a:gd name="connsiteX3-709" fmla="*/ 2359258 w 3200731"/>
              <a:gd name="connsiteY3-710" fmla="*/ 560982 h 3242474"/>
              <a:gd name="connsiteX4-711" fmla="*/ 3200731 w 3200731"/>
              <a:gd name="connsiteY4-712" fmla="*/ 1828800 h 3242474"/>
              <a:gd name="connsiteX5-713" fmla="*/ 2252672 w 3200731"/>
              <a:gd name="connsiteY5-714" fmla="*/ 3107838 h 3242474"/>
              <a:gd name="connsiteX6-715" fmla="*/ 564117 w 3200731"/>
              <a:gd name="connsiteY6-716" fmla="*/ 2664663 h 3242474"/>
              <a:gd name="connsiteX7-717" fmla="*/ 339725 w 3200731"/>
              <a:gd name="connsiteY7-718" fmla="*/ 3242474 h 3242474"/>
              <a:gd name="connsiteX8-719" fmla="*/ 3136 w 3200731"/>
              <a:gd name="connsiteY8-720" fmla="*/ 3236864 h 3242474"/>
              <a:gd name="connsiteX9-721" fmla="*/ 390213 w 3200731"/>
              <a:gd name="connsiteY9-722" fmla="*/ 2232708 h 3242474"/>
              <a:gd name="connsiteX10-723" fmla="*/ 1517786 w 3200731"/>
              <a:gd name="connsiteY10-724" fmla="*/ 1991485 h 3242474"/>
              <a:gd name="connsiteX11-725" fmla="*/ 1192417 w 3200731"/>
              <a:gd name="connsiteY11-726" fmla="*/ 959279 h 3242474"/>
              <a:gd name="connsiteX12-727" fmla="*/ 1007292 w 3200731"/>
              <a:gd name="connsiteY12-728" fmla="*/ 16828 h 3242474"/>
              <a:gd name="connsiteX0-729" fmla="*/ 1051443 w 3244882"/>
              <a:gd name="connsiteY0-730" fmla="*/ 16828 h 3242474"/>
              <a:gd name="connsiteX1-731" fmla="*/ 1449741 w 3244882"/>
              <a:gd name="connsiteY1-732" fmla="*/ 0 h 3242474"/>
              <a:gd name="connsiteX2-733" fmla="*/ 1668524 w 3244882"/>
              <a:gd name="connsiteY2-734" fmla="*/ 734886 h 3242474"/>
              <a:gd name="connsiteX3-735" fmla="*/ 2403409 w 3244882"/>
              <a:gd name="connsiteY3-736" fmla="*/ 560982 h 3242474"/>
              <a:gd name="connsiteX4-737" fmla="*/ 3244882 w 3244882"/>
              <a:gd name="connsiteY4-738" fmla="*/ 1828800 h 3242474"/>
              <a:gd name="connsiteX5-739" fmla="*/ 2296823 w 3244882"/>
              <a:gd name="connsiteY5-740" fmla="*/ 3107838 h 3242474"/>
              <a:gd name="connsiteX6-741" fmla="*/ 608268 w 3244882"/>
              <a:gd name="connsiteY6-742" fmla="*/ 2664663 h 3242474"/>
              <a:gd name="connsiteX7-743" fmla="*/ 383876 w 3244882"/>
              <a:gd name="connsiteY7-744" fmla="*/ 3242474 h 3242474"/>
              <a:gd name="connsiteX8-745" fmla="*/ 2408 w 3244882"/>
              <a:gd name="connsiteY8-746" fmla="*/ 3236864 h 3242474"/>
              <a:gd name="connsiteX9-747" fmla="*/ 434364 w 3244882"/>
              <a:gd name="connsiteY9-748" fmla="*/ 2232708 h 3242474"/>
              <a:gd name="connsiteX10-749" fmla="*/ 1561937 w 3244882"/>
              <a:gd name="connsiteY10-750" fmla="*/ 1991485 h 3242474"/>
              <a:gd name="connsiteX11-751" fmla="*/ 1236568 w 3244882"/>
              <a:gd name="connsiteY11-752" fmla="*/ 959279 h 3242474"/>
              <a:gd name="connsiteX12-753" fmla="*/ 1051443 w 3244882"/>
              <a:gd name="connsiteY12-754" fmla="*/ 16828 h 3242474"/>
              <a:gd name="connsiteX0-755" fmla="*/ 1049313 w 3242752"/>
              <a:gd name="connsiteY0-756" fmla="*/ 16828 h 3242474"/>
              <a:gd name="connsiteX1-757" fmla="*/ 1447611 w 3242752"/>
              <a:gd name="connsiteY1-758" fmla="*/ 0 h 3242474"/>
              <a:gd name="connsiteX2-759" fmla="*/ 1666394 w 3242752"/>
              <a:gd name="connsiteY2-760" fmla="*/ 734886 h 3242474"/>
              <a:gd name="connsiteX3-761" fmla="*/ 2401279 w 3242752"/>
              <a:gd name="connsiteY3-762" fmla="*/ 560982 h 3242474"/>
              <a:gd name="connsiteX4-763" fmla="*/ 3242752 w 3242752"/>
              <a:gd name="connsiteY4-764" fmla="*/ 1828800 h 3242474"/>
              <a:gd name="connsiteX5-765" fmla="*/ 2294693 w 3242752"/>
              <a:gd name="connsiteY5-766" fmla="*/ 3107838 h 3242474"/>
              <a:gd name="connsiteX6-767" fmla="*/ 606138 w 3242752"/>
              <a:gd name="connsiteY6-768" fmla="*/ 2664663 h 3242474"/>
              <a:gd name="connsiteX7-769" fmla="*/ 381746 w 3242752"/>
              <a:gd name="connsiteY7-770" fmla="*/ 3242474 h 3242474"/>
              <a:gd name="connsiteX8-771" fmla="*/ 278 w 3242752"/>
              <a:gd name="connsiteY8-772" fmla="*/ 3236864 h 3242474"/>
              <a:gd name="connsiteX9-773" fmla="*/ 432234 w 3242752"/>
              <a:gd name="connsiteY9-774" fmla="*/ 2232708 h 3242474"/>
              <a:gd name="connsiteX10-775" fmla="*/ 1559807 w 3242752"/>
              <a:gd name="connsiteY10-776" fmla="*/ 1991485 h 3242474"/>
              <a:gd name="connsiteX11-777" fmla="*/ 1234438 w 3242752"/>
              <a:gd name="connsiteY11-778" fmla="*/ 959279 h 3242474"/>
              <a:gd name="connsiteX12-779" fmla="*/ 1049313 w 3242752"/>
              <a:gd name="connsiteY12-780" fmla="*/ 16828 h 3242474"/>
              <a:gd name="connsiteX0-781" fmla="*/ 1049035 w 3242474"/>
              <a:gd name="connsiteY0-782" fmla="*/ 16828 h 3242474"/>
              <a:gd name="connsiteX1-783" fmla="*/ 1447333 w 3242474"/>
              <a:gd name="connsiteY1-784" fmla="*/ 0 h 3242474"/>
              <a:gd name="connsiteX2-785" fmla="*/ 1666116 w 3242474"/>
              <a:gd name="connsiteY2-786" fmla="*/ 734886 h 3242474"/>
              <a:gd name="connsiteX3-787" fmla="*/ 2401001 w 3242474"/>
              <a:gd name="connsiteY3-788" fmla="*/ 560982 h 3242474"/>
              <a:gd name="connsiteX4-789" fmla="*/ 3242474 w 3242474"/>
              <a:gd name="connsiteY4-790" fmla="*/ 1828800 h 3242474"/>
              <a:gd name="connsiteX5-791" fmla="*/ 2294415 w 3242474"/>
              <a:gd name="connsiteY5-792" fmla="*/ 3107838 h 3242474"/>
              <a:gd name="connsiteX6-793" fmla="*/ 605860 w 3242474"/>
              <a:gd name="connsiteY6-794" fmla="*/ 2664663 h 3242474"/>
              <a:gd name="connsiteX7-795" fmla="*/ 381468 w 3242474"/>
              <a:gd name="connsiteY7-796" fmla="*/ 3242474 h 3242474"/>
              <a:gd name="connsiteX8-797" fmla="*/ 0 w 3242474"/>
              <a:gd name="connsiteY8-798" fmla="*/ 3236864 h 3242474"/>
              <a:gd name="connsiteX9-799" fmla="*/ 431956 w 3242474"/>
              <a:gd name="connsiteY9-800" fmla="*/ 2232708 h 3242474"/>
              <a:gd name="connsiteX10-801" fmla="*/ 1559529 w 3242474"/>
              <a:gd name="connsiteY10-802" fmla="*/ 1991485 h 3242474"/>
              <a:gd name="connsiteX11-803" fmla="*/ 1234160 w 3242474"/>
              <a:gd name="connsiteY11-804" fmla="*/ 959279 h 3242474"/>
              <a:gd name="connsiteX12-805" fmla="*/ 1049035 w 3242474"/>
              <a:gd name="connsiteY12-806" fmla="*/ 16828 h 3242474"/>
              <a:gd name="connsiteX0-807" fmla="*/ 1049035 w 3242474"/>
              <a:gd name="connsiteY0-808" fmla="*/ 16828 h 3242474"/>
              <a:gd name="connsiteX1-809" fmla="*/ 1447333 w 3242474"/>
              <a:gd name="connsiteY1-810" fmla="*/ 0 h 3242474"/>
              <a:gd name="connsiteX2-811" fmla="*/ 1666116 w 3242474"/>
              <a:gd name="connsiteY2-812" fmla="*/ 734886 h 3242474"/>
              <a:gd name="connsiteX3-813" fmla="*/ 2401001 w 3242474"/>
              <a:gd name="connsiteY3-814" fmla="*/ 560982 h 3242474"/>
              <a:gd name="connsiteX4-815" fmla="*/ 3242474 w 3242474"/>
              <a:gd name="connsiteY4-816" fmla="*/ 1828800 h 3242474"/>
              <a:gd name="connsiteX5-817" fmla="*/ 2294415 w 3242474"/>
              <a:gd name="connsiteY5-818" fmla="*/ 3107838 h 3242474"/>
              <a:gd name="connsiteX6-819" fmla="*/ 605860 w 3242474"/>
              <a:gd name="connsiteY6-820" fmla="*/ 2664663 h 3242474"/>
              <a:gd name="connsiteX7-821" fmla="*/ 381468 w 3242474"/>
              <a:gd name="connsiteY7-822" fmla="*/ 3242474 h 3242474"/>
              <a:gd name="connsiteX8-823" fmla="*/ 0 w 3242474"/>
              <a:gd name="connsiteY8-824" fmla="*/ 3236864 h 3242474"/>
              <a:gd name="connsiteX9-825" fmla="*/ 431956 w 3242474"/>
              <a:gd name="connsiteY9-826" fmla="*/ 2232708 h 3242474"/>
              <a:gd name="connsiteX10-827" fmla="*/ 1559529 w 3242474"/>
              <a:gd name="connsiteY10-828" fmla="*/ 1991485 h 3242474"/>
              <a:gd name="connsiteX11-829" fmla="*/ 1234160 w 3242474"/>
              <a:gd name="connsiteY11-830" fmla="*/ 959279 h 3242474"/>
              <a:gd name="connsiteX12-831" fmla="*/ 1049035 w 3242474"/>
              <a:gd name="connsiteY12-832" fmla="*/ 16828 h 3242474"/>
              <a:gd name="connsiteX0-833" fmla="*/ 1049035 w 3242474"/>
              <a:gd name="connsiteY0-834" fmla="*/ 16828 h 3242474"/>
              <a:gd name="connsiteX1-835" fmla="*/ 1447333 w 3242474"/>
              <a:gd name="connsiteY1-836" fmla="*/ 0 h 3242474"/>
              <a:gd name="connsiteX2-837" fmla="*/ 1666116 w 3242474"/>
              <a:gd name="connsiteY2-838" fmla="*/ 734886 h 3242474"/>
              <a:gd name="connsiteX3-839" fmla="*/ 2401001 w 3242474"/>
              <a:gd name="connsiteY3-840" fmla="*/ 560982 h 3242474"/>
              <a:gd name="connsiteX4-841" fmla="*/ 3242474 w 3242474"/>
              <a:gd name="connsiteY4-842" fmla="*/ 1828800 h 3242474"/>
              <a:gd name="connsiteX5-843" fmla="*/ 2294415 w 3242474"/>
              <a:gd name="connsiteY5-844" fmla="*/ 3107838 h 3242474"/>
              <a:gd name="connsiteX6-845" fmla="*/ 605860 w 3242474"/>
              <a:gd name="connsiteY6-846" fmla="*/ 2664663 h 3242474"/>
              <a:gd name="connsiteX7-847" fmla="*/ 381468 w 3242474"/>
              <a:gd name="connsiteY7-848" fmla="*/ 3242474 h 3242474"/>
              <a:gd name="connsiteX8-849" fmla="*/ 0 w 3242474"/>
              <a:gd name="connsiteY8-850" fmla="*/ 3236864 h 3242474"/>
              <a:gd name="connsiteX9-851" fmla="*/ 431956 w 3242474"/>
              <a:gd name="connsiteY9-852" fmla="*/ 2232708 h 3242474"/>
              <a:gd name="connsiteX10-853" fmla="*/ 1559529 w 3242474"/>
              <a:gd name="connsiteY10-854" fmla="*/ 1991485 h 3242474"/>
              <a:gd name="connsiteX11-855" fmla="*/ 1234160 w 3242474"/>
              <a:gd name="connsiteY11-856" fmla="*/ 959279 h 3242474"/>
              <a:gd name="connsiteX12-857" fmla="*/ 1049035 w 3242474"/>
              <a:gd name="connsiteY12-858" fmla="*/ 16828 h 3242474"/>
              <a:gd name="connsiteX0-859" fmla="*/ 1049035 w 3242474"/>
              <a:gd name="connsiteY0-860" fmla="*/ 16828 h 3242474"/>
              <a:gd name="connsiteX1-861" fmla="*/ 1447333 w 3242474"/>
              <a:gd name="connsiteY1-862" fmla="*/ 0 h 3242474"/>
              <a:gd name="connsiteX2-863" fmla="*/ 1666116 w 3242474"/>
              <a:gd name="connsiteY2-864" fmla="*/ 734886 h 3242474"/>
              <a:gd name="connsiteX3-865" fmla="*/ 2401001 w 3242474"/>
              <a:gd name="connsiteY3-866" fmla="*/ 560982 h 3242474"/>
              <a:gd name="connsiteX4-867" fmla="*/ 3242474 w 3242474"/>
              <a:gd name="connsiteY4-868" fmla="*/ 1828800 h 3242474"/>
              <a:gd name="connsiteX5-869" fmla="*/ 2294415 w 3242474"/>
              <a:gd name="connsiteY5-870" fmla="*/ 3107838 h 3242474"/>
              <a:gd name="connsiteX6-871" fmla="*/ 605860 w 3242474"/>
              <a:gd name="connsiteY6-872" fmla="*/ 2664663 h 3242474"/>
              <a:gd name="connsiteX7-873" fmla="*/ 381468 w 3242474"/>
              <a:gd name="connsiteY7-874" fmla="*/ 3242474 h 3242474"/>
              <a:gd name="connsiteX8-875" fmla="*/ 0 w 3242474"/>
              <a:gd name="connsiteY8-876" fmla="*/ 3236864 h 3242474"/>
              <a:gd name="connsiteX9-877" fmla="*/ 431956 w 3242474"/>
              <a:gd name="connsiteY9-878" fmla="*/ 2232708 h 3242474"/>
              <a:gd name="connsiteX10-879" fmla="*/ 1559529 w 3242474"/>
              <a:gd name="connsiteY10-880" fmla="*/ 1991485 h 3242474"/>
              <a:gd name="connsiteX11-881" fmla="*/ 1234160 w 3242474"/>
              <a:gd name="connsiteY11-882" fmla="*/ 959279 h 3242474"/>
              <a:gd name="connsiteX12-883" fmla="*/ 1049035 w 3242474"/>
              <a:gd name="connsiteY12-884" fmla="*/ 16828 h 3242474"/>
              <a:gd name="connsiteX0-885" fmla="*/ 1049035 w 3242474"/>
              <a:gd name="connsiteY0-886" fmla="*/ 16828 h 3242474"/>
              <a:gd name="connsiteX1-887" fmla="*/ 1447333 w 3242474"/>
              <a:gd name="connsiteY1-888" fmla="*/ 0 h 3242474"/>
              <a:gd name="connsiteX2-889" fmla="*/ 1666116 w 3242474"/>
              <a:gd name="connsiteY2-890" fmla="*/ 734886 h 3242474"/>
              <a:gd name="connsiteX3-891" fmla="*/ 2401001 w 3242474"/>
              <a:gd name="connsiteY3-892" fmla="*/ 560982 h 3242474"/>
              <a:gd name="connsiteX4-893" fmla="*/ 3242474 w 3242474"/>
              <a:gd name="connsiteY4-894" fmla="*/ 1828800 h 3242474"/>
              <a:gd name="connsiteX5-895" fmla="*/ 2300025 w 3242474"/>
              <a:gd name="connsiteY5-896" fmla="*/ 3046130 h 3242474"/>
              <a:gd name="connsiteX6-897" fmla="*/ 605860 w 3242474"/>
              <a:gd name="connsiteY6-898" fmla="*/ 2664663 h 3242474"/>
              <a:gd name="connsiteX7-899" fmla="*/ 381468 w 3242474"/>
              <a:gd name="connsiteY7-900" fmla="*/ 3242474 h 3242474"/>
              <a:gd name="connsiteX8-901" fmla="*/ 0 w 3242474"/>
              <a:gd name="connsiteY8-902" fmla="*/ 3236864 h 3242474"/>
              <a:gd name="connsiteX9-903" fmla="*/ 431956 w 3242474"/>
              <a:gd name="connsiteY9-904" fmla="*/ 2232708 h 3242474"/>
              <a:gd name="connsiteX10-905" fmla="*/ 1559529 w 3242474"/>
              <a:gd name="connsiteY10-906" fmla="*/ 1991485 h 3242474"/>
              <a:gd name="connsiteX11-907" fmla="*/ 1234160 w 3242474"/>
              <a:gd name="connsiteY11-908" fmla="*/ 959279 h 3242474"/>
              <a:gd name="connsiteX12-909" fmla="*/ 1049035 w 3242474"/>
              <a:gd name="connsiteY12-910" fmla="*/ 16828 h 3242474"/>
              <a:gd name="connsiteX0-911" fmla="*/ 1049035 w 3242474"/>
              <a:gd name="connsiteY0-912" fmla="*/ 16828 h 3242474"/>
              <a:gd name="connsiteX1-913" fmla="*/ 1447333 w 3242474"/>
              <a:gd name="connsiteY1-914" fmla="*/ 0 h 3242474"/>
              <a:gd name="connsiteX2-915" fmla="*/ 1666116 w 3242474"/>
              <a:gd name="connsiteY2-916" fmla="*/ 734886 h 3242474"/>
              <a:gd name="connsiteX3-917" fmla="*/ 2401001 w 3242474"/>
              <a:gd name="connsiteY3-918" fmla="*/ 560982 h 3242474"/>
              <a:gd name="connsiteX4-919" fmla="*/ 3242474 w 3242474"/>
              <a:gd name="connsiteY4-920" fmla="*/ 1828800 h 3242474"/>
              <a:gd name="connsiteX5-921" fmla="*/ 2300025 w 3242474"/>
              <a:gd name="connsiteY5-922" fmla="*/ 3046130 h 3242474"/>
              <a:gd name="connsiteX6-923" fmla="*/ 605860 w 3242474"/>
              <a:gd name="connsiteY6-924" fmla="*/ 2664663 h 3242474"/>
              <a:gd name="connsiteX7-925" fmla="*/ 381468 w 3242474"/>
              <a:gd name="connsiteY7-926" fmla="*/ 3242474 h 3242474"/>
              <a:gd name="connsiteX8-927" fmla="*/ 0 w 3242474"/>
              <a:gd name="connsiteY8-928" fmla="*/ 3236864 h 3242474"/>
              <a:gd name="connsiteX9-929" fmla="*/ 431956 w 3242474"/>
              <a:gd name="connsiteY9-930" fmla="*/ 2232708 h 3242474"/>
              <a:gd name="connsiteX10-931" fmla="*/ 1559529 w 3242474"/>
              <a:gd name="connsiteY10-932" fmla="*/ 1991485 h 3242474"/>
              <a:gd name="connsiteX11-933" fmla="*/ 1234160 w 3242474"/>
              <a:gd name="connsiteY11-934" fmla="*/ 959279 h 3242474"/>
              <a:gd name="connsiteX12-935" fmla="*/ 1049035 w 3242474"/>
              <a:gd name="connsiteY12-936" fmla="*/ 16828 h 3242474"/>
              <a:gd name="connsiteX0-937" fmla="*/ 1049035 w 3242474"/>
              <a:gd name="connsiteY0-938" fmla="*/ 16828 h 3242474"/>
              <a:gd name="connsiteX1-939" fmla="*/ 1447333 w 3242474"/>
              <a:gd name="connsiteY1-940" fmla="*/ 0 h 3242474"/>
              <a:gd name="connsiteX2-941" fmla="*/ 1666116 w 3242474"/>
              <a:gd name="connsiteY2-942" fmla="*/ 734886 h 3242474"/>
              <a:gd name="connsiteX3-943" fmla="*/ 2401001 w 3242474"/>
              <a:gd name="connsiteY3-944" fmla="*/ 560982 h 3242474"/>
              <a:gd name="connsiteX4-945" fmla="*/ 3242474 w 3242474"/>
              <a:gd name="connsiteY4-946" fmla="*/ 1828800 h 3242474"/>
              <a:gd name="connsiteX5-947" fmla="*/ 2300025 w 3242474"/>
              <a:gd name="connsiteY5-948" fmla="*/ 3046130 h 3242474"/>
              <a:gd name="connsiteX6-949" fmla="*/ 605860 w 3242474"/>
              <a:gd name="connsiteY6-950" fmla="*/ 2664663 h 3242474"/>
              <a:gd name="connsiteX7-951" fmla="*/ 381468 w 3242474"/>
              <a:gd name="connsiteY7-952" fmla="*/ 3242474 h 3242474"/>
              <a:gd name="connsiteX8-953" fmla="*/ 0 w 3242474"/>
              <a:gd name="connsiteY8-954" fmla="*/ 3236864 h 3242474"/>
              <a:gd name="connsiteX9-955" fmla="*/ 431956 w 3242474"/>
              <a:gd name="connsiteY9-956" fmla="*/ 2232708 h 3242474"/>
              <a:gd name="connsiteX10-957" fmla="*/ 1559529 w 3242474"/>
              <a:gd name="connsiteY10-958" fmla="*/ 1991485 h 3242474"/>
              <a:gd name="connsiteX11-959" fmla="*/ 1234160 w 3242474"/>
              <a:gd name="connsiteY11-960" fmla="*/ 959279 h 3242474"/>
              <a:gd name="connsiteX12-961" fmla="*/ 1049035 w 3242474"/>
              <a:gd name="connsiteY12-962" fmla="*/ 16828 h 3242474"/>
              <a:gd name="connsiteX0-963" fmla="*/ 1049035 w 3242474"/>
              <a:gd name="connsiteY0-964" fmla="*/ 16828 h 3242474"/>
              <a:gd name="connsiteX1-965" fmla="*/ 1447333 w 3242474"/>
              <a:gd name="connsiteY1-966" fmla="*/ 0 h 3242474"/>
              <a:gd name="connsiteX2-967" fmla="*/ 1666116 w 3242474"/>
              <a:gd name="connsiteY2-968" fmla="*/ 734886 h 3242474"/>
              <a:gd name="connsiteX3-969" fmla="*/ 2401001 w 3242474"/>
              <a:gd name="connsiteY3-970" fmla="*/ 560982 h 3242474"/>
              <a:gd name="connsiteX4-971" fmla="*/ 3242474 w 3242474"/>
              <a:gd name="connsiteY4-972" fmla="*/ 1828800 h 3242474"/>
              <a:gd name="connsiteX5-973" fmla="*/ 2300025 w 3242474"/>
              <a:gd name="connsiteY5-974" fmla="*/ 3046130 h 3242474"/>
              <a:gd name="connsiteX6-975" fmla="*/ 605860 w 3242474"/>
              <a:gd name="connsiteY6-976" fmla="*/ 2664663 h 3242474"/>
              <a:gd name="connsiteX7-977" fmla="*/ 381468 w 3242474"/>
              <a:gd name="connsiteY7-978" fmla="*/ 3242474 h 3242474"/>
              <a:gd name="connsiteX8-979" fmla="*/ 0 w 3242474"/>
              <a:gd name="connsiteY8-980" fmla="*/ 3236864 h 3242474"/>
              <a:gd name="connsiteX9-981" fmla="*/ 431956 w 3242474"/>
              <a:gd name="connsiteY9-982" fmla="*/ 2232708 h 3242474"/>
              <a:gd name="connsiteX10-983" fmla="*/ 1559529 w 3242474"/>
              <a:gd name="connsiteY10-984" fmla="*/ 1991485 h 3242474"/>
              <a:gd name="connsiteX11-985" fmla="*/ 1234160 w 3242474"/>
              <a:gd name="connsiteY11-986" fmla="*/ 959279 h 3242474"/>
              <a:gd name="connsiteX12-987" fmla="*/ 1049035 w 3242474"/>
              <a:gd name="connsiteY12-988" fmla="*/ 16828 h 3242474"/>
              <a:gd name="connsiteX0-989" fmla="*/ 1049035 w 3186376"/>
              <a:gd name="connsiteY0-990" fmla="*/ 16828 h 3242474"/>
              <a:gd name="connsiteX1-991" fmla="*/ 1447333 w 3186376"/>
              <a:gd name="connsiteY1-992" fmla="*/ 0 h 3242474"/>
              <a:gd name="connsiteX2-993" fmla="*/ 1666116 w 3186376"/>
              <a:gd name="connsiteY2-994" fmla="*/ 734886 h 3242474"/>
              <a:gd name="connsiteX3-995" fmla="*/ 2401001 w 3186376"/>
              <a:gd name="connsiteY3-996" fmla="*/ 560982 h 3242474"/>
              <a:gd name="connsiteX4-997" fmla="*/ 3186376 w 3186376"/>
              <a:gd name="connsiteY4-998" fmla="*/ 1828800 h 3242474"/>
              <a:gd name="connsiteX5-999" fmla="*/ 2300025 w 3186376"/>
              <a:gd name="connsiteY5-1000" fmla="*/ 3046130 h 3242474"/>
              <a:gd name="connsiteX6-1001" fmla="*/ 605860 w 3186376"/>
              <a:gd name="connsiteY6-1002" fmla="*/ 2664663 h 3242474"/>
              <a:gd name="connsiteX7-1003" fmla="*/ 381468 w 3186376"/>
              <a:gd name="connsiteY7-1004" fmla="*/ 3242474 h 3242474"/>
              <a:gd name="connsiteX8-1005" fmla="*/ 0 w 3186376"/>
              <a:gd name="connsiteY8-1006" fmla="*/ 3236864 h 3242474"/>
              <a:gd name="connsiteX9-1007" fmla="*/ 431956 w 3186376"/>
              <a:gd name="connsiteY9-1008" fmla="*/ 2232708 h 3242474"/>
              <a:gd name="connsiteX10-1009" fmla="*/ 1559529 w 3186376"/>
              <a:gd name="connsiteY10-1010" fmla="*/ 1991485 h 3242474"/>
              <a:gd name="connsiteX11-1011" fmla="*/ 1234160 w 3186376"/>
              <a:gd name="connsiteY11-1012" fmla="*/ 959279 h 3242474"/>
              <a:gd name="connsiteX12-1013" fmla="*/ 1049035 w 3186376"/>
              <a:gd name="connsiteY12-1014" fmla="*/ 16828 h 3242474"/>
              <a:gd name="connsiteX0-1015" fmla="*/ 1049035 w 3186376"/>
              <a:gd name="connsiteY0-1016" fmla="*/ 16828 h 3242474"/>
              <a:gd name="connsiteX1-1017" fmla="*/ 1447333 w 3186376"/>
              <a:gd name="connsiteY1-1018" fmla="*/ 0 h 3242474"/>
              <a:gd name="connsiteX2-1019" fmla="*/ 1666116 w 3186376"/>
              <a:gd name="connsiteY2-1020" fmla="*/ 734886 h 3242474"/>
              <a:gd name="connsiteX3-1021" fmla="*/ 2401001 w 3186376"/>
              <a:gd name="connsiteY3-1022" fmla="*/ 560982 h 3242474"/>
              <a:gd name="connsiteX4-1023" fmla="*/ 3186376 w 3186376"/>
              <a:gd name="connsiteY4-1024" fmla="*/ 1828800 h 3242474"/>
              <a:gd name="connsiteX5-1025" fmla="*/ 2300025 w 3186376"/>
              <a:gd name="connsiteY5-1026" fmla="*/ 3046130 h 3242474"/>
              <a:gd name="connsiteX6-1027" fmla="*/ 605860 w 3186376"/>
              <a:gd name="connsiteY6-1028" fmla="*/ 2664663 h 3242474"/>
              <a:gd name="connsiteX7-1029" fmla="*/ 381468 w 3186376"/>
              <a:gd name="connsiteY7-1030" fmla="*/ 3242474 h 3242474"/>
              <a:gd name="connsiteX8-1031" fmla="*/ 0 w 3186376"/>
              <a:gd name="connsiteY8-1032" fmla="*/ 3236864 h 3242474"/>
              <a:gd name="connsiteX9-1033" fmla="*/ 431956 w 3186376"/>
              <a:gd name="connsiteY9-1034" fmla="*/ 2232708 h 3242474"/>
              <a:gd name="connsiteX10-1035" fmla="*/ 1559529 w 3186376"/>
              <a:gd name="connsiteY10-1036" fmla="*/ 1991485 h 3242474"/>
              <a:gd name="connsiteX11-1037" fmla="*/ 1234160 w 3186376"/>
              <a:gd name="connsiteY11-1038" fmla="*/ 959279 h 3242474"/>
              <a:gd name="connsiteX12-1039" fmla="*/ 1049035 w 3186376"/>
              <a:gd name="connsiteY12-1040" fmla="*/ 16828 h 3242474"/>
              <a:gd name="connsiteX0-1041" fmla="*/ 1049035 w 3186376"/>
              <a:gd name="connsiteY0-1042" fmla="*/ 16828 h 3242474"/>
              <a:gd name="connsiteX1-1043" fmla="*/ 1447333 w 3186376"/>
              <a:gd name="connsiteY1-1044" fmla="*/ 0 h 3242474"/>
              <a:gd name="connsiteX2-1045" fmla="*/ 1666116 w 3186376"/>
              <a:gd name="connsiteY2-1046" fmla="*/ 734886 h 3242474"/>
              <a:gd name="connsiteX3-1047" fmla="*/ 2401001 w 3186376"/>
              <a:gd name="connsiteY3-1048" fmla="*/ 560982 h 3242474"/>
              <a:gd name="connsiteX4-1049" fmla="*/ 3186376 w 3186376"/>
              <a:gd name="connsiteY4-1050" fmla="*/ 1828800 h 3242474"/>
              <a:gd name="connsiteX5-1051" fmla="*/ 2300025 w 3186376"/>
              <a:gd name="connsiteY5-1052" fmla="*/ 3046130 h 3242474"/>
              <a:gd name="connsiteX6-1053" fmla="*/ 605860 w 3186376"/>
              <a:gd name="connsiteY6-1054" fmla="*/ 2664663 h 3242474"/>
              <a:gd name="connsiteX7-1055" fmla="*/ 381468 w 3186376"/>
              <a:gd name="connsiteY7-1056" fmla="*/ 3242474 h 3242474"/>
              <a:gd name="connsiteX8-1057" fmla="*/ 0 w 3186376"/>
              <a:gd name="connsiteY8-1058" fmla="*/ 3236864 h 3242474"/>
              <a:gd name="connsiteX9-1059" fmla="*/ 431956 w 3186376"/>
              <a:gd name="connsiteY9-1060" fmla="*/ 2232708 h 3242474"/>
              <a:gd name="connsiteX10-1061" fmla="*/ 1559529 w 3186376"/>
              <a:gd name="connsiteY10-1062" fmla="*/ 1991485 h 3242474"/>
              <a:gd name="connsiteX11-1063" fmla="*/ 1234160 w 3186376"/>
              <a:gd name="connsiteY11-1064" fmla="*/ 959279 h 3242474"/>
              <a:gd name="connsiteX12-1065" fmla="*/ 1049035 w 3186376"/>
              <a:gd name="connsiteY12-1066" fmla="*/ 16828 h 3242474"/>
              <a:gd name="connsiteX0-1067" fmla="*/ 1049035 w 3203206"/>
              <a:gd name="connsiteY0-1068" fmla="*/ 16828 h 3242474"/>
              <a:gd name="connsiteX1-1069" fmla="*/ 1447333 w 3203206"/>
              <a:gd name="connsiteY1-1070" fmla="*/ 0 h 3242474"/>
              <a:gd name="connsiteX2-1071" fmla="*/ 1666116 w 3203206"/>
              <a:gd name="connsiteY2-1072" fmla="*/ 734886 h 3242474"/>
              <a:gd name="connsiteX3-1073" fmla="*/ 2401001 w 3203206"/>
              <a:gd name="connsiteY3-1074" fmla="*/ 560982 h 3242474"/>
              <a:gd name="connsiteX4-1075" fmla="*/ 3203206 w 3203206"/>
              <a:gd name="connsiteY4-1076" fmla="*/ 1823190 h 3242474"/>
              <a:gd name="connsiteX5-1077" fmla="*/ 2300025 w 3203206"/>
              <a:gd name="connsiteY5-1078" fmla="*/ 3046130 h 3242474"/>
              <a:gd name="connsiteX6-1079" fmla="*/ 605860 w 3203206"/>
              <a:gd name="connsiteY6-1080" fmla="*/ 2664663 h 3242474"/>
              <a:gd name="connsiteX7-1081" fmla="*/ 381468 w 3203206"/>
              <a:gd name="connsiteY7-1082" fmla="*/ 3242474 h 3242474"/>
              <a:gd name="connsiteX8-1083" fmla="*/ 0 w 3203206"/>
              <a:gd name="connsiteY8-1084" fmla="*/ 3236864 h 3242474"/>
              <a:gd name="connsiteX9-1085" fmla="*/ 431956 w 3203206"/>
              <a:gd name="connsiteY9-1086" fmla="*/ 2232708 h 3242474"/>
              <a:gd name="connsiteX10-1087" fmla="*/ 1559529 w 3203206"/>
              <a:gd name="connsiteY10-1088" fmla="*/ 1991485 h 3242474"/>
              <a:gd name="connsiteX11-1089" fmla="*/ 1234160 w 3203206"/>
              <a:gd name="connsiteY11-1090" fmla="*/ 959279 h 3242474"/>
              <a:gd name="connsiteX12-1091" fmla="*/ 1049035 w 3203206"/>
              <a:gd name="connsiteY12-1092" fmla="*/ 16828 h 3242474"/>
              <a:gd name="connsiteX0-1093" fmla="*/ 1049035 w 3203206"/>
              <a:gd name="connsiteY0-1094" fmla="*/ 16828 h 3242474"/>
              <a:gd name="connsiteX1-1095" fmla="*/ 1447333 w 3203206"/>
              <a:gd name="connsiteY1-1096" fmla="*/ 0 h 3242474"/>
              <a:gd name="connsiteX2-1097" fmla="*/ 1666116 w 3203206"/>
              <a:gd name="connsiteY2-1098" fmla="*/ 734886 h 3242474"/>
              <a:gd name="connsiteX3-1099" fmla="*/ 2401001 w 3203206"/>
              <a:gd name="connsiteY3-1100" fmla="*/ 560982 h 3242474"/>
              <a:gd name="connsiteX4-1101" fmla="*/ 3203206 w 3203206"/>
              <a:gd name="connsiteY4-1102" fmla="*/ 1823190 h 3242474"/>
              <a:gd name="connsiteX5-1103" fmla="*/ 2300025 w 3203206"/>
              <a:gd name="connsiteY5-1104" fmla="*/ 3046130 h 3242474"/>
              <a:gd name="connsiteX6-1105" fmla="*/ 605860 w 3203206"/>
              <a:gd name="connsiteY6-1106" fmla="*/ 2664663 h 3242474"/>
              <a:gd name="connsiteX7-1107" fmla="*/ 381468 w 3203206"/>
              <a:gd name="connsiteY7-1108" fmla="*/ 3242474 h 3242474"/>
              <a:gd name="connsiteX8-1109" fmla="*/ 0 w 3203206"/>
              <a:gd name="connsiteY8-1110" fmla="*/ 3236864 h 3242474"/>
              <a:gd name="connsiteX9-1111" fmla="*/ 431956 w 3203206"/>
              <a:gd name="connsiteY9-1112" fmla="*/ 2232708 h 3242474"/>
              <a:gd name="connsiteX10-1113" fmla="*/ 1559529 w 3203206"/>
              <a:gd name="connsiteY10-1114" fmla="*/ 1991485 h 3242474"/>
              <a:gd name="connsiteX11-1115" fmla="*/ 1234160 w 3203206"/>
              <a:gd name="connsiteY11-1116" fmla="*/ 959279 h 3242474"/>
              <a:gd name="connsiteX12-1117" fmla="*/ 1049035 w 3203206"/>
              <a:gd name="connsiteY12-1118" fmla="*/ 16828 h 3242474"/>
              <a:gd name="connsiteX0-1119" fmla="*/ 1049035 w 3203206"/>
              <a:gd name="connsiteY0-1120" fmla="*/ 16828 h 3242474"/>
              <a:gd name="connsiteX1-1121" fmla="*/ 1447333 w 3203206"/>
              <a:gd name="connsiteY1-1122" fmla="*/ 0 h 3242474"/>
              <a:gd name="connsiteX2-1123" fmla="*/ 1666116 w 3203206"/>
              <a:gd name="connsiteY2-1124" fmla="*/ 734886 h 3242474"/>
              <a:gd name="connsiteX3-1125" fmla="*/ 2401001 w 3203206"/>
              <a:gd name="connsiteY3-1126" fmla="*/ 560982 h 3242474"/>
              <a:gd name="connsiteX4-1127" fmla="*/ 3203206 w 3203206"/>
              <a:gd name="connsiteY4-1128" fmla="*/ 1823190 h 3242474"/>
              <a:gd name="connsiteX5-1129" fmla="*/ 2300025 w 3203206"/>
              <a:gd name="connsiteY5-1130" fmla="*/ 3046130 h 3242474"/>
              <a:gd name="connsiteX6-1131" fmla="*/ 605860 w 3203206"/>
              <a:gd name="connsiteY6-1132" fmla="*/ 2664663 h 3242474"/>
              <a:gd name="connsiteX7-1133" fmla="*/ 381468 w 3203206"/>
              <a:gd name="connsiteY7-1134" fmla="*/ 3242474 h 3242474"/>
              <a:gd name="connsiteX8-1135" fmla="*/ 0 w 3203206"/>
              <a:gd name="connsiteY8-1136" fmla="*/ 3236864 h 3242474"/>
              <a:gd name="connsiteX9-1137" fmla="*/ 431956 w 3203206"/>
              <a:gd name="connsiteY9-1138" fmla="*/ 2232708 h 3242474"/>
              <a:gd name="connsiteX10-1139" fmla="*/ 1559529 w 3203206"/>
              <a:gd name="connsiteY10-1140" fmla="*/ 1991485 h 3242474"/>
              <a:gd name="connsiteX11-1141" fmla="*/ 1234160 w 3203206"/>
              <a:gd name="connsiteY11-1142" fmla="*/ 959279 h 3242474"/>
              <a:gd name="connsiteX12-1143" fmla="*/ 1049035 w 3203206"/>
              <a:gd name="connsiteY12-1144" fmla="*/ 16828 h 3242474"/>
              <a:gd name="connsiteX0-1145" fmla="*/ 1049035 w 3175157"/>
              <a:gd name="connsiteY0-1146" fmla="*/ 16828 h 3242474"/>
              <a:gd name="connsiteX1-1147" fmla="*/ 1447333 w 3175157"/>
              <a:gd name="connsiteY1-1148" fmla="*/ 0 h 3242474"/>
              <a:gd name="connsiteX2-1149" fmla="*/ 1666116 w 3175157"/>
              <a:gd name="connsiteY2-1150" fmla="*/ 734886 h 3242474"/>
              <a:gd name="connsiteX3-1151" fmla="*/ 2401001 w 3175157"/>
              <a:gd name="connsiteY3-1152" fmla="*/ 560982 h 3242474"/>
              <a:gd name="connsiteX4-1153" fmla="*/ 3175157 w 3175157"/>
              <a:gd name="connsiteY4-1154" fmla="*/ 1834409 h 3242474"/>
              <a:gd name="connsiteX5-1155" fmla="*/ 2300025 w 3175157"/>
              <a:gd name="connsiteY5-1156" fmla="*/ 3046130 h 3242474"/>
              <a:gd name="connsiteX6-1157" fmla="*/ 605860 w 3175157"/>
              <a:gd name="connsiteY6-1158" fmla="*/ 2664663 h 3242474"/>
              <a:gd name="connsiteX7-1159" fmla="*/ 381468 w 3175157"/>
              <a:gd name="connsiteY7-1160" fmla="*/ 3242474 h 3242474"/>
              <a:gd name="connsiteX8-1161" fmla="*/ 0 w 3175157"/>
              <a:gd name="connsiteY8-1162" fmla="*/ 3236864 h 3242474"/>
              <a:gd name="connsiteX9-1163" fmla="*/ 431956 w 3175157"/>
              <a:gd name="connsiteY9-1164" fmla="*/ 2232708 h 3242474"/>
              <a:gd name="connsiteX10-1165" fmla="*/ 1559529 w 3175157"/>
              <a:gd name="connsiteY10-1166" fmla="*/ 1991485 h 3242474"/>
              <a:gd name="connsiteX11-1167" fmla="*/ 1234160 w 3175157"/>
              <a:gd name="connsiteY11-1168" fmla="*/ 959279 h 3242474"/>
              <a:gd name="connsiteX12-1169" fmla="*/ 1049035 w 3175157"/>
              <a:gd name="connsiteY12-1170" fmla="*/ 16828 h 3242474"/>
              <a:gd name="connsiteX0-1171" fmla="*/ 1049035 w 3175157"/>
              <a:gd name="connsiteY0-1172" fmla="*/ 16828 h 3242474"/>
              <a:gd name="connsiteX1-1173" fmla="*/ 1447333 w 3175157"/>
              <a:gd name="connsiteY1-1174" fmla="*/ 0 h 3242474"/>
              <a:gd name="connsiteX2-1175" fmla="*/ 1666116 w 3175157"/>
              <a:gd name="connsiteY2-1176" fmla="*/ 734886 h 3242474"/>
              <a:gd name="connsiteX3-1177" fmla="*/ 2401001 w 3175157"/>
              <a:gd name="connsiteY3-1178" fmla="*/ 560982 h 3242474"/>
              <a:gd name="connsiteX4-1179" fmla="*/ 3175157 w 3175157"/>
              <a:gd name="connsiteY4-1180" fmla="*/ 1834409 h 3242474"/>
              <a:gd name="connsiteX5-1181" fmla="*/ 2300025 w 3175157"/>
              <a:gd name="connsiteY5-1182" fmla="*/ 3046130 h 3242474"/>
              <a:gd name="connsiteX6-1183" fmla="*/ 605860 w 3175157"/>
              <a:gd name="connsiteY6-1184" fmla="*/ 2664663 h 3242474"/>
              <a:gd name="connsiteX7-1185" fmla="*/ 381468 w 3175157"/>
              <a:gd name="connsiteY7-1186" fmla="*/ 3242474 h 3242474"/>
              <a:gd name="connsiteX8-1187" fmla="*/ 0 w 3175157"/>
              <a:gd name="connsiteY8-1188" fmla="*/ 3236864 h 3242474"/>
              <a:gd name="connsiteX9-1189" fmla="*/ 431956 w 3175157"/>
              <a:gd name="connsiteY9-1190" fmla="*/ 2232708 h 3242474"/>
              <a:gd name="connsiteX10-1191" fmla="*/ 1559529 w 3175157"/>
              <a:gd name="connsiteY10-1192" fmla="*/ 1991485 h 3242474"/>
              <a:gd name="connsiteX11-1193" fmla="*/ 1234160 w 3175157"/>
              <a:gd name="connsiteY11-1194" fmla="*/ 959279 h 3242474"/>
              <a:gd name="connsiteX12-1195" fmla="*/ 1049035 w 3175157"/>
              <a:gd name="connsiteY12-1196" fmla="*/ 16828 h 3242474"/>
              <a:gd name="connsiteX0-1197" fmla="*/ 1049035 w 3175157"/>
              <a:gd name="connsiteY0-1198" fmla="*/ 16828 h 3242474"/>
              <a:gd name="connsiteX1-1199" fmla="*/ 1447333 w 3175157"/>
              <a:gd name="connsiteY1-1200" fmla="*/ 0 h 3242474"/>
              <a:gd name="connsiteX2-1201" fmla="*/ 1666116 w 3175157"/>
              <a:gd name="connsiteY2-1202" fmla="*/ 734886 h 3242474"/>
              <a:gd name="connsiteX3-1203" fmla="*/ 2401001 w 3175157"/>
              <a:gd name="connsiteY3-1204" fmla="*/ 560982 h 3242474"/>
              <a:gd name="connsiteX4-1205" fmla="*/ 3175157 w 3175157"/>
              <a:gd name="connsiteY4-1206" fmla="*/ 1834409 h 3242474"/>
              <a:gd name="connsiteX5-1207" fmla="*/ 2300025 w 3175157"/>
              <a:gd name="connsiteY5-1208" fmla="*/ 3046130 h 3242474"/>
              <a:gd name="connsiteX6-1209" fmla="*/ 605860 w 3175157"/>
              <a:gd name="connsiteY6-1210" fmla="*/ 2664663 h 3242474"/>
              <a:gd name="connsiteX7-1211" fmla="*/ 381468 w 3175157"/>
              <a:gd name="connsiteY7-1212" fmla="*/ 3242474 h 3242474"/>
              <a:gd name="connsiteX8-1213" fmla="*/ 0 w 3175157"/>
              <a:gd name="connsiteY8-1214" fmla="*/ 3236864 h 3242474"/>
              <a:gd name="connsiteX9-1215" fmla="*/ 431956 w 3175157"/>
              <a:gd name="connsiteY9-1216" fmla="*/ 2232708 h 3242474"/>
              <a:gd name="connsiteX10-1217" fmla="*/ 1559529 w 3175157"/>
              <a:gd name="connsiteY10-1218" fmla="*/ 1991485 h 3242474"/>
              <a:gd name="connsiteX11-1219" fmla="*/ 1234160 w 3175157"/>
              <a:gd name="connsiteY11-1220" fmla="*/ 959279 h 3242474"/>
              <a:gd name="connsiteX12-1221" fmla="*/ 1049035 w 3175157"/>
              <a:gd name="connsiteY12-1222" fmla="*/ 16828 h 3242474"/>
              <a:gd name="connsiteX0-1223" fmla="*/ 1049035 w 3175157"/>
              <a:gd name="connsiteY0-1224" fmla="*/ 16828 h 3242474"/>
              <a:gd name="connsiteX1-1225" fmla="*/ 1447333 w 3175157"/>
              <a:gd name="connsiteY1-1226" fmla="*/ 0 h 3242474"/>
              <a:gd name="connsiteX2-1227" fmla="*/ 1666116 w 3175157"/>
              <a:gd name="connsiteY2-1228" fmla="*/ 734886 h 3242474"/>
              <a:gd name="connsiteX3-1229" fmla="*/ 2401001 w 3175157"/>
              <a:gd name="connsiteY3-1230" fmla="*/ 560982 h 3242474"/>
              <a:gd name="connsiteX4-1231" fmla="*/ 3175157 w 3175157"/>
              <a:gd name="connsiteY4-1232" fmla="*/ 1834409 h 3242474"/>
              <a:gd name="connsiteX5-1233" fmla="*/ 2300025 w 3175157"/>
              <a:gd name="connsiteY5-1234" fmla="*/ 3046130 h 3242474"/>
              <a:gd name="connsiteX6-1235" fmla="*/ 605860 w 3175157"/>
              <a:gd name="connsiteY6-1236" fmla="*/ 2664663 h 3242474"/>
              <a:gd name="connsiteX7-1237" fmla="*/ 381468 w 3175157"/>
              <a:gd name="connsiteY7-1238" fmla="*/ 3242474 h 3242474"/>
              <a:gd name="connsiteX8-1239" fmla="*/ 0 w 3175157"/>
              <a:gd name="connsiteY8-1240" fmla="*/ 3236864 h 3242474"/>
              <a:gd name="connsiteX9-1241" fmla="*/ 431956 w 3175157"/>
              <a:gd name="connsiteY9-1242" fmla="*/ 2232708 h 3242474"/>
              <a:gd name="connsiteX10-1243" fmla="*/ 1559529 w 3175157"/>
              <a:gd name="connsiteY10-1244" fmla="*/ 1991485 h 3242474"/>
              <a:gd name="connsiteX11-1245" fmla="*/ 1234160 w 3175157"/>
              <a:gd name="connsiteY11-1246" fmla="*/ 959279 h 3242474"/>
              <a:gd name="connsiteX12-1247" fmla="*/ 1049035 w 3175157"/>
              <a:gd name="connsiteY12-1248" fmla="*/ 16828 h 3242474"/>
              <a:gd name="connsiteX0-1249" fmla="*/ 1049035 w 3175157"/>
              <a:gd name="connsiteY0-1250" fmla="*/ 16828 h 3242474"/>
              <a:gd name="connsiteX1-1251" fmla="*/ 1447333 w 3175157"/>
              <a:gd name="connsiteY1-1252" fmla="*/ 0 h 3242474"/>
              <a:gd name="connsiteX2-1253" fmla="*/ 1666116 w 3175157"/>
              <a:gd name="connsiteY2-1254" fmla="*/ 734886 h 3242474"/>
              <a:gd name="connsiteX3-1255" fmla="*/ 2401001 w 3175157"/>
              <a:gd name="connsiteY3-1256" fmla="*/ 560982 h 3242474"/>
              <a:gd name="connsiteX4-1257" fmla="*/ 3175157 w 3175157"/>
              <a:gd name="connsiteY4-1258" fmla="*/ 1834409 h 3242474"/>
              <a:gd name="connsiteX5-1259" fmla="*/ 2300025 w 3175157"/>
              <a:gd name="connsiteY5-1260" fmla="*/ 3046130 h 3242474"/>
              <a:gd name="connsiteX6-1261" fmla="*/ 605860 w 3175157"/>
              <a:gd name="connsiteY6-1262" fmla="*/ 2664663 h 3242474"/>
              <a:gd name="connsiteX7-1263" fmla="*/ 381468 w 3175157"/>
              <a:gd name="connsiteY7-1264" fmla="*/ 3242474 h 3242474"/>
              <a:gd name="connsiteX8-1265" fmla="*/ 0 w 3175157"/>
              <a:gd name="connsiteY8-1266" fmla="*/ 3236864 h 3242474"/>
              <a:gd name="connsiteX9-1267" fmla="*/ 431956 w 3175157"/>
              <a:gd name="connsiteY9-1268" fmla="*/ 2232708 h 3242474"/>
              <a:gd name="connsiteX10-1269" fmla="*/ 1559529 w 3175157"/>
              <a:gd name="connsiteY10-1270" fmla="*/ 1991485 h 3242474"/>
              <a:gd name="connsiteX11-1271" fmla="*/ 1234160 w 3175157"/>
              <a:gd name="connsiteY11-1272" fmla="*/ 959279 h 3242474"/>
              <a:gd name="connsiteX12-1273" fmla="*/ 1049035 w 3175157"/>
              <a:gd name="connsiteY12-1274" fmla="*/ 16828 h 3242474"/>
              <a:gd name="connsiteX0-1275" fmla="*/ 1049035 w 3175157"/>
              <a:gd name="connsiteY0-1276" fmla="*/ 16828 h 3242474"/>
              <a:gd name="connsiteX1-1277" fmla="*/ 1447333 w 3175157"/>
              <a:gd name="connsiteY1-1278" fmla="*/ 0 h 3242474"/>
              <a:gd name="connsiteX2-1279" fmla="*/ 1666116 w 3175157"/>
              <a:gd name="connsiteY2-1280" fmla="*/ 734886 h 3242474"/>
              <a:gd name="connsiteX3-1281" fmla="*/ 2401001 w 3175157"/>
              <a:gd name="connsiteY3-1282" fmla="*/ 560982 h 3242474"/>
              <a:gd name="connsiteX4-1283" fmla="*/ 3175157 w 3175157"/>
              <a:gd name="connsiteY4-1284" fmla="*/ 1834409 h 3242474"/>
              <a:gd name="connsiteX5-1285" fmla="*/ 2300025 w 3175157"/>
              <a:gd name="connsiteY5-1286" fmla="*/ 3046130 h 3242474"/>
              <a:gd name="connsiteX6-1287" fmla="*/ 605860 w 3175157"/>
              <a:gd name="connsiteY6-1288" fmla="*/ 2664663 h 3242474"/>
              <a:gd name="connsiteX7-1289" fmla="*/ 381468 w 3175157"/>
              <a:gd name="connsiteY7-1290" fmla="*/ 3242474 h 3242474"/>
              <a:gd name="connsiteX8-1291" fmla="*/ 0 w 3175157"/>
              <a:gd name="connsiteY8-1292" fmla="*/ 3236864 h 3242474"/>
              <a:gd name="connsiteX9-1293" fmla="*/ 431956 w 3175157"/>
              <a:gd name="connsiteY9-1294" fmla="*/ 2232708 h 3242474"/>
              <a:gd name="connsiteX10-1295" fmla="*/ 1559529 w 3175157"/>
              <a:gd name="connsiteY10-1296" fmla="*/ 1991485 h 3242474"/>
              <a:gd name="connsiteX11-1297" fmla="*/ 1234160 w 3175157"/>
              <a:gd name="connsiteY11-1298" fmla="*/ 959279 h 3242474"/>
              <a:gd name="connsiteX12-1299" fmla="*/ 1049035 w 3175157"/>
              <a:gd name="connsiteY12-1300" fmla="*/ 16828 h 3242474"/>
              <a:gd name="connsiteX0-1301" fmla="*/ 1049035 w 3175157"/>
              <a:gd name="connsiteY0-1302" fmla="*/ 16828 h 3242474"/>
              <a:gd name="connsiteX1-1303" fmla="*/ 1447333 w 3175157"/>
              <a:gd name="connsiteY1-1304" fmla="*/ 0 h 3242474"/>
              <a:gd name="connsiteX2-1305" fmla="*/ 1666116 w 3175157"/>
              <a:gd name="connsiteY2-1306" fmla="*/ 734886 h 3242474"/>
              <a:gd name="connsiteX3-1307" fmla="*/ 2401001 w 3175157"/>
              <a:gd name="connsiteY3-1308" fmla="*/ 560982 h 3242474"/>
              <a:gd name="connsiteX4-1309" fmla="*/ 3175157 w 3175157"/>
              <a:gd name="connsiteY4-1310" fmla="*/ 1834409 h 3242474"/>
              <a:gd name="connsiteX5-1311" fmla="*/ 2300025 w 3175157"/>
              <a:gd name="connsiteY5-1312" fmla="*/ 3046130 h 3242474"/>
              <a:gd name="connsiteX6-1313" fmla="*/ 605860 w 3175157"/>
              <a:gd name="connsiteY6-1314" fmla="*/ 2664663 h 3242474"/>
              <a:gd name="connsiteX7-1315" fmla="*/ 381468 w 3175157"/>
              <a:gd name="connsiteY7-1316" fmla="*/ 3242474 h 3242474"/>
              <a:gd name="connsiteX8-1317" fmla="*/ 0 w 3175157"/>
              <a:gd name="connsiteY8-1318" fmla="*/ 3236864 h 3242474"/>
              <a:gd name="connsiteX9-1319" fmla="*/ 431956 w 3175157"/>
              <a:gd name="connsiteY9-1320" fmla="*/ 2232708 h 3242474"/>
              <a:gd name="connsiteX10-1321" fmla="*/ 1559529 w 3175157"/>
              <a:gd name="connsiteY10-1322" fmla="*/ 1991485 h 3242474"/>
              <a:gd name="connsiteX11-1323" fmla="*/ 1234160 w 3175157"/>
              <a:gd name="connsiteY11-1324" fmla="*/ 959279 h 3242474"/>
              <a:gd name="connsiteX12-1325" fmla="*/ 1049035 w 3175157"/>
              <a:gd name="connsiteY12-1326" fmla="*/ 16828 h 3242474"/>
              <a:gd name="connsiteX0-1327" fmla="*/ 1049035 w 3175157"/>
              <a:gd name="connsiteY0-1328" fmla="*/ 16828 h 3242474"/>
              <a:gd name="connsiteX1-1329" fmla="*/ 1447333 w 3175157"/>
              <a:gd name="connsiteY1-1330" fmla="*/ 0 h 3242474"/>
              <a:gd name="connsiteX2-1331" fmla="*/ 1666116 w 3175157"/>
              <a:gd name="connsiteY2-1332" fmla="*/ 734886 h 3242474"/>
              <a:gd name="connsiteX3-1333" fmla="*/ 2401001 w 3175157"/>
              <a:gd name="connsiteY3-1334" fmla="*/ 560982 h 3242474"/>
              <a:gd name="connsiteX4-1335" fmla="*/ 3175157 w 3175157"/>
              <a:gd name="connsiteY4-1336" fmla="*/ 1834409 h 3242474"/>
              <a:gd name="connsiteX5-1337" fmla="*/ 2300025 w 3175157"/>
              <a:gd name="connsiteY5-1338" fmla="*/ 3046130 h 3242474"/>
              <a:gd name="connsiteX6-1339" fmla="*/ 605860 w 3175157"/>
              <a:gd name="connsiteY6-1340" fmla="*/ 2664663 h 3242474"/>
              <a:gd name="connsiteX7-1341" fmla="*/ 381468 w 3175157"/>
              <a:gd name="connsiteY7-1342" fmla="*/ 3242474 h 3242474"/>
              <a:gd name="connsiteX8-1343" fmla="*/ 0 w 3175157"/>
              <a:gd name="connsiteY8-1344" fmla="*/ 3236864 h 3242474"/>
              <a:gd name="connsiteX9-1345" fmla="*/ 431956 w 3175157"/>
              <a:gd name="connsiteY9-1346" fmla="*/ 2232708 h 3242474"/>
              <a:gd name="connsiteX10-1347" fmla="*/ 1559529 w 3175157"/>
              <a:gd name="connsiteY10-1348" fmla="*/ 1991485 h 3242474"/>
              <a:gd name="connsiteX11-1349" fmla="*/ 1234160 w 3175157"/>
              <a:gd name="connsiteY11-1350" fmla="*/ 959279 h 3242474"/>
              <a:gd name="connsiteX12-1351" fmla="*/ 1049035 w 3175157"/>
              <a:gd name="connsiteY12-1352" fmla="*/ 16828 h 3242474"/>
              <a:gd name="connsiteX0-1353" fmla="*/ 1049035 w 3175157"/>
              <a:gd name="connsiteY0-1354" fmla="*/ 16828 h 3242474"/>
              <a:gd name="connsiteX1-1355" fmla="*/ 1447333 w 3175157"/>
              <a:gd name="connsiteY1-1356" fmla="*/ 0 h 3242474"/>
              <a:gd name="connsiteX2-1357" fmla="*/ 1666116 w 3175157"/>
              <a:gd name="connsiteY2-1358" fmla="*/ 734886 h 3242474"/>
              <a:gd name="connsiteX3-1359" fmla="*/ 2401001 w 3175157"/>
              <a:gd name="connsiteY3-1360" fmla="*/ 560982 h 3242474"/>
              <a:gd name="connsiteX4-1361" fmla="*/ 3175157 w 3175157"/>
              <a:gd name="connsiteY4-1362" fmla="*/ 1834409 h 3242474"/>
              <a:gd name="connsiteX5-1363" fmla="*/ 2300025 w 3175157"/>
              <a:gd name="connsiteY5-1364" fmla="*/ 3046130 h 3242474"/>
              <a:gd name="connsiteX6-1365" fmla="*/ 605860 w 3175157"/>
              <a:gd name="connsiteY6-1366" fmla="*/ 2664663 h 3242474"/>
              <a:gd name="connsiteX7-1367" fmla="*/ 381468 w 3175157"/>
              <a:gd name="connsiteY7-1368" fmla="*/ 3242474 h 3242474"/>
              <a:gd name="connsiteX8-1369" fmla="*/ 0 w 3175157"/>
              <a:gd name="connsiteY8-1370" fmla="*/ 3236864 h 3242474"/>
              <a:gd name="connsiteX9-1371" fmla="*/ 431956 w 3175157"/>
              <a:gd name="connsiteY9-1372" fmla="*/ 2232708 h 3242474"/>
              <a:gd name="connsiteX10-1373" fmla="*/ 1559529 w 3175157"/>
              <a:gd name="connsiteY10-1374" fmla="*/ 1991485 h 3242474"/>
              <a:gd name="connsiteX11-1375" fmla="*/ 1234160 w 3175157"/>
              <a:gd name="connsiteY11-1376" fmla="*/ 959279 h 3242474"/>
              <a:gd name="connsiteX12-1377" fmla="*/ 1049035 w 3175157"/>
              <a:gd name="connsiteY12-1378" fmla="*/ 16828 h 3242474"/>
              <a:gd name="connsiteX0-1379" fmla="*/ 1049035 w 3175157"/>
              <a:gd name="connsiteY0-1380" fmla="*/ 16828 h 3242474"/>
              <a:gd name="connsiteX1-1381" fmla="*/ 1447333 w 3175157"/>
              <a:gd name="connsiteY1-1382" fmla="*/ 0 h 3242474"/>
              <a:gd name="connsiteX2-1383" fmla="*/ 1666116 w 3175157"/>
              <a:gd name="connsiteY2-1384" fmla="*/ 734886 h 3242474"/>
              <a:gd name="connsiteX3-1385" fmla="*/ 2401001 w 3175157"/>
              <a:gd name="connsiteY3-1386" fmla="*/ 560982 h 3242474"/>
              <a:gd name="connsiteX4-1387" fmla="*/ 3175157 w 3175157"/>
              <a:gd name="connsiteY4-1388" fmla="*/ 1834409 h 3242474"/>
              <a:gd name="connsiteX5-1389" fmla="*/ 2300025 w 3175157"/>
              <a:gd name="connsiteY5-1390" fmla="*/ 3046130 h 3242474"/>
              <a:gd name="connsiteX6-1391" fmla="*/ 605860 w 3175157"/>
              <a:gd name="connsiteY6-1392" fmla="*/ 2664663 h 3242474"/>
              <a:gd name="connsiteX7-1393" fmla="*/ 381468 w 3175157"/>
              <a:gd name="connsiteY7-1394" fmla="*/ 3242474 h 3242474"/>
              <a:gd name="connsiteX8-1395" fmla="*/ 0 w 3175157"/>
              <a:gd name="connsiteY8-1396" fmla="*/ 3236864 h 3242474"/>
              <a:gd name="connsiteX9-1397" fmla="*/ 431956 w 3175157"/>
              <a:gd name="connsiteY9-1398" fmla="*/ 2232708 h 3242474"/>
              <a:gd name="connsiteX10-1399" fmla="*/ 1559529 w 3175157"/>
              <a:gd name="connsiteY10-1400" fmla="*/ 1991485 h 3242474"/>
              <a:gd name="connsiteX11-1401" fmla="*/ 1234160 w 3175157"/>
              <a:gd name="connsiteY11-1402" fmla="*/ 959279 h 3242474"/>
              <a:gd name="connsiteX12-1403" fmla="*/ 1049035 w 3175157"/>
              <a:gd name="connsiteY12-1404" fmla="*/ 16828 h 3242474"/>
              <a:gd name="connsiteX0-1405" fmla="*/ 1049035 w 3175157"/>
              <a:gd name="connsiteY0-1406" fmla="*/ 16828 h 3242474"/>
              <a:gd name="connsiteX1-1407" fmla="*/ 1447333 w 3175157"/>
              <a:gd name="connsiteY1-1408" fmla="*/ 0 h 3242474"/>
              <a:gd name="connsiteX2-1409" fmla="*/ 1666116 w 3175157"/>
              <a:gd name="connsiteY2-1410" fmla="*/ 734886 h 3242474"/>
              <a:gd name="connsiteX3-1411" fmla="*/ 2401001 w 3175157"/>
              <a:gd name="connsiteY3-1412" fmla="*/ 560982 h 3242474"/>
              <a:gd name="connsiteX4-1413" fmla="*/ 3175157 w 3175157"/>
              <a:gd name="connsiteY4-1414" fmla="*/ 1834409 h 3242474"/>
              <a:gd name="connsiteX5-1415" fmla="*/ 2300025 w 3175157"/>
              <a:gd name="connsiteY5-1416" fmla="*/ 3046130 h 3242474"/>
              <a:gd name="connsiteX6-1417" fmla="*/ 605860 w 3175157"/>
              <a:gd name="connsiteY6-1418" fmla="*/ 2664663 h 3242474"/>
              <a:gd name="connsiteX7-1419" fmla="*/ 381468 w 3175157"/>
              <a:gd name="connsiteY7-1420" fmla="*/ 3242474 h 3242474"/>
              <a:gd name="connsiteX8-1421" fmla="*/ 0 w 3175157"/>
              <a:gd name="connsiteY8-1422" fmla="*/ 3236864 h 3242474"/>
              <a:gd name="connsiteX9-1423" fmla="*/ 431956 w 3175157"/>
              <a:gd name="connsiteY9-1424" fmla="*/ 2232708 h 3242474"/>
              <a:gd name="connsiteX10-1425" fmla="*/ 1559529 w 3175157"/>
              <a:gd name="connsiteY10-1426" fmla="*/ 1991485 h 3242474"/>
              <a:gd name="connsiteX11-1427" fmla="*/ 1234160 w 3175157"/>
              <a:gd name="connsiteY11-1428" fmla="*/ 959279 h 3242474"/>
              <a:gd name="connsiteX12-1429" fmla="*/ 1049035 w 3175157"/>
              <a:gd name="connsiteY12-1430" fmla="*/ 16828 h 3242474"/>
              <a:gd name="connsiteX0-1431" fmla="*/ 1049035 w 3175157"/>
              <a:gd name="connsiteY0-1432" fmla="*/ 16828 h 3242474"/>
              <a:gd name="connsiteX1-1433" fmla="*/ 1447333 w 3175157"/>
              <a:gd name="connsiteY1-1434" fmla="*/ 0 h 3242474"/>
              <a:gd name="connsiteX2-1435" fmla="*/ 1666116 w 3175157"/>
              <a:gd name="connsiteY2-1436" fmla="*/ 734886 h 3242474"/>
              <a:gd name="connsiteX3-1437" fmla="*/ 2401001 w 3175157"/>
              <a:gd name="connsiteY3-1438" fmla="*/ 560982 h 3242474"/>
              <a:gd name="connsiteX4-1439" fmla="*/ 3175157 w 3175157"/>
              <a:gd name="connsiteY4-1440" fmla="*/ 1834409 h 3242474"/>
              <a:gd name="connsiteX5-1441" fmla="*/ 2300025 w 3175157"/>
              <a:gd name="connsiteY5-1442" fmla="*/ 3046130 h 3242474"/>
              <a:gd name="connsiteX6-1443" fmla="*/ 605860 w 3175157"/>
              <a:gd name="connsiteY6-1444" fmla="*/ 2664663 h 3242474"/>
              <a:gd name="connsiteX7-1445" fmla="*/ 381468 w 3175157"/>
              <a:gd name="connsiteY7-1446" fmla="*/ 3242474 h 3242474"/>
              <a:gd name="connsiteX8-1447" fmla="*/ 0 w 3175157"/>
              <a:gd name="connsiteY8-1448" fmla="*/ 3236864 h 3242474"/>
              <a:gd name="connsiteX9-1449" fmla="*/ 516103 w 3175157"/>
              <a:gd name="connsiteY9-1450" fmla="*/ 2249538 h 3242474"/>
              <a:gd name="connsiteX10-1451" fmla="*/ 1559529 w 3175157"/>
              <a:gd name="connsiteY10-1452" fmla="*/ 1991485 h 3242474"/>
              <a:gd name="connsiteX11-1453" fmla="*/ 1234160 w 3175157"/>
              <a:gd name="connsiteY11-1454" fmla="*/ 959279 h 3242474"/>
              <a:gd name="connsiteX12-1455" fmla="*/ 1049035 w 3175157"/>
              <a:gd name="connsiteY12-1456" fmla="*/ 16828 h 3242474"/>
              <a:gd name="connsiteX0-1457" fmla="*/ 1049035 w 3175157"/>
              <a:gd name="connsiteY0-1458" fmla="*/ 16828 h 3242474"/>
              <a:gd name="connsiteX1-1459" fmla="*/ 1447333 w 3175157"/>
              <a:gd name="connsiteY1-1460" fmla="*/ 0 h 3242474"/>
              <a:gd name="connsiteX2-1461" fmla="*/ 1666116 w 3175157"/>
              <a:gd name="connsiteY2-1462" fmla="*/ 734886 h 3242474"/>
              <a:gd name="connsiteX3-1463" fmla="*/ 2401001 w 3175157"/>
              <a:gd name="connsiteY3-1464" fmla="*/ 560982 h 3242474"/>
              <a:gd name="connsiteX4-1465" fmla="*/ 3175157 w 3175157"/>
              <a:gd name="connsiteY4-1466" fmla="*/ 1834409 h 3242474"/>
              <a:gd name="connsiteX5-1467" fmla="*/ 2300025 w 3175157"/>
              <a:gd name="connsiteY5-1468" fmla="*/ 3046130 h 3242474"/>
              <a:gd name="connsiteX6-1469" fmla="*/ 605860 w 3175157"/>
              <a:gd name="connsiteY6-1470" fmla="*/ 2664663 h 3242474"/>
              <a:gd name="connsiteX7-1471" fmla="*/ 381468 w 3175157"/>
              <a:gd name="connsiteY7-1472" fmla="*/ 3242474 h 3242474"/>
              <a:gd name="connsiteX8-1473" fmla="*/ 0 w 3175157"/>
              <a:gd name="connsiteY8-1474" fmla="*/ 3236864 h 3242474"/>
              <a:gd name="connsiteX9-1475" fmla="*/ 516103 w 3175157"/>
              <a:gd name="connsiteY9-1476" fmla="*/ 2249538 h 3242474"/>
              <a:gd name="connsiteX10-1477" fmla="*/ 1559529 w 3175157"/>
              <a:gd name="connsiteY10-1478" fmla="*/ 1991485 h 3242474"/>
              <a:gd name="connsiteX11-1479" fmla="*/ 1234160 w 3175157"/>
              <a:gd name="connsiteY11-1480" fmla="*/ 959279 h 3242474"/>
              <a:gd name="connsiteX12-1481" fmla="*/ 1049035 w 3175157"/>
              <a:gd name="connsiteY12-1482" fmla="*/ 16828 h 3242474"/>
              <a:gd name="connsiteX0-1483" fmla="*/ 1049035 w 3175157"/>
              <a:gd name="connsiteY0-1484" fmla="*/ 16828 h 3242474"/>
              <a:gd name="connsiteX1-1485" fmla="*/ 1447333 w 3175157"/>
              <a:gd name="connsiteY1-1486" fmla="*/ 0 h 3242474"/>
              <a:gd name="connsiteX2-1487" fmla="*/ 1666116 w 3175157"/>
              <a:gd name="connsiteY2-1488" fmla="*/ 734886 h 3242474"/>
              <a:gd name="connsiteX3-1489" fmla="*/ 2401001 w 3175157"/>
              <a:gd name="connsiteY3-1490" fmla="*/ 560982 h 3242474"/>
              <a:gd name="connsiteX4-1491" fmla="*/ 3175157 w 3175157"/>
              <a:gd name="connsiteY4-1492" fmla="*/ 1834409 h 3242474"/>
              <a:gd name="connsiteX5-1493" fmla="*/ 2300025 w 3175157"/>
              <a:gd name="connsiteY5-1494" fmla="*/ 3046130 h 3242474"/>
              <a:gd name="connsiteX6-1495" fmla="*/ 605860 w 3175157"/>
              <a:gd name="connsiteY6-1496" fmla="*/ 2664663 h 3242474"/>
              <a:gd name="connsiteX7-1497" fmla="*/ 381468 w 3175157"/>
              <a:gd name="connsiteY7-1498" fmla="*/ 3242474 h 3242474"/>
              <a:gd name="connsiteX8-1499" fmla="*/ 0 w 3175157"/>
              <a:gd name="connsiteY8-1500" fmla="*/ 3236864 h 3242474"/>
              <a:gd name="connsiteX9-1501" fmla="*/ 516103 w 3175157"/>
              <a:gd name="connsiteY9-1502" fmla="*/ 2249538 h 3242474"/>
              <a:gd name="connsiteX10-1503" fmla="*/ 1559529 w 3175157"/>
              <a:gd name="connsiteY10-1504" fmla="*/ 1991485 h 3242474"/>
              <a:gd name="connsiteX11-1505" fmla="*/ 1234160 w 3175157"/>
              <a:gd name="connsiteY11-1506" fmla="*/ 959279 h 3242474"/>
              <a:gd name="connsiteX12-1507" fmla="*/ 1049035 w 3175157"/>
              <a:gd name="connsiteY12-1508" fmla="*/ 16828 h 3242474"/>
              <a:gd name="connsiteX0-1509" fmla="*/ 1049035 w 3175157"/>
              <a:gd name="connsiteY0-1510" fmla="*/ 16828 h 3242474"/>
              <a:gd name="connsiteX1-1511" fmla="*/ 1447333 w 3175157"/>
              <a:gd name="connsiteY1-1512" fmla="*/ 0 h 3242474"/>
              <a:gd name="connsiteX2-1513" fmla="*/ 1666116 w 3175157"/>
              <a:gd name="connsiteY2-1514" fmla="*/ 734886 h 3242474"/>
              <a:gd name="connsiteX3-1515" fmla="*/ 2401001 w 3175157"/>
              <a:gd name="connsiteY3-1516" fmla="*/ 560982 h 3242474"/>
              <a:gd name="connsiteX4-1517" fmla="*/ 3175157 w 3175157"/>
              <a:gd name="connsiteY4-1518" fmla="*/ 1834409 h 3242474"/>
              <a:gd name="connsiteX5-1519" fmla="*/ 2300025 w 3175157"/>
              <a:gd name="connsiteY5-1520" fmla="*/ 3046130 h 3242474"/>
              <a:gd name="connsiteX6-1521" fmla="*/ 605860 w 3175157"/>
              <a:gd name="connsiteY6-1522" fmla="*/ 2664663 h 3242474"/>
              <a:gd name="connsiteX7-1523" fmla="*/ 381468 w 3175157"/>
              <a:gd name="connsiteY7-1524" fmla="*/ 3242474 h 3242474"/>
              <a:gd name="connsiteX8-1525" fmla="*/ 0 w 3175157"/>
              <a:gd name="connsiteY8-1526" fmla="*/ 3236864 h 3242474"/>
              <a:gd name="connsiteX9-1527" fmla="*/ 516103 w 3175157"/>
              <a:gd name="connsiteY9-1528" fmla="*/ 2249538 h 3242474"/>
              <a:gd name="connsiteX10-1529" fmla="*/ 1559529 w 3175157"/>
              <a:gd name="connsiteY10-1530" fmla="*/ 1991485 h 3242474"/>
              <a:gd name="connsiteX11-1531" fmla="*/ 1234160 w 3175157"/>
              <a:gd name="connsiteY11-1532" fmla="*/ 959279 h 3242474"/>
              <a:gd name="connsiteX12-1533" fmla="*/ 1049035 w 3175157"/>
              <a:gd name="connsiteY12-1534" fmla="*/ 16828 h 3242474"/>
              <a:gd name="connsiteX0-1535" fmla="*/ 1049035 w 3203206"/>
              <a:gd name="connsiteY0-1536" fmla="*/ 16828 h 3242474"/>
              <a:gd name="connsiteX1-1537" fmla="*/ 1447333 w 3203206"/>
              <a:gd name="connsiteY1-1538" fmla="*/ 0 h 3242474"/>
              <a:gd name="connsiteX2-1539" fmla="*/ 1666116 w 3203206"/>
              <a:gd name="connsiteY2-1540" fmla="*/ 734886 h 3242474"/>
              <a:gd name="connsiteX3-1541" fmla="*/ 2401001 w 3203206"/>
              <a:gd name="connsiteY3-1542" fmla="*/ 560982 h 3242474"/>
              <a:gd name="connsiteX4-1543" fmla="*/ 3203206 w 3203206"/>
              <a:gd name="connsiteY4-1544" fmla="*/ 1834409 h 3242474"/>
              <a:gd name="connsiteX5-1545" fmla="*/ 2300025 w 3203206"/>
              <a:gd name="connsiteY5-1546" fmla="*/ 3046130 h 3242474"/>
              <a:gd name="connsiteX6-1547" fmla="*/ 605860 w 3203206"/>
              <a:gd name="connsiteY6-1548" fmla="*/ 2664663 h 3242474"/>
              <a:gd name="connsiteX7-1549" fmla="*/ 381468 w 3203206"/>
              <a:gd name="connsiteY7-1550" fmla="*/ 3242474 h 3242474"/>
              <a:gd name="connsiteX8-1551" fmla="*/ 0 w 3203206"/>
              <a:gd name="connsiteY8-1552" fmla="*/ 3236864 h 3242474"/>
              <a:gd name="connsiteX9-1553" fmla="*/ 516103 w 3203206"/>
              <a:gd name="connsiteY9-1554" fmla="*/ 2249538 h 3242474"/>
              <a:gd name="connsiteX10-1555" fmla="*/ 1559529 w 3203206"/>
              <a:gd name="connsiteY10-1556" fmla="*/ 1991485 h 3242474"/>
              <a:gd name="connsiteX11-1557" fmla="*/ 1234160 w 3203206"/>
              <a:gd name="connsiteY11-1558" fmla="*/ 959279 h 3242474"/>
              <a:gd name="connsiteX12-1559" fmla="*/ 1049035 w 3203206"/>
              <a:gd name="connsiteY12-1560" fmla="*/ 16828 h 3242474"/>
              <a:gd name="connsiteX0-1561" fmla="*/ 1049035 w 3203570"/>
              <a:gd name="connsiteY0-1562" fmla="*/ 16828 h 3242474"/>
              <a:gd name="connsiteX1-1563" fmla="*/ 1447333 w 3203570"/>
              <a:gd name="connsiteY1-1564" fmla="*/ 0 h 3242474"/>
              <a:gd name="connsiteX2-1565" fmla="*/ 1666116 w 3203570"/>
              <a:gd name="connsiteY2-1566" fmla="*/ 734886 h 3242474"/>
              <a:gd name="connsiteX3-1567" fmla="*/ 2401001 w 3203570"/>
              <a:gd name="connsiteY3-1568" fmla="*/ 560982 h 3242474"/>
              <a:gd name="connsiteX4-1569" fmla="*/ 3203206 w 3203570"/>
              <a:gd name="connsiteY4-1570" fmla="*/ 1834409 h 3242474"/>
              <a:gd name="connsiteX5-1571" fmla="*/ 2300025 w 3203570"/>
              <a:gd name="connsiteY5-1572" fmla="*/ 3046130 h 3242474"/>
              <a:gd name="connsiteX6-1573" fmla="*/ 605860 w 3203570"/>
              <a:gd name="connsiteY6-1574" fmla="*/ 2664663 h 3242474"/>
              <a:gd name="connsiteX7-1575" fmla="*/ 381468 w 3203570"/>
              <a:gd name="connsiteY7-1576" fmla="*/ 3242474 h 3242474"/>
              <a:gd name="connsiteX8-1577" fmla="*/ 0 w 3203570"/>
              <a:gd name="connsiteY8-1578" fmla="*/ 3236864 h 3242474"/>
              <a:gd name="connsiteX9-1579" fmla="*/ 516103 w 3203570"/>
              <a:gd name="connsiteY9-1580" fmla="*/ 2249538 h 3242474"/>
              <a:gd name="connsiteX10-1581" fmla="*/ 1559529 w 3203570"/>
              <a:gd name="connsiteY10-1582" fmla="*/ 1991485 h 3242474"/>
              <a:gd name="connsiteX11-1583" fmla="*/ 1234160 w 3203570"/>
              <a:gd name="connsiteY11-1584" fmla="*/ 959279 h 3242474"/>
              <a:gd name="connsiteX12-1585" fmla="*/ 1049035 w 3203570"/>
              <a:gd name="connsiteY12-1586" fmla="*/ 16828 h 3242474"/>
              <a:gd name="connsiteX0-1587" fmla="*/ 1049035 w 3203570"/>
              <a:gd name="connsiteY0-1588" fmla="*/ 16828 h 3242474"/>
              <a:gd name="connsiteX1-1589" fmla="*/ 1447333 w 3203570"/>
              <a:gd name="connsiteY1-1590" fmla="*/ 0 h 3242474"/>
              <a:gd name="connsiteX2-1591" fmla="*/ 1666116 w 3203570"/>
              <a:gd name="connsiteY2-1592" fmla="*/ 734886 h 3242474"/>
              <a:gd name="connsiteX3-1593" fmla="*/ 2401001 w 3203570"/>
              <a:gd name="connsiteY3-1594" fmla="*/ 560982 h 3242474"/>
              <a:gd name="connsiteX4-1595" fmla="*/ 3203206 w 3203570"/>
              <a:gd name="connsiteY4-1596" fmla="*/ 1834409 h 3242474"/>
              <a:gd name="connsiteX5-1597" fmla="*/ 2300025 w 3203570"/>
              <a:gd name="connsiteY5-1598" fmla="*/ 3046130 h 3242474"/>
              <a:gd name="connsiteX6-1599" fmla="*/ 605860 w 3203570"/>
              <a:gd name="connsiteY6-1600" fmla="*/ 2664663 h 3242474"/>
              <a:gd name="connsiteX7-1601" fmla="*/ 381468 w 3203570"/>
              <a:gd name="connsiteY7-1602" fmla="*/ 3242474 h 3242474"/>
              <a:gd name="connsiteX8-1603" fmla="*/ 0 w 3203570"/>
              <a:gd name="connsiteY8-1604" fmla="*/ 3236864 h 3242474"/>
              <a:gd name="connsiteX9-1605" fmla="*/ 516103 w 3203570"/>
              <a:gd name="connsiteY9-1606" fmla="*/ 2249538 h 3242474"/>
              <a:gd name="connsiteX10-1607" fmla="*/ 1559529 w 3203570"/>
              <a:gd name="connsiteY10-1608" fmla="*/ 1991485 h 3242474"/>
              <a:gd name="connsiteX11-1609" fmla="*/ 1234160 w 3203570"/>
              <a:gd name="connsiteY11-1610" fmla="*/ 959279 h 3242474"/>
              <a:gd name="connsiteX12-1611" fmla="*/ 1049035 w 3203570"/>
              <a:gd name="connsiteY12-1612" fmla="*/ 16828 h 3242474"/>
              <a:gd name="connsiteX0-1613" fmla="*/ 1049035 w 3203570"/>
              <a:gd name="connsiteY0-1614" fmla="*/ 16828 h 3242474"/>
              <a:gd name="connsiteX1-1615" fmla="*/ 1447333 w 3203570"/>
              <a:gd name="connsiteY1-1616" fmla="*/ 0 h 3242474"/>
              <a:gd name="connsiteX2-1617" fmla="*/ 1666116 w 3203570"/>
              <a:gd name="connsiteY2-1618" fmla="*/ 734886 h 3242474"/>
              <a:gd name="connsiteX3-1619" fmla="*/ 2401001 w 3203570"/>
              <a:gd name="connsiteY3-1620" fmla="*/ 560982 h 3242474"/>
              <a:gd name="connsiteX4-1621" fmla="*/ 3203206 w 3203570"/>
              <a:gd name="connsiteY4-1622" fmla="*/ 1834409 h 3242474"/>
              <a:gd name="connsiteX5-1623" fmla="*/ 2300025 w 3203570"/>
              <a:gd name="connsiteY5-1624" fmla="*/ 3046130 h 3242474"/>
              <a:gd name="connsiteX6-1625" fmla="*/ 605860 w 3203570"/>
              <a:gd name="connsiteY6-1626" fmla="*/ 2664663 h 3242474"/>
              <a:gd name="connsiteX7-1627" fmla="*/ 381468 w 3203570"/>
              <a:gd name="connsiteY7-1628" fmla="*/ 3242474 h 3242474"/>
              <a:gd name="connsiteX8-1629" fmla="*/ 0 w 3203570"/>
              <a:gd name="connsiteY8-1630" fmla="*/ 3236864 h 3242474"/>
              <a:gd name="connsiteX9-1631" fmla="*/ 516103 w 3203570"/>
              <a:gd name="connsiteY9-1632" fmla="*/ 2249538 h 3242474"/>
              <a:gd name="connsiteX10-1633" fmla="*/ 1559529 w 3203570"/>
              <a:gd name="connsiteY10-1634" fmla="*/ 1991485 h 3242474"/>
              <a:gd name="connsiteX11-1635" fmla="*/ 1234160 w 3203570"/>
              <a:gd name="connsiteY11-1636" fmla="*/ 959279 h 3242474"/>
              <a:gd name="connsiteX12-1637" fmla="*/ 1049035 w 3203570"/>
              <a:gd name="connsiteY12-1638" fmla="*/ 16828 h 3242474"/>
              <a:gd name="connsiteX0-1639" fmla="*/ 1049035 w 3203570"/>
              <a:gd name="connsiteY0-1640" fmla="*/ 16828 h 3242474"/>
              <a:gd name="connsiteX1-1641" fmla="*/ 1447333 w 3203570"/>
              <a:gd name="connsiteY1-1642" fmla="*/ 0 h 3242474"/>
              <a:gd name="connsiteX2-1643" fmla="*/ 1666116 w 3203570"/>
              <a:gd name="connsiteY2-1644" fmla="*/ 734886 h 3242474"/>
              <a:gd name="connsiteX3-1645" fmla="*/ 2401001 w 3203570"/>
              <a:gd name="connsiteY3-1646" fmla="*/ 560982 h 3242474"/>
              <a:gd name="connsiteX4-1647" fmla="*/ 3203206 w 3203570"/>
              <a:gd name="connsiteY4-1648" fmla="*/ 1834409 h 3242474"/>
              <a:gd name="connsiteX5-1649" fmla="*/ 2300025 w 3203570"/>
              <a:gd name="connsiteY5-1650" fmla="*/ 3046130 h 3242474"/>
              <a:gd name="connsiteX6-1651" fmla="*/ 605860 w 3203570"/>
              <a:gd name="connsiteY6-1652" fmla="*/ 2664663 h 3242474"/>
              <a:gd name="connsiteX7-1653" fmla="*/ 381468 w 3203570"/>
              <a:gd name="connsiteY7-1654" fmla="*/ 3242474 h 3242474"/>
              <a:gd name="connsiteX8-1655" fmla="*/ 0 w 3203570"/>
              <a:gd name="connsiteY8-1656" fmla="*/ 3236864 h 3242474"/>
              <a:gd name="connsiteX9-1657" fmla="*/ 516103 w 3203570"/>
              <a:gd name="connsiteY9-1658" fmla="*/ 2249538 h 3242474"/>
              <a:gd name="connsiteX10-1659" fmla="*/ 1559529 w 3203570"/>
              <a:gd name="connsiteY10-1660" fmla="*/ 1991485 h 3242474"/>
              <a:gd name="connsiteX11-1661" fmla="*/ 1234160 w 3203570"/>
              <a:gd name="connsiteY11-1662" fmla="*/ 959279 h 3242474"/>
              <a:gd name="connsiteX12-1663" fmla="*/ 1049035 w 3203570"/>
              <a:gd name="connsiteY12-1664" fmla="*/ 16828 h 324247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Lst>
            <a:rect l="l" t="t" r="r" b="b"/>
            <a:pathLst>
              <a:path w="3203570" h="3242474">
                <a:moveTo>
                  <a:pt x="1049035" y="16828"/>
                </a:moveTo>
                <a:lnTo>
                  <a:pt x="1447333" y="0"/>
                </a:lnTo>
                <a:cubicBezTo>
                  <a:pt x="1441724" y="284231"/>
                  <a:pt x="1413674" y="613340"/>
                  <a:pt x="1666116" y="734886"/>
                </a:cubicBezTo>
                <a:cubicBezTo>
                  <a:pt x="1888639" y="783504"/>
                  <a:pt x="1937256" y="473095"/>
                  <a:pt x="2401001" y="560982"/>
                </a:cubicBezTo>
                <a:cubicBezTo>
                  <a:pt x="2875965" y="635779"/>
                  <a:pt x="3216295" y="1035945"/>
                  <a:pt x="3203206" y="1834409"/>
                </a:cubicBezTo>
                <a:cubicBezTo>
                  <a:pt x="3175156" y="2587994"/>
                  <a:pt x="2844177" y="2814257"/>
                  <a:pt x="2300025" y="3046130"/>
                </a:cubicBezTo>
                <a:cubicBezTo>
                  <a:pt x="1406194" y="3347190"/>
                  <a:pt x="820903" y="2705801"/>
                  <a:pt x="605860" y="2664663"/>
                </a:cubicBezTo>
                <a:cubicBezTo>
                  <a:pt x="379598" y="2621655"/>
                  <a:pt x="355288" y="2954503"/>
                  <a:pt x="381468" y="3242474"/>
                </a:cubicBezTo>
                <a:lnTo>
                  <a:pt x="0" y="3236864"/>
                </a:lnTo>
                <a:cubicBezTo>
                  <a:pt x="9350" y="2823607"/>
                  <a:pt x="-31788" y="2191567"/>
                  <a:pt x="516103" y="2249538"/>
                </a:cubicBezTo>
                <a:cubicBezTo>
                  <a:pt x="918138" y="2305637"/>
                  <a:pt x="1303347" y="2423441"/>
                  <a:pt x="1559529" y="1991485"/>
                </a:cubicBezTo>
                <a:cubicBezTo>
                  <a:pt x="1720344" y="1686686"/>
                  <a:pt x="1701645" y="1337006"/>
                  <a:pt x="1234160" y="959279"/>
                </a:cubicBezTo>
                <a:cubicBezTo>
                  <a:pt x="1155622" y="891961"/>
                  <a:pt x="981717" y="516102"/>
                  <a:pt x="1049035" y="16828"/>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28" tIns="45714" rIns="91428" bIns="45714" numCol="1" spcCol="0" rtlCol="0" fromWordArt="0" anchor="ctr" anchorCtr="0" forceAA="0" compatLnSpc="1">
            <a:noAutofit/>
          </a:bodyPr>
          <a:lstStyle/>
          <a:p>
            <a:pPr algn="ctr"/>
            <a:endParaRPr lang="ko-KR" altLang="en-US" sz="2700"/>
          </a:p>
        </p:txBody>
      </p:sp>
      <p:sp>
        <p:nvSpPr>
          <p:cNvPr id="57" name="Freeform 50"/>
          <p:cNvSpPr>
            <a:spLocks noChangeAspect="1"/>
          </p:cNvSpPr>
          <p:nvPr/>
        </p:nvSpPr>
        <p:spPr>
          <a:xfrm>
            <a:off x="6115190" y="1452821"/>
            <a:ext cx="529743" cy="447338"/>
          </a:xfrm>
          <a:custGeom>
            <a:avLst/>
            <a:gdLst/>
            <a:ahLst/>
            <a:cxnLst/>
            <a:rect l="l" t="t" r="r" b="b"/>
            <a:pathLst>
              <a:path w="3213653" h="2719059">
                <a:moveTo>
                  <a:pt x="1378151" y="1333546"/>
                </a:moveTo>
                <a:cubicBezTo>
                  <a:pt x="1319627" y="1375402"/>
                  <a:pt x="1250513" y="1400241"/>
                  <a:pt x="1177640" y="1404742"/>
                </a:cubicBezTo>
                <a:cubicBezTo>
                  <a:pt x="1183273" y="1421668"/>
                  <a:pt x="1185388" y="1439329"/>
                  <a:pt x="1185029" y="1457608"/>
                </a:cubicBezTo>
                <a:lnTo>
                  <a:pt x="1182201" y="1517198"/>
                </a:lnTo>
                <a:cubicBezTo>
                  <a:pt x="1256472" y="1514781"/>
                  <a:pt x="1326341" y="1484168"/>
                  <a:pt x="1378151" y="1432005"/>
                </a:cubicBezTo>
                <a:close/>
                <a:moveTo>
                  <a:pt x="1765736" y="0"/>
                </a:moveTo>
                <a:cubicBezTo>
                  <a:pt x="1820598" y="0"/>
                  <a:pt x="1865072" y="44474"/>
                  <a:pt x="1865072" y="99336"/>
                </a:cubicBezTo>
                <a:lnTo>
                  <a:pt x="1865072" y="1145199"/>
                </a:lnTo>
                <a:cubicBezTo>
                  <a:pt x="1927584" y="1198906"/>
                  <a:pt x="2002197" y="1234373"/>
                  <a:pt x="2081262" y="1252128"/>
                </a:cubicBezTo>
                <a:cubicBezTo>
                  <a:pt x="2096727" y="1219747"/>
                  <a:pt x="2112543" y="1186289"/>
                  <a:pt x="2123992" y="1149920"/>
                </a:cubicBezTo>
                <a:cubicBezTo>
                  <a:pt x="1899600" y="1041464"/>
                  <a:pt x="1832282" y="585198"/>
                  <a:pt x="1933258" y="437473"/>
                </a:cubicBezTo>
                <a:cubicBezTo>
                  <a:pt x="2028156" y="327848"/>
                  <a:pt x="2131647" y="265468"/>
                  <a:pt x="2345195" y="261608"/>
                </a:cubicBezTo>
                <a:cubicBezTo>
                  <a:pt x="2375702" y="261056"/>
                  <a:pt x="2408455" y="261699"/>
                  <a:pt x="2443750" y="263569"/>
                </a:cubicBezTo>
                <a:cubicBezTo>
                  <a:pt x="2954244" y="291618"/>
                  <a:pt x="3189856" y="886259"/>
                  <a:pt x="3206686" y="1323824"/>
                </a:cubicBezTo>
                <a:cubicBezTo>
                  <a:pt x="3247823" y="2015701"/>
                  <a:pt x="3103839" y="2270013"/>
                  <a:pt x="2853267" y="2462617"/>
                </a:cubicBezTo>
                <a:cubicBezTo>
                  <a:pt x="2511068" y="2735627"/>
                  <a:pt x="2157650" y="2470097"/>
                  <a:pt x="2084722" y="2170906"/>
                </a:cubicBezTo>
                <a:cubicBezTo>
                  <a:pt x="2058544" y="2038140"/>
                  <a:pt x="2127730" y="1922204"/>
                  <a:pt x="2202528" y="1800658"/>
                </a:cubicBezTo>
                <a:lnTo>
                  <a:pt x="2143866" y="1730900"/>
                </a:lnTo>
                <a:cubicBezTo>
                  <a:pt x="2096151" y="1741682"/>
                  <a:pt x="2046910" y="1746675"/>
                  <a:pt x="1997032" y="1746402"/>
                </a:cubicBezTo>
                <a:lnTo>
                  <a:pt x="1887189" y="1736891"/>
                </a:lnTo>
                <a:lnTo>
                  <a:pt x="1887189" y="2619722"/>
                </a:lnTo>
                <a:cubicBezTo>
                  <a:pt x="1887189" y="2674584"/>
                  <a:pt x="1842715" y="2719058"/>
                  <a:pt x="1787853" y="2719058"/>
                </a:cubicBezTo>
                <a:cubicBezTo>
                  <a:pt x="1732991" y="2719058"/>
                  <a:pt x="1688517" y="2674584"/>
                  <a:pt x="1688517" y="2619722"/>
                </a:cubicBezTo>
                <a:lnTo>
                  <a:pt x="1688517" y="1730093"/>
                </a:lnTo>
                <a:cubicBezTo>
                  <a:pt x="1688517" y="1710960"/>
                  <a:pt x="1693926" y="1693091"/>
                  <a:pt x="1704798" y="1678857"/>
                </a:cubicBezTo>
                <a:cubicBezTo>
                  <a:pt x="1659024" y="1659660"/>
                  <a:pt x="1616387" y="1633873"/>
                  <a:pt x="1576823" y="1603655"/>
                </a:cubicBezTo>
                <a:lnTo>
                  <a:pt x="1576823" y="2619723"/>
                </a:lnTo>
                <a:cubicBezTo>
                  <a:pt x="1576823" y="2674585"/>
                  <a:pt x="1532349" y="2719059"/>
                  <a:pt x="1477487" y="2719059"/>
                </a:cubicBezTo>
                <a:cubicBezTo>
                  <a:pt x="1422625" y="2719059"/>
                  <a:pt x="1378151" y="2674585"/>
                  <a:pt x="1378151" y="2619723"/>
                </a:cubicBezTo>
                <a:lnTo>
                  <a:pt x="1378151" y="1615564"/>
                </a:lnTo>
                <a:cubicBezTo>
                  <a:pt x="1313743" y="1650180"/>
                  <a:pt x="1240907" y="1668612"/>
                  <a:pt x="1165758" y="1668570"/>
                </a:cubicBezTo>
                <a:lnTo>
                  <a:pt x="1143358" y="1665899"/>
                </a:lnTo>
                <a:cubicBezTo>
                  <a:pt x="1108602" y="1733381"/>
                  <a:pt x="1056017" y="1769960"/>
                  <a:pt x="1011125" y="1833465"/>
                </a:cubicBezTo>
                <a:cubicBezTo>
                  <a:pt x="1085923" y="1955011"/>
                  <a:pt x="1155109" y="2070947"/>
                  <a:pt x="1128931" y="2203713"/>
                </a:cubicBezTo>
                <a:cubicBezTo>
                  <a:pt x="1056003" y="2502904"/>
                  <a:pt x="702585" y="2768434"/>
                  <a:pt x="360386" y="2495424"/>
                </a:cubicBezTo>
                <a:cubicBezTo>
                  <a:pt x="109814" y="2302820"/>
                  <a:pt x="-34170" y="2048508"/>
                  <a:pt x="6967" y="1356631"/>
                </a:cubicBezTo>
                <a:cubicBezTo>
                  <a:pt x="23797" y="919066"/>
                  <a:pt x="259409" y="324425"/>
                  <a:pt x="769903" y="296376"/>
                </a:cubicBezTo>
                <a:cubicBezTo>
                  <a:pt x="805198" y="294506"/>
                  <a:pt x="837951" y="293863"/>
                  <a:pt x="868458" y="294415"/>
                </a:cubicBezTo>
                <a:cubicBezTo>
                  <a:pt x="1082006" y="298276"/>
                  <a:pt x="1185497" y="360655"/>
                  <a:pt x="1280395" y="470280"/>
                </a:cubicBezTo>
                <a:cubicBezTo>
                  <a:pt x="1381371" y="618005"/>
                  <a:pt x="1314053" y="1074271"/>
                  <a:pt x="1089661" y="1182727"/>
                </a:cubicBezTo>
                <a:cubicBezTo>
                  <a:pt x="1098183" y="1209798"/>
                  <a:pt x="1109125" y="1235256"/>
                  <a:pt x="1120578" y="1259840"/>
                </a:cubicBezTo>
                <a:cubicBezTo>
                  <a:pt x="1123656" y="1260899"/>
                  <a:pt x="1126770" y="1260948"/>
                  <a:pt x="1129891" y="1260950"/>
                </a:cubicBezTo>
                <a:cubicBezTo>
                  <a:pt x="1227949" y="1261006"/>
                  <a:pt x="1320161" y="1214330"/>
                  <a:pt x="1378151" y="1135267"/>
                </a:cubicBezTo>
                <a:lnTo>
                  <a:pt x="1378151" y="118395"/>
                </a:lnTo>
                <a:cubicBezTo>
                  <a:pt x="1378151" y="63533"/>
                  <a:pt x="1422625" y="19059"/>
                  <a:pt x="1477487" y="19059"/>
                </a:cubicBezTo>
                <a:cubicBezTo>
                  <a:pt x="1532349" y="19059"/>
                  <a:pt x="1576823" y="63533"/>
                  <a:pt x="1576823" y="118395"/>
                </a:cubicBezTo>
                <a:lnTo>
                  <a:pt x="1576823" y="1413063"/>
                </a:lnTo>
                <a:cubicBezTo>
                  <a:pt x="1680597" y="1536757"/>
                  <a:pt x="1834575" y="1607590"/>
                  <a:pt x="1997786" y="1608484"/>
                </a:cubicBezTo>
                <a:lnTo>
                  <a:pt x="2057480" y="1605248"/>
                </a:lnTo>
                <a:cubicBezTo>
                  <a:pt x="2038910" y="1561698"/>
                  <a:pt x="2027992" y="1505121"/>
                  <a:pt x="2028624" y="1424801"/>
                </a:cubicBezTo>
                <a:lnTo>
                  <a:pt x="2034537" y="1382501"/>
                </a:lnTo>
                <a:cubicBezTo>
                  <a:pt x="1972012" y="1367348"/>
                  <a:pt x="1912047" y="1342676"/>
                  <a:pt x="1856155" y="1310037"/>
                </a:cubicBezTo>
                <a:cubicBezTo>
                  <a:pt x="1840993" y="1344880"/>
                  <a:pt x="1806188" y="1369059"/>
                  <a:pt x="1765736" y="1369059"/>
                </a:cubicBezTo>
                <a:cubicBezTo>
                  <a:pt x="1710874" y="1369059"/>
                  <a:pt x="1666400" y="1324585"/>
                  <a:pt x="1666400" y="1269723"/>
                </a:cubicBezTo>
                <a:lnTo>
                  <a:pt x="1666400" y="99336"/>
                </a:lnTo>
                <a:cubicBezTo>
                  <a:pt x="1666400" y="44474"/>
                  <a:pt x="1710874" y="0"/>
                  <a:pt x="1765736"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28" tIns="45714" rIns="91428" bIns="45714" numCol="1" spcCol="0" rtlCol="0" fromWordArt="0" anchor="ctr" anchorCtr="0" forceAA="0" compatLnSpc="1">
            <a:noAutofit/>
          </a:bodyPr>
          <a:lstStyle/>
          <a:p>
            <a:pPr algn="ctr"/>
            <a:endParaRPr lang="ko-KR" altLang="en-US" sz="2700"/>
          </a:p>
        </p:txBody>
      </p:sp>
      <p:sp>
        <p:nvSpPr>
          <p:cNvPr id="58" name="Teardrop 9"/>
          <p:cNvSpPr>
            <a:spLocks noChangeAspect="1"/>
          </p:cNvSpPr>
          <p:nvPr/>
        </p:nvSpPr>
        <p:spPr>
          <a:xfrm rot="18900000">
            <a:off x="7839735" y="2476062"/>
            <a:ext cx="512810" cy="437670"/>
          </a:xfrm>
          <a:custGeom>
            <a:avLst/>
            <a:gdLst/>
            <a:ahLst/>
            <a:cxnLst/>
            <a:rect l="l" t="t" r="r" b="b"/>
            <a:pathLst>
              <a:path w="3552042" h="3031575">
                <a:moveTo>
                  <a:pt x="1499560" y="1284945"/>
                </a:moveTo>
                <a:lnTo>
                  <a:pt x="1272419" y="1057805"/>
                </a:lnTo>
                <a:lnTo>
                  <a:pt x="1054631" y="1275593"/>
                </a:lnTo>
                <a:lnTo>
                  <a:pt x="836843" y="1057805"/>
                </a:lnTo>
                <a:lnTo>
                  <a:pt x="609703" y="1284945"/>
                </a:lnTo>
                <a:lnTo>
                  <a:pt x="827491" y="1502733"/>
                </a:lnTo>
                <a:lnTo>
                  <a:pt x="609703" y="1720522"/>
                </a:lnTo>
                <a:lnTo>
                  <a:pt x="836843" y="1947662"/>
                </a:lnTo>
                <a:lnTo>
                  <a:pt x="1054631" y="1729874"/>
                </a:lnTo>
                <a:lnTo>
                  <a:pt x="1272419" y="1947662"/>
                </a:lnTo>
                <a:lnTo>
                  <a:pt x="1499560" y="1720522"/>
                </a:lnTo>
                <a:lnTo>
                  <a:pt x="1281771" y="1502733"/>
                </a:lnTo>
                <a:close/>
                <a:moveTo>
                  <a:pt x="3552042" y="1021270"/>
                </a:moveTo>
                <a:cubicBezTo>
                  <a:pt x="3346428" y="1488389"/>
                  <a:pt x="3240687" y="1885112"/>
                  <a:pt x="3146822" y="2229032"/>
                </a:cubicBezTo>
                <a:cubicBezTo>
                  <a:pt x="3047091" y="2666397"/>
                  <a:pt x="2787512" y="3031575"/>
                  <a:pt x="2344279" y="3031575"/>
                </a:cubicBezTo>
                <a:cubicBezTo>
                  <a:pt x="1991740" y="3031575"/>
                  <a:pt x="1692293" y="2804263"/>
                  <a:pt x="1587926" y="2487045"/>
                </a:cubicBezTo>
                <a:cubicBezTo>
                  <a:pt x="1859795" y="2308350"/>
                  <a:pt x="2033031" y="1980125"/>
                  <a:pt x="2117061" y="1611614"/>
                </a:cubicBezTo>
                <a:cubicBezTo>
                  <a:pt x="2127904" y="1571883"/>
                  <a:pt x="2138872" y="1531598"/>
                  <a:pt x="2150086" y="1490753"/>
                </a:cubicBezTo>
                <a:cubicBezTo>
                  <a:pt x="2212338" y="1465032"/>
                  <a:pt x="2277652" y="1444164"/>
                  <a:pt x="2344279" y="1426490"/>
                </a:cubicBezTo>
                <a:cubicBezTo>
                  <a:pt x="2764465" y="1315024"/>
                  <a:pt x="3073190" y="1226884"/>
                  <a:pt x="3552042" y="1021270"/>
                </a:cubicBezTo>
                <a:close/>
                <a:moveTo>
                  <a:pt x="2557365" y="0"/>
                </a:moveTo>
                <a:cubicBezTo>
                  <a:pt x="2295797" y="594236"/>
                  <a:pt x="2161281" y="1098917"/>
                  <a:pt x="2041873" y="1536428"/>
                </a:cubicBezTo>
                <a:cubicBezTo>
                  <a:pt x="1915003" y="2092812"/>
                  <a:pt x="1584785" y="2557364"/>
                  <a:pt x="1020937" y="2557364"/>
                </a:cubicBezTo>
                <a:cubicBezTo>
                  <a:pt x="457089" y="2557364"/>
                  <a:pt x="0" y="2100276"/>
                  <a:pt x="0" y="1536428"/>
                </a:cubicBezTo>
                <a:cubicBezTo>
                  <a:pt x="0" y="972580"/>
                  <a:pt x="475939" y="660066"/>
                  <a:pt x="1020937" y="515492"/>
                </a:cubicBezTo>
                <a:cubicBezTo>
                  <a:pt x="1555467" y="373694"/>
                  <a:pt x="1948204" y="261568"/>
                  <a:pt x="2557365"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59" name="Freeform 97"/>
          <p:cNvSpPr>
            <a:spLocks noChangeAspect="1"/>
          </p:cNvSpPr>
          <p:nvPr/>
        </p:nvSpPr>
        <p:spPr>
          <a:xfrm>
            <a:off x="8559694" y="1445203"/>
            <a:ext cx="619026" cy="462576"/>
          </a:xfrm>
          <a:custGeom>
            <a:avLst/>
            <a:gdLst/>
            <a:ahLst/>
            <a:cxnLst/>
            <a:rect l="l" t="t" r="r" b="b"/>
            <a:pathLst>
              <a:path w="3246245" h="2425805">
                <a:moveTo>
                  <a:pt x="2545666" y="706851"/>
                </a:moveTo>
                <a:cubicBezTo>
                  <a:pt x="2704742" y="706851"/>
                  <a:pt x="2833698" y="835807"/>
                  <a:pt x="2833698" y="994883"/>
                </a:cubicBezTo>
                <a:cubicBezTo>
                  <a:pt x="2833698" y="1153959"/>
                  <a:pt x="2704742" y="1282915"/>
                  <a:pt x="2545666" y="1282915"/>
                </a:cubicBezTo>
                <a:cubicBezTo>
                  <a:pt x="2386590" y="1282915"/>
                  <a:pt x="2257634" y="1153959"/>
                  <a:pt x="2257634" y="994883"/>
                </a:cubicBezTo>
                <a:cubicBezTo>
                  <a:pt x="2257634" y="835807"/>
                  <a:pt x="2386590" y="706851"/>
                  <a:pt x="2545666" y="706851"/>
                </a:cubicBezTo>
                <a:close/>
                <a:moveTo>
                  <a:pt x="700580" y="706851"/>
                </a:moveTo>
                <a:cubicBezTo>
                  <a:pt x="859656" y="706851"/>
                  <a:pt x="988612" y="835807"/>
                  <a:pt x="988612" y="994883"/>
                </a:cubicBezTo>
                <a:cubicBezTo>
                  <a:pt x="988612" y="1153959"/>
                  <a:pt x="859656" y="1282915"/>
                  <a:pt x="700580" y="1282915"/>
                </a:cubicBezTo>
                <a:cubicBezTo>
                  <a:pt x="541504" y="1282915"/>
                  <a:pt x="412548" y="1153959"/>
                  <a:pt x="412548" y="994883"/>
                </a:cubicBezTo>
                <a:cubicBezTo>
                  <a:pt x="412548" y="835807"/>
                  <a:pt x="541504" y="706851"/>
                  <a:pt x="700580" y="706851"/>
                </a:cubicBezTo>
                <a:close/>
                <a:moveTo>
                  <a:pt x="1619971" y="0"/>
                </a:moveTo>
                <a:cubicBezTo>
                  <a:pt x="1621025" y="5"/>
                  <a:pt x="1622076" y="12"/>
                  <a:pt x="1623123" y="141"/>
                </a:cubicBezTo>
                <a:cubicBezTo>
                  <a:pt x="1624170" y="12"/>
                  <a:pt x="1625221" y="5"/>
                  <a:pt x="1626275" y="0"/>
                </a:cubicBezTo>
                <a:lnTo>
                  <a:pt x="1626274" y="282"/>
                </a:lnTo>
                <a:cubicBezTo>
                  <a:pt x="1966825" y="4283"/>
                  <a:pt x="1974816" y="220494"/>
                  <a:pt x="2177568" y="171426"/>
                </a:cubicBezTo>
                <a:cubicBezTo>
                  <a:pt x="2600959" y="50212"/>
                  <a:pt x="2963165" y="85364"/>
                  <a:pt x="3172404" y="310875"/>
                </a:cubicBezTo>
                <a:cubicBezTo>
                  <a:pt x="3300075" y="473051"/>
                  <a:pt x="3301971" y="794993"/>
                  <a:pt x="2851767" y="1164523"/>
                </a:cubicBezTo>
                <a:cubicBezTo>
                  <a:pt x="2918303" y="1029844"/>
                  <a:pt x="2927052" y="857771"/>
                  <a:pt x="2799829" y="746887"/>
                </a:cubicBezTo>
                <a:cubicBezTo>
                  <a:pt x="3115459" y="786295"/>
                  <a:pt x="3165949" y="533368"/>
                  <a:pt x="3049873" y="419809"/>
                </a:cubicBezTo>
                <a:cubicBezTo>
                  <a:pt x="2811516" y="207658"/>
                  <a:pt x="2338612" y="298041"/>
                  <a:pt x="2253222" y="493802"/>
                </a:cubicBezTo>
                <a:cubicBezTo>
                  <a:pt x="2139861" y="783555"/>
                  <a:pt x="2165869" y="1185485"/>
                  <a:pt x="2076302" y="1369861"/>
                </a:cubicBezTo>
                <a:cubicBezTo>
                  <a:pt x="1906668" y="1634081"/>
                  <a:pt x="1716639" y="1881305"/>
                  <a:pt x="1713569" y="2080938"/>
                </a:cubicBezTo>
                <a:cubicBezTo>
                  <a:pt x="1706472" y="2158984"/>
                  <a:pt x="1709123" y="2405980"/>
                  <a:pt x="1625847" y="2423204"/>
                </a:cubicBezTo>
                <a:cubicBezTo>
                  <a:pt x="1625847" y="2424071"/>
                  <a:pt x="1625843" y="2424938"/>
                  <a:pt x="1625839" y="2425805"/>
                </a:cubicBezTo>
                <a:lnTo>
                  <a:pt x="1623123" y="2424507"/>
                </a:lnTo>
                <a:lnTo>
                  <a:pt x="1620407" y="2425805"/>
                </a:lnTo>
                <a:cubicBezTo>
                  <a:pt x="1620403" y="2424938"/>
                  <a:pt x="1620399" y="2424071"/>
                  <a:pt x="1620399" y="2423204"/>
                </a:cubicBezTo>
                <a:cubicBezTo>
                  <a:pt x="1537123" y="2405980"/>
                  <a:pt x="1539774" y="2158984"/>
                  <a:pt x="1532677" y="2080938"/>
                </a:cubicBezTo>
                <a:cubicBezTo>
                  <a:pt x="1529607" y="1881305"/>
                  <a:pt x="1339578" y="1634081"/>
                  <a:pt x="1169944" y="1369861"/>
                </a:cubicBezTo>
                <a:cubicBezTo>
                  <a:pt x="1080377" y="1185485"/>
                  <a:pt x="1106385" y="783555"/>
                  <a:pt x="993024" y="493802"/>
                </a:cubicBezTo>
                <a:cubicBezTo>
                  <a:pt x="907634" y="298041"/>
                  <a:pt x="434730" y="207658"/>
                  <a:pt x="196373" y="419809"/>
                </a:cubicBezTo>
                <a:cubicBezTo>
                  <a:pt x="80297" y="533368"/>
                  <a:pt x="130787" y="786295"/>
                  <a:pt x="446417" y="746887"/>
                </a:cubicBezTo>
                <a:cubicBezTo>
                  <a:pt x="319194" y="857771"/>
                  <a:pt x="327943" y="1029844"/>
                  <a:pt x="394479" y="1164523"/>
                </a:cubicBezTo>
                <a:cubicBezTo>
                  <a:pt x="-55725" y="794993"/>
                  <a:pt x="-53829" y="473051"/>
                  <a:pt x="73842" y="310875"/>
                </a:cubicBezTo>
                <a:cubicBezTo>
                  <a:pt x="283081" y="85364"/>
                  <a:pt x="645287" y="50212"/>
                  <a:pt x="1068678" y="171426"/>
                </a:cubicBezTo>
                <a:cubicBezTo>
                  <a:pt x="1271430" y="220494"/>
                  <a:pt x="1279421" y="4283"/>
                  <a:pt x="1619972" y="28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60" name="Donut 22"/>
          <p:cNvSpPr>
            <a:spLocks noChangeAspect="1"/>
          </p:cNvSpPr>
          <p:nvPr/>
        </p:nvSpPr>
        <p:spPr>
          <a:xfrm>
            <a:off x="10276091" y="1540824"/>
            <a:ext cx="529743" cy="271335"/>
          </a:xfrm>
          <a:custGeom>
            <a:avLst/>
            <a:gdLst/>
            <a:ahLst/>
            <a:cxnLst/>
            <a:rect l="l" t="t" r="r" b="b"/>
            <a:pathLst>
              <a:path w="3372524" h="1727404">
                <a:moveTo>
                  <a:pt x="1758003" y="666958"/>
                </a:moveTo>
                <a:cubicBezTo>
                  <a:pt x="1703684" y="666958"/>
                  <a:pt x="1659649" y="710993"/>
                  <a:pt x="1659649" y="765312"/>
                </a:cubicBezTo>
                <a:cubicBezTo>
                  <a:pt x="1659649" y="819631"/>
                  <a:pt x="1703684" y="863666"/>
                  <a:pt x="1758003" y="863666"/>
                </a:cubicBezTo>
                <a:cubicBezTo>
                  <a:pt x="1812322" y="863666"/>
                  <a:pt x="1856357" y="819631"/>
                  <a:pt x="1856357" y="765312"/>
                </a:cubicBezTo>
                <a:cubicBezTo>
                  <a:pt x="1856357" y="710993"/>
                  <a:pt x="1812322" y="666958"/>
                  <a:pt x="1758003" y="666958"/>
                </a:cubicBezTo>
                <a:close/>
                <a:moveTo>
                  <a:pt x="1686261" y="586208"/>
                </a:moveTo>
                <a:cubicBezTo>
                  <a:pt x="1849880" y="586208"/>
                  <a:pt x="1982519" y="718847"/>
                  <a:pt x="1982519" y="882466"/>
                </a:cubicBezTo>
                <a:cubicBezTo>
                  <a:pt x="1982519" y="1046085"/>
                  <a:pt x="1849880" y="1178724"/>
                  <a:pt x="1686261" y="1178724"/>
                </a:cubicBezTo>
                <a:cubicBezTo>
                  <a:pt x="1522642" y="1178724"/>
                  <a:pt x="1390003" y="1046085"/>
                  <a:pt x="1390003" y="882466"/>
                </a:cubicBezTo>
                <a:cubicBezTo>
                  <a:pt x="1390003" y="718847"/>
                  <a:pt x="1522642" y="586208"/>
                  <a:pt x="1686261" y="586208"/>
                </a:cubicBezTo>
                <a:close/>
                <a:moveTo>
                  <a:pt x="1686262" y="448985"/>
                </a:moveTo>
                <a:cubicBezTo>
                  <a:pt x="1446857" y="448985"/>
                  <a:pt x="1252780" y="643062"/>
                  <a:pt x="1252780" y="882467"/>
                </a:cubicBezTo>
                <a:cubicBezTo>
                  <a:pt x="1252780" y="1121872"/>
                  <a:pt x="1446857" y="1315949"/>
                  <a:pt x="1686262" y="1315949"/>
                </a:cubicBezTo>
                <a:cubicBezTo>
                  <a:pt x="1925667" y="1315949"/>
                  <a:pt x="2119744" y="1121872"/>
                  <a:pt x="2119744" y="882467"/>
                </a:cubicBezTo>
                <a:cubicBezTo>
                  <a:pt x="2119744" y="643062"/>
                  <a:pt x="1925667" y="448985"/>
                  <a:pt x="1686262" y="448985"/>
                </a:cubicBezTo>
                <a:close/>
                <a:moveTo>
                  <a:pt x="1893261" y="271274"/>
                </a:moveTo>
                <a:cubicBezTo>
                  <a:pt x="2150128" y="355123"/>
                  <a:pt x="2334334" y="597283"/>
                  <a:pt x="2334334" y="882467"/>
                </a:cubicBezTo>
                <a:cubicBezTo>
                  <a:pt x="2334334" y="1103921"/>
                  <a:pt x="2223259" y="1299432"/>
                  <a:pt x="2053457" y="1415856"/>
                </a:cubicBezTo>
                <a:cubicBezTo>
                  <a:pt x="2494577" y="1286853"/>
                  <a:pt x="2931337" y="1005905"/>
                  <a:pt x="2940842" y="882353"/>
                </a:cubicBezTo>
                <a:lnTo>
                  <a:pt x="2946401" y="882364"/>
                </a:lnTo>
                <a:lnTo>
                  <a:pt x="2943679" y="877137"/>
                </a:lnTo>
                <a:lnTo>
                  <a:pt x="2946401" y="872130"/>
                </a:lnTo>
                <a:lnTo>
                  <a:pt x="2941077" y="872141"/>
                </a:lnTo>
                <a:cubicBezTo>
                  <a:pt x="2875996" y="732702"/>
                  <a:pt x="2369865" y="377972"/>
                  <a:pt x="1893261" y="271274"/>
                </a:cubicBezTo>
                <a:close/>
                <a:moveTo>
                  <a:pt x="1525754" y="256843"/>
                </a:moveTo>
                <a:cubicBezTo>
                  <a:pt x="984953" y="339274"/>
                  <a:pt x="426123" y="752145"/>
                  <a:pt x="426123" y="877021"/>
                </a:cubicBezTo>
                <a:lnTo>
                  <a:pt x="426123" y="877247"/>
                </a:lnTo>
                <a:cubicBezTo>
                  <a:pt x="439083" y="984175"/>
                  <a:pt x="877625" y="1311577"/>
                  <a:pt x="1355183" y="1436828"/>
                </a:cubicBezTo>
                <a:cubicBezTo>
                  <a:pt x="1164798" y="1325758"/>
                  <a:pt x="1038190" y="1118898"/>
                  <a:pt x="1038190" y="882467"/>
                </a:cubicBezTo>
                <a:cubicBezTo>
                  <a:pt x="1038190" y="580157"/>
                  <a:pt x="1245184" y="326193"/>
                  <a:pt x="1525754" y="256843"/>
                </a:cubicBezTo>
                <a:close/>
                <a:moveTo>
                  <a:pt x="1682713" y="0"/>
                </a:moveTo>
                <a:cubicBezTo>
                  <a:pt x="2385858" y="36225"/>
                  <a:pt x="3265322" y="653066"/>
                  <a:pt x="3365400" y="875412"/>
                </a:cubicBezTo>
                <a:lnTo>
                  <a:pt x="3372524" y="875397"/>
                </a:lnTo>
                <a:lnTo>
                  <a:pt x="3368881" y="882344"/>
                </a:lnTo>
                <a:lnTo>
                  <a:pt x="3372524" y="889597"/>
                </a:lnTo>
                <a:lnTo>
                  <a:pt x="3365086" y="889581"/>
                </a:lnTo>
                <a:cubicBezTo>
                  <a:pt x="3348713" y="1110249"/>
                  <a:pt x="2385134" y="1692746"/>
                  <a:pt x="1682713" y="1727404"/>
                </a:cubicBezTo>
                <a:cubicBezTo>
                  <a:pt x="901706" y="1708470"/>
                  <a:pt x="21301" y="1064732"/>
                  <a:pt x="0" y="882497"/>
                </a:cubicBezTo>
                <a:lnTo>
                  <a:pt x="0" y="882184"/>
                </a:lnTo>
                <a:cubicBezTo>
                  <a:pt x="0" y="691908"/>
                  <a:pt x="901706" y="19770"/>
                  <a:pt x="1682713"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61" name="Freeform 99"/>
          <p:cNvSpPr>
            <a:spLocks noChangeAspect="1"/>
          </p:cNvSpPr>
          <p:nvPr/>
        </p:nvSpPr>
        <p:spPr>
          <a:xfrm>
            <a:off x="7901781" y="1433302"/>
            <a:ext cx="388716" cy="486378"/>
          </a:xfrm>
          <a:custGeom>
            <a:avLst/>
            <a:gdLst/>
            <a:ahLst/>
            <a:cxnLst/>
            <a:rect l="l" t="t" r="r" b="b"/>
            <a:pathLst>
              <a:path w="2427821" h="3249943">
                <a:moveTo>
                  <a:pt x="1783445" y="477276"/>
                </a:moveTo>
                <a:cubicBezTo>
                  <a:pt x="1867295" y="479049"/>
                  <a:pt x="1940306" y="495815"/>
                  <a:pt x="1995323" y="528655"/>
                </a:cubicBezTo>
                <a:cubicBezTo>
                  <a:pt x="2375187" y="892595"/>
                  <a:pt x="1478983" y="963108"/>
                  <a:pt x="1620010" y="1047270"/>
                </a:cubicBezTo>
                <a:cubicBezTo>
                  <a:pt x="1920260" y="1267909"/>
                  <a:pt x="2179568" y="1563610"/>
                  <a:pt x="2275102" y="1879783"/>
                </a:cubicBezTo>
                <a:cubicBezTo>
                  <a:pt x="2386559" y="2264195"/>
                  <a:pt x="2620845" y="2969329"/>
                  <a:pt x="2118153" y="3196792"/>
                </a:cubicBezTo>
                <a:cubicBezTo>
                  <a:pt x="862559" y="3474297"/>
                  <a:pt x="146052" y="2612212"/>
                  <a:pt x="9574" y="1838839"/>
                </a:cubicBezTo>
                <a:cubicBezTo>
                  <a:pt x="-38192" y="1613652"/>
                  <a:pt x="98284" y="1313401"/>
                  <a:pt x="296177" y="1170100"/>
                </a:cubicBezTo>
                <a:cubicBezTo>
                  <a:pt x="391711" y="1081390"/>
                  <a:pt x="330296" y="876673"/>
                  <a:pt x="323472" y="671956"/>
                </a:cubicBezTo>
                <a:cubicBezTo>
                  <a:pt x="296177" y="474063"/>
                  <a:pt x="760199" y="351234"/>
                  <a:pt x="664666" y="1211043"/>
                </a:cubicBezTo>
                <a:cubicBezTo>
                  <a:pt x="853176" y="743465"/>
                  <a:pt x="1420091" y="469595"/>
                  <a:pt x="1783445" y="477276"/>
                </a:cubicBezTo>
                <a:close/>
                <a:moveTo>
                  <a:pt x="1024970" y="33"/>
                </a:moveTo>
                <a:cubicBezTo>
                  <a:pt x="1115949" y="3590"/>
                  <a:pt x="1140206" y="286408"/>
                  <a:pt x="1176458" y="269348"/>
                </a:cubicBezTo>
                <a:cubicBezTo>
                  <a:pt x="1251521" y="278446"/>
                  <a:pt x="1265168" y="21414"/>
                  <a:pt x="1401646" y="44160"/>
                </a:cubicBezTo>
                <a:cubicBezTo>
                  <a:pt x="1469884" y="71456"/>
                  <a:pt x="1374351" y="221581"/>
                  <a:pt x="1360703" y="310292"/>
                </a:cubicBezTo>
                <a:lnTo>
                  <a:pt x="1517652" y="453593"/>
                </a:lnTo>
                <a:cubicBezTo>
                  <a:pt x="974016" y="540030"/>
                  <a:pt x="901229" y="790238"/>
                  <a:pt x="753379" y="951737"/>
                </a:cubicBezTo>
                <a:lnTo>
                  <a:pt x="705610" y="644662"/>
                </a:lnTo>
                <a:lnTo>
                  <a:pt x="787497" y="521832"/>
                </a:lnTo>
                <a:cubicBezTo>
                  <a:pt x="712435" y="433122"/>
                  <a:pt x="446303" y="364883"/>
                  <a:pt x="562310" y="255701"/>
                </a:cubicBezTo>
                <a:cubicBezTo>
                  <a:pt x="739730" y="98751"/>
                  <a:pt x="862560" y="337587"/>
                  <a:pt x="1012685" y="378530"/>
                </a:cubicBezTo>
                <a:cubicBezTo>
                  <a:pt x="1010410" y="253426"/>
                  <a:pt x="796596" y="101025"/>
                  <a:pt x="1005861" y="3217"/>
                </a:cubicBezTo>
                <a:cubicBezTo>
                  <a:pt x="1012543" y="800"/>
                  <a:pt x="1018905" y="-204"/>
                  <a:pt x="1024970" y="33"/>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62" name="Oval 10"/>
          <p:cNvSpPr/>
          <p:nvPr/>
        </p:nvSpPr>
        <p:spPr>
          <a:xfrm>
            <a:off x="9459070" y="1434319"/>
            <a:ext cx="486590" cy="484344"/>
          </a:xfrm>
          <a:custGeom>
            <a:avLst/>
            <a:gdLst/>
            <a:ahLst/>
            <a:cxnLst/>
            <a:rect l="l" t="t" r="r" b="b"/>
            <a:pathLst>
              <a:path w="3229769" h="3214867">
                <a:moveTo>
                  <a:pt x="388922" y="0"/>
                </a:moveTo>
                <a:cubicBezTo>
                  <a:pt x="481031" y="0"/>
                  <a:pt x="564991" y="34887"/>
                  <a:pt x="627459" y="93109"/>
                </a:cubicBezTo>
                <a:cubicBezTo>
                  <a:pt x="689927" y="34887"/>
                  <a:pt x="773888" y="0"/>
                  <a:pt x="865996" y="0"/>
                </a:cubicBezTo>
                <a:cubicBezTo>
                  <a:pt x="958105" y="0"/>
                  <a:pt x="1042065" y="34887"/>
                  <a:pt x="1104533" y="93109"/>
                </a:cubicBezTo>
                <a:cubicBezTo>
                  <a:pt x="1167001" y="34887"/>
                  <a:pt x="1250962" y="0"/>
                  <a:pt x="1343070" y="0"/>
                </a:cubicBezTo>
                <a:cubicBezTo>
                  <a:pt x="1435179" y="0"/>
                  <a:pt x="1519139" y="34887"/>
                  <a:pt x="1581607" y="93109"/>
                </a:cubicBezTo>
                <a:cubicBezTo>
                  <a:pt x="1644075" y="34887"/>
                  <a:pt x="1728036" y="0"/>
                  <a:pt x="1820144" y="0"/>
                </a:cubicBezTo>
                <a:cubicBezTo>
                  <a:pt x="1912253" y="0"/>
                  <a:pt x="1996213" y="34887"/>
                  <a:pt x="2058681" y="93109"/>
                </a:cubicBezTo>
                <a:cubicBezTo>
                  <a:pt x="2121149" y="34887"/>
                  <a:pt x="2205110" y="0"/>
                  <a:pt x="2297218" y="0"/>
                </a:cubicBezTo>
                <a:cubicBezTo>
                  <a:pt x="2389326" y="0"/>
                  <a:pt x="2473286" y="34887"/>
                  <a:pt x="2535755" y="93108"/>
                </a:cubicBezTo>
                <a:cubicBezTo>
                  <a:pt x="2598223" y="34887"/>
                  <a:pt x="2682183" y="0"/>
                  <a:pt x="2774291" y="0"/>
                </a:cubicBezTo>
                <a:cubicBezTo>
                  <a:pt x="2971429" y="0"/>
                  <a:pt x="3131241" y="159812"/>
                  <a:pt x="3131241" y="356950"/>
                </a:cubicBezTo>
                <a:cubicBezTo>
                  <a:pt x="3131241" y="414550"/>
                  <a:pt x="3117598" y="468963"/>
                  <a:pt x="3092026" y="516460"/>
                </a:cubicBezTo>
                <a:cubicBezTo>
                  <a:pt x="3176259" y="580602"/>
                  <a:pt x="3229769" y="682177"/>
                  <a:pt x="3229769" y="796250"/>
                </a:cubicBezTo>
                <a:cubicBezTo>
                  <a:pt x="3229769" y="902465"/>
                  <a:pt x="3183377" y="997845"/>
                  <a:pt x="3108820" y="1062184"/>
                </a:cubicBezTo>
                <a:cubicBezTo>
                  <a:pt x="3183377" y="1126523"/>
                  <a:pt x="3229769" y="1221903"/>
                  <a:pt x="3229769" y="1328118"/>
                </a:cubicBezTo>
                <a:cubicBezTo>
                  <a:pt x="3229769" y="1434333"/>
                  <a:pt x="3183377" y="1529713"/>
                  <a:pt x="3108820" y="1594052"/>
                </a:cubicBezTo>
                <a:cubicBezTo>
                  <a:pt x="3183377" y="1658391"/>
                  <a:pt x="3229769" y="1753771"/>
                  <a:pt x="3229769" y="1859986"/>
                </a:cubicBezTo>
                <a:cubicBezTo>
                  <a:pt x="3229769" y="2057124"/>
                  <a:pt x="3069957" y="2216936"/>
                  <a:pt x="2872819" y="2216936"/>
                </a:cubicBezTo>
                <a:lnTo>
                  <a:pt x="2849067" y="2214542"/>
                </a:lnTo>
                <a:cubicBezTo>
                  <a:pt x="2790894" y="2329236"/>
                  <a:pt x="2671548" y="2406987"/>
                  <a:pt x="2534043" y="2406987"/>
                </a:cubicBezTo>
                <a:cubicBezTo>
                  <a:pt x="2483158" y="2406987"/>
                  <a:pt x="2434760" y="2396340"/>
                  <a:pt x="2391120" y="2376775"/>
                </a:cubicBezTo>
                <a:cubicBezTo>
                  <a:pt x="2326908" y="2456876"/>
                  <a:pt x="2228003" y="2507238"/>
                  <a:pt x="2117336" y="2507238"/>
                </a:cubicBezTo>
                <a:lnTo>
                  <a:pt x="2081608" y="2503636"/>
                </a:lnTo>
                <a:cubicBezTo>
                  <a:pt x="2058765" y="2546355"/>
                  <a:pt x="2027330" y="2583686"/>
                  <a:pt x="1987704" y="2611019"/>
                </a:cubicBezTo>
                <a:cubicBezTo>
                  <a:pt x="2049806" y="2674751"/>
                  <a:pt x="2087711" y="2761907"/>
                  <a:pt x="2087711" y="2857917"/>
                </a:cubicBezTo>
                <a:cubicBezTo>
                  <a:pt x="2087711" y="3055055"/>
                  <a:pt x="1927899" y="3214867"/>
                  <a:pt x="1730761" y="3214867"/>
                </a:cubicBezTo>
                <a:cubicBezTo>
                  <a:pt x="1533623" y="3214867"/>
                  <a:pt x="1373811" y="3055055"/>
                  <a:pt x="1373811" y="2857917"/>
                </a:cubicBezTo>
                <a:cubicBezTo>
                  <a:pt x="1373811" y="2743560"/>
                  <a:pt x="1427588" y="2641764"/>
                  <a:pt x="1512161" y="2577627"/>
                </a:cubicBezTo>
                <a:cubicBezTo>
                  <a:pt x="1450743" y="2514125"/>
                  <a:pt x="1413385" y="2427536"/>
                  <a:pt x="1413385" y="2332221"/>
                </a:cubicBezTo>
                <a:cubicBezTo>
                  <a:pt x="1413385" y="2135083"/>
                  <a:pt x="1573197" y="1975271"/>
                  <a:pt x="1770335" y="1975271"/>
                </a:cubicBezTo>
                <a:lnTo>
                  <a:pt x="1806063" y="1978873"/>
                </a:lnTo>
                <a:cubicBezTo>
                  <a:pt x="1865384" y="1867935"/>
                  <a:pt x="1982649" y="1793338"/>
                  <a:pt x="2117336" y="1793338"/>
                </a:cubicBezTo>
                <a:cubicBezTo>
                  <a:pt x="2168221" y="1793338"/>
                  <a:pt x="2216619" y="1803986"/>
                  <a:pt x="2260259" y="1823550"/>
                </a:cubicBezTo>
                <a:cubicBezTo>
                  <a:pt x="2324471" y="1743450"/>
                  <a:pt x="2423376" y="1693087"/>
                  <a:pt x="2534043" y="1693087"/>
                </a:cubicBezTo>
                <a:lnTo>
                  <a:pt x="2557875" y="1695490"/>
                </a:lnTo>
                <a:cubicBezTo>
                  <a:pt x="2576891" y="1656391"/>
                  <a:pt x="2604151" y="1622242"/>
                  <a:pt x="2636819" y="1594052"/>
                </a:cubicBezTo>
                <a:cubicBezTo>
                  <a:pt x="2562261" y="1529713"/>
                  <a:pt x="2515869" y="1434333"/>
                  <a:pt x="2515869" y="1328118"/>
                </a:cubicBezTo>
                <a:cubicBezTo>
                  <a:pt x="2515869" y="1221903"/>
                  <a:pt x="2562261" y="1126523"/>
                  <a:pt x="2636819" y="1062184"/>
                </a:cubicBezTo>
                <a:cubicBezTo>
                  <a:pt x="2562261" y="997845"/>
                  <a:pt x="2515869" y="902465"/>
                  <a:pt x="2515869" y="796250"/>
                </a:cubicBezTo>
                <a:cubicBezTo>
                  <a:pt x="2515869" y="738650"/>
                  <a:pt x="2529512" y="684237"/>
                  <a:pt x="2555084" y="636740"/>
                </a:cubicBezTo>
                <a:lnTo>
                  <a:pt x="2537209" y="619592"/>
                </a:lnTo>
                <a:cubicBezTo>
                  <a:pt x="2474524" y="678496"/>
                  <a:pt x="2390006" y="713900"/>
                  <a:pt x="2297218" y="713900"/>
                </a:cubicBezTo>
                <a:cubicBezTo>
                  <a:pt x="2205110" y="713900"/>
                  <a:pt x="2121149" y="679013"/>
                  <a:pt x="2058681" y="620791"/>
                </a:cubicBezTo>
                <a:cubicBezTo>
                  <a:pt x="1996213" y="679013"/>
                  <a:pt x="1912253" y="713900"/>
                  <a:pt x="1820144" y="713900"/>
                </a:cubicBezTo>
                <a:cubicBezTo>
                  <a:pt x="1728036" y="713900"/>
                  <a:pt x="1644075" y="679013"/>
                  <a:pt x="1581607" y="620791"/>
                </a:cubicBezTo>
                <a:cubicBezTo>
                  <a:pt x="1519139" y="679013"/>
                  <a:pt x="1435179" y="713900"/>
                  <a:pt x="1343070" y="713900"/>
                </a:cubicBezTo>
                <a:cubicBezTo>
                  <a:pt x="1250962" y="713900"/>
                  <a:pt x="1167001" y="679013"/>
                  <a:pt x="1104533" y="620791"/>
                </a:cubicBezTo>
                <a:cubicBezTo>
                  <a:pt x="1042065" y="679013"/>
                  <a:pt x="958105" y="713900"/>
                  <a:pt x="865996" y="713900"/>
                </a:cubicBezTo>
                <a:cubicBezTo>
                  <a:pt x="773370" y="713900"/>
                  <a:pt x="688985" y="678620"/>
                  <a:pt x="626352" y="619878"/>
                </a:cubicBezTo>
                <a:cubicBezTo>
                  <a:pt x="623659" y="623930"/>
                  <a:pt x="620064" y="626957"/>
                  <a:pt x="616405" y="629911"/>
                </a:cubicBezTo>
                <a:cubicBezTo>
                  <a:pt x="686492" y="694366"/>
                  <a:pt x="729886" y="786957"/>
                  <a:pt x="729886" y="889683"/>
                </a:cubicBezTo>
                <a:cubicBezTo>
                  <a:pt x="729886" y="993972"/>
                  <a:pt x="685162" y="1087815"/>
                  <a:pt x="613058" y="1152216"/>
                </a:cubicBezTo>
                <a:cubicBezTo>
                  <a:pt x="675622" y="1216104"/>
                  <a:pt x="713900" y="1303645"/>
                  <a:pt x="713900" y="1400126"/>
                </a:cubicBezTo>
                <a:cubicBezTo>
                  <a:pt x="713900" y="1487795"/>
                  <a:pt x="682295" y="1568081"/>
                  <a:pt x="628622" y="1629172"/>
                </a:cubicBezTo>
                <a:cubicBezTo>
                  <a:pt x="691419" y="1693140"/>
                  <a:pt x="729886" y="1780874"/>
                  <a:pt x="729886" y="1877593"/>
                </a:cubicBezTo>
                <a:cubicBezTo>
                  <a:pt x="729886" y="2034043"/>
                  <a:pt x="629234" y="2166985"/>
                  <a:pt x="488639" y="2213706"/>
                </a:cubicBezTo>
                <a:lnTo>
                  <a:pt x="488639" y="2375547"/>
                </a:lnTo>
                <a:cubicBezTo>
                  <a:pt x="488639" y="2448277"/>
                  <a:pt x="429679" y="2507237"/>
                  <a:pt x="356949" y="2507237"/>
                </a:cubicBezTo>
                <a:cubicBezTo>
                  <a:pt x="284219" y="2507237"/>
                  <a:pt x="225259" y="2448277"/>
                  <a:pt x="225259" y="2375547"/>
                </a:cubicBezTo>
                <a:lnTo>
                  <a:pt x="225259" y="2201750"/>
                </a:lnTo>
                <a:cubicBezTo>
                  <a:pt x="101654" y="2146256"/>
                  <a:pt x="15986" y="2021929"/>
                  <a:pt x="15986" y="1877593"/>
                </a:cubicBezTo>
                <a:cubicBezTo>
                  <a:pt x="15986" y="1789924"/>
                  <a:pt x="47591" y="1709638"/>
                  <a:pt x="101264" y="1648547"/>
                </a:cubicBezTo>
                <a:cubicBezTo>
                  <a:pt x="38467" y="1584579"/>
                  <a:pt x="0" y="1496845"/>
                  <a:pt x="0" y="1400126"/>
                </a:cubicBezTo>
                <a:cubicBezTo>
                  <a:pt x="0" y="1295837"/>
                  <a:pt x="44724" y="1201994"/>
                  <a:pt x="116828" y="1137593"/>
                </a:cubicBezTo>
                <a:cubicBezTo>
                  <a:pt x="54264" y="1073704"/>
                  <a:pt x="15986" y="986164"/>
                  <a:pt x="15986" y="889683"/>
                </a:cubicBezTo>
                <a:cubicBezTo>
                  <a:pt x="15986" y="779482"/>
                  <a:pt x="65925" y="680945"/>
                  <a:pt x="145453" y="616722"/>
                </a:cubicBezTo>
                <a:cubicBezTo>
                  <a:pt x="75366" y="552267"/>
                  <a:pt x="31972" y="459676"/>
                  <a:pt x="31972" y="356950"/>
                </a:cubicBezTo>
                <a:cubicBezTo>
                  <a:pt x="31972" y="159812"/>
                  <a:pt x="191784" y="0"/>
                  <a:pt x="388922"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63" name="Freeform 101"/>
          <p:cNvSpPr/>
          <p:nvPr/>
        </p:nvSpPr>
        <p:spPr>
          <a:xfrm>
            <a:off x="11179079" y="1487002"/>
            <a:ext cx="284654" cy="378980"/>
          </a:xfrm>
          <a:custGeom>
            <a:avLst/>
            <a:gdLst>
              <a:gd name="connsiteX0" fmla="*/ 143301 w 1910686"/>
              <a:gd name="connsiteY0" fmla="*/ 0 h 3268639"/>
              <a:gd name="connsiteX1" fmla="*/ 0 w 1910686"/>
              <a:gd name="connsiteY1" fmla="*/ 1705970 h 3268639"/>
              <a:gd name="connsiteX2" fmla="*/ 436728 w 1910686"/>
              <a:gd name="connsiteY2" fmla="*/ 3268639 h 3268639"/>
              <a:gd name="connsiteX3" fmla="*/ 928047 w 1910686"/>
              <a:gd name="connsiteY3" fmla="*/ 1944806 h 3268639"/>
              <a:gd name="connsiteX4" fmla="*/ 1364776 w 1910686"/>
              <a:gd name="connsiteY4" fmla="*/ 3268639 h 3268639"/>
              <a:gd name="connsiteX5" fmla="*/ 1910686 w 1910686"/>
              <a:gd name="connsiteY5" fmla="*/ 1726442 h 3268639"/>
              <a:gd name="connsiteX6" fmla="*/ 1603612 w 1910686"/>
              <a:gd name="connsiteY6" fmla="*/ 6824 h 3268639"/>
              <a:gd name="connsiteX7" fmla="*/ 1521725 w 1910686"/>
              <a:gd name="connsiteY7" fmla="*/ 20472 h 3268639"/>
              <a:gd name="connsiteX8" fmla="*/ 907576 w 1910686"/>
              <a:gd name="connsiteY8" fmla="*/ 163773 h 3268639"/>
              <a:gd name="connsiteX9" fmla="*/ 143301 w 1910686"/>
              <a:gd name="connsiteY9" fmla="*/ 0 h 3268639"/>
              <a:gd name="connsiteX0-1" fmla="*/ 143301 w 1910686"/>
              <a:gd name="connsiteY0-2" fmla="*/ 27296 h 3261815"/>
              <a:gd name="connsiteX1-3" fmla="*/ 0 w 1910686"/>
              <a:gd name="connsiteY1-4" fmla="*/ 1699146 h 3261815"/>
              <a:gd name="connsiteX2-5" fmla="*/ 436728 w 1910686"/>
              <a:gd name="connsiteY2-6" fmla="*/ 3261815 h 3261815"/>
              <a:gd name="connsiteX3-7" fmla="*/ 928047 w 1910686"/>
              <a:gd name="connsiteY3-8" fmla="*/ 1937982 h 3261815"/>
              <a:gd name="connsiteX4-9" fmla="*/ 1364776 w 1910686"/>
              <a:gd name="connsiteY4-10" fmla="*/ 3261815 h 3261815"/>
              <a:gd name="connsiteX5-11" fmla="*/ 1910686 w 1910686"/>
              <a:gd name="connsiteY5-12" fmla="*/ 1719618 h 3261815"/>
              <a:gd name="connsiteX6-13" fmla="*/ 1603612 w 1910686"/>
              <a:gd name="connsiteY6-14" fmla="*/ 0 h 3261815"/>
              <a:gd name="connsiteX7-15" fmla="*/ 1521725 w 1910686"/>
              <a:gd name="connsiteY7-16" fmla="*/ 13648 h 3261815"/>
              <a:gd name="connsiteX8-17" fmla="*/ 907576 w 1910686"/>
              <a:gd name="connsiteY8-18" fmla="*/ 156949 h 3261815"/>
              <a:gd name="connsiteX9-19" fmla="*/ 143301 w 1910686"/>
              <a:gd name="connsiteY9-20" fmla="*/ 27296 h 3261815"/>
              <a:gd name="connsiteX0-21" fmla="*/ 143301 w 1910686"/>
              <a:gd name="connsiteY0-22" fmla="*/ 27296 h 3261815"/>
              <a:gd name="connsiteX1-23" fmla="*/ 0 w 1910686"/>
              <a:gd name="connsiteY1-24" fmla="*/ 1699146 h 3261815"/>
              <a:gd name="connsiteX2-25" fmla="*/ 436728 w 1910686"/>
              <a:gd name="connsiteY2-26" fmla="*/ 3261815 h 3261815"/>
              <a:gd name="connsiteX3-27" fmla="*/ 928047 w 1910686"/>
              <a:gd name="connsiteY3-28" fmla="*/ 1937982 h 3261815"/>
              <a:gd name="connsiteX4-29" fmla="*/ 1364776 w 1910686"/>
              <a:gd name="connsiteY4-30" fmla="*/ 3261815 h 3261815"/>
              <a:gd name="connsiteX5-31" fmla="*/ 1910686 w 1910686"/>
              <a:gd name="connsiteY5-32" fmla="*/ 1719618 h 3261815"/>
              <a:gd name="connsiteX6-33" fmla="*/ 1603612 w 1910686"/>
              <a:gd name="connsiteY6-34" fmla="*/ 0 h 3261815"/>
              <a:gd name="connsiteX7-35" fmla="*/ 1521725 w 1910686"/>
              <a:gd name="connsiteY7-36" fmla="*/ 13648 h 3261815"/>
              <a:gd name="connsiteX8-37" fmla="*/ 907576 w 1910686"/>
              <a:gd name="connsiteY8-38" fmla="*/ 156949 h 3261815"/>
              <a:gd name="connsiteX9-39" fmla="*/ 143301 w 1910686"/>
              <a:gd name="connsiteY9-40" fmla="*/ 27296 h 3261815"/>
              <a:gd name="connsiteX0-41" fmla="*/ 326627 w 2094012"/>
              <a:gd name="connsiteY0-42" fmla="*/ 27296 h 3261815"/>
              <a:gd name="connsiteX1-43" fmla="*/ 183326 w 2094012"/>
              <a:gd name="connsiteY1-44" fmla="*/ 1699146 h 3261815"/>
              <a:gd name="connsiteX2-45" fmla="*/ 620054 w 2094012"/>
              <a:gd name="connsiteY2-46" fmla="*/ 3261815 h 3261815"/>
              <a:gd name="connsiteX3-47" fmla="*/ 1111373 w 2094012"/>
              <a:gd name="connsiteY3-48" fmla="*/ 1937982 h 3261815"/>
              <a:gd name="connsiteX4-49" fmla="*/ 1548102 w 2094012"/>
              <a:gd name="connsiteY4-50" fmla="*/ 3261815 h 3261815"/>
              <a:gd name="connsiteX5-51" fmla="*/ 2094012 w 2094012"/>
              <a:gd name="connsiteY5-52" fmla="*/ 1719618 h 3261815"/>
              <a:gd name="connsiteX6-53" fmla="*/ 1786938 w 2094012"/>
              <a:gd name="connsiteY6-54" fmla="*/ 0 h 3261815"/>
              <a:gd name="connsiteX7-55" fmla="*/ 1705051 w 2094012"/>
              <a:gd name="connsiteY7-56" fmla="*/ 13648 h 3261815"/>
              <a:gd name="connsiteX8-57" fmla="*/ 1090902 w 2094012"/>
              <a:gd name="connsiteY8-58" fmla="*/ 156949 h 3261815"/>
              <a:gd name="connsiteX9-59" fmla="*/ 326627 w 2094012"/>
              <a:gd name="connsiteY9-60" fmla="*/ 27296 h 3261815"/>
              <a:gd name="connsiteX0-61" fmla="*/ 402442 w 2169827"/>
              <a:gd name="connsiteY0-62" fmla="*/ 27296 h 3261815"/>
              <a:gd name="connsiteX1-63" fmla="*/ 259141 w 2169827"/>
              <a:gd name="connsiteY1-64" fmla="*/ 1699146 h 3261815"/>
              <a:gd name="connsiteX2-65" fmla="*/ 695869 w 2169827"/>
              <a:gd name="connsiteY2-66" fmla="*/ 3261815 h 3261815"/>
              <a:gd name="connsiteX3-67" fmla="*/ 1187188 w 2169827"/>
              <a:gd name="connsiteY3-68" fmla="*/ 1937982 h 3261815"/>
              <a:gd name="connsiteX4-69" fmla="*/ 1623917 w 2169827"/>
              <a:gd name="connsiteY4-70" fmla="*/ 3261815 h 3261815"/>
              <a:gd name="connsiteX5-71" fmla="*/ 2169827 w 2169827"/>
              <a:gd name="connsiteY5-72" fmla="*/ 1719618 h 3261815"/>
              <a:gd name="connsiteX6-73" fmla="*/ 1862753 w 2169827"/>
              <a:gd name="connsiteY6-74" fmla="*/ 0 h 3261815"/>
              <a:gd name="connsiteX7-75" fmla="*/ 1780866 w 2169827"/>
              <a:gd name="connsiteY7-76" fmla="*/ 13648 h 3261815"/>
              <a:gd name="connsiteX8-77" fmla="*/ 1166717 w 2169827"/>
              <a:gd name="connsiteY8-78" fmla="*/ 156949 h 3261815"/>
              <a:gd name="connsiteX9-79" fmla="*/ 402442 w 2169827"/>
              <a:gd name="connsiteY9-80" fmla="*/ 27296 h 3261815"/>
              <a:gd name="connsiteX0-81" fmla="*/ 402442 w 2169827"/>
              <a:gd name="connsiteY0-82" fmla="*/ 27296 h 3261815"/>
              <a:gd name="connsiteX1-83" fmla="*/ 259141 w 2169827"/>
              <a:gd name="connsiteY1-84" fmla="*/ 1699146 h 3261815"/>
              <a:gd name="connsiteX2-85" fmla="*/ 695869 w 2169827"/>
              <a:gd name="connsiteY2-86" fmla="*/ 3261815 h 3261815"/>
              <a:gd name="connsiteX3-87" fmla="*/ 1187188 w 2169827"/>
              <a:gd name="connsiteY3-88" fmla="*/ 1937982 h 3261815"/>
              <a:gd name="connsiteX4-89" fmla="*/ 1623917 w 2169827"/>
              <a:gd name="connsiteY4-90" fmla="*/ 3261815 h 3261815"/>
              <a:gd name="connsiteX5-91" fmla="*/ 2169827 w 2169827"/>
              <a:gd name="connsiteY5-92" fmla="*/ 1719618 h 3261815"/>
              <a:gd name="connsiteX6-93" fmla="*/ 1862753 w 2169827"/>
              <a:gd name="connsiteY6-94" fmla="*/ 0 h 3261815"/>
              <a:gd name="connsiteX7-95" fmla="*/ 1780866 w 2169827"/>
              <a:gd name="connsiteY7-96" fmla="*/ 13648 h 3261815"/>
              <a:gd name="connsiteX8-97" fmla="*/ 1166717 w 2169827"/>
              <a:gd name="connsiteY8-98" fmla="*/ 156949 h 3261815"/>
              <a:gd name="connsiteX9-99" fmla="*/ 402442 w 2169827"/>
              <a:gd name="connsiteY9-100" fmla="*/ 27296 h 3261815"/>
              <a:gd name="connsiteX0-101" fmla="*/ 377501 w 2144886"/>
              <a:gd name="connsiteY0-102" fmla="*/ 27296 h 3261815"/>
              <a:gd name="connsiteX1-103" fmla="*/ 295615 w 2144886"/>
              <a:gd name="connsiteY1-104" fmla="*/ 1774209 h 3261815"/>
              <a:gd name="connsiteX2-105" fmla="*/ 670928 w 2144886"/>
              <a:gd name="connsiteY2-106" fmla="*/ 3261815 h 3261815"/>
              <a:gd name="connsiteX3-107" fmla="*/ 1162247 w 2144886"/>
              <a:gd name="connsiteY3-108" fmla="*/ 1937982 h 3261815"/>
              <a:gd name="connsiteX4-109" fmla="*/ 1598976 w 2144886"/>
              <a:gd name="connsiteY4-110" fmla="*/ 3261815 h 3261815"/>
              <a:gd name="connsiteX5-111" fmla="*/ 2144886 w 2144886"/>
              <a:gd name="connsiteY5-112" fmla="*/ 1719618 h 3261815"/>
              <a:gd name="connsiteX6-113" fmla="*/ 1837812 w 2144886"/>
              <a:gd name="connsiteY6-114" fmla="*/ 0 h 3261815"/>
              <a:gd name="connsiteX7-115" fmla="*/ 1755925 w 2144886"/>
              <a:gd name="connsiteY7-116" fmla="*/ 13648 h 3261815"/>
              <a:gd name="connsiteX8-117" fmla="*/ 1141776 w 2144886"/>
              <a:gd name="connsiteY8-118" fmla="*/ 156949 h 3261815"/>
              <a:gd name="connsiteX9-119" fmla="*/ 377501 w 2144886"/>
              <a:gd name="connsiteY9-120" fmla="*/ 27296 h 3261815"/>
              <a:gd name="connsiteX0-121" fmla="*/ 408239 w 2175624"/>
              <a:gd name="connsiteY0-122" fmla="*/ 27296 h 3261815"/>
              <a:gd name="connsiteX1-123" fmla="*/ 326353 w 2175624"/>
              <a:gd name="connsiteY1-124" fmla="*/ 1774209 h 3261815"/>
              <a:gd name="connsiteX2-125" fmla="*/ 701666 w 2175624"/>
              <a:gd name="connsiteY2-126" fmla="*/ 3261815 h 3261815"/>
              <a:gd name="connsiteX3-127" fmla="*/ 1192985 w 2175624"/>
              <a:gd name="connsiteY3-128" fmla="*/ 1937982 h 3261815"/>
              <a:gd name="connsiteX4-129" fmla="*/ 1629714 w 2175624"/>
              <a:gd name="connsiteY4-130" fmla="*/ 3261815 h 3261815"/>
              <a:gd name="connsiteX5-131" fmla="*/ 2175624 w 2175624"/>
              <a:gd name="connsiteY5-132" fmla="*/ 1719618 h 3261815"/>
              <a:gd name="connsiteX6-133" fmla="*/ 1868550 w 2175624"/>
              <a:gd name="connsiteY6-134" fmla="*/ 0 h 3261815"/>
              <a:gd name="connsiteX7-135" fmla="*/ 1786663 w 2175624"/>
              <a:gd name="connsiteY7-136" fmla="*/ 13648 h 3261815"/>
              <a:gd name="connsiteX8-137" fmla="*/ 1172514 w 2175624"/>
              <a:gd name="connsiteY8-138" fmla="*/ 156949 h 3261815"/>
              <a:gd name="connsiteX9-139" fmla="*/ 408239 w 2175624"/>
              <a:gd name="connsiteY9-140" fmla="*/ 27296 h 3261815"/>
              <a:gd name="connsiteX0-141" fmla="*/ 408239 w 2175624"/>
              <a:gd name="connsiteY0-142" fmla="*/ 27296 h 3261815"/>
              <a:gd name="connsiteX1-143" fmla="*/ 326353 w 2175624"/>
              <a:gd name="connsiteY1-144" fmla="*/ 1774209 h 3261815"/>
              <a:gd name="connsiteX2-145" fmla="*/ 701666 w 2175624"/>
              <a:gd name="connsiteY2-146" fmla="*/ 3261815 h 3261815"/>
              <a:gd name="connsiteX3-147" fmla="*/ 1192985 w 2175624"/>
              <a:gd name="connsiteY3-148" fmla="*/ 1937982 h 3261815"/>
              <a:gd name="connsiteX4-149" fmla="*/ 1629714 w 2175624"/>
              <a:gd name="connsiteY4-150" fmla="*/ 3261815 h 3261815"/>
              <a:gd name="connsiteX5-151" fmla="*/ 2175624 w 2175624"/>
              <a:gd name="connsiteY5-152" fmla="*/ 1719618 h 3261815"/>
              <a:gd name="connsiteX6-153" fmla="*/ 1868550 w 2175624"/>
              <a:gd name="connsiteY6-154" fmla="*/ 0 h 3261815"/>
              <a:gd name="connsiteX7-155" fmla="*/ 1786663 w 2175624"/>
              <a:gd name="connsiteY7-156" fmla="*/ 13648 h 3261815"/>
              <a:gd name="connsiteX8-157" fmla="*/ 1172514 w 2175624"/>
              <a:gd name="connsiteY8-158" fmla="*/ 156949 h 3261815"/>
              <a:gd name="connsiteX9-159" fmla="*/ 408239 w 2175624"/>
              <a:gd name="connsiteY9-160" fmla="*/ 27296 h 3261815"/>
              <a:gd name="connsiteX0-161" fmla="*/ 408239 w 2175624"/>
              <a:gd name="connsiteY0-162" fmla="*/ 27296 h 3261815"/>
              <a:gd name="connsiteX1-163" fmla="*/ 326353 w 2175624"/>
              <a:gd name="connsiteY1-164" fmla="*/ 1774209 h 3261815"/>
              <a:gd name="connsiteX2-165" fmla="*/ 701666 w 2175624"/>
              <a:gd name="connsiteY2-166" fmla="*/ 3261815 h 3261815"/>
              <a:gd name="connsiteX3-167" fmla="*/ 1192985 w 2175624"/>
              <a:gd name="connsiteY3-168" fmla="*/ 1937982 h 3261815"/>
              <a:gd name="connsiteX4-169" fmla="*/ 1629714 w 2175624"/>
              <a:gd name="connsiteY4-170" fmla="*/ 3261815 h 3261815"/>
              <a:gd name="connsiteX5-171" fmla="*/ 2175624 w 2175624"/>
              <a:gd name="connsiteY5-172" fmla="*/ 1719618 h 3261815"/>
              <a:gd name="connsiteX6-173" fmla="*/ 1868550 w 2175624"/>
              <a:gd name="connsiteY6-174" fmla="*/ 0 h 3261815"/>
              <a:gd name="connsiteX7-175" fmla="*/ 1786663 w 2175624"/>
              <a:gd name="connsiteY7-176" fmla="*/ 13648 h 3261815"/>
              <a:gd name="connsiteX8-177" fmla="*/ 1172514 w 2175624"/>
              <a:gd name="connsiteY8-178" fmla="*/ 156949 h 3261815"/>
              <a:gd name="connsiteX9-179" fmla="*/ 408239 w 2175624"/>
              <a:gd name="connsiteY9-180" fmla="*/ 27296 h 3261815"/>
              <a:gd name="connsiteX0-181" fmla="*/ 408239 w 2175624"/>
              <a:gd name="connsiteY0-182" fmla="*/ 27296 h 3261815"/>
              <a:gd name="connsiteX1-183" fmla="*/ 326353 w 2175624"/>
              <a:gd name="connsiteY1-184" fmla="*/ 1774209 h 3261815"/>
              <a:gd name="connsiteX2-185" fmla="*/ 701666 w 2175624"/>
              <a:gd name="connsiteY2-186" fmla="*/ 3261815 h 3261815"/>
              <a:gd name="connsiteX3-187" fmla="*/ 1192985 w 2175624"/>
              <a:gd name="connsiteY3-188" fmla="*/ 1937982 h 3261815"/>
              <a:gd name="connsiteX4-189" fmla="*/ 1629714 w 2175624"/>
              <a:gd name="connsiteY4-190" fmla="*/ 3261815 h 3261815"/>
              <a:gd name="connsiteX5-191" fmla="*/ 2175624 w 2175624"/>
              <a:gd name="connsiteY5-192" fmla="*/ 1719618 h 3261815"/>
              <a:gd name="connsiteX6-193" fmla="*/ 1868550 w 2175624"/>
              <a:gd name="connsiteY6-194" fmla="*/ 0 h 3261815"/>
              <a:gd name="connsiteX7-195" fmla="*/ 1786663 w 2175624"/>
              <a:gd name="connsiteY7-196" fmla="*/ 13648 h 3261815"/>
              <a:gd name="connsiteX8-197" fmla="*/ 1172514 w 2175624"/>
              <a:gd name="connsiteY8-198" fmla="*/ 156949 h 3261815"/>
              <a:gd name="connsiteX9-199" fmla="*/ 408239 w 2175624"/>
              <a:gd name="connsiteY9-200" fmla="*/ 27296 h 3261815"/>
              <a:gd name="connsiteX0-201" fmla="*/ 411154 w 2178539"/>
              <a:gd name="connsiteY0-202" fmla="*/ 27296 h 3261815"/>
              <a:gd name="connsiteX1-203" fmla="*/ 322444 w 2178539"/>
              <a:gd name="connsiteY1-204" fmla="*/ 1801504 h 3261815"/>
              <a:gd name="connsiteX2-205" fmla="*/ 704581 w 2178539"/>
              <a:gd name="connsiteY2-206" fmla="*/ 3261815 h 3261815"/>
              <a:gd name="connsiteX3-207" fmla="*/ 1195900 w 2178539"/>
              <a:gd name="connsiteY3-208" fmla="*/ 1937982 h 3261815"/>
              <a:gd name="connsiteX4-209" fmla="*/ 1632629 w 2178539"/>
              <a:gd name="connsiteY4-210" fmla="*/ 3261815 h 3261815"/>
              <a:gd name="connsiteX5-211" fmla="*/ 2178539 w 2178539"/>
              <a:gd name="connsiteY5-212" fmla="*/ 1719618 h 3261815"/>
              <a:gd name="connsiteX6-213" fmla="*/ 1871465 w 2178539"/>
              <a:gd name="connsiteY6-214" fmla="*/ 0 h 3261815"/>
              <a:gd name="connsiteX7-215" fmla="*/ 1789578 w 2178539"/>
              <a:gd name="connsiteY7-216" fmla="*/ 13648 h 3261815"/>
              <a:gd name="connsiteX8-217" fmla="*/ 1175429 w 2178539"/>
              <a:gd name="connsiteY8-218" fmla="*/ 156949 h 3261815"/>
              <a:gd name="connsiteX9-219" fmla="*/ 411154 w 2178539"/>
              <a:gd name="connsiteY9-220" fmla="*/ 27296 h 3261815"/>
              <a:gd name="connsiteX0-221" fmla="*/ 411154 w 2178539"/>
              <a:gd name="connsiteY0-222" fmla="*/ 27296 h 3261815"/>
              <a:gd name="connsiteX1-223" fmla="*/ 322444 w 2178539"/>
              <a:gd name="connsiteY1-224" fmla="*/ 1801504 h 3261815"/>
              <a:gd name="connsiteX2-225" fmla="*/ 704581 w 2178539"/>
              <a:gd name="connsiteY2-226" fmla="*/ 3261815 h 3261815"/>
              <a:gd name="connsiteX3-227" fmla="*/ 1195900 w 2178539"/>
              <a:gd name="connsiteY3-228" fmla="*/ 1937982 h 3261815"/>
              <a:gd name="connsiteX4-229" fmla="*/ 1632629 w 2178539"/>
              <a:gd name="connsiteY4-230" fmla="*/ 3261815 h 3261815"/>
              <a:gd name="connsiteX5-231" fmla="*/ 2178539 w 2178539"/>
              <a:gd name="connsiteY5-232" fmla="*/ 1719618 h 3261815"/>
              <a:gd name="connsiteX6-233" fmla="*/ 1871465 w 2178539"/>
              <a:gd name="connsiteY6-234" fmla="*/ 0 h 3261815"/>
              <a:gd name="connsiteX7-235" fmla="*/ 1789578 w 2178539"/>
              <a:gd name="connsiteY7-236" fmla="*/ 13648 h 3261815"/>
              <a:gd name="connsiteX8-237" fmla="*/ 1175429 w 2178539"/>
              <a:gd name="connsiteY8-238" fmla="*/ 156949 h 3261815"/>
              <a:gd name="connsiteX9-239" fmla="*/ 411154 w 2178539"/>
              <a:gd name="connsiteY9-240" fmla="*/ 27296 h 3261815"/>
              <a:gd name="connsiteX0-241" fmla="*/ 411154 w 2178539"/>
              <a:gd name="connsiteY0-242" fmla="*/ 27296 h 3261815"/>
              <a:gd name="connsiteX1-243" fmla="*/ 322444 w 2178539"/>
              <a:gd name="connsiteY1-244" fmla="*/ 1801504 h 3261815"/>
              <a:gd name="connsiteX2-245" fmla="*/ 704581 w 2178539"/>
              <a:gd name="connsiteY2-246" fmla="*/ 3261815 h 3261815"/>
              <a:gd name="connsiteX3-247" fmla="*/ 1195900 w 2178539"/>
              <a:gd name="connsiteY3-248" fmla="*/ 1937982 h 3261815"/>
              <a:gd name="connsiteX4-249" fmla="*/ 1632629 w 2178539"/>
              <a:gd name="connsiteY4-250" fmla="*/ 3261815 h 3261815"/>
              <a:gd name="connsiteX5-251" fmla="*/ 2178539 w 2178539"/>
              <a:gd name="connsiteY5-252" fmla="*/ 1719618 h 3261815"/>
              <a:gd name="connsiteX6-253" fmla="*/ 1871465 w 2178539"/>
              <a:gd name="connsiteY6-254" fmla="*/ 0 h 3261815"/>
              <a:gd name="connsiteX7-255" fmla="*/ 1789578 w 2178539"/>
              <a:gd name="connsiteY7-256" fmla="*/ 13648 h 3261815"/>
              <a:gd name="connsiteX8-257" fmla="*/ 1175429 w 2178539"/>
              <a:gd name="connsiteY8-258" fmla="*/ 156949 h 3261815"/>
              <a:gd name="connsiteX9-259" fmla="*/ 411154 w 2178539"/>
              <a:gd name="connsiteY9-260" fmla="*/ 27296 h 3261815"/>
              <a:gd name="connsiteX0-261" fmla="*/ 411154 w 2178539"/>
              <a:gd name="connsiteY0-262" fmla="*/ 27296 h 3261815"/>
              <a:gd name="connsiteX1-263" fmla="*/ 322444 w 2178539"/>
              <a:gd name="connsiteY1-264" fmla="*/ 1801504 h 3261815"/>
              <a:gd name="connsiteX2-265" fmla="*/ 704581 w 2178539"/>
              <a:gd name="connsiteY2-266" fmla="*/ 3261815 h 3261815"/>
              <a:gd name="connsiteX3-267" fmla="*/ 1195900 w 2178539"/>
              <a:gd name="connsiteY3-268" fmla="*/ 1937982 h 3261815"/>
              <a:gd name="connsiteX4-269" fmla="*/ 1632629 w 2178539"/>
              <a:gd name="connsiteY4-270" fmla="*/ 3261815 h 3261815"/>
              <a:gd name="connsiteX5-271" fmla="*/ 2178539 w 2178539"/>
              <a:gd name="connsiteY5-272" fmla="*/ 1719618 h 3261815"/>
              <a:gd name="connsiteX6-273" fmla="*/ 1871465 w 2178539"/>
              <a:gd name="connsiteY6-274" fmla="*/ 0 h 3261815"/>
              <a:gd name="connsiteX7-275" fmla="*/ 1789578 w 2178539"/>
              <a:gd name="connsiteY7-276" fmla="*/ 13648 h 3261815"/>
              <a:gd name="connsiteX8-277" fmla="*/ 1175429 w 2178539"/>
              <a:gd name="connsiteY8-278" fmla="*/ 156949 h 3261815"/>
              <a:gd name="connsiteX9-279" fmla="*/ 411154 w 2178539"/>
              <a:gd name="connsiteY9-280" fmla="*/ 27296 h 3261815"/>
              <a:gd name="connsiteX0-281" fmla="*/ 411154 w 2178539"/>
              <a:gd name="connsiteY0-282" fmla="*/ 27296 h 3261815"/>
              <a:gd name="connsiteX1-283" fmla="*/ 322444 w 2178539"/>
              <a:gd name="connsiteY1-284" fmla="*/ 1801504 h 3261815"/>
              <a:gd name="connsiteX2-285" fmla="*/ 704581 w 2178539"/>
              <a:gd name="connsiteY2-286" fmla="*/ 3261815 h 3261815"/>
              <a:gd name="connsiteX3-287" fmla="*/ 1195900 w 2178539"/>
              <a:gd name="connsiteY3-288" fmla="*/ 1937982 h 3261815"/>
              <a:gd name="connsiteX4-289" fmla="*/ 1632629 w 2178539"/>
              <a:gd name="connsiteY4-290" fmla="*/ 3261815 h 3261815"/>
              <a:gd name="connsiteX5-291" fmla="*/ 2178539 w 2178539"/>
              <a:gd name="connsiteY5-292" fmla="*/ 1719618 h 3261815"/>
              <a:gd name="connsiteX6-293" fmla="*/ 1871465 w 2178539"/>
              <a:gd name="connsiteY6-294" fmla="*/ 0 h 3261815"/>
              <a:gd name="connsiteX7-295" fmla="*/ 1789578 w 2178539"/>
              <a:gd name="connsiteY7-296" fmla="*/ 13648 h 3261815"/>
              <a:gd name="connsiteX8-297" fmla="*/ 1175429 w 2178539"/>
              <a:gd name="connsiteY8-298" fmla="*/ 156949 h 3261815"/>
              <a:gd name="connsiteX9-299" fmla="*/ 411154 w 2178539"/>
              <a:gd name="connsiteY9-300" fmla="*/ 27296 h 3261815"/>
              <a:gd name="connsiteX0-301" fmla="*/ 411154 w 2178539"/>
              <a:gd name="connsiteY0-302" fmla="*/ 27296 h 3261815"/>
              <a:gd name="connsiteX1-303" fmla="*/ 322444 w 2178539"/>
              <a:gd name="connsiteY1-304" fmla="*/ 1801504 h 3261815"/>
              <a:gd name="connsiteX2-305" fmla="*/ 704581 w 2178539"/>
              <a:gd name="connsiteY2-306" fmla="*/ 3261815 h 3261815"/>
              <a:gd name="connsiteX3-307" fmla="*/ 1195900 w 2178539"/>
              <a:gd name="connsiteY3-308" fmla="*/ 1937982 h 3261815"/>
              <a:gd name="connsiteX4-309" fmla="*/ 1632629 w 2178539"/>
              <a:gd name="connsiteY4-310" fmla="*/ 3261815 h 3261815"/>
              <a:gd name="connsiteX5-311" fmla="*/ 2178539 w 2178539"/>
              <a:gd name="connsiteY5-312" fmla="*/ 1719618 h 3261815"/>
              <a:gd name="connsiteX6-313" fmla="*/ 1871465 w 2178539"/>
              <a:gd name="connsiteY6-314" fmla="*/ 0 h 3261815"/>
              <a:gd name="connsiteX7-315" fmla="*/ 1789578 w 2178539"/>
              <a:gd name="connsiteY7-316" fmla="*/ 13648 h 3261815"/>
              <a:gd name="connsiteX8-317" fmla="*/ 1175429 w 2178539"/>
              <a:gd name="connsiteY8-318" fmla="*/ 156949 h 3261815"/>
              <a:gd name="connsiteX9-319" fmla="*/ 411154 w 2178539"/>
              <a:gd name="connsiteY9-320" fmla="*/ 27296 h 3261815"/>
              <a:gd name="connsiteX0-321" fmla="*/ 411154 w 2178539"/>
              <a:gd name="connsiteY0-322" fmla="*/ 27296 h 3261815"/>
              <a:gd name="connsiteX1-323" fmla="*/ 322444 w 2178539"/>
              <a:gd name="connsiteY1-324" fmla="*/ 1801504 h 3261815"/>
              <a:gd name="connsiteX2-325" fmla="*/ 704581 w 2178539"/>
              <a:gd name="connsiteY2-326" fmla="*/ 3261815 h 3261815"/>
              <a:gd name="connsiteX3-327" fmla="*/ 1216372 w 2178539"/>
              <a:gd name="connsiteY3-328" fmla="*/ 1951629 h 3261815"/>
              <a:gd name="connsiteX4-329" fmla="*/ 1632629 w 2178539"/>
              <a:gd name="connsiteY4-330" fmla="*/ 3261815 h 3261815"/>
              <a:gd name="connsiteX5-331" fmla="*/ 2178539 w 2178539"/>
              <a:gd name="connsiteY5-332" fmla="*/ 1719618 h 3261815"/>
              <a:gd name="connsiteX6-333" fmla="*/ 1871465 w 2178539"/>
              <a:gd name="connsiteY6-334" fmla="*/ 0 h 3261815"/>
              <a:gd name="connsiteX7-335" fmla="*/ 1789578 w 2178539"/>
              <a:gd name="connsiteY7-336" fmla="*/ 13648 h 3261815"/>
              <a:gd name="connsiteX8-337" fmla="*/ 1175429 w 2178539"/>
              <a:gd name="connsiteY8-338" fmla="*/ 156949 h 3261815"/>
              <a:gd name="connsiteX9-339" fmla="*/ 411154 w 2178539"/>
              <a:gd name="connsiteY9-340" fmla="*/ 27296 h 3261815"/>
              <a:gd name="connsiteX0-341" fmla="*/ 411154 w 2178539"/>
              <a:gd name="connsiteY0-342" fmla="*/ 27296 h 3261815"/>
              <a:gd name="connsiteX1-343" fmla="*/ 322444 w 2178539"/>
              <a:gd name="connsiteY1-344" fmla="*/ 1801504 h 3261815"/>
              <a:gd name="connsiteX2-345" fmla="*/ 704581 w 2178539"/>
              <a:gd name="connsiteY2-346" fmla="*/ 3261815 h 3261815"/>
              <a:gd name="connsiteX3-347" fmla="*/ 1216372 w 2178539"/>
              <a:gd name="connsiteY3-348" fmla="*/ 1951629 h 3261815"/>
              <a:gd name="connsiteX4-349" fmla="*/ 1632629 w 2178539"/>
              <a:gd name="connsiteY4-350" fmla="*/ 3261815 h 3261815"/>
              <a:gd name="connsiteX5-351" fmla="*/ 2178539 w 2178539"/>
              <a:gd name="connsiteY5-352" fmla="*/ 1719618 h 3261815"/>
              <a:gd name="connsiteX6-353" fmla="*/ 1871465 w 2178539"/>
              <a:gd name="connsiteY6-354" fmla="*/ 0 h 3261815"/>
              <a:gd name="connsiteX7-355" fmla="*/ 1789578 w 2178539"/>
              <a:gd name="connsiteY7-356" fmla="*/ 13648 h 3261815"/>
              <a:gd name="connsiteX8-357" fmla="*/ 1175429 w 2178539"/>
              <a:gd name="connsiteY8-358" fmla="*/ 156949 h 3261815"/>
              <a:gd name="connsiteX9-359" fmla="*/ 411154 w 2178539"/>
              <a:gd name="connsiteY9-360" fmla="*/ 27296 h 3261815"/>
              <a:gd name="connsiteX0-361" fmla="*/ 411154 w 2178539"/>
              <a:gd name="connsiteY0-362" fmla="*/ 27296 h 3261815"/>
              <a:gd name="connsiteX1-363" fmla="*/ 322444 w 2178539"/>
              <a:gd name="connsiteY1-364" fmla="*/ 1801504 h 3261815"/>
              <a:gd name="connsiteX2-365" fmla="*/ 704581 w 2178539"/>
              <a:gd name="connsiteY2-366" fmla="*/ 3261815 h 3261815"/>
              <a:gd name="connsiteX3-367" fmla="*/ 1216372 w 2178539"/>
              <a:gd name="connsiteY3-368" fmla="*/ 1951629 h 3261815"/>
              <a:gd name="connsiteX4-369" fmla="*/ 1632629 w 2178539"/>
              <a:gd name="connsiteY4-370" fmla="*/ 3261815 h 3261815"/>
              <a:gd name="connsiteX5-371" fmla="*/ 2178539 w 2178539"/>
              <a:gd name="connsiteY5-372" fmla="*/ 1719618 h 3261815"/>
              <a:gd name="connsiteX6-373" fmla="*/ 1871465 w 2178539"/>
              <a:gd name="connsiteY6-374" fmla="*/ 0 h 3261815"/>
              <a:gd name="connsiteX7-375" fmla="*/ 1789578 w 2178539"/>
              <a:gd name="connsiteY7-376" fmla="*/ 13648 h 3261815"/>
              <a:gd name="connsiteX8-377" fmla="*/ 1175429 w 2178539"/>
              <a:gd name="connsiteY8-378" fmla="*/ 156949 h 3261815"/>
              <a:gd name="connsiteX9-379" fmla="*/ 411154 w 2178539"/>
              <a:gd name="connsiteY9-380" fmla="*/ 27296 h 3261815"/>
              <a:gd name="connsiteX0-381" fmla="*/ 411154 w 2178539"/>
              <a:gd name="connsiteY0-382" fmla="*/ 27296 h 3261815"/>
              <a:gd name="connsiteX1-383" fmla="*/ 322444 w 2178539"/>
              <a:gd name="connsiteY1-384" fmla="*/ 1801504 h 3261815"/>
              <a:gd name="connsiteX2-385" fmla="*/ 704581 w 2178539"/>
              <a:gd name="connsiteY2-386" fmla="*/ 3261815 h 3261815"/>
              <a:gd name="connsiteX3-387" fmla="*/ 1216372 w 2178539"/>
              <a:gd name="connsiteY3-388" fmla="*/ 1951629 h 3261815"/>
              <a:gd name="connsiteX4-389" fmla="*/ 1632629 w 2178539"/>
              <a:gd name="connsiteY4-390" fmla="*/ 3261815 h 3261815"/>
              <a:gd name="connsiteX5-391" fmla="*/ 2178539 w 2178539"/>
              <a:gd name="connsiteY5-392" fmla="*/ 1719618 h 3261815"/>
              <a:gd name="connsiteX6-393" fmla="*/ 1871465 w 2178539"/>
              <a:gd name="connsiteY6-394" fmla="*/ 0 h 3261815"/>
              <a:gd name="connsiteX7-395" fmla="*/ 1789578 w 2178539"/>
              <a:gd name="connsiteY7-396" fmla="*/ 13648 h 3261815"/>
              <a:gd name="connsiteX8-397" fmla="*/ 1175429 w 2178539"/>
              <a:gd name="connsiteY8-398" fmla="*/ 156949 h 3261815"/>
              <a:gd name="connsiteX9-399" fmla="*/ 411154 w 2178539"/>
              <a:gd name="connsiteY9-400" fmla="*/ 27296 h 3261815"/>
              <a:gd name="connsiteX0-401" fmla="*/ 411154 w 2178539"/>
              <a:gd name="connsiteY0-402" fmla="*/ 27296 h 3261815"/>
              <a:gd name="connsiteX1-403" fmla="*/ 322444 w 2178539"/>
              <a:gd name="connsiteY1-404" fmla="*/ 1801504 h 3261815"/>
              <a:gd name="connsiteX2-405" fmla="*/ 704581 w 2178539"/>
              <a:gd name="connsiteY2-406" fmla="*/ 3261815 h 3261815"/>
              <a:gd name="connsiteX3-407" fmla="*/ 1216372 w 2178539"/>
              <a:gd name="connsiteY3-408" fmla="*/ 1951629 h 3261815"/>
              <a:gd name="connsiteX4-409" fmla="*/ 1632629 w 2178539"/>
              <a:gd name="connsiteY4-410" fmla="*/ 3261815 h 3261815"/>
              <a:gd name="connsiteX5-411" fmla="*/ 2178539 w 2178539"/>
              <a:gd name="connsiteY5-412" fmla="*/ 1719618 h 3261815"/>
              <a:gd name="connsiteX6-413" fmla="*/ 1871465 w 2178539"/>
              <a:gd name="connsiteY6-414" fmla="*/ 0 h 3261815"/>
              <a:gd name="connsiteX7-415" fmla="*/ 1789578 w 2178539"/>
              <a:gd name="connsiteY7-416" fmla="*/ 13648 h 3261815"/>
              <a:gd name="connsiteX8-417" fmla="*/ 1175429 w 2178539"/>
              <a:gd name="connsiteY8-418" fmla="*/ 156949 h 3261815"/>
              <a:gd name="connsiteX9-419" fmla="*/ 411154 w 2178539"/>
              <a:gd name="connsiteY9-420" fmla="*/ 27296 h 3261815"/>
              <a:gd name="connsiteX0-421" fmla="*/ 411154 w 2178539"/>
              <a:gd name="connsiteY0-422" fmla="*/ 27296 h 3261815"/>
              <a:gd name="connsiteX1-423" fmla="*/ 322444 w 2178539"/>
              <a:gd name="connsiteY1-424" fmla="*/ 1801504 h 3261815"/>
              <a:gd name="connsiteX2-425" fmla="*/ 704581 w 2178539"/>
              <a:gd name="connsiteY2-426" fmla="*/ 3261815 h 3261815"/>
              <a:gd name="connsiteX3-427" fmla="*/ 1216372 w 2178539"/>
              <a:gd name="connsiteY3-428" fmla="*/ 1951629 h 3261815"/>
              <a:gd name="connsiteX4-429" fmla="*/ 1632629 w 2178539"/>
              <a:gd name="connsiteY4-430" fmla="*/ 3261815 h 3261815"/>
              <a:gd name="connsiteX5-431" fmla="*/ 2178539 w 2178539"/>
              <a:gd name="connsiteY5-432" fmla="*/ 1719618 h 3261815"/>
              <a:gd name="connsiteX6-433" fmla="*/ 1871465 w 2178539"/>
              <a:gd name="connsiteY6-434" fmla="*/ 0 h 3261815"/>
              <a:gd name="connsiteX7-435" fmla="*/ 1789578 w 2178539"/>
              <a:gd name="connsiteY7-436" fmla="*/ 13648 h 3261815"/>
              <a:gd name="connsiteX8-437" fmla="*/ 1175429 w 2178539"/>
              <a:gd name="connsiteY8-438" fmla="*/ 156949 h 3261815"/>
              <a:gd name="connsiteX9-439" fmla="*/ 411154 w 2178539"/>
              <a:gd name="connsiteY9-440" fmla="*/ 27296 h 3261815"/>
              <a:gd name="connsiteX0-441" fmla="*/ 411154 w 2178539"/>
              <a:gd name="connsiteY0-442" fmla="*/ 27296 h 3261815"/>
              <a:gd name="connsiteX1-443" fmla="*/ 322444 w 2178539"/>
              <a:gd name="connsiteY1-444" fmla="*/ 1801504 h 3261815"/>
              <a:gd name="connsiteX2-445" fmla="*/ 704581 w 2178539"/>
              <a:gd name="connsiteY2-446" fmla="*/ 3261815 h 3261815"/>
              <a:gd name="connsiteX3-447" fmla="*/ 1216372 w 2178539"/>
              <a:gd name="connsiteY3-448" fmla="*/ 1951629 h 3261815"/>
              <a:gd name="connsiteX4-449" fmla="*/ 1680396 w 2178539"/>
              <a:gd name="connsiteY4-450" fmla="*/ 3261815 h 3261815"/>
              <a:gd name="connsiteX5-451" fmla="*/ 2178539 w 2178539"/>
              <a:gd name="connsiteY5-452" fmla="*/ 1719618 h 3261815"/>
              <a:gd name="connsiteX6-453" fmla="*/ 1871465 w 2178539"/>
              <a:gd name="connsiteY6-454" fmla="*/ 0 h 3261815"/>
              <a:gd name="connsiteX7-455" fmla="*/ 1789578 w 2178539"/>
              <a:gd name="connsiteY7-456" fmla="*/ 13648 h 3261815"/>
              <a:gd name="connsiteX8-457" fmla="*/ 1175429 w 2178539"/>
              <a:gd name="connsiteY8-458" fmla="*/ 156949 h 3261815"/>
              <a:gd name="connsiteX9-459" fmla="*/ 411154 w 2178539"/>
              <a:gd name="connsiteY9-460" fmla="*/ 27296 h 3261815"/>
              <a:gd name="connsiteX0-461" fmla="*/ 411154 w 2178539"/>
              <a:gd name="connsiteY0-462" fmla="*/ 27296 h 3261815"/>
              <a:gd name="connsiteX1-463" fmla="*/ 322444 w 2178539"/>
              <a:gd name="connsiteY1-464" fmla="*/ 1801504 h 3261815"/>
              <a:gd name="connsiteX2-465" fmla="*/ 704581 w 2178539"/>
              <a:gd name="connsiteY2-466" fmla="*/ 3261815 h 3261815"/>
              <a:gd name="connsiteX3-467" fmla="*/ 1216372 w 2178539"/>
              <a:gd name="connsiteY3-468" fmla="*/ 1951629 h 3261815"/>
              <a:gd name="connsiteX4-469" fmla="*/ 1707692 w 2178539"/>
              <a:gd name="connsiteY4-470" fmla="*/ 3254991 h 3261815"/>
              <a:gd name="connsiteX5-471" fmla="*/ 2178539 w 2178539"/>
              <a:gd name="connsiteY5-472" fmla="*/ 1719618 h 3261815"/>
              <a:gd name="connsiteX6-473" fmla="*/ 1871465 w 2178539"/>
              <a:gd name="connsiteY6-474" fmla="*/ 0 h 3261815"/>
              <a:gd name="connsiteX7-475" fmla="*/ 1789578 w 2178539"/>
              <a:gd name="connsiteY7-476" fmla="*/ 13648 h 3261815"/>
              <a:gd name="connsiteX8-477" fmla="*/ 1175429 w 2178539"/>
              <a:gd name="connsiteY8-478" fmla="*/ 156949 h 3261815"/>
              <a:gd name="connsiteX9-479" fmla="*/ 411154 w 2178539"/>
              <a:gd name="connsiteY9-480" fmla="*/ 27296 h 3261815"/>
              <a:gd name="connsiteX0-481" fmla="*/ 411154 w 2178539"/>
              <a:gd name="connsiteY0-482" fmla="*/ 27296 h 3261815"/>
              <a:gd name="connsiteX1-483" fmla="*/ 322444 w 2178539"/>
              <a:gd name="connsiteY1-484" fmla="*/ 1801504 h 3261815"/>
              <a:gd name="connsiteX2-485" fmla="*/ 704581 w 2178539"/>
              <a:gd name="connsiteY2-486" fmla="*/ 3261815 h 3261815"/>
              <a:gd name="connsiteX3-487" fmla="*/ 1216372 w 2178539"/>
              <a:gd name="connsiteY3-488" fmla="*/ 1951629 h 3261815"/>
              <a:gd name="connsiteX4-489" fmla="*/ 1707692 w 2178539"/>
              <a:gd name="connsiteY4-490" fmla="*/ 3254991 h 3261815"/>
              <a:gd name="connsiteX5-491" fmla="*/ 2178539 w 2178539"/>
              <a:gd name="connsiteY5-492" fmla="*/ 1719618 h 3261815"/>
              <a:gd name="connsiteX6-493" fmla="*/ 1871465 w 2178539"/>
              <a:gd name="connsiteY6-494" fmla="*/ 0 h 3261815"/>
              <a:gd name="connsiteX7-495" fmla="*/ 1789578 w 2178539"/>
              <a:gd name="connsiteY7-496" fmla="*/ 13648 h 3261815"/>
              <a:gd name="connsiteX8-497" fmla="*/ 1175429 w 2178539"/>
              <a:gd name="connsiteY8-498" fmla="*/ 156949 h 3261815"/>
              <a:gd name="connsiteX9-499" fmla="*/ 411154 w 2178539"/>
              <a:gd name="connsiteY9-500" fmla="*/ 27296 h 3261815"/>
              <a:gd name="connsiteX0-501" fmla="*/ 411154 w 2178539"/>
              <a:gd name="connsiteY0-502" fmla="*/ 27296 h 3261815"/>
              <a:gd name="connsiteX1-503" fmla="*/ 322444 w 2178539"/>
              <a:gd name="connsiteY1-504" fmla="*/ 1801504 h 3261815"/>
              <a:gd name="connsiteX2-505" fmla="*/ 704581 w 2178539"/>
              <a:gd name="connsiteY2-506" fmla="*/ 3261815 h 3261815"/>
              <a:gd name="connsiteX3-507" fmla="*/ 1216372 w 2178539"/>
              <a:gd name="connsiteY3-508" fmla="*/ 1951629 h 3261815"/>
              <a:gd name="connsiteX4-509" fmla="*/ 1707692 w 2178539"/>
              <a:gd name="connsiteY4-510" fmla="*/ 3254991 h 3261815"/>
              <a:gd name="connsiteX5-511" fmla="*/ 2178539 w 2178539"/>
              <a:gd name="connsiteY5-512" fmla="*/ 1719618 h 3261815"/>
              <a:gd name="connsiteX6-513" fmla="*/ 1871465 w 2178539"/>
              <a:gd name="connsiteY6-514" fmla="*/ 0 h 3261815"/>
              <a:gd name="connsiteX7-515" fmla="*/ 1789578 w 2178539"/>
              <a:gd name="connsiteY7-516" fmla="*/ 13648 h 3261815"/>
              <a:gd name="connsiteX8-517" fmla="*/ 1175429 w 2178539"/>
              <a:gd name="connsiteY8-518" fmla="*/ 156949 h 3261815"/>
              <a:gd name="connsiteX9-519" fmla="*/ 411154 w 2178539"/>
              <a:gd name="connsiteY9-520" fmla="*/ 27296 h 3261815"/>
              <a:gd name="connsiteX0-521" fmla="*/ 411154 w 2178539"/>
              <a:gd name="connsiteY0-522" fmla="*/ 27296 h 3261815"/>
              <a:gd name="connsiteX1-523" fmla="*/ 322444 w 2178539"/>
              <a:gd name="connsiteY1-524" fmla="*/ 1801504 h 3261815"/>
              <a:gd name="connsiteX2-525" fmla="*/ 704581 w 2178539"/>
              <a:gd name="connsiteY2-526" fmla="*/ 3261815 h 3261815"/>
              <a:gd name="connsiteX3-527" fmla="*/ 1216372 w 2178539"/>
              <a:gd name="connsiteY3-528" fmla="*/ 1951629 h 3261815"/>
              <a:gd name="connsiteX4-529" fmla="*/ 1707692 w 2178539"/>
              <a:gd name="connsiteY4-530" fmla="*/ 3254991 h 3261815"/>
              <a:gd name="connsiteX5-531" fmla="*/ 2178539 w 2178539"/>
              <a:gd name="connsiteY5-532" fmla="*/ 1719618 h 3261815"/>
              <a:gd name="connsiteX6-533" fmla="*/ 1871465 w 2178539"/>
              <a:gd name="connsiteY6-534" fmla="*/ 0 h 3261815"/>
              <a:gd name="connsiteX7-535" fmla="*/ 1789578 w 2178539"/>
              <a:gd name="connsiteY7-536" fmla="*/ 13648 h 3261815"/>
              <a:gd name="connsiteX8-537" fmla="*/ 1175429 w 2178539"/>
              <a:gd name="connsiteY8-538" fmla="*/ 156949 h 3261815"/>
              <a:gd name="connsiteX9-539" fmla="*/ 411154 w 2178539"/>
              <a:gd name="connsiteY9-540" fmla="*/ 27296 h 3261815"/>
              <a:gd name="connsiteX0-541" fmla="*/ 411154 w 2178539"/>
              <a:gd name="connsiteY0-542" fmla="*/ 27296 h 3261815"/>
              <a:gd name="connsiteX1-543" fmla="*/ 322444 w 2178539"/>
              <a:gd name="connsiteY1-544" fmla="*/ 1801504 h 3261815"/>
              <a:gd name="connsiteX2-545" fmla="*/ 704581 w 2178539"/>
              <a:gd name="connsiteY2-546" fmla="*/ 3261815 h 3261815"/>
              <a:gd name="connsiteX3-547" fmla="*/ 1216372 w 2178539"/>
              <a:gd name="connsiteY3-548" fmla="*/ 1951629 h 3261815"/>
              <a:gd name="connsiteX4-549" fmla="*/ 1707692 w 2178539"/>
              <a:gd name="connsiteY4-550" fmla="*/ 3254991 h 3261815"/>
              <a:gd name="connsiteX5-551" fmla="*/ 2178539 w 2178539"/>
              <a:gd name="connsiteY5-552" fmla="*/ 1719618 h 3261815"/>
              <a:gd name="connsiteX6-553" fmla="*/ 1871465 w 2178539"/>
              <a:gd name="connsiteY6-554" fmla="*/ 0 h 3261815"/>
              <a:gd name="connsiteX7-555" fmla="*/ 1789578 w 2178539"/>
              <a:gd name="connsiteY7-556" fmla="*/ 13648 h 3261815"/>
              <a:gd name="connsiteX8-557" fmla="*/ 1175429 w 2178539"/>
              <a:gd name="connsiteY8-558" fmla="*/ 156949 h 3261815"/>
              <a:gd name="connsiteX9-559" fmla="*/ 411154 w 2178539"/>
              <a:gd name="connsiteY9-560" fmla="*/ 27296 h 3261815"/>
              <a:gd name="connsiteX0-561" fmla="*/ 411154 w 2178539"/>
              <a:gd name="connsiteY0-562" fmla="*/ 27296 h 3261815"/>
              <a:gd name="connsiteX1-563" fmla="*/ 322444 w 2178539"/>
              <a:gd name="connsiteY1-564" fmla="*/ 1801504 h 3261815"/>
              <a:gd name="connsiteX2-565" fmla="*/ 704581 w 2178539"/>
              <a:gd name="connsiteY2-566" fmla="*/ 3261815 h 3261815"/>
              <a:gd name="connsiteX3-567" fmla="*/ 1216372 w 2178539"/>
              <a:gd name="connsiteY3-568" fmla="*/ 1951629 h 3261815"/>
              <a:gd name="connsiteX4-569" fmla="*/ 1707692 w 2178539"/>
              <a:gd name="connsiteY4-570" fmla="*/ 3254991 h 3261815"/>
              <a:gd name="connsiteX5-571" fmla="*/ 2178539 w 2178539"/>
              <a:gd name="connsiteY5-572" fmla="*/ 1719618 h 3261815"/>
              <a:gd name="connsiteX6-573" fmla="*/ 1871465 w 2178539"/>
              <a:gd name="connsiteY6-574" fmla="*/ 0 h 3261815"/>
              <a:gd name="connsiteX7-575" fmla="*/ 1789578 w 2178539"/>
              <a:gd name="connsiteY7-576" fmla="*/ 13648 h 3261815"/>
              <a:gd name="connsiteX8-577" fmla="*/ 1175429 w 2178539"/>
              <a:gd name="connsiteY8-578" fmla="*/ 156949 h 3261815"/>
              <a:gd name="connsiteX9-579" fmla="*/ 411154 w 2178539"/>
              <a:gd name="connsiteY9-580" fmla="*/ 27296 h 3261815"/>
              <a:gd name="connsiteX0-581" fmla="*/ 411154 w 2144420"/>
              <a:gd name="connsiteY0-582" fmla="*/ 27296 h 3261815"/>
              <a:gd name="connsiteX1-583" fmla="*/ 322444 w 2144420"/>
              <a:gd name="connsiteY1-584" fmla="*/ 1801504 h 3261815"/>
              <a:gd name="connsiteX2-585" fmla="*/ 704581 w 2144420"/>
              <a:gd name="connsiteY2-586" fmla="*/ 3261815 h 3261815"/>
              <a:gd name="connsiteX3-587" fmla="*/ 1216372 w 2144420"/>
              <a:gd name="connsiteY3-588" fmla="*/ 1951629 h 3261815"/>
              <a:gd name="connsiteX4-589" fmla="*/ 1707692 w 2144420"/>
              <a:gd name="connsiteY4-590" fmla="*/ 3254991 h 3261815"/>
              <a:gd name="connsiteX5-591" fmla="*/ 2144420 w 2144420"/>
              <a:gd name="connsiteY5-592" fmla="*/ 1753737 h 3261815"/>
              <a:gd name="connsiteX6-593" fmla="*/ 1871465 w 2144420"/>
              <a:gd name="connsiteY6-594" fmla="*/ 0 h 3261815"/>
              <a:gd name="connsiteX7-595" fmla="*/ 1789578 w 2144420"/>
              <a:gd name="connsiteY7-596" fmla="*/ 13648 h 3261815"/>
              <a:gd name="connsiteX8-597" fmla="*/ 1175429 w 2144420"/>
              <a:gd name="connsiteY8-598" fmla="*/ 156949 h 3261815"/>
              <a:gd name="connsiteX9-599" fmla="*/ 411154 w 2144420"/>
              <a:gd name="connsiteY9-600" fmla="*/ 27296 h 3261815"/>
              <a:gd name="connsiteX0-601" fmla="*/ 411154 w 2144420"/>
              <a:gd name="connsiteY0-602" fmla="*/ 27296 h 3261815"/>
              <a:gd name="connsiteX1-603" fmla="*/ 322444 w 2144420"/>
              <a:gd name="connsiteY1-604" fmla="*/ 1801504 h 3261815"/>
              <a:gd name="connsiteX2-605" fmla="*/ 704581 w 2144420"/>
              <a:gd name="connsiteY2-606" fmla="*/ 3261815 h 3261815"/>
              <a:gd name="connsiteX3-607" fmla="*/ 1216372 w 2144420"/>
              <a:gd name="connsiteY3-608" fmla="*/ 1951629 h 3261815"/>
              <a:gd name="connsiteX4-609" fmla="*/ 1707692 w 2144420"/>
              <a:gd name="connsiteY4-610" fmla="*/ 3254991 h 3261815"/>
              <a:gd name="connsiteX5-611" fmla="*/ 2144420 w 2144420"/>
              <a:gd name="connsiteY5-612" fmla="*/ 1753737 h 3261815"/>
              <a:gd name="connsiteX6-613" fmla="*/ 1871465 w 2144420"/>
              <a:gd name="connsiteY6-614" fmla="*/ 0 h 3261815"/>
              <a:gd name="connsiteX7-615" fmla="*/ 1789578 w 2144420"/>
              <a:gd name="connsiteY7-616" fmla="*/ 13648 h 3261815"/>
              <a:gd name="connsiteX8-617" fmla="*/ 1175429 w 2144420"/>
              <a:gd name="connsiteY8-618" fmla="*/ 156949 h 3261815"/>
              <a:gd name="connsiteX9-619" fmla="*/ 411154 w 2144420"/>
              <a:gd name="connsiteY9-620" fmla="*/ 27296 h 3261815"/>
              <a:gd name="connsiteX0-621" fmla="*/ 411154 w 2144420"/>
              <a:gd name="connsiteY0-622" fmla="*/ 27296 h 3261815"/>
              <a:gd name="connsiteX1-623" fmla="*/ 322444 w 2144420"/>
              <a:gd name="connsiteY1-624" fmla="*/ 1801504 h 3261815"/>
              <a:gd name="connsiteX2-625" fmla="*/ 704581 w 2144420"/>
              <a:gd name="connsiteY2-626" fmla="*/ 3261815 h 3261815"/>
              <a:gd name="connsiteX3-627" fmla="*/ 1216372 w 2144420"/>
              <a:gd name="connsiteY3-628" fmla="*/ 1951629 h 3261815"/>
              <a:gd name="connsiteX4-629" fmla="*/ 1707692 w 2144420"/>
              <a:gd name="connsiteY4-630" fmla="*/ 3254991 h 3261815"/>
              <a:gd name="connsiteX5-631" fmla="*/ 2144420 w 2144420"/>
              <a:gd name="connsiteY5-632" fmla="*/ 1753737 h 3261815"/>
              <a:gd name="connsiteX6-633" fmla="*/ 1871465 w 2144420"/>
              <a:gd name="connsiteY6-634" fmla="*/ 0 h 3261815"/>
              <a:gd name="connsiteX7-635" fmla="*/ 1789578 w 2144420"/>
              <a:gd name="connsiteY7-636" fmla="*/ 13648 h 3261815"/>
              <a:gd name="connsiteX8-637" fmla="*/ 1175429 w 2144420"/>
              <a:gd name="connsiteY8-638" fmla="*/ 156949 h 3261815"/>
              <a:gd name="connsiteX9-639" fmla="*/ 411154 w 2144420"/>
              <a:gd name="connsiteY9-640" fmla="*/ 27296 h 3261815"/>
              <a:gd name="connsiteX0-641" fmla="*/ 411154 w 2205171"/>
              <a:gd name="connsiteY0-642" fmla="*/ 27296 h 3261815"/>
              <a:gd name="connsiteX1-643" fmla="*/ 322444 w 2205171"/>
              <a:gd name="connsiteY1-644" fmla="*/ 1801504 h 3261815"/>
              <a:gd name="connsiteX2-645" fmla="*/ 704581 w 2205171"/>
              <a:gd name="connsiteY2-646" fmla="*/ 3261815 h 3261815"/>
              <a:gd name="connsiteX3-647" fmla="*/ 1216372 w 2205171"/>
              <a:gd name="connsiteY3-648" fmla="*/ 1951629 h 3261815"/>
              <a:gd name="connsiteX4-649" fmla="*/ 1707692 w 2205171"/>
              <a:gd name="connsiteY4-650" fmla="*/ 3254991 h 3261815"/>
              <a:gd name="connsiteX5-651" fmla="*/ 2144420 w 2205171"/>
              <a:gd name="connsiteY5-652" fmla="*/ 1753737 h 3261815"/>
              <a:gd name="connsiteX6-653" fmla="*/ 1871465 w 2205171"/>
              <a:gd name="connsiteY6-654" fmla="*/ 0 h 3261815"/>
              <a:gd name="connsiteX7-655" fmla="*/ 1789578 w 2205171"/>
              <a:gd name="connsiteY7-656" fmla="*/ 13648 h 3261815"/>
              <a:gd name="connsiteX8-657" fmla="*/ 1175429 w 2205171"/>
              <a:gd name="connsiteY8-658" fmla="*/ 156949 h 3261815"/>
              <a:gd name="connsiteX9-659" fmla="*/ 411154 w 2205171"/>
              <a:gd name="connsiteY9-660" fmla="*/ 27296 h 3261815"/>
              <a:gd name="connsiteX0-661" fmla="*/ 411154 w 2145061"/>
              <a:gd name="connsiteY0-662" fmla="*/ 23869 h 3258388"/>
              <a:gd name="connsiteX1-663" fmla="*/ 322444 w 2145061"/>
              <a:gd name="connsiteY1-664" fmla="*/ 1798077 h 3258388"/>
              <a:gd name="connsiteX2-665" fmla="*/ 704581 w 2145061"/>
              <a:gd name="connsiteY2-666" fmla="*/ 3258388 h 3258388"/>
              <a:gd name="connsiteX3-667" fmla="*/ 1216372 w 2145061"/>
              <a:gd name="connsiteY3-668" fmla="*/ 1948202 h 3258388"/>
              <a:gd name="connsiteX4-669" fmla="*/ 1707692 w 2145061"/>
              <a:gd name="connsiteY4-670" fmla="*/ 3251564 h 3258388"/>
              <a:gd name="connsiteX5-671" fmla="*/ 2144420 w 2145061"/>
              <a:gd name="connsiteY5-672" fmla="*/ 1750310 h 3258388"/>
              <a:gd name="connsiteX6-673" fmla="*/ 1789578 w 2145061"/>
              <a:gd name="connsiteY6-674" fmla="*/ 10221 h 3258388"/>
              <a:gd name="connsiteX7-675" fmla="*/ 1175429 w 2145061"/>
              <a:gd name="connsiteY7-676" fmla="*/ 153522 h 3258388"/>
              <a:gd name="connsiteX8-677" fmla="*/ 411154 w 2145061"/>
              <a:gd name="connsiteY8-678" fmla="*/ 23869 h 3258388"/>
              <a:gd name="connsiteX0-679" fmla="*/ 411154 w 2146076"/>
              <a:gd name="connsiteY0-680" fmla="*/ 23869 h 3258388"/>
              <a:gd name="connsiteX1-681" fmla="*/ 322444 w 2146076"/>
              <a:gd name="connsiteY1-682" fmla="*/ 1798077 h 3258388"/>
              <a:gd name="connsiteX2-683" fmla="*/ 704581 w 2146076"/>
              <a:gd name="connsiteY2-684" fmla="*/ 3258388 h 3258388"/>
              <a:gd name="connsiteX3-685" fmla="*/ 1216372 w 2146076"/>
              <a:gd name="connsiteY3-686" fmla="*/ 1948202 h 3258388"/>
              <a:gd name="connsiteX4-687" fmla="*/ 1707692 w 2146076"/>
              <a:gd name="connsiteY4-688" fmla="*/ 3251564 h 3258388"/>
              <a:gd name="connsiteX5-689" fmla="*/ 2144420 w 2146076"/>
              <a:gd name="connsiteY5-690" fmla="*/ 1750310 h 3258388"/>
              <a:gd name="connsiteX6-691" fmla="*/ 1926056 w 2146076"/>
              <a:gd name="connsiteY6-692" fmla="*/ 17045 h 3258388"/>
              <a:gd name="connsiteX7-693" fmla="*/ 1175429 w 2146076"/>
              <a:gd name="connsiteY7-694" fmla="*/ 153522 h 3258388"/>
              <a:gd name="connsiteX8-695" fmla="*/ 411154 w 2146076"/>
              <a:gd name="connsiteY8-696" fmla="*/ 23869 h 3258388"/>
              <a:gd name="connsiteX0-697" fmla="*/ 411154 w 2374416"/>
              <a:gd name="connsiteY0-698" fmla="*/ 23869 h 3258388"/>
              <a:gd name="connsiteX1-699" fmla="*/ 322444 w 2374416"/>
              <a:gd name="connsiteY1-700" fmla="*/ 1798077 h 3258388"/>
              <a:gd name="connsiteX2-701" fmla="*/ 704581 w 2374416"/>
              <a:gd name="connsiteY2-702" fmla="*/ 3258388 h 3258388"/>
              <a:gd name="connsiteX3-703" fmla="*/ 1216372 w 2374416"/>
              <a:gd name="connsiteY3-704" fmla="*/ 1948202 h 3258388"/>
              <a:gd name="connsiteX4-705" fmla="*/ 1707692 w 2374416"/>
              <a:gd name="connsiteY4-706" fmla="*/ 3251564 h 3258388"/>
              <a:gd name="connsiteX5-707" fmla="*/ 2144420 w 2374416"/>
              <a:gd name="connsiteY5-708" fmla="*/ 1750310 h 3258388"/>
              <a:gd name="connsiteX6-709" fmla="*/ 1926056 w 2374416"/>
              <a:gd name="connsiteY6-710" fmla="*/ 17045 h 3258388"/>
              <a:gd name="connsiteX7-711" fmla="*/ 1175429 w 2374416"/>
              <a:gd name="connsiteY7-712" fmla="*/ 153522 h 3258388"/>
              <a:gd name="connsiteX8-713" fmla="*/ 411154 w 2374416"/>
              <a:gd name="connsiteY8-714" fmla="*/ 23869 h 3258388"/>
              <a:gd name="connsiteX0-715" fmla="*/ 411154 w 2441693"/>
              <a:gd name="connsiteY0-716" fmla="*/ 23869 h 3258388"/>
              <a:gd name="connsiteX1-717" fmla="*/ 322444 w 2441693"/>
              <a:gd name="connsiteY1-718" fmla="*/ 1798077 h 3258388"/>
              <a:gd name="connsiteX2-719" fmla="*/ 704581 w 2441693"/>
              <a:gd name="connsiteY2-720" fmla="*/ 3258388 h 3258388"/>
              <a:gd name="connsiteX3-721" fmla="*/ 1216372 w 2441693"/>
              <a:gd name="connsiteY3-722" fmla="*/ 1948202 h 3258388"/>
              <a:gd name="connsiteX4-723" fmla="*/ 1707692 w 2441693"/>
              <a:gd name="connsiteY4-724" fmla="*/ 3251564 h 3258388"/>
              <a:gd name="connsiteX5-725" fmla="*/ 2144420 w 2441693"/>
              <a:gd name="connsiteY5-726" fmla="*/ 1750310 h 3258388"/>
              <a:gd name="connsiteX6-727" fmla="*/ 1926056 w 2441693"/>
              <a:gd name="connsiteY6-728" fmla="*/ 17045 h 3258388"/>
              <a:gd name="connsiteX7-729" fmla="*/ 1175429 w 2441693"/>
              <a:gd name="connsiteY7-730" fmla="*/ 153522 h 3258388"/>
              <a:gd name="connsiteX8-731" fmla="*/ 411154 w 2441693"/>
              <a:gd name="connsiteY8-732" fmla="*/ 23869 h 3258388"/>
              <a:gd name="connsiteX0-733" fmla="*/ 411154 w 2377348"/>
              <a:gd name="connsiteY0-734" fmla="*/ 23869 h 3258388"/>
              <a:gd name="connsiteX1-735" fmla="*/ 322444 w 2377348"/>
              <a:gd name="connsiteY1-736" fmla="*/ 1798077 h 3258388"/>
              <a:gd name="connsiteX2-737" fmla="*/ 704581 w 2377348"/>
              <a:gd name="connsiteY2-738" fmla="*/ 3258388 h 3258388"/>
              <a:gd name="connsiteX3-739" fmla="*/ 1216372 w 2377348"/>
              <a:gd name="connsiteY3-740" fmla="*/ 1948202 h 3258388"/>
              <a:gd name="connsiteX4-741" fmla="*/ 1707692 w 2377348"/>
              <a:gd name="connsiteY4-742" fmla="*/ 3251564 h 3258388"/>
              <a:gd name="connsiteX5-743" fmla="*/ 2144420 w 2377348"/>
              <a:gd name="connsiteY5-744" fmla="*/ 1750310 h 3258388"/>
              <a:gd name="connsiteX6-745" fmla="*/ 1926056 w 2377348"/>
              <a:gd name="connsiteY6-746" fmla="*/ 17045 h 3258388"/>
              <a:gd name="connsiteX7-747" fmla="*/ 1175429 w 2377348"/>
              <a:gd name="connsiteY7-748" fmla="*/ 153522 h 3258388"/>
              <a:gd name="connsiteX8-749" fmla="*/ 411154 w 2377348"/>
              <a:gd name="connsiteY8-750" fmla="*/ 23869 h 3258388"/>
              <a:gd name="connsiteX0-751" fmla="*/ 411154 w 2424220"/>
              <a:gd name="connsiteY0-752" fmla="*/ 23869 h 3258388"/>
              <a:gd name="connsiteX1-753" fmla="*/ 322444 w 2424220"/>
              <a:gd name="connsiteY1-754" fmla="*/ 1798077 h 3258388"/>
              <a:gd name="connsiteX2-755" fmla="*/ 704581 w 2424220"/>
              <a:gd name="connsiteY2-756" fmla="*/ 3258388 h 3258388"/>
              <a:gd name="connsiteX3-757" fmla="*/ 1216372 w 2424220"/>
              <a:gd name="connsiteY3-758" fmla="*/ 1948202 h 3258388"/>
              <a:gd name="connsiteX4-759" fmla="*/ 1707692 w 2424220"/>
              <a:gd name="connsiteY4-760" fmla="*/ 3251564 h 3258388"/>
              <a:gd name="connsiteX5-761" fmla="*/ 2144420 w 2424220"/>
              <a:gd name="connsiteY5-762" fmla="*/ 1750310 h 3258388"/>
              <a:gd name="connsiteX6-763" fmla="*/ 1926056 w 2424220"/>
              <a:gd name="connsiteY6-764" fmla="*/ 17045 h 3258388"/>
              <a:gd name="connsiteX7-765" fmla="*/ 1175429 w 2424220"/>
              <a:gd name="connsiteY7-766" fmla="*/ 153522 h 3258388"/>
              <a:gd name="connsiteX8-767" fmla="*/ 411154 w 2424220"/>
              <a:gd name="connsiteY8-768" fmla="*/ 23869 h 3258388"/>
              <a:gd name="connsiteX0-769" fmla="*/ 411154 w 2449010"/>
              <a:gd name="connsiteY0-770" fmla="*/ 23869 h 3258388"/>
              <a:gd name="connsiteX1-771" fmla="*/ 322444 w 2449010"/>
              <a:gd name="connsiteY1-772" fmla="*/ 1798077 h 3258388"/>
              <a:gd name="connsiteX2-773" fmla="*/ 704581 w 2449010"/>
              <a:gd name="connsiteY2-774" fmla="*/ 3258388 h 3258388"/>
              <a:gd name="connsiteX3-775" fmla="*/ 1216372 w 2449010"/>
              <a:gd name="connsiteY3-776" fmla="*/ 1948202 h 3258388"/>
              <a:gd name="connsiteX4-777" fmla="*/ 1707692 w 2449010"/>
              <a:gd name="connsiteY4-778" fmla="*/ 3251564 h 3258388"/>
              <a:gd name="connsiteX5-779" fmla="*/ 2144420 w 2449010"/>
              <a:gd name="connsiteY5-780" fmla="*/ 1750310 h 3258388"/>
              <a:gd name="connsiteX6-781" fmla="*/ 1926056 w 2449010"/>
              <a:gd name="connsiteY6-782" fmla="*/ 17045 h 3258388"/>
              <a:gd name="connsiteX7-783" fmla="*/ 1175429 w 2449010"/>
              <a:gd name="connsiteY7-784" fmla="*/ 153522 h 3258388"/>
              <a:gd name="connsiteX8-785" fmla="*/ 411154 w 2449010"/>
              <a:gd name="connsiteY8-786" fmla="*/ 23869 h 3258388"/>
              <a:gd name="connsiteX0-787" fmla="*/ 411154 w 2433593"/>
              <a:gd name="connsiteY0-788" fmla="*/ 23869 h 3258388"/>
              <a:gd name="connsiteX1-789" fmla="*/ 322444 w 2433593"/>
              <a:gd name="connsiteY1-790" fmla="*/ 1798077 h 3258388"/>
              <a:gd name="connsiteX2-791" fmla="*/ 704581 w 2433593"/>
              <a:gd name="connsiteY2-792" fmla="*/ 3258388 h 3258388"/>
              <a:gd name="connsiteX3-793" fmla="*/ 1216372 w 2433593"/>
              <a:gd name="connsiteY3-794" fmla="*/ 1948202 h 3258388"/>
              <a:gd name="connsiteX4-795" fmla="*/ 1707692 w 2433593"/>
              <a:gd name="connsiteY4-796" fmla="*/ 3251564 h 3258388"/>
              <a:gd name="connsiteX5-797" fmla="*/ 2144420 w 2433593"/>
              <a:gd name="connsiteY5-798" fmla="*/ 1750310 h 3258388"/>
              <a:gd name="connsiteX6-799" fmla="*/ 1926056 w 2433593"/>
              <a:gd name="connsiteY6-800" fmla="*/ 17045 h 3258388"/>
              <a:gd name="connsiteX7-801" fmla="*/ 1175429 w 2433593"/>
              <a:gd name="connsiteY7-802" fmla="*/ 153522 h 3258388"/>
              <a:gd name="connsiteX8-803" fmla="*/ 411154 w 2433593"/>
              <a:gd name="connsiteY8-804" fmla="*/ 23869 h 3258388"/>
              <a:gd name="connsiteX0-805" fmla="*/ 411154 w 2433593"/>
              <a:gd name="connsiteY0-806" fmla="*/ 23869 h 3258388"/>
              <a:gd name="connsiteX1-807" fmla="*/ 322444 w 2433593"/>
              <a:gd name="connsiteY1-808" fmla="*/ 1798077 h 3258388"/>
              <a:gd name="connsiteX2-809" fmla="*/ 704581 w 2433593"/>
              <a:gd name="connsiteY2-810" fmla="*/ 3258388 h 3258388"/>
              <a:gd name="connsiteX3-811" fmla="*/ 1216372 w 2433593"/>
              <a:gd name="connsiteY3-812" fmla="*/ 1948202 h 3258388"/>
              <a:gd name="connsiteX4-813" fmla="*/ 1707692 w 2433593"/>
              <a:gd name="connsiteY4-814" fmla="*/ 3251564 h 3258388"/>
              <a:gd name="connsiteX5-815" fmla="*/ 2144420 w 2433593"/>
              <a:gd name="connsiteY5-816" fmla="*/ 1750310 h 3258388"/>
              <a:gd name="connsiteX6-817" fmla="*/ 1926056 w 2433593"/>
              <a:gd name="connsiteY6-818" fmla="*/ 17045 h 3258388"/>
              <a:gd name="connsiteX7-819" fmla="*/ 1175429 w 2433593"/>
              <a:gd name="connsiteY7-820" fmla="*/ 153522 h 3258388"/>
              <a:gd name="connsiteX8-821" fmla="*/ 411154 w 2433593"/>
              <a:gd name="connsiteY8-822" fmla="*/ 23869 h 3258388"/>
              <a:gd name="connsiteX0-823" fmla="*/ 411154 w 2433593"/>
              <a:gd name="connsiteY0-824" fmla="*/ 23869 h 3258388"/>
              <a:gd name="connsiteX1-825" fmla="*/ 322444 w 2433593"/>
              <a:gd name="connsiteY1-826" fmla="*/ 1798077 h 3258388"/>
              <a:gd name="connsiteX2-827" fmla="*/ 704581 w 2433593"/>
              <a:gd name="connsiteY2-828" fmla="*/ 3258388 h 3258388"/>
              <a:gd name="connsiteX3-829" fmla="*/ 1216372 w 2433593"/>
              <a:gd name="connsiteY3-830" fmla="*/ 1948202 h 3258388"/>
              <a:gd name="connsiteX4-831" fmla="*/ 1707692 w 2433593"/>
              <a:gd name="connsiteY4-832" fmla="*/ 3251564 h 3258388"/>
              <a:gd name="connsiteX5-833" fmla="*/ 2144420 w 2433593"/>
              <a:gd name="connsiteY5-834" fmla="*/ 1750310 h 3258388"/>
              <a:gd name="connsiteX6-835" fmla="*/ 1926056 w 2433593"/>
              <a:gd name="connsiteY6-836" fmla="*/ 17045 h 3258388"/>
              <a:gd name="connsiteX7-837" fmla="*/ 1175429 w 2433593"/>
              <a:gd name="connsiteY7-838" fmla="*/ 153522 h 3258388"/>
              <a:gd name="connsiteX8-839" fmla="*/ 411154 w 2433593"/>
              <a:gd name="connsiteY8-840" fmla="*/ 23869 h 3258388"/>
              <a:gd name="connsiteX0-841" fmla="*/ 411154 w 2433593"/>
              <a:gd name="connsiteY0-842" fmla="*/ 23869 h 3258388"/>
              <a:gd name="connsiteX1-843" fmla="*/ 322444 w 2433593"/>
              <a:gd name="connsiteY1-844" fmla="*/ 1798077 h 3258388"/>
              <a:gd name="connsiteX2-845" fmla="*/ 704581 w 2433593"/>
              <a:gd name="connsiteY2-846" fmla="*/ 3258388 h 3258388"/>
              <a:gd name="connsiteX3-847" fmla="*/ 1216372 w 2433593"/>
              <a:gd name="connsiteY3-848" fmla="*/ 1948202 h 3258388"/>
              <a:gd name="connsiteX4-849" fmla="*/ 1707692 w 2433593"/>
              <a:gd name="connsiteY4-850" fmla="*/ 3251564 h 3258388"/>
              <a:gd name="connsiteX5-851" fmla="*/ 2144420 w 2433593"/>
              <a:gd name="connsiteY5-852" fmla="*/ 1750310 h 3258388"/>
              <a:gd name="connsiteX6-853" fmla="*/ 1926056 w 2433593"/>
              <a:gd name="connsiteY6-854" fmla="*/ 17045 h 3258388"/>
              <a:gd name="connsiteX7-855" fmla="*/ 1175429 w 2433593"/>
              <a:gd name="connsiteY7-856" fmla="*/ 153522 h 3258388"/>
              <a:gd name="connsiteX8-857" fmla="*/ 411154 w 2433593"/>
              <a:gd name="connsiteY8-858" fmla="*/ 23869 h 325838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2433593" h="3258388">
                <a:moveTo>
                  <a:pt x="411154" y="23869"/>
                </a:moveTo>
                <a:cubicBezTo>
                  <a:pt x="-257586" y="355964"/>
                  <a:pt x="22194" y="1036078"/>
                  <a:pt x="322444" y="1798077"/>
                </a:cubicBezTo>
                <a:cubicBezTo>
                  <a:pt x="338366" y="2660163"/>
                  <a:pt x="545357" y="3249289"/>
                  <a:pt x="704581" y="3258388"/>
                </a:cubicBezTo>
                <a:cubicBezTo>
                  <a:pt x="1018479" y="3247015"/>
                  <a:pt x="779644" y="1925457"/>
                  <a:pt x="1216372" y="1948202"/>
                </a:cubicBezTo>
                <a:cubicBezTo>
                  <a:pt x="1580313" y="1945929"/>
                  <a:pt x="1473406" y="3281133"/>
                  <a:pt x="1707692" y="3251564"/>
                </a:cubicBezTo>
                <a:cubicBezTo>
                  <a:pt x="2048886" y="3121910"/>
                  <a:pt x="2001118" y="2180214"/>
                  <a:pt x="2144420" y="1750310"/>
                </a:cubicBezTo>
                <a:cubicBezTo>
                  <a:pt x="2451495" y="1080432"/>
                  <a:pt x="2681232" y="64812"/>
                  <a:pt x="1926056" y="17045"/>
                </a:cubicBezTo>
                <a:lnTo>
                  <a:pt x="1175429" y="153522"/>
                </a:lnTo>
                <a:cubicBezTo>
                  <a:pt x="920671" y="110304"/>
                  <a:pt x="679560" y="-62566"/>
                  <a:pt x="411154" y="23869"/>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nvGrpSpPr>
          <p:cNvPr id="64" name="Group 102"/>
          <p:cNvGrpSpPr>
            <a:grpSpLocks noChangeAspect="1"/>
          </p:cNvGrpSpPr>
          <p:nvPr/>
        </p:nvGrpSpPr>
        <p:grpSpPr>
          <a:xfrm>
            <a:off x="8706360" y="2430025"/>
            <a:ext cx="325692" cy="529743"/>
            <a:chOff x="2071598" y="2060848"/>
            <a:chExt cx="1917605" cy="3137144"/>
          </a:xfrm>
          <a:solidFill>
            <a:schemeClr val="accent4"/>
          </a:solidFill>
        </p:grpSpPr>
        <p:sp>
          <p:nvSpPr>
            <p:cNvPr id="65" name="Freeform 103"/>
            <p:cNvSpPr/>
            <p:nvPr/>
          </p:nvSpPr>
          <p:spPr>
            <a:xfrm>
              <a:off x="2483768" y="2060848"/>
              <a:ext cx="1505435" cy="1015754"/>
            </a:xfrm>
            <a:custGeom>
              <a:avLst/>
              <a:gdLst>
                <a:gd name="connsiteX0" fmla="*/ 812042 w 1535373"/>
                <a:gd name="connsiteY0" fmla="*/ 211541 h 921224"/>
                <a:gd name="connsiteX1" fmla="*/ 184245 w 1535373"/>
                <a:gd name="connsiteY1" fmla="*/ 0 h 921224"/>
                <a:gd name="connsiteX2" fmla="*/ 143301 w 1535373"/>
                <a:gd name="connsiteY2" fmla="*/ 293427 h 921224"/>
                <a:gd name="connsiteX3" fmla="*/ 0 w 1535373"/>
                <a:gd name="connsiteY3" fmla="*/ 477672 h 921224"/>
                <a:gd name="connsiteX4" fmla="*/ 600501 w 1535373"/>
                <a:gd name="connsiteY4" fmla="*/ 764275 h 921224"/>
                <a:gd name="connsiteX5" fmla="*/ 709684 w 1535373"/>
                <a:gd name="connsiteY5" fmla="*/ 655093 h 921224"/>
                <a:gd name="connsiteX6" fmla="*/ 887104 w 1535373"/>
                <a:gd name="connsiteY6" fmla="*/ 702860 h 921224"/>
                <a:gd name="connsiteX7" fmla="*/ 1201003 w 1535373"/>
                <a:gd name="connsiteY7" fmla="*/ 921224 h 921224"/>
                <a:gd name="connsiteX8" fmla="*/ 1535373 w 1535373"/>
                <a:gd name="connsiteY8" fmla="*/ 825690 h 921224"/>
                <a:gd name="connsiteX9" fmla="*/ 1201003 w 1535373"/>
                <a:gd name="connsiteY9" fmla="*/ 689212 h 921224"/>
                <a:gd name="connsiteX10" fmla="*/ 1262418 w 1535373"/>
                <a:gd name="connsiteY10" fmla="*/ 457200 h 921224"/>
                <a:gd name="connsiteX11" fmla="*/ 996287 w 1535373"/>
                <a:gd name="connsiteY11" fmla="*/ 348018 h 921224"/>
                <a:gd name="connsiteX12" fmla="*/ 921224 w 1535373"/>
                <a:gd name="connsiteY12" fmla="*/ 457200 h 921224"/>
                <a:gd name="connsiteX13" fmla="*/ 777922 w 1535373"/>
                <a:gd name="connsiteY13" fmla="*/ 395785 h 921224"/>
                <a:gd name="connsiteX14" fmla="*/ 812042 w 1535373"/>
                <a:gd name="connsiteY14" fmla="*/ 211541 h 921224"/>
                <a:gd name="connsiteX0-1" fmla="*/ 812042 w 1535373"/>
                <a:gd name="connsiteY0-2" fmla="*/ 191663 h 901346"/>
                <a:gd name="connsiteX1-3" fmla="*/ 208099 w 1535373"/>
                <a:gd name="connsiteY1-4" fmla="*/ 0 h 901346"/>
                <a:gd name="connsiteX2-5" fmla="*/ 143301 w 1535373"/>
                <a:gd name="connsiteY2-6" fmla="*/ 273549 h 901346"/>
                <a:gd name="connsiteX3-7" fmla="*/ 0 w 1535373"/>
                <a:gd name="connsiteY3-8" fmla="*/ 457794 h 901346"/>
                <a:gd name="connsiteX4-9" fmla="*/ 600501 w 1535373"/>
                <a:gd name="connsiteY4-10" fmla="*/ 744397 h 901346"/>
                <a:gd name="connsiteX5-11" fmla="*/ 709684 w 1535373"/>
                <a:gd name="connsiteY5-12" fmla="*/ 635215 h 901346"/>
                <a:gd name="connsiteX6-13" fmla="*/ 887104 w 1535373"/>
                <a:gd name="connsiteY6-14" fmla="*/ 682982 h 901346"/>
                <a:gd name="connsiteX7-15" fmla="*/ 1201003 w 1535373"/>
                <a:gd name="connsiteY7-16" fmla="*/ 901346 h 901346"/>
                <a:gd name="connsiteX8-17" fmla="*/ 1535373 w 1535373"/>
                <a:gd name="connsiteY8-18" fmla="*/ 805812 h 901346"/>
                <a:gd name="connsiteX9-19" fmla="*/ 1201003 w 1535373"/>
                <a:gd name="connsiteY9-20" fmla="*/ 669334 h 901346"/>
                <a:gd name="connsiteX10-21" fmla="*/ 1262418 w 1535373"/>
                <a:gd name="connsiteY10-22" fmla="*/ 437322 h 901346"/>
                <a:gd name="connsiteX11-23" fmla="*/ 996287 w 1535373"/>
                <a:gd name="connsiteY11-24" fmla="*/ 328140 h 901346"/>
                <a:gd name="connsiteX12-25" fmla="*/ 921224 w 1535373"/>
                <a:gd name="connsiteY12-26" fmla="*/ 437322 h 901346"/>
                <a:gd name="connsiteX13-27" fmla="*/ 777922 w 1535373"/>
                <a:gd name="connsiteY13-28" fmla="*/ 375907 h 901346"/>
                <a:gd name="connsiteX14-29" fmla="*/ 812042 w 1535373"/>
                <a:gd name="connsiteY14-30" fmla="*/ 191663 h 901346"/>
                <a:gd name="connsiteX0-31" fmla="*/ 812042 w 1535373"/>
                <a:gd name="connsiteY0-32" fmla="*/ 204349 h 914032"/>
                <a:gd name="connsiteX1-33" fmla="*/ 208099 w 1535373"/>
                <a:gd name="connsiteY1-34" fmla="*/ 12686 h 914032"/>
                <a:gd name="connsiteX2-35" fmla="*/ 143301 w 1535373"/>
                <a:gd name="connsiteY2-36" fmla="*/ 286235 h 914032"/>
                <a:gd name="connsiteX3-37" fmla="*/ 0 w 1535373"/>
                <a:gd name="connsiteY3-38" fmla="*/ 470480 h 914032"/>
                <a:gd name="connsiteX4-39" fmla="*/ 600501 w 1535373"/>
                <a:gd name="connsiteY4-40" fmla="*/ 757083 h 914032"/>
                <a:gd name="connsiteX5-41" fmla="*/ 709684 w 1535373"/>
                <a:gd name="connsiteY5-42" fmla="*/ 647901 h 914032"/>
                <a:gd name="connsiteX6-43" fmla="*/ 887104 w 1535373"/>
                <a:gd name="connsiteY6-44" fmla="*/ 695668 h 914032"/>
                <a:gd name="connsiteX7-45" fmla="*/ 1201003 w 1535373"/>
                <a:gd name="connsiteY7-46" fmla="*/ 914032 h 914032"/>
                <a:gd name="connsiteX8-47" fmla="*/ 1535373 w 1535373"/>
                <a:gd name="connsiteY8-48" fmla="*/ 818498 h 914032"/>
                <a:gd name="connsiteX9-49" fmla="*/ 1201003 w 1535373"/>
                <a:gd name="connsiteY9-50" fmla="*/ 682020 h 914032"/>
                <a:gd name="connsiteX10-51" fmla="*/ 1262418 w 1535373"/>
                <a:gd name="connsiteY10-52" fmla="*/ 450008 h 914032"/>
                <a:gd name="connsiteX11-53" fmla="*/ 996287 w 1535373"/>
                <a:gd name="connsiteY11-54" fmla="*/ 340826 h 914032"/>
                <a:gd name="connsiteX12-55" fmla="*/ 921224 w 1535373"/>
                <a:gd name="connsiteY12-56" fmla="*/ 450008 h 914032"/>
                <a:gd name="connsiteX13-57" fmla="*/ 777922 w 1535373"/>
                <a:gd name="connsiteY13-58" fmla="*/ 388593 h 914032"/>
                <a:gd name="connsiteX14-59" fmla="*/ 812042 w 1535373"/>
                <a:gd name="connsiteY14-60" fmla="*/ 204349 h 914032"/>
                <a:gd name="connsiteX0-61" fmla="*/ 812042 w 1535373"/>
                <a:gd name="connsiteY0-62" fmla="*/ 204349 h 914032"/>
                <a:gd name="connsiteX1-63" fmla="*/ 208099 w 1535373"/>
                <a:gd name="connsiteY1-64" fmla="*/ 12686 h 914032"/>
                <a:gd name="connsiteX2-65" fmla="*/ 143301 w 1535373"/>
                <a:gd name="connsiteY2-66" fmla="*/ 286235 h 914032"/>
                <a:gd name="connsiteX3-67" fmla="*/ 0 w 1535373"/>
                <a:gd name="connsiteY3-68" fmla="*/ 470480 h 914032"/>
                <a:gd name="connsiteX4-69" fmla="*/ 600501 w 1535373"/>
                <a:gd name="connsiteY4-70" fmla="*/ 757083 h 914032"/>
                <a:gd name="connsiteX5-71" fmla="*/ 709684 w 1535373"/>
                <a:gd name="connsiteY5-72" fmla="*/ 647901 h 914032"/>
                <a:gd name="connsiteX6-73" fmla="*/ 887104 w 1535373"/>
                <a:gd name="connsiteY6-74" fmla="*/ 695668 h 914032"/>
                <a:gd name="connsiteX7-75" fmla="*/ 1201003 w 1535373"/>
                <a:gd name="connsiteY7-76" fmla="*/ 914032 h 914032"/>
                <a:gd name="connsiteX8-77" fmla="*/ 1535373 w 1535373"/>
                <a:gd name="connsiteY8-78" fmla="*/ 818498 h 914032"/>
                <a:gd name="connsiteX9-79" fmla="*/ 1201003 w 1535373"/>
                <a:gd name="connsiteY9-80" fmla="*/ 682020 h 914032"/>
                <a:gd name="connsiteX10-81" fmla="*/ 1262418 w 1535373"/>
                <a:gd name="connsiteY10-82" fmla="*/ 450008 h 914032"/>
                <a:gd name="connsiteX11-83" fmla="*/ 996287 w 1535373"/>
                <a:gd name="connsiteY11-84" fmla="*/ 340826 h 914032"/>
                <a:gd name="connsiteX12-85" fmla="*/ 921224 w 1535373"/>
                <a:gd name="connsiteY12-86" fmla="*/ 450008 h 914032"/>
                <a:gd name="connsiteX13-87" fmla="*/ 777922 w 1535373"/>
                <a:gd name="connsiteY13-88" fmla="*/ 388593 h 914032"/>
                <a:gd name="connsiteX14-89" fmla="*/ 812042 w 1535373"/>
                <a:gd name="connsiteY14-90" fmla="*/ 204349 h 914032"/>
                <a:gd name="connsiteX0-91" fmla="*/ 812042 w 1535373"/>
                <a:gd name="connsiteY0-92" fmla="*/ 204349 h 914032"/>
                <a:gd name="connsiteX1-93" fmla="*/ 208099 w 1535373"/>
                <a:gd name="connsiteY1-94" fmla="*/ 12686 h 914032"/>
                <a:gd name="connsiteX2-95" fmla="*/ 159203 w 1535373"/>
                <a:gd name="connsiteY2-96" fmla="*/ 306113 h 914032"/>
                <a:gd name="connsiteX3-97" fmla="*/ 0 w 1535373"/>
                <a:gd name="connsiteY3-98" fmla="*/ 470480 h 914032"/>
                <a:gd name="connsiteX4-99" fmla="*/ 600501 w 1535373"/>
                <a:gd name="connsiteY4-100" fmla="*/ 757083 h 914032"/>
                <a:gd name="connsiteX5-101" fmla="*/ 709684 w 1535373"/>
                <a:gd name="connsiteY5-102" fmla="*/ 647901 h 914032"/>
                <a:gd name="connsiteX6-103" fmla="*/ 887104 w 1535373"/>
                <a:gd name="connsiteY6-104" fmla="*/ 695668 h 914032"/>
                <a:gd name="connsiteX7-105" fmla="*/ 1201003 w 1535373"/>
                <a:gd name="connsiteY7-106" fmla="*/ 914032 h 914032"/>
                <a:gd name="connsiteX8-107" fmla="*/ 1535373 w 1535373"/>
                <a:gd name="connsiteY8-108" fmla="*/ 818498 h 914032"/>
                <a:gd name="connsiteX9-109" fmla="*/ 1201003 w 1535373"/>
                <a:gd name="connsiteY9-110" fmla="*/ 682020 h 914032"/>
                <a:gd name="connsiteX10-111" fmla="*/ 1262418 w 1535373"/>
                <a:gd name="connsiteY10-112" fmla="*/ 450008 h 914032"/>
                <a:gd name="connsiteX11-113" fmla="*/ 996287 w 1535373"/>
                <a:gd name="connsiteY11-114" fmla="*/ 340826 h 914032"/>
                <a:gd name="connsiteX12-115" fmla="*/ 921224 w 1535373"/>
                <a:gd name="connsiteY12-116" fmla="*/ 450008 h 914032"/>
                <a:gd name="connsiteX13-117" fmla="*/ 777922 w 1535373"/>
                <a:gd name="connsiteY13-118" fmla="*/ 388593 h 914032"/>
                <a:gd name="connsiteX14-119" fmla="*/ 812042 w 1535373"/>
                <a:gd name="connsiteY14-120" fmla="*/ 204349 h 914032"/>
                <a:gd name="connsiteX0-121" fmla="*/ 788188 w 1511519"/>
                <a:gd name="connsiteY0-122" fmla="*/ 204349 h 914032"/>
                <a:gd name="connsiteX1-123" fmla="*/ 184245 w 1511519"/>
                <a:gd name="connsiteY1-124" fmla="*/ 12686 h 914032"/>
                <a:gd name="connsiteX2-125" fmla="*/ 135349 w 1511519"/>
                <a:gd name="connsiteY2-126" fmla="*/ 306113 h 914032"/>
                <a:gd name="connsiteX3-127" fmla="*/ 0 w 1511519"/>
                <a:gd name="connsiteY3-128" fmla="*/ 518188 h 914032"/>
                <a:gd name="connsiteX4-129" fmla="*/ 576647 w 1511519"/>
                <a:gd name="connsiteY4-130" fmla="*/ 757083 h 914032"/>
                <a:gd name="connsiteX5-131" fmla="*/ 685830 w 1511519"/>
                <a:gd name="connsiteY5-132" fmla="*/ 647901 h 914032"/>
                <a:gd name="connsiteX6-133" fmla="*/ 863250 w 1511519"/>
                <a:gd name="connsiteY6-134" fmla="*/ 695668 h 914032"/>
                <a:gd name="connsiteX7-135" fmla="*/ 1177149 w 1511519"/>
                <a:gd name="connsiteY7-136" fmla="*/ 914032 h 914032"/>
                <a:gd name="connsiteX8-137" fmla="*/ 1511519 w 1511519"/>
                <a:gd name="connsiteY8-138" fmla="*/ 818498 h 914032"/>
                <a:gd name="connsiteX9-139" fmla="*/ 1177149 w 1511519"/>
                <a:gd name="connsiteY9-140" fmla="*/ 682020 h 914032"/>
                <a:gd name="connsiteX10-141" fmla="*/ 1238564 w 1511519"/>
                <a:gd name="connsiteY10-142" fmla="*/ 450008 h 914032"/>
                <a:gd name="connsiteX11-143" fmla="*/ 972433 w 1511519"/>
                <a:gd name="connsiteY11-144" fmla="*/ 340826 h 914032"/>
                <a:gd name="connsiteX12-145" fmla="*/ 897370 w 1511519"/>
                <a:gd name="connsiteY12-146" fmla="*/ 450008 h 914032"/>
                <a:gd name="connsiteX13-147" fmla="*/ 754068 w 1511519"/>
                <a:gd name="connsiteY13-148" fmla="*/ 388593 h 914032"/>
                <a:gd name="connsiteX14-149" fmla="*/ 788188 w 1511519"/>
                <a:gd name="connsiteY14-150" fmla="*/ 204349 h 914032"/>
                <a:gd name="connsiteX0-151" fmla="*/ 802902 w 1526233"/>
                <a:gd name="connsiteY0-152" fmla="*/ 204349 h 914032"/>
                <a:gd name="connsiteX1-153" fmla="*/ 198959 w 1526233"/>
                <a:gd name="connsiteY1-154" fmla="*/ 12686 h 914032"/>
                <a:gd name="connsiteX2-155" fmla="*/ 150063 w 1526233"/>
                <a:gd name="connsiteY2-156" fmla="*/ 306113 h 914032"/>
                <a:gd name="connsiteX3-157" fmla="*/ 14714 w 1526233"/>
                <a:gd name="connsiteY3-158" fmla="*/ 518188 h 914032"/>
                <a:gd name="connsiteX4-159" fmla="*/ 591361 w 1526233"/>
                <a:gd name="connsiteY4-160" fmla="*/ 757083 h 914032"/>
                <a:gd name="connsiteX5-161" fmla="*/ 700544 w 1526233"/>
                <a:gd name="connsiteY5-162" fmla="*/ 647901 h 914032"/>
                <a:gd name="connsiteX6-163" fmla="*/ 877964 w 1526233"/>
                <a:gd name="connsiteY6-164" fmla="*/ 695668 h 914032"/>
                <a:gd name="connsiteX7-165" fmla="*/ 1191863 w 1526233"/>
                <a:gd name="connsiteY7-166" fmla="*/ 914032 h 914032"/>
                <a:gd name="connsiteX8-167" fmla="*/ 1526233 w 1526233"/>
                <a:gd name="connsiteY8-168" fmla="*/ 818498 h 914032"/>
                <a:gd name="connsiteX9-169" fmla="*/ 1191863 w 1526233"/>
                <a:gd name="connsiteY9-170" fmla="*/ 682020 h 914032"/>
                <a:gd name="connsiteX10-171" fmla="*/ 1253278 w 1526233"/>
                <a:gd name="connsiteY10-172" fmla="*/ 450008 h 914032"/>
                <a:gd name="connsiteX11-173" fmla="*/ 987147 w 1526233"/>
                <a:gd name="connsiteY11-174" fmla="*/ 340826 h 914032"/>
                <a:gd name="connsiteX12-175" fmla="*/ 912084 w 1526233"/>
                <a:gd name="connsiteY12-176" fmla="*/ 450008 h 914032"/>
                <a:gd name="connsiteX13-177" fmla="*/ 768782 w 1526233"/>
                <a:gd name="connsiteY13-178" fmla="*/ 388593 h 914032"/>
                <a:gd name="connsiteX14-179" fmla="*/ 802902 w 1526233"/>
                <a:gd name="connsiteY14-180" fmla="*/ 204349 h 914032"/>
                <a:gd name="connsiteX0-181" fmla="*/ 802902 w 1526233"/>
                <a:gd name="connsiteY0-182" fmla="*/ 204349 h 914032"/>
                <a:gd name="connsiteX1-183" fmla="*/ 198959 w 1526233"/>
                <a:gd name="connsiteY1-184" fmla="*/ 12686 h 914032"/>
                <a:gd name="connsiteX2-185" fmla="*/ 150063 w 1526233"/>
                <a:gd name="connsiteY2-186" fmla="*/ 306113 h 914032"/>
                <a:gd name="connsiteX3-187" fmla="*/ 14714 w 1526233"/>
                <a:gd name="connsiteY3-188" fmla="*/ 518188 h 914032"/>
                <a:gd name="connsiteX4-189" fmla="*/ 591361 w 1526233"/>
                <a:gd name="connsiteY4-190" fmla="*/ 757083 h 914032"/>
                <a:gd name="connsiteX5-191" fmla="*/ 700544 w 1526233"/>
                <a:gd name="connsiteY5-192" fmla="*/ 647901 h 914032"/>
                <a:gd name="connsiteX6-193" fmla="*/ 877964 w 1526233"/>
                <a:gd name="connsiteY6-194" fmla="*/ 695668 h 914032"/>
                <a:gd name="connsiteX7-195" fmla="*/ 1191863 w 1526233"/>
                <a:gd name="connsiteY7-196" fmla="*/ 914032 h 914032"/>
                <a:gd name="connsiteX8-197" fmla="*/ 1526233 w 1526233"/>
                <a:gd name="connsiteY8-198" fmla="*/ 818498 h 914032"/>
                <a:gd name="connsiteX9-199" fmla="*/ 1191863 w 1526233"/>
                <a:gd name="connsiteY9-200" fmla="*/ 682020 h 914032"/>
                <a:gd name="connsiteX10-201" fmla="*/ 1253278 w 1526233"/>
                <a:gd name="connsiteY10-202" fmla="*/ 450008 h 914032"/>
                <a:gd name="connsiteX11-203" fmla="*/ 987147 w 1526233"/>
                <a:gd name="connsiteY11-204" fmla="*/ 340826 h 914032"/>
                <a:gd name="connsiteX12-205" fmla="*/ 912084 w 1526233"/>
                <a:gd name="connsiteY12-206" fmla="*/ 450008 h 914032"/>
                <a:gd name="connsiteX13-207" fmla="*/ 768782 w 1526233"/>
                <a:gd name="connsiteY13-208" fmla="*/ 388593 h 914032"/>
                <a:gd name="connsiteX14-209" fmla="*/ 802902 w 1526233"/>
                <a:gd name="connsiteY14-210" fmla="*/ 204349 h 914032"/>
                <a:gd name="connsiteX0-211" fmla="*/ 800209 w 1523540"/>
                <a:gd name="connsiteY0-212" fmla="*/ 204349 h 914032"/>
                <a:gd name="connsiteX1-213" fmla="*/ 196266 w 1523540"/>
                <a:gd name="connsiteY1-214" fmla="*/ 12686 h 914032"/>
                <a:gd name="connsiteX2-215" fmla="*/ 147370 w 1523540"/>
                <a:gd name="connsiteY2-216" fmla="*/ 306113 h 914032"/>
                <a:gd name="connsiteX3-217" fmla="*/ 12021 w 1523540"/>
                <a:gd name="connsiteY3-218" fmla="*/ 518188 h 914032"/>
                <a:gd name="connsiteX4-219" fmla="*/ 588668 w 1523540"/>
                <a:gd name="connsiteY4-220" fmla="*/ 757083 h 914032"/>
                <a:gd name="connsiteX5-221" fmla="*/ 697851 w 1523540"/>
                <a:gd name="connsiteY5-222" fmla="*/ 647901 h 914032"/>
                <a:gd name="connsiteX6-223" fmla="*/ 875271 w 1523540"/>
                <a:gd name="connsiteY6-224" fmla="*/ 695668 h 914032"/>
                <a:gd name="connsiteX7-225" fmla="*/ 1189170 w 1523540"/>
                <a:gd name="connsiteY7-226" fmla="*/ 914032 h 914032"/>
                <a:gd name="connsiteX8-227" fmla="*/ 1523540 w 1523540"/>
                <a:gd name="connsiteY8-228" fmla="*/ 818498 h 914032"/>
                <a:gd name="connsiteX9-229" fmla="*/ 1189170 w 1523540"/>
                <a:gd name="connsiteY9-230" fmla="*/ 682020 h 914032"/>
                <a:gd name="connsiteX10-231" fmla="*/ 1250585 w 1523540"/>
                <a:gd name="connsiteY10-232" fmla="*/ 450008 h 914032"/>
                <a:gd name="connsiteX11-233" fmla="*/ 984454 w 1523540"/>
                <a:gd name="connsiteY11-234" fmla="*/ 340826 h 914032"/>
                <a:gd name="connsiteX12-235" fmla="*/ 909391 w 1523540"/>
                <a:gd name="connsiteY12-236" fmla="*/ 450008 h 914032"/>
                <a:gd name="connsiteX13-237" fmla="*/ 766089 w 1523540"/>
                <a:gd name="connsiteY13-238" fmla="*/ 388593 h 914032"/>
                <a:gd name="connsiteX14-239" fmla="*/ 800209 w 1523540"/>
                <a:gd name="connsiteY14-240" fmla="*/ 204349 h 914032"/>
                <a:gd name="connsiteX0-241" fmla="*/ 800209 w 1523540"/>
                <a:gd name="connsiteY0-242" fmla="*/ 204349 h 914032"/>
                <a:gd name="connsiteX1-243" fmla="*/ 196266 w 1523540"/>
                <a:gd name="connsiteY1-244" fmla="*/ 12686 h 914032"/>
                <a:gd name="connsiteX2-245" fmla="*/ 147370 w 1523540"/>
                <a:gd name="connsiteY2-246" fmla="*/ 306113 h 914032"/>
                <a:gd name="connsiteX3-247" fmla="*/ 12021 w 1523540"/>
                <a:gd name="connsiteY3-248" fmla="*/ 518188 h 914032"/>
                <a:gd name="connsiteX4-249" fmla="*/ 652279 w 1523540"/>
                <a:gd name="connsiteY4-250" fmla="*/ 757083 h 914032"/>
                <a:gd name="connsiteX5-251" fmla="*/ 697851 w 1523540"/>
                <a:gd name="connsiteY5-252" fmla="*/ 647901 h 914032"/>
                <a:gd name="connsiteX6-253" fmla="*/ 875271 w 1523540"/>
                <a:gd name="connsiteY6-254" fmla="*/ 695668 h 914032"/>
                <a:gd name="connsiteX7-255" fmla="*/ 1189170 w 1523540"/>
                <a:gd name="connsiteY7-256" fmla="*/ 914032 h 914032"/>
                <a:gd name="connsiteX8-257" fmla="*/ 1523540 w 1523540"/>
                <a:gd name="connsiteY8-258" fmla="*/ 818498 h 914032"/>
                <a:gd name="connsiteX9-259" fmla="*/ 1189170 w 1523540"/>
                <a:gd name="connsiteY9-260" fmla="*/ 682020 h 914032"/>
                <a:gd name="connsiteX10-261" fmla="*/ 1250585 w 1523540"/>
                <a:gd name="connsiteY10-262" fmla="*/ 450008 h 914032"/>
                <a:gd name="connsiteX11-263" fmla="*/ 984454 w 1523540"/>
                <a:gd name="connsiteY11-264" fmla="*/ 340826 h 914032"/>
                <a:gd name="connsiteX12-265" fmla="*/ 909391 w 1523540"/>
                <a:gd name="connsiteY12-266" fmla="*/ 450008 h 914032"/>
                <a:gd name="connsiteX13-267" fmla="*/ 766089 w 1523540"/>
                <a:gd name="connsiteY13-268" fmla="*/ 388593 h 914032"/>
                <a:gd name="connsiteX14-269" fmla="*/ 800209 w 1523540"/>
                <a:gd name="connsiteY14-270" fmla="*/ 204349 h 914032"/>
                <a:gd name="connsiteX0-271" fmla="*/ 800209 w 1523540"/>
                <a:gd name="connsiteY0-272" fmla="*/ 204349 h 914032"/>
                <a:gd name="connsiteX1-273" fmla="*/ 196266 w 1523540"/>
                <a:gd name="connsiteY1-274" fmla="*/ 12686 h 914032"/>
                <a:gd name="connsiteX2-275" fmla="*/ 147370 w 1523540"/>
                <a:gd name="connsiteY2-276" fmla="*/ 306113 h 914032"/>
                <a:gd name="connsiteX3-277" fmla="*/ 12021 w 1523540"/>
                <a:gd name="connsiteY3-278" fmla="*/ 518188 h 914032"/>
                <a:gd name="connsiteX4-279" fmla="*/ 652279 w 1523540"/>
                <a:gd name="connsiteY4-280" fmla="*/ 757083 h 914032"/>
                <a:gd name="connsiteX5-281" fmla="*/ 697851 w 1523540"/>
                <a:gd name="connsiteY5-282" fmla="*/ 647901 h 914032"/>
                <a:gd name="connsiteX6-283" fmla="*/ 875271 w 1523540"/>
                <a:gd name="connsiteY6-284" fmla="*/ 695668 h 914032"/>
                <a:gd name="connsiteX7-285" fmla="*/ 1189170 w 1523540"/>
                <a:gd name="connsiteY7-286" fmla="*/ 914032 h 914032"/>
                <a:gd name="connsiteX8-287" fmla="*/ 1523540 w 1523540"/>
                <a:gd name="connsiteY8-288" fmla="*/ 818498 h 914032"/>
                <a:gd name="connsiteX9-289" fmla="*/ 1189170 w 1523540"/>
                <a:gd name="connsiteY9-290" fmla="*/ 682020 h 914032"/>
                <a:gd name="connsiteX10-291" fmla="*/ 1250585 w 1523540"/>
                <a:gd name="connsiteY10-292" fmla="*/ 450008 h 914032"/>
                <a:gd name="connsiteX11-293" fmla="*/ 984454 w 1523540"/>
                <a:gd name="connsiteY11-294" fmla="*/ 340826 h 914032"/>
                <a:gd name="connsiteX12-295" fmla="*/ 909391 w 1523540"/>
                <a:gd name="connsiteY12-296" fmla="*/ 450008 h 914032"/>
                <a:gd name="connsiteX13-297" fmla="*/ 766089 w 1523540"/>
                <a:gd name="connsiteY13-298" fmla="*/ 388593 h 914032"/>
                <a:gd name="connsiteX14-299" fmla="*/ 800209 w 1523540"/>
                <a:gd name="connsiteY14-300" fmla="*/ 204349 h 914032"/>
                <a:gd name="connsiteX0-301" fmla="*/ 800209 w 1523540"/>
                <a:gd name="connsiteY0-302" fmla="*/ 204349 h 914032"/>
                <a:gd name="connsiteX1-303" fmla="*/ 196266 w 1523540"/>
                <a:gd name="connsiteY1-304" fmla="*/ 12686 h 914032"/>
                <a:gd name="connsiteX2-305" fmla="*/ 147370 w 1523540"/>
                <a:gd name="connsiteY2-306" fmla="*/ 306113 h 914032"/>
                <a:gd name="connsiteX3-307" fmla="*/ 12021 w 1523540"/>
                <a:gd name="connsiteY3-308" fmla="*/ 518188 h 914032"/>
                <a:gd name="connsiteX4-309" fmla="*/ 652279 w 1523540"/>
                <a:gd name="connsiteY4-310" fmla="*/ 757083 h 914032"/>
                <a:gd name="connsiteX5-311" fmla="*/ 697851 w 1523540"/>
                <a:gd name="connsiteY5-312" fmla="*/ 647901 h 914032"/>
                <a:gd name="connsiteX6-313" fmla="*/ 875271 w 1523540"/>
                <a:gd name="connsiteY6-314" fmla="*/ 695668 h 914032"/>
                <a:gd name="connsiteX7-315" fmla="*/ 1189170 w 1523540"/>
                <a:gd name="connsiteY7-316" fmla="*/ 914032 h 914032"/>
                <a:gd name="connsiteX8-317" fmla="*/ 1523540 w 1523540"/>
                <a:gd name="connsiteY8-318" fmla="*/ 818498 h 914032"/>
                <a:gd name="connsiteX9-319" fmla="*/ 1189170 w 1523540"/>
                <a:gd name="connsiteY9-320" fmla="*/ 682020 h 914032"/>
                <a:gd name="connsiteX10-321" fmla="*/ 1250585 w 1523540"/>
                <a:gd name="connsiteY10-322" fmla="*/ 450008 h 914032"/>
                <a:gd name="connsiteX11-323" fmla="*/ 984454 w 1523540"/>
                <a:gd name="connsiteY11-324" fmla="*/ 340826 h 914032"/>
                <a:gd name="connsiteX12-325" fmla="*/ 909391 w 1523540"/>
                <a:gd name="connsiteY12-326" fmla="*/ 450008 h 914032"/>
                <a:gd name="connsiteX13-327" fmla="*/ 766089 w 1523540"/>
                <a:gd name="connsiteY13-328" fmla="*/ 388593 h 914032"/>
                <a:gd name="connsiteX14-329" fmla="*/ 800209 w 1523540"/>
                <a:gd name="connsiteY14-330" fmla="*/ 204349 h 914032"/>
                <a:gd name="connsiteX0-331" fmla="*/ 800209 w 1523540"/>
                <a:gd name="connsiteY0-332" fmla="*/ 204349 h 914032"/>
                <a:gd name="connsiteX1-333" fmla="*/ 196266 w 1523540"/>
                <a:gd name="connsiteY1-334" fmla="*/ 12686 h 914032"/>
                <a:gd name="connsiteX2-335" fmla="*/ 147370 w 1523540"/>
                <a:gd name="connsiteY2-336" fmla="*/ 306113 h 914032"/>
                <a:gd name="connsiteX3-337" fmla="*/ 12021 w 1523540"/>
                <a:gd name="connsiteY3-338" fmla="*/ 518188 h 914032"/>
                <a:gd name="connsiteX4-339" fmla="*/ 636377 w 1523540"/>
                <a:gd name="connsiteY4-340" fmla="*/ 741181 h 914032"/>
                <a:gd name="connsiteX5-341" fmla="*/ 697851 w 1523540"/>
                <a:gd name="connsiteY5-342" fmla="*/ 647901 h 914032"/>
                <a:gd name="connsiteX6-343" fmla="*/ 875271 w 1523540"/>
                <a:gd name="connsiteY6-344" fmla="*/ 695668 h 914032"/>
                <a:gd name="connsiteX7-345" fmla="*/ 1189170 w 1523540"/>
                <a:gd name="connsiteY7-346" fmla="*/ 914032 h 914032"/>
                <a:gd name="connsiteX8-347" fmla="*/ 1523540 w 1523540"/>
                <a:gd name="connsiteY8-348" fmla="*/ 818498 h 914032"/>
                <a:gd name="connsiteX9-349" fmla="*/ 1189170 w 1523540"/>
                <a:gd name="connsiteY9-350" fmla="*/ 682020 h 914032"/>
                <a:gd name="connsiteX10-351" fmla="*/ 1250585 w 1523540"/>
                <a:gd name="connsiteY10-352" fmla="*/ 450008 h 914032"/>
                <a:gd name="connsiteX11-353" fmla="*/ 984454 w 1523540"/>
                <a:gd name="connsiteY11-354" fmla="*/ 340826 h 914032"/>
                <a:gd name="connsiteX12-355" fmla="*/ 909391 w 1523540"/>
                <a:gd name="connsiteY12-356" fmla="*/ 450008 h 914032"/>
                <a:gd name="connsiteX13-357" fmla="*/ 766089 w 1523540"/>
                <a:gd name="connsiteY13-358" fmla="*/ 388593 h 914032"/>
                <a:gd name="connsiteX14-359" fmla="*/ 800209 w 1523540"/>
                <a:gd name="connsiteY14-360" fmla="*/ 204349 h 914032"/>
                <a:gd name="connsiteX0-361" fmla="*/ 800209 w 1523540"/>
                <a:gd name="connsiteY0-362" fmla="*/ 204349 h 914032"/>
                <a:gd name="connsiteX1-363" fmla="*/ 196266 w 1523540"/>
                <a:gd name="connsiteY1-364" fmla="*/ 12686 h 914032"/>
                <a:gd name="connsiteX2-365" fmla="*/ 147370 w 1523540"/>
                <a:gd name="connsiteY2-366" fmla="*/ 306113 h 914032"/>
                <a:gd name="connsiteX3-367" fmla="*/ 12021 w 1523540"/>
                <a:gd name="connsiteY3-368" fmla="*/ 518188 h 914032"/>
                <a:gd name="connsiteX4-369" fmla="*/ 636377 w 1523540"/>
                <a:gd name="connsiteY4-370" fmla="*/ 741181 h 914032"/>
                <a:gd name="connsiteX5-371" fmla="*/ 697851 w 1523540"/>
                <a:gd name="connsiteY5-372" fmla="*/ 647901 h 914032"/>
                <a:gd name="connsiteX6-373" fmla="*/ 875271 w 1523540"/>
                <a:gd name="connsiteY6-374" fmla="*/ 695668 h 914032"/>
                <a:gd name="connsiteX7-375" fmla="*/ 1189170 w 1523540"/>
                <a:gd name="connsiteY7-376" fmla="*/ 914032 h 914032"/>
                <a:gd name="connsiteX8-377" fmla="*/ 1523540 w 1523540"/>
                <a:gd name="connsiteY8-378" fmla="*/ 818498 h 914032"/>
                <a:gd name="connsiteX9-379" fmla="*/ 1189170 w 1523540"/>
                <a:gd name="connsiteY9-380" fmla="*/ 682020 h 914032"/>
                <a:gd name="connsiteX10-381" fmla="*/ 1250585 w 1523540"/>
                <a:gd name="connsiteY10-382" fmla="*/ 450008 h 914032"/>
                <a:gd name="connsiteX11-383" fmla="*/ 984454 w 1523540"/>
                <a:gd name="connsiteY11-384" fmla="*/ 340826 h 914032"/>
                <a:gd name="connsiteX12-385" fmla="*/ 909391 w 1523540"/>
                <a:gd name="connsiteY12-386" fmla="*/ 450008 h 914032"/>
                <a:gd name="connsiteX13-387" fmla="*/ 766089 w 1523540"/>
                <a:gd name="connsiteY13-388" fmla="*/ 388593 h 914032"/>
                <a:gd name="connsiteX14-389" fmla="*/ 800209 w 1523540"/>
                <a:gd name="connsiteY14-390" fmla="*/ 204349 h 914032"/>
                <a:gd name="connsiteX0-391" fmla="*/ 800209 w 1523540"/>
                <a:gd name="connsiteY0-392" fmla="*/ 204349 h 914032"/>
                <a:gd name="connsiteX1-393" fmla="*/ 196266 w 1523540"/>
                <a:gd name="connsiteY1-394" fmla="*/ 12686 h 914032"/>
                <a:gd name="connsiteX2-395" fmla="*/ 147370 w 1523540"/>
                <a:gd name="connsiteY2-396" fmla="*/ 306113 h 914032"/>
                <a:gd name="connsiteX3-397" fmla="*/ 12021 w 1523540"/>
                <a:gd name="connsiteY3-398" fmla="*/ 518188 h 914032"/>
                <a:gd name="connsiteX4-399" fmla="*/ 636377 w 1523540"/>
                <a:gd name="connsiteY4-400" fmla="*/ 741181 h 914032"/>
                <a:gd name="connsiteX5-401" fmla="*/ 697851 w 1523540"/>
                <a:gd name="connsiteY5-402" fmla="*/ 647901 h 914032"/>
                <a:gd name="connsiteX6-403" fmla="*/ 875271 w 1523540"/>
                <a:gd name="connsiteY6-404" fmla="*/ 695668 h 914032"/>
                <a:gd name="connsiteX7-405" fmla="*/ 1189170 w 1523540"/>
                <a:gd name="connsiteY7-406" fmla="*/ 914032 h 914032"/>
                <a:gd name="connsiteX8-407" fmla="*/ 1523540 w 1523540"/>
                <a:gd name="connsiteY8-408" fmla="*/ 818498 h 914032"/>
                <a:gd name="connsiteX9-409" fmla="*/ 1189170 w 1523540"/>
                <a:gd name="connsiteY9-410" fmla="*/ 682020 h 914032"/>
                <a:gd name="connsiteX10-411" fmla="*/ 1250585 w 1523540"/>
                <a:gd name="connsiteY10-412" fmla="*/ 450008 h 914032"/>
                <a:gd name="connsiteX11-413" fmla="*/ 984454 w 1523540"/>
                <a:gd name="connsiteY11-414" fmla="*/ 340826 h 914032"/>
                <a:gd name="connsiteX12-415" fmla="*/ 909391 w 1523540"/>
                <a:gd name="connsiteY12-416" fmla="*/ 450008 h 914032"/>
                <a:gd name="connsiteX13-417" fmla="*/ 766089 w 1523540"/>
                <a:gd name="connsiteY13-418" fmla="*/ 388593 h 914032"/>
                <a:gd name="connsiteX14-419" fmla="*/ 800209 w 1523540"/>
                <a:gd name="connsiteY14-420" fmla="*/ 204349 h 914032"/>
                <a:gd name="connsiteX0-421" fmla="*/ 800209 w 1523540"/>
                <a:gd name="connsiteY0-422" fmla="*/ 204349 h 914032"/>
                <a:gd name="connsiteX1-423" fmla="*/ 196266 w 1523540"/>
                <a:gd name="connsiteY1-424" fmla="*/ 12686 h 914032"/>
                <a:gd name="connsiteX2-425" fmla="*/ 147370 w 1523540"/>
                <a:gd name="connsiteY2-426" fmla="*/ 306113 h 914032"/>
                <a:gd name="connsiteX3-427" fmla="*/ 12021 w 1523540"/>
                <a:gd name="connsiteY3-428" fmla="*/ 518188 h 914032"/>
                <a:gd name="connsiteX4-429" fmla="*/ 636377 w 1523540"/>
                <a:gd name="connsiteY4-430" fmla="*/ 741181 h 914032"/>
                <a:gd name="connsiteX5-431" fmla="*/ 697851 w 1523540"/>
                <a:gd name="connsiteY5-432" fmla="*/ 647901 h 914032"/>
                <a:gd name="connsiteX6-433" fmla="*/ 875271 w 1523540"/>
                <a:gd name="connsiteY6-434" fmla="*/ 695668 h 914032"/>
                <a:gd name="connsiteX7-435" fmla="*/ 1189170 w 1523540"/>
                <a:gd name="connsiteY7-436" fmla="*/ 914032 h 914032"/>
                <a:gd name="connsiteX8-437" fmla="*/ 1523540 w 1523540"/>
                <a:gd name="connsiteY8-438" fmla="*/ 818498 h 914032"/>
                <a:gd name="connsiteX9-439" fmla="*/ 1189170 w 1523540"/>
                <a:gd name="connsiteY9-440" fmla="*/ 682020 h 914032"/>
                <a:gd name="connsiteX10-441" fmla="*/ 1250585 w 1523540"/>
                <a:gd name="connsiteY10-442" fmla="*/ 450008 h 914032"/>
                <a:gd name="connsiteX11-443" fmla="*/ 984454 w 1523540"/>
                <a:gd name="connsiteY11-444" fmla="*/ 340826 h 914032"/>
                <a:gd name="connsiteX12-445" fmla="*/ 909391 w 1523540"/>
                <a:gd name="connsiteY12-446" fmla="*/ 450008 h 914032"/>
                <a:gd name="connsiteX13-447" fmla="*/ 766089 w 1523540"/>
                <a:gd name="connsiteY13-448" fmla="*/ 388593 h 914032"/>
                <a:gd name="connsiteX14-449" fmla="*/ 800209 w 1523540"/>
                <a:gd name="connsiteY14-450" fmla="*/ 204349 h 914032"/>
                <a:gd name="connsiteX0-451" fmla="*/ 800209 w 1523540"/>
                <a:gd name="connsiteY0-452" fmla="*/ 204349 h 914032"/>
                <a:gd name="connsiteX1-453" fmla="*/ 196266 w 1523540"/>
                <a:gd name="connsiteY1-454" fmla="*/ 12686 h 914032"/>
                <a:gd name="connsiteX2-455" fmla="*/ 147370 w 1523540"/>
                <a:gd name="connsiteY2-456" fmla="*/ 306113 h 914032"/>
                <a:gd name="connsiteX3-457" fmla="*/ 12021 w 1523540"/>
                <a:gd name="connsiteY3-458" fmla="*/ 518188 h 914032"/>
                <a:gd name="connsiteX4-459" fmla="*/ 636377 w 1523540"/>
                <a:gd name="connsiteY4-460" fmla="*/ 741181 h 914032"/>
                <a:gd name="connsiteX5-461" fmla="*/ 697851 w 1523540"/>
                <a:gd name="connsiteY5-462" fmla="*/ 647901 h 914032"/>
                <a:gd name="connsiteX6-463" fmla="*/ 875271 w 1523540"/>
                <a:gd name="connsiteY6-464" fmla="*/ 695668 h 914032"/>
                <a:gd name="connsiteX7-465" fmla="*/ 1189170 w 1523540"/>
                <a:gd name="connsiteY7-466" fmla="*/ 914032 h 914032"/>
                <a:gd name="connsiteX8-467" fmla="*/ 1523540 w 1523540"/>
                <a:gd name="connsiteY8-468" fmla="*/ 818498 h 914032"/>
                <a:gd name="connsiteX9-469" fmla="*/ 1189170 w 1523540"/>
                <a:gd name="connsiteY9-470" fmla="*/ 682020 h 914032"/>
                <a:gd name="connsiteX10-471" fmla="*/ 1250585 w 1523540"/>
                <a:gd name="connsiteY10-472" fmla="*/ 450008 h 914032"/>
                <a:gd name="connsiteX11-473" fmla="*/ 984454 w 1523540"/>
                <a:gd name="connsiteY11-474" fmla="*/ 340826 h 914032"/>
                <a:gd name="connsiteX12-475" fmla="*/ 909391 w 1523540"/>
                <a:gd name="connsiteY12-476" fmla="*/ 450008 h 914032"/>
                <a:gd name="connsiteX13-477" fmla="*/ 766089 w 1523540"/>
                <a:gd name="connsiteY13-478" fmla="*/ 388593 h 914032"/>
                <a:gd name="connsiteX14-479" fmla="*/ 800209 w 1523540"/>
                <a:gd name="connsiteY14-480" fmla="*/ 204349 h 914032"/>
                <a:gd name="connsiteX0-481" fmla="*/ 800209 w 1523540"/>
                <a:gd name="connsiteY0-482" fmla="*/ 204349 h 914032"/>
                <a:gd name="connsiteX1-483" fmla="*/ 196266 w 1523540"/>
                <a:gd name="connsiteY1-484" fmla="*/ 12686 h 914032"/>
                <a:gd name="connsiteX2-485" fmla="*/ 147370 w 1523540"/>
                <a:gd name="connsiteY2-486" fmla="*/ 306113 h 914032"/>
                <a:gd name="connsiteX3-487" fmla="*/ 12021 w 1523540"/>
                <a:gd name="connsiteY3-488" fmla="*/ 518188 h 914032"/>
                <a:gd name="connsiteX4-489" fmla="*/ 636377 w 1523540"/>
                <a:gd name="connsiteY4-490" fmla="*/ 741181 h 914032"/>
                <a:gd name="connsiteX5-491" fmla="*/ 697851 w 1523540"/>
                <a:gd name="connsiteY5-492" fmla="*/ 647901 h 914032"/>
                <a:gd name="connsiteX6-493" fmla="*/ 875271 w 1523540"/>
                <a:gd name="connsiteY6-494" fmla="*/ 695668 h 914032"/>
                <a:gd name="connsiteX7-495" fmla="*/ 1189170 w 1523540"/>
                <a:gd name="connsiteY7-496" fmla="*/ 914032 h 914032"/>
                <a:gd name="connsiteX8-497" fmla="*/ 1523540 w 1523540"/>
                <a:gd name="connsiteY8-498" fmla="*/ 818498 h 914032"/>
                <a:gd name="connsiteX9-499" fmla="*/ 1189170 w 1523540"/>
                <a:gd name="connsiteY9-500" fmla="*/ 682020 h 914032"/>
                <a:gd name="connsiteX10-501" fmla="*/ 1250585 w 1523540"/>
                <a:gd name="connsiteY10-502" fmla="*/ 450008 h 914032"/>
                <a:gd name="connsiteX11-503" fmla="*/ 984454 w 1523540"/>
                <a:gd name="connsiteY11-504" fmla="*/ 340826 h 914032"/>
                <a:gd name="connsiteX12-505" fmla="*/ 909391 w 1523540"/>
                <a:gd name="connsiteY12-506" fmla="*/ 450008 h 914032"/>
                <a:gd name="connsiteX13-507" fmla="*/ 766089 w 1523540"/>
                <a:gd name="connsiteY13-508" fmla="*/ 388593 h 914032"/>
                <a:gd name="connsiteX14-509" fmla="*/ 800209 w 1523540"/>
                <a:gd name="connsiteY14-510" fmla="*/ 204349 h 914032"/>
                <a:gd name="connsiteX0-511" fmla="*/ 800209 w 1523540"/>
                <a:gd name="connsiteY0-512" fmla="*/ 204349 h 914032"/>
                <a:gd name="connsiteX1-513" fmla="*/ 196266 w 1523540"/>
                <a:gd name="connsiteY1-514" fmla="*/ 12686 h 914032"/>
                <a:gd name="connsiteX2-515" fmla="*/ 147370 w 1523540"/>
                <a:gd name="connsiteY2-516" fmla="*/ 306113 h 914032"/>
                <a:gd name="connsiteX3-517" fmla="*/ 12021 w 1523540"/>
                <a:gd name="connsiteY3-518" fmla="*/ 518188 h 914032"/>
                <a:gd name="connsiteX4-519" fmla="*/ 636377 w 1523540"/>
                <a:gd name="connsiteY4-520" fmla="*/ 741181 h 914032"/>
                <a:gd name="connsiteX5-521" fmla="*/ 705803 w 1523540"/>
                <a:gd name="connsiteY5-522" fmla="*/ 624047 h 914032"/>
                <a:gd name="connsiteX6-523" fmla="*/ 875271 w 1523540"/>
                <a:gd name="connsiteY6-524" fmla="*/ 695668 h 914032"/>
                <a:gd name="connsiteX7-525" fmla="*/ 1189170 w 1523540"/>
                <a:gd name="connsiteY7-526" fmla="*/ 914032 h 914032"/>
                <a:gd name="connsiteX8-527" fmla="*/ 1523540 w 1523540"/>
                <a:gd name="connsiteY8-528" fmla="*/ 818498 h 914032"/>
                <a:gd name="connsiteX9-529" fmla="*/ 1189170 w 1523540"/>
                <a:gd name="connsiteY9-530" fmla="*/ 682020 h 914032"/>
                <a:gd name="connsiteX10-531" fmla="*/ 1250585 w 1523540"/>
                <a:gd name="connsiteY10-532" fmla="*/ 450008 h 914032"/>
                <a:gd name="connsiteX11-533" fmla="*/ 984454 w 1523540"/>
                <a:gd name="connsiteY11-534" fmla="*/ 340826 h 914032"/>
                <a:gd name="connsiteX12-535" fmla="*/ 909391 w 1523540"/>
                <a:gd name="connsiteY12-536" fmla="*/ 450008 h 914032"/>
                <a:gd name="connsiteX13-537" fmla="*/ 766089 w 1523540"/>
                <a:gd name="connsiteY13-538" fmla="*/ 388593 h 914032"/>
                <a:gd name="connsiteX14-539" fmla="*/ 800209 w 1523540"/>
                <a:gd name="connsiteY14-540" fmla="*/ 204349 h 914032"/>
                <a:gd name="connsiteX0-541" fmla="*/ 800209 w 1523540"/>
                <a:gd name="connsiteY0-542" fmla="*/ 204349 h 914032"/>
                <a:gd name="connsiteX1-543" fmla="*/ 196266 w 1523540"/>
                <a:gd name="connsiteY1-544" fmla="*/ 12686 h 914032"/>
                <a:gd name="connsiteX2-545" fmla="*/ 147370 w 1523540"/>
                <a:gd name="connsiteY2-546" fmla="*/ 306113 h 914032"/>
                <a:gd name="connsiteX3-547" fmla="*/ 12021 w 1523540"/>
                <a:gd name="connsiteY3-548" fmla="*/ 518188 h 914032"/>
                <a:gd name="connsiteX4-549" fmla="*/ 636377 w 1523540"/>
                <a:gd name="connsiteY4-550" fmla="*/ 741181 h 914032"/>
                <a:gd name="connsiteX5-551" fmla="*/ 705803 w 1523540"/>
                <a:gd name="connsiteY5-552" fmla="*/ 624047 h 914032"/>
                <a:gd name="connsiteX6-553" fmla="*/ 875271 w 1523540"/>
                <a:gd name="connsiteY6-554" fmla="*/ 695668 h 914032"/>
                <a:gd name="connsiteX7-555" fmla="*/ 1189170 w 1523540"/>
                <a:gd name="connsiteY7-556" fmla="*/ 914032 h 914032"/>
                <a:gd name="connsiteX8-557" fmla="*/ 1523540 w 1523540"/>
                <a:gd name="connsiteY8-558" fmla="*/ 818498 h 914032"/>
                <a:gd name="connsiteX9-559" fmla="*/ 1189170 w 1523540"/>
                <a:gd name="connsiteY9-560" fmla="*/ 682020 h 914032"/>
                <a:gd name="connsiteX10-561" fmla="*/ 1250585 w 1523540"/>
                <a:gd name="connsiteY10-562" fmla="*/ 450008 h 914032"/>
                <a:gd name="connsiteX11-563" fmla="*/ 984454 w 1523540"/>
                <a:gd name="connsiteY11-564" fmla="*/ 340826 h 914032"/>
                <a:gd name="connsiteX12-565" fmla="*/ 909391 w 1523540"/>
                <a:gd name="connsiteY12-566" fmla="*/ 450008 h 914032"/>
                <a:gd name="connsiteX13-567" fmla="*/ 766089 w 1523540"/>
                <a:gd name="connsiteY13-568" fmla="*/ 388593 h 914032"/>
                <a:gd name="connsiteX14-569" fmla="*/ 800209 w 1523540"/>
                <a:gd name="connsiteY14-570" fmla="*/ 204349 h 914032"/>
                <a:gd name="connsiteX0-571" fmla="*/ 800209 w 1523540"/>
                <a:gd name="connsiteY0-572" fmla="*/ 204349 h 914032"/>
                <a:gd name="connsiteX1-573" fmla="*/ 196266 w 1523540"/>
                <a:gd name="connsiteY1-574" fmla="*/ 12686 h 914032"/>
                <a:gd name="connsiteX2-575" fmla="*/ 147370 w 1523540"/>
                <a:gd name="connsiteY2-576" fmla="*/ 306113 h 914032"/>
                <a:gd name="connsiteX3-577" fmla="*/ 12021 w 1523540"/>
                <a:gd name="connsiteY3-578" fmla="*/ 518188 h 914032"/>
                <a:gd name="connsiteX4-579" fmla="*/ 636377 w 1523540"/>
                <a:gd name="connsiteY4-580" fmla="*/ 741181 h 914032"/>
                <a:gd name="connsiteX5-581" fmla="*/ 705803 w 1523540"/>
                <a:gd name="connsiteY5-582" fmla="*/ 624047 h 914032"/>
                <a:gd name="connsiteX6-583" fmla="*/ 859369 w 1523540"/>
                <a:gd name="connsiteY6-584" fmla="*/ 679765 h 914032"/>
                <a:gd name="connsiteX7-585" fmla="*/ 1189170 w 1523540"/>
                <a:gd name="connsiteY7-586" fmla="*/ 914032 h 914032"/>
                <a:gd name="connsiteX8-587" fmla="*/ 1523540 w 1523540"/>
                <a:gd name="connsiteY8-588" fmla="*/ 818498 h 914032"/>
                <a:gd name="connsiteX9-589" fmla="*/ 1189170 w 1523540"/>
                <a:gd name="connsiteY9-590" fmla="*/ 682020 h 914032"/>
                <a:gd name="connsiteX10-591" fmla="*/ 1250585 w 1523540"/>
                <a:gd name="connsiteY10-592" fmla="*/ 450008 h 914032"/>
                <a:gd name="connsiteX11-593" fmla="*/ 984454 w 1523540"/>
                <a:gd name="connsiteY11-594" fmla="*/ 340826 h 914032"/>
                <a:gd name="connsiteX12-595" fmla="*/ 909391 w 1523540"/>
                <a:gd name="connsiteY12-596" fmla="*/ 450008 h 914032"/>
                <a:gd name="connsiteX13-597" fmla="*/ 766089 w 1523540"/>
                <a:gd name="connsiteY13-598" fmla="*/ 388593 h 914032"/>
                <a:gd name="connsiteX14-599" fmla="*/ 800209 w 1523540"/>
                <a:gd name="connsiteY14-600" fmla="*/ 204349 h 914032"/>
                <a:gd name="connsiteX0-601" fmla="*/ 800209 w 1523540"/>
                <a:gd name="connsiteY0-602" fmla="*/ 204349 h 914032"/>
                <a:gd name="connsiteX1-603" fmla="*/ 196266 w 1523540"/>
                <a:gd name="connsiteY1-604" fmla="*/ 12686 h 914032"/>
                <a:gd name="connsiteX2-605" fmla="*/ 147370 w 1523540"/>
                <a:gd name="connsiteY2-606" fmla="*/ 306113 h 914032"/>
                <a:gd name="connsiteX3-607" fmla="*/ 12021 w 1523540"/>
                <a:gd name="connsiteY3-608" fmla="*/ 518188 h 914032"/>
                <a:gd name="connsiteX4-609" fmla="*/ 636377 w 1523540"/>
                <a:gd name="connsiteY4-610" fmla="*/ 741181 h 914032"/>
                <a:gd name="connsiteX5-611" fmla="*/ 705803 w 1523540"/>
                <a:gd name="connsiteY5-612" fmla="*/ 624047 h 914032"/>
                <a:gd name="connsiteX6-613" fmla="*/ 859369 w 1523540"/>
                <a:gd name="connsiteY6-614" fmla="*/ 679765 h 914032"/>
                <a:gd name="connsiteX7-615" fmla="*/ 1189170 w 1523540"/>
                <a:gd name="connsiteY7-616" fmla="*/ 914032 h 914032"/>
                <a:gd name="connsiteX8-617" fmla="*/ 1523540 w 1523540"/>
                <a:gd name="connsiteY8-618" fmla="*/ 818498 h 914032"/>
                <a:gd name="connsiteX9-619" fmla="*/ 1189170 w 1523540"/>
                <a:gd name="connsiteY9-620" fmla="*/ 682020 h 914032"/>
                <a:gd name="connsiteX10-621" fmla="*/ 1250585 w 1523540"/>
                <a:gd name="connsiteY10-622" fmla="*/ 450008 h 914032"/>
                <a:gd name="connsiteX11-623" fmla="*/ 984454 w 1523540"/>
                <a:gd name="connsiteY11-624" fmla="*/ 340826 h 914032"/>
                <a:gd name="connsiteX12-625" fmla="*/ 909391 w 1523540"/>
                <a:gd name="connsiteY12-626" fmla="*/ 450008 h 914032"/>
                <a:gd name="connsiteX13-627" fmla="*/ 766089 w 1523540"/>
                <a:gd name="connsiteY13-628" fmla="*/ 388593 h 914032"/>
                <a:gd name="connsiteX14-629" fmla="*/ 800209 w 1523540"/>
                <a:gd name="connsiteY14-630" fmla="*/ 204349 h 914032"/>
                <a:gd name="connsiteX0-631" fmla="*/ 800209 w 1523540"/>
                <a:gd name="connsiteY0-632" fmla="*/ 204349 h 914032"/>
                <a:gd name="connsiteX1-633" fmla="*/ 196266 w 1523540"/>
                <a:gd name="connsiteY1-634" fmla="*/ 12686 h 914032"/>
                <a:gd name="connsiteX2-635" fmla="*/ 147370 w 1523540"/>
                <a:gd name="connsiteY2-636" fmla="*/ 306113 h 914032"/>
                <a:gd name="connsiteX3-637" fmla="*/ 12021 w 1523540"/>
                <a:gd name="connsiteY3-638" fmla="*/ 518188 h 914032"/>
                <a:gd name="connsiteX4-639" fmla="*/ 636377 w 1523540"/>
                <a:gd name="connsiteY4-640" fmla="*/ 741181 h 914032"/>
                <a:gd name="connsiteX5-641" fmla="*/ 705803 w 1523540"/>
                <a:gd name="connsiteY5-642" fmla="*/ 624047 h 914032"/>
                <a:gd name="connsiteX6-643" fmla="*/ 859369 w 1523540"/>
                <a:gd name="connsiteY6-644" fmla="*/ 679765 h 914032"/>
                <a:gd name="connsiteX7-645" fmla="*/ 1189170 w 1523540"/>
                <a:gd name="connsiteY7-646" fmla="*/ 914032 h 914032"/>
                <a:gd name="connsiteX8-647" fmla="*/ 1523540 w 1523540"/>
                <a:gd name="connsiteY8-648" fmla="*/ 818498 h 914032"/>
                <a:gd name="connsiteX9-649" fmla="*/ 1189170 w 1523540"/>
                <a:gd name="connsiteY9-650" fmla="*/ 682020 h 914032"/>
                <a:gd name="connsiteX10-651" fmla="*/ 1250585 w 1523540"/>
                <a:gd name="connsiteY10-652" fmla="*/ 450008 h 914032"/>
                <a:gd name="connsiteX11-653" fmla="*/ 984454 w 1523540"/>
                <a:gd name="connsiteY11-654" fmla="*/ 340826 h 914032"/>
                <a:gd name="connsiteX12-655" fmla="*/ 909391 w 1523540"/>
                <a:gd name="connsiteY12-656" fmla="*/ 450008 h 914032"/>
                <a:gd name="connsiteX13-657" fmla="*/ 766089 w 1523540"/>
                <a:gd name="connsiteY13-658" fmla="*/ 388593 h 914032"/>
                <a:gd name="connsiteX14-659" fmla="*/ 800209 w 1523540"/>
                <a:gd name="connsiteY14-660" fmla="*/ 204349 h 914032"/>
                <a:gd name="connsiteX0-661" fmla="*/ 800209 w 1523540"/>
                <a:gd name="connsiteY0-662" fmla="*/ 204349 h 982628"/>
                <a:gd name="connsiteX1-663" fmla="*/ 196266 w 1523540"/>
                <a:gd name="connsiteY1-664" fmla="*/ 12686 h 982628"/>
                <a:gd name="connsiteX2-665" fmla="*/ 147370 w 1523540"/>
                <a:gd name="connsiteY2-666" fmla="*/ 306113 h 982628"/>
                <a:gd name="connsiteX3-667" fmla="*/ 12021 w 1523540"/>
                <a:gd name="connsiteY3-668" fmla="*/ 518188 h 982628"/>
                <a:gd name="connsiteX4-669" fmla="*/ 636377 w 1523540"/>
                <a:gd name="connsiteY4-670" fmla="*/ 741181 h 982628"/>
                <a:gd name="connsiteX5-671" fmla="*/ 705803 w 1523540"/>
                <a:gd name="connsiteY5-672" fmla="*/ 624047 h 982628"/>
                <a:gd name="connsiteX6-673" fmla="*/ 859369 w 1523540"/>
                <a:gd name="connsiteY6-674" fmla="*/ 679765 h 982628"/>
                <a:gd name="connsiteX7-675" fmla="*/ 1189170 w 1523540"/>
                <a:gd name="connsiteY7-676" fmla="*/ 914032 h 982628"/>
                <a:gd name="connsiteX8-677" fmla="*/ 1523540 w 1523540"/>
                <a:gd name="connsiteY8-678" fmla="*/ 818498 h 982628"/>
                <a:gd name="connsiteX9-679" fmla="*/ 1189170 w 1523540"/>
                <a:gd name="connsiteY9-680" fmla="*/ 682020 h 982628"/>
                <a:gd name="connsiteX10-681" fmla="*/ 1250585 w 1523540"/>
                <a:gd name="connsiteY10-682" fmla="*/ 450008 h 982628"/>
                <a:gd name="connsiteX11-683" fmla="*/ 984454 w 1523540"/>
                <a:gd name="connsiteY11-684" fmla="*/ 340826 h 982628"/>
                <a:gd name="connsiteX12-685" fmla="*/ 909391 w 1523540"/>
                <a:gd name="connsiteY12-686" fmla="*/ 450008 h 982628"/>
                <a:gd name="connsiteX13-687" fmla="*/ 766089 w 1523540"/>
                <a:gd name="connsiteY13-688" fmla="*/ 388593 h 982628"/>
                <a:gd name="connsiteX14-689" fmla="*/ 800209 w 1523540"/>
                <a:gd name="connsiteY14-690" fmla="*/ 204349 h 982628"/>
                <a:gd name="connsiteX0-691" fmla="*/ 800209 w 1554538"/>
                <a:gd name="connsiteY0-692" fmla="*/ 204349 h 982009"/>
                <a:gd name="connsiteX1-693" fmla="*/ 196266 w 1554538"/>
                <a:gd name="connsiteY1-694" fmla="*/ 12686 h 982009"/>
                <a:gd name="connsiteX2-695" fmla="*/ 147370 w 1554538"/>
                <a:gd name="connsiteY2-696" fmla="*/ 306113 h 982009"/>
                <a:gd name="connsiteX3-697" fmla="*/ 12021 w 1554538"/>
                <a:gd name="connsiteY3-698" fmla="*/ 518188 h 982009"/>
                <a:gd name="connsiteX4-699" fmla="*/ 636377 w 1554538"/>
                <a:gd name="connsiteY4-700" fmla="*/ 741181 h 982009"/>
                <a:gd name="connsiteX5-701" fmla="*/ 705803 w 1554538"/>
                <a:gd name="connsiteY5-702" fmla="*/ 624047 h 982009"/>
                <a:gd name="connsiteX6-703" fmla="*/ 859369 w 1554538"/>
                <a:gd name="connsiteY6-704" fmla="*/ 679765 h 982009"/>
                <a:gd name="connsiteX7-705" fmla="*/ 1189170 w 1554538"/>
                <a:gd name="connsiteY7-706" fmla="*/ 914032 h 982009"/>
                <a:gd name="connsiteX8-707" fmla="*/ 1523540 w 1554538"/>
                <a:gd name="connsiteY8-708" fmla="*/ 818498 h 982009"/>
                <a:gd name="connsiteX9-709" fmla="*/ 1189170 w 1554538"/>
                <a:gd name="connsiteY9-710" fmla="*/ 682020 h 982009"/>
                <a:gd name="connsiteX10-711" fmla="*/ 1250585 w 1554538"/>
                <a:gd name="connsiteY10-712" fmla="*/ 450008 h 982009"/>
                <a:gd name="connsiteX11-713" fmla="*/ 984454 w 1554538"/>
                <a:gd name="connsiteY11-714" fmla="*/ 340826 h 982009"/>
                <a:gd name="connsiteX12-715" fmla="*/ 909391 w 1554538"/>
                <a:gd name="connsiteY12-716" fmla="*/ 450008 h 982009"/>
                <a:gd name="connsiteX13-717" fmla="*/ 766089 w 1554538"/>
                <a:gd name="connsiteY13-718" fmla="*/ 388593 h 982009"/>
                <a:gd name="connsiteX14-719" fmla="*/ 800209 w 1554538"/>
                <a:gd name="connsiteY14-720" fmla="*/ 204349 h 982009"/>
                <a:gd name="connsiteX0-721" fmla="*/ 800209 w 1554538"/>
                <a:gd name="connsiteY0-722" fmla="*/ 204349 h 982009"/>
                <a:gd name="connsiteX1-723" fmla="*/ 196266 w 1554538"/>
                <a:gd name="connsiteY1-724" fmla="*/ 12686 h 982009"/>
                <a:gd name="connsiteX2-725" fmla="*/ 147370 w 1554538"/>
                <a:gd name="connsiteY2-726" fmla="*/ 306113 h 982009"/>
                <a:gd name="connsiteX3-727" fmla="*/ 12021 w 1554538"/>
                <a:gd name="connsiteY3-728" fmla="*/ 518188 h 982009"/>
                <a:gd name="connsiteX4-729" fmla="*/ 636377 w 1554538"/>
                <a:gd name="connsiteY4-730" fmla="*/ 741181 h 982009"/>
                <a:gd name="connsiteX5-731" fmla="*/ 705803 w 1554538"/>
                <a:gd name="connsiteY5-732" fmla="*/ 624047 h 982009"/>
                <a:gd name="connsiteX6-733" fmla="*/ 859369 w 1554538"/>
                <a:gd name="connsiteY6-734" fmla="*/ 679765 h 982009"/>
                <a:gd name="connsiteX7-735" fmla="*/ 1189170 w 1554538"/>
                <a:gd name="connsiteY7-736" fmla="*/ 914032 h 982009"/>
                <a:gd name="connsiteX8-737" fmla="*/ 1523540 w 1554538"/>
                <a:gd name="connsiteY8-738" fmla="*/ 818498 h 982009"/>
                <a:gd name="connsiteX9-739" fmla="*/ 1189170 w 1554538"/>
                <a:gd name="connsiteY9-740" fmla="*/ 682020 h 982009"/>
                <a:gd name="connsiteX10-741" fmla="*/ 1250585 w 1554538"/>
                <a:gd name="connsiteY10-742" fmla="*/ 450008 h 982009"/>
                <a:gd name="connsiteX11-743" fmla="*/ 984454 w 1554538"/>
                <a:gd name="connsiteY11-744" fmla="*/ 340826 h 982009"/>
                <a:gd name="connsiteX12-745" fmla="*/ 909391 w 1554538"/>
                <a:gd name="connsiteY12-746" fmla="*/ 450008 h 982009"/>
                <a:gd name="connsiteX13-747" fmla="*/ 766089 w 1554538"/>
                <a:gd name="connsiteY13-748" fmla="*/ 388593 h 982009"/>
                <a:gd name="connsiteX14-749" fmla="*/ 800209 w 1554538"/>
                <a:gd name="connsiteY14-750" fmla="*/ 204349 h 982009"/>
                <a:gd name="connsiteX0-751" fmla="*/ 800209 w 1554538"/>
                <a:gd name="connsiteY0-752" fmla="*/ 204349 h 982009"/>
                <a:gd name="connsiteX1-753" fmla="*/ 196266 w 1554538"/>
                <a:gd name="connsiteY1-754" fmla="*/ 12686 h 982009"/>
                <a:gd name="connsiteX2-755" fmla="*/ 147370 w 1554538"/>
                <a:gd name="connsiteY2-756" fmla="*/ 306113 h 982009"/>
                <a:gd name="connsiteX3-757" fmla="*/ 12021 w 1554538"/>
                <a:gd name="connsiteY3-758" fmla="*/ 518188 h 982009"/>
                <a:gd name="connsiteX4-759" fmla="*/ 636377 w 1554538"/>
                <a:gd name="connsiteY4-760" fmla="*/ 741181 h 982009"/>
                <a:gd name="connsiteX5-761" fmla="*/ 705803 w 1554538"/>
                <a:gd name="connsiteY5-762" fmla="*/ 624047 h 982009"/>
                <a:gd name="connsiteX6-763" fmla="*/ 859369 w 1554538"/>
                <a:gd name="connsiteY6-764" fmla="*/ 679765 h 982009"/>
                <a:gd name="connsiteX7-765" fmla="*/ 1189170 w 1554538"/>
                <a:gd name="connsiteY7-766" fmla="*/ 914032 h 982009"/>
                <a:gd name="connsiteX8-767" fmla="*/ 1523540 w 1554538"/>
                <a:gd name="connsiteY8-768" fmla="*/ 818498 h 982009"/>
                <a:gd name="connsiteX9-769" fmla="*/ 1173267 w 1554538"/>
                <a:gd name="connsiteY9-770" fmla="*/ 634312 h 982009"/>
                <a:gd name="connsiteX10-771" fmla="*/ 1250585 w 1554538"/>
                <a:gd name="connsiteY10-772" fmla="*/ 450008 h 982009"/>
                <a:gd name="connsiteX11-773" fmla="*/ 984454 w 1554538"/>
                <a:gd name="connsiteY11-774" fmla="*/ 340826 h 982009"/>
                <a:gd name="connsiteX12-775" fmla="*/ 909391 w 1554538"/>
                <a:gd name="connsiteY12-776" fmla="*/ 450008 h 982009"/>
                <a:gd name="connsiteX13-777" fmla="*/ 766089 w 1554538"/>
                <a:gd name="connsiteY13-778" fmla="*/ 388593 h 982009"/>
                <a:gd name="connsiteX14-779" fmla="*/ 800209 w 1554538"/>
                <a:gd name="connsiteY14-780" fmla="*/ 204349 h 982009"/>
                <a:gd name="connsiteX0-781" fmla="*/ 800209 w 1554538"/>
                <a:gd name="connsiteY0-782" fmla="*/ 204349 h 982009"/>
                <a:gd name="connsiteX1-783" fmla="*/ 196266 w 1554538"/>
                <a:gd name="connsiteY1-784" fmla="*/ 12686 h 982009"/>
                <a:gd name="connsiteX2-785" fmla="*/ 147370 w 1554538"/>
                <a:gd name="connsiteY2-786" fmla="*/ 306113 h 982009"/>
                <a:gd name="connsiteX3-787" fmla="*/ 12021 w 1554538"/>
                <a:gd name="connsiteY3-788" fmla="*/ 518188 h 982009"/>
                <a:gd name="connsiteX4-789" fmla="*/ 636377 w 1554538"/>
                <a:gd name="connsiteY4-790" fmla="*/ 741181 h 982009"/>
                <a:gd name="connsiteX5-791" fmla="*/ 705803 w 1554538"/>
                <a:gd name="connsiteY5-792" fmla="*/ 624047 h 982009"/>
                <a:gd name="connsiteX6-793" fmla="*/ 859369 w 1554538"/>
                <a:gd name="connsiteY6-794" fmla="*/ 679765 h 982009"/>
                <a:gd name="connsiteX7-795" fmla="*/ 1189170 w 1554538"/>
                <a:gd name="connsiteY7-796" fmla="*/ 914032 h 982009"/>
                <a:gd name="connsiteX8-797" fmla="*/ 1523540 w 1554538"/>
                <a:gd name="connsiteY8-798" fmla="*/ 818498 h 982009"/>
                <a:gd name="connsiteX9-799" fmla="*/ 1173267 w 1554538"/>
                <a:gd name="connsiteY9-800" fmla="*/ 634312 h 982009"/>
                <a:gd name="connsiteX10-801" fmla="*/ 1250585 w 1554538"/>
                <a:gd name="connsiteY10-802" fmla="*/ 450008 h 982009"/>
                <a:gd name="connsiteX11-803" fmla="*/ 984454 w 1554538"/>
                <a:gd name="connsiteY11-804" fmla="*/ 340826 h 982009"/>
                <a:gd name="connsiteX12-805" fmla="*/ 909391 w 1554538"/>
                <a:gd name="connsiteY12-806" fmla="*/ 450008 h 982009"/>
                <a:gd name="connsiteX13-807" fmla="*/ 766089 w 1554538"/>
                <a:gd name="connsiteY13-808" fmla="*/ 388593 h 982009"/>
                <a:gd name="connsiteX14-809" fmla="*/ 800209 w 1554538"/>
                <a:gd name="connsiteY14-810" fmla="*/ 204349 h 982009"/>
                <a:gd name="connsiteX0-811" fmla="*/ 800209 w 1542543"/>
                <a:gd name="connsiteY0-812" fmla="*/ 204349 h 976908"/>
                <a:gd name="connsiteX1-813" fmla="*/ 196266 w 1542543"/>
                <a:gd name="connsiteY1-814" fmla="*/ 12686 h 976908"/>
                <a:gd name="connsiteX2-815" fmla="*/ 147370 w 1542543"/>
                <a:gd name="connsiteY2-816" fmla="*/ 306113 h 976908"/>
                <a:gd name="connsiteX3-817" fmla="*/ 12021 w 1542543"/>
                <a:gd name="connsiteY3-818" fmla="*/ 518188 h 976908"/>
                <a:gd name="connsiteX4-819" fmla="*/ 636377 w 1542543"/>
                <a:gd name="connsiteY4-820" fmla="*/ 741181 h 976908"/>
                <a:gd name="connsiteX5-821" fmla="*/ 705803 w 1542543"/>
                <a:gd name="connsiteY5-822" fmla="*/ 624047 h 976908"/>
                <a:gd name="connsiteX6-823" fmla="*/ 859369 w 1542543"/>
                <a:gd name="connsiteY6-824" fmla="*/ 679765 h 976908"/>
                <a:gd name="connsiteX7-825" fmla="*/ 1189170 w 1542543"/>
                <a:gd name="connsiteY7-826" fmla="*/ 914032 h 976908"/>
                <a:gd name="connsiteX8-827" fmla="*/ 1507637 w 1542543"/>
                <a:gd name="connsiteY8-828" fmla="*/ 786693 h 976908"/>
                <a:gd name="connsiteX9-829" fmla="*/ 1173267 w 1542543"/>
                <a:gd name="connsiteY9-830" fmla="*/ 634312 h 976908"/>
                <a:gd name="connsiteX10-831" fmla="*/ 1250585 w 1542543"/>
                <a:gd name="connsiteY10-832" fmla="*/ 450008 h 976908"/>
                <a:gd name="connsiteX11-833" fmla="*/ 984454 w 1542543"/>
                <a:gd name="connsiteY11-834" fmla="*/ 340826 h 976908"/>
                <a:gd name="connsiteX12-835" fmla="*/ 909391 w 1542543"/>
                <a:gd name="connsiteY12-836" fmla="*/ 450008 h 976908"/>
                <a:gd name="connsiteX13-837" fmla="*/ 766089 w 1542543"/>
                <a:gd name="connsiteY13-838" fmla="*/ 388593 h 976908"/>
                <a:gd name="connsiteX14-839" fmla="*/ 800209 w 1542543"/>
                <a:gd name="connsiteY14-840" fmla="*/ 204349 h 976908"/>
                <a:gd name="connsiteX0-841" fmla="*/ 800209 w 1542543"/>
                <a:gd name="connsiteY0-842" fmla="*/ 204349 h 976908"/>
                <a:gd name="connsiteX1-843" fmla="*/ 196266 w 1542543"/>
                <a:gd name="connsiteY1-844" fmla="*/ 12686 h 976908"/>
                <a:gd name="connsiteX2-845" fmla="*/ 147370 w 1542543"/>
                <a:gd name="connsiteY2-846" fmla="*/ 306113 h 976908"/>
                <a:gd name="connsiteX3-847" fmla="*/ 12021 w 1542543"/>
                <a:gd name="connsiteY3-848" fmla="*/ 518188 h 976908"/>
                <a:gd name="connsiteX4-849" fmla="*/ 636377 w 1542543"/>
                <a:gd name="connsiteY4-850" fmla="*/ 741181 h 976908"/>
                <a:gd name="connsiteX5-851" fmla="*/ 705803 w 1542543"/>
                <a:gd name="connsiteY5-852" fmla="*/ 624047 h 976908"/>
                <a:gd name="connsiteX6-853" fmla="*/ 859369 w 1542543"/>
                <a:gd name="connsiteY6-854" fmla="*/ 679765 h 976908"/>
                <a:gd name="connsiteX7-855" fmla="*/ 1189170 w 1542543"/>
                <a:gd name="connsiteY7-856" fmla="*/ 914032 h 976908"/>
                <a:gd name="connsiteX8-857" fmla="*/ 1507637 w 1542543"/>
                <a:gd name="connsiteY8-858" fmla="*/ 786693 h 976908"/>
                <a:gd name="connsiteX9-859" fmla="*/ 1173267 w 1542543"/>
                <a:gd name="connsiteY9-860" fmla="*/ 634312 h 976908"/>
                <a:gd name="connsiteX10-861" fmla="*/ 1250585 w 1542543"/>
                <a:gd name="connsiteY10-862" fmla="*/ 450008 h 976908"/>
                <a:gd name="connsiteX11-863" fmla="*/ 984454 w 1542543"/>
                <a:gd name="connsiteY11-864" fmla="*/ 340826 h 976908"/>
                <a:gd name="connsiteX12-865" fmla="*/ 909391 w 1542543"/>
                <a:gd name="connsiteY12-866" fmla="*/ 450008 h 976908"/>
                <a:gd name="connsiteX13-867" fmla="*/ 766089 w 1542543"/>
                <a:gd name="connsiteY13-868" fmla="*/ 388593 h 976908"/>
                <a:gd name="connsiteX14-869" fmla="*/ 800209 w 1542543"/>
                <a:gd name="connsiteY14-870" fmla="*/ 204349 h 976908"/>
                <a:gd name="connsiteX0-871" fmla="*/ 800209 w 1522966"/>
                <a:gd name="connsiteY0-872" fmla="*/ 204349 h 975249"/>
                <a:gd name="connsiteX1-873" fmla="*/ 196266 w 1522966"/>
                <a:gd name="connsiteY1-874" fmla="*/ 12686 h 975249"/>
                <a:gd name="connsiteX2-875" fmla="*/ 147370 w 1522966"/>
                <a:gd name="connsiteY2-876" fmla="*/ 306113 h 975249"/>
                <a:gd name="connsiteX3-877" fmla="*/ 12021 w 1522966"/>
                <a:gd name="connsiteY3-878" fmla="*/ 518188 h 975249"/>
                <a:gd name="connsiteX4-879" fmla="*/ 636377 w 1522966"/>
                <a:gd name="connsiteY4-880" fmla="*/ 741181 h 975249"/>
                <a:gd name="connsiteX5-881" fmla="*/ 705803 w 1522966"/>
                <a:gd name="connsiteY5-882" fmla="*/ 624047 h 975249"/>
                <a:gd name="connsiteX6-883" fmla="*/ 859369 w 1522966"/>
                <a:gd name="connsiteY6-884" fmla="*/ 679765 h 975249"/>
                <a:gd name="connsiteX7-885" fmla="*/ 1189170 w 1522966"/>
                <a:gd name="connsiteY7-886" fmla="*/ 914032 h 975249"/>
                <a:gd name="connsiteX8-887" fmla="*/ 1507637 w 1522966"/>
                <a:gd name="connsiteY8-888" fmla="*/ 786693 h 975249"/>
                <a:gd name="connsiteX9-889" fmla="*/ 1173267 w 1522966"/>
                <a:gd name="connsiteY9-890" fmla="*/ 634312 h 975249"/>
                <a:gd name="connsiteX10-891" fmla="*/ 1250585 w 1522966"/>
                <a:gd name="connsiteY10-892" fmla="*/ 450008 h 975249"/>
                <a:gd name="connsiteX11-893" fmla="*/ 984454 w 1522966"/>
                <a:gd name="connsiteY11-894" fmla="*/ 340826 h 975249"/>
                <a:gd name="connsiteX12-895" fmla="*/ 909391 w 1522966"/>
                <a:gd name="connsiteY12-896" fmla="*/ 450008 h 975249"/>
                <a:gd name="connsiteX13-897" fmla="*/ 766089 w 1522966"/>
                <a:gd name="connsiteY13-898" fmla="*/ 388593 h 975249"/>
                <a:gd name="connsiteX14-899" fmla="*/ 800209 w 1522966"/>
                <a:gd name="connsiteY14-900" fmla="*/ 204349 h 975249"/>
                <a:gd name="connsiteX0-901" fmla="*/ 800209 w 1538655"/>
                <a:gd name="connsiteY0-902" fmla="*/ 204349 h 976321"/>
                <a:gd name="connsiteX1-903" fmla="*/ 196266 w 1538655"/>
                <a:gd name="connsiteY1-904" fmla="*/ 12686 h 976321"/>
                <a:gd name="connsiteX2-905" fmla="*/ 147370 w 1538655"/>
                <a:gd name="connsiteY2-906" fmla="*/ 306113 h 976321"/>
                <a:gd name="connsiteX3-907" fmla="*/ 12021 w 1538655"/>
                <a:gd name="connsiteY3-908" fmla="*/ 518188 h 976321"/>
                <a:gd name="connsiteX4-909" fmla="*/ 636377 w 1538655"/>
                <a:gd name="connsiteY4-910" fmla="*/ 741181 h 976321"/>
                <a:gd name="connsiteX5-911" fmla="*/ 705803 w 1538655"/>
                <a:gd name="connsiteY5-912" fmla="*/ 624047 h 976321"/>
                <a:gd name="connsiteX6-913" fmla="*/ 859369 w 1538655"/>
                <a:gd name="connsiteY6-914" fmla="*/ 679765 h 976321"/>
                <a:gd name="connsiteX7-915" fmla="*/ 1189170 w 1538655"/>
                <a:gd name="connsiteY7-916" fmla="*/ 914032 h 976321"/>
                <a:gd name="connsiteX8-917" fmla="*/ 1507637 w 1538655"/>
                <a:gd name="connsiteY8-918" fmla="*/ 786693 h 976321"/>
                <a:gd name="connsiteX9-919" fmla="*/ 1173267 w 1538655"/>
                <a:gd name="connsiteY9-920" fmla="*/ 634312 h 976321"/>
                <a:gd name="connsiteX10-921" fmla="*/ 1250585 w 1538655"/>
                <a:gd name="connsiteY10-922" fmla="*/ 450008 h 976321"/>
                <a:gd name="connsiteX11-923" fmla="*/ 984454 w 1538655"/>
                <a:gd name="connsiteY11-924" fmla="*/ 340826 h 976321"/>
                <a:gd name="connsiteX12-925" fmla="*/ 909391 w 1538655"/>
                <a:gd name="connsiteY12-926" fmla="*/ 450008 h 976321"/>
                <a:gd name="connsiteX13-927" fmla="*/ 766089 w 1538655"/>
                <a:gd name="connsiteY13-928" fmla="*/ 388593 h 976321"/>
                <a:gd name="connsiteX14-929" fmla="*/ 800209 w 1538655"/>
                <a:gd name="connsiteY14-930" fmla="*/ 204349 h 976321"/>
                <a:gd name="connsiteX0-931" fmla="*/ 800209 w 1556774"/>
                <a:gd name="connsiteY0-932" fmla="*/ 204349 h 981339"/>
                <a:gd name="connsiteX1-933" fmla="*/ 196266 w 1556774"/>
                <a:gd name="connsiteY1-934" fmla="*/ 12686 h 981339"/>
                <a:gd name="connsiteX2-935" fmla="*/ 147370 w 1556774"/>
                <a:gd name="connsiteY2-936" fmla="*/ 306113 h 981339"/>
                <a:gd name="connsiteX3-937" fmla="*/ 12021 w 1556774"/>
                <a:gd name="connsiteY3-938" fmla="*/ 518188 h 981339"/>
                <a:gd name="connsiteX4-939" fmla="*/ 636377 w 1556774"/>
                <a:gd name="connsiteY4-940" fmla="*/ 741181 h 981339"/>
                <a:gd name="connsiteX5-941" fmla="*/ 705803 w 1556774"/>
                <a:gd name="connsiteY5-942" fmla="*/ 624047 h 981339"/>
                <a:gd name="connsiteX6-943" fmla="*/ 859369 w 1556774"/>
                <a:gd name="connsiteY6-944" fmla="*/ 679765 h 981339"/>
                <a:gd name="connsiteX7-945" fmla="*/ 1189170 w 1556774"/>
                <a:gd name="connsiteY7-946" fmla="*/ 914032 h 981339"/>
                <a:gd name="connsiteX8-947" fmla="*/ 1507637 w 1556774"/>
                <a:gd name="connsiteY8-948" fmla="*/ 786693 h 981339"/>
                <a:gd name="connsiteX9-949" fmla="*/ 1173267 w 1556774"/>
                <a:gd name="connsiteY9-950" fmla="*/ 634312 h 981339"/>
                <a:gd name="connsiteX10-951" fmla="*/ 1250585 w 1556774"/>
                <a:gd name="connsiteY10-952" fmla="*/ 450008 h 981339"/>
                <a:gd name="connsiteX11-953" fmla="*/ 984454 w 1556774"/>
                <a:gd name="connsiteY11-954" fmla="*/ 340826 h 981339"/>
                <a:gd name="connsiteX12-955" fmla="*/ 909391 w 1556774"/>
                <a:gd name="connsiteY12-956" fmla="*/ 450008 h 981339"/>
                <a:gd name="connsiteX13-957" fmla="*/ 766089 w 1556774"/>
                <a:gd name="connsiteY13-958" fmla="*/ 388593 h 981339"/>
                <a:gd name="connsiteX14-959" fmla="*/ 800209 w 1556774"/>
                <a:gd name="connsiteY14-960" fmla="*/ 204349 h 981339"/>
                <a:gd name="connsiteX0-961" fmla="*/ 800209 w 1556774"/>
                <a:gd name="connsiteY0-962" fmla="*/ 204349 h 981339"/>
                <a:gd name="connsiteX1-963" fmla="*/ 196266 w 1556774"/>
                <a:gd name="connsiteY1-964" fmla="*/ 12686 h 981339"/>
                <a:gd name="connsiteX2-965" fmla="*/ 147370 w 1556774"/>
                <a:gd name="connsiteY2-966" fmla="*/ 306113 h 981339"/>
                <a:gd name="connsiteX3-967" fmla="*/ 12021 w 1556774"/>
                <a:gd name="connsiteY3-968" fmla="*/ 518188 h 981339"/>
                <a:gd name="connsiteX4-969" fmla="*/ 636377 w 1556774"/>
                <a:gd name="connsiteY4-970" fmla="*/ 741181 h 981339"/>
                <a:gd name="connsiteX5-971" fmla="*/ 705803 w 1556774"/>
                <a:gd name="connsiteY5-972" fmla="*/ 624047 h 981339"/>
                <a:gd name="connsiteX6-973" fmla="*/ 859369 w 1556774"/>
                <a:gd name="connsiteY6-974" fmla="*/ 679765 h 981339"/>
                <a:gd name="connsiteX7-975" fmla="*/ 1189170 w 1556774"/>
                <a:gd name="connsiteY7-976" fmla="*/ 914032 h 981339"/>
                <a:gd name="connsiteX8-977" fmla="*/ 1507637 w 1556774"/>
                <a:gd name="connsiteY8-978" fmla="*/ 786693 h 981339"/>
                <a:gd name="connsiteX9-979" fmla="*/ 1173267 w 1556774"/>
                <a:gd name="connsiteY9-980" fmla="*/ 634312 h 981339"/>
                <a:gd name="connsiteX10-981" fmla="*/ 1250585 w 1556774"/>
                <a:gd name="connsiteY10-982" fmla="*/ 450008 h 981339"/>
                <a:gd name="connsiteX11-983" fmla="*/ 984454 w 1556774"/>
                <a:gd name="connsiteY11-984" fmla="*/ 340826 h 981339"/>
                <a:gd name="connsiteX12-985" fmla="*/ 909391 w 1556774"/>
                <a:gd name="connsiteY12-986" fmla="*/ 450008 h 981339"/>
                <a:gd name="connsiteX13-987" fmla="*/ 766089 w 1556774"/>
                <a:gd name="connsiteY13-988" fmla="*/ 388593 h 981339"/>
                <a:gd name="connsiteX14-989" fmla="*/ 800209 w 1556774"/>
                <a:gd name="connsiteY14-990" fmla="*/ 204349 h 981339"/>
                <a:gd name="connsiteX0-991" fmla="*/ 800209 w 1556774"/>
                <a:gd name="connsiteY0-992" fmla="*/ 204349 h 981339"/>
                <a:gd name="connsiteX1-993" fmla="*/ 196266 w 1556774"/>
                <a:gd name="connsiteY1-994" fmla="*/ 12686 h 981339"/>
                <a:gd name="connsiteX2-995" fmla="*/ 147370 w 1556774"/>
                <a:gd name="connsiteY2-996" fmla="*/ 306113 h 981339"/>
                <a:gd name="connsiteX3-997" fmla="*/ 12021 w 1556774"/>
                <a:gd name="connsiteY3-998" fmla="*/ 518188 h 981339"/>
                <a:gd name="connsiteX4-999" fmla="*/ 636377 w 1556774"/>
                <a:gd name="connsiteY4-1000" fmla="*/ 741181 h 981339"/>
                <a:gd name="connsiteX5-1001" fmla="*/ 705803 w 1556774"/>
                <a:gd name="connsiteY5-1002" fmla="*/ 624047 h 981339"/>
                <a:gd name="connsiteX6-1003" fmla="*/ 859369 w 1556774"/>
                <a:gd name="connsiteY6-1004" fmla="*/ 679765 h 981339"/>
                <a:gd name="connsiteX7-1005" fmla="*/ 1189170 w 1556774"/>
                <a:gd name="connsiteY7-1006" fmla="*/ 914032 h 981339"/>
                <a:gd name="connsiteX8-1007" fmla="*/ 1507637 w 1556774"/>
                <a:gd name="connsiteY8-1008" fmla="*/ 786693 h 981339"/>
                <a:gd name="connsiteX9-1009" fmla="*/ 1173267 w 1556774"/>
                <a:gd name="connsiteY9-1010" fmla="*/ 634312 h 981339"/>
                <a:gd name="connsiteX10-1011" fmla="*/ 1250585 w 1556774"/>
                <a:gd name="connsiteY10-1012" fmla="*/ 450008 h 981339"/>
                <a:gd name="connsiteX11-1013" fmla="*/ 984454 w 1556774"/>
                <a:gd name="connsiteY11-1014" fmla="*/ 340826 h 981339"/>
                <a:gd name="connsiteX12-1015" fmla="*/ 909391 w 1556774"/>
                <a:gd name="connsiteY12-1016" fmla="*/ 450008 h 981339"/>
                <a:gd name="connsiteX13-1017" fmla="*/ 766089 w 1556774"/>
                <a:gd name="connsiteY13-1018" fmla="*/ 388593 h 981339"/>
                <a:gd name="connsiteX14-1019" fmla="*/ 800209 w 1556774"/>
                <a:gd name="connsiteY14-1020" fmla="*/ 204349 h 981339"/>
                <a:gd name="connsiteX0-1021" fmla="*/ 800209 w 1556774"/>
                <a:gd name="connsiteY0-1022" fmla="*/ 204349 h 981339"/>
                <a:gd name="connsiteX1-1023" fmla="*/ 196266 w 1556774"/>
                <a:gd name="connsiteY1-1024" fmla="*/ 12686 h 981339"/>
                <a:gd name="connsiteX2-1025" fmla="*/ 147370 w 1556774"/>
                <a:gd name="connsiteY2-1026" fmla="*/ 306113 h 981339"/>
                <a:gd name="connsiteX3-1027" fmla="*/ 12021 w 1556774"/>
                <a:gd name="connsiteY3-1028" fmla="*/ 518188 h 981339"/>
                <a:gd name="connsiteX4-1029" fmla="*/ 636377 w 1556774"/>
                <a:gd name="connsiteY4-1030" fmla="*/ 741181 h 981339"/>
                <a:gd name="connsiteX5-1031" fmla="*/ 705803 w 1556774"/>
                <a:gd name="connsiteY5-1032" fmla="*/ 624047 h 981339"/>
                <a:gd name="connsiteX6-1033" fmla="*/ 859369 w 1556774"/>
                <a:gd name="connsiteY6-1034" fmla="*/ 679765 h 981339"/>
                <a:gd name="connsiteX7-1035" fmla="*/ 1189170 w 1556774"/>
                <a:gd name="connsiteY7-1036" fmla="*/ 914032 h 981339"/>
                <a:gd name="connsiteX8-1037" fmla="*/ 1507637 w 1556774"/>
                <a:gd name="connsiteY8-1038" fmla="*/ 786693 h 981339"/>
                <a:gd name="connsiteX9-1039" fmla="*/ 1173267 w 1556774"/>
                <a:gd name="connsiteY9-1040" fmla="*/ 634312 h 981339"/>
                <a:gd name="connsiteX10-1041" fmla="*/ 1250585 w 1556774"/>
                <a:gd name="connsiteY10-1042" fmla="*/ 450008 h 981339"/>
                <a:gd name="connsiteX11-1043" fmla="*/ 984454 w 1556774"/>
                <a:gd name="connsiteY11-1044" fmla="*/ 340826 h 981339"/>
                <a:gd name="connsiteX12-1045" fmla="*/ 909391 w 1556774"/>
                <a:gd name="connsiteY12-1046" fmla="*/ 450008 h 981339"/>
                <a:gd name="connsiteX13-1047" fmla="*/ 766089 w 1556774"/>
                <a:gd name="connsiteY13-1048" fmla="*/ 388593 h 981339"/>
                <a:gd name="connsiteX14-1049" fmla="*/ 800209 w 1556774"/>
                <a:gd name="connsiteY14-1050" fmla="*/ 204349 h 981339"/>
                <a:gd name="connsiteX0-1051" fmla="*/ 800209 w 1556774"/>
                <a:gd name="connsiteY0-1052" fmla="*/ 204349 h 981339"/>
                <a:gd name="connsiteX1-1053" fmla="*/ 196266 w 1556774"/>
                <a:gd name="connsiteY1-1054" fmla="*/ 12686 h 981339"/>
                <a:gd name="connsiteX2-1055" fmla="*/ 147370 w 1556774"/>
                <a:gd name="connsiteY2-1056" fmla="*/ 306113 h 981339"/>
                <a:gd name="connsiteX3-1057" fmla="*/ 12021 w 1556774"/>
                <a:gd name="connsiteY3-1058" fmla="*/ 518188 h 981339"/>
                <a:gd name="connsiteX4-1059" fmla="*/ 636377 w 1556774"/>
                <a:gd name="connsiteY4-1060" fmla="*/ 741181 h 981339"/>
                <a:gd name="connsiteX5-1061" fmla="*/ 705803 w 1556774"/>
                <a:gd name="connsiteY5-1062" fmla="*/ 624047 h 981339"/>
                <a:gd name="connsiteX6-1063" fmla="*/ 859369 w 1556774"/>
                <a:gd name="connsiteY6-1064" fmla="*/ 679765 h 981339"/>
                <a:gd name="connsiteX7-1065" fmla="*/ 1189170 w 1556774"/>
                <a:gd name="connsiteY7-1066" fmla="*/ 914032 h 981339"/>
                <a:gd name="connsiteX8-1067" fmla="*/ 1507637 w 1556774"/>
                <a:gd name="connsiteY8-1068" fmla="*/ 786693 h 981339"/>
                <a:gd name="connsiteX9-1069" fmla="*/ 1173267 w 1556774"/>
                <a:gd name="connsiteY9-1070" fmla="*/ 634312 h 981339"/>
                <a:gd name="connsiteX10-1071" fmla="*/ 1250585 w 1556774"/>
                <a:gd name="connsiteY10-1072" fmla="*/ 450008 h 981339"/>
                <a:gd name="connsiteX11-1073" fmla="*/ 964576 w 1556774"/>
                <a:gd name="connsiteY11-1074" fmla="*/ 344802 h 981339"/>
                <a:gd name="connsiteX12-1075" fmla="*/ 909391 w 1556774"/>
                <a:gd name="connsiteY12-1076" fmla="*/ 450008 h 981339"/>
                <a:gd name="connsiteX13-1077" fmla="*/ 766089 w 1556774"/>
                <a:gd name="connsiteY13-1078" fmla="*/ 388593 h 981339"/>
                <a:gd name="connsiteX14-1079" fmla="*/ 800209 w 1556774"/>
                <a:gd name="connsiteY14-1080" fmla="*/ 204349 h 981339"/>
                <a:gd name="connsiteX0-1081" fmla="*/ 800209 w 1556774"/>
                <a:gd name="connsiteY0-1082" fmla="*/ 204349 h 981339"/>
                <a:gd name="connsiteX1-1083" fmla="*/ 196266 w 1556774"/>
                <a:gd name="connsiteY1-1084" fmla="*/ 12686 h 981339"/>
                <a:gd name="connsiteX2-1085" fmla="*/ 147370 w 1556774"/>
                <a:gd name="connsiteY2-1086" fmla="*/ 306113 h 981339"/>
                <a:gd name="connsiteX3-1087" fmla="*/ 12021 w 1556774"/>
                <a:gd name="connsiteY3-1088" fmla="*/ 518188 h 981339"/>
                <a:gd name="connsiteX4-1089" fmla="*/ 636377 w 1556774"/>
                <a:gd name="connsiteY4-1090" fmla="*/ 741181 h 981339"/>
                <a:gd name="connsiteX5-1091" fmla="*/ 705803 w 1556774"/>
                <a:gd name="connsiteY5-1092" fmla="*/ 624047 h 981339"/>
                <a:gd name="connsiteX6-1093" fmla="*/ 859369 w 1556774"/>
                <a:gd name="connsiteY6-1094" fmla="*/ 679765 h 981339"/>
                <a:gd name="connsiteX7-1095" fmla="*/ 1189170 w 1556774"/>
                <a:gd name="connsiteY7-1096" fmla="*/ 914032 h 981339"/>
                <a:gd name="connsiteX8-1097" fmla="*/ 1507637 w 1556774"/>
                <a:gd name="connsiteY8-1098" fmla="*/ 786693 h 981339"/>
                <a:gd name="connsiteX9-1099" fmla="*/ 1173267 w 1556774"/>
                <a:gd name="connsiteY9-1100" fmla="*/ 634312 h 981339"/>
                <a:gd name="connsiteX10-1101" fmla="*/ 1250585 w 1556774"/>
                <a:gd name="connsiteY10-1102" fmla="*/ 450008 h 981339"/>
                <a:gd name="connsiteX11-1103" fmla="*/ 964576 w 1556774"/>
                <a:gd name="connsiteY11-1104" fmla="*/ 344802 h 981339"/>
                <a:gd name="connsiteX12-1105" fmla="*/ 909391 w 1556774"/>
                <a:gd name="connsiteY12-1106" fmla="*/ 450008 h 981339"/>
                <a:gd name="connsiteX13-1107" fmla="*/ 766089 w 1556774"/>
                <a:gd name="connsiteY13-1108" fmla="*/ 388593 h 981339"/>
                <a:gd name="connsiteX14-1109" fmla="*/ 800209 w 1556774"/>
                <a:gd name="connsiteY14-1110" fmla="*/ 204349 h 981339"/>
                <a:gd name="connsiteX0-1111" fmla="*/ 800209 w 1556774"/>
                <a:gd name="connsiteY0-1112" fmla="*/ 204349 h 981339"/>
                <a:gd name="connsiteX1-1113" fmla="*/ 196266 w 1556774"/>
                <a:gd name="connsiteY1-1114" fmla="*/ 12686 h 981339"/>
                <a:gd name="connsiteX2-1115" fmla="*/ 147370 w 1556774"/>
                <a:gd name="connsiteY2-1116" fmla="*/ 306113 h 981339"/>
                <a:gd name="connsiteX3-1117" fmla="*/ 12021 w 1556774"/>
                <a:gd name="connsiteY3-1118" fmla="*/ 518188 h 981339"/>
                <a:gd name="connsiteX4-1119" fmla="*/ 636377 w 1556774"/>
                <a:gd name="connsiteY4-1120" fmla="*/ 741181 h 981339"/>
                <a:gd name="connsiteX5-1121" fmla="*/ 705803 w 1556774"/>
                <a:gd name="connsiteY5-1122" fmla="*/ 624047 h 981339"/>
                <a:gd name="connsiteX6-1123" fmla="*/ 859369 w 1556774"/>
                <a:gd name="connsiteY6-1124" fmla="*/ 679765 h 981339"/>
                <a:gd name="connsiteX7-1125" fmla="*/ 1189170 w 1556774"/>
                <a:gd name="connsiteY7-1126" fmla="*/ 914032 h 981339"/>
                <a:gd name="connsiteX8-1127" fmla="*/ 1507637 w 1556774"/>
                <a:gd name="connsiteY8-1128" fmla="*/ 786693 h 981339"/>
                <a:gd name="connsiteX9-1129" fmla="*/ 1173267 w 1556774"/>
                <a:gd name="connsiteY9-1130" fmla="*/ 634312 h 981339"/>
                <a:gd name="connsiteX10-1131" fmla="*/ 1250585 w 1556774"/>
                <a:gd name="connsiteY10-1132" fmla="*/ 450008 h 981339"/>
                <a:gd name="connsiteX11-1133" fmla="*/ 964576 w 1556774"/>
                <a:gd name="connsiteY11-1134" fmla="*/ 344802 h 981339"/>
                <a:gd name="connsiteX12-1135" fmla="*/ 909391 w 1556774"/>
                <a:gd name="connsiteY12-1136" fmla="*/ 450008 h 981339"/>
                <a:gd name="connsiteX13-1137" fmla="*/ 766089 w 1556774"/>
                <a:gd name="connsiteY13-1138" fmla="*/ 388593 h 981339"/>
                <a:gd name="connsiteX14-1139" fmla="*/ 800209 w 1556774"/>
                <a:gd name="connsiteY14-1140" fmla="*/ 204349 h 981339"/>
                <a:gd name="connsiteX0-1141" fmla="*/ 800209 w 1556774"/>
                <a:gd name="connsiteY0-1142" fmla="*/ 204349 h 981339"/>
                <a:gd name="connsiteX1-1143" fmla="*/ 196266 w 1556774"/>
                <a:gd name="connsiteY1-1144" fmla="*/ 12686 h 981339"/>
                <a:gd name="connsiteX2-1145" fmla="*/ 147370 w 1556774"/>
                <a:gd name="connsiteY2-1146" fmla="*/ 306113 h 981339"/>
                <a:gd name="connsiteX3-1147" fmla="*/ 12021 w 1556774"/>
                <a:gd name="connsiteY3-1148" fmla="*/ 518188 h 981339"/>
                <a:gd name="connsiteX4-1149" fmla="*/ 636377 w 1556774"/>
                <a:gd name="connsiteY4-1150" fmla="*/ 741181 h 981339"/>
                <a:gd name="connsiteX5-1151" fmla="*/ 705803 w 1556774"/>
                <a:gd name="connsiteY5-1152" fmla="*/ 624047 h 981339"/>
                <a:gd name="connsiteX6-1153" fmla="*/ 859369 w 1556774"/>
                <a:gd name="connsiteY6-1154" fmla="*/ 679765 h 981339"/>
                <a:gd name="connsiteX7-1155" fmla="*/ 1189170 w 1556774"/>
                <a:gd name="connsiteY7-1156" fmla="*/ 914032 h 981339"/>
                <a:gd name="connsiteX8-1157" fmla="*/ 1507637 w 1556774"/>
                <a:gd name="connsiteY8-1158" fmla="*/ 786693 h 981339"/>
                <a:gd name="connsiteX9-1159" fmla="*/ 1173267 w 1556774"/>
                <a:gd name="connsiteY9-1160" fmla="*/ 634312 h 981339"/>
                <a:gd name="connsiteX10-1161" fmla="*/ 1250585 w 1556774"/>
                <a:gd name="connsiteY10-1162" fmla="*/ 450008 h 981339"/>
                <a:gd name="connsiteX11-1163" fmla="*/ 964576 w 1556774"/>
                <a:gd name="connsiteY11-1164" fmla="*/ 344802 h 981339"/>
                <a:gd name="connsiteX12-1165" fmla="*/ 909391 w 1556774"/>
                <a:gd name="connsiteY12-1166" fmla="*/ 450008 h 981339"/>
                <a:gd name="connsiteX13-1167" fmla="*/ 766089 w 1556774"/>
                <a:gd name="connsiteY13-1168" fmla="*/ 388593 h 981339"/>
                <a:gd name="connsiteX14-1169" fmla="*/ 800209 w 1556774"/>
                <a:gd name="connsiteY14-1170" fmla="*/ 204349 h 981339"/>
                <a:gd name="connsiteX0-1171" fmla="*/ 800209 w 1556774"/>
                <a:gd name="connsiteY0-1172" fmla="*/ 204349 h 981339"/>
                <a:gd name="connsiteX1-1173" fmla="*/ 196266 w 1556774"/>
                <a:gd name="connsiteY1-1174" fmla="*/ 12686 h 981339"/>
                <a:gd name="connsiteX2-1175" fmla="*/ 147370 w 1556774"/>
                <a:gd name="connsiteY2-1176" fmla="*/ 306113 h 981339"/>
                <a:gd name="connsiteX3-1177" fmla="*/ 12021 w 1556774"/>
                <a:gd name="connsiteY3-1178" fmla="*/ 518188 h 981339"/>
                <a:gd name="connsiteX4-1179" fmla="*/ 636377 w 1556774"/>
                <a:gd name="connsiteY4-1180" fmla="*/ 741181 h 981339"/>
                <a:gd name="connsiteX5-1181" fmla="*/ 705803 w 1556774"/>
                <a:gd name="connsiteY5-1182" fmla="*/ 624047 h 981339"/>
                <a:gd name="connsiteX6-1183" fmla="*/ 859369 w 1556774"/>
                <a:gd name="connsiteY6-1184" fmla="*/ 679765 h 981339"/>
                <a:gd name="connsiteX7-1185" fmla="*/ 1189170 w 1556774"/>
                <a:gd name="connsiteY7-1186" fmla="*/ 914032 h 981339"/>
                <a:gd name="connsiteX8-1187" fmla="*/ 1507637 w 1556774"/>
                <a:gd name="connsiteY8-1188" fmla="*/ 786693 h 981339"/>
                <a:gd name="connsiteX9-1189" fmla="*/ 1173267 w 1556774"/>
                <a:gd name="connsiteY9-1190" fmla="*/ 634312 h 981339"/>
                <a:gd name="connsiteX10-1191" fmla="*/ 1250585 w 1556774"/>
                <a:gd name="connsiteY10-1192" fmla="*/ 438081 h 981339"/>
                <a:gd name="connsiteX11-1193" fmla="*/ 964576 w 1556774"/>
                <a:gd name="connsiteY11-1194" fmla="*/ 344802 h 981339"/>
                <a:gd name="connsiteX12-1195" fmla="*/ 909391 w 1556774"/>
                <a:gd name="connsiteY12-1196" fmla="*/ 450008 h 981339"/>
                <a:gd name="connsiteX13-1197" fmla="*/ 766089 w 1556774"/>
                <a:gd name="connsiteY13-1198" fmla="*/ 388593 h 981339"/>
                <a:gd name="connsiteX14-1199" fmla="*/ 800209 w 1556774"/>
                <a:gd name="connsiteY14-1200" fmla="*/ 204349 h 981339"/>
                <a:gd name="connsiteX0-1201" fmla="*/ 800209 w 1556774"/>
                <a:gd name="connsiteY0-1202" fmla="*/ 204349 h 981339"/>
                <a:gd name="connsiteX1-1203" fmla="*/ 196266 w 1556774"/>
                <a:gd name="connsiteY1-1204" fmla="*/ 12686 h 981339"/>
                <a:gd name="connsiteX2-1205" fmla="*/ 147370 w 1556774"/>
                <a:gd name="connsiteY2-1206" fmla="*/ 306113 h 981339"/>
                <a:gd name="connsiteX3-1207" fmla="*/ 12021 w 1556774"/>
                <a:gd name="connsiteY3-1208" fmla="*/ 518188 h 981339"/>
                <a:gd name="connsiteX4-1209" fmla="*/ 636377 w 1556774"/>
                <a:gd name="connsiteY4-1210" fmla="*/ 741181 h 981339"/>
                <a:gd name="connsiteX5-1211" fmla="*/ 705803 w 1556774"/>
                <a:gd name="connsiteY5-1212" fmla="*/ 624047 h 981339"/>
                <a:gd name="connsiteX6-1213" fmla="*/ 859369 w 1556774"/>
                <a:gd name="connsiteY6-1214" fmla="*/ 679765 h 981339"/>
                <a:gd name="connsiteX7-1215" fmla="*/ 1189170 w 1556774"/>
                <a:gd name="connsiteY7-1216" fmla="*/ 914032 h 981339"/>
                <a:gd name="connsiteX8-1217" fmla="*/ 1507637 w 1556774"/>
                <a:gd name="connsiteY8-1218" fmla="*/ 786693 h 981339"/>
                <a:gd name="connsiteX9-1219" fmla="*/ 1173267 w 1556774"/>
                <a:gd name="connsiteY9-1220" fmla="*/ 634312 h 981339"/>
                <a:gd name="connsiteX10-1221" fmla="*/ 1250585 w 1556774"/>
                <a:gd name="connsiteY10-1222" fmla="*/ 438081 h 981339"/>
                <a:gd name="connsiteX11-1223" fmla="*/ 964576 w 1556774"/>
                <a:gd name="connsiteY11-1224" fmla="*/ 344802 h 981339"/>
                <a:gd name="connsiteX12-1225" fmla="*/ 909391 w 1556774"/>
                <a:gd name="connsiteY12-1226" fmla="*/ 450008 h 981339"/>
                <a:gd name="connsiteX13-1227" fmla="*/ 766089 w 1556774"/>
                <a:gd name="connsiteY13-1228" fmla="*/ 388593 h 981339"/>
                <a:gd name="connsiteX14-1229" fmla="*/ 800209 w 1556774"/>
                <a:gd name="connsiteY14-1230" fmla="*/ 204349 h 981339"/>
                <a:gd name="connsiteX0-1231" fmla="*/ 800209 w 1556774"/>
                <a:gd name="connsiteY0-1232" fmla="*/ 204349 h 981339"/>
                <a:gd name="connsiteX1-1233" fmla="*/ 196266 w 1556774"/>
                <a:gd name="connsiteY1-1234" fmla="*/ 12686 h 981339"/>
                <a:gd name="connsiteX2-1235" fmla="*/ 147370 w 1556774"/>
                <a:gd name="connsiteY2-1236" fmla="*/ 306113 h 981339"/>
                <a:gd name="connsiteX3-1237" fmla="*/ 12021 w 1556774"/>
                <a:gd name="connsiteY3-1238" fmla="*/ 518188 h 981339"/>
                <a:gd name="connsiteX4-1239" fmla="*/ 636377 w 1556774"/>
                <a:gd name="connsiteY4-1240" fmla="*/ 741181 h 981339"/>
                <a:gd name="connsiteX5-1241" fmla="*/ 705803 w 1556774"/>
                <a:gd name="connsiteY5-1242" fmla="*/ 624047 h 981339"/>
                <a:gd name="connsiteX6-1243" fmla="*/ 859369 w 1556774"/>
                <a:gd name="connsiteY6-1244" fmla="*/ 679765 h 981339"/>
                <a:gd name="connsiteX7-1245" fmla="*/ 1189170 w 1556774"/>
                <a:gd name="connsiteY7-1246" fmla="*/ 914032 h 981339"/>
                <a:gd name="connsiteX8-1247" fmla="*/ 1507637 w 1556774"/>
                <a:gd name="connsiteY8-1248" fmla="*/ 786693 h 981339"/>
                <a:gd name="connsiteX9-1249" fmla="*/ 1173267 w 1556774"/>
                <a:gd name="connsiteY9-1250" fmla="*/ 634312 h 981339"/>
                <a:gd name="connsiteX10-1251" fmla="*/ 1250585 w 1556774"/>
                <a:gd name="connsiteY10-1252" fmla="*/ 438081 h 981339"/>
                <a:gd name="connsiteX11-1253" fmla="*/ 964576 w 1556774"/>
                <a:gd name="connsiteY11-1254" fmla="*/ 344802 h 981339"/>
                <a:gd name="connsiteX12-1255" fmla="*/ 909391 w 1556774"/>
                <a:gd name="connsiteY12-1256" fmla="*/ 450008 h 981339"/>
                <a:gd name="connsiteX13-1257" fmla="*/ 766089 w 1556774"/>
                <a:gd name="connsiteY13-1258" fmla="*/ 388593 h 981339"/>
                <a:gd name="connsiteX14-1259" fmla="*/ 800209 w 1556774"/>
                <a:gd name="connsiteY14-1260" fmla="*/ 204349 h 981339"/>
                <a:gd name="connsiteX0-1261" fmla="*/ 800209 w 1527868"/>
                <a:gd name="connsiteY0-1262" fmla="*/ 204349 h 975126"/>
                <a:gd name="connsiteX1-1263" fmla="*/ 196266 w 1527868"/>
                <a:gd name="connsiteY1-1264" fmla="*/ 12686 h 975126"/>
                <a:gd name="connsiteX2-1265" fmla="*/ 147370 w 1527868"/>
                <a:gd name="connsiteY2-1266" fmla="*/ 306113 h 975126"/>
                <a:gd name="connsiteX3-1267" fmla="*/ 12021 w 1527868"/>
                <a:gd name="connsiteY3-1268" fmla="*/ 518188 h 975126"/>
                <a:gd name="connsiteX4-1269" fmla="*/ 636377 w 1527868"/>
                <a:gd name="connsiteY4-1270" fmla="*/ 741181 h 975126"/>
                <a:gd name="connsiteX5-1271" fmla="*/ 705803 w 1527868"/>
                <a:gd name="connsiteY5-1272" fmla="*/ 624047 h 975126"/>
                <a:gd name="connsiteX6-1273" fmla="*/ 859369 w 1527868"/>
                <a:gd name="connsiteY6-1274" fmla="*/ 679765 h 975126"/>
                <a:gd name="connsiteX7-1275" fmla="*/ 1189170 w 1527868"/>
                <a:gd name="connsiteY7-1276" fmla="*/ 914032 h 975126"/>
                <a:gd name="connsiteX8-1277" fmla="*/ 1467881 w 1527868"/>
                <a:gd name="connsiteY8-1278" fmla="*/ 742961 h 975126"/>
                <a:gd name="connsiteX9-1279" fmla="*/ 1173267 w 1527868"/>
                <a:gd name="connsiteY9-1280" fmla="*/ 634312 h 975126"/>
                <a:gd name="connsiteX10-1281" fmla="*/ 1250585 w 1527868"/>
                <a:gd name="connsiteY10-1282" fmla="*/ 438081 h 975126"/>
                <a:gd name="connsiteX11-1283" fmla="*/ 964576 w 1527868"/>
                <a:gd name="connsiteY11-1284" fmla="*/ 344802 h 975126"/>
                <a:gd name="connsiteX12-1285" fmla="*/ 909391 w 1527868"/>
                <a:gd name="connsiteY12-1286" fmla="*/ 450008 h 975126"/>
                <a:gd name="connsiteX13-1287" fmla="*/ 766089 w 1527868"/>
                <a:gd name="connsiteY13-1288" fmla="*/ 388593 h 975126"/>
                <a:gd name="connsiteX14-1289" fmla="*/ 800209 w 1527868"/>
                <a:gd name="connsiteY14-1290" fmla="*/ 204349 h 975126"/>
                <a:gd name="connsiteX0-1291" fmla="*/ 800209 w 1527868"/>
                <a:gd name="connsiteY0-1292" fmla="*/ 204349 h 975126"/>
                <a:gd name="connsiteX1-1293" fmla="*/ 196266 w 1527868"/>
                <a:gd name="connsiteY1-1294" fmla="*/ 12686 h 975126"/>
                <a:gd name="connsiteX2-1295" fmla="*/ 147370 w 1527868"/>
                <a:gd name="connsiteY2-1296" fmla="*/ 306113 h 975126"/>
                <a:gd name="connsiteX3-1297" fmla="*/ 12021 w 1527868"/>
                <a:gd name="connsiteY3-1298" fmla="*/ 518188 h 975126"/>
                <a:gd name="connsiteX4-1299" fmla="*/ 636377 w 1527868"/>
                <a:gd name="connsiteY4-1300" fmla="*/ 741181 h 975126"/>
                <a:gd name="connsiteX5-1301" fmla="*/ 705803 w 1527868"/>
                <a:gd name="connsiteY5-1302" fmla="*/ 624047 h 975126"/>
                <a:gd name="connsiteX6-1303" fmla="*/ 859369 w 1527868"/>
                <a:gd name="connsiteY6-1304" fmla="*/ 679765 h 975126"/>
                <a:gd name="connsiteX7-1305" fmla="*/ 1189170 w 1527868"/>
                <a:gd name="connsiteY7-1306" fmla="*/ 914032 h 975126"/>
                <a:gd name="connsiteX8-1307" fmla="*/ 1467881 w 1527868"/>
                <a:gd name="connsiteY8-1308" fmla="*/ 742961 h 975126"/>
                <a:gd name="connsiteX9-1309" fmla="*/ 1173267 w 1527868"/>
                <a:gd name="connsiteY9-1310" fmla="*/ 634312 h 975126"/>
                <a:gd name="connsiteX10-1311" fmla="*/ 1250585 w 1527868"/>
                <a:gd name="connsiteY10-1312" fmla="*/ 438081 h 975126"/>
                <a:gd name="connsiteX11-1313" fmla="*/ 964576 w 1527868"/>
                <a:gd name="connsiteY11-1314" fmla="*/ 344802 h 975126"/>
                <a:gd name="connsiteX12-1315" fmla="*/ 909391 w 1527868"/>
                <a:gd name="connsiteY12-1316" fmla="*/ 450008 h 975126"/>
                <a:gd name="connsiteX13-1317" fmla="*/ 766089 w 1527868"/>
                <a:gd name="connsiteY13-1318" fmla="*/ 388593 h 975126"/>
                <a:gd name="connsiteX14-1319" fmla="*/ 800209 w 1527868"/>
                <a:gd name="connsiteY14-1320" fmla="*/ 204349 h 975126"/>
                <a:gd name="connsiteX0-1321" fmla="*/ 800209 w 1499884"/>
                <a:gd name="connsiteY0-1322" fmla="*/ 204349 h 986483"/>
                <a:gd name="connsiteX1-1323" fmla="*/ 196266 w 1499884"/>
                <a:gd name="connsiteY1-1324" fmla="*/ 12686 h 986483"/>
                <a:gd name="connsiteX2-1325" fmla="*/ 147370 w 1499884"/>
                <a:gd name="connsiteY2-1326" fmla="*/ 306113 h 986483"/>
                <a:gd name="connsiteX3-1327" fmla="*/ 12021 w 1499884"/>
                <a:gd name="connsiteY3-1328" fmla="*/ 518188 h 986483"/>
                <a:gd name="connsiteX4-1329" fmla="*/ 636377 w 1499884"/>
                <a:gd name="connsiteY4-1330" fmla="*/ 741181 h 986483"/>
                <a:gd name="connsiteX5-1331" fmla="*/ 705803 w 1499884"/>
                <a:gd name="connsiteY5-1332" fmla="*/ 624047 h 986483"/>
                <a:gd name="connsiteX6-1333" fmla="*/ 859369 w 1499884"/>
                <a:gd name="connsiteY6-1334" fmla="*/ 679765 h 986483"/>
                <a:gd name="connsiteX7-1335" fmla="*/ 1189170 w 1499884"/>
                <a:gd name="connsiteY7-1336" fmla="*/ 914032 h 986483"/>
                <a:gd name="connsiteX8-1337" fmla="*/ 1467881 w 1499884"/>
                <a:gd name="connsiteY8-1338" fmla="*/ 742961 h 986483"/>
                <a:gd name="connsiteX9-1339" fmla="*/ 1173267 w 1499884"/>
                <a:gd name="connsiteY9-1340" fmla="*/ 634312 h 986483"/>
                <a:gd name="connsiteX10-1341" fmla="*/ 1250585 w 1499884"/>
                <a:gd name="connsiteY10-1342" fmla="*/ 438081 h 986483"/>
                <a:gd name="connsiteX11-1343" fmla="*/ 964576 w 1499884"/>
                <a:gd name="connsiteY11-1344" fmla="*/ 344802 h 986483"/>
                <a:gd name="connsiteX12-1345" fmla="*/ 909391 w 1499884"/>
                <a:gd name="connsiteY12-1346" fmla="*/ 450008 h 986483"/>
                <a:gd name="connsiteX13-1347" fmla="*/ 766089 w 1499884"/>
                <a:gd name="connsiteY13-1348" fmla="*/ 388593 h 986483"/>
                <a:gd name="connsiteX14-1349" fmla="*/ 800209 w 1499884"/>
                <a:gd name="connsiteY14-1350" fmla="*/ 204349 h 986483"/>
                <a:gd name="connsiteX0-1351" fmla="*/ 800209 w 1505435"/>
                <a:gd name="connsiteY0-1352" fmla="*/ 204349 h 1015754"/>
                <a:gd name="connsiteX1-1353" fmla="*/ 196266 w 1505435"/>
                <a:gd name="connsiteY1-1354" fmla="*/ 12686 h 1015754"/>
                <a:gd name="connsiteX2-1355" fmla="*/ 147370 w 1505435"/>
                <a:gd name="connsiteY2-1356" fmla="*/ 306113 h 1015754"/>
                <a:gd name="connsiteX3-1357" fmla="*/ 12021 w 1505435"/>
                <a:gd name="connsiteY3-1358" fmla="*/ 518188 h 1015754"/>
                <a:gd name="connsiteX4-1359" fmla="*/ 636377 w 1505435"/>
                <a:gd name="connsiteY4-1360" fmla="*/ 741181 h 1015754"/>
                <a:gd name="connsiteX5-1361" fmla="*/ 705803 w 1505435"/>
                <a:gd name="connsiteY5-1362" fmla="*/ 624047 h 1015754"/>
                <a:gd name="connsiteX6-1363" fmla="*/ 859369 w 1505435"/>
                <a:gd name="connsiteY6-1364" fmla="*/ 679765 h 1015754"/>
                <a:gd name="connsiteX7-1365" fmla="*/ 1189170 w 1505435"/>
                <a:gd name="connsiteY7-1366" fmla="*/ 914032 h 1015754"/>
                <a:gd name="connsiteX8-1367" fmla="*/ 1467881 w 1505435"/>
                <a:gd name="connsiteY8-1368" fmla="*/ 742961 h 1015754"/>
                <a:gd name="connsiteX9-1369" fmla="*/ 1173267 w 1505435"/>
                <a:gd name="connsiteY9-1370" fmla="*/ 634312 h 1015754"/>
                <a:gd name="connsiteX10-1371" fmla="*/ 1250585 w 1505435"/>
                <a:gd name="connsiteY10-1372" fmla="*/ 438081 h 1015754"/>
                <a:gd name="connsiteX11-1373" fmla="*/ 964576 w 1505435"/>
                <a:gd name="connsiteY11-1374" fmla="*/ 344802 h 1015754"/>
                <a:gd name="connsiteX12-1375" fmla="*/ 909391 w 1505435"/>
                <a:gd name="connsiteY12-1376" fmla="*/ 450008 h 1015754"/>
                <a:gd name="connsiteX13-1377" fmla="*/ 766089 w 1505435"/>
                <a:gd name="connsiteY13-1378" fmla="*/ 388593 h 1015754"/>
                <a:gd name="connsiteX14-1379" fmla="*/ 800209 w 1505435"/>
                <a:gd name="connsiteY14-1380" fmla="*/ 204349 h 101575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Lst>
              <a:rect l="l" t="t" r="r" b="b"/>
              <a:pathLst>
                <a:path w="1505435" h="1015754">
                  <a:moveTo>
                    <a:pt x="800209" y="204349"/>
                  </a:moveTo>
                  <a:cubicBezTo>
                    <a:pt x="598895" y="140461"/>
                    <a:pt x="302164" y="-50647"/>
                    <a:pt x="196266" y="12686"/>
                  </a:cubicBezTo>
                  <a:cubicBezTo>
                    <a:pt x="103106" y="72064"/>
                    <a:pt x="168969" y="214930"/>
                    <a:pt x="147370" y="306113"/>
                  </a:cubicBezTo>
                  <a:cubicBezTo>
                    <a:pt x="102254" y="376805"/>
                    <a:pt x="-42253" y="455447"/>
                    <a:pt x="12021" y="518188"/>
                  </a:cubicBezTo>
                  <a:cubicBezTo>
                    <a:pt x="164480" y="669383"/>
                    <a:pt x="559454" y="713233"/>
                    <a:pt x="636377" y="741181"/>
                  </a:cubicBezTo>
                  <a:cubicBezTo>
                    <a:pt x="696624" y="733941"/>
                    <a:pt x="677361" y="671042"/>
                    <a:pt x="705803" y="624047"/>
                  </a:cubicBezTo>
                  <a:lnTo>
                    <a:pt x="859369" y="679765"/>
                  </a:lnTo>
                  <a:cubicBezTo>
                    <a:pt x="850034" y="889051"/>
                    <a:pt x="1063333" y="847870"/>
                    <a:pt x="1189170" y="914032"/>
                  </a:cubicBezTo>
                  <a:cubicBezTo>
                    <a:pt x="1618678" y="1176386"/>
                    <a:pt x="1495571" y="862271"/>
                    <a:pt x="1467881" y="742961"/>
                  </a:cubicBezTo>
                  <a:cubicBezTo>
                    <a:pt x="1356424" y="685542"/>
                    <a:pt x="1304603" y="671853"/>
                    <a:pt x="1173267" y="634312"/>
                  </a:cubicBezTo>
                  <a:cubicBezTo>
                    <a:pt x="1199040" y="568902"/>
                    <a:pt x="1292398" y="479637"/>
                    <a:pt x="1250585" y="438081"/>
                  </a:cubicBezTo>
                  <a:cubicBezTo>
                    <a:pt x="1165850" y="405662"/>
                    <a:pt x="1045335" y="381196"/>
                    <a:pt x="964576" y="344802"/>
                  </a:cubicBezTo>
                  <a:cubicBezTo>
                    <a:pt x="930279" y="379871"/>
                    <a:pt x="927786" y="414939"/>
                    <a:pt x="909391" y="450008"/>
                  </a:cubicBezTo>
                  <a:lnTo>
                    <a:pt x="766089" y="388593"/>
                  </a:lnTo>
                  <a:lnTo>
                    <a:pt x="800209" y="20434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66" name="Freeform 104"/>
            <p:cNvSpPr/>
            <p:nvPr/>
          </p:nvSpPr>
          <p:spPr>
            <a:xfrm rot="21253755">
              <a:off x="2170737" y="2710023"/>
              <a:ext cx="1505435" cy="1015754"/>
            </a:xfrm>
            <a:custGeom>
              <a:avLst/>
              <a:gdLst>
                <a:gd name="connsiteX0" fmla="*/ 812042 w 1535373"/>
                <a:gd name="connsiteY0" fmla="*/ 211541 h 921224"/>
                <a:gd name="connsiteX1" fmla="*/ 184245 w 1535373"/>
                <a:gd name="connsiteY1" fmla="*/ 0 h 921224"/>
                <a:gd name="connsiteX2" fmla="*/ 143301 w 1535373"/>
                <a:gd name="connsiteY2" fmla="*/ 293427 h 921224"/>
                <a:gd name="connsiteX3" fmla="*/ 0 w 1535373"/>
                <a:gd name="connsiteY3" fmla="*/ 477672 h 921224"/>
                <a:gd name="connsiteX4" fmla="*/ 600501 w 1535373"/>
                <a:gd name="connsiteY4" fmla="*/ 764275 h 921224"/>
                <a:gd name="connsiteX5" fmla="*/ 709684 w 1535373"/>
                <a:gd name="connsiteY5" fmla="*/ 655093 h 921224"/>
                <a:gd name="connsiteX6" fmla="*/ 887104 w 1535373"/>
                <a:gd name="connsiteY6" fmla="*/ 702860 h 921224"/>
                <a:gd name="connsiteX7" fmla="*/ 1201003 w 1535373"/>
                <a:gd name="connsiteY7" fmla="*/ 921224 h 921224"/>
                <a:gd name="connsiteX8" fmla="*/ 1535373 w 1535373"/>
                <a:gd name="connsiteY8" fmla="*/ 825690 h 921224"/>
                <a:gd name="connsiteX9" fmla="*/ 1201003 w 1535373"/>
                <a:gd name="connsiteY9" fmla="*/ 689212 h 921224"/>
                <a:gd name="connsiteX10" fmla="*/ 1262418 w 1535373"/>
                <a:gd name="connsiteY10" fmla="*/ 457200 h 921224"/>
                <a:gd name="connsiteX11" fmla="*/ 996287 w 1535373"/>
                <a:gd name="connsiteY11" fmla="*/ 348018 h 921224"/>
                <a:gd name="connsiteX12" fmla="*/ 921224 w 1535373"/>
                <a:gd name="connsiteY12" fmla="*/ 457200 h 921224"/>
                <a:gd name="connsiteX13" fmla="*/ 777922 w 1535373"/>
                <a:gd name="connsiteY13" fmla="*/ 395785 h 921224"/>
                <a:gd name="connsiteX14" fmla="*/ 812042 w 1535373"/>
                <a:gd name="connsiteY14" fmla="*/ 211541 h 921224"/>
                <a:gd name="connsiteX0-1" fmla="*/ 812042 w 1535373"/>
                <a:gd name="connsiteY0-2" fmla="*/ 191663 h 901346"/>
                <a:gd name="connsiteX1-3" fmla="*/ 208099 w 1535373"/>
                <a:gd name="connsiteY1-4" fmla="*/ 0 h 901346"/>
                <a:gd name="connsiteX2-5" fmla="*/ 143301 w 1535373"/>
                <a:gd name="connsiteY2-6" fmla="*/ 273549 h 901346"/>
                <a:gd name="connsiteX3-7" fmla="*/ 0 w 1535373"/>
                <a:gd name="connsiteY3-8" fmla="*/ 457794 h 901346"/>
                <a:gd name="connsiteX4-9" fmla="*/ 600501 w 1535373"/>
                <a:gd name="connsiteY4-10" fmla="*/ 744397 h 901346"/>
                <a:gd name="connsiteX5-11" fmla="*/ 709684 w 1535373"/>
                <a:gd name="connsiteY5-12" fmla="*/ 635215 h 901346"/>
                <a:gd name="connsiteX6-13" fmla="*/ 887104 w 1535373"/>
                <a:gd name="connsiteY6-14" fmla="*/ 682982 h 901346"/>
                <a:gd name="connsiteX7-15" fmla="*/ 1201003 w 1535373"/>
                <a:gd name="connsiteY7-16" fmla="*/ 901346 h 901346"/>
                <a:gd name="connsiteX8-17" fmla="*/ 1535373 w 1535373"/>
                <a:gd name="connsiteY8-18" fmla="*/ 805812 h 901346"/>
                <a:gd name="connsiteX9-19" fmla="*/ 1201003 w 1535373"/>
                <a:gd name="connsiteY9-20" fmla="*/ 669334 h 901346"/>
                <a:gd name="connsiteX10-21" fmla="*/ 1262418 w 1535373"/>
                <a:gd name="connsiteY10-22" fmla="*/ 437322 h 901346"/>
                <a:gd name="connsiteX11-23" fmla="*/ 996287 w 1535373"/>
                <a:gd name="connsiteY11-24" fmla="*/ 328140 h 901346"/>
                <a:gd name="connsiteX12-25" fmla="*/ 921224 w 1535373"/>
                <a:gd name="connsiteY12-26" fmla="*/ 437322 h 901346"/>
                <a:gd name="connsiteX13-27" fmla="*/ 777922 w 1535373"/>
                <a:gd name="connsiteY13-28" fmla="*/ 375907 h 901346"/>
                <a:gd name="connsiteX14-29" fmla="*/ 812042 w 1535373"/>
                <a:gd name="connsiteY14-30" fmla="*/ 191663 h 901346"/>
                <a:gd name="connsiteX0-31" fmla="*/ 812042 w 1535373"/>
                <a:gd name="connsiteY0-32" fmla="*/ 204349 h 914032"/>
                <a:gd name="connsiteX1-33" fmla="*/ 208099 w 1535373"/>
                <a:gd name="connsiteY1-34" fmla="*/ 12686 h 914032"/>
                <a:gd name="connsiteX2-35" fmla="*/ 143301 w 1535373"/>
                <a:gd name="connsiteY2-36" fmla="*/ 286235 h 914032"/>
                <a:gd name="connsiteX3-37" fmla="*/ 0 w 1535373"/>
                <a:gd name="connsiteY3-38" fmla="*/ 470480 h 914032"/>
                <a:gd name="connsiteX4-39" fmla="*/ 600501 w 1535373"/>
                <a:gd name="connsiteY4-40" fmla="*/ 757083 h 914032"/>
                <a:gd name="connsiteX5-41" fmla="*/ 709684 w 1535373"/>
                <a:gd name="connsiteY5-42" fmla="*/ 647901 h 914032"/>
                <a:gd name="connsiteX6-43" fmla="*/ 887104 w 1535373"/>
                <a:gd name="connsiteY6-44" fmla="*/ 695668 h 914032"/>
                <a:gd name="connsiteX7-45" fmla="*/ 1201003 w 1535373"/>
                <a:gd name="connsiteY7-46" fmla="*/ 914032 h 914032"/>
                <a:gd name="connsiteX8-47" fmla="*/ 1535373 w 1535373"/>
                <a:gd name="connsiteY8-48" fmla="*/ 818498 h 914032"/>
                <a:gd name="connsiteX9-49" fmla="*/ 1201003 w 1535373"/>
                <a:gd name="connsiteY9-50" fmla="*/ 682020 h 914032"/>
                <a:gd name="connsiteX10-51" fmla="*/ 1262418 w 1535373"/>
                <a:gd name="connsiteY10-52" fmla="*/ 450008 h 914032"/>
                <a:gd name="connsiteX11-53" fmla="*/ 996287 w 1535373"/>
                <a:gd name="connsiteY11-54" fmla="*/ 340826 h 914032"/>
                <a:gd name="connsiteX12-55" fmla="*/ 921224 w 1535373"/>
                <a:gd name="connsiteY12-56" fmla="*/ 450008 h 914032"/>
                <a:gd name="connsiteX13-57" fmla="*/ 777922 w 1535373"/>
                <a:gd name="connsiteY13-58" fmla="*/ 388593 h 914032"/>
                <a:gd name="connsiteX14-59" fmla="*/ 812042 w 1535373"/>
                <a:gd name="connsiteY14-60" fmla="*/ 204349 h 914032"/>
                <a:gd name="connsiteX0-61" fmla="*/ 812042 w 1535373"/>
                <a:gd name="connsiteY0-62" fmla="*/ 204349 h 914032"/>
                <a:gd name="connsiteX1-63" fmla="*/ 208099 w 1535373"/>
                <a:gd name="connsiteY1-64" fmla="*/ 12686 h 914032"/>
                <a:gd name="connsiteX2-65" fmla="*/ 143301 w 1535373"/>
                <a:gd name="connsiteY2-66" fmla="*/ 286235 h 914032"/>
                <a:gd name="connsiteX3-67" fmla="*/ 0 w 1535373"/>
                <a:gd name="connsiteY3-68" fmla="*/ 470480 h 914032"/>
                <a:gd name="connsiteX4-69" fmla="*/ 600501 w 1535373"/>
                <a:gd name="connsiteY4-70" fmla="*/ 757083 h 914032"/>
                <a:gd name="connsiteX5-71" fmla="*/ 709684 w 1535373"/>
                <a:gd name="connsiteY5-72" fmla="*/ 647901 h 914032"/>
                <a:gd name="connsiteX6-73" fmla="*/ 887104 w 1535373"/>
                <a:gd name="connsiteY6-74" fmla="*/ 695668 h 914032"/>
                <a:gd name="connsiteX7-75" fmla="*/ 1201003 w 1535373"/>
                <a:gd name="connsiteY7-76" fmla="*/ 914032 h 914032"/>
                <a:gd name="connsiteX8-77" fmla="*/ 1535373 w 1535373"/>
                <a:gd name="connsiteY8-78" fmla="*/ 818498 h 914032"/>
                <a:gd name="connsiteX9-79" fmla="*/ 1201003 w 1535373"/>
                <a:gd name="connsiteY9-80" fmla="*/ 682020 h 914032"/>
                <a:gd name="connsiteX10-81" fmla="*/ 1262418 w 1535373"/>
                <a:gd name="connsiteY10-82" fmla="*/ 450008 h 914032"/>
                <a:gd name="connsiteX11-83" fmla="*/ 996287 w 1535373"/>
                <a:gd name="connsiteY11-84" fmla="*/ 340826 h 914032"/>
                <a:gd name="connsiteX12-85" fmla="*/ 921224 w 1535373"/>
                <a:gd name="connsiteY12-86" fmla="*/ 450008 h 914032"/>
                <a:gd name="connsiteX13-87" fmla="*/ 777922 w 1535373"/>
                <a:gd name="connsiteY13-88" fmla="*/ 388593 h 914032"/>
                <a:gd name="connsiteX14-89" fmla="*/ 812042 w 1535373"/>
                <a:gd name="connsiteY14-90" fmla="*/ 204349 h 914032"/>
                <a:gd name="connsiteX0-91" fmla="*/ 812042 w 1535373"/>
                <a:gd name="connsiteY0-92" fmla="*/ 204349 h 914032"/>
                <a:gd name="connsiteX1-93" fmla="*/ 208099 w 1535373"/>
                <a:gd name="connsiteY1-94" fmla="*/ 12686 h 914032"/>
                <a:gd name="connsiteX2-95" fmla="*/ 159203 w 1535373"/>
                <a:gd name="connsiteY2-96" fmla="*/ 306113 h 914032"/>
                <a:gd name="connsiteX3-97" fmla="*/ 0 w 1535373"/>
                <a:gd name="connsiteY3-98" fmla="*/ 470480 h 914032"/>
                <a:gd name="connsiteX4-99" fmla="*/ 600501 w 1535373"/>
                <a:gd name="connsiteY4-100" fmla="*/ 757083 h 914032"/>
                <a:gd name="connsiteX5-101" fmla="*/ 709684 w 1535373"/>
                <a:gd name="connsiteY5-102" fmla="*/ 647901 h 914032"/>
                <a:gd name="connsiteX6-103" fmla="*/ 887104 w 1535373"/>
                <a:gd name="connsiteY6-104" fmla="*/ 695668 h 914032"/>
                <a:gd name="connsiteX7-105" fmla="*/ 1201003 w 1535373"/>
                <a:gd name="connsiteY7-106" fmla="*/ 914032 h 914032"/>
                <a:gd name="connsiteX8-107" fmla="*/ 1535373 w 1535373"/>
                <a:gd name="connsiteY8-108" fmla="*/ 818498 h 914032"/>
                <a:gd name="connsiteX9-109" fmla="*/ 1201003 w 1535373"/>
                <a:gd name="connsiteY9-110" fmla="*/ 682020 h 914032"/>
                <a:gd name="connsiteX10-111" fmla="*/ 1262418 w 1535373"/>
                <a:gd name="connsiteY10-112" fmla="*/ 450008 h 914032"/>
                <a:gd name="connsiteX11-113" fmla="*/ 996287 w 1535373"/>
                <a:gd name="connsiteY11-114" fmla="*/ 340826 h 914032"/>
                <a:gd name="connsiteX12-115" fmla="*/ 921224 w 1535373"/>
                <a:gd name="connsiteY12-116" fmla="*/ 450008 h 914032"/>
                <a:gd name="connsiteX13-117" fmla="*/ 777922 w 1535373"/>
                <a:gd name="connsiteY13-118" fmla="*/ 388593 h 914032"/>
                <a:gd name="connsiteX14-119" fmla="*/ 812042 w 1535373"/>
                <a:gd name="connsiteY14-120" fmla="*/ 204349 h 914032"/>
                <a:gd name="connsiteX0-121" fmla="*/ 788188 w 1511519"/>
                <a:gd name="connsiteY0-122" fmla="*/ 204349 h 914032"/>
                <a:gd name="connsiteX1-123" fmla="*/ 184245 w 1511519"/>
                <a:gd name="connsiteY1-124" fmla="*/ 12686 h 914032"/>
                <a:gd name="connsiteX2-125" fmla="*/ 135349 w 1511519"/>
                <a:gd name="connsiteY2-126" fmla="*/ 306113 h 914032"/>
                <a:gd name="connsiteX3-127" fmla="*/ 0 w 1511519"/>
                <a:gd name="connsiteY3-128" fmla="*/ 518188 h 914032"/>
                <a:gd name="connsiteX4-129" fmla="*/ 576647 w 1511519"/>
                <a:gd name="connsiteY4-130" fmla="*/ 757083 h 914032"/>
                <a:gd name="connsiteX5-131" fmla="*/ 685830 w 1511519"/>
                <a:gd name="connsiteY5-132" fmla="*/ 647901 h 914032"/>
                <a:gd name="connsiteX6-133" fmla="*/ 863250 w 1511519"/>
                <a:gd name="connsiteY6-134" fmla="*/ 695668 h 914032"/>
                <a:gd name="connsiteX7-135" fmla="*/ 1177149 w 1511519"/>
                <a:gd name="connsiteY7-136" fmla="*/ 914032 h 914032"/>
                <a:gd name="connsiteX8-137" fmla="*/ 1511519 w 1511519"/>
                <a:gd name="connsiteY8-138" fmla="*/ 818498 h 914032"/>
                <a:gd name="connsiteX9-139" fmla="*/ 1177149 w 1511519"/>
                <a:gd name="connsiteY9-140" fmla="*/ 682020 h 914032"/>
                <a:gd name="connsiteX10-141" fmla="*/ 1238564 w 1511519"/>
                <a:gd name="connsiteY10-142" fmla="*/ 450008 h 914032"/>
                <a:gd name="connsiteX11-143" fmla="*/ 972433 w 1511519"/>
                <a:gd name="connsiteY11-144" fmla="*/ 340826 h 914032"/>
                <a:gd name="connsiteX12-145" fmla="*/ 897370 w 1511519"/>
                <a:gd name="connsiteY12-146" fmla="*/ 450008 h 914032"/>
                <a:gd name="connsiteX13-147" fmla="*/ 754068 w 1511519"/>
                <a:gd name="connsiteY13-148" fmla="*/ 388593 h 914032"/>
                <a:gd name="connsiteX14-149" fmla="*/ 788188 w 1511519"/>
                <a:gd name="connsiteY14-150" fmla="*/ 204349 h 914032"/>
                <a:gd name="connsiteX0-151" fmla="*/ 802902 w 1526233"/>
                <a:gd name="connsiteY0-152" fmla="*/ 204349 h 914032"/>
                <a:gd name="connsiteX1-153" fmla="*/ 198959 w 1526233"/>
                <a:gd name="connsiteY1-154" fmla="*/ 12686 h 914032"/>
                <a:gd name="connsiteX2-155" fmla="*/ 150063 w 1526233"/>
                <a:gd name="connsiteY2-156" fmla="*/ 306113 h 914032"/>
                <a:gd name="connsiteX3-157" fmla="*/ 14714 w 1526233"/>
                <a:gd name="connsiteY3-158" fmla="*/ 518188 h 914032"/>
                <a:gd name="connsiteX4-159" fmla="*/ 591361 w 1526233"/>
                <a:gd name="connsiteY4-160" fmla="*/ 757083 h 914032"/>
                <a:gd name="connsiteX5-161" fmla="*/ 700544 w 1526233"/>
                <a:gd name="connsiteY5-162" fmla="*/ 647901 h 914032"/>
                <a:gd name="connsiteX6-163" fmla="*/ 877964 w 1526233"/>
                <a:gd name="connsiteY6-164" fmla="*/ 695668 h 914032"/>
                <a:gd name="connsiteX7-165" fmla="*/ 1191863 w 1526233"/>
                <a:gd name="connsiteY7-166" fmla="*/ 914032 h 914032"/>
                <a:gd name="connsiteX8-167" fmla="*/ 1526233 w 1526233"/>
                <a:gd name="connsiteY8-168" fmla="*/ 818498 h 914032"/>
                <a:gd name="connsiteX9-169" fmla="*/ 1191863 w 1526233"/>
                <a:gd name="connsiteY9-170" fmla="*/ 682020 h 914032"/>
                <a:gd name="connsiteX10-171" fmla="*/ 1253278 w 1526233"/>
                <a:gd name="connsiteY10-172" fmla="*/ 450008 h 914032"/>
                <a:gd name="connsiteX11-173" fmla="*/ 987147 w 1526233"/>
                <a:gd name="connsiteY11-174" fmla="*/ 340826 h 914032"/>
                <a:gd name="connsiteX12-175" fmla="*/ 912084 w 1526233"/>
                <a:gd name="connsiteY12-176" fmla="*/ 450008 h 914032"/>
                <a:gd name="connsiteX13-177" fmla="*/ 768782 w 1526233"/>
                <a:gd name="connsiteY13-178" fmla="*/ 388593 h 914032"/>
                <a:gd name="connsiteX14-179" fmla="*/ 802902 w 1526233"/>
                <a:gd name="connsiteY14-180" fmla="*/ 204349 h 914032"/>
                <a:gd name="connsiteX0-181" fmla="*/ 802902 w 1526233"/>
                <a:gd name="connsiteY0-182" fmla="*/ 204349 h 914032"/>
                <a:gd name="connsiteX1-183" fmla="*/ 198959 w 1526233"/>
                <a:gd name="connsiteY1-184" fmla="*/ 12686 h 914032"/>
                <a:gd name="connsiteX2-185" fmla="*/ 150063 w 1526233"/>
                <a:gd name="connsiteY2-186" fmla="*/ 306113 h 914032"/>
                <a:gd name="connsiteX3-187" fmla="*/ 14714 w 1526233"/>
                <a:gd name="connsiteY3-188" fmla="*/ 518188 h 914032"/>
                <a:gd name="connsiteX4-189" fmla="*/ 591361 w 1526233"/>
                <a:gd name="connsiteY4-190" fmla="*/ 757083 h 914032"/>
                <a:gd name="connsiteX5-191" fmla="*/ 700544 w 1526233"/>
                <a:gd name="connsiteY5-192" fmla="*/ 647901 h 914032"/>
                <a:gd name="connsiteX6-193" fmla="*/ 877964 w 1526233"/>
                <a:gd name="connsiteY6-194" fmla="*/ 695668 h 914032"/>
                <a:gd name="connsiteX7-195" fmla="*/ 1191863 w 1526233"/>
                <a:gd name="connsiteY7-196" fmla="*/ 914032 h 914032"/>
                <a:gd name="connsiteX8-197" fmla="*/ 1526233 w 1526233"/>
                <a:gd name="connsiteY8-198" fmla="*/ 818498 h 914032"/>
                <a:gd name="connsiteX9-199" fmla="*/ 1191863 w 1526233"/>
                <a:gd name="connsiteY9-200" fmla="*/ 682020 h 914032"/>
                <a:gd name="connsiteX10-201" fmla="*/ 1253278 w 1526233"/>
                <a:gd name="connsiteY10-202" fmla="*/ 450008 h 914032"/>
                <a:gd name="connsiteX11-203" fmla="*/ 987147 w 1526233"/>
                <a:gd name="connsiteY11-204" fmla="*/ 340826 h 914032"/>
                <a:gd name="connsiteX12-205" fmla="*/ 912084 w 1526233"/>
                <a:gd name="connsiteY12-206" fmla="*/ 450008 h 914032"/>
                <a:gd name="connsiteX13-207" fmla="*/ 768782 w 1526233"/>
                <a:gd name="connsiteY13-208" fmla="*/ 388593 h 914032"/>
                <a:gd name="connsiteX14-209" fmla="*/ 802902 w 1526233"/>
                <a:gd name="connsiteY14-210" fmla="*/ 204349 h 914032"/>
                <a:gd name="connsiteX0-211" fmla="*/ 800209 w 1523540"/>
                <a:gd name="connsiteY0-212" fmla="*/ 204349 h 914032"/>
                <a:gd name="connsiteX1-213" fmla="*/ 196266 w 1523540"/>
                <a:gd name="connsiteY1-214" fmla="*/ 12686 h 914032"/>
                <a:gd name="connsiteX2-215" fmla="*/ 147370 w 1523540"/>
                <a:gd name="connsiteY2-216" fmla="*/ 306113 h 914032"/>
                <a:gd name="connsiteX3-217" fmla="*/ 12021 w 1523540"/>
                <a:gd name="connsiteY3-218" fmla="*/ 518188 h 914032"/>
                <a:gd name="connsiteX4-219" fmla="*/ 588668 w 1523540"/>
                <a:gd name="connsiteY4-220" fmla="*/ 757083 h 914032"/>
                <a:gd name="connsiteX5-221" fmla="*/ 697851 w 1523540"/>
                <a:gd name="connsiteY5-222" fmla="*/ 647901 h 914032"/>
                <a:gd name="connsiteX6-223" fmla="*/ 875271 w 1523540"/>
                <a:gd name="connsiteY6-224" fmla="*/ 695668 h 914032"/>
                <a:gd name="connsiteX7-225" fmla="*/ 1189170 w 1523540"/>
                <a:gd name="connsiteY7-226" fmla="*/ 914032 h 914032"/>
                <a:gd name="connsiteX8-227" fmla="*/ 1523540 w 1523540"/>
                <a:gd name="connsiteY8-228" fmla="*/ 818498 h 914032"/>
                <a:gd name="connsiteX9-229" fmla="*/ 1189170 w 1523540"/>
                <a:gd name="connsiteY9-230" fmla="*/ 682020 h 914032"/>
                <a:gd name="connsiteX10-231" fmla="*/ 1250585 w 1523540"/>
                <a:gd name="connsiteY10-232" fmla="*/ 450008 h 914032"/>
                <a:gd name="connsiteX11-233" fmla="*/ 984454 w 1523540"/>
                <a:gd name="connsiteY11-234" fmla="*/ 340826 h 914032"/>
                <a:gd name="connsiteX12-235" fmla="*/ 909391 w 1523540"/>
                <a:gd name="connsiteY12-236" fmla="*/ 450008 h 914032"/>
                <a:gd name="connsiteX13-237" fmla="*/ 766089 w 1523540"/>
                <a:gd name="connsiteY13-238" fmla="*/ 388593 h 914032"/>
                <a:gd name="connsiteX14-239" fmla="*/ 800209 w 1523540"/>
                <a:gd name="connsiteY14-240" fmla="*/ 204349 h 914032"/>
                <a:gd name="connsiteX0-241" fmla="*/ 800209 w 1523540"/>
                <a:gd name="connsiteY0-242" fmla="*/ 204349 h 914032"/>
                <a:gd name="connsiteX1-243" fmla="*/ 196266 w 1523540"/>
                <a:gd name="connsiteY1-244" fmla="*/ 12686 h 914032"/>
                <a:gd name="connsiteX2-245" fmla="*/ 147370 w 1523540"/>
                <a:gd name="connsiteY2-246" fmla="*/ 306113 h 914032"/>
                <a:gd name="connsiteX3-247" fmla="*/ 12021 w 1523540"/>
                <a:gd name="connsiteY3-248" fmla="*/ 518188 h 914032"/>
                <a:gd name="connsiteX4-249" fmla="*/ 652279 w 1523540"/>
                <a:gd name="connsiteY4-250" fmla="*/ 757083 h 914032"/>
                <a:gd name="connsiteX5-251" fmla="*/ 697851 w 1523540"/>
                <a:gd name="connsiteY5-252" fmla="*/ 647901 h 914032"/>
                <a:gd name="connsiteX6-253" fmla="*/ 875271 w 1523540"/>
                <a:gd name="connsiteY6-254" fmla="*/ 695668 h 914032"/>
                <a:gd name="connsiteX7-255" fmla="*/ 1189170 w 1523540"/>
                <a:gd name="connsiteY7-256" fmla="*/ 914032 h 914032"/>
                <a:gd name="connsiteX8-257" fmla="*/ 1523540 w 1523540"/>
                <a:gd name="connsiteY8-258" fmla="*/ 818498 h 914032"/>
                <a:gd name="connsiteX9-259" fmla="*/ 1189170 w 1523540"/>
                <a:gd name="connsiteY9-260" fmla="*/ 682020 h 914032"/>
                <a:gd name="connsiteX10-261" fmla="*/ 1250585 w 1523540"/>
                <a:gd name="connsiteY10-262" fmla="*/ 450008 h 914032"/>
                <a:gd name="connsiteX11-263" fmla="*/ 984454 w 1523540"/>
                <a:gd name="connsiteY11-264" fmla="*/ 340826 h 914032"/>
                <a:gd name="connsiteX12-265" fmla="*/ 909391 w 1523540"/>
                <a:gd name="connsiteY12-266" fmla="*/ 450008 h 914032"/>
                <a:gd name="connsiteX13-267" fmla="*/ 766089 w 1523540"/>
                <a:gd name="connsiteY13-268" fmla="*/ 388593 h 914032"/>
                <a:gd name="connsiteX14-269" fmla="*/ 800209 w 1523540"/>
                <a:gd name="connsiteY14-270" fmla="*/ 204349 h 914032"/>
                <a:gd name="connsiteX0-271" fmla="*/ 800209 w 1523540"/>
                <a:gd name="connsiteY0-272" fmla="*/ 204349 h 914032"/>
                <a:gd name="connsiteX1-273" fmla="*/ 196266 w 1523540"/>
                <a:gd name="connsiteY1-274" fmla="*/ 12686 h 914032"/>
                <a:gd name="connsiteX2-275" fmla="*/ 147370 w 1523540"/>
                <a:gd name="connsiteY2-276" fmla="*/ 306113 h 914032"/>
                <a:gd name="connsiteX3-277" fmla="*/ 12021 w 1523540"/>
                <a:gd name="connsiteY3-278" fmla="*/ 518188 h 914032"/>
                <a:gd name="connsiteX4-279" fmla="*/ 652279 w 1523540"/>
                <a:gd name="connsiteY4-280" fmla="*/ 757083 h 914032"/>
                <a:gd name="connsiteX5-281" fmla="*/ 697851 w 1523540"/>
                <a:gd name="connsiteY5-282" fmla="*/ 647901 h 914032"/>
                <a:gd name="connsiteX6-283" fmla="*/ 875271 w 1523540"/>
                <a:gd name="connsiteY6-284" fmla="*/ 695668 h 914032"/>
                <a:gd name="connsiteX7-285" fmla="*/ 1189170 w 1523540"/>
                <a:gd name="connsiteY7-286" fmla="*/ 914032 h 914032"/>
                <a:gd name="connsiteX8-287" fmla="*/ 1523540 w 1523540"/>
                <a:gd name="connsiteY8-288" fmla="*/ 818498 h 914032"/>
                <a:gd name="connsiteX9-289" fmla="*/ 1189170 w 1523540"/>
                <a:gd name="connsiteY9-290" fmla="*/ 682020 h 914032"/>
                <a:gd name="connsiteX10-291" fmla="*/ 1250585 w 1523540"/>
                <a:gd name="connsiteY10-292" fmla="*/ 450008 h 914032"/>
                <a:gd name="connsiteX11-293" fmla="*/ 984454 w 1523540"/>
                <a:gd name="connsiteY11-294" fmla="*/ 340826 h 914032"/>
                <a:gd name="connsiteX12-295" fmla="*/ 909391 w 1523540"/>
                <a:gd name="connsiteY12-296" fmla="*/ 450008 h 914032"/>
                <a:gd name="connsiteX13-297" fmla="*/ 766089 w 1523540"/>
                <a:gd name="connsiteY13-298" fmla="*/ 388593 h 914032"/>
                <a:gd name="connsiteX14-299" fmla="*/ 800209 w 1523540"/>
                <a:gd name="connsiteY14-300" fmla="*/ 204349 h 914032"/>
                <a:gd name="connsiteX0-301" fmla="*/ 800209 w 1523540"/>
                <a:gd name="connsiteY0-302" fmla="*/ 204349 h 914032"/>
                <a:gd name="connsiteX1-303" fmla="*/ 196266 w 1523540"/>
                <a:gd name="connsiteY1-304" fmla="*/ 12686 h 914032"/>
                <a:gd name="connsiteX2-305" fmla="*/ 147370 w 1523540"/>
                <a:gd name="connsiteY2-306" fmla="*/ 306113 h 914032"/>
                <a:gd name="connsiteX3-307" fmla="*/ 12021 w 1523540"/>
                <a:gd name="connsiteY3-308" fmla="*/ 518188 h 914032"/>
                <a:gd name="connsiteX4-309" fmla="*/ 652279 w 1523540"/>
                <a:gd name="connsiteY4-310" fmla="*/ 757083 h 914032"/>
                <a:gd name="connsiteX5-311" fmla="*/ 697851 w 1523540"/>
                <a:gd name="connsiteY5-312" fmla="*/ 647901 h 914032"/>
                <a:gd name="connsiteX6-313" fmla="*/ 875271 w 1523540"/>
                <a:gd name="connsiteY6-314" fmla="*/ 695668 h 914032"/>
                <a:gd name="connsiteX7-315" fmla="*/ 1189170 w 1523540"/>
                <a:gd name="connsiteY7-316" fmla="*/ 914032 h 914032"/>
                <a:gd name="connsiteX8-317" fmla="*/ 1523540 w 1523540"/>
                <a:gd name="connsiteY8-318" fmla="*/ 818498 h 914032"/>
                <a:gd name="connsiteX9-319" fmla="*/ 1189170 w 1523540"/>
                <a:gd name="connsiteY9-320" fmla="*/ 682020 h 914032"/>
                <a:gd name="connsiteX10-321" fmla="*/ 1250585 w 1523540"/>
                <a:gd name="connsiteY10-322" fmla="*/ 450008 h 914032"/>
                <a:gd name="connsiteX11-323" fmla="*/ 984454 w 1523540"/>
                <a:gd name="connsiteY11-324" fmla="*/ 340826 h 914032"/>
                <a:gd name="connsiteX12-325" fmla="*/ 909391 w 1523540"/>
                <a:gd name="connsiteY12-326" fmla="*/ 450008 h 914032"/>
                <a:gd name="connsiteX13-327" fmla="*/ 766089 w 1523540"/>
                <a:gd name="connsiteY13-328" fmla="*/ 388593 h 914032"/>
                <a:gd name="connsiteX14-329" fmla="*/ 800209 w 1523540"/>
                <a:gd name="connsiteY14-330" fmla="*/ 204349 h 914032"/>
                <a:gd name="connsiteX0-331" fmla="*/ 800209 w 1523540"/>
                <a:gd name="connsiteY0-332" fmla="*/ 204349 h 914032"/>
                <a:gd name="connsiteX1-333" fmla="*/ 196266 w 1523540"/>
                <a:gd name="connsiteY1-334" fmla="*/ 12686 h 914032"/>
                <a:gd name="connsiteX2-335" fmla="*/ 147370 w 1523540"/>
                <a:gd name="connsiteY2-336" fmla="*/ 306113 h 914032"/>
                <a:gd name="connsiteX3-337" fmla="*/ 12021 w 1523540"/>
                <a:gd name="connsiteY3-338" fmla="*/ 518188 h 914032"/>
                <a:gd name="connsiteX4-339" fmla="*/ 636377 w 1523540"/>
                <a:gd name="connsiteY4-340" fmla="*/ 741181 h 914032"/>
                <a:gd name="connsiteX5-341" fmla="*/ 697851 w 1523540"/>
                <a:gd name="connsiteY5-342" fmla="*/ 647901 h 914032"/>
                <a:gd name="connsiteX6-343" fmla="*/ 875271 w 1523540"/>
                <a:gd name="connsiteY6-344" fmla="*/ 695668 h 914032"/>
                <a:gd name="connsiteX7-345" fmla="*/ 1189170 w 1523540"/>
                <a:gd name="connsiteY7-346" fmla="*/ 914032 h 914032"/>
                <a:gd name="connsiteX8-347" fmla="*/ 1523540 w 1523540"/>
                <a:gd name="connsiteY8-348" fmla="*/ 818498 h 914032"/>
                <a:gd name="connsiteX9-349" fmla="*/ 1189170 w 1523540"/>
                <a:gd name="connsiteY9-350" fmla="*/ 682020 h 914032"/>
                <a:gd name="connsiteX10-351" fmla="*/ 1250585 w 1523540"/>
                <a:gd name="connsiteY10-352" fmla="*/ 450008 h 914032"/>
                <a:gd name="connsiteX11-353" fmla="*/ 984454 w 1523540"/>
                <a:gd name="connsiteY11-354" fmla="*/ 340826 h 914032"/>
                <a:gd name="connsiteX12-355" fmla="*/ 909391 w 1523540"/>
                <a:gd name="connsiteY12-356" fmla="*/ 450008 h 914032"/>
                <a:gd name="connsiteX13-357" fmla="*/ 766089 w 1523540"/>
                <a:gd name="connsiteY13-358" fmla="*/ 388593 h 914032"/>
                <a:gd name="connsiteX14-359" fmla="*/ 800209 w 1523540"/>
                <a:gd name="connsiteY14-360" fmla="*/ 204349 h 914032"/>
                <a:gd name="connsiteX0-361" fmla="*/ 800209 w 1523540"/>
                <a:gd name="connsiteY0-362" fmla="*/ 204349 h 914032"/>
                <a:gd name="connsiteX1-363" fmla="*/ 196266 w 1523540"/>
                <a:gd name="connsiteY1-364" fmla="*/ 12686 h 914032"/>
                <a:gd name="connsiteX2-365" fmla="*/ 147370 w 1523540"/>
                <a:gd name="connsiteY2-366" fmla="*/ 306113 h 914032"/>
                <a:gd name="connsiteX3-367" fmla="*/ 12021 w 1523540"/>
                <a:gd name="connsiteY3-368" fmla="*/ 518188 h 914032"/>
                <a:gd name="connsiteX4-369" fmla="*/ 636377 w 1523540"/>
                <a:gd name="connsiteY4-370" fmla="*/ 741181 h 914032"/>
                <a:gd name="connsiteX5-371" fmla="*/ 697851 w 1523540"/>
                <a:gd name="connsiteY5-372" fmla="*/ 647901 h 914032"/>
                <a:gd name="connsiteX6-373" fmla="*/ 875271 w 1523540"/>
                <a:gd name="connsiteY6-374" fmla="*/ 695668 h 914032"/>
                <a:gd name="connsiteX7-375" fmla="*/ 1189170 w 1523540"/>
                <a:gd name="connsiteY7-376" fmla="*/ 914032 h 914032"/>
                <a:gd name="connsiteX8-377" fmla="*/ 1523540 w 1523540"/>
                <a:gd name="connsiteY8-378" fmla="*/ 818498 h 914032"/>
                <a:gd name="connsiteX9-379" fmla="*/ 1189170 w 1523540"/>
                <a:gd name="connsiteY9-380" fmla="*/ 682020 h 914032"/>
                <a:gd name="connsiteX10-381" fmla="*/ 1250585 w 1523540"/>
                <a:gd name="connsiteY10-382" fmla="*/ 450008 h 914032"/>
                <a:gd name="connsiteX11-383" fmla="*/ 984454 w 1523540"/>
                <a:gd name="connsiteY11-384" fmla="*/ 340826 h 914032"/>
                <a:gd name="connsiteX12-385" fmla="*/ 909391 w 1523540"/>
                <a:gd name="connsiteY12-386" fmla="*/ 450008 h 914032"/>
                <a:gd name="connsiteX13-387" fmla="*/ 766089 w 1523540"/>
                <a:gd name="connsiteY13-388" fmla="*/ 388593 h 914032"/>
                <a:gd name="connsiteX14-389" fmla="*/ 800209 w 1523540"/>
                <a:gd name="connsiteY14-390" fmla="*/ 204349 h 914032"/>
                <a:gd name="connsiteX0-391" fmla="*/ 800209 w 1523540"/>
                <a:gd name="connsiteY0-392" fmla="*/ 204349 h 914032"/>
                <a:gd name="connsiteX1-393" fmla="*/ 196266 w 1523540"/>
                <a:gd name="connsiteY1-394" fmla="*/ 12686 h 914032"/>
                <a:gd name="connsiteX2-395" fmla="*/ 147370 w 1523540"/>
                <a:gd name="connsiteY2-396" fmla="*/ 306113 h 914032"/>
                <a:gd name="connsiteX3-397" fmla="*/ 12021 w 1523540"/>
                <a:gd name="connsiteY3-398" fmla="*/ 518188 h 914032"/>
                <a:gd name="connsiteX4-399" fmla="*/ 636377 w 1523540"/>
                <a:gd name="connsiteY4-400" fmla="*/ 741181 h 914032"/>
                <a:gd name="connsiteX5-401" fmla="*/ 697851 w 1523540"/>
                <a:gd name="connsiteY5-402" fmla="*/ 647901 h 914032"/>
                <a:gd name="connsiteX6-403" fmla="*/ 875271 w 1523540"/>
                <a:gd name="connsiteY6-404" fmla="*/ 695668 h 914032"/>
                <a:gd name="connsiteX7-405" fmla="*/ 1189170 w 1523540"/>
                <a:gd name="connsiteY7-406" fmla="*/ 914032 h 914032"/>
                <a:gd name="connsiteX8-407" fmla="*/ 1523540 w 1523540"/>
                <a:gd name="connsiteY8-408" fmla="*/ 818498 h 914032"/>
                <a:gd name="connsiteX9-409" fmla="*/ 1189170 w 1523540"/>
                <a:gd name="connsiteY9-410" fmla="*/ 682020 h 914032"/>
                <a:gd name="connsiteX10-411" fmla="*/ 1250585 w 1523540"/>
                <a:gd name="connsiteY10-412" fmla="*/ 450008 h 914032"/>
                <a:gd name="connsiteX11-413" fmla="*/ 984454 w 1523540"/>
                <a:gd name="connsiteY11-414" fmla="*/ 340826 h 914032"/>
                <a:gd name="connsiteX12-415" fmla="*/ 909391 w 1523540"/>
                <a:gd name="connsiteY12-416" fmla="*/ 450008 h 914032"/>
                <a:gd name="connsiteX13-417" fmla="*/ 766089 w 1523540"/>
                <a:gd name="connsiteY13-418" fmla="*/ 388593 h 914032"/>
                <a:gd name="connsiteX14-419" fmla="*/ 800209 w 1523540"/>
                <a:gd name="connsiteY14-420" fmla="*/ 204349 h 914032"/>
                <a:gd name="connsiteX0-421" fmla="*/ 800209 w 1523540"/>
                <a:gd name="connsiteY0-422" fmla="*/ 204349 h 914032"/>
                <a:gd name="connsiteX1-423" fmla="*/ 196266 w 1523540"/>
                <a:gd name="connsiteY1-424" fmla="*/ 12686 h 914032"/>
                <a:gd name="connsiteX2-425" fmla="*/ 147370 w 1523540"/>
                <a:gd name="connsiteY2-426" fmla="*/ 306113 h 914032"/>
                <a:gd name="connsiteX3-427" fmla="*/ 12021 w 1523540"/>
                <a:gd name="connsiteY3-428" fmla="*/ 518188 h 914032"/>
                <a:gd name="connsiteX4-429" fmla="*/ 636377 w 1523540"/>
                <a:gd name="connsiteY4-430" fmla="*/ 741181 h 914032"/>
                <a:gd name="connsiteX5-431" fmla="*/ 697851 w 1523540"/>
                <a:gd name="connsiteY5-432" fmla="*/ 647901 h 914032"/>
                <a:gd name="connsiteX6-433" fmla="*/ 875271 w 1523540"/>
                <a:gd name="connsiteY6-434" fmla="*/ 695668 h 914032"/>
                <a:gd name="connsiteX7-435" fmla="*/ 1189170 w 1523540"/>
                <a:gd name="connsiteY7-436" fmla="*/ 914032 h 914032"/>
                <a:gd name="connsiteX8-437" fmla="*/ 1523540 w 1523540"/>
                <a:gd name="connsiteY8-438" fmla="*/ 818498 h 914032"/>
                <a:gd name="connsiteX9-439" fmla="*/ 1189170 w 1523540"/>
                <a:gd name="connsiteY9-440" fmla="*/ 682020 h 914032"/>
                <a:gd name="connsiteX10-441" fmla="*/ 1250585 w 1523540"/>
                <a:gd name="connsiteY10-442" fmla="*/ 450008 h 914032"/>
                <a:gd name="connsiteX11-443" fmla="*/ 984454 w 1523540"/>
                <a:gd name="connsiteY11-444" fmla="*/ 340826 h 914032"/>
                <a:gd name="connsiteX12-445" fmla="*/ 909391 w 1523540"/>
                <a:gd name="connsiteY12-446" fmla="*/ 450008 h 914032"/>
                <a:gd name="connsiteX13-447" fmla="*/ 766089 w 1523540"/>
                <a:gd name="connsiteY13-448" fmla="*/ 388593 h 914032"/>
                <a:gd name="connsiteX14-449" fmla="*/ 800209 w 1523540"/>
                <a:gd name="connsiteY14-450" fmla="*/ 204349 h 914032"/>
                <a:gd name="connsiteX0-451" fmla="*/ 800209 w 1523540"/>
                <a:gd name="connsiteY0-452" fmla="*/ 204349 h 914032"/>
                <a:gd name="connsiteX1-453" fmla="*/ 196266 w 1523540"/>
                <a:gd name="connsiteY1-454" fmla="*/ 12686 h 914032"/>
                <a:gd name="connsiteX2-455" fmla="*/ 147370 w 1523540"/>
                <a:gd name="connsiteY2-456" fmla="*/ 306113 h 914032"/>
                <a:gd name="connsiteX3-457" fmla="*/ 12021 w 1523540"/>
                <a:gd name="connsiteY3-458" fmla="*/ 518188 h 914032"/>
                <a:gd name="connsiteX4-459" fmla="*/ 636377 w 1523540"/>
                <a:gd name="connsiteY4-460" fmla="*/ 741181 h 914032"/>
                <a:gd name="connsiteX5-461" fmla="*/ 697851 w 1523540"/>
                <a:gd name="connsiteY5-462" fmla="*/ 647901 h 914032"/>
                <a:gd name="connsiteX6-463" fmla="*/ 875271 w 1523540"/>
                <a:gd name="connsiteY6-464" fmla="*/ 695668 h 914032"/>
                <a:gd name="connsiteX7-465" fmla="*/ 1189170 w 1523540"/>
                <a:gd name="connsiteY7-466" fmla="*/ 914032 h 914032"/>
                <a:gd name="connsiteX8-467" fmla="*/ 1523540 w 1523540"/>
                <a:gd name="connsiteY8-468" fmla="*/ 818498 h 914032"/>
                <a:gd name="connsiteX9-469" fmla="*/ 1189170 w 1523540"/>
                <a:gd name="connsiteY9-470" fmla="*/ 682020 h 914032"/>
                <a:gd name="connsiteX10-471" fmla="*/ 1250585 w 1523540"/>
                <a:gd name="connsiteY10-472" fmla="*/ 450008 h 914032"/>
                <a:gd name="connsiteX11-473" fmla="*/ 984454 w 1523540"/>
                <a:gd name="connsiteY11-474" fmla="*/ 340826 h 914032"/>
                <a:gd name="connsiteX12-475" fmla="*/ 909391 w 1523540"/>
                <a:gd name="connsiteY12-476" fmla="*/ 450008 h 914032"/>
                <a:gd name="connsiteX13-477" fmla="*/ 766089 w 1523540"/>
                <a:gd name="connsiteY13-478" fmla="*/ 388593 h 914032"/>
                <a:gd name="connsiteX14-479" fmla="*/ 800209 w 1523540"/>
                <a:gd name="connsiteY14-480" fmla="*/ 204349 h 914032"/>
                <a:gd name="connsiteX0-481" fmla="*/ 800209 w 1523540"/>
                <a:gd name="connsiteY0-482" fmla="*/ 204349 h 914032"/>
                <a:gd name="connsiteX1-483" fmla="*/ 196266 w 1523540"/>
                <a:gd name="connsiteY1-484" fmla="*/ 12686 h 914032"/>
                <a:gd name="connsiteX2-485" fmla="*/ 147370 w 1523540"/>
                <a:gd name="connsiteY2-486" fmla="*/ 306113 h 914032"/>
                <a:gd name="connsiteX3-487" fmla="*/ 12021 w 1523540"/>
                <a:gd name="connsiteY3-488" fmla="*/ 518188 h 914032"/>
                <a:gd name="connsiteX4-489" fmla="*/ 636377 w 1523540"/>
                <a:gd name="connsiteY4-490" fmla="*/ 741181 h 914032"/>
                <a:gd name="connsiteX5-491" fmla="*/ 697851 w 1523540"/>
                <a:gd name="connsiteY5-492" fmla="*/ 647901 h 914032"/>
                <a:gd name="connsiteX6-493" fmla="*/ 875271 w 1523540"/>
                <a:gd name="connsiteY6-494" fmla="*/ 695668 h 914032"/>
                <a:gd name="connsiteX7-495" fmla="*/ 1189170 w 1523540"/>
                <a:gd name="connsiteY7-496" fmla="*/ 914032 h 914032"/>
                <a:gd name="connsiteX8-497" fmla="*/ 1523540 w 1523540"/>
                <a:gd name="connsiteY8-498" fmla="*/ 818498 h 914032"/>
                <a:gd name="connsiteX9-499" fmla="*/ 1189170 w 1523540"/>
                <a:gd name="connsiteY9-500" fmla="*/ 682020 h 914032"/>
                <a:gd name="connsiteX10-501" fmla="*/ 1250585 w 1523540"/>
                <a:gd name="connsiteY10-502" fmla="*/ 450008 h 914032"/>
                <a:gd name="connsiteX11-503" fmla="*/ 984454 w 1523540"/>
                <a:gd name="connsiteY11-504" fmla="*/ 340826 h 914032"/>
                <a:gd name="connsiteX12-505" fmla="*/ 909391 w 1523540"/>
                <a:gd name="connsiteY12-506" fmla="*/ 450008 h 914032"/>
                <a:gd name="connsiteX13-507" fmla="*/ 766089 w 1523540"/>
                <a:gd name="connsiteY13-508" fmla="*/ 388593 h 914032"/>
                <a:gd name="connsiteX14-509" fmla="*/ 800209 w 1523540"/>
                <a:gd name="connsiteY14-510" fmla="*/ 204349 h 914032"/>
                <a:gd name="connsiteX0-511" fmla="*/ 800209 w 1523540"/>
                <a:gd name="connsiteY0-512" fmla="*/ 204349 h 914032"/>
                <a:gd name="connsiteX1-513" fmla="*/ 196266 w 1523540"/>
                <a:gd name="connsiteY1-514" fmla="*/ 12686 h 914032"/>
                <a:gd name="connsiteX2-515" fmla="*/ 147370 w 1523540"/>
                <a:gd name="connsiteY2-516" fmla="*/ 306113 h 914032"/>
                <a:gd name="connsiteX3-517" fmla="*/ 12021 w 1523540"/>
                <a:gd name="connsiteY3-518" fmla="*/ 518188 h 914032"/>
                <a:gd name="connsiteX4-519" fmla="*/ 636377 w 1523540"/>
                <a:gd name="connsiteY4-520" fmla="*/ 741181 h 914032"/>
                <a:gd name="connsiteX5-521" fmla="*/ 705803 w 1523540"/>
                <a:gd name="connsiteY5-522" fmla="*/ 624047 h 914032"/>
                <a:gd name="connsiteX6-523" fmla="*/ 875271 w 1523540"/>
                <a:gd name="connsiteY6-524" fmla="*/ 695668 h 914032"/>
                <a:gd name="connsiteX7-525" fmla="*/ 1189170 w 1523540"/>
                <a:gd name="connsiteY7-526" fmla="*/ 914032 h 914032"/>
                <a:gd name="connsiteX8-527" fmla="*/ 1523540 w 1523540"/>
                <a:gd name="connsiteY8-528" fmla="*/ 818498 h 914032"/>
                <a:gd name="connsiteX9-529" fmla="*/ 1189170 w 1523540"/>
                <a:gd name="connsiteY9-530" fmla="*/ 682020 h 914032"/>
                <a:gd name="connsiteX10-531" fmla="*/ 1250585 w 1523540"/>
                <a:gd name="connsiteY10-532" fmla="*/ 450008 h 914032"/>
                <a:gd name="connsiteX11-533" fmla="*/ 984454 w 1523540"/>
                <a:gd name="connsiteY11-534" fmla="*/ 340826 h 914032"/>
                <a:gd name="connsiteX12-535" fmla="*/ 909391 w 1523540"/>
                <a:gd name="connsiteY12-536" fmla="*/ 450008 h 914032"/>
                <a:gd name="connsiteX13-537" fmla="*/ 766089 w 1523540"/>
                <a:gd name="connsiteY13-538" fmla="*/ 388593 h 914032"/>
                <a:gd name="connsiteX14-539" fmla="*/ 800209 w 1523540"/>
                <a:gd name="connsiteY14-540" fmla="*/ 204349 h 914032"/>
                <a:gd name="connsiteX0-541" fmla="*/ 800209 w 1523540"/>
                <a:gd name="connsiteY0-542" fmla="*/ 204349 h 914032"/>
                <a:gd name="connsiteX1-543" fmla="*/ 196266 w 1523540"/>
                <a:gd name="connsiteY1-544" fmla="*/ 12686 h 914032"/>
                <a:gd name="connsiteX2-545" fmla="*/ 147370 w 1523540"/>
                <a:gd name="connsiteY2-546" fmla="*/ 306113 h 914032"/>
                <a:gd name="connsiteX3-547" fmla="*/ 12021 w 1523540"/>
                <a:gd name="connsiteY3-548" fmla="*/ 518188 h 914032"/>
                <a:gd name="connsiteX4-549" fmla="*/ 636377 w 1523540"/>
                <a:gd name="connsiteY4-550" fmla="*/ 741181 h 914032"/>
                <a:gd name="connsiteX5-551" fmla="*/ 705803 w 1523540"/>
                <a:gd name="connsiteY5-552" fmla="*/ 624047 h 914032"/>
                <a:gd name="connsiteX6-553" fmla="*/ 875271 w 1523540"/>
                <a:gd name="connsiteY6-554" fmla="*/ 695668 h 914032"/>
                <a:gd name="connsiteX7-555" fmla="*/ 1189170 w 1523540"/>
                <a:gd name="connsiteY7-556" fmla="*/ 914032 h 914032"/>
                <a:gd name="connsiteX8-557" fmla="*/ 1523540 w 1523540"/>
                <a:gd name="connsiteY8-558" fmla="*/ 818498 h 914032"/>
                <a:gd name="connsiteX9-559" fmla="*/ 1189170 w 1523540"/>
                <a:gd name="connsiteY9-560" fmla="*/ 682020 h 914032"/>
                <a:gd name="connsiteX10-561" fmla="*/ 1250585 w 1523540"/>
                <a:gd name="connsiteY10-562" fmla="*/ 450008 h 914032"/>
                <a:gd name="connsiteX11-563" fmla="*/ 984454 w 1523540"/>
                <a:gd name="connsiteY11-564" fmla="*/ 340826 h 914032"/>
                <a:gd name="connsiteX12-565" fmla="*/ 909391 w 1523540"/>
                <a:gd name="connsiteY12-566" fmla="*/ 450008 h 914032"/>
                <a:gd name="connsiteX13-567" fmla="*/ 766089 w 1523540"/>
                <a:gd name="connsiteY13-568" fmla="*/ 388593 h 914032"/>
                <a:gd name="connsiteX14-569" fmla="*/ 800209 w 1523540"/>
                <a:gd name="connsiteY14-570" fmla="*/ 204349 h 914032"/>
                <a:gd name="connsiteX0-571" fmla="*/ 800209 w 1523540"/>
                <a:gd name="connsiteY0-572" fmla="*/ 204349 h 914032"/>
                <a:gd name="connsiteX1-573" fmla="*/ 196266 w 1523540"/>
                <a:gd name="connsiteY1-574" fmla="*/ 12686 h 914032"/>
                <a:gd name="connsiteX2-575" fmla="*/ 147370 w 1523540"/>
                <a:gd name="connsiteY2-576" fmla="*/ 306113 h 914032"/>
                <a:gd name="connsiteX3-577" fmla="*/ 12021 w 1523540"/>
                <a:gd name="connsiteY3-578" fmla="*/ 518188 h 914032"/>
                <a:gd name="connsiteX4-579" fmla="*/ 636377 w 1523540"/>
                <a:gd name="connsiteY4-580" fmla="*/ 741181 h 914032"/>
                <a:gd name="connsiteX5-581" fmla="*/ 705803 w 1523540"/>
                <a:gd name="connsiteY5-582" fmla="*/ 624047 h 914032"/>
                <a:gd name="connsiteX6-583" fmla="*/ 859369 w 1523540"/>
                <a:gd name="connsiteY6-584" fmla="*/ 679765 h 914032"/>
                <a:gd name="connsiteX7-585" fmla="*/ 1189170 w 1523540"/>
                <a:gd name="connsiteY7-586" fmla="*/ 914032 h 914032"/>
                <a:gd name="connsiteX8-587" fmla="*/ 1523540 w 1523540"/>
                <a:gd name="connsiteY8-588" fmla="*/ 818498 h 914032"/>
                <a:gd name="connsiteX9-589" fmla="*/ 1189170 w 1523540"/>
                <a:gd name="connsiteY9-590" fmla="*/ 682020 h 914032"/>
                <a:gd name="connsiteX10-591" fmla="*/ 1250585 w 1523540"/>
                <a:gd name="connsiteY10-592" fmla="*/ 450008 h 914032"/>
                <a:gd name="connsiteX11-593" fmla="*/ 984454 w 1523540"/>
                <a:gd name="connsiteY11-594" fmla="*/ 340826 h 914032"/>
                <a:gd name="connsiteX12-595" fmla="*/ 909391 w 1523540"/>
                <a:gd name="connsiteY12-596" fmla="*/ 450008 h 914032"/>
                <a:gd name="connsiteX13-597" fmla="*/ 766089 w 1523540"/>
                <a:gd name="connsiteY13-598" fmla="*/ 388593 h 914032"/>
                <a:gd name="connsiteX14-599" fmla="*/ 800209 w 1523540"/>
                <a:gd name="connsiteY14-600" fmla="*/ 204349 h 914032"/>
                <a:gd name="connsiteX0-601" fmla="*/ 800209 w 1523540"/>
                <a:gd name="connsiteY0-602" fmla="*/ 204349 h 914032"/>
                <a:gd name="connsiteX1-603" fmla="*/ 196266 w 1523540"/>
                <a:gd name="connsiteY1-604" fmla="*/ 12686 h 914032"/>
                <a:gd name="connsiteX2-605" fmla="*/ 147370 w 1523540"/>
                <a:gd name="connsiteY2-606" fmla="*/ 306113 h 914032"/>
                <a:gd name="connsiteX3-607" fmla="*/ 12021 w 1523540"/>
                <a:gd name="connsiteY3-608" fmla="*/ 518188 h 914032"/>
                <a:gd name="connsiteX4-609" fmla="*/ 636377 w 1523540"/>
                <a:gd name="connsiteY4-610" fmla="*/ 741181 h 914032"/>
                <a:gd name="connsiteX5-611" fmla="*/ 705803 w 1523540"/>
                <a:gd name="connsiteY5-612" fmla="*/ 624047 h 914032"/>
                <a:gd name="connsiteX6-613" fmla="*/ 859369 w 1523540"/>
                <a:gd name="connsiteY6-614" fmla="*/ 679765 h 914032"/>
                <a:gd name="connsiteX7-615" fmla="*/ 1189170 w 1523540"/>
                <a:gd name="connsiteY7-616" fmla="*/ 914032 h 914032"/>
                <a:gd name="connsiteX8-617" fmla="*/ 1523540 w 1523540"/>
                <a:gd name="connsiteY8-618" fmla="*/ 818498 h 914032"/>
                <a:gd name="connsiteX9-619" fmla="*/ 1189170 w 1523540"/>
                <a:gd name="connsiteY9-620" fmla="*/ 682020 h 914032"/>
                <a:gd name="connsiteX10-621" fmla="*/ 1250585 w 1523540"/>
                <a:gd name="connsiteY10-622" fmla="*/ 450008 h 914032"/>
                <a:gd name="connsiteX11-623" fmla="*/ 984454 w 1523540"/>
                <a:gd name="connsiteY11-624" fmla="*/ 340826 h 914032"/>
                <a:gd name="connsiteX12-625" fmla="*/ 909391 w 1523540"/>
                <a:gd name="connsiteY12-626" fmla="*/ 450008 h 914032"/>
                <a:gd name="connsiteX13-627" fmla="*/ 766089 w 1523540"/>
                <a:gd name="connsiteY13-628" fmla="*/ 388593 h 914032"/>
                <a:gd name="connsiteX14-629" fmla="*/ 800209 w 1523540"/>
                <a:gd name="connsiteY14-630" fmla="*/ 204349 h 914032"/>
                <a:gd name="connsiteX0-631" fmla="*/ 800209 w 1523540"/>
                <a:gd name="connsiteY0-632" fmla="*/ 204349 h 914032"/>
                <a:gd name="connsiteX1-633" fmla="*/ 196266 w 1523540"/>
                <a:gd name="connsiteY1-634" fmla="*/ 12686 h 914032"/>
                <a:gd name="connsiteX2-635" fmla="*/ 147370 w 1523540"/>
                <a:gd name="connsiteY2-636" fmla="*/ 306113 h 914032"/>
                <a:gd name="connsiteX3-637" fmla="*/ 12021 w 1523540"/>
                <a:gd name="connsiteY3-638" fmla="*/ 518188 h 914032"/>
                <a:gd name="connsiteX4-639" fmla="*/ 636377 w 1523540"/>
                <a:gd name="connsiteY4-640" fmla="*/ 741181 h 914032"/>
                <a:gd name="connsiteX5-641" fmla="*/ 705803 w 1523540"/>
                <a:gd name="connsiteY5-642" fmla="*/ 624047 h 914032"/>
                <a:gd name="connsiteX6-643" fmla="*/ 859369 w 1523540"/>
                <a:gd name="connsiteY6-644" fmla="*/ 679765 h 914032"/>
                <a:gd name="connsiteX7-645" fmla="*/ 1189170 w 1523540"/>
                <a:gd name="connsiteY7-646" fmla="*/ 914032 h 914032"/>
                <a:gd name="connsiteX8-647" fmla="*/ 1523540 w 1523540"/>
                <a:gd name="connsiteY8-648" fmla="*/ 818498 h 914032"/>
                <a:gd name="connsiteX9-649" fmla="*/ 1189170 w 1523540"/>
                <a:gd name="connsiteY9-650" fmla="*/ 682020 h 914032"/>
                <a:gd name="connsiteX10-651" fmla="*/ 1250585 w 1523540"/>
                <a:gd name="connsiteY10-652" fmla="*/ 450008 h 914032"/>
                <a:gd name="connsiteX11-653" fmla="*/ 984454 w 1523540"/>
                <a:gd name="connsiteY11-654" fmla="*/ 340826 h 914032"/>
                <a:gd name="connsiteX12-655" fmla="*/ 909391 w 1523540"/>
                <a:gd name="connsiteY12-656" fmla="*/ 450008 h 914032"/>
                <a:gd name="connsiteX13-657" fmla="*/ 766089 w 1523540"/>
                <a:gd name="connsiteY13-658" fmla="*/ 388593 h 914032"/>
                <a:gd name="connsiteX14-659" fmla="*/ 800209 w 1523540"/>
                <a:gd name="connsiteY14-660" fmla="*/ 204349 h 914032"/>
                <a:gd name="connsiteX0-661" fmla="*/ 800209 w 1523540"/>
                <a:gd name="connsiteY0-662" fmla="*/ 204349 h 982628"/>
                <a:gd name="connsiteX1-663" fmla="*/ 196266 w 1523540"/>
                <a:gd name="connsiteY1-664" fmla="*/ 12686 h 982628"/>
                <a:gd name="connsiteX2-665" fmla="*/ 147370 w 1523540"/>
                <a:gd name="connsiteY2-666" fmla="*/ 306113 h 982628"/>
                <a:gd name="connsiteX3-667" fmla="*/ 12021 w 1523540"/>
                <a:gd name="connsiteY3-668" fmla="*/ 518188 h 982628"/>
                <a:gd name="connsiteX4-669" fmla="*/ 636377 w 1523540"/>
                <a:gd name="connsiteY4-670" fmla="*/ 741181 h 982628"/>
                <a:gd name="connsiteX5-671" fmla="*/ 705803 w 1523540"/>
                <a:gd name="connsiteY5-672" fmla="*/ 624047 h 982628"/>
                <a:gd name="connsiteX6-673" fmla="*/ 859369 w 1523540"/>
                <a:gd name="connsiteY6-674" fmla="*/ 679765 h 982628"/>
                <a:gd name="connsiteX7-675" fmla="*/ 1189170 w 1523540"/>
                <a:gd name="connsiteY7-676" fmla="*/ 914032 h 982628"/>
                <a:gd name="connsiteX8-677" fmla="*/ 1523540 w 1523540"/>
                <a:gd name="connsiteY8-678" fmla="*/ 818498 h 982628"/>
                <a:gd name="connsiteX9-679" fmla="*/ 1189170 w 1523540"/>
                <a:gd name="connsiteY9-680" fmla="*/ 682020 h 982628"/>
                <a:gd name="connsiteX10-681" fmla="*/ 1250585 w 1523540"/>
                <a:gd name="connsiteY10-682" fmla="*/ 450008 h 982628"/>
                <a:gd name="connsiteX11-683" fmla="*/ 984454 w 1523540"/>
                <a:gd name="connsiteY11-684" fmla="*/ 340826 h 982628"/>
                <a:gd name="connsiteX12-685" fmla="*/ 909391 w 1523540"/>
                <a:gd name="connsiteY12-686" fmla="*/ 450008 h 982628"/>
                <a:gd name="connsiteX13-687" fmla="*/ 766089 w 1523540"/>
                <a:gd name="connsiteY13-688" fmla="*/ 388593 h 982628"/>
                <a:gd name="connsiteX14-689" fmla="*/ 800209 w 1523540"/>
                <a:gd name="connsiteY14-690" fmla="*/ 204349 h 982628"/>
                <a:gd name="connsiteX0-691" fmla="*/ 800209 w 1554538"/>
                <a:gd name="connsiteY0-692" fmla="*/ 204349 h 982009"/>
                <a:gd name="connsiteX1-693" fmla="*/ 196266 w 1554538"/>
                <a:gd name="connsiteY1-694" fmla="*/ 12686 h 982009"/>
                <a:gd name="connsiteX2-695" fmla="*/ 147370 w 1554538"/>
                <a:gd name="connsiteY2-696" fmla="*/ 306113 h 982009"/>
                <a:gd name="connsiteX3-697" fmla="*/ 12021 w 1554538"/>
                <a:gd name="connsiteY3-698" fmla="*/ 518188 h 982009"/>
                <a:gd name="connsiteX4-699" fmla="*/ 636377 w 1554538"/>
                <a:gd name="connsiteY4-700" fmla="*/ 741181 h 982009"/>
                <a:gd name="connsiteX5-701" fmla="*/ 705803 w 1554538"/>
                <a:gd name="connsiteY5-702" fmla="*/ 624047 h 982009"/>
                <a:gd name="connsiteX6-703" fmla="*/ 859369 w 1554538"/>
                <a:gd name="connsiteY6-704" fmla="*/ 679765 h 982009"/>
                <a:gd name="connsiteX7-705" fmla="*/ 1189170 w 1554538"/>
                <a:gd name="connsiteY7-706" fmla="*/ 914032 h 982009"/>
                <a:gd name="connsiteX8-707" fmla="*/ 1523540 w 1554538"/>
                <a:gd name="connsiteY8-708" fmla="*/ 818498 h 982009"/>
                <a:gd name="connsiteX9-709" fmla="*/ 1189170 w 1554538"/>
                <a:gd name="connsiteY9-710" fmla="*/ 682020 h 982009"/>
                <a:gd name="connsiteX10-711" fmla="*/ 1250585 w 1554538"/>
                <a:gd name="connsiteY10-712" fmla="*/ 450008 h 982009"/>
                <a:gd name="connsiteX11-713" fmla="*/ 984454 w 1554538"/>
                <a:gd name="connsiteY11-714" fmla="*/ 340826 h 982009"/>
                <a:gd name="connsiteX12-715" fmla="*/ 909391 w 1554538"/>
                <a:gd name="connsiteY12-716" fmla="*/ 450008 h 982009"/>
                <a:gd name="connsiteX13-717" fmla="*/ 766089 w 1554538"/>
                <a:gd name="connsiteY13-718" fmla="*/ 388593 h 982009"/>
                <a:gd name="connsiteX14-719" fmla="*/ 800209 w 1554538"/>
                <a:gd name="connsiteY14-720" fmla="*/ 204349 h 982009"/>
                <a:gd name="connsiteX0-721" fmla="*/ 800209 w 1554538"/>
                <a:gd name="connsiteY0-722" fmla="*/ 204349 h 982009"/>
                <a:gd name="connsiteX1-723" fmla="*/ 196266 w 1554538"/>
                <a:gd name="connsiteY1-724" fmla="*/ 12686 h 982009"/>
                <a:gd name="connsiteX2-725" fmla="*/ 147370 w 1554538"/>
                <a:gd name="connsiteY2-726" fmla="*/ 306113 h 982009"/>
                <a:gd name="connsiteX3-727" fmla="*/ 12021 w 1554538"/>
                <a:gd name="connsiteY3-728" fmla="*/ 518188 h 982009"/>
                <a:gd name="connsiteX4-729" fmla="*/ 636377 w 1554538"/>
                <a:gd name="connsiteY4-730" fmla="*/ 741181 h 982009"/>
                <a:gd name="connsiteX5-731" fmla="*/ 705803 w 1554538"/>
                <a:gd name="connsiteY5-732" fmla="*/ 624047 h 982009"/>
                <a:gd name="connsiteX6-733" fmla="*/ 859369 w 1554538"/>
                <a:gd name="connsiteY6-734" fmla="*/ 679765 h 982009"/>
                <a:gd name="connsiteX7-735" fmla="*/ 1189170 w 1554538"/>
                <a:gd name="connsiteY7-736" fmla="*/ 914032 h 982009"/>
                <a:gd name="connsiteX8-737" fmla="*/ 1523540 w 1554538"/>
                <a:gd name="connsiteY8-738" fmla="*/ 818498 h 982009"/>
                <a:gd name="connsiteX9-739" fmla="*/ 1189170 w 1554538"/>
                <a:gd name="connsiteY9-740" fmla="*/ 682020 h 982009"/>
                <a:gd name="connsiteX10-741" fmla="*/ 1250585 w 1554538"/>
                <a:gd name="connsiteY10-742" fmla="*/ 450008 h 982009"/>
                <a:gd name="connsiteX11-743" fmla="*/ 984454 w 1554538"/>
                <a:gd name="connsiteY11-744" fmla="*/ 340826 h 982009"/>
                <a:gd name="connsiteX12-745" fmla="*/ 909391 w 1554538"/>
                <a:gd name="connsiteY12-746" fmla="*/ 450008 h 982009"/>
                <a:gd name="connsiteX13-747" fmla="*/ 766089 w 1554538"/>
                <a:gd name="connsiteY13-748" fmla="*/ 388593 h 982009"/>
                <a:gd name="connsiteX14-749" fmla="*/ 800209 w 1554538"/>
                <a:gd name="connsiteY14-750" fmla="*/ 204349 h 982009"/>
                <a:gd name="connsiteX0-751" fmla="*/ 800209 w 1554538"/>
                <a:gd name="connsiteY0-752" fmla="*/ 204349 h 982009"/>
                <a:gd name="connsiteX1-753" fmla="*/ 196266 w 1554538"/>
                <a:gd name="connsiteY1-754" fmla="*/ 12686 h 982009"/>
                <a:gd name="connsiteX2-755" fmla="*/ 147370 w 1554538"/>
                <a:gd name="connsiteY2-756" fmla="*/ 306113 h 982009"/>
                <a:gd name="connsiteX3-757" fmla="*/ 12021 w 1554538"/>
                <a:gd name="connsiteY3-758" fmla="*/ 518188 h 982009"/>
                <a:gd name="connsiteX4-759" fmla="*/ 636377 w 1554538"/>
                <a:gd name="connsiteY4-760" fmla="*/ 741181 h 982009"/>
                <a:gd name="connsiteX5-761" fmla="*/ 705803 w 1554538"/>
                <a:gd name="connsiteY5-762" fmla="*/ 624047 h 982009"/>
                <a:gd name="connsiteX6-763" fmla="*/ 859369 w 1554538"/>
                <a:gd name="connsiteY6-764" fmla="*/ 679765 h 982009"/>
                <a:gd name="connsiteX7-765" fmla="*/ 1189170 w 1554538"/>
                <a:gd name="connsiteY7-766" fmla="*/ 914032 h 982009"/>
                <a:gd name="connsiteX8-767" fmla="*/ 1523540 w 1554538"/>
                <a:gd name="connsiteY8-768" fmla="*/ 818498 h 982009"/>
                <a:gd name="connsiteX9-769" fmla="*/ 1173267 w 1554538"/>
                <a:gd name="connsiteY9-770" fmla="*/ 634312 h 982009"/>
                <a:gd name="connsiteX10-771" fmla="*/ 1250585 w 1554538"/>
                <a:gd name="connsiteY10-772" fmla="*/ 450008 h 982009"/>
                <a:gd name="connsiteX11-773" fmla="*/ 984454 w 1554538"/>
                <a:gd name="connsiteY11-774" fmla="*/ 340826 h 982009"/>
                <a:gd name="connsiteX12-775" fmla="*/ 909391 w 1554538"/>
                <a:gd name="connsiteY12-776" fmla="*/ 450008 h 982009"/>
                <a:gd name="connsiteX13-777" fmla="*/ 766089 w 1554538"/>
                <a:gd name="connsiteY13-778" fmla="*/ 388593 h 982009"/>
                <a:gd name="connsiteX14-779" fmla="*/ 800209 w 1554538"/>
                <a:gd name="connsiteY14-780" fmla="*/ 204349 h 982009"/>
                <a:gd name="connsiteX0-781" fmla="*/ 800209 w 1554538"/>
                <a:gd name="connsiteY0-782" fmla="*/ 204349 h 982009"/>
                <a:gd name="connsiteX1-783" fmla="*/ 196266 w 1554538"/>
                <a:gd name="connsiteY1-784" fmla="*/ 12686 h 982009"/>
                <a:gd name="connsiteX2-785" fmla="*/ 147370 w 1554538"/>
                <a:gd name="connsiteY2-786" fmla="*/ 306113 h 982009"/>
                <a:gd name="connsiteX3-787" fmla="*/ 12021 w 1554538"/>
                <a:gd name="connsiteY3-788" fmla="*/ 518188 h 982009"/>
                <a:gd name="connsiteX4-789" fmla="*/ 636377 w 1554538"/>
                <a:gd name="connsiteY4-790" fmla="*/ 741181 h 982009"/>
                <a:gd name="connsiteX5-791" fmla="*/ 705803 w 1554538"/>
                <a:gd name="connsiteY5-792" fmla="*/ 624047 h 982009"/>
                <a:gd name="connsiteX6-793" fmla="*/ 859369 w 1554538"/>
                <a:gd name="connsiteY6-794" fmla="*/ 679765 h 982009"/>
                <a:gd name="connsiteX7-795" fmla="*/ 1189170 w 1554538"/>
                <a:gd name="connsiteY7-796" fmla="*/ 914032 h 982009"/>
                <a:gd name="connsiteX8-797" fmla="*/ 1523540 w 1554538"/>
                <a:gd name="connsiteY8-798" fmla="*/ 818498 h 982009"/>
                <a:gd name="connsiteX9-799" fmla="*/ 1173267 w 1554538"/>
                <a:gd name="connsiteY9-800" fmla="*/ 634312 h 982009"/>
                <a:gd name="connsiteX10-801" fmla="*/ 1250585 w 1554538"/>
                <a:gd name="connsiteY10-802" fmla="*/ 450008 h 982009"/>
                <a:gd name="connsiteX11-803" fmla="*/ 984454 w 1554538"/>
                <a:gd name="connsiteY11-804" fmla="*/ 340826 h 982009"/>
                <a:gd name="connsiteX12-805" fmla="*/ 909391 w 1554538"/>
                <a:gd name="connsiteY12-806" fmla="*/ 450008 h 982009"/>
                <a:gd name="connsiteX13-807" fmla="*/ 766089 w 1554538"/>
                <a:gd name="connsiteY13-808" fmla="*/ 388593 h 982009"/>
                <a:gd name="connsiteX14-809" fmla="*/ 800209 w 1554538"/>
                <a:gd name="connsiteY14-810" fmla="*/ 204349 h 982009"/>
                <a:gd name="connsiteX0-811" fmla="*/ 800209 w 1542543"/>
                <a:gd name="connsiteY0-812" fmla="*/ 204349 h 976908"/>
                <a:gd name="connsiteX1-813" fmla="*/ 196266 w 1542543"/>
                <a:gd name="connsiteY1-814" fmla="*/ 12686 h 976908"/>
                <a:gd name="connsiteX2-815" fmla="*/ 147370 w 1542543"/>
                <a:gd name="connsiteY2-816" fmla="*/ 306113 h 976908"/>
                <a:gd name="connsiteX3-817" fmla="*/ 12021 w 1542543"/>
                <a:gd name="connsiteY3-818" fmla="*/ 518188 h 976908"/>
                <a:gd name="connsiteX4-819" fmla="*/ 636377 w 1542543"/>
                <a:gd name="connsiteY4-820" fmla="*/ 741181 h 976908"/>
                <a:gd name="connsiteX5-821" fmla="*/ 705803 w 1542543"/>
                <a:gd name="connsiteY5-822" fmla="*/ 624047 h 976908"/>
                <a:gd name="connsiteX6-823" fmla="*/ 859369 w 1542543"/>
                <a:gd name="connsiteY6-824" fmla="*/ 679765 h 976908"/>
                <a:gd name="connsiteX7-825" fmla="*/ 1189170 w 1542543"/>
                <a:gd name="connsiteY7-826" fmla="*/ 914032 h 976908"/>
                <a:gd name="connsiteX8-827" fmla="*/ 1507637 w 1542543"/>
                <a:gd name="connsiteY8-828" fmla="*/ 786693 h 976908"/>
                <a:gd name="connsiteX9-829" fmla="*/ 1173267 w 1542543"/>
                <a:gd name="connsiteY9-830" fmla="*/ 634312 h 976908"/>
                <a:gd name="connsiteX10-831" fmla="*/ 1250585 w 1542543"/>
                <a:gd name="connsiteY10-832" fmla="*/ 450008 h 976908"/>
                <a:gd name="connsiteX11-833" fmla="*/ 984454 w 1542543"/>
                <a:gd name="connsiteY11-834" fmla="*/ 340826 h 976908"/>
                <a:gd name="connsiteX12-835" fmla="*/ 909391 w 1542543"/>
                <a:gd name="connsiteY12-836" fmla="*/ 450008 h 976908"/>
                <a:gd name="connsiteX13-837" fmla="*/ 766089 w 1542543"/>
                <a:gd name="connsiteY13-838" fmla="*/ 388593 h 976908"/>
                <a:gd name="connsiteX14-839" fmla="*/ 800209 w 1542543"/>
                <a:gd name="connsiteY14-840" fmla="*/ 204349 h 976908"/>
                <a:gd name="connsiteX0-841" fmla="*/ 800209 w 1542543"/>
                <a:gd name="connsiteY0-842" fmla="*/ 204349 h 976908"/>
                <a:gd name="connsiteX1-843" fmla="*/ 196266 w 1542543"/>
                <a:gd name="connsiteY1-844" fmla="*/ 12686 h 976908"/>
                <a:gd name="connsiteX2-845" fmla="*/ 147370 w 1542543"/>
                <a:gd name="connsiteY2-846" fmla="*/ 306113 h 976908"/>
                <a:gd name="connsiteX3-847" fmla="*/ 12021 w 1542543"/>
                <a:gd name="connsiteY3-848" fmla="*/ 518188 h 976908"/>
                <a:gd name="connsiteX4-849" fmla="*/ 636377 w 1542543"/>
                <a:gd name="connsiteY4-850" fmla="*/ 741181 h 976908"/>
                <a:gd name="connsiteX5-851" fmla="*/ 705803 w 1542543"/>
                <a:gd name="connsiteY5-852" fmla="*/ 624047 h 976908"/>
                <a:gd name="connsiteX6-853" fmla="*/ 859369 w 1542543"/>
                <a:gd name="connsiteY6-854" fmla="*/ 679765 h 976908"/>
                <a:gd name="connsiteX7-855" fmla="*/ 1189170 w 1542543"/>
                <a:gd name="connsiteY7-856" fmla="*/ 914032 h 976908"/>
                <a:gd name="connsiteX8-857" fmla="*/ 1507637 w 1542543"/>
                <a:gd name="connsiteY8-858" fmla="*/ 786693 h 976908"/>
                <a:gd name="connsiteX9-859" fmla="*/ 1173267 w 1542543"/>
                <a:gd name="connsiteY9-860" fmla="*/ 634312 h 976908"/>
                <a:gd name="connsiteX10-861" fmla="*/ 1250585 w 1542543"/>
                <a:gd name="connsiteY10-862" fmla="*/ 450008 h 976908"/>
                <a:gd name="connsiteX11-863" fmla="*/ 984454 w 1542543"/>
                <a:gd name="connsiteY11-864" fmla="*/ 340826 h 976908"/>
                <a:gd name="connsiteX12-865" fmla="*/ 909391 w 1542543"/>
                <a:gd name="connsiteY12-866" fmla="*/ 450008 h 976908"/>
                <a:gd name="connsiteX13-867" fmla="*/ 766089 w 1542543"/>
                <a:gd name="connsiteY13-868" fmla="*/ 388593 h 976908"/>
                <a:gd name="connsiteX14-869" fmla="*/ 800209 w 1542543"/>
                <a:gd name="connsiteY14-870" fmla="*/ 204349 h 976908"/>
                <a:gd name="connsiteX0-871" fmla="*/ 800209 w 1522966"/>
                <a:gd name="connsiteY0-872" fmla="*/ 204349 h 975249"/>
                <a:gd name="connsiteX1-873" fmla="*/ 196266 w 1522966"/>
                <a:gd name="connsiteY1-874" fmla="*/ 12686 h 975249"/>
                <a:gd name="connsiteX2-875" fmla="*/ 147370 w 1522966"/>
                <a:gd name="connsiteY2-876" fmla="*/ 306113 h 975249"/>
                <a:gd name="connsiteX3-877" fmla="*/ 12021 w 1522966"/>
                <a:gd name="connsiteY3-878" fmla="*/ 518188 h 975249"/>
                <a:gd name="connsiteX4-879" fmla="*/ 636377 w 1522966"/>
                <a:gd name="connsiteY4-880" fmla="*/ 741181 h 975249"/>
                <a:gd name="connsiteX5-881" fmla="*/ 705803 w 1522966"/>
                <a:gd name="connsiteY5-882" fmla="*/ 624047 h 975249"/>
                <a:gd name="connsiteX6-883" fmla="*/ 859369 w 1522966"/>
                <a:gd name="connsiteY6-884" fmla="*/ 679765 h 975249"/>
                <a:gd name="connsiteX7-885" fmla="*/ 1189170 w 1522966"/>
                <a:gd name="connsiteY7-886" fmla="*/ 914032 h 975249"/>
                <a:gd name="connsiteX8-887" fmla="*/ 1507637 w 1522966"/>
                <a:gd name="connsiteY8-888" fmla="*/ 786693 h 975249"/>
                <a:gd name="connsiteX9-889" fmla="*/ 1173267 w 1522966"/>
                <a:gd name="connsiteY9-890" fmla="*/ 634312 h 975249"/>
                <a:gd name="connsiteX10-891" fmla="*/ 1250585 w 1522966"/>
                <a:gd name="connsiteY10-892" fmla="*/ 450008 h 975249"/>
                <a:gd name="connsiteX11-893" fmla="*/ 984454 w 1522966"/>
                <a:gd name="connsiteY11-894" fmla="*/ 340826 h 975249"/>
                <a:gd name="connsiteX12-895" fmla="*/ 909391 w 1522966"/>
                <a:gd name="connsiteY12-896" fmla="*/ 450008 h 975249"/>
                <a:gd name="connsiteX13-897" fmla="*/ 766089 w 1522966"/>
                <a:gd name="connsiteY13-898" fmla="*/ 388593 h 975249"/>
                <a:gd name="connsiteX14-899" fmla="*/ 800209 w 1522966"/>
                <a:gd name="connsiteY14-900" fmla="*/ 204349 h 975249"/>
                <a:gd name="connsiteX0-901" fmla="*/ 800209 w 1538655"/>
                <a:gd name="connsiteY0-902" fmla="*/ 204349 h 976321"/>
                <a:gd name="connsiteX1-903" fmla="*/ 196266 w 1538655"/>
                <a:gd name="connsiteY1-904" fmla="*/ 12686 h 976321"/>
                <a:gd name="connsiteX2-905" fmla="*/ 147370 w 1538655"/>
                <a:gd name="connsiteY2-906" fmla="*/ 306113 h 976321"/>
                <a:gd name="connsiteX3-907" fmla="*/ 12021 w 1538655"/>
                <a:gd name="connsiteY3-908" fmla="*/ 518188 h 976321"/>
                <a:gd name="connsiteX4-909" fmla="*/ 636377 w 1538655"/>
                <a:gd name="connsiteY4-910" fmla="*/ 741181 h 976321"/>
                <a:gd name="connsiteX5-911" fmla="*/ 705803 w 1538655"/>
                <a:gd name="connsiteY5-912" fmla="*/ 624047 h 976321"/>
                <a:gd name="connsiteX6-913" fmla="*/ 859369 w 1538655"/>
                <a:gd name="connsiteY6-914" fmla="*/ 679765 h 976321"/>
                <a:gd name="connsiteX7-915" fmla="*/ 1189170 w 1538655"/>
                <a:gd name="connsiteY7-916" fmla="*/ 914032 h 976321"/>
                <a:gd name="connsiteX8-917" fmla="*/ 1507637 w 1538655"/>
                <a:gd name="connsiteY8-918" fmla="*/ 786693 h 976321"/>
                <a:gd name="connsiteX9-919" fmla="*/ 1173267 w 1538655"/>
                <a:gd name="connsiteY9-920" fmla="*/ 634312 h 976321"/>
                <a:gd name="connsiteX10-921" fmla="*/ 1250585 w 1538655"/>
                <a:gd name="connsiteY10-922" fmla="*/ 450008 h 976321"/>
                <a:gd name="connsiteX11-923" fmla="*/ 984454 w 1538655"/>
                <a:gd name="connsiteY11-924" fmla="*/ 340826 h 976321"/>
                <a:gd name="connsiteX12-925" fmla="*/ 909391 w 1538655"/>
                <a:gd name="connsiteY12-926" fmla="*/ 450008 h 976321"/>
                <a:gd name="connsiteX13-927" fmla="*/ 766089 w 1538655"/>
                <a:gd name="connsiteY13-928" fmla="*/ 388593 h 976321"/>
                <a:gd name="connsiteX14-929" fmla="*/ 800209 w 1538655"/>
                <a:gd name="connsiteY14-930" fmla="*/ 204349 h 976321"/>
                <a:gd name="connsiteX0-931" fmla="*/ 800209 w 1556774"/>
                <a:gd name="connsiteY0-932" fmla="*/ 204349 h 981339"/>
                <a:gd name="connsiteX1-933" fmla="*/ 196266 w 1556774"/>
                <a:gd name="connsiteY1-934" fmla="*/ 12686 h 981339"/>
                <a:gd name="connsiteX2-935" fmla="*/ 147370 w 1556774"/>
                <a:gd name="connsiteY2-936" fmla="*/ 306113 h 981339"/>
                <a:gd name="connsiteX3-937" fmla="*/ 12021 w 1556774"/>
                <a:gd name="connsiteY3-938" fmla="*/ 518188 h 981339"/>
                <a:gd name="connsiteX4-939" fmla="*/ 636377 w 1556774"/>
                <a:gd name="connsiteY4-940" fmla="*/ 741181 h 981339"/>
                <a:gd name="connsiteX5-941" fmla="*/ 705803 w 1556774"/>
                <a:gd name="connsiteY5-942" fmla="*/ 624047 h 981339"/>
                <a:gd name="connsiteX6-943" fmla="*/ 859369 w 1556774"/>
                <a:gd name="connsiteY6-944" fmla="*/ 679765 h 981339"/>
                <a:gd name="connsiteX7-945" fmla="*/ 1189170 w 1556774"/>
                <a:gd name="connsiteY7-946" fmla="*/ 914032 h 981339"/>
                <a:gd name="connsiteX8-947" fmla="*/ 1507637 w 1556774"/>
                <a:gd name="connsiteY8-948" fmla="*/ 786693 h 981339"/>
                <a:gd name="connsiteX9-949" fmla="*/ 1173267 w 1556774"/>
                <a:gd name="connsiteY9-950" fmla="*/ 634312 h 981339"/>
                <a:gd name="connsiteX10-951" fmla="*/ 1250585 w 1556774"/>
                <a:gd name="connsiteY10-952" fmla="*/ 450008 h 981339"/>
                <a:gd name="connsiteX11-953" fmla="*/ 984454 w 1556774"/>
                <a:gd name="connsiteY11-954" fmla="*/ 340826 h 981339"/>
                <a:gd name="connsiteX12-955" fmla="*/ 909391 w 1556774"/>
                <a:gd name="connsiteY12-956" fmla="*/ 450008 h 981339"/>
                <a:gd name="connsiteX13-957" fmla="*/ 766089 w 1556774"/>
                <a:gd name="connsiteY13-958" fmla="*/ 388593 h 981339"/>
                <a:gd name="connsiteX14-959" fmla="*/ 800209 w 1556774"/>
                <a:gd name="connsiteY14-960" fmla="*/ 204349 h 981339"/>
                <a:gd name="connsiteX0-961" fmla="*/ 800209 w 1556774"/>
                <a:gd name="connsiteY0-962" fmla="*/ 204349 h 981339"/>
                <a:gd name="connsiteX1-963" fmla="*/ 196266 w 1556774"/>
                <a:gd name="connsiteY1-964" fmla="*/ 12686 h 981339"/>
                <a:gd name="connsiteX2-965" fmla="*/ 147370 w 1556774"/>
                <a:gd name="connsiteY2-966" fmla="*/ 306113 h 981339"/>
                <a:gd name="connsiteX3-967" fmla="*/ 12021 w 1556774"/>
                <a:gd name="connsiteY3-968" fmla="*/ 518188 h 981339"/>
                <a:gd name="connsiteX4-969" fmla="*/ 636377 w 1556774"/>
                <a:gd name="connsiteY4-970" fmla="*/ 741181 h 981339"/>
                <a:gd name="connsiteX5-971" fmla="*/ 705803 w 1556774"/>
                <a:gd name="connsiteY5-972" fmla="*/ 624047 h 981339"/>
                <a:gd name="connsiteX6-973" fmla="*/ 859369 w 1556774"/>
                <a:gd name="connsiteY6-974" fmla="*/ 679765 h 981339"/>
                <a:gd name="connsiteX7-975" fmla="*/ 1189170 w 1556774"/>
                <a:gd name="connsiteY7-976" fmla="*/ 914032 h 981339"/>
                <a:gd name="connsiteX8-977" fmla="*/ 1507637 w 1556774"/>
                <a:gd name="connsiteY8-978" fmla="*/ 786693 h 981339"/>
                <a:gd name="connsiteX9-979" fmla="*/ 1173267 w 1556774"/>
                <a:gd name="connsiteY9-980" fmla="*/ 634312 h 981339"/>
                <a:gd name="connsiteX10-981" fmla="*/ 1250585 w 1556774"/>
                <a:gd name="connsiteY10-982" fmla="*/ 450008 h 981339"/>
                <a:gd name="connsiteX11-983" fmla="*/ 984454 w 1556774"/>
                <a:gd name="connsiteY11-984" fmla="*/ 340826 h 981339"/>
                <a:gd name="connsiteX12-985" fmla="*/ 909391 w 1556774"/>
                <a:gd name="connsiteY12-986" fmla="*/ 450008 h 981339"/>
                <a:gd name="connsiteX13-987" fmla="*/ 766089 w 1556774"/>
                <a:gd name="connsiteY13-988" fmla="*/ 388593 h 981339"/>
                <a:gd name="connsiteX14-989" fmla="*/ 800209 w 1556774"/>
                <a:gd name="connsiteY14-990" fmla="*/ 204349 h 981339"/>
                <a:gd name="connsiteX0-991" fmla="*/ 800209 w 1556774"/>
                <a:gd name="connsiteY0-992" fmla="*/ 204349 h 981339"/>
                <a:gd name="connsiteX1-993" fmla="*/ 196266 w 1556774"/>
                <a:gd name="connsiteY1-994" fmla="*/ 12686 h 981339"/>
                <a:gd name="connsiteX2-995" fmla="*/ 147370 w 1556774"/>
                <a:gd name="connsiteY2-996" fmla="*/ 306113 h 981339"/>
                <a:gd name="connsiteX3-997" fmla="*/ 12021 w 1556774"/>
                <a:gd name="connsiteY3-998" fmla="*/ 518188 h 981339"/>
                <a:gd name="connsiteX4-999" fmla="*/ 636377 w 1556774"/>
                <a:gd name="connsiteY4-1000" fmla="*/ 741181 h 981339"/>
                <a:gd name="connsiteX5-1001" fmla="*/ 705803 w 1556774"/>
                <a:gd name="connsiteY5-1002" fmla="*/ 624047 h 981339"/>
                <a:gd name="connsiteX6-1003" fmla="*/ 859369 w 1556774"/>
                <a:gd name="connsiteY6-1004" fmla="*/ 679765 h 981339"/>
                <a:gd name="connsiteX7-1005" fmla="*/ 1189170 w 1556774"/>
                <a:gd name="connsiteY7-1006" fmla="*/ 914032 h 981339"/>
                <a:gd name="connsiteX8-1007" fmla="*/ 1507637 w 1556774"/>
                <a:gd name="connsiteY8-1008" fmla="*/ 786693 h 981339"/>
                <a:gd name="connsiteX9-1009" fmla="*/ 1173267 w 1556774"/>
                <a:gd name="connsiteY9-1010" fmla="*/ 634312 h 981339"/>
                <a:gd name="connsiteX10-1011" fmla="*/ 1250585 w 1556774"/>
                <a:gd name="connsiteY10-1012" fmla="*/ 450008 h 981339"/>
                <a:gd name="connsiteX11-1013" fmla="*/ 984454 w 1556774"/>
                <a:gd name="connsiteY11-1014" fmla="*/ 340826 h 981339"/>
                <a:gd name="connsiteX12-1015" fmla="*/ 909391 w 1556774"/>
                <a:gd name="connsiteY12-1016" fmla="*/ 450008 h 981339"/>
                <a:gd name="connsiteX13-1017" fmla="*/ 766089 w 1556774"/>
                <a:gd name="connsiteY13-1018" fmla="*/ 388593 h 981339"/>
                <a:gd name="connsiteX14-1019" fmla="*/ 800209 w 1556774"/>
                <a:gd name="connsiteY14-1020" fmla="*/ 204349 h 981339"/>
                <a:gd name="connsiteX0-1021" fmla="*/ 800209 w 1556774"/>
                <a:gd name="connsiteY0-1022" fmla="*/ 204349 h 981339"/>
                <a:gd name="connsiteX1-1023" fmla="*/ 196266 w 1556774"/>
                <a:gd name="connsiteY1-1024" fmla="*/ 12686 h 981339"/>
                <a:gd name="connsiteX2-1025" fmla="*/ 147370 w 1556774"/>
                <a:gd name="connsiteY2-1026" fmla="*/ 306113 h 981339"/>
                <a:gd name="connsiteX3-1027" fmla="*/ 12021 w 1556774"/>
                <a:gd name="connsiteY3-1028" fmla="*/ 518188 h 981339"/>
                <a:gd name="connsiteX4-1029" fmla="*/ 636377 w 1556774"/>
                <a:gd name="connsiteY4-1030" fmla="*/ 741181 h 981339"/>
                <a:gd name="connsiteX5-1031" fmla="*/ 705803 w 1556774"/>
                <a:gd name="connsiteY5-1032" fmla="*/ 624047 h 981339"/>
                <a:gd name="connsiteX6-1033" fmla="*/ 859369 w 1556774"/>
                <a:gd name="connsiteY6-1034" fmla="*/ 679765 h 981339"/>
                <a:gd name="connsiteX7-1035" fmla="*/ 1189170 w 1556774"/>
                <a:gd name="connsiteY7-1036" fmla="*/ 914032 h 981339"/>
                <a:gd name="connsiteX8-1037" fmla="*/ 1507637 w 1556774"/>
                <a:gd name="connsiteY8-1038" fmla="*/ 786693 h 981339"/>
                <a:gd name="connsiteX9-1039" fmla="*/ 1173267 w 1556774"/>
                <a:gd name="connsiteY9-1040" fmla="*/ 634312 h 981339"/>
                <a:gd name="connsiteX10-1041" fmla="*/ 1250585 w 1556774"/>
                <a:gd name="connsiteY10-1042" fmla="*/ 450008 h 981339"/>
                <a:gd name="connsiteX11-1043" fmla="*/ 984454 w 1556774"/>
                <a:gd name="connsiteY11-1044" fmla="*/ 340826 h 981339"/>
                <a:gd name="connsiteX12-1045" fmla="*/ 909391 w 1556774"/>
                <a:gd name="connsiteY12-1046" fmla="*/ 450008 h 981339"/>
                <a:gd name="connsiteX13-1047" fmla="*/ 766089 w 1556774"/>
                <a:gd name="connsiteY13-1048" fmla="*/ 388593 h 981339"/>
                <a:gd name="connsiteX14-1049" fmla="*/ 800209 w 1556774"/>
                <a:gd name="connsiteY14-1050" fmla="*/ 204349 h 981339"/>
                <a:gd name="connsiteX0-1051" fmla="*/ 800209 w 1556774"/>
                <a:gd name="connsiteY0-1052" fmla="*/ 204349 h 981339"/>
                <a:gd name="connsiteX1-1053" fmla="*/ 196266 w 1556774"/>
                <a:gd name="connsiteY1-1054" fmla="*/ 12686 h 981339"/>
                <a:gd name="connsiteX2-1055" fmla="*/ 147370 w 1556774"/>
                <a:gd name="connsiteY2-1056" fmla="*/ 306113 h 981339"/>
                <a:gd name="connsiteX3-1057" fmla="*/ 12021 w 1556774"/>
                <a:gd name="connsiteY3-1058" fmla="*/ 518188 h 981339"/>
                <a:gd name="connsiteX4-1059" fmla="*/ 636377 w 1556774"/>
                <a:gd name="connsiteY4-1060" fmla="*/ 741181 h 981339"/>
                <a:gd name="connsiteX5-1061" fmla="*/ 705803 w 1556774"/>
                <a:gd name="connsiteY5-1062" fmla="*/ 624047 h 981339"/>
                <a:gd name="connsiteX6-1063" fmla="*/ 859369 w 1556774"/>
                <a:gd name="connsiteY6-1064" fmla="*/ 679765 h 981339"/>
                <a:gd name="connsiteX7-1065" fmla="*/ 1189170 w 1556774"/>
                <a:gd name="connsiteY7-1066" fmla="*/ 914032 h 981339"/>
                <a:gd name="connsiteX8-1067" fmla="*/ 1507637 w 1556774"/>
                <a:gd name="connsiteY8-1068" fmla="*/ 786693 h 981339"/>
                <a:gd name="connsiteX9-1069" fmla="*/ 1173267 w 1556774"/>
                <a:gd name="connsiteY9-1070" fmla="*/ 634312 h 981339"/>
                <a:gd name="connsiteX10-1071" fmla="*/ 1250585 w 1556774"/>
                <a:gd name="connsiteY10-1072" fmla="*/ 450008 h 981339"/>
                <a:gd name="connsiteX11-1073" fmla="*/ 964576 w 1556774"/>
                <a:gd name="connsiteY11-1074" fmla="*/ 344802 h 981339"/>
                <a:gd name="connsiteX12-1075" fmla="*/ 909391 w 1556774"/>
                <a:gd name="connsiteY12-1076" fmla="*/ 450008 h 981339"/>
                <a:gd name="connsiteX13-1077" fmla="*/ 766089 w 1556774"/>
                <a:gd name="connsiteY13-1078" fmla="*/ 388593 h 981339"/>
                <a:gd name="connsiteX14-1079" fmla="*/ 800209 w 1556774"/>
                <a:gd name="connsiteY14-1080" fmla="*/ 204349 h 981339"/>
                <a:gd name="connsiteX0-1081" fmla="*/ 800209 w 1556774"/>
                <a:gd name="connsiteY0-1082" fmla="*/ 204349 h 981339"/>
                <a:gd name="connsiteX1-1083" fmla="*/ 196266 w 1556774"/>
                <a:gd name="connsiteY1-1084" fmla="*/ 12686 h 981339"/>
                <a:gd name="connsiteX2-1085" fmla="*/ 147370 w 1556774"/>
                <a:gd name="connsiteY2-1086" fmla="*/ 306113 h 981339"/>
                <a:gd name="connsiteX3-1087" fmla="*/ 12021 w 1556774"/>
                <a:gd name="connsiteY3-1088" fmla="*/ 518188 h 981339"/>
                <a:gd name="connsiteX4-1089" fmla="*/ 636377 w 1556774"/>
                <a:gd name="connsiteY4-1090" fmla="*/ 741181 h 981339"/>
                <a:gd name="connsiteX5-1091" fmla="*/ 705803 w 1556774"/>
                <a:gd name="connsiteY5-1092" fmla="*/ 624047 h 981339"/>
                <a:gd name="connsiteX6-1093" fmla="*/ 859369 w 1556774"/>
                <a:gd name="connsiteY6-1094" fmla="*/ 679765 h 981339"/>
                <a:gd name="connsiteX7-1095" fmla="*/ 1189170 w 1556774"/>
                <a:gd name="connsiteY7-1096" fmla="*/ 914032 h 981339"/>
                <a:gd name="connsiteX8-1097" fmla="*/ 1507637 w 1556774"/>
                <a:gd name="connsiteY8-1098" fmla="*/ 786693 h 981339"/>
                <a:gd name="connsiteX9-1099" fmla="*/ 1173267 w 1556774"/>
                <a:gd name="connsiteY9-1100" fmla="*/ 634312 h 981339"/>
                <a:gd name="connsiteX10-1101" fmla="*/ 1250585 w 1556774"/>
                <a:gd name="connsiteY10-1102" fmla="*/ 450008 h 981339"/>
                <a:gd name="connsiteX11-1103" fmla="*/ 964576 w 1556774"/>
                <a:gd name="connsiteY11-1104" fmla="*/ 344802 h 981339"/>
                <a:gd name="connsiteX12-1105" fmla="*/ 909391 w 1556774"/>
                <a:gd name="connsiteY12-1106" fmla="*/ 450008 h 981339"/>
                <a:gd name="connsiteX13-1107" fmla="*/ 766089 w 1556774"/>
                <a:gd name="connsiteY13-1108" fmla="*/ 388593 h 981339"/>
                <a:gd name="connsiteX14-1109" fmla="*/ 800209 w 1556774"/>
                <a:gd name="connsiteY14-1110" fmla="*/ 204349 h 981339"/>
                <a:gd name="connsiteX0-1111" fmla="*/ 800209 w 1556774"/>
                <a:gd name="connsiteY0-1112" fmla="*/ 204349 h 981339"/>
                <a:gd name="connsiteX1-1113" fmla="*/ 196266 w 1556774"/>
                <a:gd name="connsiteY1-1114" fmla="*/ 12686 h 981339"/>
                <a:gd name="connsiteX2-1115" fmla="*/ 147370 w 1556774"/>
                <a:gd name="connsiteY2-1116" fmla="*/ 306113 h 981339"/>
                <a:gd name="connsiteX3-1117" fmla="*/ 12021 w 1556774"/>
                <a:gd name="connsiteY3-1118" fmla="*/ 518188 h 981339"/>
                <a:gd name="connsiteX4-1119" fmla="*/ 636377 w 1556774"/>
                <a:gd name="connsiteY4-1120" fmla="*/ 741181 h 981339"/>
                <a:gd name="connsiteX5-1121" fmla="*/ 705803 w 1556774"/>
                <a:gd name="connsiteY5-1122" fmla="*/ 624047 h 981339"/>
                <a:gd name="connsiteX6-1123" fmla="*/ 859369 w 1556774"/>
                <a:gd name="connsiteY6-1124" fmla="*/ 679765 h 981339"/>
                <a:gd name="connsiteX7-1125" fmla="*/ 1189170 w 1556774"/>
                <a:gd name="connsiteY7-1126" fmla="*/ 914032 h 981339"/>
                <a:gd name="connsiteX8-1127" fmla="*/ 1507637 w 1556774"/>
                <a:gd name="connsiteY8-1128" fmla="*/ 786693 h 981339"/>
                <a:gd name="connsiteX9-1129" fmla="*/ 1173267 w 1556774"/>
                <a:gd name="connsiteY9-1130" fmla="*/ 634312 h 981339"/>
                <a:gd name="connsiteX10-1131" fmla="*/ 1250585 w 1556774"/>
                <a:gd name="connsiteY10-1132" fmla="*/ 450008 h 981339"/>
                <a:gd name="connsiteX11-1133" fmla="*/ 964576 w 1556774"/>
                <a:gd name="connsiteY11-1134" fmla="*/ 344802 h 981339"/>
                <a:gd name="connsiteX12-1135" fmla="*/ 909391 w 1556774"/>
                <a:gd name="connsiteY12-1136" fmla="*/ 450008 h 981339"/>
                <a:gd name="connsiteX13-1137" fmla="*/ 766089 w 1556774"/>
                <a:gd name="connsiteY13-1138" fmla="*/ 388593 h 981339"/>
                <a:gd name="connsiteX14-1139" fmla="*/ 800209 w 1556774"/>
                <a:gd name="connsiteY14-1140" fmla="*/ 204349 h 981339"/>
                <a:gd name="connsiteX0-1141" fmla="*/ 800209 w 1556774"/>
                <a:gd name="connsiteY0-1142" fmla="*/ 204349 h 981339"/>
                <a:gd name="connsiteX1-1143" fmla="*/ 196266 w 1556774"/>
                <a:gd name="connsiteY1-1144" fmla="*/ 12686 h 981339"/>
                <a:gd name="connsiteX2-1145" fmla="*/ 147370 w 1556774"/>
                <a:gd name="connsiteY2-1146" fmla="*/ 306113 h 981339"/>
                <a:gd name="connsiteX3-1147" fmla="*/ 12021 w 1556774"/>
                <a:gd name="connsiteY3-1148" fmla="*/ 518188 h 981339"/>
                <a:gd name="connsiteX4-1149" fmla="*/ 636377 w 1556774"/>
                <a:gd name="connsiteY4-1150" fmla="*/ 741181 h 981339"/>
                <a:gd name="connsiteX5-1151" fmla="*/ 705803 w 1556774"/>
                <a:gd name="connsiteY5-1152" fmla="*/ 624047 h 981339"/>
                <a:gd name="connsiteX6-1153" fmla="*/ 859369 w 1556774"/>
                <a:gd name="connsiteY6-1154" fmla="*/ 679765 h 981339"/>
                <a:gd name="connsiteX7-1155" fmla="*/ 1189170 w 1556774"/>
                <a:gd name="connsiteY7-1156" fmla="*/ 914032 h 981339"/>
                <a:gd name="connsiteX8-1157" fmla="*/ 1507637 w 1556774"/>
                <a:gd name="connsiteY8-1158" fmla="*/ 786693 h 981339"/>
                <a:gd name="connsiteX9-1159" fmla="*/ 1173267 w 1556774"/>
                <a:gd name="connsiteY9-1160" fmla="*/ 634312 h 981339"/>
                <a:gd name="connsiteX10-1161" fmla="*/ 1250585 w 1556774"/>
                <a:gd name="connsiteY10-1162" fmla="*/ 450008 h 981339"/>
                <a:gd name="connsiteX11-1163" fmla="*/ 964576 w 1556774"/>
                <a:gd name="connsiteY11-1164" fmla="*/ 344802 h 981339"/>
                <a:gd name="connsiteX12-1165" fmla="*/ 909391 w 1556774"/>
                <a:gd name="connsiteY12-1166" fmla="*/ 450008 h 981339"/>
                <a:gd name="connsiteX13-1167" fmla="*/ 766089 w 1556774"/>
                <a:gd name="connsiteY13-1168" fmla="*/ 388593 h 981339"/>
                <a:gd name="connsiteX14-1169" fmla="*/ 800209 w 1556774"/>
                <a:gd name="connsiteY14-1170" fmla="*/ 204349 h 981339"/>
                <a:gd name="connsiteX0-1171" fmla="*/ 800209 w 1556774"/>
                <a:gd name="connsiteY0-1172" fmla="*/ 204349 h 981339"/>
                <a:gd name="connsiteX1-1173" fmla="*/ 196266 w 1556774"/>
                <a:gd name="connsiteY1-1174" fmla="*/ 12686 h 981339"/>
                <a:gd name="connsiteX2-1175" fmla="*/ 147370 w 1556774"/>
                <a:gd name="connsiteY2-1176" fmla="*/ 306113 h 981339"/>
                <a:gd name="connsiteX3-1177" fmla="*/ 12021 w 1556774"/>
                <a:gd name="connsiteY3-1178" fmla="*/ 518188 h 981339"/>
                <a:gd name="connsiteX4-1179" fmla="*/ 636377 w 1556774"/>
                <a:gd name="connsiteY4-1180" fmla="*/ 741181 h 981339"/>
                <a:gd name="connsiteX5-1181" fmla="*/ 705803 w 1556774"/>
                <a:gd name="connsiteY5-1182" fmla="*/ 624047 h 981339"/>
                <a:gd name="connsiteX6-1183" fmla="*/ 859369 w 1556774"/>
                <a:gd name="connsiteY6-1184" fmla="*/ 679765 h 981339"/>
                <a:gd name="connsiteX7-1185" fmla="*/ 1189170 w 1556774"/>
                <a:gd name="connsiteY7-1186" fmla="*/ 914032 h 981339"/>
                <a:gd name="connsiteX8-1187" fmla="*/ 1507637 w 1556774"/>
                <a:gd name="connsiteY8-1188" fmla="*/ 786693 h 981339"/>
                <a:gd name="connsiteX9-1189" fmla="*/ 1173267 w 1556774"/>
                <a:gd name="connsiteY9-1190" fmla="*/ 634312 h 981339"/>
                <a:gd name="connsiteX10-1191" fmla="*/ 1250585 w 1556774"/>
                <a:gd name="connsiteY10-1192" fmla="*/ 438081 h 981339"/>
                <a:gd name="connsiteX11-1193" fmla="*/ 964576 w 1556774"/>
                <a:gd name="connsiteY11-1194" fmla="*/ 344802 h 981339"/>
                <a:gd name="connsiteX12-1195" fmla="*/ 909391 w 1556774"/>
                <a:gd name="connsiteY12-1196" fmla="*/ 450008 h 981339"/>
                <a:gd name="connsiteX13-1197" fmla="*/ 766089 w 1556774"/>
                <a:gd name="connsiteY13-1198" fmla="*/ 388593 h 981339"/>
                <a:gd name="connsiteX14-1199" fmla="*/ 800209 w 1556774"/>
                <a:gd name="connsiteY14-1200" fmla="*/ 204349 h 981339"/>
                <a:gd name="connsiteX0-1201" fmla="*/ 800209 w 1556774"/>
                <a:gd name="connsiteY0-1202" fmla="*/ 204349 h 981339"/>
                <a:gd name="connsiteX1-1203" fmla="*/ 196266 w 1556774"/>
                <a:gd name="connsiteY1-1204" fmla="*/ 12686 h 981339"/>
                <a:gd name="connsiteX2-1205" fmla="*/ 147370 w 1556774"/>
                <a:gd name="connsiteY2-1206" fmla="*/ 306113 h 981339"/>
                <a:gd name="connsiteX3-1207" fmla="*/ 12021 w 1556774"/>
                <a:gd name="connsiteY3-1208" fmla="*/ 518188 h 981339"/>
                <a:gd name="connsiteX4-1209" fmla="*/ 636377 w 1556774"/>
                <a:gd name="connsiteY4-1210" fmla="*/ 741181 h 981339"/>
                <a:gd name="connsiteX5-1211" fmla="*/ 705803 w 1556774"/>
                <a:gd name="connsiteY5-1212" fmla="*/ 624047 h 981339"/>
                <a:gd name="connsiteX6-1213" fmla="*/ 859369 w 1556774"/>
                <a:gd name="connsiteY6-1214" fmla="*/ 679765 h 981339"/>
                <a:gd name="connsiteX7-1215" fmla="*/ 1189170 w 1556774"/>
                <a:gd name="connsiteY7-1216" fmla="*/ 914032 h 981339"/>
                <a:gd name="connsiteX8-1217" fmla="*/ 1507637 w 1556774"/>
                <a:gd name="connsiteY8-1218" fmla="*/ 786693 h 981339"/>
                <a:gd name="connsiteX9-1219" fmla="*/ 1173267 w 1556774"/>
                <a:gd name="connsiteY9-1220" fmla="*/ 634312 h 981339"/>
                <a:gd name="connsiteX10-1221" fmla="*/ 1250585 w 1556774"/>
                <a:gd name="connsiteY10-1222" fmla="*/ 438081 h 981339"/>
                <a:gd name="connsiteX11-1223" fmla="*/ 964576 w 1556774"/>
                <a:gd name="connsiteY11-1224" fmla="*/ 344802 h 981339"/>
                <a:gd name="connsiteX12-1225" fmla="*/ 909391 w 1556774"/>
                <a:gd name="connsiteY12-1226" fmla="*/ 450008 h 981339"/>
                <a:gd name="connsiteX13-1227" fmla="*/ 766089 w 1556774"/>
                <a:gd name="connsiteY13-1228" fmla="*/ 388593 h 981339"/>
                <a:gd name="connsiteX14-1229" fmla="*/ 800209 w 1556774"/>
                <a:gd name="connsiteY14-1230" fmla="*/ 204349 h 981339"/>
                <a:gd name="connsiteX0-1231" fmla="*/ 800209 w 1556774"/>
                <a:gd name="connsiteY0-1232" fmla="*/ 204349 h 981339"/>
                <a:gd name="connsiteX1-1233" fmla="*/ 196266 w 1556774"/>
                <a:gd name="connsiteY1-1234" fmla="*/ 12686 h 981339"/>
                <a:gd name="connsiteX2-1235" fmla="*/ 147370 w 1556774"/>
                <a:gd name="connsiteY2-1236" fmla="*/ 306113 h 981339"/>
                <a:gd name="connsiteX3-1237" fmla="*/ 12021 w 1556774"/>
                <a:gd name="connsiteY3-1238" fmla="*/ 518188 h 981339"/>
                <a:gd name="connsiteX4-1239" fmla="*/ 636377 w 1556774"/>
                <a:gd name="connsiteY4-1240" fmla="*/ 741181 h 981339"/>
                <a:gd name="connsiteX5-1241" fmla="*/ 705803 w 1556774"/>
                <a:gd name="connsiteY5-1242" fmla="*/ 624047 h 981339"/>
                <a:gd name="connsiteX6-1243" fmla="*/ 859369 w 1556774"/>
                <a:gd name="connsiteY6-1244" fmla="*/ 679765 h 981339"/>
                <a:gd name="connsiteX7-1245" fmla="*/ 1189170 w 1556774"/>
                <a:gd name="connsiteY7-1246" fmla="*/ 914032 h 981339"/>
                <a:gd name="connsiteX8-1247" fmla="*/ 1507637 w 1556774"/>
                <a:gd name="connsiteY8-1248" fmla="*/ 786693 h 981339"/>
                <a:gd name="connsiteX9-1249" fmla="*/ 1173267 w 1556774"/>
                <a:gd name="connsiteY9-1250" fmla="*/ 634312 h 981339"/>
                <a:gd name="connsiteX10-1251" fmla="*/ 1250585 w 1556774"/>
                <a:gd name="connsiteY10-1252" fmla="*/ 438081 h 981339"/>
                <a:gd name="connsiteX11-1253" fmla="*/ 964576 w 1556774"/>
                <a:gd name="connsiteY11-1254" fmla="*/ 344802 h 981339"/>
                <a:gd name="connsiteX12-1255" fmla="*/ 909391 w 1556774"/>
                <a:gd name="connsiteY12-1256" fmla="*/ 450008 h 981339"/>
                <a:gd name="connsiteX13-1257" fmla="*/ 766089 w 1556774"/>
                <a:gd name="connsiteY13-1258" fmla="*/ 388593 h 981339"/>
                <a:gd name="connsiteX14-1259" fmla="*/ 800209 w 1556774"/>
                <a:gd name="connsiteY14-1260" fmla="*/ 204349 h 981339"/>
                <a:gd name="connsiteX0-1261" fmla="*/ 800209 w 1527868"/>
                <a:gd name="connsiteY0-1262" fmla="*/ 204349 h 975126"/>
                <a:gd name="connsiteX1-1263" fmla="*/ 196266 w 1527868"/>
                <a:gd name="connsiteY1-1264" fmla="*/ 12686 h 975126"/>
                <a:gd name="connsiteX2-1265" fmla="*/ 147370 w 1527868"/>
                <a:gd name="connsiteY2-1266" fmla="*/ 306113 h 975126"/>
                <a:gd name="connsiteX3-1267" fmla="*/ 12021 w 1527868"/>
                <a:gd name="connsiteY3-1268" fmla="*/ 518188 h 975126"/>
                <a:gd name="connsiteX4-1269" fmla="*/ 636377 w 1527868"/>
                <a:gd name="connsiteY4-1270" fmla="*/ 741181 h 975126"/>
                <a:gd name="connsiteX5-1271" fmla="*/ 705803 w 1527868"/>
                <a:gd name="connsiteY5-1272" fmla="*/ 624047 h 975126"/>
                <a:gd name="connsiteX6-1273" fmla="*/ 859369 w 1527868"/>
                <a:gd name="connsiteY6-1274" fmla="*/ 679765 h 975126"/>
                <a:gd name="connsiteX7-1275" fmla="*/ 1189170 w 1527868"/>
                <a:gd name="connsiteY7-1276" fmla="*/ 914032 h 975126"/>
                <a:gd name="connsiteX8-1277" fmla="*/ 1467881 w 1527868"/>
                <a:gd name="connsiteY8-1278" fmla="*/ 742961 h 975126"/>
                <a:gd name="connsiteX9-1279" fmla="*/ 1173267 w 1527868"/>
                <a:gd name="connsiteY9-1280" fmla="*/ 634312 h 975126"/>
                <a:gd name="connsiteX10-1281" fmla="*/ 1250585 w 1527868"/>
                <a:gd name="connsiteY10-1282" fmla="*/ 438081 h 975126"/>
                <a:gd name="connsiteX11-1283" fmla="*/ 964576 w 1527868"/>
                <a:gd name="connsiteY11-1284" fmla="*/ 344802 h 975126"/>
                <a:gd name="connsiteX12-1285" fmla="*/ 909391 w 1527868"/>
                <a:gd name="connsiteY12-1286" fmla="*/ 450008 h 975126"/>
                <a:gd name="connsiteX13-1287" fmla="*/ 766089 w 1527868"/>
                <a:gd name="connsiteY13-1288" fmla="*/ 388593 h 975126"/>
                <a:gd name="connsiteX14-1289" fmla="*/ 800209 w 1527868"/>
                <a:gd name="connsiteY14-1290" fmla="*/ 204349 h 975126"/>
                <a:gd name="connsiteX0-1291" fmla="*/ 800209 w 1527868"/>
                <a:gd name="connsiteY0-1292" fmla="*/ 204349 h 975126"/>
                <a:gd name="connsiteX1-1293" fmla="*/ 196266 w 1527868"/>
                <a:gd name="connsiteY1-1294" fmla="*/ 12686 h 975126"/>
                <a:gd name="connsiteX2-1295" fmla="*/ 147370 w 1527868"/>
                <a:gd name="connsiteY2-1296" fmla="*/ 306113 h 975126"/>
                <a:gd name="connsiteX3-1297" fmla="*/ 12021 w 1527868"/>
                <a:gd name="connsiteY3-1298" fmla="*/ 518188 h 975126"/>
                <a:gd name="connsiteX4-1299" fmla="*/ 636377 w 1527868"/>
                <a:gd name="connsiteY4-1300" fmla="*/ 741181 h 975126"/>
                <a:gd name="connsiteX5-1301" fmla="*/ 705803 w 1527868"/>
                <a:gd name="connsiteY5-1302" fmla="*/ 624047 h 975126"/>
                <a:gd name="connsiteX6-1303" fmla="*/ 859369 w 1527868"/>
                <a:gd name="connsiteY6-1304" fmla="*/ 679765 h 975126"/>
                <a:gd name="connsiteX7-1305" fmla="*/ 1189170 w 1527868"/>
                <a:gd name="connsiteY7-1306" fmla="*/ 914032 h 975126"/>
                <a:gd name="connsiteX8-1307" fmla="*/ 1467881 w 1527868"/>
                <a:gd name="connsiteY8-1308" fmla="*/ 742961 h 975126"/>
                <a:gd name="connsiteX9-1309" fmla="*/ 1173267 w 1527868"/>
                <a:gd name="connsiteY9-1310" fmla="*/ 634312 h 975126"/>
                <a:gd name="connsiteX10-1311" fmla="*/ 1250585 w 1527868"/>
                <a:gd name="connsiteY10-1312" fmla="*/ 438081 h 975126"/>
                <a:gd name="connsiteX11-1313" fmla="*/ 964576 w 1527868"/>
                <a:gd name="connsiteY11-1314" fmla="*/ 344802 h 975126"/>
                <a:gd name="connsiteX12-1315" fmla="*/ 909391 w 1527868"/>
                <a:gd name="connsiteY12-1316" fmla="*/ 450008 h 975126"/>
                <a:gd name="connsiteX13-1317" fmla="*/ 766089 w 1527868"/>
                <a:gd name="connsiteY13-1318" fmla="*/ 388593 h 975126"/>
                <a:gd name="connsiteX14-1319" fmla="*/ 800209 w 1527868"/>
                <a:gd name="connsiteY14-1320" fmla="*/ 204349 h 975126"/>
                <a:gd name="connsiteX0-1321" fmla="*/ 800209 w 1499884"/>
                <a:gd name="connsiteY0-1322" fmla="*/ 204349 h 986483"/>
                <a:gd name="connsiteX1-1323" fmla="*/ 196266 w 1499884"/>
                <a:gd name="connsiteY1-1324" fmla="*/ 12686 h 986483"/>
                <a:gd name="connsiteX2-1325" fmla="*/ 147370 w 1499884"/>
                <a:gd name="connsiteY2-1326" fmla="*/ 306113 h 986483"/>
                <a:gd name="connsiteX3-1327" fmla="*/ 12021 w 1499884"/>
                <a:gd name="connsiteY3-1328" fmla="*/ 518188 h 986483"/>
                <a:gd name="connsiteX4-1329" fmla="*/ 636377 w 1499884"/>
                <a:gd name="connsiteY4-1330" fmla="*/ 741181 h 986483"/>
                <a:gd name="connsiteX5-1331" fmla="*/ 705803 w 1499884"/>
                <a:gd name="connsiteY5-1332" fmla="*/ 624047 h 986483"/>
                <a:gd name="connsiteX6-1333" fmla="*/ 859369 w 1499884"/>
                <a:gd name="connsiteY6-1334" fmla="*/ 679765 h 986483"/>
                <a:gd name="connsiteX7-1335" fmla="*/ 1189170 w 1499884"/>
                <a:gd name="connsiteY7-1336" fmla="*/ 914032 h 986483"/>
                <a:gd name="connsiteX8-1337" fmla="*/ 1467881 w 1499884"/>
                <a:gd name="connsiteY8-1338" fmla="*/ 742961 h 986483"/>
                <a:gd name="connsiteX9-1339" fmla="*/ 1173267 w 1499884"/>
                <a:gd name="connsiteY9-1340" fmla="*/ 634312 h 986483"/>
                <a:gd name="connsiteX10-1341" fmla="*/ 1250585 w 1499884"/>
                <a:gd name="connsiteY10-1342" fmla="*/ 438081 h 986483"/>
                <a:gd name="connsiteX11-1343" fmla="*/ 964576 w 1499884"/>
                <a:gd name="connsiteY11-1344" fmla="*/ 344802 h 986483"/>
                <a:gd name="connsiteX12-1345" fmla="*/ 909391 w 1499884"/>
                <a:gd name="connsiteY12-1346" fmla="*/ 450008 h 986483"/>
                <a:gd name="connsiteX13-1347" fmla="*/ 766089 w 1499884"/>
                <a:gd name="connsiteY13-1348" fmla="*/ 388593 h 986483"/>
                <a:gd name="connsiteX14-1349" fmla="*/ 800209 w 1499884"/>
                <a:gd name="connsiteY14-1350" fmla="*/ 204349 h 986483"/>
                <a:gd name="connsiteX0-1351" fmla="*/ 800209 w 1505435"/>
                <a:gd name="connsiteY0-1352" fmla="*/ 204349 h 1015754"/>
                <a:gd name="connsiteX1-1353" fmla="*/ 196266 w 1505435"/>
                <a:gd name="connsiteY1-1354" fmla="*/ 12686 h 1015754"/>
                <a:gd name="connsiteX2-1355" fmla="*/ 147370 w 1505435"/>
                <a:gd name="connsiteY2-1356" fmla="*/ 306113 h 1015754"/>
                <a:gd name="connsiteX3-1357" fmla="*/ 12021 w 1505435"/>
                <a:gd name="connsiteY3-1358" fmla="*/ 518188 h 1015754"/>
                <a:gd name="connsiteX4-1359" fmla="*/ 636377 w 1505435"/>
                <a:gd name="connsiteY4-1360" fmla="*/ 741181 h 1015754"/>
                <a:gd name="connsiteX5-1361" fmla="*/ 705803 w 1505435"/>
                <a:gd name="connsiteY5-1362" fmla="*/ 624047 h 1015754"/>
                <a:gd name="connsiteX6-1363" fmla="*/ 859369 w 1505435"/>
                <a:gd name="connsiteY6-1364" fmla="*/ 679765 h 1015754"/>
                <a:gd name="connsiteX7-1365" fmla="*/ 1189170 w 1505435"/>
                <a:gd name="connsiteY7-1366" fmla="*/ 914032 h 1015754"/>
                <a:gd name="connsiteX8-1367" fmla="*/ 1467881 w 1505435"/>
                <a:gd name="connsiteY8-1368" fmla="*/ 742961 h 1015754"/>
                <a:gd name="connsiteX9-1369" fmla="*/ 1173267 w 1505435"/>
                <a:gd name="connsiteY9-1370" fmla="*/ 634312 h 1015754"/>
                <a:gd name="connsiteX10-1371" fmla="*/ 1250585 w 1505435"/>
                <a:gd name="connsiteY10-1372" fmla="*/ 438081 h 1015754"/>
                <a:gd name="connsiteX11-1373" fmla="*/ 964576 w 1505435"/>
                <a:gd name="connsiteY11-1374" fmla="*/ 344802 h 1015754"/>
                <a:gd name="connsiteX12-1375" fmla="*/ 909391 w 1505435"/>
                <a:gd name="connsiteY12-1376" fmla="*/ 450008 h 1015754"/>
                <a:gd name="connsiteX13-1377" fmla="*/ 766089 w 1505435"/>
                <a:gd name="connsiteY13-1378" fmla="*/ 388593 h 1015754"/>
                <a:gd name="connsiteX14-1379" fmla="*/ 800209 w 1505435"/>
                <a:gd name="connsiteY14-1380" fmla="*/ 204349 h 101575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Lst>
              <a:rect l="l" t="t" r="r" b="b"/>
              <a:pathLst>
                <a:path w="1505435" h="1015754">
                  <a:moveTo>
                    <a:pt x="800209" y="204349"/>
                  </a:moveTo>
                  <a:cubicBezTo>
                    <a:pt x="598895" y="140461"/>
                    <a:pt x="302164" y="-50647"/>
                    <a:pt x="196266" y="12686"/>
                  </a:cubicBezTo>
                  <a:cubicBezTo>
                    <a:pt x="103106" y="72064"/>
                    <a:pt x="168969" y="214930"/>
                    <a:pt x="147370" y="306113"/>
                  </a:cubicBezTo>
                  <a:cubicBezTo>
                    <a:pt x="102254" y="376805"/>
                    <a:pt x="-42253" y="455447"/>
                    <a:pt x="12021" y="518188"/>
                  </a:cubicBezTo>
                  <a:cubicBezTo>
                    <a:pt x="164480" y="669383"/>
                    <a:pt x="559454" y="713233"/>
                    <a:pt x="636377" y="741181"/>
                  </a:cubicBezTo>
                  <a:cubicBezTo>
                    <a:pt x="696624" y="733941"/>
                    <a:pt x="677361" y="671042"/>
                    <a:pt x="705803" y="624047"/>
                  </a:cubicBezTo>
                  <a:lnTo>
                    <a:pt x="859369" y="679765"/>
                  </a:lnTo>
                  <a:cubicBezTo>
                    <a:pt x="850034" y="889051"/>
                    <a:pt x="1063333" y="847870"/>
                    <a:pt x="1189170" y="914032"/>
                  </a:cubicBezTo>
                  <a:cubicBezTo>
                    <a:pt x="1618678" y="1176386"/>
                    <a:pt x="1495571" y="862271"/>
                    <a:pt x="1467881" y="742961"/>
                  </a:cubicBezTo>
                  <a:cubicBezTo>
                    <a:pt x="1356424" y="685542"/>
                    <a:pt x="1304603" y="671853"/>
                    <a:pt x="1173267" y="634312"/>
                  </a:cubicBezTo>
                  <a:cubicBezTo>
                    <a:pt x="1199040" y="568902"/>
                    <a:pt x="1292398" y="479637"/>
                    <a:pt x="1250585" y="438081"/>
                  </a:cubicBezTo>
                  <a:cubicBezTo>
                    <a:pt x="1165850" y="405662"/>
                    <a:pt x="1045335" y="381196"/>
                    <a:pt x="964576" y="344802"/>
                  </a:cubicBezTo>
                  <a:cubicBezTo>
                    <a:pt x="930279" y="379871"/>
                    <a:pt x="927786" y="414939"/>
                    <a:pt x="909391" y="450008"/>
                  </a:cubicBezTo>
                  <a:lnTo>
                    <a:pt x="766089" y="388593"/>
                  </a:lnTo>
                  <a:lnTo>
                    <a:pt x="800209" y="20434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67" name="Freeform 105"/>
            <p:cNvSpPr/>
            <p:nvPr/>
          </p:nvSpPr>
          <p:spPr>
            <a:xfrm rot="20634645">
              <a:off x="2071598" y="3466865"/>
              <a:ext cx="1505435" cy="1015754"/>
            </a:xfrm>
            <a:custGeom>
              <a:avLst/>
              <a:gdLst>
                <a:gd name="connsiteX0" fmla="*/ 812042 w 1535373"/>
                <a:gd name="connsiteY0" fmla="*/ 211541 h 921224"/>
                <a:gd name="connsiteX1" fmla="*/ 184245 w 1535373"/>
                <a:gd name="connsiteY1" fmla="*/ 0 h 921224"/>
                <a:gd name="connsiteX2" fmla="*/ 143301 w 1535373"/>
                <a:gd name="connsiteY2" fmla="*/ 293427 h 921224"/>
                <a:gd name="connsiteX3" fmla="*/ 0 w 1535373"/>
                <a:gd name="connsiteY3" fmla="*/ 477672 h 921224"/>
                <a:gd name="connsiteX4" fmla="*/ 600501 w 1535373"/>
                <a:gd name="connsiteY4" fmla="*/ 764275 h 921224"/>
                <a:gd name="connsiteX5" fmla="*/ 709684 w 1535373"/>
                <a:gd name="connsiteY5" fmla="*/ 655093 h 921224"/>
                <a:gd name="connsiteX6" fmla="*/ 887104 w 1535373"/>
                <a:gd name="connsiteY6" fmla="*/ 702860 h 921224"/>
                <a:gd name="connsiteX7" fmla="*/ 1201003 w 1535373"/>
                <a:gd name="connsiteY7" fmla="*/ 921224 h 921224"/>
                <a:gd name="connsiteX8" fmla="*/ 1535373 w 1535373"/>
                <a:gd name="connsiteY8" fmla="*/ 825690 h 921224"/>
                <a:gd name="connsiteX9" fmla="*/ 1201003 w 1535373"/>
                <a:gd name="connsiteY9" fmla="*/ 689212 h 921224"/>
                <a:gd name="connsiteX10" fmla="*/ 1262418 w 1535373"/>
                <a:gd name="connsiteY10" fmla="*/ 457200 h 921224"/>
                <a:gd name="connsiteX11" fmla="*/ 996287 w 1535373"/>
                <a:gd name="connsiteY11" fmla="*/ 348018 h 921224"/>
                <a:gd name="connsiteX12" fmla="*/ 921224 w 1535373"/>
                <a:gd name="connsiteY12" fmla="*/ 457200 h 921224"/>
                <a:gd name="connsiteX13" fmla="*/ 777922 w 1535373"/>
                <a:gd name="connsiteY13" fmla="*/ 395785 h 921224"/>
                <a:gd name="connsiteX14" fmla="*/ 812042 w 1535373"/>
                <a:gd name="connsiteY14" fmla="*/ 211541 h 921224"/>
                <a:gd name="connsiteX0-1" fmla="*/ 812042 w 1535373"/>
                <a:gd name="connsiteY0-2" fmla="*/ 191663 h 901346"/>
                <a:gd name="connsiteX1-3" fmla="*/ 208099 w 1535373"/>
                <a:gd name="connsiteY1-4" fmla="*/ 0 h 901346"/>
                <a:gd name="connsiteX2-5" fmla="*/ 143301 w 1535373"/>
                <a:gd name="connsiteY2-6" fmla="*/ 273549 h 901346"/>
                <a:gd name="connsiteX3-7" fmla="*/ 0 w 1535373"/>
                <a:gd name="connsiteY3-8" fmla="*/ 457794 h 901346"/>
                <a:gd name="connsiteX4-9" fmla="*/ 600501 w 1535373"/>
                <a:gd name="connsiteY4-10" fmla="*/ 744397 h 901346"/>
                <a:gd name="connsiteX5-11" fmla="*/ 709684 w 1535373"/>
                <a:gd name="connsiteY5-12" fmla="*/ 635215 h 901346"/>
                <a:gd name="connsiteX6-13" fmla="*/ 887104 w 1535373"/>
                <a:gd name="connsiteY6-14" fmla="*/ 682982 h 901346"/>
                <a:gd name="connsiteX7-15" fmla="*/ 1201003 w 1535373"/>
                <a:gd name="connsiteY7-16" fmla="*/ 901346 h 901346"/>
                <a:gd name="connsiteX8-17" fmla="*/ 1535373 w 1535373"/>
                <a:gd name="connsiteY8-18" fmla="*/ 805812 h 901346"/>
                <a:gd name="connsiteX9-19" fmla="*/ 1201003 w 1535373"/>
                <a:gd name="connsiteY9-20" fmla="*/ 669334 h 901346"/>
                <a:gd name="connsiteX10-21" fmla="*/ 1262418 w 1535373"/>
                <a:gd name="connsiteY10-22" fmla="*/ 437322 h 901346"/>
                <a:gd name="connsiteX11-23" fmla="*/ 996287 w 1535373"/>
                <a:gd name="connsiteY11-24" fmla="*/ 328140 h 901346"/>
                <a:gd name="connsiteX12-25" fmla="*/ 921224 w 1535373"/>
                <a:gd name="connsiteY12-26" fmla="*/ 437322 h 901346"/>
                <a:gd name="connsiteX13-27" fmla="*/ 777922 w 1535373"/>
                <a:gd name="connsiteY13-28" fmla="*/ 375907 h 901346"/>
                <a:gd name="connsiteX14-29" fmla="*/ 812042 w 1535373"/>
                <a:gd name="connsiteY14-30" fmla="*/ 191663 h 901346"/>
                <a:gd name="connsiteX0-31" fmla="*/ 812042 w 1535373"/>
                <a:gd name="connsiteY0-32" fmla="*/ 204349 h 914032"/>
                <a:gd name="connsiteX1-33" fmla="*/ 208099 w 1535373"/>
                <a:gd name="connsiteY1-34" fmla="*/ 12686 h 914032"/>
                <a:gd name="connsiteX2-35" fmla="*/ 143301 w 1535373"/>
                <a:gd name="connsiteY2-36" fmla="*/ 286235 h 914032"/>
                <a:gd name="connsiteX3-37" fmla="*/ 0 w 1535373"/>
                <a:gd name="connsiteY3-38" fmla="*/ 470480 h 914032"/>
                <a:gd name="connsiteX4-39" fmla="*/ 600501 w 1535373"/>
                <a:gd name="connsiteY4-40" fmla="*/ 757083 h 914032"/>
                <a:gd name="connsiteX5-41" fmla="*/ 709684 w 1535373"/>
                <a:gd name="connsiteY5-42" fmla="*/ 647901 h 914032"/>
                <a:gd name="connsiteX6-43" fmla="*/ 887104 w 1535373"/>
                <a:gd name="connsiteY6-44" fmla="*/ 695668 h 914032"/>
                <a:gd name="connsiteX7-45" fmla="*/ 1201003 w 1535373"/>
                <a:gd name="connsiteY7-46" fmla="*/ 914032 h 914032"/>
                <a:gd name="connsiteX8-47" fmla="*/ 1535373 w 1535373"/>
                <a:gd name="connsiteY8-48" fmla="*/ 818498 h 914032"/>
                <a:gd name="connsiteX9-49" fmla="*/ 1201003 w 1535373"/>
                <a:gd name="connsiteY9-50" fmla="*/ 682020 h 914032"/>
                <a:gd name="connsiteX10-51" fmla="*/ 1262418 w 1535373"/>
                <a:gd name="connsiteY10-52" fmla="*/ 450008 h 914032"/>
                <a:gd name="connsiteX11-53" fmla="*/ 996287 w 1535373"/>
                <a:gd name="connsiteY11-54" fmla="*/ 340826 h 914032"/>
                <a:gd name="connsiteX12-55" fmla="*/ 921224 w 1535373"/>
                <a:gd name="connsiteY12-56" fmla="*/ 450008 h 914032"/>
                <a:gd name="connsiteX13-57" fmla="*/ 777922 w 1535373"/>
                <a:gd name="connsiteY13-58" fmla="*/ 388593 h 914032"/>
                <a:gd name="connsiteX14-59" fmla="*/ 812042 w 1535373"/>
                <a:gd name="connsiteY14-60" fmla="*/ 204349 h 914032"/>
                <a:gd name="connsiteX0-61" fmla="*/ 812042 w 1535373"/>
                <a:gd name="connsiteY0-62" fmla="*/ 204349 h 914032"/>
                <a:gd name="connsiteX1-63" fmla="*/ 208099 w 1535373"/>
                <a:gd name="connsiteY1-64" fmla="*/ 12686 h 914032"/>
                <a:gd name="connsiteX2-65" fmla="*/ 143301 w 1535373"/>
                <a:gd name="connsiteY2-66" fmla="*/ 286235 h 914032"/>
                <a:gd name="connsiteX3-67" fmla="*/ 0 w 1535373"/>
                <a:gd name="connsiteY3-68" fmla="*/ 470480 h 914032"/>
                <a:gd name="connsiteX4-69" fmla="*/ 600501 w 1535373"/>
                <a:gd name="connsiteY4-70" fmla="*/ 757083 h 914032"/>
                <a:gd name="connsiteX5-71" fmla="*/ 709684 w 1535373"/>
                <a:gd name="connsiteY5-72" fmla="*/ 647901 h 914032"/>
                <a:gd name="connsiteX6-73" fmla="*/ 887104 w 1535373"/>
                <a:gd name="connsiteY6-74" fmla="*/ 695668 h 914032"/>
                <a:gd name="connsiteX7-75" fmla="*/ 1201003 w 1535373"/>
                <a:gd name="connsiteY7-76" fmla="*/ 914032 h 914032"/>
                <a:gd name="connsiteX8-77" fmla="*/ 1535373 w 1535373"/>
                <a:gd name="connsiteY8-78" fmla="*/ 818498 h 914032"/>
                <a:gd name="connsiteX9-79" fmla="*/ 1201003 w 1535373"/>
                <a:gd name="connsiteY9-80" fmla="*/ 682020 h 914032"/>
                <a:gd name="connsiteX10-81" fmla="*/ 1262418 w 1535373"/>
                <a:gd name="connsiteY10-82" fmla="*/ 450008 h 914032"/>
                <a:gd name="connsiteX11-83" fmla="*/ 996287 w 1535373"/>
                <a:gd name="connsiteY11-84" fmla="*/ 340826 h 914032"/>
                <a:gd name="connsiteX12-85" fmla="*/ 921224 w 1535373"/>
                <a:gd name="connsiteY12-86" fmla="*/ 450008 h 914032"/>
                <a:gd name="connsiteX13-87" fmla="*/ 777922 w 1535373"/>
                <a:gd name="connsiteY13-88" fmla="*/ 388593 h 914032"/>
                <a:gd name="connsiteX14-89" fmla="*/ 812042 w 1535373"/>
                <a:gd name="connsiteY14-90" fmla="*/ 204349 h 914032"/>
                <a:gd name="connsiteX0-91" fmla="*/ 812042 w 1535373"/>
                <a:gd name="connsiteY0-92" fmla="*/ 204349 h 914032"/>
                <a:gd name="connsiteX1-93" fmla="*/ 208099 w 1535373"/>
                <a:gd name="connsiteY1-94" fmla="*/ 12686 h 914032"/>
                <a:gd name="connsiteX2-95" fmla="*/ 159203 w 1535373"/>
                <a:gd name="connsiteY2-96" fmla="*/ 306113 h 914032"/>
                <a:gd name="connsiteX3-97" fmla="*/ 0 w 1535373"/>
                <a:gd name="connsiteY3-98" fmla="*/ 470480 h 914032"/>
                <a:gd name="connsiteX4-99" fmla="*/ 600501 w 1535373"/>
                <a:gd name="connsiteY4-100" fmla="*/ 757083 h 914032"/>
                <a:gd name="connsiteX5-101" fmla="*/ 709684 w 1535373"/>
                <a:gd name="connsiteY5-102" fmla="*/ 647901 h 914032"/>
                <a:gd name="connsiteX6-103" fmla="*/ 887104 w 1535373"/>
                <a:gd name="connsiteY6-104" fmla="*/ 695668 h 914032"/>
                <a:gd name="connsiteX7-105" fmla="*/ 1201003 w 1535373"/>
                <a:gd name="connsiteY7-106" fmla="*/ 914032 h 914032"/>
                <a:gd name="connsiteX8-107" fmla="*/ 1535373 w 1535373"/>
                <a:gd name="connsiteY8-108" fmla="*/ 818498 h 914032"/>
                <a:gd name="connsiteX9-109" fmla="*/ 1201003 w 1535373"/>
                <a:gd name="connsiteY9-110" fmla="*/ 682020 h 914032"/>
                <a:gd name="connsiteX10-111" fmla="*/ 1262418 w 1535373"/>
                <a:gd name="connsiteY10-112" fmla="*/ 450008 h 914032"/>
                <a:gd name="connsiteX11-113" fmla="*/ 996287 w 1535373"/>
                <a:gd name="connsiteY11-114" fmla="*/ 340826 h 914032"/>
                <a:gd name="connsiteX12-115" fmla="*/ 921224 w 1535373"/>
                <a:gd name="connsiteY12-116" fmla="*/ 450008 h 914032"/>
                <a:gd name="connsiteX13-117" fmla="*/ 777922 w 1535373"/>
                <a:gd name="connsiteY13-118" fmla="*/ 388593 h 914032"/>
                <a:gd name="connsiteX14-119" fmla="*/ 812042 w 1535373"/>
                <a:gd name="connsiteY14-120" fmla="*/ 204349 h 914032"/>
                <a:gd name="connsiteX0-121" fmla="*/ 788188 w 1511519"/>
                <a:gd name="connsiteY0-122" fmla="*/ 204349 h 914032"/>
                <a:gd name="connsiteX1-123" fmla="*/ 184245 w 1511519"/>
                <a:gd name="connsiteY1-124" fmla="*/ 12686 h 914032"/>
                <a:gd name="connsiteX2-125" fmla="*/ 135349 w 1511519"/>
                <a:gd name="connsiteY2-126" fmla="*/ 306113 h 914032"/>
                <a:gd name="connsiteX3-127" fmla="*/ 0 w 1511519"/>
                <a:gd name="connsiteY3-128" fmla="*/ 518188 h 914032"/>
                <a:gd name="connsiteX4-129" fmla="*/ 576647 w 1511519"/>
                <a:gd name="connsiteY4-130" fmla="*/ 757083 h 914032"/>
                <a:gd name="connsiteX5-131" fmla="*/ 685830 w 1511519"/>
                <a:gd name="connsiteY5-132" fmla="*/ 647901 h 914032"/>
                <a:gd name="connsiteX6-133" fmla="*/ 863250 w 1511519"/>
                <a:gd name="connsiteY6-134" fmla="*/ 695668 h 914032"/>
                <a:gd name="connsiteX7-135" fmla="*/ 1177149 w 1511519"/>
                <a:gd name="connsiteY7-136" fmla="*/ 914032 h 914032"/>
                <a:gd name="connsiteX8-137" fmla="*/ 1511519 w 1511519"/>
                <a:gd name="connsiteY8-138" fmla="*/ 818498 h 914032"/>
                <a:gd name="connsiteX9-139" fmla="*/ 1177149 w 1511519"/>
                <a:gd name="connsiteY9-140" fmla="*/ 682020 h 914032"/>
                <a:gd name="connsiteX10-141" fmla="*/ 1238564 w 1511519"/>
                <a:gd name="connsiteY10-142" fmla="*/ 450008 h 914032"/>
                <a:gd name="connsiteX11-143" fmla="*/ 972433 w 1511519"/>
                <a:gd name="connsiteY11-144" fmla="*/ 340826 h 914032"/>
                <a:gd name="connsiteX12-145" fmla="*/ 897370 w 1511519"/>
                <a:gd name="connsiteY12-146" fmla="*/ 450008 h 914032"/>
                <a:gd name="connsiteX13-147" fmla="*/ 754068 w 1511519"/>
                <a:gd name="connsiteY13-148" fmla="*/ 388593 h 914032"/>
                <a:gd name="connsiteX14-149" fmla="*/ 788188 w 1511519"/>
                <a:gd name="connsiteY14-150" fmla="*/ 204349 h 914032"/>
                <a:gd name="connsiteX0-151" fmla="*/ 802902 w 1526233"/>
                <a:gd name="connsiteY0-152" fmla="*/ 204349 h 914032"/>
                <a:gd name="connsiteX1-153" fmla="*/ 198959 w 1526233"/>
                <a:gd name="connsiteY1-154" fmla="*/ 12686 h 914032"/>
                <a:gd name="connsiteX2-155" fmla="*/ 150063 w 1526233"/>
                <a:gd name="connsiteY2-156" fmla="*/ 306113 h 914032"/>
                <a:gd name="connsiteX3-157" fmla="*/ 14714 w 1526233"/>
                <a:gd name="connsiteY3-158" fmla="*/ 518188 h 914032"/>
                <a:gd name="connsiteX4-159" fmla="*/ 591361 w 1526233"/>
                <a:gd name="connsiteY4-160" fmla="*/ 757083 h 914032"/>
                <a:gd name="connsiteX5-161" fmla="*/ 700544 w 1526233"/>
                <a:gd name="connsiteY5-162" fmla="*/ 647901 h 914032"/>
                <a:gd name="connsiteX6-163" fmla="*/ 877964 w 1526233"/>
                <a:gd name="connsiteY6-164" fmla="*/ 695668 h 914032"/>
                <a:gd name="connsiteX7-165" fmla="*/ 1191863 w 1526233"/>
                <a:gd name="connsiteY7-166" fmla="*/ 914032 h 914032"/>
                <a:gd name="connsiteX8-167" fmla="*/ 1526233 w 1526233"/>
                <a:gd name="connsiteY8-168" fmla="*/ 818498 h 914032"/>
                <a:gd name="connsiteX9-169" fmla="*/ 1191863 w 1526233"/>
                <a:gd name="connsiteY9-170" fmla="*/ 682020 h 914032"/>
                <a:gd name="connsiteX10-171" fmla="*/ 1253278 w 1526233"/>
                <a:gd name="connsiteY10-172" fmla="*/ 450008 h 914032"/>
                <a:gd name="connsiteX11-173" fmla="*/ 987147 w 1526233"/>
                <a:gd name="connsiteY11-174" fmla="*/ 340826 h 914032"/>
                <a:gd name="connsiteX12-175" fmla="*/ 912084 w 1526233"/>
                <a:gd name="connsiteY12-176" fmla="*/ 450008 h 914032"/>
                <a:gd name="connsiteX13-177" fmla="*/ 768782 w 1526233"/>
                <a:gd name="connsiteY13-178" fmla="*/ 388593 h 914032"/>
                <a:gd name="connsiteX14-179" fmla="*/ 802902 w 1526233"/>
                <a:gd name="connsiteY14-180" fmla="*/ 204349 h 914032"/>
                <a:gd name="connsiteX0-181" fmla="*/ 802902 w 1526233"/>
                <a:gd name="connsiteY0-182" fmla="*/ 204349 h 914032"/>
                <a:gd name="connsiteX1-183" fmla="*/ 198959 w 1526233"/>
                <a:gd name="connsiteY1-184" fmla="*/ 12686 h 914032"/>
                <a:gd name="connsiteX2-185" fmla="*/ 150063 w 1526233"/>
                <a:gd name="connsiteY2-186" fmla="*/ 306113 h 914032"/>
                <a:gd name="connsiteX3-187" fmla="*/ 14714 w 1526233"/>
                <a:gd name="connsiteY3-188" fmla="*/ 518188 h 914032"/>
                <a:gd name="connsiteX4-189" fmla="*/ 591361 w 1526233"/>
                <a:gd name="connsiteY4-190" fmla="*/ 757083 h 914032"/>
                <a:gd name="connsiteX5-191" fmla="*/ 700544 w 1526233"/>
                <a:gd name="connsiteY5-192" fmla="*/ 647901 h 914032"/>
                <a:gd name="connsiteX6-193" fmla="*/ 877964 w 1526233"/>
                <a:gd name="connsiteY6-194" fmla="*/ 695668 h 914032"/>
                <a:gd name="connsiteX7-195" fmla="*/ 1191863 w 1526233"/>
                <a:gd name="connsiteY7-196" fmla="*/ 914032 h 914032"/>
                <a:gd name="connsiteX8-197" fmla="*/ 1526233 w 1526233"/>
                <a:gd name="connsiteY8-198" fmla="*/ 818498 h 914032"/>
                <a:gd name="connsiteX9-199" fmla="*/ 1191863 w 1526233"/>
                <a:gd name="connsiteY9-200" fmla="*/ 682020 h 914032"/>
                <a:gd name="connsiteX10-201" fmla="*/ 1253278 w 1526233"/>
                <a:gd name="connsiteY10-202" fmla="*/ 450008 h 914032"/>
                <a:gd name="connsiteX11-203" fmla="*/ 987147 w 1526233"/>
                <a:gd name="connsiteY11-204" fmla="*/ 340826 h 914032"/>
                <a:gd name="connsiteX12-205" fmla="*/ 912084 w 1526233"/>
                <a:gd name="connsiteY12-206" fmla="*/ 450008 h 914032"/>
                <a:gd name="connsiteX13-207" fmla="*/ 768782 w 1526233"/>
                <a:gd name="connsiteY13-208" fmla="*/ 388593 h 914032"/>
                <a:gd name="connsiteX14-209" fmla="*/ 802902 w 1526233"/>
                <a:gd name="connsiteY14-210" fmla="*/ 204349 h 914032"/>
                <a:gd name="connsiteX0-211" fmla="*/ 800209 w 1523540"/>
                <a:gd name="connsiteY0-212" fmla="*/ 204349 h 914032"/>
                <a:gd name="connsiteX1-213" fmla="*/ 196266 w 1523540"/>
                <a:gd name="connsiteY1-214" fmla="*/ 12686 h 914032"/>
                <a:gd name="connsiteX2-215" fmla="*/ 147370 w 1523540"/>
                <a:gd name="connsiteY2-216" fmla="*/ 306113 h 914032"/>
                <a:gd name="connsiteX3-217" fmla="*/ 12021 w 1523540"/>
                <a:gd name="connsiteY3-218" fmla="*/ 518188 h 914032"/>
                <a:gd name="connsiteX4-219" fmla="*/ 588668 w 1523540"/>
                <a:gd name="connsiteY4-220" fmla="*/ 757083 h 914032"/>
                <a:gd name="connsiteX5-221" fmla="*/ 697851 w 1523540"/>
                <a:gd name="connsiteY5-222" fmla="*/ 647901 h 914032"/>
                <a:gd name="connsiteX6-223" fmla="*/ 875271 w 1523540"/>
                <a:gd name="connsiteY6-224" fmla="*/ 695668 h 914032"/>
                <a:gd name="connsiteX7-225" fmla="*/ 1189170 w 1523540"/>
                <a:gd name="connsiteY7-226" fmla="*/ 914032 h 914032"/>
                <a:gd name="connsiteX8-227" fmla="*/ 1523540 w 1523540"/>
                <a:gd name="connsiteY8-228" fmla="*/ 818498 h 914032"/>
                <a:gd name="connsiteX9-229" fmla="*/ 1189170 w 1523540"/>
                <a:gd name="connsiteY9-230" fmla="*/ 682020 h 914032"/>
                <a:gd name="connsiteX10-231" fmla="*/ 1250585 w 1523540"/>
                <a:gd name="connsiteY10-232" fmla="*/ 450008 h 914032"/>
                <a:gd name="connsiteX11-233" fmla="*/ 984454 w 1523540"/>
                <a:gd name="connsiteY11-234" fmla="*/ 340826 h 914032"/>
                <a:gd name="connsiteX12-235" fmla="*/ 909391 w 1523540"/>
                <a:gd name="connsiteY12-236" fmla="*/ 450008 h 914032"/>
                <a:gd name="connsiteX13-237" fmla="*/ 766089 w 1523540"/>
                <a:gd name="connsiteY13-238" fmla="*/ 388593 h 914032"/>
                <a:gd name="connsiteX14-239" fmla="*/ 800209 w 1523540"/>
                <a:gd name="connsiteY14-240" fmla="*/ 204349 h 914032"/>
                <a:gd name="connsiteX0-241" fmla="*/ 800209 w 1523540"/>
                <a:gd name="connsiteY0-242" fmla="*/ 204349 h 914032"/>
                <a:gd name="connsiteX1-243" fmla="*/ 196266 w 1523540"/>
                <a:gd name="connsiteY1-244" fmla="*/ 12686 h 914032"/>
                <a:gd name="connsiteX2-245" fmla="*/ 147370 w 1523540"/>
                <a:gd name="connsiteY2-246" fmla="*/ 306113 h 914032"/>
                <a:gd name="connsiteX3-247" fmla="*/ 12021 w 1523540"/>
                <a:gd name="connsiteY3-248" fmla="*/ 518188 h 914032"/>
                <a:gd name="connsiteX4-249" fmla="*/ 652279 w 1523540"/>
                <a:gd name="connsiteY4-250" fmla="*/ 757083 h 914032"/>
                <a:gd name="connsiteX5-251" fmla="*/ 697851 w 1523540"/>
                <a:gd name="connsiteY5-252" fmla="*/ 647901 h 914032"/>
                <a:gd name="connsiteX6-253" fmla="*/ 875271 w 1523540"/>
                <a:gd name="connsiteY6-254" fmla="*/ 695668 h 914032"/>
                <a:gd name="connsiteX7-255" fmla="*/ 1189170 w 1523540"/>
                <a:gd name="connsiteY7-256" fmla="*/ 914032 h 914032"/>
                <a:gd name="connsiteX8-257" fmla="*/ 1523540 w 1523540"/>
                <a:gd name="connsiteY8-258" fmla="*/ 818498 h 914032"/>
                <a:gd name="connsiteX9-259" fmla="*/ 1189170 w 1523540"/>
                <a:gd name="connsiteY9-260" fmla="*/ 682020 h 914032"/>
                <a:gd name="connsiteX10-261" fmla="*/ 1250585 w 1523540"/>
                <a:gd name="connsiteY10-262" fmla="*/ 450008 h 914032"/>
                <a:gd name="connsiteX11-263" fmla="*/ 984454 w 1523540"/>
                <a:gd name="connsiteY11-264" fmla="*/ 340826 h 914032"/>
                <a:gd name="connsiteX12-265" fmla="*/ 909391 w 1523540"/>
                <a:gd name="connsiteY12-266" fmla="*/ 450008 h 914032"/>
                <a:gd name="connsiteX13-267" fmla="*/ 766089 w 1523540"/>
                <a:gd name="connsiteY13-268" fmla="*/ 388593 h 914032"/>
                <a:gd name="connsiteX14-269" fmla="*/ 800209 w 1523540"/>
                <a:gd name="connsiteY14-270" fmla="*/ 204349 h 914032"/>
                <a:gd name="connsiteX0-271" fmla="*/ 800209 w 1523540"/>
                <a:gd name="connsiteY0-272" fmla="*/ 204349 h 914032"/>
                <a:gd name="connsiteX1-273" fmla="*/ 196266 w 1523540"/>
                <a:gd name="connsiteY1-274" fmla="*/ 12686 h 914032"/>
                <a:gd name="connsiteX2-275" fmla="*/ 147370 w 1523540"/>
                <a:gd name="connsiteY2-276" fmla="*/ 306113 h 914032"/>
                <a:gd name="connsiteX3-277" fmla="*/ 12021 w 1523540"/>
                <a:gd name="connsiteY3-278" fmla="*/ 518188 h 914032"/>
                <a:gd name="connsiteX4-279" fmla="*/ 652279 w 1523540"/>
                <a:gd name="connsiteY4-280" fmla="*/ 757083 h 914032"/>
                <a:gd name="connsiteX5-281" fmla="*/ 697851 w 1523540"/>
                <a:gd name="connsiteY5-282" fmla="*/ 647901 h 914032"/>
                <a:gd name="connsiteX6-283" fmla="*/ 875271 w 1523540"/>
                <a:gd name="connsiteY6-284" fmla="*/ 695668 h 914032"/>
                <a:gd name="connsiteX7-285" fmla="*/ 1189170 w 1523540"/>
                <a:gd name="connsiteY7-286" fmla="*/ 914032 h 914032"/>
                <a:gd name="connsiteX8-287" fmla="*/ 1523540 w 1523540"/>
                <a:gd name="connsiteY8-288" fmla="*/ 818498 h 914032"/>
                <a:gd name="connsiteX9-289" fmla="*/ 1189170 w 1523540"/>
                <a:gd name="connsiteY9-290" fmla="*/ 682020 h 914032"/>
                <a:gd name="connsiteX10-291" fmla="*/ 1250585 w 1523540"/>
                <a:gd name="connsiteY10-292" fmla="*/ 450008 h 914032"/>
                <a:gd name="connsiteX11-293" fmla="*/ 984454 w 1523540"/>
                <a:gd name="connsiteY11-294" fmla="*/ 340826 h 914032"/>
                <a:gd name="connsiteX12-295" fmla="*/ 909391 w 1523540"/>
                <a:gd name="connsiteY12-296" fmla="*/ 450008 h 914032"/>
                <a:gd name="connsiteX13-297" fmla="*/ 766089 w 1523540"/>
                <a:gd name="connsiteY13-298" fmla="*/ 388593 h 914032"/>
                <a:gd name="connsiteX14-299" fmla="*/ 800209 w 1523540"/>
                <a:gd name="connsiteY14-300" fmla="*/ 204349 h 914032"/>
                <a:gd name="connsiteX0-301" fmla="*/ 800209 w 1523540"/>
                <a:gd name="connsiteY0-302" fmla="*/ 204349 h 914032"/>
                <a:gd name="connsiteX1-303" fmla="*/ 196266 w 1523540"/>
                <a:gd name="connsiteY1-304" fmla="*/ 12686 h 914032"/>
                <a:gd name="connsiteX2-305" fmla="*/ 147370 w 1523540"/>
                <a:gd name="connsiteY2-306" fmla="*/ 306113 h 914032"/>
                <a:gd name="connsiteX3-307" fmla="*/ 12021 w 1523540"/>
                <a:gd name="connsiteY3-308" fmla="*/ 518188 h 914032"/>
                <a:gd name="connsiteX4-309" fmla="*/ 652279 w 1523540"/>
                <a:gd name="connsiteY4-310" fmla="*/ 757083 h 914032"/>
                <a:gd name="connsiteX5-311" fmla="*/ 697851 w 1523540"/>
                <a:gd name="connsiteY5-312" fmla="*/ 647901 h 914032"/>
                <a:gd name="connsiteX6-313" fmla="*/ 875271 w 1523540"/>
                <a:gd name="connsiteY6-314" fmla="*/ 695668 h 914032"/>
                <a:gd name="connsiteX7-315" fmla="*/ 1189170 w 1523540"/>
                <a:gd name="connsiteY7-316" fmla="*/ 914032 h 914032"/>
                <a:gd name="connsiteX8-317" fmla="*/ 1523540 w 1523540"/>
                <a:gd name="connsiteY8-318" fmla="*/ 818498 h 914032"/>
                <a:gd name="connsiteX9-319" fmla="*/ 1189170 w 1523540"/>
                <a:gd name="connsiteY9-320" fmla="*/ 682020 h 914032"/>
                <a:gd name="connsiteX10-321" fmla="*/ 1250585 w 1523540"/>
                <a:gd name="connsiteY10-322" fmla="*/ 450008 h 914032"/>
                <a:gd name="connsiteX11-323" fmla="*/ 984454 w 1523540"/>
                <a:gd name="connsiteY11-324" fmla="*/ 340826 h 914032"/>
                <a:gd name="connsiteX12-325" fmla="*/ 909391 w 1523540"/>
                <a:gd name="connsiteY12-326" fmla="*/ 450008 h 914032"/>
                <a:gd name="connsiteX13-327" fmla="*/ 766089 w 1523540"/>
                <a:gd name="connsiteY13-328" fmla="*/ 388593 h 914032"/>
                <a:gd name="connsiteX14-329" fmla="*/ 800209 w 1523540"/>
                <a:gd name="connsiteY14-330" fmla="*/ 204349 h 914032"/>
                <a:gd name="connsiteX0-331" fmla="*/ 800209 w 1523540"/>
                <a:gd name="connsiteY0-332" fmla="*/ 204349 h 914032"/>
                <a:gd name="connsiteX1-333" fmla="*/ 196266 w 1523540"/>
                <a:gd name="connsiteY1-334" fmla="*/ 12686 h 914032"/>
                <a:gd name="connsiteX2-335" fmla="*/ 147370 w 1523540"/>
                <a:gd name="connsiteY2-336" fmla="*/ 306113 h 914032"/>
                <a:gd name="connsiteX3-337" fmla="*/ 12021 w 1523540"/>
                <a:gd name="connsiteY3-338" fmla="*/ 518188 h 914032"/>
                <a:gd name="connsiteX4-339" fmla="*/ 636377 w 1523540"/>
                <a:gd name="connsiteY4-340" fmla="*/ 741181 h 914032"/>
                <a:gd name="connsiteX5-341" fmla="*/ 697851 w 1523540"/>
                <a:gd name="connsiteY5-342" fmla="*/ 647901 h 914032"/>
                <a:gd name="connsiteX6-343" fmla="*/ 875271 w 1523540"/>
                <a:gd name="connsiteY6-344" fmla="*/ 695668 h 914032"/>
                <a:gd name="connsiteX7-345" fmla="*/ 1189170 w 1523540"/>
                <a:gd name="connsiteY7-346" fmla="*/ 914032 h 914032"/>
                <a:gd name="connsiteX8-347" fmla="*/ 1523540 w 1523540"/>
                <a:gd name="connsiteY8-348" fmla="*/ 818498 h 914032"/>
                <a:gd name="connsiteX9-349" fmla="*/ 1189170 w 1523540"/>
                <a:gd name="connsiteY9-350" fmla="*/ 682020 h 914032"/>
                <a:gd name="connsiteX10-351" fmla="*/ 1250585 w 1523540"/>
                <a:gd name="connsiteY10-352" fmla="*/ 450008 h 914032"/>
                <a:gd name="connsiteX11-353" fmla="*/ 984454 w 1523540"/>
                <a:gd name="connsiteY11-354" fmla="*/ 340826 h 914032"/>
                <a:gd name="connsiteX12-355" fmla="*/ 909391 w 1523540"/>
                <a:gd name="connsiteY12-356" fmla="*/ 450008 h 914032"/>
                <a:gd name="connsiteX13-357" fmla="*/ 766089 w 1523540"/>
                <a:gd name="connsiteY13-358" fmla="*/ 388593 h 914032"/>
                <a:gd name="connsiteX14-359" fmla="*/ 800209 w 1523540"/>
                <a:gd name="connsiteY14-360" fmla="*/ 204349 h 914032"/>
                <a:gd name="connsiteX0-361" fmla="*/ 800209 w 1523540"/>
                <a:gd name="connsiteY0-362" fmla="*/ 204349 h 914032"/>
                <a:gd name="connsiteX1-363" fmla="*/ 196266 w 1523540"/>
                <a:gd name="connsiteY1-364" fmla="*/ 12686 h 914032"/>
                <a:gd name="connsiteX2-365" fmla="*/ 147370 w 1523540"/>
                <a:gd name="connsiteY2-366" fmla="*/ 306113 h 914032"/>
                <a:gd name="connsiteX3-367" fmla="*/ 12021 w 1523540"/>
                <a:gd name="connsiteY3-368" fmla="*/ 518188 h 914032"/>
                <a:gd name="connsiteX4-369" fmla="*/ 636377 w 1523540"/>
                <a:gd name="connsiteY4-370" fmla="*/ 741181 h 914032"/>
                <a:gd name="connsiteX5-371" fmla="*/ 697851 w 1523540"/>
                <a:gd name="connsiteY5-372" fmla="*/ 647901 h 914032"/>
                <a:gd name="connsiteX6-373" fmla="*/ 875271 w 1523540"/>
                <a:gd name="connsiteY6-374" fmla="*/ 695668 h 914032"/>
                <a:gd name="connsiteX7-375" fmla="*/ 1189170 w 1523540"/>
                <a:gd name="connsiteY7-376" fmla="*/ 914032 h 914032"/>
                <a:gd name="connsiteX8-377" fmla="*/ 1523540 w 1523540"/>
                <a:gd name="connsiteY8-378" fmla="*/ 818498 h 914032"/>
                <a:gd name="connsiteX9-379" fmla="*/ 1189170 w 1523540"/>
                <a:gd name="connsiteY9-380" fmla="*/ 682020 h 914032"/>
                <a:gd name="connsiteX10-381" fmla="*/ 1250585 w 1523540"/>
                <a:gd name="connsiteY10-382" fmla="*/ 450008 h 914032"/>
                <a:gd name="connsiteX11-383" fmla="*/ 984454 w 1523540"/>
                <a:gd name="connsiteY11-384" fmla="*/ 340826 h 914032"/>
                <a:gd name="connsiteX12-385" fmla="*/ 909391 w 1523540"/>
                <a:gd name="connsiteY12-386" fmla="*/ 450008 h 914032"/>
                <a:gd name="connsiteX13-387" fmla="*/ 766089 w 1523540"/>
                <a:gd name="connsiteY13-388" fmla="*/ 388593 h 914032"/>
                <a:gd name="connsiteX14-389" fmla="*/ 800209 w 1523540"/>
                <a:gd name="connsiteY14-390" fmla="*/ 204349 h 914032"/>
                <a:gd name="connsiteX0-391" fmla="*/ 800209 w 1523540"/>
                <a:gd name="connsiteY0-392" fmla="*/ 204349 h 914032"/>
                <a:gd name="connsiteX1-393" fmla="*/ 196266 w 1523540"/>
                <a:gd name="connsiteY1-394" fmla="*/ 12686 h 914032"/>
                <a:gd name="connsiteX2-395" fmla="*/ 147370 w 1523540"/>
                <a:gd name="connsiteY2-396" fmla="*/ 306113 h 914032"/>
                <a:gd name="connsiteX3-397" fmla="*/ 12021 w 1523540"/>
                <a:gd name="connsiteY3-398" fmla="*/ 518188 h 914032"/>
                <a:gd name="connsiteX4-399" fmla="*/ 636377 w 1523540"/>
                <a:gd name="connsiteY4-400" fmla="*/ 741181 h 914032"/>
                <a:gd name="connsiteX5-401" fmla="*/ 697851 w 1523540"/>
                <a:gd name="connsiteY5-402" fmla="*/ 647901 h 914032"/>
                <a:gd name="connsiteX6-403" fmla="*/ 875271 w 1523540"/>
                <a:gd name="connsiteY6-404" fmla="*/ 695668 h 914032"/>
                <a:gd name="connsiteX7-405" fmla="*/ 1189170 w 1523540"/>
                <a:gd name="connsiteY7-406" fmla="*/ 914032 h 914032"/>
                <a:gd name="connsiteX8-407" fmla="*/ 1523540 w 1523540"/>
                <a:gd name="connsiteY8-408" fmla="*/ 818498 h 914032"/>
                <a:gd name="connsiteX9-409" fmla="*/ 1189170 w 1523540"/>
                <a:gd name="connsiteY9-410" fmla="*/ 682020 h 914032"/>
                <a:gd name="connsiteX10-411" fmla="*/ 1250585 w 1523540"/>
                <a:gd name="connsiteY10-412" fmla="*/ 450008 h 914032"/>
                <a:gd name="connsiteX11-413" fmla="*/ 984454 w 1523540"/>
                <a:gd name="connsiteY11-414" fmla="*/ 340826 h 914032"/>
                <a:gd name="connsiteX12-415" fmla="*/ 909391 w 1523540"/>
                <a:gd name="connsiteY12-416" fmla="*/ 450008 h 914032"/>
                <a:gd name="connsiteX13-417" fmla="*/ 766089 w 1523540"/>
                <a:gd name="connsiteY13-418" fmla="*/ 388593 h 914032"/>
                <a:gd name="connsiteX14-419" fmla="*/ 800209 w 1523540"/>
                <a:gd name="connsiteY14-420" fmla="*/ 204349 h 914032"/>
                <a:gd name="connsiteX0-421" fmla="*/ 800209 w 1523540"/>
                <a:gd name="connsiteY0-422" fmla="*/ 204349 h 914032"/>
                <a:gd name="connsiteX1-423" fmla="*/ 196266 w 1523540"/>
                <a:gd name="connsiteY1-424" fmla="*/ 12686 h 914032"/>
                <a:gd name="connsiteX2-425" fmla="*/ 147370 w 1523540"/>
                <a:gd name="connsiteY2-426" fmla="*/ 306113 h 914032"/>
                <a:gd name="connsiteX3-427" fmla="*/ 12021 w 1523540"/>
                <a:gd name="connsiteY3-428" fmla="*/ 518188 h 914032"/>
                <a:gd name="connsiteX4-429" fmla="*/ 636377 w 1523540"/>
                <a:gd name="connsiteY4-430" fmla="*/ 741181 h 914032"/>
                <a:gd name="connsiteX5-431" fmla="*/ 697851 w 1523540"/>
                <a:gd name="connsiteY5-432" fmla="*/ 647901 h 914032"/>
                <a:gd name="connsiteX6-433" fmla="*/ 875271 w 1523540"/>
                <a:gd name="connsiteY6-434" fmla="*/ 695668 h 914032"/>
                <a:gd name="connsiteX7-435" fmla="*/ 1189170 w 1523540"/>
                <a:gd name="connsiteY7-436" fmla="*/ 914032 h 914032"/>
                <a:gd name="connsiteX8-437" fmla="*/ 1523540 w 1523540"/>
                <a:gd name="connsiteY8-438" fmla="*/ 818498 h 914032"/>
                <a:gd name="connsiteX9-439" fmla="*/ 1189170 w 1523540"/>
                <a:gd name="connsiteY9-440" fmla="*/ 682020 h 914032"/>
                <a:gd name="connsiteX10-441" fmla="*/ 1250585 w 1523540"/>
                <a:gd name="connsiteY10-442" fmla="*/ 450008 h 914032"/>
                <a:gd name="connsiteX11-443" fmla="*/ 984454 w 1523540"/>
                <a:gd name="connsiteY11-444" fmla="*/ 340826 h 914032"/>
                <a:gd name="connsiteX12-445" fmla="*/ 909391 w 1523540"/>
                <a:gd name="connsiteY12-446" fmla="*/ 450008 h 914032"/>
                <a:gd name="connsiteX13-447" fmla="*/ 766089 w 1523540"/>
                <a:gd name="connsiteY13-448" fmla="*/ 388593 h 914032"/>
                <a:gd name="connsiteX14-449" fmla="*/ 800209 w 1523540"/>
                <a:gd name="connsiteY14-450" fmla="*/ 204349 h 914032"/>
                <a:gd name="connsiteX0-451" fmla="*/ 800209 w 1523540"/>
                <a:gd name="connsiteY0-452" fmla="*/ 204349 h 914032"/>
                <a:gd name="connsiteX1-453" fmla="*/ 196266 w 1523540"/>
                <a:gd name="connsiteY1-454" fmla="*/ 12686 h 914032"/>
                <a:gd name="connsiteX2-455" fmla="*/ 147370 w 1523540"/>
                <a:gd name="connsiteY2-456" fmla="*/ 306113 h 914032"/>
                <a:gd name="connsiteX3-457" fmla="*/ 12021 w 1523540"/>
                <a:gd name="connsiteY3-458" fmla="*/ 518188 h 914032"/>
                <a:gd name="connsiteX4-459" fmla="*/ 636377 w 1523540"/>
                <a:gd name="connsiteY4-460" fmla="*/ 741181 h 914032"/>
                <a:gd name="connsiteX5-461" fmla="*/ 697851 w 1523540"/>
                <a:gd name="connsiteY5-462" fmla="*/ 647901 h 914032"/>
                <a:gd name="connsiteX6-463" fmla="*/ 875271 w 1523540"/>
                <a:gd name="connsiteY6-464" fmla="*/ 695668 h 914032"/>
                <a:gd name="connsiteX7-465" fmla="*/ 1189170 w 1523540"/>
                <a:gd name="connsiteY7-466" fmla="*/ 914032 h 914032"/>
                <a:gd name="connsiteX8-467" fmla="*/ 1523540 w 1523540"/>
                <a:gd name="connsiteY8-468" fmla="*/ 818498 h 914032"/>
                <a:gd name="connsiteX9-469" fmla="*/ 1189170 w 1523540"/>
                <a:gd name="connsiteY9-470" fmla="*/ 682020 h 914032"/>
                <a:gd name="connsiteX10-471" fmla="*/ 1250585 w 1523540"/>
                <a:gd name="connsiteY10-472" fmla="*/ 450008 h 914032"/>
                <a:gd name="connsiteX11-473" fmla="*/ 984454 w 1523540"/>
                <a:gd name="connsiteY11-474" fmla="*/ 340826 h 914032"/>
                <a:gd name="connsiteX12-475" fmla="*/ 909391 w 1523540"/>
                <a:gd name="connsiteY12-476" fmla="*/ 450008 h 914032"/>
                <a:gd name="connsiteX13-477" fmla="*/ 766089 w 1523540"/>
                <a:gd name="connsiteY13-478" fmla="*/ 388593 h 914032"/>
                <a:gd name="connsiteX14-479" fmla="*/ 800209 w 1523540"/>
                <a:gd name="connsiteY14-480" fmla="*/ 204349 h 914032"/>
                <a:gd name="connsiteX0-481" fmla="*/ 800209 w 1523540"/>
                <a:gd name="connsiteY0-482" fmla="*/ 204349 h 914032"/>
                <a:gd name="connsiteX1-483" fmla="*/ 196266 w 1523540"/>
                <a:gd name="connsiteY1-484" fmla="*/ 12686 h 914032"/>
                <a:gd name="connsiteX2-485" fmla="*/ 147370 w 1523540"/>
                <a:gd name="connsiteY2-486" fmla="*/ 306113 h 914032"/>
                <a:gd name="connsiteX3-487" fmla="*/ 12021 w 1523540"/>
                <a:gd name="connsiteY3-488" fmla="*/ 518188 h 914032"/>
                <a:gd name="connsiteX4-489" fmla="*/ 636377 w 1523540"/>
                <a:gd name="connsiteY4-490" fmla="*/ 741181 h 914032"/>
                <a:gd name="connsiteX5-491" fmla="*/ 697851 w 1523540"/>
                <a:gd name="connsiteY5-492" fmla="*/ 647901 h 914032"/>
                <a:gd name="connsiteX6-493" fmla="*/ 875271 w 1523540"/>
                <a:gd name="connsiteY6-494" fmla="*/ 695668 h 914032"/>
                <a:gd name="connsiteX7-495" fmla="*/ 1189170 w 1523540"/>
                <a:gd name="connsiteY7-496" fmla="*/ 914032 h 914032"/>
                <a:gd name="connsiteX8-497" fmla="*/ 1523540 w 1523540"/>
                <a:gd name="connsiteY8-498" fmla="*/ 818498 h 914032"/>
                <a:gd name="connsiteX9-499" fmla="*/ 1189170 w 1523540"/>
                <a:gd name="connsiteY9-500" fmla="*/ 682020 h 914032"/>
                <a:gd name="connsiteX10-501" fmla="*/ 1250585 w 1523540"/>
                <a:gd name="connsiteY10-502" fmla="*/ 450008 h 914032"/>
                <a:gd name="connsiteX11-503" fmla="*/ 984454 w 1523540"/>
                <a:gd name="connsiteY11-504" fmla="*/ 340826 h 914032"/>
                <a:gd name="connsiteX12-505" fmla="*/ 909391 w 1523540"/>
                <a:gd name="connsiteY12-506" fmla="*/ 450008 h 914032"/>
                <a:gd name="connsiteX13-507" fmla="*/ 766089 w 1523540"/>
                <a:gd name="connsiteY13-508" fmla="*/ 388593 h 914032"/>
                <a:gd name="connsiteX14-509" fmla="*/ 800209 w 1523540"/>
                <a:gd name="connsiteY14-510" fmla="*/ 204349 h 914032"/>
                <a:gd name="connsiteX0-511" fmla="*/ 800209 w 1523540"/>
                <a:gd name="connsiteY0-512" fmla="*/ 204349 h 914032"/>
                <a:gd name="connsiteX1-513" fmla="*/ 196266 w 1523540"/>
                <a:gd name="connsiteY1-514" fmla="*/ 12686 h 914032"/>
                <a:gd name="connsiteX2-515" fmla="*/ 147370 w 1523540"/>
                <a:gd name="connsiteY2-516" fmla="*/ 306113 h 914032"/>
                <a:gd name="connsiteX3-517" fmla="*/ 12021 w 1523540"/>
                <a:gd name="connsiteY3-518" fmla="*/ 518188 h 914032"/>
                <a:gd name="connsiteX4-519" fmla="*/ 636377 w 1523540"/>
                <a:gd name="connsiteY4-520" fmla="*/ 741181 h 914032"/>
                <a:gd name="connsiteX5-521" fmla="*/ 705803 w 1523540"/>
                <a:gd name="connsiteY5-522" fmla="*/ 624047 h 914032"/>
                <a:gd name="connsiteX6-523" fmla="*/ 875271 w 1523540"/>
                <a:gd name="connsiteY6-524" fmla="*/ 695668 h 914032"/>
                <a:gd name="connsiteX7-525" fmla="*/ 1189170 w 1523540"/>
                <a:gd name="connsiteY7-526" fmla="*/ 914032 h 914032"/>
                <a:gd name="connsiteX8-527" fmla="*/ 1523540 w 1523540"/>
                <a:gd name="connsiteY8-528" fmla="*/ 818498 h 914032"/>
                <a:gd name="connsiteX9-529" fmla="*/ 1189170 w 1523540"/>
                <a:gd name="connsiteY9-530" fmla="*/ 682020 h 914032"/>
                <a:gd name="connsiteX10-531" fmla="*/ 1250585 w 1523540"/>
                <a:gd name="connsiteY10-532" fmla="*/ 450008 h 914032"/>
                <a:gd name="connsiteX11-533" fmla="*/ 984454 w 1523540"/>
                <a:gd name="connsiteY11-534" fmla="*/ 340826 h 914032"/>
                <a:gd name="connsiteX12-535" fmla="*/ 909391 w 1523540"/>
                <a:gd name="connsiteY12-536" fmla="*/ 450008 h 914032"/>
                <a:gd name="connsiteX13-537" fmla="*/ 766089 w 1523540"/>
                <a:gd name="connsiteY13-538" fmla="*/ 388593 h 914032"/>
                <a:gd name="connsiteX14-539" fmla="*/ 800209 w 1523540"/>
                <a:gd name="connsiteY14-540" fmla="*/ 204349 h 914032"/>
                <a:gd name="connsiteX0-541" fmla="*/ 800209 w 1523540"/>
                <a:gd name="connsiteY0-542" fmla="*/ 204349 h 914032"/>
                <a:gd name="connsiteX1-543" fmla="*/ 196266 w 1523540"/>
                <a:gd name="connsiteY1-544" fmla="*/ 12686 h 914032"/>
                <a:gd name="connsiteX2-545" fmla="*/ 147370 w 1523540"/>
                <a:gd name="connsiteY2-546" fmla="*/ 306113 h 914032"/>
                <a:gd name="connsiteX3-547" fmla="*/ 12021 w 1523540"/>
                <a:gd name="connsiteY3-548" fmla="*/ 518188 h 914032"/>
                <a:gd name="connsiteX4-549" fmla="*/ 636377 w 1523540"/>
                <a:gd name="connsiteY4-550" fmla="*/ 741181 h 914032"/>
                <a:gd name="connsiteX5-551" fmla="*/ 705803 w 1523540"/>
                <a:gd name="connsiteY5-552" fmla="*/ 624047 h 914032"/>
                <a:gd name="connsiteX6-553" fmla="*/ 875271 w 1523540"/>
                <a:gd name="connsiteY6-554" fmla="*/ 695668 h 914032"/>
                <a:gd name="connsiteX7-555" fmla="*/ 1189170 w 1523540"/>
                <a:gd name="connsiteY7-556" fmla="*/ 914032 h 914032"/>
                <a:gd name="connsiteX8-557" fmla="*/ 1523540 w 1523540"/>
                <a:gd name="connsiteY8-558" fmla="*/ 818498 h 914032"/>
                <a:gd name="connsiteX9-559" fmla="*/ 1189170 w 1523540"/>
                <a:gd name="connsiteY9-560" fmla="*/ 682020 h 914032"/>
                <a:gd name="connsiteX10-561" fmla="*/ 1250585 w 1523540"/>
                <a:gd name="connsiteY10-562" fmla="*/ 450008 h 914032"/>
                <a:gd name="connsiteX11-563" fmla="*/ 984454 w 1523540"/>
                <a:gd name="connsiteY11-564" fmla="*/ 340826 h 914032"/>
                <a:gd name="connsiteX12-565" fmla="*/ 909391 w 1523540"/>
                <a:gd name="connsiteY12-566" fmla="*/ 450008 h 914032"/>
                <a:gd name="connsiteX13-567" fmla="*/ 766089 w 1523540"/>
                <a:gd name="connsiteY13-568" fmla="*/ 388593 h 914032"/>
                <a:gd name="connsiteX14-569" fmla="*/ 800209 w 1523540"/>
                <a:gd name="connsiteY14-570" fmla="*/ 204349 h 914032"/>
                <a:gd name="connsiteX0-571" fmla="*/ 800209 w 1523540"/>
                <a:gd name="connsiteY0-572" fmla="*/ 204349 h 914032"/>
                <a:gd name="connsiteX1-573" fmla="*/ 196266 w 1523540"/>
                <a:gd name="connsiteY1-574" fmla="*/ 12686 h 914032"/>
                <a:gd name="connsiteX2-575" fmla="*/ 147370 w 1523540"/>
                <a:gd name="connsiteY2-576" fmla="*/ 306113 h 914032"/>
                <a:gd name="connsiteX3-577" fmla="*/ 12021 w 1523540"/>
                <a:gd name="connsiteY3-578" fmla="*/ 518188 h 914032"/>
                <a:gd name="connsiteX4-579" fmla="*/ 636377 w 1523540"/>
                <a:gd name="connsiteY4-580" fmla="*/ 741181 h 914032"/>
                <a:gd name="connsiteX5-581" fmla="*/ 705803 w 1523540"/>
                <a:gd name="connsiteY5-582" fmla="*/ 624047 h 914032"/>
                <a:gd name="connsiteX6-583" fmla="*/ 859369 w 1523540"/>
                <a:gd name="connsiteY6-584" fmla="*/ 679765 h 914032"/>
                <a:gd name="connsiteX7-585" fmla="*/ 1189170 w 1523540"/>
                <a:gd name="connsiteY7-586" fmla="*/ 914032 h 914032"/>
                <a:gd name="connsiteX8-587" fmla="*/ 1523540 w 1523540"/>
                <a:gd name="connsiteY8-588" fmla="*/ 818498 h 914032"/>
                <a:gd name="connsiteX9-589" fmla="*/ 1189170 w 1523540"/>
                <a:gd name="connsiteY9-590" fmla="*/ 682020 h 914032"/>
                <a:gd name="connsiteX10-591" fmla="*/ 1250585 w 1523540"/>
                <a:gd name="connsiteY10-592" fmla="*/ 450008 h 914032"/>
                <a:gd name="connsiteX11-593" fmla="*/ 984454 w 1523540"/>
                <a:gd name="connsiteY11-594" fmla="*/ 340826 h 914032"/>
                <a:gd name="connsiteX12-595" fmla="*/ 909391 w 1523540"/>
                <a:gd name="connsiteY12-596" fmla="*/ 450008 h 914032"/>
                <a:gd name="connsiteX13-597" fmla="*/ 766089 w 1523540"/>
                <a:gd name="connsiteY13-598" fmla="*/ 388593 h 914032"/>
                <a:gd name="connsiteX14-599" fmla="*/ 800209 w 1523540"/>
                <a:gd name="connsiteY14-600" fmla="*/ 204349 h 914032"/>
                <a:gd name="connsiteX0-601" fmla="*/ 800209 w 1523540"/>
                <a:gd name="connsiteY0-602" fmla="*/ 204349 h 914032"/>
                <a:gd name="connsiteX1-603" fmla="*/ 196266 w 1523540"/>
                <a:gd name="connsiteY1-604" fmla="*/ 12686 h 914032"/>
                <a:gd name="connsiteX2-605" fmla="*/ 147370 w 1523540"/>
                <a:gd name="connsiteY2-606" fmla="*/ 306113 h 914032"/>
                <a:gd name="connsiteX3-607" fmla="*/ 12021 w 1523540"/>
                <a:gd name="connsiteY3-608" fmla="*/ 518188 h 914032"/>
                <a:gd name="connsiteX4-609" fmla="*/ 636377 w 1523540"/>
                <a:gd name="connsiteY4-610" fmla="*/ 741181 h 914032"/>
                <a:gd name="connsiteX5-611" fmla="*/ 705803 w 1523540"/>
                <a:gd name="connsiteY5-612" fmla="*/ 624047 h 914032"/>
                <a:gd name="connsiteX6-613" fmla="*/ 859369 w 1523540"/>
                <a:gd name="connsiteY6-614" fmla="*/ 679765 h 914032"/>
                <a:gd name="connsiteX7-615" fmla="*/ 1189170 w 1523540"/>
                <a:gd name="connsiteY7-616" fmla="*/ 914032 h 914032"/>
                <a:gd name="connsiteX8-617" fmla="*/ 1523540 w 1523540"/>
                <a:gd name="connsiteY8-618" fmla="*/ 818498 h 914032"/>
                <a:gd name="connsiteX9-619" fmla="*/ 1189170 w 1523540"/>
                <a:gd name="connsiteY9-620" fmla="*/ 682020 h 914032"/>
                <a:gd name="connsiteX10-621" fmla="*/ 1250585 w 1523540"/>
                <a:gd name="connsiteY10-622" fmla="*/ 450008 h 914032"/>
                <a:gd name="connsiteX11-623" fmla="*/ 984454 w 1523540"/>
                <a:gd name="connsiteY11-624" fmla="*/ 340826 h 914032"/>
                <a:gd name="connsiteX12-625" fmla="*/ 909391 w 1523540"/>
                <a:gd name="connsiteY12-626" fmla="*/ 450008 h 914032"/>
                <a:gd name="connsiteX13-627" fmla="*/ 766089 w 1523540"/>
                <a:gd name="connsiteY13-628" fmla="*/ 388593 h 914032"/>
                <a:gd name="connsiteX14-629" fmla="*/ 800209 w 1523540"/>
                <a:gd name="connsiteY14-630" fmla="*/ 204349 h 914032"/>
                <a:gd name="connsiteX0-631" fmla="*/ 800209 w 1523540"/>
                <a:gd name="connsiteY0-632" fmla="*/ 204349 h 914032"/>
                <a:gd name="connsiteX1-633" fmla="*/ 196266 w 1523540"/>
                <a:gd name="connsiteY1-634" fmla="*/ 12686 h 914032"/>
                <a:gd name="connsiteX2-635" fmla="*/ 147370 w 1523540"/>
                <a:gd name="connsiteY2-636" fmla="*/ 306113 h 914032"/>
                <a:gd name="connsiteX3-637" fmla="*/ 12021 w 1523540"/>
                <a:gd name="connsiteY3-638" fmla="*/ 518188 h 914032"/>
                <a:gd name="connsiteX4-639" fmla="*/ 636377 w 1523540"/>
                <a:gd name="connsiteY4-640" fmla="*/ 741181 h 914032"/>
                <a:gd name="connsiteX5-641" fmla="*/ 705803 w 1523540"/>
                <a:gd name="connsiteY5-642" fmla="*/ 624047 h 914032"/>
                <a:gd name="connsiteX6-643" fmla="*/ 859369 w 1523540"/>
                <a:gd name="connsiteY6-644" fmla="*/ 679765 h 914032"/>
                <a:gd name="connsiteX7-645" fmla="*/ 1189170 w 1523540"/>
                <a:gd name="connsiteY7-646" fmla="*/ 914032 h 914032"/>
                <a:gd name="connsiteX8-647" fmla="*/ 1523540 w 1523540"/>
                <a:gd name="connsiteY8-648" fmla="*/ 818498 h 914032"/>
                <a:gd name="connsiteX9-649" fmla="*/ 1189170 w 1523540"/>
                <a:gd name="connsiteY9-650" fmla="*/ 682020 h 914032"/>
                <a:gd name="connsiteX10-651" fmla="*/ 1250585 w 1523540"/>
                <a:gd name="connsiteY10-652" fmla="*/ 450008 h 914032"/>
                <a:gd name="connsiteX11-653" fmla="*/ 984454 w 1523540"/>
                <a:gd name="connsiteY11-654" fmla="*/ 340826 h 914032"/>
                <a:gd name="connsiteX12-655" fmla="*/ 909391 w 1523540"/>
                <a:gd name="connsiteY12-656" fmla="*/ 450008 h 914032"/>
                <a:gd name="connsiteX13-657" fmla="*/ 766089 w 1523540"/>
                <a:gd name="connsiteY13-658" fmla="*/ 388593 h 914032"/>
                <a:gd name="connsiteX14-659" fmla="*/ 800209 w 1523540"/>
                <a:gd name="connsiteY14-660" fmla="*/ 204349 h 914032"/>
                <a:gd name="connsiteX0-661" fmla="*/ 800209 w 1523540"/>
                <a:gd name="connsiteY0-662" fmla="*/ 204349 h 982628"/>
                <a:gd name="connsiteX1-663" fmla="*/ 196266 w 1523540"/>
                <a:gd name="connsiteY1-664" fmla="*/ 12686 h 982628"/>
                <a:gd name="connsiteX2-665" fmla="*/ 147370 w 1523540"/>
                <a:gd name="connsiteY2-666" fmla="*/ 306113 h 982628"/>
                <a:gd name="connsiteX3-667" fmla="*/ 12021 w 1523540"/>
                <a:gd name="connsiteY3-668" fmla="*/ 518188 h 982628"/>
                <a:gd name="connsiteX4-669" fmla="*/ 636377 w 1523540"/>
                <a:gd name="connsiteY4-670" fmla="*/ 741181 h 982628"/>
                <a:gd name="connsiteX5-671" fmla="*/ 705803 w 1523540"/>
                <a:gd name="connsiteY5-672" fmla="*/ 624047 h 982628"/>
                <a:gd name="connsiteX6-673" fmla="*/ 859369 w 1523540"/>
                <a:gd name="connsiteY6-674" fmla="*/ 679765 h 982628"/>
                <a:gd name="connsiteX7-675" fmla="*/ 1189170 w 1523540"/>
                <a:gd name="connsiteY7-676" fmla="*/ 914032 h 982628"/>
                <a:gd name="connsiteX8-677" fmla="*/ 1523540 w 1523540"/>
                <a:gd name="connsiteY8-678" fmla="*/ 818498 h 982628"/>
                <a:gd name="connsiteX9-679" fmla="*/ 1189170 w 1523540"/>
                <a:gd name="connsiteY9-680" fmla="*/ 682020 h 982628"/>
                <a:gd name="connsiteX10-681" fmla="*/ 1250585 w 1523540"/>
                <a:gd name="connsiteY10-682" fmla="*/ 450008 h 982628"/>
                <a:gd name="connsiteX11-683" fmla="*/ 984454 w 1523540"/>
                <a:gd name="connsiteY11-684" fmla="*/ 340826 h 982628"/>
                <a:gd name="connsiteX12-685" fmla="*/ 909391 w 1523540"/>
                <a:gd name="connsiteY12-686" fmla="*/ 450008 h 982628"/>
                <a:gd name="connsiteX13-687" fmla="*/ 766089 w 1523540"/>
                <a:gd name="connsiteY13-688" fmla="*/ 388593 h 982628"/>
                <a:gd name="connsiteX14-689" fmla="*/ 800209 w 1523540"/>
                <a:gd name="connsiteY14-690" fmla="*/ 204349 h 982628"/>
                <a:gd name="connsiteX0-691" fmla="*/ 800209 w 1554538"/>
                <a:gd name="connsiteY0-692" fmla="*/ 204349 h 982009"/>
                <a:gd name="connsiteX1-693" fmla="*/ 196266 w 1554538"/>
                <a:gd name="connsiteY1-694" fmla="*/ 12686 h 982009"/>
                <a:gd name="connsiteX2-695" fmla="*/ 147370 w 1554538"/>
                <a:gd name="connsiteY2-696" fmla="*/ 306113 h 982009"/>
                <a:gd name="connsiteX3-697" fmla="*/ 12021 w 1554538"/>
                <a:gd name="connsiteY3-698" fmla="*/ 518188 h 982009"/>
                <a:gd name="connsiteX4-699" fmla="*/ 636377 w 1554538"/>
                <a:gd name="connsiteY4-700" fmla="*/ 741181 h 982009"/>
                <a:gd name="connsiteX5-701" fmla="*/ 705803 w 1554538"/>
                <a:gd name="connsiteY5-702" fmla="*/ 624047 h 982009"/>
                <a:gd name="connsiteX6-703" fmla="*/ 859369 w 1554538"/>
                <a:gd name="connsiteY6-704" fmla="*/ 679765 h 982009"/>
                <a:gd name="connsiteX7-705" fmla="*/ 1189170 w 1554538"/>
                <a:gd name="connsiteY7-706" fmla="*/ 914032 h 982009"/>
                <a:gd name="connsiteX8-707" fmla="*/ 1523540 w 1554538"/>
                <a:gd name="connsiteY8-708" fmla="*/ 818498 h 982009"/>
                <a:gd name="connsiteX9-709" fmla="*/ 1189170 w 1554538"/>
                <a:gd name="connsiteY9-710" fmla="*/ 682020 h 982009"/>
                <a:gd name="connsiteX10-711" fmla="*/ 1250585 w 1554538"/>
                <a:gd name="connsiteY10-712" fmla="*/ 450008 h 982009"/>
                <a:gd name="connsiteX11-713" fmla="*/ 984454 w 1554538"/>
                <a:gd name="connsiteY11-714" fmla="*/ 340826 h 982009"/>
                <a:gd name="connsiteX12-715" fmla="*/ 909391 w 1554538"/>
                <a:gd name="connsiteY12-716" fmla="*/ 450008 h 982009"/>
                <a:gd name="connsiteX13-717" fmla="*/ 766089 w 1554538"/>
                <a:gd name="connsiteY13-718" fmla="*/ 388593 h 982009"/>
                <a:gd name="connsiteX14-719" fmla="*/ 800209 w 1554538"/>
                <a:gd name="connsiteY14-720" fmla="*/ 204349 h 982009"/>
                <a:gd name="connsiteX0-721" fmla="*/ 800209 w 1554538"/>
                <a:gd name="connsiteY0-722" fmla="*/ 204349 h 982009"/>
                <a:gd name="connsiteX1-723" fmla="*/ 196266 w 1554538"/>
                <a:gd name="connsiteY1-724" fmla="*/ 12686 h 982009"/>
                <a:gd name="connsiteX2-725" fmla="*/ 147370 w 1554538"/>
                <a:gd name="connsiteY2-726" fmla="*/ 306113 h 982009"/>
                <a:gd name="connsiteX3-727" fmla="*/ 12021 w 1554538"/>
                <a:gd name="connsiteY3-728" fmla="*/ 518188 h 982009"/>
                <a:gd name="connsiteX4-729" fmla="*/ 636377 w 1554538"/>
                <a:gd name="connsiteY4-730" fmla="*/ 741181 h 982009"/>
                <a:gd name="connsiteX5-731" fmla="*/ 705803 w 1554538"/>
                <a:gd name="connsiteY5-732" fmla="*/ 624047 h 982009"/>
                <a:gd name="connsiteX6-733" fmla="*/ 859369 w 1554538"/>
                <a:gd name="connsiteY6-734" fmla="*/ 679765 h 982009"/>
                <a:gd name="connsiteX7-735" fmla="*/ 1189170 w 1554538"/>
                <a:gd name="connsiteY7-736" fmla="*/ 914032 h 982009"/>
                <a:gd name="connsiteX8-737" fmla="*/ 1523540 w 1554538"/>
                <a:gd name="connsiteY8-738" fmla="*/ 818498 h 982009"/>
                <a:gd name="connsiteX9-739" fmla="*/ 1189170 w 1554538"/>
                <a:gd name="connsiteY9-740" fmla="*/ 682020 h 982009"/>
                <a:gd name="connsiteX10-741" fmla="*/ 1250585 w 1554538"/>
                <a:gd name="connsiteY10-742" fmla="*/ 450008 h 982009"/>
                <a:gd name="connsiteX11-743" fmla="*/ 984454 w 1554538"/>
                <a:gd name="connsiteY11-744" fmla="*/ 340826 h 982009"/>
                <a:gd name="connsiteX12-745" fmla="*/ 909391 w 1554538"/>
                <a:gd name="connsiteY12-746" fmla="*/ 450008 h 982009"/>
                <a:gd name="connsiteX13-747" fmla="*/ 766089 w 1554538"/>
                <a:gd name="connsiteY13-748" fmla="*/ 388593 h 982009"/>
                <a:gd name="connsiteX14-749" fmla="*/ 800209 w 1554538"/>
                <a:gd name="connsiteY14-750" fmla="*/ 204349 h 982009"/>
                <a:gd name="connsiteX0-751" fmla="*/ 800209 w 1554538"/>
                <a:gd name="connsiteY0-752" fmla="*/ 204349 h 982009"/>
                <a:gd name="connsiteX1-753" fmla="*/ 196266 w 1554538"/>
                <a:gd name="connsiteY1-754" fmla="*/ 12686 h 982009"/>
                <a:gd name="connsiteX2-755" fmla="*/ 147370 w 1554538"/>
                <a:gd name="connsiteY2-756" fmla="*/ 306113 h 982009"/>
                <a:gd name="connsiteX3-757" fmla="*/ 12021 w 1554538"/>
                <a:gd name="connsiteY3-758" fmla="*/ 518188 h 982009"/>
                <a:gd name="connsiteX4-759" fmla="*/ 636377 w 1554538"/>
                <a:gd name="connsiteY4-760" fmla="*/ 741181 h 982009"/>
                <a:gd name="connsiteX5-761" fmla="*/ 705803 w 1554538"/>
                <a:gd name="connsiteY5-762" fmla="*/ 624047 h 982009"/>
                <a:gd name="connsiteX6-763" fmla="*/ 859369 w 1554538"/>
                <a:gd name="connsiteY6-764" fmla="*/ 679765 h 982009"/>
                <a:gd name="connsiteX7-765" fmla="*/ 1189170 w 1554538"/>
                <a:gd name="connsiteY7-766" fmla="*/ 914032 h 982009"/>
                <a:gd name="connsiteX8-767" fmla="*/ 1523540 w 1554538"/>
                <a:gd name="connsiteY8-768" fmla="*/ 818498 h 982009"/>
                <a:gd name="connsiteX9-769" fmla="*/ 1173267 w 1554538"/>
                <a:gd name="connsiteY9-770" fmla="*/ 634312 h 982009"/>
                <a:gd name="connsiteX10-771" fmla="*/ 1250585 w 1554538"/>
                <a:gd name="connsiteY10-772" fmla="*/ 450008 h 982009"/>
                <a:gd name="connsiteX11-773" fmla="*/ 984454 w 1554538"/>
                <a:gd name="connsiteY11-774" fmla="*/ 340826 h 982009"/>
                <a:gd name="connsiteX12-775" fmla="*/ 909391 w 1554538"/>
                <a:gd name="connsiteY12-776" fmla="*/ 450008 h 982009"/>
                <a:gd name="connsiteX13-777" fmla="*/ 766089 w 1554538"/>
                <a:gd name="connsiteY13-778" fmla="*/ 388593 h 982009"/>
                <a:gd name="connsiteX14-779" fmla="*/ 800209 w 1554538"/>
                <a:gd name="connsiteY14-780" fmla="*/ 204349 h 982009"/>
                <a:gd name="connsiteX0-781" fmla="*/ 800209 w 1554538"/>
                <a:gd name="connsiteY0-782" fmla="*/ 204349 h 982009"/>
                <a:gd name="connsiteX1-783" fmla="*/ 196266 w 1554538"/>
                <a:gd name="connsiteY1-784" fmla="*/ 12686 h 982009"/>
                <a:gd name="connsiteX2-785" fmla="*/ 147370 w 1554538"/>
                <a:gd name="connsiteY2-786" fmla="*/ 306113 h 982009"/>
                <a:gd name="connsiteX3-787" fmla="*/ 12021 w 1554538"/>
                <a:gd name="connsiteY3-788" fmla="*/ 518188 h 982009"/>
                <a:gd name="connsiteX4-789" fmla="*/ 636377 w 1554538"/>
                <a:gd name="connsiteY4-790" fmla="*/ 741181 h 982009"/>
                <a:gd name="connsiteX5-791" fmla="*/ 705803 w 1554538"/>
                <a:gd name="connsiteY5-792" fmla="*/ 624047 h 982009"/>
                <a:gd name="connsiteX6-793" fmla="*/ 859369 w 1554538"/>
                <a:gd name="connsiteY6-794" fmla="*/ 679765 h 982009"/>
                <a:gd name="connsiteX7-795" fmla="*/ 1189170 w 1554538"/>
                <a:gd name="connsiteY7-796" fmla="*/ 914032 h 982009"/>
                <a:gd name="connsiteX8-797" fmla="*/ 1523540 w 1554538"/>
                <a:gd name="connsiteY8-798" fmla="*/ 818498 h 982009"/>
                <a:gd name="connsiteX9-799" fmla="*/ 1173267 w 1554538"/>
                <a:gd name="connsiteY9-800" fmla="*/ 634312 h 982009"/>
                <a:gd name="connsiteX10-801" fmla="*/ 1250585 w 1554538"/>
                <a:gd name="connsiteY10-802" fmla="*/ 450008 h 982009"/>
                <a:gd name="connsiteX11-803" fmla="*/ 984454 w 1554538"/>
                <a:gd name="connsiteY11-804" fmla="*/ 340826 h 982009"/>
                <a:gd name="connsiteX12-805" fmla="*/ 909391 w 1554538"/>
                <a:gd name="connsiteY12-806" fmla="*/ 450008 h 982009"/>
                <a:gd name="connsiteX13-807" fmla="*/ 766089 w 1554538"/>
                <a:gd name="connsiteY13-808" fmla="*/ 388593 h 982009"/>
                <a:gd name="connsiteX14-809" fmla="*/ 800209 w 1554538"/>
                <a:gd name="connsiteY14-810" fmla="*/ 204349 h 982009"/>
                <a:gd name="connsiteX0-811" fmla="*/ 800209 w 1542543"/>
                <a:gd name="connsiteY0-812" fmla="*/ 204349 h 976908"/>
                <a:gd name="connsiteX1-813" fmla="*/ 196266 w 1542543"/>
                <a:gd name="connsiteY1-814" fmla="*/ 12686 h 976908"/>
                <a:gd name="connsiteX2-815" fmla="*/ 147370 w 1542543"/>
                <a:gd name="connsiteY2-816" fmla="*/ 306113 h 976908"/>
                <a:gd name="connsiteX3-817" fmla="*/ 12021 w 1542543"/>
                <a:gd name="connsiteY3-818" fmla="*/ 518188 h 976908"/>
                <a:gd name="connsiteX4-819" fmla="*/ 636377 w 1542543"/>
                <a:gd name="connsiteY4-820" fmla="*/ 741181 h 976908"/>
                <a:gd name="connsiteX5-821" fmla="*/ 705803 w 1542543"/>
                <a:gd name="connsiteY5-822" fmla="*/ 624047 h 976908"/>
                <a:gd name="connsiteX6-823" fmla="*/ 859369 w 1542543"/>
                <a:gd name="connsiteY6-824" fmla="*/ 679765 h 976908"/>
                <a:gd name="connsiteX7-825" fmla="*/ 1189170 w 1542543"/>
                <a:gd name="connsiteY7-826" fmla="*/ 914032 h 976908"/>
                <a:gd name="connsiteX8-827" fmla="*/ 1507637 w 1542543"/>
                <a:gd name="connsiteY8-828" fmla="*/ 786693 h 976908"/>
                <a:gd name="connsiteX9-829" fmla="*/ 1173267 w 1542543"/>
                <a:gd name="connsiteY9-830" fmla="*/ 634312 h 976908"/>
                <a:gd name="connsiteX10-831" fmla="*/ 1250585 w 1542543"/>
                <a:gd name="connsiteY10-832" fmla="*/ 450008 h 976908"/>
                <a:gd name="connsiteX11-833" fmla="*/ 984454 w 1542543"/>
                <a:gd name="connsiteY11-834" fmla="*/ 340826 h 976908"/>
                <a:gd name="connsiteX12-835" fmla="*/ 909391 w 1542543"/>
                <a:gd name="connsiteY12-836" fmla="*/ 450008 h 976908"/>
                <a:gd name="connsiteX13-837" fmla="*/ 766089 w 1542543"/>
                <a:gd name="connsiteY13-838" fmla="*/ 388593 h 976908"/>
                <a:gd name="connsiteX14-839" fmla="*/ 800209 w 1542543"/>
                <a:gd name="connsiteY14-840" fmla="*/ 204349 h 976908"/>
                <a:gd name="connsiteX0-841" fmla="*/ 800209 w 1542543"/>
                <a:gd name="connsiteY0-842" fmla="*/ 204349 h 976908"/>
                <a:gd name="connsiteX1-843" fmla="*/ 196266 w 1542543"/>
                <a:gd name="connsiteY1-844" fmla="*/ 12686 h 976908"/>
                <a:gd name="connsiteX2-845" fmla="*/ 147370 w 1542543"/>
                <a:gd name="connsiteY2-846" fmla="*/ 306113 h 976908"/>
                <a:gd name="connsiteX3-847" fmla="*/ 12021 w 1542543"/>
                <a:gd name="connsiteY3-848" fmla="*/ 518188 h 976908"/>
                <a:gd name="connsiteX4-849" fmla="*/ 636377 w 1542543"/>
                <a:gd name="connsiteY4-850" fmla="*/ 741181 h 976908"/>
                <a:gd name="connsiteX5-851" fmla="*/ 705803 w 1542543"/>
                <a:gd name="connsiteY5-852" fmla="*/ 624047 h 976908"/>
                <a:gd name="connsiteX6-853" fmla="*/ 859369 w 1542543"/>
                <a:gd name="connsiteY6-854" fmla="*/ 679765 h 976908"/>
                <a:gd name="connsiteX7-855" fmla="*/ 1189170 w 1542543"/>
                <a:gd name="connsiteY7-856" fmla="*/ 914032 h 976908"/>
                <a:gd name="connsiteX8-857" fmla="*/ 1507637 w 1542543"/>
                <a:gd name="connsiteY8-858" fmla="*/ 786693 h 976908"/>
                <a:gd name="connsiteX9-859" fmla="*/ 1173267 w 1542543"/>
                <a:gd name="connsiteY9-860" fmla="*/ 634312 h 976908"/>
                <a:gd name="connsiteX10-861" fmla="*/ 1250585 w 1542543"/>
                <a:gd name="connsiteY10-862" fmla="*/ 450008 h 976908"/>
                <a:gd name="connsiteX11-863" fmla="*/ 984454 w 1542543"/>
                <a:gd name="connsiteY11-864" fmla="*/ 340826 h 976908"/>
                <a:gd name="connsiteX12-865" fmla="*/ 909391 w 1542543"/>
                <a:gd name="connsiteY12-866" fmla="*/ 450008 h 976908"/>
                <a:gd name="connsiteX13-867" fmla="*/ 766089 w 1542543"/>
                <a:gd name="connsiteY13-868" fmla="*/ 388593 h 976908"/>
                <a:gd name="connsiteX14-869" fmla="*/ 800209 w 1542543"/>
                <a:gd name="connsiteY14-870" fmla="*/ 204349 h 976908"/>
                <a:gd name="connsiteX0-871" fmla="*/ 800209 w 1522966"/>
                <a:gd name="connsiteY0-872" fmla="*/ 204349 h 975249"/>
                <a:gd name="connsiteX1-873" fmla="*/ 196266 w 1522966"/>
                <a:gd name="connsiteY1-874" fmla="*/ 12686 h 975249"/>
                <a:gd name="connsiteX2-875" fmla="*/ 147370 w 1522966"/>
                <a:gd name="connsiteY2-876" fmla="*/ 306113 h 975249"/>
                <a:gd name="connsiteX3-877" fmla="*/ 12021 w 1522966"/>
                <a:gd name="connsiteY3-878" fmla="*/ 518188 h 975249"/>
                <a:gd name="connsiteX4-879" fmla="*/ 636377 w 1522966"/>
                <a:gd name="connsiteY4-880" fmla="*/ 741181 h 975249"/>
                <a:gd name="connsiteX5-881" fmla="*/ 705803 w 1522966"/>
                <a:gd name="connsiteY5-882" fmla="*/ 624047 h 975249"/>
                <a:gd name="connsiteX6-883" fmla="*/ 859369 w 1522966"/>
                <a:gd name="connsiteY6-884" fmla="*/ 679765 h 975249"/>
                <a:gd name="connsiteX7-885" fmla="*/ 1189170 w 1522966"/>
                <a:gd name="connsiteY7-886" fmla="*/ 914032 h 975249"/>
                <a:gd name="connsiteX8-887" fmla="*/ 1507637 w 1522966"/>
                <a:gd name="connsiteY8-888" fmla="*/ 786693 h 975249"/>
                <a:gd name="connsiteX9-889" fmla="*/ 1173267 w 1522966"/>
                <a:gd name="connsiteY9-890" fmla="*/ 634312 h 975249"/>
                <a:gd name="connsiteX10-891" fmla="*/ 1250585 w 1522966"/>
                <a:gd name="connsiteY10-892" fmla="*/ 450008 h 975249"/>
                <a:gd name="connsiteX11-893" fmla="*/ 984454 w 1522966"/>
                <a:gd name="connsiteY11-894" fmla="*/ 340826 h 975249"/>
                <a:gd name="connsiteX12-895" fmla="*/ 909391 w 1522966"/>
                <a:gd name="connsiteY12-896" fmla="*/ 450008 h 975249"/>
                <a:gd name="connsiteX13-897" fmla="*/ 766089 w 1522966"/>
                <a:gd name="connsiteY13-898" fmla="*/ 388593 h 975249"/>
                <a:gd name="connsiteX14-899" fmla="*/ 800209 w 1522966"/>
                <a:gd name="connsiteY14-900" fmla="*/ 204349 h 975249"/>
                <a:gd name="connsiteX0-901" fmla="*/ 800209 w 1538655"/>
                <a:gd name="connsiteY0-902" fmla="*/ 204349 h 976321"/>
                <a:gd name="connsiteX1-903" fmla="*/ 196266 w 1538655"/>
                <a:gd name="connsiteY1-904" fmla="*/ 12686 h 976321"/>
                <a:gd name="connsiteX2-905" fmla="*/ 147370 w 1538655"/>
                <a:gd name="connsiteY2-906" fmla="*/ 306113 h 976321"/>
                <a:gd name="connsiteX3-907" fmla="*/ 12021 w 1538655"/>
                <a:gd name="connsiteY3-908" fmla="*/ 518188 h 976321"/>
                <a:gd name="connsiteX4-909" fmla="*/ 636377 w 1538655"/>
                <a:gd name="connsiteY4-910" fmla="*/ 741181 h 976321"/>
                <a:gd name="connsiteX5-911" fmla="*/ 705803 w 1538655"/>
                <a:gd name="connsiteY5-912" fmla="*/ 624047 h 976321"/>
                <a:gd name="connsiteX6-913" fmla="*/ 859369 w 1538655"/>
                <a:gd name="connsiteY6-914" fmla="*/ 679765 h 976321"/>
                <a:gd name="connsiteX7-915" fmla="*/ 1189170 w 1538655"/>
                <a:gd name="connsiteY7-916" fmla="*/ 914032 h 976321"/>
                <a:gd name="connsiteX8-917" fmla="*/ 1507637 w 1538655"/>
                <a:gd name="connsiteY8-918" fmla="*/ 786693 h 976321"/>
                <a:gd name="connsiteX9-919" fmla="*/ 1173267 w 1538655"/>
                <a:gd name="connsiteY9-920" fmla="*/ 634312 h 976321"/>
                <a:gd name="connsiteX10-921" fmla="*/ 1250585 w 1538655"/>
                <a:gd name="connsiteY10-922" fmla="*/ 450008 h 976321"/>
                <a:gd name="connsiteX11-923" fmla="*/ 984454 w 1538655"/>
                <a:gd name="connsiteY11-924" fmla="*/ 340826 h 976321"/>
                <a:gd name="connsiteX12-925" fmla="*/ 909391 w 1538655"/>
                <a:gd name="connsiteY12-926" fmla="*/ 450008 h 976321"/>
                <a:gd name="connsiteX13-927" fmla="*/ 766089 w 1538655"/>
                <a:gd name="connsiteY13-928" fmla="*/ 388593 h 976321"/>
                <a:gd name="connsiteX14-929" fmla="*/ 800209 w 1538655"/>
                <a:gd name="connsiteY14-930" fmla="*/ 204349 h 976321"/>
                <a:gd name="connsiteX0-931" fmla="*/ 800209 w 1556774"/>
                <a:gd name="connsiteY0-932" fmla="*/ 204349 h 981339"/>
                <a:gd name="connsiteX1-933" fmla="*/ 196266 w 1556774"/>
                <a:gd name="connsiteY1-934" fmla="*/ 12686 h 981339"/>
                <a:gd name="connsiteX2-935" fmla="*/ 147370 w 1556774"/>
                <a:gd name="connsiteY2-936" fmla="*/ 306113 h 981339"/>
                <a:gd name="connsiteX3-937" fmla="*/ 12021 w 1556774"/>
                <a:gd name="connsiteY3-938" fmla="*/ 518188 h 981339"/>
                <a:gd name="connsiteX4-939" fmla="*/ 636377 w 1556774"/>
                <a:gd name="connsiteY4-940" fmla="*/ 741181 h 981339"/>
                <a:gd name="connsiteX5-941" fmla="*/ 705803 w 1556774"/>
                <a:gd name="connsiteY5-942" fmla="*/ 624047 h 981339"/>
                <a:gd name="connsiteX6-943" fmla="*/ 859369 w 1556774"/>
                <a:gd name="connsiteY6-944" fmla="*/ 679765 h 981339"/>
                <a:gd name="connsiteX7-945" fmla="*/ 1189170 w 1556774"/>
                <a:gd name="connsiteY7-946" fmla="*/ 914032 h 981339"/>
                <a:gd name="connsiteX8-947" fmla="*/ 1507637 w 1556774"/>
                <a:gd name="connsiteY8-948" fmla="*/ 786693 h 981339"/>
                <a:gd name="connsiteX9-949" fmla="*/ 1173267 w 1556774"/>
                <a:gd name="connsiteY9-950" fmla="*/ 634312 h 981339"/>
                <a:gd name="connsiteX10-951" fmla="*/ 1250585 w 1556774"/>
                <a:gd name="connsiteY10-952" fmla="*/ 450008 h 981339"/>
                <a:gd name="connsiteX11-953" fmla="*/ 984454 w 1556774"/>
                <a:gd name="connsiteY11-954" fmla="*/ 340826 h 981339"/>
                <a:gd name="connsiteX12-955" fmla="*/ 909391 w 1556774"/>
                <a:gd name="connsiteY12-956" fmla="*/ 450008 h 981339"/>
                <a:gd name="connsiteX13-957" fmla="*/ 766089 w 1556774"/>
                <a:gd name="connsiteY13-958" fmla="*/ 388593 h 981339"/>
                <a:gd name="connsiteX14-959" fmla="*/ 800209 w 1556774"/>
                <a:gd name="connsiteY14-960" fmla="*/ 204349 h 981339"/>
                <a:gd name="connsiteX0-961" fmla="*/ 800209 w 1556774"/>
                <a:gd name="connsiteY0-962" fmla="*/ 204349 h 981339"/>
                <a:gd name="connsiteX1-963" fmla="*/ 196266 w 1556774"/>
                <a:gd name="connsiteY1-964" fmla="*/ 12686 h 981339"/>
                <a:gd name="connsiteX2-965" fmla="*/ 147370 w 1556774"/>
                <a:gd name="connsiteY2-966" fmla="*/ 306113 h 981339"/>
                <a:gd name="connsiteX3-967" fmla="*/ 12021 w 1556774"/>
                <a:gd name="connsiteY3-968" fmla="*/ 518188 h 981339"/>
                <a:gd name="connsiteX4-969" fmla="*/ 636377 w 1556774"/>
                <a:gd name="connsiteY4-970" fmla="*/ 741181 h 981339"/>
                <a:gd name="connsiteX5-971" fmla="*/ 705803 w 1556774"/>
                <a:gd name="connsiteY5-972" fmla="*/ 624047 h 981339"/>
                <a:gd name="connsiteX6-973" fmla="*/ 859369 w 1556774"/>
                <a:gd name="connsiteY6-974" fmla="*/ 679765 h 981339"/>
                <a:gd name="connsiteX7-975" fmla="*/ 1189170 w 1556774"/>
                <a:gd name="connsiteY7-976" fmla="*/ 914032 h 981339"/>
                <a:gd name="connsiteX8-977" fmla="*/ 1507637 w 1556774"/>
                <a:gd name="connsiteY8-978" fmla="*/ 786693 h 981339"/>
                <a:gd name="connsiteX9-979" fmla="*/ 1173267 w 1556774"/>
                <a:gd name="connsiteY9-980" fmla="*/ 634312 h 981339"/>
                <a:gd name="connsiteX10-981" fmla="*/ 1250585 w 1556774"/>
                <a:gd name="connsiteY10-982" fmla="*/ 450008 h 981339"/>
                <a:gd name="connsiteX11-983" fmla="*/ 984454 w 1556774"/>
                <a:gd name="connsiteY11-984" fmla="*/ 340826 h 981339"/>
                <a:gd name="connsiteX12-985" fmla="*/ 909391 w 1556774"/>
                <a:gd name="connsiteY12-986" fmla="*/ 450008 h 981339"/>
                <a:gd name="connsiteX13-987" fmla="*/ 766089 w 1556774"/>
                <a:gd name="connsiteY13-988" fmla="*/ 388593 h 981339"/>
                <a:gd name="connsiteX14-989" fmla="*/ 800209 w 1556774"/>
                <a:gd name="connsiteY14-990" fmla="*/ 204349 h 981339"/>
                <a:gd name="connsiteX0-991" fmla="*/ 800209 w 1556774"/>
                <a:gd name="connsiteY0-992" fmla="*/ 204349 h 981339"/>
                <a:gd name="connsiteX1-993" fmla="*/ 196266 w 1556774"/>
                <a:gd name="connsiteY1-994" fmla="*/ 12686 h 981339"/>
                <a:gd name="connsiteX2-995" fmla="*/ 147370 w 1556774"/>
                <a:gd name="connsiteY2-996" fmla="*/ 306113 h 981339"/>
                <a:gd name="connsiteX3-997" fmla="*/ 12021 w 1556774"/>
                <a:gd name="connsiteY3-998" fmla="*/ 518188 h 981339"/>
                <a:gd name="connsiteX4-999" fmla="*/ 636377 w 1556774"/>
                <a:gd name="connsiteY4-1000" fmla="*/ 741181 h 981339"/>
                <a:gd name="connsiteX5-1001" fmla="*/ 705803 w 1556774"/>
                <a:gd name="connsiteY5-1002" fmla="*/ 624047 h 981339"/>
                <a:gd name="connsiteX6-1003" fmla="*/ 859369 w 1556774"/>
                <a:gd name="connsiteY6-1004" fmla="*/ 679765 h 981339"/>
                <a:gd name="connsiteX7-1005" fmla="*/ 1189170 w 1556774"/>
                <a:gd name="connsiteY7-1006" fmla="*/ 914032 h 981339"/>
                <a:gd name="connsiteX8-1007" fmla="*/ 1507637 w 1556774"/>
                <a:gd name="connsiteY8-1008" fmla="*/ 786693 h 981339"/>
                <a:gd name="connsiteX9-1009" fmla="*/ 1173267 w 1556774"/>
                <a:gd name="connsiteY9-1010" fmla="*/ 634312 h 981339"/>
                <a:gd name="connsiteX10-1011" fmla="*/ 1250585 w 1556774"/>
                <a:gd name="connsiteY10-1012" fmla="*/ 450008 h 981339"/>
                <a:gd name="connsiteX11-1013" fmla="*/ 984454 w 1556774"/>
                <a:gd name="connsiteY11-1014" fmla="*/ 340826 h 981339"/>
                <a:gd name="connsiteX12-1015" fmla="*/ 909391 w 1556774"/>
                <a:gd name="connsiteY12-1016" fmla="*/ 450008 h 981339"/>
                <a:gd name="connsiteX13-1017" fmla="*/ 766089 w 1556774"/>
                <a:gd name="connsiteY13-1018" fmla="*/ 388593 h 981339"/>
                <a:gd name="connsiteX14-1019" fmla="*/ 800209 w 1556774"/>
                <a:gd name="connsiteY14-1020" fmla="*/ 204349 h 981339"/>
                <a:gd name="connsiteX0-1021" fmla="*/ 800209 w 1556774"/>
                <a:gd name="connsiteY0-1022" fmla="*/ 204349 h 981339"/>
                <a:gd name="connsiteX1-1023" fmla="*/ 196266 w 1556774"/>
                <a:gd name="connsiteY1-1024" fmla="*/ 12686 h 981339"/>
                <a:gd name="connsiteX2-1025" fmla="*/ 147370 w 1556774"/>
                <a:gd name="connsiteY2-1026" fmla="*/ 306113 h 981339"/>
                <a:gd name="connsiteX3-1027" fmla="*/ 12021 w 1556774"/>
                <a:gd name="connsiteY3-1028" fmla="*/ 518188 h 981339"/>
                <a:gd name="connsiteX4-1029" fmla="*/ 636377 w 1556774"/>
                <a:gd name="connsiteY4-1030" fmla="*/ 741181 h 981339"/>
                <a:gd name="connsiteX5-1031" fmla="*/ 705803 w 1556774"/>
                <a:gd name="connsiteY5-1032" fmla="*/ 624047 h 981339"/>
                <a:gd name="connsiteX6-1033" fmla="*/ 859369 w 1556774"/>
                <a:gd name="connsiteY6-1034" fmla="*/ 679765 h 981339"/>
                <a:gd name="connsiteX7-1035" fmla="*/ 1189170 w 1556774"/>
                <a:gd name="connsiteY7-1036" fmla="*/ 914032 h 981339"/>
                <a:gd name="connsiteX8-1037" fmla="*/ 1507637 w 1556774"/>
                <a:gd name="connsiteY8-1038" fmla="*/ 786693 h 981339"/>
                <a:gd name="connsiteX9-1039" fmla="*/ 1173267 w 1556774"/>
                <a:gd name="connsiteY9-1040" fmla="*/ 634312 h 981339"/>
                <a:gd name="connsiteX10-1041" fmla="*/ 1250585 w 1556774"/>
                <a:gd name="connsiteY10-1042" fmla="*/ 450008 h 981339"/>
                <a:gd name="connsiteX11-1043" fmla="*/ 984454 w 1556774"/>
                <a:gd name="connsiteY11-1044" fmla="*/ 340826 h 981339"/>
                <a:gd name="connsiteX12-1045" fmla="*/ 909391 w 1556774"/>
                <a:gd name="connsiteY12-1046" fmla="*/ 450008 h 981339"/>
                <a:gd name="connsiteX13-1047" fmla="*/ 766089 w 1556774"/>
                <a:gd name="connsiteY13-1048" fmla="*/ 388593 h 981339"/>
                <a:gd name="connsiteX14-1049" fmla="*/ 800209 w 1556774"/>
                <a:gd name="connsiteY14-1050" fmla="*/ 204349 h 981339"/>
                <a:gd name="connsiteX0-1051" fmla="*/ 800209 w 1556774"/>
                <a:gd name="connsiteY0-1052" fmla="*/ 204349 h 981339"/>
                <a:gd name="connsiteX1-1053" fmla="*/ 196266 w 1556774"/>
                <a:gd name="connsiteY1-1054" fmla="*/ 12686 h 981339"/>
                <a:gd name="connsiteX2-1055" fmla="*/ 147370 w 1556774"/>
                <a:gd name="connsiteY2-1056" fmla="*/ 306113 h 981339"/>
                <a:gd name="connsiteX3-1057" fmla="*/ 12021 w 1556774"/>
                <a:gd name="connsiteY3-1058" fmla="*/ 518188 h 981339"/>
                <a:gd name="connsiteX4-1059" fmla="*/ 636377 w 1556774"/>
                <a:gd name="connsiteY4-1060" fmla="*/ 741181 h 981339"/>
                <a:gd name="connsiteX5-1061" fmla="*/ 705803 w 1556774"/>
                <a:gd name="connsiteY5-1062" fmla="*/ 624047 h 981339"/>
                <a:gd name="connsiteX6-1063" fmla="*/ 859369 w 1556774"/>
                <a:gd name="connsiteY6-1064" fmla="*/ 679765 h 981339"/>
                <a:gd name="connsiteX7-1065" fmla="*/ 1189170 w 1556774"/>
                <a:gd name="connsiteY7-1066" fmla="*/ 914032 h 981339"/>
                <a:gd name="connsiteX8-1067" fmla="*/ 1507637 w 1556774"/>
                <a:gd name="connsiteY8-1068" fmla="*/ 786693 h 981339"/>
                <a:gd name="connsiteX9-1069" fmla="*/ 1173267 w 1556774"/>
                <a:gd name="connsiteY9-1070" fmla="*/ 634312 h 981339"/>
                <a:gd name="connsiteX10-1071" fmla="*/ 1250585 w 1556774"/>
                <a:gd name="connsiteY10-1072" fmla="*/ 450008 h 981339"/>
                <a:gd name="connsiteX11-1073" fmla="*/ 964576 w 1556774"/>
                <a:gd name="connsiteY11-1074" fmla="*/ 344802 h 981339"/>
                <a:gd name="connsiteX12-1075" fmla="*/ 909391 w 1556774"/>
                <a:gd name="connsiteY12-1076" fmla="*/ 450008 h 981339"/>
                <a:gd name="connsiteX13-1077" fmla="*/ 766089 w 1556774"/>
                <a:gd name="connsiteY13-1078" fmla="*/ 388593 h 981339"/>
                <a:gd name="connsiteX14-1079" fmla="*/ 800209 w 1556774"/>
                <a:gd name="connsiteY14-1080" fmla="*/ 204349 h 981339"/>
                <a:gd name="connsiteX0-1081" fmla="*/ 800209 w 1556774"/>
                <a:gd name="connsiteY0-1082" fmla="*/ 204349 h 981339"/>
                <a:gd name="connsiteX1-1083" fmla="*/ 196266 w 1556774"/>
                <a:gd name="connsiteY1-1084" fmla="*/ 12686 h 981339"/>
                <a:gd name="connsiteX2-1085" fmla="*/ 147370 w 1556774"/>
                <a:gd name="connsiteY2-1086" fmla="*/ 306113 h 981339"/>
                <a:gd name="connsiteX3-1087" fmla="*/ 12021 w 1556774"/>
                <a:gd name="connsiteY3-1088" fmla="*/ 518188 h 981339"/>
                <a:gd name="connsiteX4-1089" fmla="*/ 636377 w 1556774"/>
                <a:gd name="connsiteY4-1090" fmla="*/ 741181 h 981339"/>
                <a:gd name="connsiteX5-1091" fmla="*/ 705803 w 1556774"/>
                <a:gd name="connsiteY5-1092" fmla="*/ 624047 h 981339"/>
                <a:gd name="connsiteX6-1093" fmla="*/ 859369 w 1556774"/>
                <a:gd name="connsiteY6-1094" fmla="*/ 679765 h 981339"/>
                <a:gd name="connsiteX7-1095" fmla="*/ 1189170 w 1556774"/>
                <a:gd name="connsiteY7-1096" fmla="*/ 914032 h 981339"/>
                <a:gd name="connsiteX8-1097" fmla="*/ 1507637 w 1556774"/>
                <a:gd name="connsiteY8-1098" fmla="*/ 786693 h 981339"/>
                <a:gd name="connsiteX9-1099" fmla="*/ 1173267 w 1556774"/>
                <a:gd name="connsiteY9-1100" fmla="*/ 634312 h 981339"/>
                <a:gd name="connsiteX10-1101" fmla="*/ 1250585 w 1556774"/>
                <a:gd name="connsiteY10-1102" fmla="*/ 450008 h 981339"/>
                <a:gd name="connsiteX11-1103" fmla="*/ 964576 w 1556774"/>
                <a:gd name="connsiteY11-1104" fmla="*/ 344802 h 981339"/>
                <a:gd name="connsiteX12-1105" fmla="*/ 909391 w 1556774"/>
                <a:gd name="connsiteY12-1106" fmla="*/ 450008 h 981339"/>
                <a:gd name="connsiteX13-1107" fmla="*/ 766089 w 1556774"/>
                <a:gd name="connsiteY13-1108" fmla="*/ 388593 h 981339"/>
                <a:gd name="connsiteX14-1109" fmla="*/ 800209 w 1556774"/>
                <a:gd name="connsiteY14-1110" fmla="*/ 204349 h 981339"/>
                <a:gd name="connsiteX0-1111" fmla="*/ 800209 w 1556774"/>
                <a:gd name="connsiteY0-1112" fmla="*/ 204349 h 981339"/>
                <a:gd name="connsiteX1-1113" fmla="*/ 196266 w 1556774"/>
                <a:gd name="connsiteY1-1114" fmla="*/ 12686 h 981339"/>
                <a:gd name="connsiteX2-1115" fmla="*/ 147370 w 1556774"/>
                <a:gd name="connsiteY2-1116" fmla="*/ 306113 h 981339"/>
                <a:gd name="connsiteX3-1117" fmla="*/ 12021 w 1556774"/>
                <a:gd name="connsiteY3-1118" fmla="*/ 518188 h 981339"/>
                <a:gd name="connsiteX4-1119" fmla="*/ 636377 w 1556774"/>
                <a:gd name="connsiteY4-1120" fmla="*/ 741181 h 981339"/>
                <a:gd name="connsiteX5-1121" fmla="*/ 705803 w 1556774"/>
                <a:gd name="connsiteY5-1122" fmla="*/ 624047 h 981339"/>
                <a:gd name="connsiteX6-1123" fmla="*/ 859369 w 1556774"/>
                <a:gd name="connsiteY6-1124" fmla="*/ 679765 h 981339"/>
                <a:gd name="connsiteX7-1125" fmla="*/ 1189170 w 1556774"/>
                <a:gd name="connsiteY7-1126" fmla="*/ 914032 h 981339"/>
                <a:gd name="connsiteX8-1127" fmla="*/ 1507637 w 1556774"/>
                <a:gd name="connsiteY8-1128" fmla="*/ 786693 h 981339"/>
                <a:gd name="connsiteX9-1129" fmla="*/ 1173267 w 1556774"/>
                <a:gd name="connsiteY9-1130" fmla="*/ 634312 h 981339"/>
                <a:gd name="connsiteX10-1131" fmla="*/ 1250585 w 1556774"/>
                <a:gd name="connsiteY10-1132" fmla="*/ 450008 h 981339"/>
                <a:gd name="connsiteX11-1133" fmla="*/ 964576 w 1556774"/>
                <a:gd name="connsiteY11-1134" fmla="*/ 344802 h 981339"/>
                <a:gd name="connsiteX12-1135" fmla="*/ 909391 w 1556774"/>
                <a:gd name="connsiteY12-1136" fmla="*/ 450008 h 981339"/>
                <a:gd name="connsiteX13-1137" fmla="*/ 766089 w 1556774"/>
                <a:gd name="connsiteY13-1138" fmla="*/ 388593 h 981339"/>
                <a:gd name="connsiteX14-1139" fmla="*/ 800209 w 1556774"/>
                <a:gd name="connsiteY14-1140" fmla="*/ 204349 h 981339"/>
                <a:gd name="connsiteX0-1141" fmla="*/ 800209 w 1556774"/>
                <a:gd name="connsiteY0-1142" fmla="*/ 204349 h 981339"/>
                <a:gd name="connsiteX1-1143" fmla="*/ 196266 w 1556774"/>
                <a:gd name="connsiteY1-1144" fmla="*/ 12686 h 981339"/>
                <a:gd name="connsiteX2-1145" fmla="*/ 147370 w 1556774"/>
                <a:gd name="connsiteY2-1146" fmla="*/ 306113 h 981339"/>
                <a:gd name="connsiteX3-1147" fmla="*/ 12021 w 1556774"/>
                <a:gd name="connsiteY3-1148" fmla="*/ 518188 h 981339"/>
                <a:gd name="connsiteX4-1149" fmla="*/ 636377 w 1556774"/>
                <a:gd name="connsiteY4-1150" fmla="*/ 741181 h 981339"/>
                <a:gd name="connsiteX5-1151" fmla="*/ 705803 w 1556774"/>
                <a:gd name="connsiteY5-1152" fmla="*/ 624047 h 981339"/>
                <a:gd name="connsiteX6-1153" fmla="*/ 859369 w 1556774"/>
                <a:gd name="connsiteY6-1154" fmla="*/ 679765 h 981339"/>
                <a:gd name="connsiteX7-1155" fmla="*/ 1189170 w 1556774"/>
                <a:gd name="connsiteY7-1156" fmla="*/ 914032 h 981339"/>
                <a:gd name="connsiteX8-1157" fmla="*/ 1507637 w 1556774"/>
                <a:gd name="connsiteY8-1158" fmla="*/ 786693 h 981339"/>
                <a:gd name="connsiteX9-1159" fmla="*/ 1173267 w 1556774"/>
                <a:gd name="connsiteY9-1160" fmla="*/ 634312 h 981339"/>
                <a:gd name="connsiteX10-1161" fmla="*/ 1250585 w 1556774"/>
                <a:gd name="connsiteY10-1162" fmla="*/ 450008 h 981339"/>
                <a:gd name="connsiteX11-1163" fmla="*/ 964576 w 1556774"/>
                <a:gd name="connsiteY11-1164" fmla="*/ 344802 h 981339"/>
                <a:gd name="connsiteX12-1165" fmla="*/ 909391 w 1556774"/>
                <a:gd name="connsiteY12-1166" fmla="*/ 450008 h 981339"/>
                <a:gd name="connsiteX13-1167" fmla="*/ 766089 w 1556774"/>
                <a:gd name="connsiteY13-1168" fmla="*/ 388593 h 981339"/>
                <a:gd name="connsiteX14-1169" fmla="*/ 800209 w 1556774"/>
                <a:gd name="connsiteY14-1170" fmla="*/ 204349 h 981339"/>
                <a:gd name="connsiteX0-1171" fmla="*/ 800209 w 1556774"/>
                <a:gd name="connsiteY0-1172" fmla="*/ 204349 h 981339"/>
                <a:gd name="connsiteX1-1173" fmla="*/ 196266 w 1556774"/>
                <a:gd name="connsiteY1-1174" fmla="*/ 12686 h 981339"/>
                <a:gd name="connsiteX2-1175" fmla="*/ 147370 w 1556774"/>
                <a:gd name="connsiteY2-1176" fmla="*/ 306113 h 981339"/>
                <a:gd name="connsiteX3-1177" fmla="*/ 12021 w 1556774"/>
                <a:gd name="connsiteY3-1178" fmla="*/ 518188 h 981339"/>
                <a:gd name="connsiteX4-1179" fmla="*/ 636377 w 1556774"/>
                <a:gd name="connsiteY4-1180" fmla="*/ 741181 h 981339"/>
                <a:gd name="connsiteX5-1181" fmla="*/ 705803 w 1556774"/>
                <a:gd name="connsiteY5-1182" fmla="*/ 624047 h 981339"/>
                <a:gd name="connsiteX6-1183" fmla="*/ 859369 w 1556774"/>
                <a:gd name="connsiteY6-1184" fmla="*/ 679765 h 981339"/>
                <a:gd name="connsiteX7-1185" fmla="*/ 1189170 w 1556774"/>
                <a:gd name="connsiteY7-1186" fmla="*/ 914032 h 981339"/>
                <a:gd name="connsiteX8-1187" fmla="*/ 1507637 w 1556774"/>
                <a:gd name="connsiteY8-1188" fmla="*/ 786693 h 981339"/>
                <a:gd name="connsiteX9-1189" fmla="*/ 1173267 w 1556774"/>
                <a:gd name="connsiteY9-1190" fmla="*/ 634312 h 981339"/>
                <a:gd name="connsiteX10-1191" fmla="*/ 1250585 w 1556774"/>
                <a:gd name="connsiteY10-1192" fmla="*/ 438081 h 981339"/>
                <a:gd name="connsiteX11-1193" fmla="*/ 964576 w 1556774"/>
                <a:gd name="connsiteY11-1194" fmla="*/ 344802 h 981339"/>
                <a:gd name="connsiteX12-1195" fmla="*/ 909391 w 1556774"/>
                <a:gd name="connsiteY12-1196" fmla="*/ 450008 h 981339"/>
                <a:gd name="connsiteX13-1197" fmla="*/ 766089 w 1556774"/>
                <a:gd name="connsiteY13-1198" fmla="*/ 388593 h 981339"/>
                <a:gd name="connsiteX14-1199" fmla="*/ 800209 w 1556774"/>
                <a:gd name="connsiteY14-1200" fmla="*/ 204349 h 981339"/>
                <a:gd name="connsiteX0-1201" fmla="*/ 800209 w 1556774"/>
                <a:gd name="connsiteY0-1202" fmla="*/ 204349 h 981339"/>
                <a:gd name="connsiteX1-1203" fmla="*/ 196266 w 1556774"/>
                <a:gd name="connsiteY1-1204" fmla="*/ 12686 h 981339"/>
                <a:gd name="connsiteX2-1205" fmla="*/ 147370 w 1556774"/>
                <a:gd name="connsiteY2-1206" fmla="*/ 306113 h 981339"/>
                <a:gd name="connsiteX3-1207" fmla="*/ 12021 w 1556774"/>
                <a:gd name="connsiteY3-1208" fmla="*/ 518188 h 981339"/>
                <a:gd name="connsiteX4-1209" fmla="*/ 636377 w 1556774"/>
                <a:gd name="connsiteY4-1210" fmla="*/ 741181 h 981339"/>
                <a:gd name="connsiteX5-1211" fmla="*/ 705803 w 1556774"/>
                <a:gd name="connsiteY5-1212" fmla="*/ 624047 h 981339"/>
                <a:gd name="connsiteX6-1213" fmla="*/ 859369 w 1556774"/>
                <a:gd name="connsiteY6-1214" fmla="*/ 679765 h 981339"/>
                <a:gd name="connsiteX7-1215" fmla="*/ 1189170 w 1556774"/>
                <a:gd name="connsiteY7-1216" fmla="*/ 914032 h 981339"/>
                <a:gd name="connsiteX8-1217" fmla="*/ 1507637 w 1556774"/>
                <a:gd name="connsiteY8-1218" fmla="*/ 786693 h 981339"/>
                <a:gd name="connsiteX9-1219" fmla="*/ 1173267 w 1556774"/>
                <a:gd name="connsiteY9-1220" fmla="*/ 634312 h 981339"/>
                <a:gd name="connsiteX10-1221" fmla="*/ 1250585 w 1556774"/>
                <a:gd name="connsiteY10-1222" fmla="*/ 438081 h 981339"/>
                <a:gd name="connsiteX11-1223" fmla="*/ 964576 w 1556774"/>
                <a:gd name="connsiteY11-1224" fmla="*/ 344802 h 981339"/>
                <a:gd name="connsiteX12-1225" fmla="*/ 909391 w 1556774"/>
                <a:gd name="connsiteY12-1226" fmla="*/ 450008 h 981339"/>
                <a:gd name="connsiteX13-1227" fmla="*/ 766089 w 1556774"/>
                <a:gd name="connsiteY13-1228" fmla="*/ 388593 h 981339"/>
                <a:gd name="connsiteX14-1229" fmla="*/ 800209 w 1556774"/>
                <a:gd name="connsiteY14-1230" fmla="*/ 204349 h 981339"/>
                <a:gd name="connsiteX0-1231" fmla="*/ 800209 w 1556774"/>
                <a:gd name="connsiteY0-1232" fmla="*/ 204349 h 981339"/>
                <a:gd name="connsiteX1-1233" fmla="*/ 196266 w 1556774"/>
                <a:gd name="connsiteY1-1234" fmla="*/ 12686 h 981339"/>
                <a:gd name="connsiteX2-1235" fmla="*/ 147370 w 1556774"/>
                <a:gd name="connsiteY2-1236" fmla="*/ 306113 h 981339"/>
                <a:gd name="connsiteX3-1237" fmla="*/ 12021 w 1556774"/>
                <a:gd name="connsiteY3-1238" fmla="*/ 518188 h 981339"/>
                <a:gd name="connsiteX4-1239" fmla="*/ 636377 w 1556774"/>
                <a:gd name="connsiteY4-1240" fmla="*/ 741181 h 981339"/>
                <a:gd name="connsiteX5-1241" fmla="*/ 705803 w 1556774"/>
                <a:gd name="connsiteY5-1242" fmla="*/ 624047 h 981339"/>
                <a:gd name="connsiteX6-1243" fmla="*/ 859369 w 1556774"/>
                <a:gd name="connsiteY6-1244" fmla="*/ 679765 h 981339"/>
                <a:gd name="connsiteX7-1245" fmla="*/ 1189170 w 1556774"/>
                <a:gd name="connsiteY7-1246" fmla="*/ 914032 h 981339"/>
                <a:gd name="connsiteX8-1247" fmla="*/ 1507637 w 1556774"/>
                <a:gd name="connsiteY8-1248" fmla="*/ 786693 h 981339"/>
                <a:gd name="connsiteX9-1249" fmla="*/ 1173267 w 1556774"/>
                <a:gd name="connsiteY9-1250" fmla="*/ 634312 h 981339"/>
                <a:gd name="connsiteX10-1251" fmla="*/ 1250585 w 1556774"/>
                <a:gd name="connsiteY10-1252" fmla="*/ 438081 h 981339"/>
                <a:gd name="connsiteX11-1253" fmla="*/ 964576 w 1556774"/>
                <a:gd name="connsiteY11-1254" fmla="*/ 344802 h 981339"/>
                <a:gd name="connsiteX12-1255" fmla="*/ 909391 w 1556774"/>
                <a:gd name="connsiteY12-1256" fmla="*/ 450008 h 981339"/>
                <a:gd name="connsiteX13-1257" fmla="*/ 766089 w 1556774"/>
                <a:gd name="connsiteY13-1258" fmla="*/ 388593 h 981339"/>
                <a:gd name="connsiteX14-1259" fmla="*/ 800209 w 1556774"/>
                <a:gd name="connsiteY14-1260" fmla="*/ 204349 h 981339"/>
                <a:gd name="connsiteX0-1261" fmla="*/ 800209 w 1527868"/>
                <a:gd name="connsiteY0-1262" fmla="*/ 204349 h 975126"/>
                <a:gd name="connsiteX1-1263" fmla="*/ 196266 w 1527868"/>
                <a:gd name="connsiteY1-1264" fmla="*/ 12686 h 975126"/>
                <a:gd name="connsiteX2-1265" fmla="*/ 147370 w 1527868"/>
                <a:gd name="connsiteY2-1266" fmla="*/ 306113 h 975126"/>
                <a:gd name="connsiteX3-1267" fmla="*/ 12021 w 1527868"/>
                <a:gd name="connsiteY3-1268" fmla="*/ 518188 h 975126"/>
                <a:gd name="connsiteX4-1269" fmla="*/ 636377 w 1527868"/>
                <a:gd name="connsiteY4-1270" fmla="*/ 741181 h 975126"/>
                <a:gd name="connsiteX5-1271" fmla="*/ 705803 w 1527868"/>
                <a:gd name="connsiteY5-1272" fmla="*/ 624047 h 975126"/>
                <a:gd name="connsiteX6-1273" fmla="*/ 859369 w 1527868"/>
                <a:gd name="connsiteY6-1274" fmla="*/ 679765 h 975126"/>
                <a:gd name="connsiteX7-1275" fmla="*/ 1189170 w 1527868"/>
                <a:gd name="connsiteY7-1276" fmla="*/ 914032 h 975126"/>
                <a:gd name="connsiteX8-1277" fmla="*/ 1467881 w 1527868"/>
                <a:gd name="connsiteY8-1278" fmla="*/ 742961 h 975126"/>
                <a:gd name="connsiteX9-1279" fmla="*/ 1173267 w 1527868"/>
                <a:gd name="connsiteY9-1280" fmla="*/ 634312 h 975126"/>
                <a:gd name="connsiteX10-1281" fmla="*/ 1250585 w 1527868"/>
                <a:gd name="connsiteY10-1282" fmla="*/ 438081 h 975126"/>
                <a:gd name="connsiteX11-1283" fmla="*/ 964576 w 1527868"/>
                <a:gd name="connsiteY11-1284" fmla="*/ 344802 h 975126"/>
                <a:gd name="connsiteX12-1285" fmla="*/ 909391 w 1527868"/>
                <a:gd name="connsiteY12-1286" fmla="*/ 450008 h 975126"/>
                <a:gd name="connsiteX13-1287" fmla="*/ 766089 w 1527868"/>
                <a:gd name="connsiteY13-1288" fmla="*/ 388593 h 975126"/>
                <a:gd name="connsiteX14-1289" fmla="*/ 800209 w 1527868"/>
                <a:gd name="connsiteY14-1290" fmla="*/ 204349 h 975126"/>
                <a:gd name="connsiteX0-1291" fmla="*/ 800209 w 1527868"/>
                <a:gd name="connsiteY0-1292" fmla="*/ 204349 h 975126"/>
                <a:gd name="connsiteX1-1293" fmla="*/ 196266 w 1527868"/>
                <a:gd name="connsiteY1-1294" fmla="*/ 12686 h 975126"/>
                <a:gd name="connsiteX2-1295" fmla="*/ 147370 w 1527868"/>
                <a:gd name="connsiteY2-1296" fmla="*/ 306113 h 975126"/>
                <a:gd name="connsiteX3-1297" fmla="*/ 12021 w 1527868"/>
                <a:gd name="connsiteY3-1298" fmla="*/ 518188 h 975126"/>
                <a:gd name="connsiteX4-1299" fmla="*/ 636377 w 1527868"/>
                <a:gd name="connsiteY4-1300" fmla="*/ 741181 h 975126"/>
                <a:gd name="connsiteX5-1301" fmla="*/ 705803 w 1527868"/>
                <a:gd name="connsiteY5-1302" fmla="*/ 624047 h 975126"/>
                <a:gd name="connsiteX6-1303" fmla="*/ 859369 w 1527868"/>
                <a:gd name="connsiteY6-1304" fmla="*/ 679765 h 975126"/>
                <a:gd name="connsiteX7-1305" fmla="*/ 1189170 w 1527868"/>
                <a:gd name="connsiteY7-1306" fmla="*/ 914032 h 975126"/>
                <a:gd name="connsiteX8-1307" fmla="*/ 1467881 w 1527868"/>
                <a:gd name="connsiteY8-1308" fmla="*/ 742961 h 975126"/>
                <a:gd name="connsiteX9-1309" fmla="*/ 1173267 w 1527868"/>
                <a:gd name="connsiteY9-1310" fmla="*/ 634312 h 975126"/>
                <a:gd name="connsiteX10-1311" fmla="*/ 1250585 w 1527868"/>
                <a:gd name="connsiteY10-1312" fmla="*/ 438081 h 975126"/>
                <a:gd name="connsiteX11-1313" fmla="*/ 964576 w 1527868"/>
                <a:gd name="connsiteY11-1314" fmla="*/ 344802 h 975126"/>
                <a:gd name="connsiteX12-1315" fmla="*/ 909391 w 1527868"/>
                <a:gd name="connsiteY12-1316" fmla="*/ 450008 h 975126"/>
                <a:gd name="connsiteX13-1317" fmla="*/ 766089 w 1527868"/>
                <a:gd name="connsiteY13-1318" fmla="*/ 388593 h 975126"/>
                <a:gd name="connsiteX14-1319" fmla="*/ 800209 w 1527868"/>
                <a:gd name="connsiteY14-1320" fmla="*/ 204349 h 975126"/>
                <a:gd name="connsiteX0-1321" fmla="*/ 800209 w 1499884"/>
                <a:gd name="connsiteY0-1322" fmla="*/ 204349 h 986483"/>
                <a:gd name="connsiteX1-1323" fmla="*/ 196266 w 1499884"/>
                <a:gd name="connsiteY1-1324" fmla="*/ 12686 h 986483"/>
                <a:gd name="connsiteX2-1325" fmla="*/ 147370 w 1499884"/>
                <a:gd name="connsiteY2-1326" fmla="*/ 306113 h 986483"/>
                <a:gd name="connsiteX3-1327" fmla="*/ 12021 w 1499884"/>
                <a:gd name="connsiteY3-1328" fmla="*/ 518188 h 986483"/>
                <a:gd name="connsiteX4-1329" fmla="*/ 636377 w 1499884"/>
                <a:gd name="connsiteY4-1330" fmla="*/ 741181 h 986483"/>
                <a:gd name="connsiteX5-1331" fmla="*/ 705803 w 1499884"/>
                <a:gd name="connsiteY5-1332" fmla="*/ 624047 h 986483"/>
                <a:gd name="connsiteX6-1333" fmla="*/ 859369 w 1499884"/>
                <a:gd name="connsiteY6-1334" fmla="*/ 679765 h 986483"/>
                <a:gd name="connsiteX7-1335" fmla="*/ 1189170 w 1499884"/>
                <a:gd name="connsiteY7-1336" fmla="*/ 914032 h 986483"/>
                <a:gd name="connsiteX8-1337" fmla="*/ 1467881 w 1499884"/>
                <a:gd name="connsiteY8-1338" fmla="*/ 742961 h 986483"/>
                <a:gd name="connsiteX9-1339" fmla="*/ 1173267 w 1499884"/>
                <a:gd name="connsiteY9-1340" fmla="*/ 634312 h 986483"/>
                <a:gd name="connsiteX10-1341" fmla="*/ 1250585 w 1499884"/>
                <a:gd name="connsiteY10-1342" fmla="*/ 438081 h 986483"/>
                <a:gd name="connsiteX11-1343" fmla="*/ 964576 w 1499884"/>
                <a:gd name="connsiteY11-1344" fmla="*/ 344802 h 986483"/>
                <a:gd name="connsiteX12-1345" fmla="*/ 909391 w 1499884"/>
                <a:gd name="connsiteY12-1346" fmla="*/ 450008 h 986483"/>
                <a:gd name="connsiteX13-1347" fmla="*/ 766089 w 1499884"/>
                <a:gd name="connsiteY13-1348" fmla="*/ 388593 h 986483"/>
                <a:gd name="connsiteX14-1349" fmla="*/ 800209 w 1499884"/>
                <a:gd name="connsiteY14-1350" fmla="*/ 204349 h 986483"/>
                <a:gd name="connsiteX0-1351" fmla="*/ 800209 w 1505435"/>
                <a:gd name="connsiteY0-1352" fmla="*/ 204349 h 1015754"/>
                <a:gd name="connsiteX1-1353" fmla="*/ 196266 w 1505435"/>
                <a:gd name="connsiteY1-1354" fmla="*/ 12686 h 1015754"/>
                <a:gd name="connsiteX2-1355" fmla="*/ 147370 w 1505435"/>
                <a:gd name="connsiteY2-1356" fmla="*/ 306113 h 1015754"/>
                <a:gd name="connsiteX3-1357" fmla="*/ 12021 w 1505435"/>
                <a:gd name="connsiteY3-1358" fmla="*/ 518188 h 1015754"/>
                <a:gd name="connsiteX4-1359" fmla="*/ 636377 w 1505435"/>
                <a:gd name="connsiteY4-1360" fmla="*/ 741181 h 1015754"/>
                <a:gd name="connsiteX5-1361" fmla="*/ 705803 w 1505435"/>
                <a:gd name="connsiteY5-1362" fmla="*/ 624047 h 1015754"/>
                <a:gd name="connsiteX6-1363" fmla="*/ 859369 w 1505435"/>
                <a:gd name="connsiteY6-1364" fmla="*/ 679765 h 1015754"/>
                <a:gd name="connsiteX7-1365" fmla="*/ 1189170 w 1505435"/>
                <a:gd name="connsiteY7-1366" fmla="*/ 914032 h 1015754"/>
                <a:gd name="connsiteX8-1367" fmla="*/ 1467881 w 1505435"/>
                <a:gd name="connsiteY8-1368" fmla="*/ 742961 h 1015754"/>
                <a:gd name="connsiteX9-1369" fmla="*/ 1173267 w 1505435"/>
                <a:gd name="connsiteY9-1370" fmla="*/ 634312 h 1015754"/>
                <a:gd name="connsiteX10-1371" fmla="*/ 1250585 w 1505435"/>
                <a:gd name="connsiteY10-1372" fmla="*/ 438081 h 1015754"/>
                <a:gd name="connsiteX11-1373" fmla="*/ 964576 w 1505435"/>
                <a:gd name="connsiteY11-1374" fmla="*/ 344802 h 1015754"/>
                <a:gd name="connsiteX12-1375" fmla="*/ 909391 w 1505435"/>
                <a:gd name="connsiteY12-1376" fmla="*/ 450008 h 1015754"/>
                <a:gd name="connsiteX13-1377" fmla="*/ 766089 w 1505435"/>
                <a:gd name="connsiteY13-1378" fmla="*/ 388593 h 1015754"/>
                <a:gd name="connsiteX14-1379" fmla="*/ 800209 w 1505435"/>
                <a:gd name="connsiteY14-1380" fmla="*/ 204349 h 101575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Lst>
              <a:rect l="l" t="t" r="r" b="b"/>
              <a:pathLst>
                <a:path w="1505435" h="1015754">
                  <a:moveTo>
                    <a:pt x="800209" y="204349"/>
                  </a:moveTo>
                  <a:cubicBezTo>
                    <a:pt x="598895" y="140461"/>
                    <a:pt x="302164" y="-50647"/>
                    <a:pt x="196266" y="12686"/>
                  </a:cubicBezTo>
                  <a:cubicBezTo>
                    <a:pt x="103106" y="72064"/>
                    <a:pt x="168969" y="214930"/>
                    <a:pt x="147370" y="306113"/>
                  </a:cubicBezTo>
                  <a:cubicBezTo>
                    <a:pt x="102254" y="376805"/>
                    <a:pt x="-42253" y="455447"/>
                    <a:pt x="12021" y="518188"/>
                  </a:cubicBezTo>
                  <a:cubicBezTo>
                    <a:pt x="164480" y="669383"/>
                    <a:pt x="559454" y="713233"/>
                    <a:pt x="636377" y="741181"/>
                  </a:cubicBezTo>
                  <a:cubicBezTo>
                    <a:pt x="696624" y="733941"/>
                    <a:pt x="677361" y="671042"/>
                    <a:pt x="705803" y="624047"/>
                  </a:cubicBezTo>
                  <a:lnTo>
                    <a:pt x="859369" y="679765"/>
                  </a:lnTo>
                  <a:cubicBezTo>
                    <a:pt x="850034" y="889051"/>
                    <a:pt x="1063333" y="847870"/>
                    <a:pt x="1189170" y="914032"/>
                  </a:cubicBezTo>
                  <a:cubicBezTo>
                    <a:pt x="1618678" y="1176386"/>
                    <a:pt x="1495571" y="862271"/>
                    <a:pt x="1467881" y="742961"/>
                  </a:cubicBezTo>
                  <a:cubicBezTo>
                    <a:pt x="1356424" y="685542"/>
                    <a:pt x="1304603" y="671853"/>
                    <a:pt x="1173267" y="634312"/>
                  </a:cubicBezTo>
                  <a:cubicBezTo>
                    <a:pt x="1199040" y="568902"/>
                    <a:pt x="1292398" y="479637"/>
                    <a:pt x="1250585" y="438081"/>
                  </a:cubicBezTo>
                  <a:cubicBezTo>
                    <a:pt x="1165850" y="405662"/>
                    <a:pt x="1045335" y="381196"/>
                    <a:pt x="964576" y="344802"/>
                  </a:cubicBezTo>
                  <a:cubicBezTo>
                    <a:pt x="930279" y="379871"/>
                    <a:pt x="927786" y="414939"/>
                    <a:pt x="909391" y="450008"/>
                  </a:cubicBezTo>
                  <a:lnTo>
                    <a:pt x="766089" y="388593"/>
                  </a:lnTo>
                  <a:lnTo>
                    <a:pt x="800209" y="20434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68" name="Freeform 106"/>
            <p:cNvSpPr/>
            <p:nvPr/>
          </p:nvSpPr>
          <p:spPr>
            <a:xfrm rot="19632933">
              <a:off x="2257651" y="4182238"/>
              <a:ext cx="1505435" cy="1015754"/>
            </a:xfrm>
            <a:custGeom>
              <a:avLst/>
              <a:gdLst>
                <a:gd name="connsiteX0" fmla="*/ 812042 w 1535373"/>
                <a:gd name="connsiteY0" fmla="*/ 211541 h 921224"/>
                <a:gd name="connsiteX1" fmla="*/ 184245 w 1535373"/>
                <a:gd name="connsiteY1" fmla="*/ 0 h 921224"/>
                <a:gd name="connsiteX2" fmla="*/ 143301 w 1535373"/>
                <a:gd name="connsiteY2" fmla="*/ 293427 h 921224"/>
                <a:gd name="connsiteX3" fmla="*/ 0 w 1535373"/>
                <a:gd name="connsiteY3" fmla="*/ 477672 h 921224"/>
                <a:gd name="connsiteX4" fmla="*/ 600501 w 1535373"/>
                <a:gd name="connsiteY4" fmla="*/ 764275 h 921224"/>
                <a:gd name="connsiteX5" fmla="*/ 709684 w 1535373"/>
                <a:gd name="connsiteY5" fmla="*/ 655093 h 921224"/>
                <a:gd name="connsiteX6" fmla="*/ 887104 w 1535373"/>
                <a:gd name="connsiteY6" fmla="*/ 702860 h 921224"/>
                <a:gd name="connsiteX7" fmla="*/ 1201003 w 1535373"/>
                <a:gd name="connsiteY7" fmla="*/ 921224 h 921224"/>
                <a:gd name="connsiteX8" fmla="*/ 1535373 w 1535373"/>
                <a:gd name="connsiteY8" fmla="*/ 825690 h 921224"/>
                <a:gd name="connsiteX9" fmla="*/ 1201003 w 1535373"/>
                <a:gd name="connsiteY9" fmla="*/ 689212 h 921224"/>
                <a:gd name="connsiteX10" fmla="*/ 1262418 w 1535373"/>
                <a:gd name="connsiteY10" fmla="*/ 457200 h 921224"/>
                <a:gd name="connsiteX11" fmla="*/ 996287 w 1535373"/>
                <a:gd name="connsiteY11" fmla="*/ 348018 h 921224"/>
                <a:gd name="connsiteX12" fmla="*/ 921224 w 1535373"/>
                <a:gd name="connsiteY12" fmla="*/ 457200 h 921224"/>
                <a:gd name="connsiteX13" fmla="*/ 777922 w 1535373"/>
                <a:gd name="connsiteY13" fmla="*/ 395785 h 921224"/>
                <a:gd name="connsiteX14" fmla="*/ 812042 w 1535373"/>
                <a:gd name="connsiteY14" fmla="*/ 211541 h 921224"/>
                <a:gd name="connsiteX0-1" fmla="*/ 812042 w 1535373"/>
                <a:gd name="connsiteY0-2" fmla="*/ 191663 h 901346"/>
                <a:gd name="connsiteX1-3" fmla="*/ 208099 w 1535373"/>
                <a:gd name="connsiteY1-4" fmla="*/ 0 h 901346"/>
                <a:gd name="connsiteX2-5" fmla="*/ 143301 w 1535373"/>
                <a:gd name="connsiteY2-6" fmla="*/ 273549 h 901346"/>
                <a:gd name="connsiteX3-7" fmla="*/ 0 w 1535373"/>
                <a:gd name="connsiteY3-8" fmla="*/ 457794 h 901346"/>
                <a:gd name="connsiteX4-9" fmla="*/ 600501 w 1535373"/>
                <a:gd name="connsiteY4-10" fmla="*/ 744397 h 901346"/>
                <a:gd name="connsiteX5-11" fmla="*/ 709684 w 1535373"/>
                <a:gd name="connsiteY5-12" fmla="*/ 635215 h 901346"/>
                <a:gd name="connsiteX6-13" fmla="*/ 887104 w 1535373"/>
                <a:gd name="connsiteY6-14" fmla="*/ 682982 h 901346"/>
                <a:gd name="connsiteX7-15" fmla="*/ 1201003 w 1535373"/>
                <a:gd name="connsiteY7-16" fmla="*/ 901346 h 901346"/>
                <a:gd name="connsiteX8-17" fmla="*/ 1535373 w 1535373"/>
                <a:gd name="connsiteY8-18" fmla="*/ 805812 h 901346"/>
                <a:gd name="connsiteX9-19" fmla="*/ 1201003 w 1535373"/>
                <a:gd name="connsiteY9-20" fmla="*/ 669334 h 901346"/>
                <a:gd name="connsiteX10-21" fmla="*/ 1262418 w 1535373"/>
                <a:gd name="connsiteY10-22" fmla="*/ 437322 h 901346"/>
                <a:gd name="connsiteX11-23" fmla="*/ 996287 w 1535373"/>
                <a:gd name="connsiteY11-24" fmla="*/ 328140 h 901346"/>
                <a:gd name="connsiteX12-25" fmla="*/ 921224 w 1535373"/>
                <a:gd name="connsiteY12-26" fmla="*/ 437322 h 901346"/>
                <a:gd name="connsiteX13-27" fmla="*/ 777922 w 1535373"/>
                <a:gd name="connsiteY13-28" fmla="*/ 375907 h 901346"/>
                <a:gd name="connsiteX14-29" fmla="*/ 812042 w 1535373"/>
                <a:gd name="connsiteY14-30" fmla="*/ 191663 h 901346"/>
                <a:gd name="connsiteX0-31" fmla="*/ 812042 w 1535373"/>
                <a:gd name="connsiteY0-32" fmla="*/ 204349 h 914032"/>
                <a:gd name="connsiteX1-33" fmla="*/ 208099 w 1535373"/>
                <a:gd name="connsiteY1-34" fmla="*/ 12686 h 914032"/>
                <a:gd name="connsiteX2-35" fmla="*/ 143301 w 1535373"/>
                <a:gd name="connsiteY2-36" fmla="*/ 286235 h 914032"/>
                <a:gd name="connsiteX3-37" fmla="*/ 0 w 1535373"/>
                <a:gd name="connsiteY3-38" fmla="*/ 470480 h 914032"/>
                <a:gd name="connsiteX4-39" fmla="*/ 600501 w 1535373"/>
                <a:gd name="connsiteY4-40" fmla="*/ 757083 h 914032"/>
                <a:gd name="connsiteX5-41" fmla="*/ 709684 w 1535373"/>
                <a:gd name="connsiteY5-42" fmla="*/ 647901 h 914032"/>
                <a:gd name="connsiteX6-43" fmla="*/ 887104 w 1535373"/>
                <a:gd name="connsiteY6-44" fmla="*/ 695668 h 914032"/>
                <a:gd name="connsiteX7-45" fmla="*/ 1201003 w 1535373"/>
                <a:gd name="connsiteY7-46" fmla="*/ 914032 h 914032"/>
                <a:gd name="connsiteX8-47" fmla="*/ 1535373 w 1535373"/>
                <a:gd name="connsiteY8-48" fmla="*/ 818498 h 914032"/>
                <a:gd name="connsiteX9-49" fmla="*/ 1201003 w 1535373"/>
                <a:gd name="connsiteY9-50" fmla="*/ 682020 h 914032"/>
                <a:gd name="connsiteX10-51" fmla="*/ 1262418 w 1535373"/>
                <a:gd name="connsiteY10-52" fmla="*/ 450008 h 914032"/>
                <a:gd name="connsiteX11-53" fmla="*/ 996287 w 1535373"/>
                <a:gd name="connsiteY11-54" fmla="*/ 340826 h 914032"/>
                <a:gd name="connsiteX12-55" fmla="*/ 921224 w 1535373"/>
                <a:gd name="connsiteY12-56" fmla="*/ 450008 h 914032"/>
                <a:gd name="connsiteX13-57" fmla="*/ 777922 w 1535373"/>
                <a:gd name="connsiteY13-58" fmla="*/ 388593 h 914032"/>
                <a:gd name="connsiteX14-59" fmla="*/ 812042 w 1535373"/>
                <a:gd name="connsiteY14-60" fmla="*/ 204349 h 914032"/>
                <a:gd name="connsiteX0-61" fmla="*/ 812042 w 1535373"/>
                <a:gd name="connsiteY0-62" fmla="*/ 204349 h 914032"/>
                <a:gd name="connsiteX1-63" fmla="*/ 208099 w 1535373"/>
                <a:gd name="connsiteY1-64" fmla="*/ 12686 h 914032"/>
                <a:gd name="connsiteX2-65" fmla="*/ 143301 w 1535373"/>
                <a:gd name="connsiteY2-66" fmla="*/ 286235 h 914032"/>
                <a:gd name="connsiteX3-67" fmla="*/ 0 w 1535373"/>
                <a:gd name="connsiteY3-68" fmla="*/ 470480 h 914032"/>
                <a:gd name="connsiteX4-69" fmla="*/ 600501 w 1535373"/>
                <a:gd name="connsiteY4-70" fmla="*/ 757083 h 914032"/>
                <a:gd name="connsiteX5-71" fmla="*/ 709684 w 1535373"/>
                <a:gd name="connsiteY5-72" fmla="*/ 647901 h 914032"/>
                <a:gd name="connsiteX6-73" fmla="*/ 887104 w 1535373"/>
                <a:gd name="connsiteY6-74" fmla="*/ 695668 h 914032"/>
                <a:gd name="connsiteX7-75" fmla="*/ 1201003 w 1535373"/>
                <a:gd name="connsiteY7-76" fmla="*/ 914032 h 914032"/>
                <a:gd name="connsiteX8-77" fmla="*/ 1535373 w 1535373"/>
                <a:gd name="connsiteY8-78" fmla="*/ 818498 h 914032"/>
                <a:gd name="connsiteX9-79" fmla="*/ 1201003 w 1535373"/>
                <a:gd name="connsiteY9-80" fmla="*/ 682020 h 914032"/>
                <a:gd name="connsiteX10-81" fmla="*/ 1262418 w 1535373"/>
                <a:gd name="connsiteY10-82" fmla="*/ 450008 h 914032"/>
                <a:gd name="connsiteX11-83" fmla="*/ 996287 w 1535373"/>
                <a:gd name="connsiteY11-84" fmla="*/ 340826 h 914032"/>
                <a:gd name="connsiteX12-85" fmla="*/ 921224 w 1535373"/>
                <a:gd name="connsiteY12-86" fmla="*/ 450008 h 914032"/>
                <a:gd name="connsiteX13-87" fmla="*/ 777922 w 1535373"/>
                <a:gd name="connsiteY13-88" fmla="*/ 388593 h 914032"/>
                <a:gd name="connsiteX14-89" fmla="*/ 812042 w 1535373"/>
                <a:gd name="connsiteY14-90" fmla="*/ 204349 h 914032"/>
                <a:gd name="connsiteX0-91" fmla="*/ 812042 w 1535373"/>
                <a:gd name="connsiteY0-92" fmla="*/ 204349 h 914032"/>
                <a:gd name="connsiteX1-93" fmla="*/ 208099 w 1535373"/>
                <a:gd name="connsiteY1-94" fmla="*/ 12686 h 914032"/>
                <a:gd name="connsiteX2-95" fmla="*/ 159203 w 1535373"/>
                <a:gd name="connsiteY2-96" fmla="*/ 306113 h 914032"/>
                <a:gd name="connsiteX3-97" fmla="*/ 0 w 1535373"/>
                <a:gd name="connsiteY3-98" fmla="*/ 470480 h 914032"/>
                <a:gd name="connsiteX4-99" fmla="*/ 600501 w 1535373"/>
                <a:gd name="connsiteY4-100" fmla="*/ 757083 h 914032"/>
                <a:gd name="connsiteX5-101" fmla="*/ 709684 w 1535373"/>
                <a:gd name="connsiteY5-102" fmla="*/ 647901 h 914032"/>
                <a:gd name="connsiteX6-103" fmla="*/ 887104 w 1535373"/>
                <a:gd name="connsiteY6-104" fmla="*/ 695668 h 914032"/>
                <a:gd name="connsiteX7-105" fmla="*/ 1201003 w 1535373"/>
                <a:gd name="connsiteY7-106" fmla="*/ 914032 h 914032"/>
                <a:gd name="connsiteX8-107" fmla="*/ 1535373 w 1535373"/>
                <a:gd name="connsiteY8-108" fmla="*/ 818498 h 914032"/>
                <a:gd name="connsiteX9-109" fmla="*/ 1201003 w 1535373"/>
                <a:gd name="connsiteY9-110" fmla="*/ 682020 h 914032"/>
                <a:gd name="connsiteX10-111" fmla="*/ 1262418 w 1535373"/>
                <a:gd name="connsiteY10-112" fmla="*/ 450008 h 914032"/>
                <a:gd name="connsiteX11-113" fmla="*/ 996287 w 1535373"/>
                <a:gd name="connsiteY11-114" fmla="*/ 340826 h 914032"/>
                <a:gd name="connsiteX12-115" fmla="*/ 921224 w 1535373"/>
                <a:gd name="connsiteY12-116" fmla="*/ 450008 h 914032"/>
                <a:gd name="connsiteX13-117" fmla="*/ 777922 w 1535373"/>
                <a:gd name="connsiteY13-118" fmla="*/ 388593 h 914032"/>
                <a:gd name="connsiteX14-119" fmla="*/ 812042 w 1535373"/>
                <a:gd name="connsiteY14-120" fmla="*/ 204349 h 914032"/>
                <a:gd name="connsiteX0-121" fmla="*/ 788188 w 1511519"/>
                <a:gd name="connsiteY0-122" fmla="*/ 204349 h 914032"/>
                <a:gd name="connsiteX1-123" fmla="*/ 184245 w 1511519"/>
                <a:gd name="connsiteY1-124" fmla="*/ 12686 h 914032"/>
                <a:gd name="connsiteX2-125" fmla="*/ 135349 w 1511519"/>
                <a:gd name="connsiteY2-126" fmla="*/ 306113 h 914032"/>
                <a:gd name="connsiteX3-127" fmla="*/ 0 w 1511519"/>
                <a:gd name="connsiteY3-128" fmla="*/ 518188 h 914032"/>
                <a:gd name="connsiteX4-129" fmla="*/ 576647 w 1511519"/>
                <a:gd name="connsiteY4-130" fmla="*/ 757083 h 914032"/>
                <a:gd name="connsiteX5-131" fmla="*/ 685830 w 1511519"/>
                <a:gd name="connsiteY5-132" fmla="*/ 647901 h 914032"/>
                <a:gd name="connsiteX6-133" fmla="*/ 863250 w 1511519"/>
                <a:gd name="connsiteY6-134" fmla="*/ 695668 h 914032"/>
                <a:gd name="connsiteX7-135" fmla="*/ 1177149 w 1511519"/>
                <a:gd name="connsiteY7-136" fmla="*/ 914032 h 914032"/>
                <a:gd name="connsiteX8-137" fmla="*/ 1511519 w 1511519"/>
                <a:gd name="connsiteY8-138" fmla="*/ 818498 h 914032"/>
                <a:gd name="connsiteX9-139" fmla="*/ 1177149 w 1511519"/>
                <a:gd name="connsiteY9-140" fmla="*/ 682020 h 914032"/>
                <a:gd name="connsiteX10-141" fmla="*/ 1238564 w 1511519"/>
                <a:gd name="connsiteY10-142" fmla="*/ 450008 h 914032"/>
                <a:gd name="connsiteX11-143" fmla="*/ 972433 w 1511519"/>
                <a:gd name="connsiteY11-144" fmla="*/ 340826 h 914032"/>
                <a:gd name="connsiteX12-145" fmla="*/ 897370 w 1511519"/>
                <a:gd name="connsiteY12-146" fmla="*/ 450008 h 914032"/>
                <a:gd name="connsiteX13-147" fmla="*/ 754068 w 1511519"/>
                <a:gd name="connsiteY13-148" fmla="*/ 388593 h 914032"/>
                <a:gd name="connsiteX14-149" fmla="*/ 788188 w 1511519"/>
                <a:gd name="connsiteY14-150" fmla="*/ 204349 h 914032"/>
                <a:gd name="connsiteX0-151" fmla="*/ 802902 w 1526233"/>
                <a:gd name="connsiteY0-152" fmla="*/ 204349 h 914032"/>
                <a:gd name="connsiteX1-153" fmla="*/ 198959 w 1526233"/>
                <a:gd name="connsiteY1-154" fmla="*/ 12686 h 914032"/>
                <a:gd name="connsiteX2-155" fmla="*/ 150063 w 1526233"/>
                <a:gd name="connsiteY2-156" fmla="*/ 306113 h 914032"/>
                <a:gd name="connsiteX3-157" fmla="*/ 14714 w 1526233"/>
                <a:gd name="connsiteY3-158" fmla="*/ 518188 h 914032"/>
                <a:gd name="connsiteX4-159" fmla="*/ 591361 w 1526233"/>
                <a:gd name="connsiteY4-160" fmla="*/ 757083 h 914032"/>
                <a:gd name="connsiteX5-161" fmla="*/ 700544 w 1526233"/>
                <a:gd name="connsiteY5-162" fmla="*/ 647901 h 914032"/>
                <a:gd name="connsiteX6-163" fmla="*/ 877964 w 1526233"/>
                <a:gd name="connsiteY6-164" fmla="*/ 695668 h 914032"/>
                <a:gd name="connsiteX7-165" fmla="*/ 1191863 w 1526233"/>
                <a:gd name="connsiteY7-166" fmla="*/ 914032 h 914032"/>
                <a:gd name="connsiteX8-167" fmla="*/ 1526233 w 1526233"/>
                <a:gd name="connsiteY8-168" fmla="*/ 818498 h 914032"/>
                <a:gd name="connsiteX9-169" fmla="*/ 1191863 w 1526233"/>
                <a:gd name="connsiteY9-170" fmla="*/ 682020 h 914032"/>
                <a:gd name="connsiteX10-171" fmla="*/ 1253278 w 1526233"/>
                <a:gd name="connsiteY10-172" fmla="*/ 450008 h 914032"/>
                <a:gd name="connsiteX11-173" fmla="*/ 987147 w 1526233"/>
                <a:gd name="connsiteY11-174" fmla="*/ 340826 h 914032"/>
                <a:gd name="connsiteX12-175" fmla="*/ 912084 w 1526233"/>
                <a:gd name="connsiteY12-176" fmla="*/ 450008 h 914032"/>
                <a:gd name="connsiteX13-177" fmla="*/ 768782 w 1526233"/>
                <a:gd name="connsiteY13-178" fmla="*/ 388593 h 914032"/>
                <a:gd name="connsiteX14-179" fmla="*/ 802902 w 1526233"/>
                <a:gd name="connsiteY14-180" fmla="*/ 204349 h 914032"/>
                <a:gd name="connsiteX0-181" fmla="*/ 802902 w 1526233"/>
                <a:gd name="connsiteY0-182" fmla="*/ 204349 h 914032"/>
                <a:gd name="connsiteX1-183" fmla="*/ 198959 w 1526233"/>
                <a:gd name="connsiteY1-184" fmla="*/ 12686 h 914032"/>
                <a:gd name="connsiteX2-185" fmla="*/ 150063 w 1526233"/>
                <a:gd name="connsiteY2-186" fmla="*/ 306113 h 914032"/>
                <a:gd name="connsiteX3-187" fmla="*/ 14714 w 1526233"/>
                <a:gd name="connsiteY3-188" fmla="*/ 518188 h 914032"/>
                <a:gd name="connsiteX4-189" fmla="*/ 591361 w 1526233"/>
                <a:gd name="connsiteY4-190" fmla="*/ 757083 h 914032"/>
                <a:gd name="connsiteX5-191" fmla="*/ 700544 w 1526233"/>
                <a:gd name="connsiteY5-192" fmla="*/ 647901 h 914032"/>
                <a:gd name="connsiteX6-193" fmla="*/ 877964 w 1526233"/>
                <a:gd name="connsiteY6-194" fmla="*/ 695668 h 914032"/>
                <a:gd name="connsiteX7-195" fmla="*/ 1191863 w 1526233"/>
                <a:gd name="connsiteY7-196" fmla="*/ 914032 h 914032"/>
                <a:gd name="connsiteX8-197" fmla="*/ 1526233 w 1526233"/>
                <a:gd name="connsiteY8-198" fmla="*/ 818498 h 914032"/>
                <a:gd name="connsiteX9-199" fmla="*/ 1191863 w 1526233"/>
                <a:gd name="connsiteY9-200" fmla="*/ 682020 h 914032"/>
                <a:gd name="connsiteX10-201" fmla="*/ 1253278 w 1526233"/>
                <a:gd name="connsiteY10-202" fmla="*/ 450008 h 914032"/>
                <a:gd name="connsiteX11-203" fmla="*/ 987147 w 1526233"/>
                <a:gd name="connsiteY11-204" fmla="*/ 340826 h 914032"/>
                <a:gd name="connsiteX12-205" fmla="*/ 912084 w 1526233"/>
                <a:gd name="connsiteY12-206" fmla="*/ 450008 h 914032"/>
                <a:gd name="connsiteX13-207" fmla="*/ 768782 w 1526233"/>
                <a:gd name="connsiteY13-208" fmla="*/ 388593 h 914032"/>
                <a:gd name="connsiteX14-209" fmla="*/ 802902 w 1526233"/>
                <a:gd name="connsiteY14-210" fmla="*/ 204349 h 914032"/>
                <a:gd name="connsiteX0-211" fmla="*/ 800209 w 1523540"/>
                <a:gd name="connsiteY0-212" fmla="*/ 204349 h 914032"/>
                <a:gd name="connsiteX1-213" fmla="*/ 196266 w 1523540"/>
                <a:gd name="connsiteY1-214" fmla="*/ 12686 h 914032"/>
                <a:gd name="connsiteX2-215" fmla="*/ 147370 w 1523540"/>
                <a:gd name="connsiteY2-216" fmla="*/ 306113 h 914032"/>
                <a:gd name="connsiteX3-217" fmla="*/ 12021 w 1523540"/>
                <a:gd name="connsiteY3-218" fmla="*/ 518188 h 914032"/>
                <a:gd name="connsiteX4-219" fmla="*/ 588668 w 1523540"/>
                <a:gd name="connsiteY4-220" fmla="*/ 757083 h 914032"/>
                <a:gd name="connsiteX5-221" fmla="*/ 697851 w 1523540"/>
                <a:gd name="connsiteY5-222" fmla="*/ 647901 h 914032"/>
                <a:gd name="connsiteX6-223" fmla="*/ 875271 w 1523540"/>
                <a:gd name="connsiteY6-224" fmla="*/ 695668 h 914032"/>
                <a:gd name="connsiteX7-225" fmla="*/ 1189170 w 1523540"/>
                <a:gd name="connsiteY7-226" fmla="*/ 914032 h 914032"/>
                <a:gd name="connsiteX8-227" fmla="*/ 1523540 w 1523540"/>
                <a:gd name="connsiteY8-228" fmla="*/ 818498 h 914032"/>
                <a:gd name="connsiteX9-229" fmla="*/ 1189170 w 1523540"/>
                <a:gd name="connsiteY9-230" fmla="*/ 682020 h 914032"/>
                <a:gd name="connsiteX10-231" fmla="*/ 1250585 w 1523540"/>
                <a:gd name="connsiteY10-232" fmla="*/ 450008 h 914032"/>
                <a:gd name="connsiteX11-233" fmla="*/ 984454 w 1523540"/>
                <a:gd name="connsiteY11-234" fmla="*/ 340826 h 914032"/>
                <a:gd name="connsiteX12-235" fmla="*/ 909391 w 1523540"/>
                <a:gd name="connsiteY12-236" fmla="*/ 450008 h 914032"/>
                <a:gd name="connsiteX13-237" fmla="*/ 766089 w 1523540"/>
                <a:gd name="connsiteY13-238" fmla="*/ 388593 h 914032"/>
                <a:gd name="connsiteX14-239" fmla="*/ 800209 w 1523540"/>
                <a:gd name="connsiteY14-240" fmla="*/ 204349 h 914032"/>
                <a:gd name="connsiteX0-241" fmla="*/ 800209 w 1523540"/>
                <a:gd name="connsiteY0-242" fmla="*/ 204349 h 914032"/>
                <a:gd name="connsiteX1-243" fmla="*/ 196266 w 1523540"/>
                <a:gd name="connsiteY1-244" fmla="*/ 12686 h 914032"/>
                <a:gd name="connsiteX2-245" fmla="*/ 147370 w 1523540"/>
                <a:gd name="connsiteY2-246" fmla="*/ 306113 h 914032"/>
                <a:gd name="connsiteX3-247" fmla="*/ 12021 w 1523540"/>
                <a:gd name="connsiteY3-248" fmla="*/ 518188 h 914032"/>
                <a:gd name="connsiteX4-249" fmla="*/ 652279 w 1523540"/>
                <a:gd name="connsiteY4-250" fmla="*/ 757083 h 914032"/>
                <a:gd name="connsiteX5-251" fmla="*/ 697851 w 1523540"/>
                <a:gd name="connsiteY5-252" fmla="*/ 647901 h 914032"/>
                <a:gd name="connsiteX6-253" fmla="*/ 875271 w 1523540"/>
                <a:gd name="connsiteY6-254" fmla="*/ 695668 h 914032"/>
                <a:gd name="connsiteX7-255" fmla="*/ 1189170 w 1523540"/>
                <a:gd name="connsiteY7-256" fmla="*/ 914032 h 914032"/>
                <a:gd name="connsiteX8-257" fmla="*/ 1523540 w 1523540"/>
                <a:gd name="connsiteY8-258" fmla="*/ 818498 h 914032"/>
                <a:gd name="connsiteX9-259" fmla="*/ 1189170 w 1523540"/>
                <a:gd name="connsiteY9-260" fmla="*/ 682020 h 914032"/>
                <a:gd name="connsiteX10-261" fmla="*/ 1250585 w 1523540"/>
                <a:gd name="connsiteY10-262" fmla="*/ 450008 h 914032"/>
                <a:gd name="connsiteX11-263" fmla="*/ 984454 w 1523540"/>
                <a:gd name="connsiteY11-264" fmla="*/ 340826 h 914032"/>
                <a:gd name="connsiteX12-265" fmla="*/ 909391 w 1523540"/>
                <a:gd name="connsiteY12-266" fmla="*/ 450008 h 914032"/>
                <a:gd name="connsiteX13-267" fmla="*/ 766089 w 1523540"/>
                <a:gd name="connsiteY13-268" fmla="*/ 388593 h 914032"/>
                <a:gd name="connsiteX14-269" fmla="*/ 800209 w 1523540"/>
                <a:gd name="connsiteY14-270" fmla="*/ 204349 h 914032"/>
                <a:gd name="connsiteX0-271" fmla="*/ 800209 w 1523540"/>
                <a:gd name="connsiteY0-272" fmla="*/ 204349 h 914032"/>
                <a:gd name="connsiteX1-273" fmla="*/ 196266 w 1523540"/>
                <a:gd name="connsiteY1-274" fmla="*/ 12686 h 914032"/>
                <a:gd name="connsiteX2-275" fmla="*/ 147370 w 1523540"/>
                <a:gd name="connsiteY2-276" fmla="*/ 306113 h 914032"/>
                <a:gd name="connsiteX3-277" fmla="*/ 12021 w 1523540"/>
                <a:gd name="connsiteY3-278" fmla="*/ 518188 h 914032"/>
                <a:gd name="connsiteX4-279" fmla="*/ 652279 w 1523540"/>
                <a:gd name="connsiteY4-280" fmla="*/ 757083 h 914032"/>
                <a:gd name="connsiteX5-281" fmla="*/ 697851 w 1523540"/>
                <a:gd name="connsiteY5-282" fmla="*/ 647901 h 914032"/>
                <a:gd name="connsiteX6-283" fmla="*/ 875271 w 1523540"/>
                <a:gd name="connsiteY6-284" fmla="*/ 695668 h 914032"/>
                <a:gd name="connsiteX7-285" fmla="*/ 1189170 w 1523540"/>
                <a:gd name="connsiteY7-286" fmla="*/ 914032 h 914032"/>
                <a:gd name="connsiteX8-287" fmla="*/ 1523540 w 1523540"/>
                <a:gd name="connsiteY8-288" fmla="*/ 818498 h 914032"/>
                <a:gd name="connsiteX9-289" fmla="*/ 1189170 w 1523540"/>
                <a:gd name="connsiteY9-290" fmla="*/ 682020 h 914032"/>
                <a:gd name="connsiteX10-291" fmla="*/ 1250585 w 1523540"/>
                <a:gd name="connsiteY10-292" fmla="*/ 450008 h 914032"/>
                <a:gd name="connsiteX11-293" fmla="*/ 984454 w 1523540"/>
                <a:gd name="connsiteY11-294" fmla="*/ 340826 h 914032"/>
                <a:gd name="connsiteX12-295" fmla="*/ 909391 w 1523540"/>
                <a:gd name="connsiteY12-296" fmla="*/ 450008 h 914032"/>
                <a:gd name="connsiteX13-297" fmla="*/ 766089 w 1523540"/>
                <a:gd name="connsiteY13-298" fmla="*/ 388593 h 914032"/>
                <a:gd name="connsiteX14-299" fmla="*/ 800209 w 1523540"/>
                <a:gd name="connsiteY14-300" fmla="*/ 204349 h 914032"/>
                <a:gd name="connsiteX0-301" fmla="*/ 800209 w 1523540"/>
                <a:gd name="connsiteY0-302" fmla="*/ 204349 h 914032"/>
                <a:gd name="connsiteX1-303" fmla="*/ 196266 w 1523540"/>
                <a:gd name="connsiteY1-304" fmla="*/ 12686 h 914032"/>
                <a:gd name="connsiteX2-305" fmla="*/ 147370 w 1523540"/>
                <a:gd name="connsiteY2-306" fmla="*/ 306113 h 914032"/>
                <a:gd name="connsiteX3-307" fmla="*/ 12021 w 1523540"/>
                <a:gd name="connsiteY3-308" fmla="*/ 518188 h 914032"/>
                <a:gd name="connsiteX4-309" fmla="*/ 652279 w 1523540"/>
                <a:gd name="connsiteY4-310" fmla="*/ 757083 h 914032"/>
                <a:gd name="connsiteX5-311" fmla="*/ 697851 w 1523540"/>
                <a:gd name="connsiteY5-312" fmla="*/ 647901 h 914032"/>
                <a:gd name="connsiteX6-313" fmla="*/ 875271 w 1523540"/>
                <a:gd name="connsiteY6-314" fmla="*/ 695668 h 914032"/>
                <a:gd name="connsiteX7-315" fmla="*/ 1189170 w 1523540"/>
                <a:gd name="connsiteY7-316" fmla="*/ 914032 h 914032"/>
                <a:gd name="connsiteX8-317" fmla="*/ 1523540 w 1523540"/>
                <a:gd name="connsiteY8-318" fmla="*/ 818498 h 914032"/>
                <a:gd name="connsiteX9-319" fmla="*/ 1189170 w 1523540"/>
                <a:gd name="connsiteY9-320" fmla="*/ 682020 h 914032"/>
                <a:gd name="connsiteX10-321" fmla="*/ 1250585 w 1523540"/>
                <a:gd name="connsiteY10-322" fmla="*/ 450008 h 914032"/>
                <a:gd name="connsiteX11-323" fmla="*/ 984454 w 1523540"/>
                <a:gd name="connsiteY11-324" fmla="*/ 340826 h 914032"/>
                <a:gd name="connsiteX12-325" fmla="*/ 909391 w 1523540"/>
                <a:gd name="connsiteY12-326" fmla="*/ 450008 h 914032"/>
                <a:gd name="connsiteX13-327" fmla="*/ 766089 w 1523540"/>
                <a:gd name="connsiteY13-328" fmla="*/ 388593 h 914032"/>
                <a:gd name="connsiteX14-329" fmla="*/ 800209 w 1523540"/>
                <a:gd name="connsiteY14-330" fmla="*/ 204349 h 914032"/>
                <a:gd name="connsiteX0-331" fmla="*/ 800209 w 1523540"/>
                <a:gd name="connsiteY0-332" fmla="*/ 204349 h 914032"/>
                <a:gd name="connsiteX1-333" fmla="*/ 196266 w 1523540"/>
                <a:gd name="connsiteY1-334" fmla="*/ 12686 h 914032"/>
                <a:gd name="connsiteX2-335" fmla="*/ 147370 w 1523540"/>
                <a:gd name="connsiteY2-336" fmla="*/ 306113 h 914032"/>
                <a:gd name="connsiteX3-337" fmla="*/ 12021 w 1523540"/>
                <a:gd name="connsiteY3-338" fmla="*/ 518188 h 914032"/>
                <a:gd name="connsiteX4-339" fmla="*/ 636377 w 1523540"/>
                <a:gd name="connsiteY4-340" fmla="*/ 741181 h 914032"/>
                <a:gd name="connsiteX5-341" fmla="*/ 697851 w 1523540"/>
                <a:gd name="connsiteY5-342" fmla="*/ 647901 h 914032"/>
                <a:gd name="connsiteX6-343" fmla="*/ 875271 w 1523540"/>
                <a:gd name="connsiteY6-344" fmla="*/ 695668 h 914032"/>
                <a:gd name="connsiteX7-345" fmla="*/ 1189170 w 1523540"/>
                <a:gd name="connsiteY7-346" fmla="*/ 914032 h 914032"/>
                <a:gd name="connsiteX8-347" fmla="*/ 1523540 w 1523540"/>
                <a:gd name="connsiteY8-348" fmla="*/ 818498 h 914032"/>
                <a:gd name="connsiteX9-349" fmla="*/ 1189170 w 1523540"/>
                <a:gd name="connsiteY9-350" fmla="*/ 682020 h 914032"/>
                <a:gd name="connsiteX10-351" fmla="*/ 1250585 w 1523540"/>
                <a:gd name="connsiteY10-352" fmla="*/ 450008 h 914032"/>
                <a:gd name="connsiteX11-353" fmla="*/ 984454 w 1523540"/>
                <a:gd name="connsiteY11-354" fmla="*/ 340826 h 914032"/>
                <a:gd name="connsiteX12-355" fmla="*/ 909391 w 1523540"/>
                <a:gd name="connsiteY12-356" fmla="*/ 450008 h 914032"/>
                <a:gd name="connsiteX13-357" fmla="*/ 766089 w 1523540"/>
                <a:gd name="connsiteY13-358" fmla="*/ 388593 h 914032"/>
                <a:gd name="connsiteX14-359" fmla="*/ 800209 w 1523540"/>
                <a:gd name="connsiteY14-360" fmla="*/ 204349 h 914032"/>
                <a:gd name="connsiteX0-361" fmla="*/ 800209 w 1523540"/>
                <a:gd name="connsiteY0-362" fmla="*/ 204349 h 914032"/>
                <a:gd name="connsiteX1-363" fmla="*/ 196266 w 1523540"/>
                <a:gd name="connsiteY1-364" fmla="*/ 12686 h 914032"/>
                <a:gd name="connsiteX2-365" fmla="*/ 147370 w 1523540"/>
                <a:gd name="connsiteY2-366" fmla="*/ 306113 h 914032"/>
                <a:gd name="connsiteX3-367" fmla="*/ 12021 w 1523540"/>
                <a:gd name="connsiteY3-368" fmla="*/ 518188 h 914032"/>
                <a:gd name="connsiteX4-369" fmla="*/ 636377 w 1523540"/>
                <a:gd name="connsiteY4-370" fmla="*/ 741181 h 914032"/>
                <a:gd name="connsiteX5-371" fmla="*/ 697851 w 1523540"/>
                <a:gd name="connsiteY5-372" fmla="*/ 647901 h 914032"/>
                <a:gd name="connsiteX6-373" fmla="*/ 875271 w 1523540"/>
                <a:gd name="connsiteY6-374" fmla="*/ 695668 h 914032"/>
                <a:gd name="connsiteX7-375" fmla="*/ 1189170 w 1523540"/>
                <a:gd name="connsiteY7-376" fmla="*/ 914032 h 914032"/>
                <a:gd name="connsiteX8-377" fmla="*/ 1523540 w 1523540"/>
                <a:gd name="connsiteY8-378" fmla="*/ 818498 h 914032"/>
                <a:gd name="connsiteX9-379" fmla="*/ 1189170 w 1523540"/>
                <a:gd name="connsiteY9-380" fmla="*/ 682020 h 914032"/>
                <a:gd name="connsiteX10-381" fmla="*/ 1250585 w 1523540"/>
                <a:gd name="connsiteY10-382" fmla="*/ 450008 h 914032"/>
                <a:gd name="connsiteX11-383" fmla="*/ 984454 w 1523540"/>
                <a:gd name="connsiteY11-384" fmla="*/ 340826 h 914032"/>
                <a:gd name="connsiteX12-385" fmla="*/ 909391 w 1523540"/>
                <a:gd name="connsiteY12-386" fmla="*/ 450008 h 914032"/>
                <a:gd name="connsiteX13-387" fmla="*/ 766089 w 1523540"/>
                <a:gd name="connsiteY13-388" fmla="*/ 388593 h 914032"/>
                <a:gd name="connsiteX14-389" fmla="*/ 800209 w 1523540"/>
                <a:gd name="connsiteY14-390" fmla="*/ 204349 h 914032"/>
                <a:gd name="connsiteX0-391" fmla="*/ 800209 w 1523540"/>
                <a:gd name="connsiteY0-392" fmla="*/ 204349 h 914032"/>
                <a:gd name="connsiteX1-393" fmla="*/ 196266 w 1523540"/>
                <a:gd name="connsiteY1-394" fmla="*/ 12686 h 914032"/>
                <a:gd name="connsiteX2-395" fmla="*/ 147370 w 1523540"/>
                <a:gd name="connsiteY2-396" fmla="*/ 306113 h 914032"/>
                <a:gd name="connsiteX3-397" fmla="*/ 12021 w 1523540"/>
                <a:gd name="connsiteY3-398" fmla="*/ 518188 h 914032"/>
                <a:gd name="connsiteX4-399" fmla="*/ 636377 w 1523540"/>
                <a:gd name="connsiteY4-400" fmla="*/ 741181 h 914032"/>
                <a:gd name="connsiteX5-401" fmla="*/ 697851 w 1523540"/>
                <a:gd name="connsiteY5-402" fmla="*/ 647901 h 914032"/>
                <a:gd name="connsiteX6-403" fmla="*/ 875271 w 1523540"/>
                <a:gd name="connsiteY6-404" fmla="*/ 695668 h 914032"/>
                <a:gd name="connsiteX7-405" fmla="*/ 1189170 w 1523540"/>
                <a:gd name="connsiteY7-406" fmla="*/ 914032 h 914032"/>
                <a:gd name="connsiteX8-407" fmla="*/ 1523540 w 1523540"/>
                <a:gd name="connsiteY8-408" fmla="*/ 818498 h 914032"/>
                <a:gd name="connsiteX9-409" fmla="*/ 1189170 w 1523540"/>
                <a:gd name="connsiteY9-410" fmla="*/ 682020 h 914032"/>
                <a:gd name="connsiteX10-411" fmla="*/ 1250585 w 1523540"/>
                <a:gd name="connsiteY10-412" fmla="*/ 450008 h 914032"/>
                <a:gd name="connsiteX11-413" fmla="*/ 984454 w 1523540"/>
                <a:gd name="connsiteY11-414" fmla="*/ 340826 h 914032"/>
                <a:gd name="connsiteX12-415" fmla="*/ 909391 w 1523540"/>
                <a:gd name="connsiteY12-416" fmla="*/ 450008 h 914032"/>
                <a:gd name="connsiteX13-417" fmla="*/ 766089 w 1523540"/>
                <a:gd name="connsiteY13-418" fmla="*/ 388593 h 914032"/>
                <a:gd name="connsiteX14-419" fmla="*/ 800209 w 1523540"/>
                <a:gd name="connsiteY14-420" fmla="*/ 204349 h 914032"/>
                <a:gd name="connsiteX0-421" fmla="*/ 800209 w 1523540"/>
                <a:gd name="connsiteY0-422" fmla="*/ 204349 h 914032"/>
                <a:gd name="connsiteX1-423" fmla="*/ 196266 w 1523540"/>
                <a:gd name="connsiteY1-424" fmla="*/ 12686 h 914032"/>
                <a:gd name="connsiteX2-425" fmla="*/ 147370 w 1523540"/>
                <a:gd name="connsiteY2-426" fmla="*/ 306113 h 914032"/>
                <a:gd name="connsiteX3-427" fmla="*/ 12021 w 1523540"/>
                <a:gd name="connsiteY3-428" fmla="*/ 518188 h 914032"/>
                <a:gd name="connsiteX4-429" fmla="*/ 636377 w 1523540"/>
                <a:gd name="connsiteY4-430" fmla="*/ 741181 h 914032"/>
                <a:gd name="connsiteX5-431" fmla="*/ 697851 w 1523540"/>
                <a:gd name="connsiteY5-432" fmla="*/ 647901 h 914032"/>
                <a:gd name="connsiteX6-433" fmla="*/ 875271 w 1523540"/>
                <a:gd name="connsiteY6-434" fmla="*/ 695668 h 914032"/>
                <a:gd name="connsiteX7-435" fmla="*/ 1189170 w 1523540"/>
                <a:gd name="connsiteY7-436" fmla="*/ 914032 h 914032"/>
                <a:gd name="connsiteX8-437" fmla="*/ 1523540 w 1523540"/>
                <a:gd name="connsiteY8-438" fmla="*/ 818498 h 914032"/>
                <a:gd name="connsiteX9-439" fmla="*/ 1189170 w 1523540"/>
                <a:gd name="connsiteY9-440" fmla="*/ 682020 h 914032"/>
                <a:gd name="connsiteX10-441" fmla="*/ 1250585 w 1523540"/>
                <a:gd name="connsiteY10-442" fmla="*/ 450008 h 914032"/>
                <a:gd name="connsiteX11-443" fmla="*/ 984454 w 1523540"/>
                <a:gd name="connsiteY11-444" fmla="*/ 340826 h 914032"/>
                <a:gd name="connsiteX12-445" fmla="*/ 909391 w 1523540"/>
                <a:gd name="connsiteY12-446" fmla="*/ 450008 h 914032"/>
                <a:gd name="connsiteX13-447" fmla="*/ 766089 w 1523540"/>
                <a:gd name="connsiteY13-448" fmla="*/ 388593 h 914032"/>
                <a:gd name="connsiteX14-449" fmla="*/ 800209 w 1523540"/>
                <a:gd name="connsiteY14-450" fmla="*/ 204349 h 914032"/>
                <a:gd name="connsiteX0-451" fmla="*/ 800209 w 1523540"/>
                <a:gd name="connsiteY0-452" fmla="*/ 204349 h 914032"/>
                <a:gd name="connsiteX1-453" fmla="*/ 196266 w 1523540"/>
                <a:gd name="connsiteY1-454" fmla="*/ 12686 h 914032"/>
                <a:gd name="connsiteX2-455" fmla="*/ 147370 w 1523540"/>
                <a:gd name="connsiteY2-456" fmla="*/ 306113 h 914032"/>
                <a:gd name="connsiteX3-457" fmla="*/ 12021 w 1523540"/>
                <a:gd name="connsiteY3-458" fmla="*/ 518188 h 914032"/>
                <a:gd name="connsiteX4-459" fmla="*/ 636377 w 1523540"/>
                <a:gd name="connsiteY4-460" fmla="*/ 741181 h 914032"/>
                <a:gd name="connsiteX5-461" fmla="*/ 697851 w 1523540"/>
                <a:gd name="connsiteY5-462" fmla="*/ 647901 h 914032"/>
                <a:gd name="connsiteX6-463" fmla="*/ 875271 w 1523540"/>
                <a:gd name="connsiteY6-464" fmla="*/ 695668 h 914032"/>
                <a:gd name="connsiteX7-465" fmla="*/ 1189170 w 1523540"/>
                <a:gd name="connsiteY7-466" fmla="*/ 914032 h 914032"/>
                <a:gd name="connsiteX8-467" fmla="*/ 1523540 w 1523540"/>
                <a:gd name="connsiteY8-468" fmla="*/ 818498 h 914032"/>
                <a:gd name="connsiteX9-469" fmla="*/ 1189170 w 1523540"/>
                <a:gd name="connsiteY9-470" fmla="*/ 682020 h 914032"/>
                <a:gd name="connsiteX10-471" fmla="*/ 1250585 w 1523540"/>
                <a:gd name="connsiteY10-472" fmla="*/ 450008 h 914032"/>
                <a:gd name="connsiteX11-473" fmla="*/ 984454 w 1523540"/>
                <a:gd name="connsiteY11-474" fmla="*/ 340826 h 914032"/>
                <a:gd name="connsiteX12-475" fmla="*/ 909391 w 1523540"/>
                <a:gd name="connsiteY12-476" fmla="*/ 450008 h 914032"/>
                <a:gd name="connsiteX13-477" fmla="*/ 766089 w 1523540"/>
                <a:gd name="connsiteY13-478" fmla="*/ 388593 h 914032"/>
                <a:gd name="connsiteX14-479" fmla="*/ 800209 w 1523540"/>
                <a:gd name="connsiteY14-480" fmla="*/ 204349 h 914032"/>
                <a:gd name="connsiteX0-481" fmla="*/ 800209 w 1523540"/>
                <a:gd name="connsiteY0-482" fmla="*/ 204349 h 914032"/>
                <a:gd name="connsiteX1-483" fmla="*/ 196266 w 1523540"/>
                <a:gd name="connsiteY1-484" fmla="*/ 12686 h 914032"/>
                <a:gd name="connsiteX2-485" fmla="*/ 147370 w 1523540"/>
                <a:gd name="connsiteY2-486" fmla="*/ 306113 h 914032"/>
                <a:gd name="connsiteX3-487" fmla="*/ 12021 w 1523540"/>
                <a:gd name="connsiteY3-488" fmla="*/ 518188 h 914032"/>
                <a:gd name="connsiteX4-489" fmla="*/ 636377 w 1523540"/>
                <a:gd name="connsiteY4-490" fmla="*/ 741181 h 914032"/>
                <a:gd name="connsiteX5-491" fmla="*/ 697851 w 1523540"/>
                <a:gd name="connsiteY5-492" fmla="*/ 647901 h 914032"/>
                <a:gd name="connsiteX6-493" fmla="*/ 875271 w 1523540"/>
                <a:gd name="connsiteY6-494" fmla="*/ 695668 h 914032"/>
                <a:gd name="connsiteX7-495" fmla="*/ 1189170 w 1523540"/>
                <a:gd name="connsiteY7-496" fmla="*/ 914032 h 914032"/>
                <a:gd name="connsiteX8-497" fmla="*/ 1523540 w 1523540"/>
                <a:gd name="connsiteY8-498" fmla="*/ 818498 h 914032"/>
                <a:gd name="connsiteX9-499" fmla="*/ 1189170 w 1523540"/>
                <a:gd name="connsiteY9-500" fmla="*/ 682020 h 914032"/>
                <a:gd name="connsiteX10-501" fmla="*/ 1250585 w 1523540"/>
                <a:gd name="connsiteY10-502" fmla="*/ 450008 h 914032"/>
                <a:gd name="connsiteX11-503" fmla="*/ 984454 w 1523540"/>
                <a:gd name="connsiteY11-504" fmla="*/ 340826 h 914032"/>
                <a:gd name="connsiteX12-505" fmla="*/ 909391 w 1523540"/>
                <a:gd name="connsiteY12-506" fmla="*/ 450008 h 914032"/>
                <a:gd name="connsiteX13-507" fmla="*/ 766089 w 1523540"/>
                <a:gd name="connsiteY13-508" fmla="*/ 388593 h 914032"/>
                <a:gd name="connsiteX14-509" fmla="*/ 800209 w 1523540"/>
                <a:gd name="connsiteY14-510" fmla="*/ 204349 h 914032"/>
                <a:gd name="connsiteX0-511" fmla="*/ 800209 w 1523540"/>
                <a:gd name="connsiteY0-512" fmla="*/ 204349 h 914032"/>
                <a:gd name="connsiteX1-513" fmla="*/ 196266 w 1523540"/>
                <a:gd name="connsiteY1-514" fmla="*/ 12686 h 914032"/>
                <a:gd name="connsiteX2-515" fmla="*/ 147370 w 1523540"/>
                <a:gd name="connsiteY2-516" fmla="*/ 306113 h 914032"/>
                <a:gd name="connsiteX3-517" fmla="*/ 12021 w 1523540"/>
                <a:gd name="connsiteY3-518" fmla="*/ 518188 h 914032"/>
                <a:gd name="connsiteX4-519" fmla="*/ 636377 w 1523540"/>
                <a:gd name="connsiteY4-520" fmla="*/ 741181 h 914032"/>
                <a:gd name="connsiteX5-521" fmla="*/ 705803 w 1523540"/>
                <a:gd name="connsiteY5-522" fmla="*/ 624047 h 914032"/>
                <a:gd name="connsiteX6-523" fmla="*/ 875271 w 1523540"/>
                <a:gd name="connsiteY6-524" fmla="*/ 695668 h 914032"/>
                <a:gd name="connsiteX7-525" fmla="*/ 1189170 w 1523540"/>
                <a:gd name="connsiteY7-526" fmla="*/ 914032 h 914032"/>
                <a:gd name="connsiteX8-527" fmla="*/ 1523540 w 1523540"/>
                <a:gd name="connsiteY8-528" fmla="*/ 818498 h 914032"/>
                <a:gd name="connsiteX9-529" fmla="*/ 1189170 w 1523540"/>
                <a:gd name="connsiteY9-530" fmla="*/ 682020 h 914032"/>
                <a:gd name="connsiteX10-531" fmla="*/ 1250585 w 1523540"/>
                <a:gd name="connsiteY10-532" fmla="*/ 450008 h 914032"/>
                <a:gd name="connsiteX11-533" fmla="*/ 984454 w 1523540"/>
                <a:gd name="connsiteY11-534" fmla="*/ 340826 h 914032"/>
                <a:gd name="connsiteX12-535" fmla="*/ 909391 w 1523540"/>
                <a:gd name="connsiteY12-536" fmla="*/ 450008 h 914032"/>
                <a:gd name="connsiteX13-537" fmla="*/ 766089 w 1523540"/>
                <a:gd name="connsiteY13-538" fmla="*/ 388593 h 914032"/>
                <a:gd name="connsiteX14-539" fmla="*/ 800209 w 1523540"/>
                <a:gd name="connsiteY14-540" fmla="*/ 204349 h 914032"/>
                <a:gd name="connsiteX0-541" fmla="*/ 800209 w 1523540"/>
                <a:gd name="connsiteY0-542" fmla="*/ 204349 h 914032"/>
                <a:gd name="connsiteX1-543" fmla="*/ 196266 w 1523540"/>
                <a:gd name="connsiteY1-544" fmla="*/ 12686 h 914032"/>
                <a:gd name="connsiteX2-545" fmla="*/ 147370 w 1523540"/>
                <a:gd name="connsiteY2-546" fmla="*/ 306113 h 914032"/>
                <a:gd name="connsiteX3-547" fmla="*/ 12021 w 1523540"/>
                <a:gd name="connsiteY3-548" fmla="*/ 518188 h 914032"/>
                <a:gd name="connsiteX4-549" fmla="*/ 636377 w 1523540"/>
                <a:gd name="connsiteY4-550" fmla="*/ 741181 h 914032"/>
                <a:gd name="connsiteX5-551" fmla="*/ 705803 w 1523540"/>
                <a:gd name="connsiteY5-552" fmla="*/ 624047 h 914032"/>
                <a:gd name="connsiteX6-553" fmla="*/ 875271 w 1523540"/>
                <a:gd name="connsiteY6-554" fmla="*/ 695668 h 914032"/>
                <a:gd name="connsiteX7-555" fmla="*/ 1189170 w 1523540"/>
                <a:gd name="connsiteY7-556" fmla="*/ 914032 h 914032"/>
                <a:gd name="connsiteX8-557" fmla="*/ 1523540 w 1523540"/>
                <a:gd name="connsiteY8-558" fmla="*/ 818498 h 914032"/>
                <a:gd name="connsiteX9-559" fmla="*/ 1189170 w 1523540"/>
                <a:gd name="connsiteY9-560" fmla="*/ 682020 h 914032"/>
                <a:gd name="connsiteX10-561" fmla="*/ 1250585 w 1523540"/>
                <a:gd name="connsiteY10-562" fmla="*/ 450008 h 914032"/>
                <a:gd name="connsiteX11-563" fmla="*/ 984454 w 1523540"/>
                <a:gd name="connsiteY11-564" fmla="*/ 340826 h 914032"/>
                <a:gd name="connsiteX12-565" fmla="*/ 909391 w 1523540"/>
                <a:gd name="connsiteY12-566" fmla="*/ 450008 h 914032"/>
                <a:gd name="connsiteX13-567" fmla="*/ 766089 w 1523540"/>
                <a:gd name="connsiteY13-568" fmla="*/ 388593 h 914032"/>
                <a:gd name="connsiteX14-569" fmla="*/ 800209 w 1523540"/>
                <a:gd name="connsiteY14-570" fmla="*/ 204349 h 914032"/>
                <a:gd name="connsiteX0-571" fmla="*/ 800209 w 1523540"/>
                <a:gd name="connsiteY0-572" fmla="*/ 204349 h 914032"/>
                <a:gd name="connsiteX1-573" fmla="*/ 196266 w 1523540"/>
                <a:gd name="connsiteY1-574" fmla="*/ 12686 h 914032"/>
                <a:gd name="connsiteX2-575" fmla="*/ 147370 w 1523540"/>
                <a:gd name="connsiteY2-576" fmla="*/ 306113 h 914032"/>
                <a:gd name="connsiteX3-577" fmla="*/ 12021 w 1523540"/>
                <a:gd name="connsiteY3-578" fmla="*/ 518188 h 914032"/>
                <a:gd name="connsiteX4-579" fmla="*/ 636377 w 1523540"/>
                <a:gd name="connsiteY4-580" fmla="*/ 741181 h 914032"/>
                <a:gd name="connsiteX5-581" fmla="*/ 705803 w 1523540"/>
                <a:gd name="connsiteY5-582" fmla="*/ 624047 h 914032"/>
                <a:gd name="connsiteX6-583" fmla="*/ 859369 w 1523540"/>
                <a:gd name="connsiteY6-584" fmla="*/ 679765 h 914032"/>
                <a:gd name="connsiteX7-585" fmla="*/ 1189170 w 1523540"/>
                <a:gd name="connsiteY7-586" fmla="*/ 914032 h 914032"/>
                <a:gd name="connsiteX8-587" fmla="*/ 1523540 w 1523540"/>
                <a:gd name="connsiteY8-588" fmla="*/ 818498 h 914032"/>
                <a:gd name="connsiteX9-589" fmla="*/ 1189170 w 1523540"/>
                <a:gd name="connsiteY9-590" fmla="*/ 682020 h 914032"/>
                <a:gd name="connsiteX10-591" fmla="*/ 1250585 w 1523540"/>
                <a:gd name="connsiteY10-592" fmla="*/ 450008 h 914032"/>
                <a:gd name="connsiteX11-593" fmla="*/ 984454 w 1523540"/>
                <a:gd name="connsiteY11-594" fmla="*/ 340826 h 914032"/>
                <a:gd name="connsiteX12-595" fmla="*/ 909391 w 1523540"/>
                <a:gd name="connsiteY12-596" fmla="*/ 450008 h 914032"/>
                <a:gd name="connsiteX13-597" fmla="*/ 766089 w 1523540"/>
                <a:gd name="connsiteY13-598" fmla="*/ 388593 h 914032"/>
                <a:gd name="connsiteX14-599" fmla="*/ 800209 w 1523540"/>
                <a:gd name="connsiteY14-600" fmla="*/ 204349 h 914032"/>
                <a:gd name="connsiteX0-601" fmla="*/ 800209 w 1523540"/>
                <a:gd name="connsiteY0-602" fmla="*/ 204349 h 914032"/>
                <a:gd name="connsiteX1-603" fmla="*/ 196266 w 1523540"/>
                <a:gd name="connsiteY1-604" fmla="*/ 12686 h 914032"/>
                <a:gd name="connsiteX2-605" fmla="*/ 147370 w 1523540"/>
                <a:gd name="connsiteY2-606" fmla="*/ 306113 h 914032"/>
                <a:gd name="connsiteX3-607" fmla="*/ 12021 w 1523540"/>
                <a:gd name="connsiteY3-608" fmla="*/ 518188 h 914032"/>
                <a:gd name="connsiteX4-609" fmla="*/ 636377 w 1523540"/>
                <a:gd name="connsiteY4-610" fmla="*/ 741181 h 914032"/>
                <a:gd name="connsiteX5-611" fmla="*/ 705803 w 1523540"/>
                <a:gd name="connsiteY5-612" fmla="*/ 624047 h 914032"/>
                <a:gd name="connsiteX6-613" fmla="*/ 859369 w 1523540"/>
                <a:gd name="connsiteY6-614" fmla="*/ 679765 h 914032"/>
                <a:gd name="connsiteX7-615" fmla="*/ 1189170 w 1523540"/>
                <a:gd name="connsiteY7-616" fmla="*/ 914032 h 914032"/>
                <a:gd name="connsiteX8-617" fmla="*/ 1523540 w 1523540"/>
                <a:gd name="connsiteY8-618" fmla="*/ 818498 h 914032"/>
                <a:gd name="connsiteX9-619" fmla="*/ 1189170 w 1523540"/>
                <a:gd name="connsiteY9-620" fmla="*/ 682020 h 914032"/>
                <a:gd name="connsiteX10-621" fmla="*/ 1250585 w 1523540"/>
                <a:gd name="connsiteY10-622" fmla="*/ 450008 h 914032"/>
                <a:gd name="connsiteX11-623" fmla="*/ 984454 w 1523540"/>
                <a:gd name="connsiteY11-624" fmla="*/ 340826 h 914032"/>
                <a:gd name="connsiteX12-625" fmla="*/ 909391 w 1523540"/>
                <a:gd name="connsiteY12-626" fmla="*/ 450008 h 914032"/>
                <a:gd name="connsiteX13-627" fmla="*/ 766089 w 1523540"/>
                <a:gd name="connsiteY13-628" fmla="*/ 388593 h 914032"/>
                <a:gd name="connsiteX14-629" fmla="*/ 800209 w 1523540"/>
                <a:gd name="connsiteY14-630" fmla="*/ 204349 h 914032"/>
                <a:gd name="connsiteX0-631" fmla="*/ 800209 w 1523540"/>
                <a:gd name="connsiteY0-632" fmla="*/ 204349 h 914032"/>
                <a:gd name="connsiteX1-633" fmla="*/ 196266 w 1523540"/>
                <a:gd name="connsiteY1-634" fmla="*/ 12686 h 914032"/>
                <a:gd name="connsiteX2-635" fmla="*/ 147370 w 1523540"/>
                <a:gd name="connsiteY2-636" fmla="*/ 306113 h 914032"/>
                <a:gd name="connsiteX3-637" fmla="*/ 12021 w 1523540"/>
                <a:gd name="connsiteY3-638" fmla="*/ 518188 h 914032"/>
                <a:gd name="connsiteX4-639" fmla="*/ 636377 w 1523540"/>
                <a:gd name="connsiteY4-640" fmla="*/ 741181 h 914032"/>
                <a:gd name="connsiteX5-641" fmla="*/ 705803 w 1523540"/>
                <a:gd name="connsiteY5-642" fmla="*/ 624047 h 914032"/>
                <a:gd name="connsiteX6-643" fmla="*/ 859369 w 1523540"/>
                <a:gd name="connsiteY6-644" fmla="*/ 679765 h 914032"/>
                <a:gd name="connsiteX7-645" fmla="*/ 1189170 w 1523540"/>
                <a:gd name="connsiteY7-646" fmla="*/ 914032 h 914032"/>
                <a:gd name="connsiteX8-647" fmla="*/ 1523540 w 1523540"/>
                <a:gd name="connsiteY8-648" fmla="*/ 818498 h 914032"/>
                <a:gd name="connsiteX9-649" fmla="*/ 1189170 w 1523540"/>
                <a:gd name="connsiteY9-650" fmla="*/ 682020 h 914032"/>
                <a:gd name="connsiteX10-651" fmla="*/ 1250585 w 1523540"/>
                <a:gd name="connsiteY10-652" fmla="*/ 450008 h 914032"/>
                <a:gd name="connsiteX11-653" fmla="*/ 984454 w 1523540"/>
                <a:gd name="connsiteY11-654" fmla="*/ 340826 h 914032"/>
                <a:gd name="connsiteX12-655" fmla="*/ 909391 w 1523540"/>
                <a:gd name="connsiteY12-656" fmla="*/ 450008 h 914032"/>
                <a:gd name="connsiteX13-657" fmla="*/ 766089 w 1523540"/>
                <a:gd name="connsiteY13-658" fmla="*/ 388593 h 914032"/>
                <a:gd name="connsiteX14-659" fmla="*/ 800209 w 1523540"/>
                <a:gd name="connsiteY14-660" fmla="*/ 204349 h 914032"/>
                <a:gd name="connsiteX0-661" fmla="*/ 800209 w 1523540"/>
                <a:gd name="connsiteY0-662" fmla="*/ 204349 h 982628"/>
                <a:gd name="connsiteX1-663" fmla="*/ 196266 w 1523540"/>
                <a:gd name="connsiteY1-664" fmla="*/ 12686 h 982628"/>
                <a:gd name="connsiteX2-665" fmla="*/ 147370 w 1523540"/>
                <a:gd name="connsiteY2-666" fmla="*/ 306113 h 982628"/>
                <a:gd name="connsiteX3-667" fmla="*/ 12021 w 1523540"/>
                <a:gd name="connsiteY3-668" fmla="*/ 518188 h 982628"/>
                <a:gd name="connsiteX4-669" fmla="*/ 636377 w 1523540"/>
                <a:gd name="connsiteY4-670" fmla="*/ 741181 h 982628"/>
                <a:gd name="connsiteX5-671" fmla="*/ 705803 w 1523540"/>
                <a:gd name="connsiteY5-672" fmla="*/ 624047 h 982628"/>
                <a:gd name="connsiteX6-673" fmla="*/ 859369 w 1523540"/>
                <a:gd name="connsiteY6-674" fmla="*/ 679765 h 982628"/>
                <a:gd name="connsiteX7-675" fmla="*/ 1189170 w 1523540"/>
                <a:gd name="connsiteY7-676" fmla="*/ 914032 h 982628"/>
                <a:gd name="connsiteX8-677" fmla="*/ 1523540 w 1523540"/>
                <a:gd name="connsiteY8-678" fmla="*/ 818498 h 982628"/>
                <a:gd name="connsiteX9-679" fmla="*/ 1189170 w 1523540"/>
                <a:gd name="connsiteY9-680" fmla="*/ 682020 h 982628"/>
                <a:gd name="connsiteX10-681" fmla="*/ 1250585 w 1523540"/>
                <a:gd name="connsiteY10-682" fmla="*/ 450008 h 982628"/>
                <a:gd name="connsiteX11-683" fmla="*/ 984454 w 1523540"/>
                <a:gd name="connsiteY11-684" fmla="*/ 340826 h 982628"/>
                <a:gd name="connsiteX12-685" fmla="*/ 909391 w 1523540"/>
                <a:gd name="connsiteY12-686" fmla="*/ 450008 h 982628"/>
                <a:gd name="connsiteX13-687" fmla="*/ 766089 w 1523540"/>
                <a:gd name="connsiteY13-688" fmla="*/ 388593 h 982628"/>
                <a:gd name="connsiteX14-689" fmla="*/ 800209 w 1523540"/>
                <a:gd name="connsiteY14-690" fmla="*/ 204349 h 982628"/>
                <a:gd name="connsiteX0-691" fmla="*/ 800209 w 1554538"/>
                <a:gd name="connsiteY0-692" fmla="*/ 204349 h 982009"/>
                <a:gd name="connsiteX1-693" fmla="*/ 196266 w 1554538"/>
                <a:gd name="connsiteY1-694" fmla="*/ 12686 h 982009"/>
                <a:gd name="connsiteX2-695" fmla="*/ 147370 w 1554538"/>
                <a:gd name="connsiteY2-696" fmla="*/ 306113 h 982009"/>
                <a:gd name="connsiteX3-697" fmla="*/ 12021 w 1554538"/>
                <a:gd name="connsiteY3-698" fmla="*/ 518188 h 982009"/>
                <a:gd name="connsiteX4-699" fmla="*/ 636377 w 1554538"/>
                <a:gd name="connsiteY4-700" fmla="*/ 741181 h 982009"/>
                <a:gd name="connsiteX5-701" fmla="*/ 705803 w 1554538"/>
                <a:gd name="connsiteY5-702" fmla="*/ 624047 h 982009"/>
                <a:gd name="connsiteX6-703" fmla="*/ 859369 w 1554538"/>
                <a:gd name="connsiteY6-704" fmla="*/ 679765 h 982009"/>
                <a:gd name="connsiteX7-705" fmla="*/ 1189170 w 1554538"/>
                <a:gd name="connsiteY7-706" fmla="*/ 914032 h 982009"/>
                <a:gd name="connsiteX8-707" fmla="*/ 1523540 w 1554538"/>
                <a:gd name="connsiteY8-708" fmla="*/ 818498 h 982009"/>
                <a:gd name="connsiteX9-709" fmla="*/ 1189170 w 1554538"/>
                <a:gd name="connsiteY9-710" fmla="*/ 682020 h 982009"/>
                <a:gd name="connsiteX10-711" fmla="*/ 1250585 w 1554538"/>
                <a:gd name="connsiteY10-712" fmla="*/ 450008 h 982009"/>
                <a:gd name="connsiteX11-713" fmla="*/ 984454 w 1554538"/>
                <a:gd name="connsiteY11-714" fmla="*/ 340826 h 982009"/>
                <a:gd name="connsiteX12-715" fmla="*/ 909391 w 1554538"/>
                <a:gd name="connsiteY12-716" fmla="*/ 450008 h 982009"/>
                <a:gd name="connsiteX13-717" fmla="*/ 766089 w 1554538"/>
                <a:gd name="connsiteY13-718" fmla="*/ 388593 h 982009"/>
                <a:gd name="connsiteX14-719" fmla="*/ 800209 w 1554538"/>
                <a:gd name="connsiteY14-720" fmla="*/ 204349 h 982009"/>
                <a:gd name="connsiteX0-721" fmla="*/ 800209 w 1554538"/>
                <a:gd name="connsiteY0-722" fmla="*/ 204349 h 982009"/>
                <a:gd name="connsiteX1-723" fmla="*/ 196266 w 1554538"/>
                <a:gd name="connsiteY1-724" fmla="*/ 12686 h 982009"/>
                <a:gd name="connsiteX2-725" fmla="*/ 147370 w 1554538"/>
                <a:gd name="connsiteY2-726" fmla="*/ 306113 h 982009"/>
                <a:gd name="connsiteX3-727" fmla="*/ 12021 w 1554538"/>
                <a:gd name="connsiteY3-728" fmla="*/ 518188 h 982009"/>
                <a:gd name="connsiteX4-729" fmla="*/ 636377 w 1554538"/>
                <a:gd name="connsiteY4-730" fmla="*/ 741181 h 982009"/>
                <a:gd name="connsiteX5-731" fmla="*/ 705803 w 1554538"/>
                <a:gd name="connsiteY5-732" fmla="*/ 624047 h 982009"/>
                <a:gd name="connsiteX6-733" fmla="*/ 859369 w 1554538"/>
                <a:gd name="connsiteY6-734" fmla="*/ 679765 h 982009"/>
                <a:gd name="connsiteX7-735" fmla="*/ 1189170 w 1554538"/>
                <a:gd name="connsiteY7-736" fmla="*/ 914032 h 982009"/>
                <a:gd name="connsiteX8-737" fmla="*/ 1523540 w 1554538"/>
                <a:gd name="connsiteY8-738" fmla="*/ 818498 h 982009"/>
                <a:gd name="connsiteX9-739" fmla="*/ 1189170 w 1554538"/>
                <a:gd name="connsiteY9-740" fmla="*/ 682020 h 982009"/>
                <a:gd name="connsiteX10-741" fmla="*/ 1250585 w 1554538"/>
                <a:gd name="connsiteY10-742" fmla="*/ 450008 h 982009"/>
                <a:gd name="connsiteX11-743" fmla="*/ 984454 w 1554538"/>
                <a:gd name="connsiteY11-744" fmla="*/ 340826 h 982009"/>
                <a:gd name="connsiteX12-745" fmla="*/ 909391 w 1554538"/>
                <a:gd name="connsiteY12-746" fmla="*/ 450008 h 982009"/>
                <a:gd name="connsiteX13-747" fmla="*/ 766089 w 1554538"/>
                <a:gd name="connsiteY13-748" fmla="*/ 388593 h 982009"/>
                <a:gd name="connsiteX14-749" fmla="*/ 800209 w 1554538"/>
                <a:gd name="connsiteY14-750" fmla="*/ 204349 h 982009"/>
                <a:gd name="connsiteX0-751" fmla="*/ 800209 w 1554538"/>
                <a:gd name="connsiteY0-752" fmla="*/ 204349 h 982009"/>
                <a:gd name="connsiteX1-753" fmla="*/ 196266 w 1554538"/>
                <a:gd name="connsiteY1-754" fmla="*/ 12686 h 982009"/>
                <a:gd name="connsiteX2-755" fmla="*/ 147370 w 1554538"/>
                <a:gd name="connsiteY2-756" fmla="*/ 306113 h 982009"/>
                <a:gd name="connsiteX3-757" fmla="*/ 12021 w 1554538"/>
                <a:gd name="connsiteY3-758" fmla="*/ 518188 h 982009"/>
                <a:gd name="connsiteX4-759" fmla="*/ 636377 w 1554538"/>
                <a:gd name="connsiteY4-760" fmla="*/ 741181 h 982009"/>
                <a:gd name="connsiteX5-761" fmla="*/ 705803 w 1554538"/>
                <a:gd name="connsiteY5-762" fmla="*/ 624047 h 982009"/>
                <a:gd name="connsiteX6-763" fmla="*/ 859369 w 1554538"/>
                <a:gd name="connsiteY6-764" fmla="*/ 679765 h 982009"/>
                <a:gd name="connsiteX7-765" fmla="*/ 1189170 w 1554538"/>
                <a:gd name="connsiteY7-766" fmla="*/ 914032 h 982009"/>
                <a:gd name="connsiteX8-767" fmla="*/ 1523540 w 1554538"/>
                <a:gd name="connsiteY8-768" fmla="*/ 818498 h 982009"/>
                <a:gd name="connsiteX9-769" fmla="*/ 1173267 w 1554538"/>
                <a:gd name="connsiteY9-770" fmla="*/ 634312 h 982009"/>
                <a:gd name="connsiteX10-771" fmla="*/ 1250585 w 1554538"/>
                <a:gd name="connsiteY10-772" fmla="*/ 450008 h 982009"/>
                <a:gd name="connsiteX11-773" fmla="*/ 984454 w 1554538"/>
                <a:gd name="connsiteY11-774" fmla="*/ 340826 h 982009"/>
                <a:gd name="connsiteX12-775" fmla="*/ 909391 w 1554538"/>
                <a:gd name="connsiteY12-776" fmla="*/ 450008 h 982009"/>
                <a:gd name="connsiteX13-777" fmla="*/ 766089 w 1554538"/>
                <a:gd name="connsiteY13-778" fmla="*/ 388593 h 982009"/>
                <a:gd name="connsiteX14-779" fmla="*/ 800209 w 1554538"/>
                <a:gd name="connsiteY14-780" fmla="*/ 204349 h 982009"/>
                <a:gd name="connsiteX0-781" fmla="*/ 800209 w 1554538"/>
                <a:gd name="connsiteY0-782" fmla="*/ 204349 h 982009"/>
                <a:gd name="connsiteX1-783" fmla="*/ 196266 w 1554538"/>
                <a:gd name="connsiteY1-784" fmla="*/ 12686 h 982009"/>
                <a:gd name="connsiteX2-785" fmla="*/ 147370 w 1554538"/>
                <a:gd name="connsiteY2-786" fmla="*/ 306113 h 982009"/>
                <a:gd name="connsiteX3-787" fmla="*/ 12021 w 1554538"/>
                <a:gd name="connsiteY3-788" fmla="*/ 518188 h 982009"/>
                <a:gd name="connsiteX4-789" fmla="*/ 636377 w 1554538"/>
                <a:gd name="connsiteY4-790" fmla="*/ 741181 h 982009"/>
                <a:gd name="connsiteX5-791" fmla="*/ 705803 w 1554538"/>
                <a:gd name="connsiteY5-792" fmla="*/ 624047 h 982009"/>
                <a:gd name="connsiteX6-793" fmla="*/ 859369 w 1554538"/>
                <a:gd name="connsiteY6-794" fmla="*/ 679765 h 982009"/>
                <a:gd name="connsiteX7-795" fmla="*/ 1189170 w 1554538"/>
                <a:gd name="connsiteY7-796" fmla="*/ 914032 h 982009"/>
                <a:gd name="connsiteX8-797" fmla="*/ 1523540 w 1554538"/>
                <a:gd name="connsiteY8-798" fmla="*/ 818498 h 982009"/>
                <a:gd name="connsiteX9-799" fmla="*/ 1173267 w 1554538"/>
                <a:gd name="connsiteY9-800" fmla="*/ 634312 h 982009"/>
                <a:gd name="connsiteX10-801" fmla="*/ 1250585 w 1554538"/>
                <a:gd name="connsiteY10-802" fmla="*/ 450008 h 982009"/>
                <a:gd name="connsiteX11-803" fmla="*/ 984454 w 1554538"/>
                <a:gd name="connsiteY11-804" fmla="*/ 340826 h 982009"/>
                <a:gd name="connsiteX12-805" fmla="*/ 909391 w 1554538"/>
                <a:gd name="connsiteY12-806" fmla="*/ 450008 h 982009"/>
                <a:gd name="connsiteX13-807" fmla="*/ 766089 w 1554538"/>
                <a:gd name="connsiteY13-808" fmla="*/ 388593 h 982009"/>
                <a:gd name="connsiteX14-809" fmla="*/ 800209 w 1554538"/>
                <a:gd name="connsiteY14-810" fmla="*/ 204349 h 982009"/>
                <a:gd name="connsiteX0-811" fmla="*/ 800209 w 1542543"/>
                <a:gd name="connsiteY0-812" fmla="*/ 204349 h 976908"/>
                <a:gd name="connsiteX1-813" fmla="*/ 196266 w 1542543"/>
                <a:gd name="connsiteY1-814" fmla="*/ 12686 h 976908"/>
                <a:gd name="connsiteX2-815" fmla="*/ 147370 w 1542543"/>
                <a:gd name="connsiteY2-816" fmla="*/ 306113 h 976908"/>
                <a:gd name="connsiteX3-817" fmla="*/ 12021 w 1542543"/>
                <a:gd name="connsiteY3-818" fmla="*/ 518188 h 976908"/>
                <a:gd name="connsiteX4-819" fmla="*/ 636377 w 1542543"/>
                <a:gd name="connsiteY4-820" fmla="*/ 741181 h 976908"/>
                <a:gd name="connsiteX5-821" fmla="*/ 705803 w 1542543"/>
                <a:gd name="connsiteY5-822" fmla="*/ 624047 h 976908"/>
                <a:gd name="connsiteX6-823" fmla="*/ 859369 w 1542543"/>
                <a:gd name="connsiteY6-824" fmla="*/ 679765 h 976908"/>
                <a:gd name="connsiteX7-825" fmla="*/ 1189170 w 1542543"/>
                <a:gd name="connsiteY7-826" fmla="*/ 914032 h 976908"/>
                <a:gd name="connsiteX8-827" fmla="*/ 1507637 w 1542543"/>
                <a:gd name="connsiteY8-828" fmla="*/ 786693 h 976908"/>
                <a:gd name="connsiteX9-829" fmla="*/ 1173267 w 1542543"/>
                <a:gd name="connsiteY9-830" fmla="*/ 634312 h 976908"/>
                <a:gd name="connsiteX10-831" fmla="*/ 1250585 w 1542543"/>
                <a:gd name="connsiteY10-832" fmla="*/ 450008 h 976908"/>
                <a:gd name="connsiteX11-833" fmla="*/ 984454 w 1542543"/>
                <a:gd name="connsiteY11-834" fmla="*/ 340826 h 976908"/>
                <a:gd name="connsiteX12-835" fmla="*/ 909391 w 1542543"/>
                <a:gd name="connsiteY12-836" fmla="*/ 450008 h 976908"/>
                <a:gd name="connsiteX13-837" fmla="*/ 766089 w 1542543"/>
                <a:gd name="connsiteY13-838" fmla="*/ 388593 h 976908"/>
                <a:gd name="connsiteX14-839" fmla="*/ 800209 w 1542543"/>
                <a:gd name="connsiteY14-840" fmla="*/ 204349 h 976908"/>
                <a:gd name="connsiteX0-841" fmla="*/ 800209 w 1542543"/>
                <a:gd name="connsiteY0-842" fmla="*/ 204349 h 976908"/>
                <a:gd name="connsiteX1-843" fmla="*/ 196266 w 1542543"/>
                <a:gd name="connsiteY1-844" fmla="*/ 12686 h 976908"/>
                <a:gd name="connsiteX2-845" fmla="*/ 147370 w 1542543"/>
                <a:gd name="connsiteY2-846" fmla="*/ 306113 h 976908"/>
                <a:gd name="connsiteX3-847" fmla="*/ 12021 w 1542543"/>
                <a:gd name="connsiteY3-848" fmla="*/ 518188 h 976908"/>
                <a:gd name="connsiteX4-849" fmla="*/ 636377 w 1542543"/>
                <a:gd name="connsiteY4-850" fmla="*/ 741181 h 976908"/>
                <a:gd name="connsiteX5-851" fmla="*/ 705803 w 1542543"/>
                <a:gd name="connsiteY5-852" fmla="*/ 624047 h 976908"/>
                <a:gd name="connsiteX6-853" fmla="*/ 859369 w 1542543"/>
                <a:gd name="connsiteY6-854" fmla="*/ 679765 h 976908"/>
                <a:gd name="connsiteX7-855" fmla="*/ 1189170 w 1542543"/>
                <a:gd name="connsiteY7-856" fmla="*/ 914032 h 976908"/>
                <a:gd name="connsiteX8-857" fmla="*/ 1507637 w 1542543"/>
                <a:gd name="connsiteY8-858" fmla="*/ 786693 h 976908"/>
                <a:gd name="connsiteX9-859" fmla="*/ 1173267 w 1542543"/>
                <a:gd name="connsiteY9-860" fmla="*/ 634312 h 976908"/>
                <a:gd name="connsiteX10-861" fmla="*/ 1250585 w 1542543"/>
                <a:gd name="connsiteY10-862" fmla="*/ 450008 h 976908"/>
                <a:gd name="connsiteX11-863" fmla="*/ 984454 w 1542543"/>
                <a:gd name="connsiteY11-864" fmla="*/ 340826 h 976908"/>
                <a:gd name="connsiteX12-865" fmla="*/ 909391 w 1542543"/>
                <a:gd name="connsiteY12-866" fmla="*/ 450008 h 976908"/>
                <a:gd name="connsiteX13-867" fmla="*/ 766089 w 1542543"/>
                <a:gd name="connsiteY13-868" fmla="*/ 388593 h 976908"/>
                <a:gd name="connsiteX14-869" fmla="*/ 800209 w 1542543"/>
                <a:gd name="connsiteY14-870" fmla="*/ 204349 h 976908"/>
                <a:gd name="connsiteX0-871" fmla="*/ 800209 w 1522966"/>
                <a:gd name="connsiteY0-872" fmla="*/ 204349 h 975249"/>
                <a:gd name="connsiteX1-873" fmla="*/ 196266 w 1522966"/>
                <a:gd name="connsiteY1-874" fmla="*/ 12686 h 975249"/>
                <a:gd name="connsiteX2-875" fmla="*/ 147370 w 1522966"/>
                <a:gd name="connsiteY2-876" fmla="*/ 306113 h 975249"/>
                <a:gd name="connsiteX3-877" fmla="*/ 12021 w 1522966"/>
                <a:gd name="connsiteY3-878" fmla="*/ 518188 h 975249"/>
                <a:gd name="connsiteX4-879" fmla="*/ 636377 w 1522966"/>
                <a:gd name="connsiteY4-880" fmla="*/ 741181 h 975249"/>
                <a:gd name="connsiteX5-881" fmla="*/ 705803 w 1522966"/>
                <a:gd name="connsiteY5-882" fmla="*/ 624047 h 975249"/>
                <a:gd name="connsiteX6-883" fmla="*/ 859369 w 1522966"/>
                <a:gd name="connsiteY6-884" fmla="*/ 679765 h 975249"/>
                <a:gd name="connsiteX7-885" fmla="*/ 1189170 w 1522966"/>
                <a:gd name="connsiteY7-886" fmla="*/ 914032 h 975249"/>
                <a:gd name="connsiteX8-887" fmla="*/ 1507637 w 1522966"/>
                <a:gd name="connsiteY8-888" fmla="*/ 786693 h 975249"/>
                <a:gd name="connsiteX9-889" fmla="*/ 1173267 w 1522966"/>
                <a:gd name="connsiteY9-890" fmla="*/ 634312 h 975249"/>
                <a:gd name="connsiteX10-891" fmla="*/ 1250585 w 1522966"/>
                <a:gd name="connsiteY10-892" fmla="*/ 450008 h 975249"/>
                <a:gd name="connsiteX11-893" fmla="*/ 984454 w 1522966"/>
                <a:gd name="connsiteY11-894" fmla="*/ 340826 h 975249"/>
                <a:gd name="connsiteX12-895" fmla="*/ 909391 w 1522966"/>
                <a:gd name="connsiteY12-896" fmla="*/ 450008 h 975249"/>
                <a:gd name="connsiteX13-897" fmla="*/ 766089 w 1522966"/>
                <a:gd name="connsiteY13-898" fmla="*/ 388593 h 975249"/>
                <a:gd name="connsiteX14-899" fmla="*/ 800209 w 1522966"/>
                <a:gd name="connsiteY14-900" fmla="*/ 204349 h 975249"/>
                <a:gd name="connsiteX0-901" fmla="*/ 800209 w 1538655"/>
                <a:gd name="connsiteY0-902" fmla="*/ 204349 h 976321"/>
                <a:gd name="connsiteX1-903" fmla="*/ 196266 w 1538655"/>
                <a:gd name="connsiteY1-904" fmla="*/ 12686 h 976321"/>
                <a:gd name="connsiteX2-905" fmla="*/ 147370 w 1538655"/>
                <a:gd name="connsiteY2-906" fmla="*/ 306113 h 976321"/>
                <a:gd name="connsiteX3-907" fmla="*/ 12021 w 1538655"/>
                <a:gd name="connsiteY3-908" fmla="*/ 518188 h 976321"/>
                <a:gd name="connsiteX4-909" fmla="*/ 636377 w 1538655"/>
                <a:gd name="connsiteY4-910" fmla="*/ 741181 h 976321"/>
                <a:gd name="connsiteX5-911" fmla="*/ 705803 w 1538655"/>
                <a:gd name="connsiteY5-912" fmla="*/ 624047 h 976321"/>
                <a:gd name="connsiteX6-913" fmla="*/ 859369 w 1538655"/>
                <a:gd name="connsiteY6-914" fmla="*/ 679765 h 976321"/>
                <a:gd name="connsiteX7-915" fmla="*/ 1189170 w 1538655"/>
                <a:gd name="connsiteY7-916" fmla="*/ 914032 h 976321"/>
                <a:gd name="connsiteX8-917" fmla="*/ 1507637 w 1538655"/>
                <a:gd name="connsiteY8-918" fmla="*/ 786693 h 976321"/>
                <a:gd name="connsiteX9-919" fmla="*/ 1173267 w 1538655"/>
                <a:gd name="connsiteY9-920" fmla="*/ 634312 h 976321"/>
                <a:gd name="connsiteX10-921" fmla="*/ 1250585 w 1538655"/>
                <a:gd name="connsiteY10-922" fmla="*/ 450008 h 976321"/>
                <a:gd name="connsiteX11-923" fmla="*/ 984454 w 1538655"/>
                <a:gd name="connsiteY11-924" fmla="*/ 340826 h 976321"/>
                <a:gd name="connsiteX12-925" fmla="*/ 909391 w 1538655"/>
                <a:gd name="connsiteY12-926" fmla="*/ 450008 h 976321"/>
                <a:gd name="connsiteX13-927" fmla="*/ 766089 w 1538655"/>
                <a:gd name="connsiteY13-928" fmla="*/ 388593 h 976321"/>
                <a:gd name="connsiteX14-929" fmla="*/ 800209 w 1538655"/>
                <a:gd name="connsiteY14-930" fmla="*/ 204349 h 976321"/>
                <a:gd name="connsiteX0-931" fmla="*/ 800209 w 1556774"/>
                <a:gd name="connsiteY0-932" fmla="*/ 204349 h 981339"/>
                <a:gd name="connsiteX1-933" fmla="*/ 196266 w 1556774"/>
                <a:gd name="connsiteY1-934" fmla="*/ 12686 h 981339"/>
                <a:gd name="connsiteX2-935" fmla="*/ 147370 w 1556774"/>
                <a:gd name="connsiteY2-936" fmla="*/ 306113 h 981339"/>
                <a:gd name="connsiteX3-937" fmla="*/ 12021 w 1556774"/>
                <a:gd name="connsiteY3-938" fmla="*/ 518188 h 981339"/>
                <a:gd name="connsiteX4-939" fmla="*/ 636377 w 1556774"/>
                <a:gd name="connsiteY4-940" fmla="*/ 741181 h 981339"/>
                <a:gd name="connsiteX5-941" fmla="*/ 705803 w 1556774"/>
                <a:gd name="connsiteY5-942" fmla="*/ 624047 h 981339"/>
                <a:gd name="connsiteX6-943" fmla="*/ 859369 w 1556774"/>
                <a:gd name="connsiteY6-944" fmla="*/ 679765 h 981339"/>
                <a:gd name="connsiteX7-945" fmla="*/ 1189170 w 1556774"/>
                <a:gd name="connsiteY7-946" fmla="*/ 914032 h 981339"/>
                <a:gd name="connsiteX8-947" fmla="*/ 1507637 w 1556774"/>
                <a:gd name="connsiteY8-948" fmla="*/ 786693 h 981339"/>
                <a:gd name="connsiteX9-949" fmla="*/ 1173267 w 1556774"/>
                <a:gd name="connsiteY9-950" fmla="*/ 634312 h 981339"/>
                <a:gd name="connsiteX10-951" fmla="*/ 1250585 w 1556774"/>
                <a:gd name="connsiteY10-952" fmla="*/ 450008 h 981339"/>
                <a:gd name="connsiteX11-953" fmla="*/ 984454 w 1556774"/>
                <a:gd name="connsiteY11-954" fmla="*/ 340826 h 981339"/>
                <a:gd name="connsiteX12-955" fmla="*/ 909391 w 1556774"/>
                <a:gd name="connsiteY12-956" fmla="*/ 450008 h 981339"/>
                <a:gd name="connsiteX13-957" fmla="*/ 766089 w 1556774"/>
                <a:gd name="connsiteY13-958" fmla="*/ 388593 h 981339"/>
                <a:gd name="connsiteX14-959" fmla="*/ 800209 w 1556774"/>
                <a:gd name="connsiteY14-960" fmla="*/ 204349 h 981339"/>
                <a:gd name="connsiteX0-961" fmla="*/ 800209 w 1556774"/>
                <a:gd name="connsiteY0-962" fmla="*/ 204349 h 981339"/>
                <a:gd name="connsiteX1-963" fmla="*/ 196266 w 1556774"/>
                <a:gd name="connsiteY1-964" fmla="*/ 12686 h 981339"/>
                <a:gd name="connsiteX2-965" fmla="*/ 147370 w 1556774"/>
                <a:gd name="connsiteY2-966" fmla="*/ 306113 h 981339"/>
                <a:gd name="connsiteX3-967" fmla="*/ 12021 w 1556774"/>
                <a:gd name="connsiteY3-968" fmla="*/ 518188 h 981339"/>
                <a:gd name="connsiteX4-969" fmla="*/ 636377 w 1556774"/>
                <a:gd name="connsiteY4-970" fmla="*/ 741181 h 981339"/>
                <a:gd name="connsiteX5-971" fmla="*/ 705803 w 1556774"/>
                <a:gd name="connsiteY5-972" fmla="*/ 624047 h 981339"/>
                <a:gd name="connsiteX6-973" fmla="*/ 859369 w 1556774"/>
                <a:gd name="connsiteY6-974" fmla="*/ 679765 h 981339"/>
                <a:gd name="connsiteX7-975" fmla="*/ 1189170 w 1556774"/>
                <a:gd name="connsiteY7-976" fmla="*/ 914032 h 981339"/>
                <a:gd name="connsiteX8-977" fmla="*/ 1507637 w 1556774"/>
                <a:gd name="connsiteY8-978" fmla="*/ 786693 h 981339"/>
                <a:gd name="connsiteX9-979" fmla="*/ 1173267 w 1556774"/>
                <a:gd name="connsiteY9-980" fmla="*/ 634312 h 981339"/>
                <a:gd name="connsiteX10-981" fmla="*/ 1250585 w 1556774"/>
                <a:gd name="connsiteY10-982" fmla="*/ 450008 h 981339"/>
                <a:gd name="connsiteX11-983" fmla="*/ 984454 w 1556774"/>
                <a:gd name="connsiteY11-984" fmla="*/ 340826 h 981339"/>
                <a:gd name="connsiteX12-985" fmla="*/ 909391 w 1556774"/>
                <a:gd name="connsiteY12-986" fmla="*/ 450008 h 981339"/>
                <a:gd name="connsiteX13-987" fmla="*/ 766089 w 1556774"/>
                <a:gd name="connsiteY13-988" fmla="*/ 388593 h 981339"/>
                <a:gd name="connsiteX14-989" fmla="*/ 800209 w 1556774"/>
                <a:gd name="connsiteY14-990" fmla="*/ 204349 h 981339"/>
                <a:gd name="connsiteX0-991" fmla="*/ 800209 w 1556774"/>
                <a:gd name="connsiteY0-992" fmla="*/ 204349 h 981339"/>
                <a:gd name="connsiteX1-993" fmla="*/ 196266 w 1556774"/>
                <a:gd name="connsiteY1-994" fmla="*/ 12686 h 981339"/>
                <a:gd name="connsiteX2-995" fmla="*/ 147370 w 1556774"/>
                <a:gd name="connsiteY2-996" fmla="*/ 306113 h 981339"/>
                <a:gd name="connsiteX3-997" fmla="*/ 12021 w 1556774"/>
                <a:gd name="connsiteY3-998" fmla="*/ 518188 h 981339"/>
                <a:gd name="connsiteX4-999" fmla="*/ 636377 w 1556774"/>
                <a:gd name="connsiteY4-1000" fmla="*/ 741181 h 981339"/>
                <a:gd name="connsiteX5-1001" fmla="*/ 705803 w 1556774"/>
                <a:gd name="connsiteY5-1002" fmla="*/ 624047 h 981339"/>
                <a:gd name="connsiteX6-1003" fmla="*/ 859369 w 1556774"/>
                <a:gd name="connsiteY6-1004" fmla="*/ 679765 h 981339"/>
                <a:gd name="connsiteX7-1005" fmla="*/ 1189170 w 1556774"/>
                <a:gd name="connsiteY7-1006" fmla="*/ 914032 h 981339"/>
                <a:gd name="connsiteX8-1007" fmla="*/ 1507637 w 1556774"/>
                <a:gd name="connsiteY8-1008" fmla="*/ 786693 h 981339"/>
                <a:gd name="connsiteX9-1009" fmla="*/ 1173267 w 1556774"/>
                <a:gd name="connsiteY9-1010" fmla="*/ 634312 h 981339"/>
                <a:gd name="connsiteX10-1011" fmla="*/ 1250585 w 1556774"/>
                <a:gd name="connsiteY10-1012" fmla="*/ 450008 h 981339"/>
                <a:gd name="connsiteX11-1013" fmla="*/ 984454 w 1556774"/>
                <a:gd name="connsiteY11-1014" fmla="*/ 340826 h 981339"/>
                <a:gd name="connsiteX12-1015" fmla="*/ 909391 w 1556774"/>
                <a:gd name="connsiteY12-1016" fmla="*/ 450008 h 981339"/>
                <a:gd name="connsiteX13-1017" fmla="*/ 766089 w 1556774"/>
                <a:gd name="connsiteY13-1018" fmla="*/ 388593 h 981339"/>
                <a:gd name="connsiteX14-1019" fmla="*/ 800209 w 1556774"/>
                <a:gd name="connsiteY14-1020" fmla="*/ 204349 h 981339"/>
                <a:gd name="connsiteX0-1021" fmla="*/ 800209 w 1556774"/>
                <a:gd name="connsiteY0-1022" fmla="*/ 204349 h 981339"/>
                <a:gd name="connsiteX1-1023" fmla="*/ 196266 w 1556774"/>
                <a:gd name="connsiteY1-1024" fmla="*/ 12686 h 981339"/>
                <a:gd name="connsiteX2-1025" fmla="*/ 147370 w 1556774"/>
                <a:gd name="connsiteY2-1026" fmla="*/ 306113 h 981339"/>
                <a:gd name="connsiteX3-1027" fmla="*/ 12021 w 1556774"/>
                <a:gd name="connsiteY3-1028" fmla="*/ 518188 h 981339"/>
                <a:gd name="connsiteX4-1029" fmla="*/ 636377 w 1556774"/>
                <a:gd name="connsiteY4-1030" fmla="*/ 741181 h 981339"/>
                <a:gd name="connsiteX5-1031" fmla="*/ 705803 w 1556774"/>
                <a:gd name="connsiteY5-1032" fmla="*/ 624047 h 981339"/>
                <a:gd name="connsiteX6-1033" fmla="*/ 859369 w 1556774"/>
                <a:gd name="connsiteY6-1034" fmla="*/ 679765 h 981339"/>
                <a:gd name="connsiteX7-1035" fmla="*/ 1189170 w 1556774"/>
                <a:gd name="connsiteY7-1036" fmla="*/ 914032 h 981339"/>
                <a:gd name="connsiteX8-1037" fmla="*/ 1507637 w 1556774"/>
                <a:gd name="connsiteY8-1038" fmla="*/ 786693 h 981339"/>
                <a:gd name="connsiteX9-1039" fmla="*/ 1173267 w 1556774"/>
                <a:gd name="connsiteY9-1040" fmla="*/ 634312 h 981339"/>
                <a:gd name="connsiteX10-1041" fmla="*/ 1250585 w 1556774"/>
                <a:gd name="connsiteY10-1042" fmla="*/ 450008 h 981339"/>
                <a:gd name="connsiteX11-1043" fmla="*/ 984454 w 1556774"/>
                <a:gd name="connsiteY11-1044" fmla="*/ 340826 h 981339"/>
                <a:gd name="connsiteX12-1045" fmla="*/ 909391 w 1556774"/>
                <a:gd name="connsiteY12-1046" fmla="*/ 450008 h 981339"/>
                <a:gd name="connsiteX13-1047" fmla="*/ 766089 w 1556774"/>
                <a:gd name="connsiteY13-1048" fmla="*/ 388593 h 981339"/>
                <a:gd name="connsiteX14-1049" fmla="*/ 800209 w 1556774"/>
                <a:gd name="connsiteY14-1050" fmla="*/ 204349 h 981339"/>
                <a:gd name="connsiteX0-1051" fmla="*/ 800209 w 1556774"/>
                <a:gd name="connsiteY0-1052" fmla="*/ 204349 h 981339"/>
                <a:gd name="connsiteX1-1053" fmla="*/ 196266 w 1556774"/>
                <a:gd name="connsiteY1-1054" fmla="*/ 12686 h 981339"/>
                <a:gd name="connsiteX2-1055" fmla="*/ 147370 w 1556774"/>
                <a:gd name="connsiteY2-1056" fmla="*/ 306113 h 981339"/>
                <a:gd name="connsiteX3-1057" fmla="*/ 12021 w 1556774"/>
                <a:gd name="connsiteY3-1058" fmla="*/ 518188 h 981339"/>
                <a:gd name="connsiteX4-1059" fmla="*/ 636377 w 1556774"/>
                <a:gd name="connsiteY4-1060" fmla="*/ 741181 h 981339"/>
                <a:gd name="connsiteX5-1061" fmla="*/ 705803 w 1556774"/>
                <a:gd name="connsiteY5-1062" fmla="*/ 624047 h 981339"/>
                <a:gd name="connsiteX6-1063" fmla="*/ 859369 w 1556774"/>
                <a:gd name="connsiteY6-1064" fmla="*/ 679765 h 981339"/>
                <a:gd name="connsiteX7-1065" fmla="*/ 1189170 w 1556774"/>
                <a:gd name="connsiteY7-1066" fmla="*/ 914032 h 981339"/>
                <a:gd name="connsiteX8-1067" fmla="*/ 1507637 w 1556774"/>
                <a:gd name="connsiteY8-1068" fmla="*/ 786693 h 981339"/>
                <a:gd name="connsiteX9-1069" fmla="*/ 1173267 w 1556774"/>
                <a:gd name="connsiteY9-1070" fmla="*/ 634312 h 981339"/>
                <a:gd name="connsiteX10-1071" fmla="*/ 1250585 w 1556774"/>
                <a:gd name="connsiteY10-1072" fmla="*/ 450008 h 981339"/>
                <a:gd name="connsiteX11-1073" fmla="*/ 964576 w 1556774"/>
                <a:gd name="connsiteY11-1074" fmla="*/ 344802 h 981339"/>
                <a:gd name="connsiteX12-1075" fmla="*/ 909391 w 1556774"/>
                <a:gd name="connsiteY12-1076" fmla="*/ 450008 h 981339"/>
                <a:gd name="connsiteX13-1077" fmla="*/ 766089 w 1556774"/>
                <a:gd name="connsiteY13-1078" fmla="*/ 388593 h 981339"/>
                <a:gd name="connsiteX14-1079" fmla="*/ 800209 w 1556774"/>
                <a:gd name="connsiteY14-1080" fmla="*/ 204349 h 981339"/>
                <a:gd name="connsiteX0-1081" fmla="*/ 800209 w 1556774"/>
                <a:gd name="connsiteY0-1082" fmla="*/ 204349 h 981339"/>
                <a:gd name="connsiteX1-1083" fmla="*/ 196266 w 1556774"/>
                <a:gd name="connsiteY1-1084" fmla="*/ 12686 h 981339"/>
                <a:gd name="connsiteX2-1085" fmla="*/ 147370 w 1556774"/>
                <a:gd name="connsiteY2-1086" fmla="*/ 306113 h 981339"/>
                <a:gd name="connsiteX3-1087" fmla="*/ 12021 w 1556774"/>
                <a:gd name="connsiteY3-1088" fmla="*/ 518188 h 981339"/>
                <a:gd name="connsiteX4-1089" fmla="*/ 636377 w 1556774"/>
                <a:gd name="connsiteY4-1090" fmla="*/ 741181 h 981339"/>
                <a:gd name="connsiteX5-1091" fmla="*/ 705803 w 1556774"/>
                <a:gd name="connsiteY5-1092" fmla="*/ 624047 h 981339"/>
                <a:gd name="connsiteX6-1093" fmla="*/ 859369 w 1556774"/>
                <a:gd name="connsiteY6-1094" fmla="*/ 679765 h 981339"/>
                <a:gd name="connsiteX7-1095" fmla="*/ 1189170 w 1556774"/>
                <a:gd name="connsiteY7-1096" fmla="*/ 914032 h 981339"/>
                <a:gd name="connsiteX8-1097" fmla="*/ 1507637 w 1556774"/>
                <a:gd name="connsiteY8-1098" fmla="*/ 786693 h 981339"/>
                <a:gd name="connsiteX9-1099" fmla="*/ 1173267 w 1556774"/>
                <a:gd name="connsiteY9-1100" fmla="*/ 634312 h 981339"/>
                <a:gd name="connsiteX10-1101" fmla="*/ 1250585 w 1556774"/>
                <a:gd name="connsiteY10-1102" fmla="*/ 450008 h 981339"/>
                <a:gd name="connsiteX11-1103" fmla="*/ 964576 w 1556774"/>
                <a:gd name="connsiteY11-1104" fmla="*/ 344802 h 981339"/>
                <a:gd name="connsiteX12-1105" fmla="*/ 909391 w 1556774"/>
                <a:gd name="connsiteY12-1106" fmla="*/ 450008 h 981339"/>
                <a:gd name="connsiteX13-1107" fmla="*/ 766089 w 1556774"/>
                <a:gd name="connsiteY13-1108" fmla="*/ 388593 h 981339"/>
                <a:gd name="connsiteX14-1109" fmla="*/ 800209 w 1556774"/>
                <a:gd name="connsiteY14-1110" fmla="*/ 204349 h 981339"/>
                <a:gd name="connsiteX0-1111" fmla="*/ 800209 w 1556774"/>
                <a:gd name="connsiteY0-1112" fmla="*/ 204349 h 981339"/>
                <a:gd name="connsiteX1-1113" fmla="*/ 196266 w 1556774"/>
                <a:gd name="connsiteY1-1114" fmla="*/ 12686 h 981339"/>
                <a:gd name="connsiteX2-1115" fmla="*/ 147370 w 1556774"/>
                <a:gd name="connsiteY2-1116" fmla="*/ 306113 h 981339"/>
                <a:gd name="connsiteX3-1117" fmla="*/ 12021 w 1556774"/>
                <a:gd name="connsiteY3-1118" fmla="*/ 518188 h 981339"/>
                <a:gd name="connsiteX4-1119" fmla="*/ 636377 w 1556774"/>
                <a:gd name="connsiteY4-1120" fmla="*/ 741181 h 981339"/>
                <a:gd name="connsiteX5-1121" fmla="*/ 705803 w 1556774"/>
                <a:gd name="connsiteY5-1122" fmla="*/ 624047 h 981339"/>
                <a:gd name="connsiteX6-1123" fmla="*/ 859369 w 1556774"/>
                <a:gd name="connsiteY6-1124" fmla="*/ 679765 h 981339"/>
                <a:gd name="connsiteX7-1125" fmla="*/ 1189170 w 1556774"/>
                <a:gd name="connsiteY7-1126" fmla="*/ 914032 h 981339"/>
                <a:gd name="connsiteX8-1127" fmla="*/ 1507637 w 1556774"/>
                <a:gd name="connsiteY8-1128" fmla="*/ 786693 h 981339"/>
                <a:gd name="connsiteX9-1129" fmla="*/ 1173267 w 1556774"/>
                <a:gd name="connsiteY9-1130" fmla="*/ 634312 h 981339"/>
                <a:gd name="connsiteX10-1131" fmla="*/ 1250585 w 1556774"/>
                <a:gd name="connsiteY10-1132" fmla="*/ 450008 h 981339"/>
                <a:gd name="connsiteX11-1133" fmla="*/ 964576 w 1556774"/>
                <a:gd name="connsiteY11-1134" fmla="*/ 344802 h 981339"/>
                <a:gd name="connsiteX12-1135" fmla="*/ 909391 w 1556774"/>
                <a:gd name="connsiteY12-1136" fmla="*/ 450008 h 981339"/>
                <a:gd name="connsiteX13-1137" fmla="*/ 766089 w 1556774"/>
                <a:gd name="connsiteY13-1138" fmla="*/ 388593 h 981339"/>
                <a:gd name="connsiteX14-1139" fmla="*/ 800209 w 1556774"/>
                <a:gd name="connsiteY14-1140" fmla="*/ 204349 h 981339"/>
                <a:gd name="connsiteX0-1141" fmla="*/ 800209 w 1556774"/>
                <a:gd name="connsiteY0-1142" fmla="*/ 204349 h 981339"/>
                <a:gd name="connsiteX1-1143" fmla="*/ 196266 w 1556774"/>
                <a:gd name="connsiteY1-1144" fmla="*/ 12686 h 981339"/>
                <a:gd name="connsiteX2-1145" fmla="*/ 147370 w 1556774"/>
                <a:gd name="connsiteY2-1146" fmla="*/ 306113 h 981339"/>
                <a:gd name="connsiteX3-1147" fmla="*/ 12021 w 1556774"/>
                <a:gd name="connsiteY3-1148" fmla="*/ 518188 h 981339"/>
                <a:gd name="connsiteX4-1149" fmla="*/ 636377 w 1556774"/>
                <a:gd name="connsiteY4-1150" fmla="*/ 741181 h 981339"/>
                <a:gd name="connsiteX5-1151" fmla="*/ 705803 w 1556774"/>
                <a:gd name="connsiteY5-1152" fmla="*/ 624047 h 981339"/>
                <a:gd name="connsiteX6-1153" fmla="*/ 859369 w 1556774"/>
                <a:gd name="connsiteY6-1154" fmla="*/ 679765 h 981339"/>
                <a:gd name="connsiteX7-1155" fmla="*/ 1189170 w 1556774"/>
                <a:gd name="connsiteY7-1156" fmla="*/ 914032 h 981339"/>
                <a:gd name="connsiteX8-1157" fmla="*/ 1507637 w 1556774"/>
                <a:gd name="connsiteY8-1158" fmla="*/ 786693 h 981339"/>
                <a:gd name="connsiteX9-1159" fmla="*/ 1173267 w 1556774"/>
                <a:gd name="connsiteY9-1160" fmla="*/ 634312 h 981339"/>
                <a:gd name="connsiteX10-1161" fmla="*/ 1250585 w 1556774"/>
                <a:gd name="connsiteY10-1162" fmla="*/ 450008 h 981339"/>
                <a:gd name="connsiteX11-1163" fmla="*/ 964576 w 1556774"/>
                <a:gd name="connsiteY11-1164" fmla="*/ 344802 h 981339"/>
                <a:gd name="connsiteX12-1165" fmla="*/ 909391 w 1556774"/>
                <a:gd name="connsiteY12-1166" fmla="*/ 450008 h 981339"/>
                <a:gd name="connsiteX13-1167" fmla="*/ 766089 w 1556774"/>
                <a:gd name="connsiteY13-1168" fmla="*/ 388593 h 981339"/>
                <a:gd name="connsiteX14-1169" fmla="*/ 800209 w 1556774"/>
                <a:gd name="connsiteY14-1170" fmla="*/ 204349 h 981339"/>
                <a:gd name="connsiteX0-1171" fmla="*/ 800209 w 1556774"/>
                <a:gd name="connsiteY0-1172" fmla="*/ 204349 h 981339"/>
                <a:gd name="connsiteX1-1173" fmla="*/ 196266 w 1556774"/>
                <a:gd name="connsiteY1-1174" fmla="*/ 12686 h 981339"/>
                <a:gd name="connsiteX2-1175" fmla="*/ 147370 w 1556774"/>
                <a:gd name="connsiteY2-1176" fmla="*/ 306113 h 981339"/>
                <a:gd name="connsiteX3-1177" fmla="*/ 12021 w 1556774"/>
                <a:gd name="connsiteY3-1178" fmla="*/ 518188 h 981339"/>
                <a:gd name="connsiteX4-1179" fmla="*/ 636377 w 1556774"/>
                <a:gd name="connsiteY4-1180" fmla="*/ 741181 h 981339"/>
                <a:gd name="connsiteX5-1181" fmla="*/ 705803 w 1556774"/>
                <a:gd name="connsiteY5-1182" fmla="*/ 624047 h 981339"/>
                <a:gd name="connsiteX6-1183" fmla="*/ 859369 w 1556774"/>
                <a:gd name="connsiteY6-1184" fmla="*/ 679765 h 981339"/>
                <a:gd name="connsiteX7-1185" fmla="*/ 1189170 w 1556774"/>
                <a:gd name="connsiteY7-1186" fmla="*/ 914032 h 981339"/>
                <a:gd name="connsiteX8-1187" fmla="*/ 1507637 w 1556774"/>
                <a:gd name="connsiteY8-1188" fmla="*/ 786693 h 981339"/>
                <a:gd name="connsiteX9-1189" fmla="*/ 1173267 w 1556774"/>
                <a:gd name="connsiteY9-1190" fmla="*/ 634312 h 981339"/>
                <a:gd name="connsiteX10-1191" fmla="*/ 1250585 w 1556774"/>
                <a:gd name="connsiteY10-1192" fmla="*/ 438081 h 981339"/>
                <a:gd name="connsiteX11-1193" fmla="*/ 964576 w 1556774"/>
                <a:gd name="connsiteY11-1194" fmla="*/ 344802 h 981339"/>
                <a:gd name="connsiteX12-1195" fmla="*/ 909391 w 1556774"/>
                <a:gd name="connsiteY12-1196" fmla="*/ 450008 h 981339"/>
                <a:gd name="connsiteX13-1197" fmla="*/ 766089 w 1556774"/>
                <a:gd name="connsiteY13-1198" fmla="*/ 388593 h 981339"/>
                <a:gd name="connsiteX14-1199" fmla="*/ 800209 w 1556774"/>
                <a:gd name="connsiteY14-1200" fmla="*/ 204349 h 981339"/>
                <a:gd name="connsiteX0-1201" fmla="*/ 800209 w 1556774"/>
                <a:gd name="connsiteY0-1202" fmla="*/ 204349 h 981339"/>
                <a:gd name="connsiteX1-1203" fmla="*/ 196266 w 1556774"/>
                <a:gd name="connsiteY1-1204" fmla="*/ 12686 h 981339"/>
                <a:gd name="connsiteX2-1205" fmla="*/ 147370 w 1556774"/>
                <a:gd name="connsiteY2-1206" fmla="*/ 306113 h 981339"/>
                <a:gd name="connsiteX3-1207" fmla="*/ 12021 w 1556774"/>
                <a:gd name="connsiteY3-1208" fmla="*/ 518188 h 981339"/>
                <a:gd name="connsiteX4-1209" fmla="*/ 636377 w 1556774"/>
                <a:gd name="connsiteY4-1210" fmla="*/ 741181 h 981339"/>
                <a:gd name="connsiteX5-1211" fmla="*/ 705803 w 1556774"/>
                <a:gd name="connsiteY5-1212" fmla="*/ 624047 h 981339"/>
                <a:gd name="connsiteX6-1213" fmla="*/ 859369 w 1556774"/>
                <a:gd name="connsiteY6-1214" fmla="*/ 679765 h 981339"/>
                <a:gd name="connsiteX7-1215" fmla="*/ 1189170 w 1556774"/>
                <a:gd name="connsiteY7-1216" fmla="*/ 914032 h 981339"/>
                <a:gd name="connsiteX8-1217" fmla="*/ 1507637 w 1556774"/>
                <a:gd name="connsiteY8-1218" fmla="*/ 786693 h 981339"/>
                <a:gd name="connsiteX9-1219" fmla="*/ 1173267 w 1556774"/>
                <a:gd name="connsiteY9-1220" fmla="*/ 634312 h 981339"/>
                <a:gd name="connsiteX10-1221" fmla="*/ 1250585 w 1556774"/>
                <a:gd name="connsiteY10-1222" fmla="*/ 438081 h 981339"/>
                <a:gd name="connsiteX11-1223" fmla="*/ 964576 w 1556774"/>
                <a:gd name="connsiteY11-1224" fmla="*/ 344802 h 981339"/>
                <a:gd name="connsiteX12-1225" fmla="*/ 909391 w 1556774"/>
                <a:gd name="connsiteY12-1226" fmla="*/ 450008 h 981339"/>
                <a:gd name="connsiteX13-1227" fmla="*/ 766089 w 1556774"/>
                <a:gd name="connsiteY13-1228" fmla="*/ 388593 h 981339"/>
                <a:gd name="connsiteX14-1229" fmla="*/ 800209 w 1556774"/>
                <a:gd name="connsiteY14-1230" fmla="*/ 204349 h 981339"/>
                <a:gd name="connsiteX0-1231" fmla="*/ 800209 w 1556774"/>
                <a:gd name="connsiteY0-1232" fmla="*/ 204349 h 981339"/>
                <a:gd name="connsiteX1-1233" fmla="*/ 196266 w 1556774"/>
                <a:gd name="connsiteY1-1234" fmla="*/ 12686 h 981339"/>
                <a:gd name="connsiteX2-1235" fmla="*/ 147370 w 1556774"/>
                <a:gd name="connsiteY2-1236" fmla="*/ 306113 h 981339"/>
                <a:gd name="connsiteX3-1237" fmla="*/ 12021 w 1556774"/>
                <a:gd name="connsiteY3-1238" fmla="*/ 518188 h 981339"/>
                <a:gd name="connsiteX4-1239" fmla="*/ 636377 w 1556774"/>
                <a:gd name="connsiteY4-1240" fmla="*/ 741181 h 981339"/>
                <a:gd name="connsiteX5-1241" fmla="*/ 705803 w 1556774"/>
                <a:gd name="connsiteY5-1242" fmla="*/ 624047 h 981339"/>
                <a:gd name="connsiteX6-1243" fmla="*/ 859369 w 1556774"/>
                <a:gd name="connsiteY6-1244" fmla="*/ 679765 h 981339"/>
                <a:gd name="connsiteX7-1245" fmla="*/ 1189170 w 1556774"/>
                <a:gd name="connsiteY7-1246" fmla="*/ 914032 h 981339"/>
                <a:gd name="connsiteX8-1247" fmla="*/ 1507637 w 1556774"/>
                <a:gd name="connsiteY8-1248" fmla="*/ 786693 h 981339"/>
                <a:gd name="connsiteX9-1249" fmla="*/ 1173267 w 1556774"/>
                <a:gd name="connsiteY9-1250" fmla="*/ 634312 h 981339"/>
                <a:gd name="connsiteX10-1251" fmla="*/ 1250585 w 1556774"/>
                <a:gd name="connsiteY10-1252" fmla="*/ 438081 h 981339"/>
                <a:gd name="connsiteX11-1253" fmla="*/ 964576 w 1556774"/>
                <a:gd name="connsiteY11-1254" fmla="*/ 344802 h 981339"/>
                <a:gd name="connsiteX12-1255" fmla="*/ 909391 w 1556774"/>
                <a:gd name="connsiteY12-1256" fmla="*/ 450008 h 981339"/>
                <a:gd name="connsiteX13-1257" fmla="*/ 766089 w 1556774"/>
                <a:gd name="connsiteY13-1258" fmla="*/ 388593 h 981339"/>
                <a:gd name="connsiteX14-1259" fmla="*/ 800209 w 1556774"/>
                <a:gd name="connsiteY14-1260" fmla="*/ 204349 h 981339"/>
                <a:gd name="connsiteX0-1261" fmla="*/ 800209 w 1527868"/>
                <a:gd name="connsiteY0-1262" fmla="*/ 204349 h 975126"/>
                <a:gd name="connsiteX1-1263" fmla="*/ 196266 w 1527868"/>
                <a:gd name="connsiteY1-1264" fmla="*/ 12686 h 975126"/>
                <a:gd name="connsiteX2-1265" fmla="*/ 147370 w 1527868"/>
                <a:gd name="connsiteY2-1266" fmla="*/ 306113 h 975126"/>
                <a:gd name="connsiteX3-1267" fmla="*/ 12021 w 1527868"/>
                <a:gd name="connsiteY3-1268" fmla="*/ 518188 h 975126"/>
                <a:gd name="connsiteX4-1269" fmla="*/ 636377 w 1527868"/>
                <a:gd name="connsiteY4-1270" fmla="*/ 741181 h 975126"/>
                <a:gd name="connsiteX5-1271" fmla="*/ 705803 w 1527868"/>
                <a:gd name="connsiteY5-1272" fmla="*/ 624047 h 975126"/>
                <a:gd name="connsiteX6-1273" fmla="*/ 859369 w 1527868"/>
                <a:gd name="connsiteY6-1274" fmla="*/ 679765 h 975126"/>
                <a:gd name="connsiteX7-1275" fmla="*/ 1189170 w 1527868"/>
                <a:gd name="connsiteY7-1276" fmla="*/ 914032 h 975126"/>
                <a:gd name="connsiteX8-1277" fmla="*/ 1467881 w 1527868"/>
                <a:gd name="connsiteY8-1278" fmla="*/ 742961 h 975126"/>
                <a:gd name="connsiteX9-1279" fmla="*/ 1173267 w 1527868"/>
                <a:gd name="connsiteY9-1280" fmla="*/ 634312 h 975126"/>
                <a:gd name="connsiteX10-1281" fmla="*/ 1250585 w 1527868"/>
                <a:gd name="connsiteY10-1282" fmla="*/ 438081 h 975126"/>
                <a:gd name="connsiteX11-1283" fmla="*/ 964576 w 1527868"/>
                <a:gd name="connsiteY11-1284" fmla="*/ 344802 h 975126"/>
                <a:gd name="connsiteX12-1285" fmla="*/ 909391 w 1527868"/>
                <a:gd name="connsiteY12-1286" fmla="*/ 450008 h 975126"/>
                <a:gd name="connsiteX13-1287" fmla="*/ 766089 w 1527868"/>
                <a:gd name="connsiteY13-1288" fmla="*/ 388593 h 975126"/>
                <a:gd name="connsiteX14-1289" fmla="*/ 800209 w 1527868"/>
                <a:gd name="connsiteY14-1290" fmla="*/ 204349 h 975126"/>
                <a:gd name="connsiteX0-1291" fmla="*/ 800209 w 1527868"/>
                <a:gd name="connsiteY0-1292" fmla="*/ 204349 h 975126"/>
                <a:gd name="connsiteX1-1293" fmla="*/ 196266 w 1527868"/>
                <a:gd name="connsiteY1-1294" fmla="*/ 12686 h 975126"/>
                <a:gd name="connsiteX2-1295" fmla="*/ 147370 w 1527868"/>
                <a:gd name="connsiteY2-1296" fmla="*/ 306113 h 975126"/>
                <a:gd name="connsiteX3-1297" fmla="*/ 12021 w 1527868"/>
                <a:gd name="connsiteY3-1298" fmla="*/ 518188 h 975126"/>
                <a:gd name="connsiteX4-1299" fmla="*/ 636377 w 1527868"/>
                <a:gd name="connsiteY4-1300" fmla="*/ 741181 h 975126"/>
                <a:gd name="connsiteX5-1301" fmla="*/ 705803 w 1527868"/>
                <a:gd name="connsiteY5-1302" fmla="*/ 624047 h 975126"/>
                <a:gd name="connsiteX6-1303" fmla="*/ 859369 w 1527868"/>
                <a:gd name="connsiteY6-1304" fmla="*/ 679765 h 975126"/>
                <a:gd name="connsiteX7-1305" fmla="*/ 1189170 w 1527868"/>
                <a:gd name="connsiteY7-1306" fmla="*/ 914032 h 975126"/>
                <a:gd name="connsiteX8-1307" fmla="*/ 1467881 w 1527868"/>
                <a:gd name="connsiteY8-1308" fmla="*/ 742961 h 975126"/>
                <a:gd name="connsiteX9-1309" fmla="*/ 1173267 w 1527868"/>
                <a:gd name="connsiteY9-1310" fmla="*/ 634312 h 975126"/>
                <a:gd name="connsiteX10-1311" fmla="*/ 1250585 w 1527868"/>
                <a:gd name="connsiteY10-1312" fmla="*/ 438081 h 975126"/>
                <a:gd name="connsiteX11-1313" fmla="*/ 964576 w 1527868"/>
                <a:gd name="connsiteY11-1314" fmla="*/ 344802 h 975126"/>
                <a:gd name="connsiteX12-1315" fmla="*/ 909391 w 1527868"/>
                <a:gd name="connsiteY12-1316" fmla="*/ 450008 h 975126"/>
                <a:gd name="connsiteX13-1317" fmla="*/ 766089 w 1527868"/>
                <a:gd name="connsiteY13-1318" fmla="*/ 388593 h 975126"/>
                <a:gd name="connsiteX14-1319" fmla="*/ 800209 w 1527868"/>
                <a:gd name="connsiteY14-1320" fmla="*/ 204349 h 975126"/>
                <a:gd name="connsiteX0-1321" fmla="*/ 800209 w 1499884"/>
                <a:gd name="connsiteY0-1322" fmla="*/ 204349 h 986483"/>
                <a:gd name="connsiteX1-1323" fmla="*/ 196266 w 1499884"/>
                <a:gd name="connsiteY1-1324" fmla="*/ 12686 h 986483"/>
                <a:gd name="connsiteX2-1325" fmla="*/ 147370 w 1499884"/>
                <a:gd name="connsiteY2-1326" fmla="*/ 306113 h 986483"/>
                <a:gd name="connsiteX3-1327" fmla="*/ 12021 w 1499884"/>
                <a:gd name="connsiteY3-1328" fmla="*/ 518188 h 986483"/>
                <a:gd name="connsiteX4-1329" fmla="*/ 636377 w 1499884"/>
                <a:gd name="connsiteY4-1330" fmla="*/ 741181 h 986483"/>
                <a:gd name="connsiteX5-1331" fmla="*/ 705803 w 1499884"/>
                <a:gd name="connsiteY5-1332" fmla="*/ 624047 h 986483"/>
                <a:gd name="connsiteX6-1333" fmla="*/ 859369 w 1499884"/>
                <a:gd name="connsiteY6-1334" fmla="*/ 679765 h 986483"/>
                <a:gd name="connsiteX7-1335" fmla="*/ 1189170 w 1499884"/>
                <a:gd name="connsiteY7-1336" fmla="*/ 914032 h 986483"/>
                <a:gd name="connsiteX8-1337" fmla="*/ 1467881 w 1499884"/>
                <a:gd name="connsiteY8-1338" fmla="*/ 742961 h 986483"/>
                <a:gd name="connsiteX9-1339" fmla="*/ 1173267 w 1499884"/>
                <a:gd name="connsiteY9-1340" fmla="*/ 634312 h 986483"/>
                <a:gd name="connsiteX10-1341" fmla="*/ 1250585 w 1499884"/>
                <a:gd name="connsiteY10-1342" fmla="*/ 438081 h 986483"/>
                <a:gd name="connsiteX11-1343" fmla="*/ 964576 w 1499884"/>
                <a:gd name="connsiteY11-1344" fmla="*/ 344802 h 986483"/>
                <a:gd name="connsiteX12-1345" fmla="*/ 909391 w 1499884"/>
                <a:gd name="connsiteY12-1346" fmla="*/ 450008 h 986483"/>
                <a:gd name="connsiteX13-1347" fmla="*/ 766089 w 1499884"/>
                <a:gd name="connsiteY13-1348" fmla="*/ 388593 h 986483"/>
                <a:gd name="connsiteX14-1349" fmla="*/ 800209 w 1499884"/>
                <a:gd name="connsiteY14-1350" fmla="*/ 204349 h 986483"/>
                <a:gd name="connsiteX0-1351" fmla="*/ 800209 w 1505435"/>
                <a:gd name="connsiteY0-1352" fmla="*/ 204349 h 1015754"/>
                <a:gd name="connsiteX1-1353" fmla="*/ 196266 w 1505435"/>
                <a:gd name="connsiteY1-1354" fmla="*/ 12686 h 1015754"/>
                <a:gd name="connsiteX2-1355" fmla="*/ 147370 w 1505435"/>
                <a:gd name="connsiteY2-1356" fmla="*/ 306113 h 1015754"/>
                <a:gd name="connsiteX3-1357" fmla="*/ 12021 w 1505435"/>
                <a:gd name="connsiteY3-1358" fmla="*/ 518188 h 1015754"/>
                <a:gd name="connsiteX4-1359" fmla="*/ 636377 w 1505435"/>
                <a:gd name="connsiteY4-1360" fmla="*/ 741181 h 1015754"/>
                <a:gd name="connsiteX5-1361" fmla="*/ 705803 w 1505435"/>
                <a:gd name="connsiteY5-1362" fmla="*/ 624047 h 1015754"/>
                <a:gd name="connsiteX6-1363" fmla="*/ 859369 w 1505435"/>
                <a:gd name="connsiteY6-1364" fmla="*/ 679765 h 1015754"/>
                <a:gd name="connsiteX7-1365" fmla="*/ 1189170 w 1505435"/>
                <a:gd name="connsiteY7-1366" fmla="*/ 914032 h 1015754"/>
                <a:gd name="connsiteX8-1367" fmla="*/ 1467881 w 1505435"/>
                <a:gd name="connsiteY8-1368" fmla="*/ 742961 h 1015754"/>
                <a:gd name="connsiteX9-1369" fmla="*/ 1173267 w 1505435"/>
                <a:gd name="connsiteY9-1370" fmla="*/ 634312 h 1015754"/>
                <a:gd name="connsiteX10-1371" fmla="*/ 1250585 w 1505435"/>
                <a:gd name="connsiteY10-1372" fmla="*/ 438081 h 1015754"/>
                <a:gd name="connsiteX11-1373" fmla="*/ 964576 w 1505435"/>
                <a:gd name="connsiteY11-1374" fmla="*/ 344802 h 1015754"/>
                <a:gd name="connsiteX12-1375" fmla="*/ 909391 w 1505435"/>
                <a:gd name="connsiteY12-1376" fmla="*/ 450008 h 1015754"/>
                <a:gd name="connsiteX13-1377" fmla="*/ 766089 w 1505435"/>
                <a:gd name="connsiteY13-1378" fmla="*/ 388593 h 1015754"/>
                <a:gd name="connsiteX14-1379" fmla="*/ 800209 w 1505435"/>
                <a:gd name="connsiteY14-1380" fmla="*/ 204349 h 101575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Lst>
              <a:rect l="l" t="t" r="r" b="b"/>
              <a:pathLst>
                <a:path w="1505435" h="1015754">
                  <a:moveTo>
                    <a:pt x="800209" y="204349"/>
                  </a:moveTo>
                  <a:cubicBezTo>
                    <a:pt x="598895" y="140461"/>
                    <a:pt x="302164" y="-50647"/>
                    <a:pt x="196266" y="12686"/>
                  </a:cubicBezTo>
                  <a:cubicBezTo>
                    <a:pt x="103106" y="72064"/>
                    <a:pt x="168969" y="214930"/>
                    <a:pt x="147370" y="306113"/>
                  </a:cubicBezTo>
                  <a:cubicBezTo>
                    <a:pt x="102254" y="376805"/>
                    <a:pt x="-42253" y="455447"/>
                    <a:pt x="12021" y="518188"/>
                  </a:cubicBezTo>
                  <a:cubicBezTo>
                    <a:pt x="164480" y="669383"/>
                    <a:pt x="559454" y="713233"/>
                    <a:pt x="636377" y="741181"/>
                  </a:cubicBezTo>
                  <a:cubicBezTo>
                    <a:pt x="696624" y="733941"/>
                    <a:pt x="677361" y="671042"/>
                    <a:pt x="705803" y="624047"/>
                  </a:cubicBezTo>
                  <a:lnTo>
                    <a:pt x="859369" y="679765"/>
                  </a:lnTo>
                  <a:cubicBezTo>
                    <a:pt x="850034" y="889051"/>
                    <a:pt x="1063333" y="847870"/>
                    <a:pt x="1189170" y="914032"/>
                  </a:cubicBezTo>
                  <a:cubicBezTo>
                    <a:pt x="1618678" y="1176386"/>
                    <a:pt x="1495571" y="862271"/>
                    <a:pt x="1467881" y="742961"/>
                  </a:cubicBezTo>
                  <a:cubicBezTo>
                    <a:pt x="1356424" y="685542"/>
                    <a:pt x="1304603" y="671853"/>
                    <a:pt x="1173267" y="634312"/>
                  </a:cubicBezTo>
                  <a:cubicBezTo>
                    <a:pt x="1199040" y="568902"/>
                    <a:pt x="1292398" y="479637"/>
                    <a:pt x="1250585" y="438081"/>
                  </a:cubicBezTo>
                  <a:cubicBezTo>
                    <a:pt x="1165850" y="405662"/>
                    <a:pt x="1045335" y="381196"/>
                    <a:pt x="964576" y="344802"/>
                  </a:cubicBezTo>
                  <a:cubicBezTo>
                    <a:pt x="930279" y="379871"/>
                    <a:pt x="927786" y="414939"/>
                    <a:pt x="909391" y="450008"/>
                  </a:cubicBezTo>
                  <a:lnTo>
                    <a:pt x="766089" y="388593"/>
                  </a:lnTo>
                  <a:lnTo>
                    <a:pt x="800209" y="20434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sp>
        <p:nvSpPr>
          <p:cNvPr id="69" name="Freeform 107"/>
          <p:cNvSpPr>
            <a:spLocks noChangeAspect="1"/>
          </p:cNvSpPr>
          <p:nvPr/>
        </p:nvSpPr>
        <p:spPr>
          <a:xfrm>
            <a:off x="9617429" y="2430025"/>
            <a:ext cx="169872" cy="529743"/>
          </a:xfrm>
          <a:custGeom>
            <a:avLst/>
            <a:gdLst>
              <a:gd name="connsiteX0" fmla="*/ 430619 w 798902"/>
              <a:gd name="connsiteY0" fmla="*/ 1331843 h 2449001"/>
              <a:gd name="connsiteX1" fmla="*/ 541938 w 798902"/>
              <a:gd name="connsiteY1" fmla="*/ 1379551 h 2449001"/>
              <a:gd name="connsiteX2" fmla="*/ 780476 w 798902"/>
              <a:gd name="connsiteY2" fmla="*/ 1375575 h 2449001"/>
              <a:gd name="connsiteX3" fmla="*/ 625426 w 798902"/>
              <a:gd name="connsiteY3" fmla="*/ 1741335 h 2449001"/>
              <a:gd name="connsiteX4" fmla="*/ 609523 w 798902"/>
              <a:gd name="connsiteY4" fmla="*/ 2441050 h 2449001"/>
              <a:gd name="connsiteX5" fmla="*/ 319301 w 798902"/>
              <a:gd name="connsiteY5" fmla="*/ 2445025 h 2449001"/>
              <a:gd name="connsiteX6" fmla="*/ 211958 w 798902"/>
              <a:gd name="connsiteY6" fmla="*/ 1673750 h 2449001"/>
              <a:gd name="connsiteX7" fmla="*/ 207983 w 798902"/>
              <a:gd name="connsiteY7" fmla="*/ 2441050 h 2449001"/>
              <a:gd name="connsiteX8" fmla="*/ 136421 w 798902"/>
              <a:gd name="connsiteY8" fmla="*/ 2449001 h 2449001"/>
              <a:gd name="connsiteX9" fmla="*/ 5224 w 798902"/>
              <a:gd name="connsiteY9" fmla="*/ 1701579 h 2449001"/>
              <a:gd name="connsiteX10" fmla="*/ 37029 w 798902"/>
              <a:gd name="connsiteY10" fmla="*/ 1582309 h 2449001"/>
              <a:gd name="connsiteX11" fmla="*/ 76786 w 798902"/>
              <a:gd name="connsiteY11" fmla="*/ 1566407 h 2449001"/>
              <a:gd name="connsiteX12" fmla="*/ 89266 w 798902"/>
              <a:gd name="connsiteY12" fmla="*/ 1389262 h 2449001"/>
              <a:gd name="connsiteX13" fmla="*/ 339179 w 798902"/>
              <a:gd name="connsiteY13" fmla="*/ 1375575 h 2449001"/>
              <a:gd name="connsiteX14" fmla="*/ 430619 w 798902"/>
              <a:gd name="connsiteY14" fmla="*/ 1331843 h 2449001"/>
              <a:gd name="connsiteX15" fmla="*/ 243762 w 798902"/>
              <a:gd name="connsiteY15" fmla="*/ 0 h 2449001"/>
              <a:gd name="connsiteX16" fmla="*/ 557838 w 798902"/>
              <a:gd name="connsiteY16" fmla="*/ 0 h 2449001"/>
              <a:gd name="connsiteX17" fmla="*/ 689036 w 798902"/>
              <a:gd name="connsiteY17" fmla="*/ 962108 h 2449001"/>
              <a:gd name="connsiteX18" fmla="*/ 724816 w 798902"/>
              <a:gd name="connsiteY18" fmla="*/ 1307990 h 2449001"/>
              <a:gd name="connsiteX19" fmla="*/ 414715 w 798902"/>
              <a:gd name="connsiteY19" fmla="*/ 1268233 h 2449001"/>
              <a:gd name="connsiteX20" fmla="*/ 104615 w 798902"/>
              <a:gd name="connsiteY20" fmla="*/ 1288111 h 2449001"/>
              <a:gd name="connsiteX21" fmla="*/ 124493 w 798902"/>
              <a:gd name="connsiteY21" fmla="*/ 1017766 h 2449001"/>
              <a:gd name="connsiteX22" fmla="*/ 243762 w 798902"/>
              <a:gd name="connsiteY22" fmla="*/ 0 h 2449001"/>
              <a:gd name="connsiteX0-1" fmla="*/ 430619 w 798902"/>
              <a:gd name="connsiteY0-2" fmla="*/ 1331843 h 2449001"/>
              <a:gd name="connsiteX1-3" fmla="*/ 541938 w 798902"/>
              <a:gd name="connsiteY1-4" fmla="*/ 1379551 h 2449001"/>
              <a:gd name="connsiteX2-5" fmla="*/ 780476 w 798902"/>
              <a:gd name="connsiteY2-6" fmla="*/ 1375575 h 2449001"/>
              <a:gd name="connsiteX3-7" fmla="*/ 625426 w 798902"/>
              <a:gd name="connsiteY3-8" fmla="*/ 1741335 h 2449001"/>
              <a:gd name="connsiteX4-9" fmla="*/ 609523 w 798902"/>
              <a:gd name="connsiteY4-10" fmla="*/ 2441050 h 2449001"/>
              <a:gd name="connsiteX5-11" fmla="*/ 319301 w 798902"/>
              <a:gd name="connsiteY5-12" fmla="*/ 2445025 h 2449001"/>
              <a:gd name="connsiteX6-13" fmla="*/ 211958 w 798902"/>
              <a:gd name="connsiteY6-14" fmla="*/ 1673750 h 2449001"/>
              <a:gd name="connsiteX7-15" fmla="*/ 207983 w 798902"/>
              <a:gd name="connsiteY7-16" fmla="*/ 2441050 h 2449001"/>
              <a:gd name="connsiteX8-17" fmla="*/ 136421 w 798902"/>
              <a:gd name="connsiteY8-18" fmla="*/ 2449001 h 2449001"/>
              <a:gd name="connsiteX9-19" fmla="*/ 5224 w 798902"/>
              <a:gd name="connsiteY9-20" fmla="*/ 1701579 h 2449001"/>
              <a:gd name="connsiteX10-21" fmla="*/ 37029 w 798902"/>
              <a:gd name="connsiteY10-22" fmla="*/ 1582309 h 2449001"/>
              <a:gd name="connsiteX11-23" fmla="*/ 76786 w 798902"/>
              <a:gd name="connsiteY11-24" fmla="*/ 1566407 h 2449001"/>
              <a:gd name="connsiteX12-25" fmla="*/ 89266 w 798902"/>
              <a:gd name="connsiteY12-26" fmla="*/ 1389262 h 2449001"/>
              <a:gd name="connsiteX13-27" fmla="*/ 339179 w 798902"/>
              <a:gd name="connsiteY13-28" fmla="*/ 1375575 h 2449001"/>
              <a:gd name="connsiteX14-29" fmla="*/ 430619 w 798902"/>
              <a:gd name="connsiteY14-30" fmla="*/ 1331843 h 2449001"/>
              <a:gd name="connsiteX15-31" fmla="*/ 243762 w 798902"/>
              <a:gd name="connsiteY15-32" fmla="*/ 0 h 2449001"/>
              <a:gd name="connsiteX16-33" fmla="*/ 557838 w 798902"/>
              <a:gd name="connsiteY16-34" fmla="*/ 0 h 2449001"/>
              <a:gd name="connsiteX17-35" fmla="*/ 689036 w 798902"/>
              <a:gd name="connsiteY17-36" fmla="*/ 962108 h 2449001"/>
              <a:gd name="connsiteX18-37" fmla="*/ 724816 w 798902"/>
              <a:gd name="connsiteY18-38" fmla="*/ 1307990 h 2449001"/>
              <a:gd name="connsiteX19-39" fmla="*/ 414715 w 798902"/>
              <a:gd name="connsiteY19-40" fmla="*/ 1268233 h 2449001"/>
              <a:gd name="connsiteX20-41" fmla="*/ 104615 w 798902"/>
              <a:gd name="connsiteY20-42" fmla="*/ 1288111 h 2449001"/>
              <a:gd name="connsiteX21-43" fmla="*/ 124493 w 798902"/>
              <a:gd name="connsiteY21-44" fmla="*/ 1017766 h 2449001"/>
              <a:gd name="connsiteX22-45" fmla="*/ 243762 w 798902"/>
              <a:gd name="connsiteY22-46" fmla="*/ 0 h 2449001"/>
              <a:gd name="connsiteX0-47" fmla="*/ 430619 w 784764"/>
              <a:gd name="connsiteY0-48" fmla="*/ 1331843 h 2449001"/>
              <a:gd name="connsiteX1-49" fmla="*/ 541938 w 784764"/>
              <a:gd name="connsiteY1-50" fmla="*/ 1379551 h 2449001"/>
              <a:gd name="connsiteX2-51" fmla="*/ 763368 w 784764"/>
              <a:gd name="connsiteY2-52" fmla="*/ 1406369 h 2449001"/>
              <a:gd name="connsiteX3-53" fmla="*/ 625426 w 784764"/>
              <a:gd name="connsiteY3-54" fmla="*/ 1741335 h 2449001"/>
              <a:gd name="connsiteX4-55" fmla="*/ 609523 w 784764"/>
              <a:gd name="connsiteY4-56" fmla="*/ 2441050 h 2449001"/>
              <a:gd name="connsiteX5-57" fmla="*/ 319301 w 784764"/>
              <a:gd name="connsiteY5-58" fmla="*/ 2445025 h 2449001"/>
              <a:gd name="connsiteX6-59" fmla="*/ 211958 w 784764"/>
              <a:gd name="connsiteY6-60" fmla="*/ 1673750 h 2449001"/>
              <a:gd name="connsiteX7-61" fmla="*/ 207983 w 784764"/>
              <a:gd name="connsiteY7-62" fmla="*/ 2441050 h 2449001"/>
              <a:gd name="connsiteX8-63" fmla="*/ 136421 w 784764"/>
              <a:gd name="connsiteY8-64" fmla="*/ 2449001 h 2449001"/>
              <a:gd name="connsiteX9-65" fmla="*/ 5224 w 784764"/>
              <a:gd name="connsiteY9-66" fmla="*/ 1701579 h 2449001"/>
              <a:gd name="connsiteX10-67" fmla="*/ 37029 w 784764"/>
              <a:gd name="connsiteY10-68" fmla="*/ 1582309 h 2449001"/>
              <a:gd name="connsiteX11-69" fmla="*/ 76786 w 784764"/>
              <a:gd name="connsiteY11-70" fmla="*/ 1566407 h 2449001"/>
              <a:gd name="connsiteX12-71" fmla="*/ 89266 w 784764"/>
              <a:gd name="connsiteY12-72" fmla="*/ 1389262 h 2449001"/>
              <a:gd name="connsiteX13-73" fmla="*/ 339179 w 784764"/>
              <a:gd name="connsiteY13-74" fmla="*/ 1375575 h 2449001"/>
              <a:gd name="connsiteX14-75" fmla="*/ 430619 w 784764"/>
              <a:gd name="connsiteY14-76" fmla="*/ 1331843 h 2449001"/>
              <a:gd name="connsiteX15-77" fmla="*/ 243762 w 784764"/>
              <a:gd name="connsiteY15-78" fmla="*/ 0 h 2449001"/>
              <a:gd name="connsiteX16-79" fmla="*/ 557838 w 784764"/>
              <a:gd name="connsiteY16-80" fmla="*/ 0 h 2449001"/>
              <a:gd name="connsiteX17-81" fmla="*/ 689036 w 784764"/>
              <a:gd name="connsiteY17-82" fmla="*/ 962108 h 2449001"/>
              <a:gd name="connsiteX18-83" fmla="*/ 724816 w 784764"/>
              <a:gd name="connsiteY18-84" fmla="*/ 1307990 h 2449001"/>
              <a:gd name="connsiteX19-85" fmla="*/ 414715 w 784764"/>
              <a:gd name="connsiteY19-86" fmla="*/ 1268233 h 2449001"/>
              <a:gd name="connsiteX20-87" fmla="*/ 104615 w 784764"/>
              <a:gd name="connsiteY20-88" fmla="*/ 1288111 h 2449001"/>
              <a:gd name="connsiteX21-89" fmla="*/ 124493 w 784764"/>
              <a:gd name="connsiteY21-90" fmla="*/ 1017766 h 2449001"/>
              <a:gd name="connsiteX22-91" fmla="*/ 243762 w 784764"/>
              <a:gd name="connsiteY22-92" fmla="*/ 0 h 2449001"/>
              <a:gd name="connsiteX0-93" fmla="*/ 430619 w 784764"/>
              <a:gd name="connsiteY0-94" fmla="*/ 1331843 h 2449001"/>
              <a:gd name="connsiteX1-95" fmla="*/ 541938 w 784764"/>
              <a:gd name="connsiteY1-96" fmla="*/ 1379551 h 2449001"/>
              <a:gd name="connsiteX2-97" fmla="*/ 763368 w 784764"/>
              <a:gd name="connsiteY2-98" fmla="*/ 1406369 h 2449001"/>
              <a:gd name="connsiteX3-99" fmla="*/ 625426 w 784764"/>
              <a:gd name="connsiteY3-100" fmla="*/ 1741335 h 2449001"/>
              <a:gd name="connsiteX4-101" fmla="*/ 609523 w 784764"/>
              <a:gd name="connsiteY4-102" fmla="*/ 2441050 h 2449001"/>
              <a:gd name="connsiteX5-103" fmla="*/ 319301 w 784764"/>
              <a:gd name="connsiteY5-104" fmla="*/ 2445025 h 2449001"/>
              <a:gd name="connsiteX6-105" fmla="*/ 211958 w 784764"/>
              <a:gd name="connsiteY6-106" fmla="*/ 1673750 h 2449001"/>
              <a:gd name="connsiteX7-107" fmla="*/ 207983 w 784764"/>
              <a:gd name="connsiteY7-108" fmla="*/ 2441050 h 2449001"/>
              <a:gd name="connsiteX8-109" fmla="*/ 136421 w 784764"/>
              <a:gd name="connsiteY8-110" fmla="*/ 2449001 h 2449001"/>
              <a:gd name="connsiteX9-111" fmla="*/ 5224 w 784764"/>
              <a:gd name="connsiteY9-112" fmla="*/ 1701579 h 2449001"/>
              <a:gd name="connsiteX10-113" fmla="*/ 37029 w 784764"/>
              <a:gd name="connsiteY10-114" fmla="*/ 1582309 h 2449001"/>
              <a:gd name="connsiteX11-115" fmla="*/ 76786 w 784764"/>
              <a:gd name="connsiteY11-116" fmla="*/ 1566407 h 2449001"/>
              <a:gd name="connsiteX12-117" fmla="*/ 89266 w 784764"/>
              <a:gd name="connsiteY12-118" fmla="*/ 1389262 h 2449001"/>
              <a:gd name="connsiteX13-119" fmla="*/ 339179 w 784764"/>
              <a:gd name="connsiteY13-120" fmla="*/ 1375575 h 2449001"/>
              <a:gd name="connsiteX14-121" fmla="*/ 430619 w 784764"/>
              <a:gd name="connsiteY14-122" fmla="*/ 1331843 h 2449001"/>
              <a:gd name="connsiteX15-123" fmla="*/ 243762 w 784764"/>
              <a:gd name="connsiteY15-124" fmla="*/ 0 h 2449001"/>
              <a:gd name="connsiteX16-125" fmla="*/ 557838 w 784764"/>
              <a:gd name="connsiteY16-126" fmla="*/ 0 h 2449001"/>
              <a:gd name="connsiteX17-127" fmla="*/ 689036 w 784764"/>
              <a:gd name="connsiteY17-128" fmla="*/ 962108 h 2449001"/>
              <a:gd name="connsiteX18-129" fmla="*/ 724816 w 784764"/>
              <a:gd name="connsiteY18-130" fmla="*/ 1307990 h 2449001"/>
              <a:gd name="connsiteX19-131" fmla="*/ 414715 w 784764"/>
              <a:gd name="connsiteY19-132" fmla="*/ 1268233 h 2449001"/>
              <a:gd name="connsiteX20-133" fmla="*/ 104615 w 784764"/>
              <a:gd name="connsiteY20-134" fmla="*/ 1288111 h 2449001"/>
              <a:gd name="connsiteX21-135" fmla="*/ 124493 w 784764"/>
              <a:gd name="connsiteY21-136" fmla="*/ 1017766 h 2449001"/>
              <a:gd name="connsiteX22-137" fmla="*/ 243762 w 784764"/>
              <a:gd name="connsiteY22-138" fmla="*/ 0 h 2449001"/>
              <a:gd name="connsiteX0-139" fmla="*/ 430619 w 784764"/>
              <a:gd name="connsiteY0-140" fmla="*/ 1331843 h 2449001"/>
              <a:gd name="connsiteX1-141" fmla="*/ 541938 w 784764"/>
              <a:gd name="connsiteY1-142" fmla="*/ 1379551 h 2449001"/>
              <a:gd name="connsiteX2-143" fmla="*/ 763368 w 784764"/>
              <a:gd name="connsiteY2-144" fmla="*/ 1406369 h 2449001"/>
              <a:gd name="connsiteX3-145" fmla="*/ 625426 w 784764"/>
              <a:gd name="connsiteY3-146" fmla="*/ 1741335 h 2449001"/>
              <a:gd name="connsiteX4-147" fmla="*/ 609523 w 784764"/>
              <a:gd name="connsiteY4-148" fmla="*/ 2441050 h 2449001"/>
              <a:gd name="connsiteX5-149" fmla="*/ 319301 w 784764"/>
              <a:gd name="connsiteY5-150" fmla="*/ 2445025 h 2449001"/>
              <a:gd name="connsiteX6-151" fmla="*/ 211958 w 784764"/>
              <a:gd name="connsiteY6-152" fmla="*/ 1673750 h 2449001"/>
              <a:gd name="connsiteX7-153" fmla="*/ 207983 w 784764"/>
              <a:gd name="connsiteY7-154" fmla="*/ 2441050 h 2449001"/>
              <a:gd name="connsiteX8-155" fmla="*/ 136421 w 784764"/>
              <a:gd name="connsiteY8-156" fmla="*/ 2449001 h 2449001"/>
              <a:gd name="connsiteX9-157" fmla="*/ 5224 w 784764"/>
              <a:gd name="connsiteY9-158" fmla="*/ 1701579 h 2449001"/>
              <a:gd name="connsiteX10-159" fmla="*/ 37029 w 784764"/>
              <a:gd name="connsiteY10-160" fmla="*/ 1582309 h 2449001"/>
              <a:gd name="connsiteX11-161" fmla="*/ 76786 w 784764"/>
              <a:gd name="connsiteY11-162" fmla="*/ 1566407 h 2449001"/>
              <a:gd name="connsiteX12-163" fmla="*/ 89266 w 784764"/>
              <a:gd name="connsiteY12-164" fmla="*/ 1389262 h 2449001"/>
              <a:gd name="connsiteX13-165" fmla="*/ 339179 w 784764"/>
              <a:gd name="connsiteY13-166" fmla="*/ 1375575 h 2449001"/>
              <a:gd name="connsiteX14-167" fmla="*/ 430619 w 784764"/>
              <a:gd name="connsiteY14-168" fmla="*/ 1331843 h 2449001"/>
              <a:gd name="connsiteX15-169" fmla="*/ 243762 w 784764"/>
              <a:gd name="connsiteY15-170" fmla="*/ 0 h 2449001"/>
              <a:gd name="connsiteX16-171" fmla="*/ 557838 w 784764"/>
              <a:gd name="connsiteY16-172" fmla="*/ 0 h 2449001"/>
              <a:gd name="connsiteX17-173" fmla="*/ 689036 w 784764"/>
              <a:gd name="connsiteY17-174" fmla="*/ 962108 h 2449001"/>
              <a:gd name="connsiteX18-175" fmla="*/ 724816 w 784764"/>
              <a:gd name="connsiteY18-176" fmla="*/ 1307990 h 2449001"/>
              <a:gd name="connsiteX19-177" fmla="*/ 414715 w 784764"/>
              <a:gd name="connsiteY19-178" fmla="*/ 1268233 h 2449001"/>
              <a:gd name="connsiteX20-179" fmla="*/ 104615 w 784764"/>
              <a:gd name="connsiteY20-180" fmla="*/ 1288111 h 2449001"/>
              <a:gd name="connsiteX21-181" fmla="*/ 124493 w 784764"/>
              <a:gd name="connsiteY21-182" fmla="*/ 1017766 h 2449001"/>
              <a:gd name="connsiteX22-183" fmla="*/ 243762 w 784764"/>
              <a:gd name="connsiteY22-184" fmla="*/ 0 h 2449001"/>
              <a:gd name="connsiteX0-185" fmla="*/ 430997 w 785142"/>
              <a:gd name="connsiteY0-186" fmla="*/ 1331843 h 2449001"/>
              <a:gd name="connsiteX1-187" fmla="*/ 542316 w 785142"/>
              <a:gd name="connsiteY1-188" fmla="*/ 1379551 h 2449001"/>
              <a:gd name="connsiteX2-189" fmla="*/ 763746 w 785142"/>
              <a:gd name="connsiteY2-190" fmla="*/ 1406369 h 2449001"/>
              <a:gd name="connsiteX3-191" fmla="*/ 625804 w 785142"/>
              <a:gd name="connsiteY3-192" fmla="*/ 1741335 h 2449001"/>
              <a:gd name="connsiteX4-193" fmla="*/ 609901 w 785142"/>
              <a:gd name="connsiteY4-194" fmla="*/ 2441050 h 2449001"/>
              <a:gd name="connsiteX5-195" fmla="*/ 319679 w 785142"/>
              <a:gd name="connsiteY5-196" fmla="*/ 2445025 h 2449001"/>
              <a:gd name="connsiteX6-197" fmla="*/ 212336 w 785142"/>
              <a:gd name="connsiteY6-198" fmla="*/ 1673750 h 2449001"/>
              <a:gd name="connsiteX7-199" fmla="*/ 208361 w 785142"/>
              <a:gd name="connsiteY7-200" fmla="*/ 2441050 h 2449001"/>
              <a:gd name="connsiteX8-201" fmla="*/ 136799 w 785142"/>
              <a:gd name="connsiteY8-202" fmla="*/ 2449001 h 2449001"/>
              <a:gd name="connsiteX9-203" fmla="*/ 5602 w 785142"/>
              <a:gd name="connsiteY9-204" fmla="*/ 1701579 h 2449001"/>
              <a:gd name="connsiteX10-205" fmla="*/ 37407 w 785142"/>
              <a:gd name="connsiteY10-206" fmla="*/ 1582309 h 2449001"/>
              <a:gd name="connsiteX11-207" fmla="*/ 101115 w 785142"/>
              <a:gd name="connsiteY11-208" fmla="*/ 1597201 h 2449001"/>
              <a:gd name="connsiteX12-209" fmla="*/ 89644 w 785142"/>
              <a:gd name="connsiteY12-210" fmla="*/ 1389262 h 2449001"/>
              <a:gd name="connsiteX13-211" fmla="*/ 339557 w 785142"/>
              <a:gd name="connsiteY13-212" fmla="*/ 1375575 h 2449001"/>
              <a:gd name="connsiteX14-213" fmla="*/ 430997 w 785142"/>
              <a:gd name="connsiteY14-214" fmla="*/ 1331843 h 2449001"/>
              <a:gd name="connsiteX15-215" fmla="*/ 244140 w 785142"/>
              <a:gd name="connsiteY15-216" fmla="*/ 0 h 2449001"/>
              <a:gd name="connsiteX16-217" fmla="*/ 558216 w 785142"/>
              <a:gd name="connsiteY16-218" fmla="*/ 0 h 2449001"/>
              <a:gd name="connsiteX17-219" fmla="*/ 689414 w 785142"/>
              <a:gd name="connsiteY17-220" fmla="*/ 962108 h 2449001"/>
              <a:gd name="connsiteX18-221" fmla="*/ 725194 w 785142"/>
              <a:gd name="connsiteY18-222" fmla="*/ 1307990 h 2449001"/>
              <a:gd name="connsiteX19-223" fmla="*/ 415093 w 785142"/>
              <a:gd name="connsiteY19-224" fmla="*/ 1268233 h 2449001"/>
              <a:gd name="connsiteX20-225" fmla="*/ 104993 w 785142"/>
              <a:gd name="connsiteY20-226" fmla="*/ 1288111 h 2449001"/>
              <a:gd name="connsiteX21-227" fmla="*/ 124871 w 785142"/>
              <a:gd name="connsiteY21-228" fmla="*/ 1017766 h 2449001"/>
              <a:gd name="connsiteX22-229" fmla="*/ 244140 w 785142"/>
              <a:gd name="connsiteY22-230" fmla="*/ 0 h 2449001"/>
              <a:gd name="connsiteX0-231" fmla="*/ 430997 w 785142"/>
              <a:gd name="connsiteY0-232" fmla="*/ 1331843 h 2449001"/>
              <a:gd name="connsiteX1-233" fmla="*/ 542316 w 785142"/>
              <a:gd name="connsiteY1-234" fmla="*/ 1379551 h 2449001"/>
              <a:gd name="connsiteX2-235" fmla="*/ 763746 w 785142"/>
              <a:gd name="connsiteY2-236" fmla="*/ 1406369 h 2449001"/>
              <a:gd name="connsiteX3-237" fmla="*/ 625804 w 785142"/>
              <a:gd name="connsiteY3-238" fmla="*/ 1741335 h 2449001"/>
              <a:gd name="connsiteX4-239" fmla="*/ 609901 w 785142"/>
              <a:gd name="connsiteY4-240" fmla="*/ 2441050 h 2449001"/>
              <a:gd name="connsiteX5-241" fmla="*/ 319679 w 785142"/>
              <a:gd name="connsiteY5-242" fmla="*/ 2445025 h 2449001"/>
              <a:gd name="connsiteX6-243" fmla="*/ 212336 w 785142"/>
              <a:gd name="connsiteY6-244" fmla="*/ 1673750 h 2449001"/>
              <a:gd name="connsiteX7-245" fmla="*/ 208361 w 785142"/>
              <a:gd name="connsiteY7-246" fmla="*/ 2441050 h 2449001"/>
              <a:gd name="connsiteX8-247" fmla="*/ 136799 w 785142"/>
              <a:gd name="connsiteY8-248" fmla="*/ 2449001 h 2449001"/>
              <a:gd name="connsiteX9-249" fmla="*/ 5602 w 785142"/>
              <a:gd name="connsiteY9-250" fmla="*/ 1701579 h 2449001"/>
              <a:gd name="connsiteX10-251" fmla="*/ 37407 w 785142"/>
              <a:gd name="connsiteY10-252" fmla="*/ 1582309 h 2449001"/>
              <a:gd name="connsiteX11-253" fmla="*/ 101115 w 785142"/>
              <a:gd name="connsiteY11-254" fmla="*/ 1597201 h 2449001"/>
              <a:gd name="connsiteX12-255" fmla="*/ 89644 w 785142"/>
              <a:gd name="connsiteY12-256" fmla="*/ 1389262 h 2449001"/>
              <a:gd name="connsiteX13-257" fmla="*/ 339557 w 785142"/>
              <a:gd name="connsiteY13-258" fmla="*/ 1375575 h 2449001"/>
              <a:gd name="connsiteX14-259" fmla="*/ 430997 w 785142"/>
              <a:gd name="connsiteY14-260" fmla="*/ 1331843 h 2449001"/>
              <a:gd name="connsiteX15-261" fmla="*/ 244140 w 785142"/>
              <a:gd name="connsiteY15-262" fmla="*/ 0 h 2449001"/>
              <a:gd name="connsiteX16-263" fmla="*/ 558216 w 785142"/>
              <a:gd name="connsiteY16-264" fmla="*/ 0 h 2449001"/>
              <a:gd name="connsiteX17-265" fmla="*/ 689414 w 785142"/>
              <a:gd name="connsiteY17-266" fmla="*/ 962108 h 2449001"/>
              <a:gd name="connsiteX18-267" fmla="*/ 725194 w 785142"/>
              <a:gd name="connsiteY18-268" fmla="*/ 1307990 h 2449001"/>
              <a:gd name="connsiteX19-269" fmla="*/ 415093 w 785142"/>
              <a:gd name="connsiteY19-270" fmla="*/ 1268233 h 2449001"/>
              <a:gd name="connsiteX20-271" fmla="*/ 104993 w 785142"/>
              <a:gd name="connsiteY20-272" fmla="*/ 1288111 h 2449001"/>
              <a:gd name="connsiteX21-273" fmla="*/ 124871 w 785142"/>
              <a:gd name="connsiteY21-274" fmla="*/ 1017766 h 2449001"/>
              <a:gd name="connsiteX22-275" fmla="*/ 244140 w 785142"/>
              <a:gd name="connsiteY22-276" fmla="*/ 0 h 2449001"/>
              <a:gd name="connsiteX0-277" fmla="*/ 425685 w 779830"/>
              <a:gd name="connsiteY0-278" fmla="*/ 1331843 h 2449001"/>
              <a:gd name="connsiteX1-279" fmla="*/ 537004 w 779830"/>
              <a:gd name="connsiteY1-280" fmla="*/ 1379551 h 2449001"/>
              <a:gd name="connsiteX2-281" fmla="*/ 758434 w 779830"/>
              <a:gd name="connsiteY2-282" fmla="*/ 1406369 h 2449001"/>
              <a:gd name="connsiteX3-283" fmla="*/ 620492 w 779830"/>
              <a:gd name="connsiteY3-284" fmla="*/ 1741335 h 2449001"/>
              <a:gd name="connsiteX4-285" fmla="*/ 604589 w 779830"/>
              <a:gd name="connsiteY4-286" fmla="*/ 2441050 h 2449001"/>
              <a:gd name="connsiteX5-287" fmla="*/ 314367 w 779830"/>
              <a:gd name="connsiteY5-288" fmla="*/ 2445025 h 2449001"/>
              <a:gd name="connsiteX6-289" fmla="*/ 207024 w 779830"/>
              <a:gd name="connsiteY6-290" fmla="*/ 1673750 h 2449001"/>
              <a:gd name="connsiteX7-291" fmla="*/ 203049 w 779830"/>
              <a:gd name="connsiteY7-292" fmla="*/ 2441050 h 2449001"/>
              <a:gd name="connsiteX8-293" fmla="*/ 131487 w 779830"/>
              <a:gd name="connsiteY8-294" fmla="*/ 2449001 h 2449001"/>
              <a:gd name="connsiteX9-295" fmla="*/ 290 w 779830"/>
              <a:gd name="connsiteY9-296" fmla="*/ 1701579 h 2449001"/>
              <a:gd name="connsiteX10-297" fmla="*/ 95803 w 779830"/>
              <a:gd name="connsiteY10-298" fmla="*/ 1597201 h 2449001"/>
              <a:gd name="connsiteX11-299" fmla="*/ 84332 w 779830"/>
              <a:gd name="connsiteY11-300" fmla="*/ 1389262 h 2449001"/>
              <a:gd name="connsiteX12-301" fmla="*/ 334245 w 779830"/>
              <a:gd name="connsiteY12-302" fmla="*/ 1375575 h 2449001"/>
              <a:gd name="connsiteX13-303" fmla="*/ 425685 w 779830"/>
              <a:gd name="connsiteY13-304" fmla="*/ 1331843 h 2449001"/>
              <a:gd name="connsiteX14-305" fmla="*/ 238828 w 779830"/>
              <a:gd name="connsiteY14-306" fmla="*/ 0 h 2449001"/>
              <a:gd name="connsiteX15-307" fmla="*/ 552904 w 779830"/>
              <a:gd name="connsiteY15-308" fmla="*/ 0 h 2449001"/>
              <a:gd name="connsiteX16-309" fmla="*/ 684102 w 779830"/>
              <a:gd name="connsiteY16-310" fmla="*/ 962108 h 2449001"/>
              <a:gd name="connsiteX17-311" fmla="*/ 719882 w 779830"/>
              <a:gd name="connsiteY17-312" fmla="*/ 1307990 h 2449001"/>
              <a:gd name="connsiteX18-313" fmla="*/ 409781 w 779830"/>
              <a:gd name="connsiteY18-314" fmla="*/ 1268233 h 2449001"/>
              <a:gd name="connsiteX19-315" fmla="*/ 99681 w 779830"/>
              <a:gd name="connsiteY19-316" fmla="*/ 1288111 h 2449001"/>
              <a:gd name="connsiteX20-317" fmla="*/ 119559 w 779830"/>
              <a:gd name="connsiteY20-318" fmla="*/ 1017766 h 2449001"/>
              <a:gd name="connsiteX21-319" fmla="*/ 238828 w 779830"/>
              <a:gd name="connsiteY21-320" fmla="*/ 0 h 2449001"/>
              <a:gd name="connsiteX0-321" fmla="*/ 425766 w 779911"/>
              <a:gd name="connsiteY0-322" fmla="*/ 1331843 h 2449001"/>
              <a:gd name="connsiteX1-323" fmla="*/ 537085 w 779911"/>
              <a:gd name="connsiteY1-324" fmla="*/ 1379551 h 2449001"/>
              <a:gd name="connsiteX2-325" fmla="*/ 758515 w 779911"/>
              <a:gd name="connsiteY2-326" fmla="*/ 1406369 h 2449001"/>
              <a:gd name="connsiteX3-327" fmla="*/ 620573 w 779911"/>
              <a:gd name="connsiteY3-328" fmla="*/ 1741335 h 2449001"/>
              <a:gd name="connsiteX4-329" fmla="*/ 604670 w 779911"/>
              <a:gd name="connsiteY4-330" fmla="*/ 2441050 h 2449001"/>
              <a:gd name="connsiteX5-331" fmla="*/ 314448 w 779911"/>
              <a:gd name="connsiteY5-332" fmla="*/ 2445025 h 2449001"/>
              <a:gd name="connsiteX6-333" fmla="*/ 207105 w 779911"/>
              <a:gd name="connsiteY6-334" fmla="*/ 1673750 h 2449001"/>
              <a:gd name="connsiteX7-335" fmla="*/ 203130 w 779911"/>
              <a:gd name="connsiteY7-336" fmla="*/ 2441050 h 2449001"/>
              <a:gd name="connsiteX8-337" fmla="*/ 131568 w 779911"/>
              <a:gd name="connsiteY8-338" fmla="*/ 2449001 h 2449001"/>
              <a:gd name="connsiteX9-339" fmla="*/ 371 w 779911"/>
              <a:gd name="connsiteY9-340" fmla="*/ 1701579 h 2449001"/>
              <a:gd name="connsiteX10-341" fmla="*/ 95884 w 779911"/>
              <a:gd name="connsiteY10-342" fmla="*/ 1597201 h 2449001"/>
              <a:gd name="connsiteX11-343" fmla="*/ 84413 w 779911"/>
              <a:gd name="connsiteY11-344" fmla="*/ 1389262 h 2449001"/>
              <a:gd name="connsiteX12-345" fmla="*/ 334326 w 779911"/>
              <a:gd name="connsiteY12-346" fmla="*/ 1375575 h 2449001"/>
              <a:gd name="connsiteX13-347" fmla="*/ 425766 w 779911"/>
              <a:gd name="connsiteY13-348" fmla="*/ 1331843 h 2449001"/>
              <a:gd name="connsiteX14-349" fmla="*/ 238909 w 779911"/>
              <a:gd name="connsiteY14-350" fmla="*/ 0 h 2449001"/>
              <a:gd name="connsiteX15-351" fmla="*/ 552985 w 779911"/>
              <a:gd name="connsiteY15-352" fmla="*/ 0 h 2449001"/>
              <a:gd name="connsiteX16-353" fmla="*/ 684183 w 779911"/>
              <a:gd name="connsiteY16-354" fmla="*/ 962108 h 2449001"/>
              <a:gd name="connsiteX17-355" fmla="*/ 719963 w 779911"/>
              <a:gd name="connsiteY17-356" fmla="*/ 1307990 h 2449001"/>
              <a:gd name="connsiteX18-357" fmla="*/ 409862 w 779911"/>
              <a:gd name="connsiteY18-358" fmla="*/ 1268233 h 2449001"/>
              <a:gd name="connsiteX19-359" fmla="*/ 99762 w 779911"/>
              <a:gd name="connsiteY19-360" fmla="*/ 1288111 h 2449001"/>
              <a:gd name="connsiteX20-361" fmla="*/ 119640 w 779911"/>
              <a:gd name="connsiteY20-362" fmla="*/ 1017766 h 2449001"/>
              <a:gd name="connsiteX21-363" fmla="*/ 238909 w 779911"/>
              <a:gd name="connsiteY21-364" fmla="*/ 0 h 2449001"/>
              <a:gd name="connsiteX0-365" fmla="*/ 425696 w 779841"/>
              <a:gd name="connsiteY0-366" fmla="*/ 1331843 h 2449001"/>
              <a:gd name="connsiteX1-367" fmla="*/ 537015 w 779841"/>
              <a:gd name="connsiteY1-368" fmla="*/ 1379551 h 2449001"/>
              <a:gd name="connsiteX2-369" fmla="*/ 758445 w 779841"/>
              <a:gd name="connsiteY2-370" fmla="*/ 1406369 h 2449001"/>
              <a:gd name="connsiteX3-371" fmla="*/ 620503 w 779841"/>
              <a:gd name="connsiteY3-372" fmla="*/ 1741335 h 2449001"/>
              <a:gd name="connsiteX4-373" fmla="*/ 604600 w 779841"/>
              <a:gd name="connsiteY4-374" fmla="*/ 2441050 h 2449001"/>
              <a:gd name="connsiteX5-375" fmla="*/ 314378 w 779841"/>
              <a:gd name="connsiteY5-376" fmla="*/ 2445025 h 2449001"/>
              <a:gd name="connsiteX6-377" fmla="*/ 207035 w 779841"/>
              <a:gd name="connsiteY6-378" fmla="*/ 1673750 h 2449001"/>
              <a:gd name="connsiteX7-379" fmla="*/ 203060 w 779841"/>
              <a:gd name="connsiteY7-380" fmla="*/ 2441050 h 2449001"/>
              <a:gd name="connsiteX8-381" fmla="*/ 131498 w 779841"/>
              <a:gd name="connsiteY8-382" fmla="*/ 2449001 h 2449001"/>
              <a:gd name="connsiteX9-383" fmla="*/ 301 w 779841"/>
              <a:gd name="connsiteY9-384" fmla="*/ 1701579 h 2449001"/>
              <a:gd name="connsiteX10-385" fmla="*/ 95814 w 779841"/>
              <a:gd name="connsiteY10-386" fmla="*/ 1597201 h 2449001"/>
              <a:gd name="connsiteX11-387" fmla="*/ 84343 w 779841"/>
              <a:gd name="connsiteY11-388" fmla="*/ 1389262 h 2449001"/>
              <a:gd name="connsiteX12-389" fmla="*/ 334256 w 779841"/>
              <a:gd name="connsiteY12-390" fmla="*/ 1375575 h 2449001"/>
              <a:gd name="connsiteX13-391" fmla="*/ 425696 w 779841"/>
              <a:gd name="connsiteY13-392" fmla="*/ 1331843 h 2449001"/>
              <a:gd name="connsiteX14-393" fmla="*/ 238839 w 779841"/>
              <a:gd name="connsiteY14-394" fmla="*/ 0 h 2449001"/>
              <a:gd name="connsiteX15-395" fmla="*/ 552915 w 779841"/>
              <a:gd name="connsiteY15-396" fmla="*/ 0 h 2449001"/>
              <a:gd name="connsiteX16-397" fmla="*/ 684113 w 779841"/>
              <a:gd name="connsiteY16-398" fmla="*/ 962108 h 2449001"/>
              <a:gd name="connsiteX17-399" fmla="*/ 719893 w 779841"/>
              <a:gd name="connsiteY17-400" fmla="*/ 1307990 h 2449001"/>
              <a:gd name="connsiteX18-401" fmla="*/ 409792 w 779841"/>
              <a:gd name="connsiteY18-402" fmla="*/ 1268233 h 2449001"/>
              <a:gd name="connsiteX19-403" fmla="*/ 99692 w 779841"/>
              <a:gd name="connsiteY19-404" fmla="*/ 1288111 h 2449001"/>
              <a:gd name="connsiteX20-405" fmla="*/ 119570 w 779841"/>
              <a:gd name="connsiteY20-406" fmla="*/ 1017766 h 2449001"/>
              <a:gd name="connsiteX21-407" fmla="*/ 238839 w 779841"/>
              <a:gd name="connsiteY21-408" fmla="*/ 0 h 2449001"/>
              <a:gd name="connsiteX0-409" fmla="*/ 425696 w 794874"/>
              <a:gd name="connsiteY0-410" fmla="*/ 1331843 h 2449001"/>
              <a:gd name="connsiteX1-411" fmla="*/ 537015 w 794874"/>
              <a:gd name="connsiteY1-412" fmla="*/ 1379551 h 2449001"/>
              <a:gd name="connsiteX2-413" fmla="*/ 758445 w 794874"/>
              <a:gd name="connsiteY2-414" fmla="*/ 1406369 h 2449001"/>
              <a:gd name="connsiteX3-415" fmla="*/ 620503 w 794874"/>
              <a:gd name="connsiteY3-416" fmla="*/ 1741335 h 2449001"/>
              <a:gd name="connsiteX4-417" fmla="*/ 604600 w 794874"/>
              <a:gd name="connsiteY4-418" fmla="*/ 2441050 h 2449001"/>
              <a:gd name="connsiteX5-419" fmla="*/ 314378 w 794874"/>
              <a:gd name="connsiteY5-420" fmla="*/ 2445025 h 2449001"/>
              <a:gd name="connsiteX6-421" fmla="*/ 207035 w 794874"/>
              <a:gd name="connsiteY6-422" fmla="*/ 1673750 h 2449001"/>
              <a:gd name="connsiteX7-423" fmla="*/ 203060 w 794874"/>
              <a:gd name="connsiteY7-424" fmla="*/ 2441050 h 2449001"/>
              <a:gd name="connsiteX8-425" fmla="*/ 131498 w 794874"/>
              <a:gd name="connsiteY8-426" fmla="*/ 2449001 h 2449001"/>
              <a:gd name="connsiteX9-427" fmla="*/ 301 w 794874"/>
              <a:gd name="connsiteY9-428" fmla="*/ 1701579 h 2449001"/>
              <a:gd name="connsiteX10-429" fmla="*/ 95814 w 794874"/>
              <a:gd name="connsiteY10-430" fmla="*/ 1597201 h 2449001"/>
              <a:gd name="connsiteX11-431" fmla="*/ 84343 w 794874"/>
              <a:gd name="connsiteY11-432" fmla="*/ 1389262 h 2449001"/>
              <a:gd name="connsiteX12-433" fmla="*/ 334256 w 794874"/>
              <a:gd name="connsiteY12-434" fmla="*/ 1375575 h 2449001"/>
              <a:gd name="connsiteX13-435" fmla="*/ 425696 w 794874"/>
              <a:gd name="connsiteY13-436" fmla="*/ 1331843 h 2449001"/>
              <a:gd name="connsiteX14-437" fmla="*/ 238839 w 794874"/>
              <a:gd name="connsiteY14-438" fmla="*/ 0 h 2449001"/>
              <a:gd name="connsiteX15-439" fmla="*/ 552915 w 794874"/>
              <a:gd name="connsiteY15-440" fmla="*/ 0 h 2449001"/>
              <a:gd name="connsiteX16-441" fmla="*/ 684113 w 794874"/>
              <a:gd name="connsiteY16-442" fmla="*/ 962108 h 2449001"/>
              <a:gd name="connsiteX17-443" fmla="*/ 719893 w 794874"/>
              <a:gd name="connsiteY17-444" fmla="*/ 1307990 h 2449001"/>
              <a:gd name="connsiteX18-445" fmla="*/ 409792 w 794874"/>
              <a:gd name="connsiteY18-446" fmla="*/ 1268233 h 2449001"/>
              <a:gd name="connsiteX19-447" fmla="*/ 99692 w 794874"/>
              <a:gd name="connsiteY19-448" fmla="*/ 1288111 h 2449001"/>
              <a:gd name="connsiteX20-449" fmla="*/ 119570 w 794874"/>
              <a:gd name="connsiteY20-450" fmla="*/ 1017766 h 2449001"/>
              <a:gd name="connsiteX21-451" fmla="*/ 238839 w 794874"/>
              <a:gd name="connsiteY21-452" fmla="*/ 0 h 2449001"/>
              <a:gd name="connsiteX0-453" fmla="*/ 425696 w 794874"/>
              <a:gd name="connsiteY0-454" fmla="*/ 1331843 h 2449001"/>
              <a:gd name="connsiteX1-455" fmla="*/ 537015 w 794874"/>
              <a:gd name="connsiteY1-456" fmla="*/ 1379551 h 2449001"/>
              <a:gd name="connsiteX2-457" fmla="*/ 758445 w 794874"/>
              <a:gd name="connsiteY2-458" fmla="*/ 1406369 h 2449001"/>
              <a:gd name="connsiteX3-459" fmla="*/ 620503 w 794874"/>
              <a:gd name="connsiteY3-460" fmla="*/ 1741335 h 2449001"/>
              <a:gd name="connsiteX4-461" fmla="*/ 604600 w 794874"/>
              <a:gd name="connsiteY4-462" fmla="*/ 2441050 h 2449001"/>
              <a:gd name="connsiteX5-463" fmla="*/ 314378 w 794874"/>
              <a:gd name="connsiteY5-464" fmla="*/ 2445025 h 2449001"/>
              <a:gd name="connsiteX6-465" fmla="*/ 207035 w 794874"/>
              <a:gd name="connsiteY6-466" fmla="*/ 1673750 h 2449001"/>
              <a:gd name="connsiteX7-467" fmla="*/ 203060 w 794874"/>
              <a:gd name="connsiteY7-468" fmla="*/ 2441050 h 2449001"/>
              <a:gd name="connsiteX8-469" fmla="*/ 131498 w 794874"/>
              <a:gd name="connsiteY8-470" fmla="*/ 2449001 h 2449001"/>
              <a:gd name="connsiteX9-471" fmla="*/ 301 w 794874"/>
              <a:gd name="connsiteY9-472" fmla="*/ 1701579 h 2449001"/>
              <a:gd name="connsiteX10-473" fmla="*/ 95814 w 794874"/>
              <a:gd name="connsiteY10-474" fmla="*/ 1597201 h 2449001"/>
              <a:gd name="connsiteX11-475" fmla="*/ 84343 w 794874"/>
              <a:gd name="connsiteY11-476" fmla="*/ 1389262 h 2449001"/>
              <a:gd name="connsiteX12-477" fmla="*/ 334256 w 794874"/>
              <a:gd name="connsiteY12-478" fmla="*/ 1375575 h 2449001"/>
              <a:gd name="connsiteX13-479" fmla="*/ 425696 w 794874"/>
              <a:gd name="connsiteY13-480" fmla="*/ 1331843 h 2449001"/>
              <a:gd name="connsiteX14-481" fmla="*/ 238839 w 794874"/>
              <a:gd name="connsiteY14-482" fmla="*/ 0 h 2449001"/>
              <a:gd name="connsiteX15-483" fmla="*/ 552915 w 794874"/>
              <a:gd name="connsiteY15-484" fmla="*/ 0 h 2449001"/>
              <a:gd name="connsiteX16-485" fmla="*/ 684113 w 794874"/>
              <a:gd name="connsiteY16-486" fmla="*/ 962108 h 2449001"/>
              <a:gd name="connsiteX17-487" fmla="*/ 719893 w 794874"/>
              <a:gd name="connsiteY17-488" fmla="*/ 1307990 h 2449001"/>
              <a:gd name="connsiteX18-489" fmla="*/ 409792 w 794874"/>
              <a:gd name="connsiteY18-490" fmla="*/ 1268233 h 2449001"/>
              <a:gd name="connsiteX19-491" fmla="*/ 99692 w 794874"/>
              <a:gd name="connsiteY19-492" fmla="*/ 1288111 h 2449001"/>
              <a:gd name="connsiteX20-493" fmla="*/ 133257 w 794874"/>
              <a:gd name="connsiteY20-494" fmla="*/ 945913 h 2449001"/>
              <a:gd name="connsiteX21-495" fmla="*/ 238839 w 794874"/>
              <a:gd name="connsiteY21-496" fmla="*/ 0 h 2449001"/>
              <a:gd name="connsiteX0-497" fmla="*/ 425696 w 794874"/>
              <a:gd name="connsiteY0-498" fmla="*/ 1331843 h 2449001"/>
              <a:gd name="connsiteX1-499" fmla="*/ 537015 w 794874"/>
              <a:gd name="connsiteY1-500" fmla="*/ 1379551 h 2449001"/>
              <a:gd name="connsiteX2-501" fmla="*/ 758445 w 794874"/>
              <a:gd name="connsiteY2-502" fmla="*/ 1406369 h 2449001"/>
              <a:gd name="connsiteX3-503" fmla="*/ 620503 w 794874"/>
              <a:gd name="connsiteY3-504" fmla="*/ 1741335 h 2449001"/>
              <a:gd name="connsiteX4-505" fmla="*/ 604600 w 794874"/>
              <a:gd name="connsiteY4-506" fmla="*/ 2441050 h 2449001"/>
              <a:gd name="connsiteX5-507" fmla="*/ 314378 w 794874"/>
              <a:gd name="connsiteY5-508" fmla="*/ 2445025 h 2449001"/>
              <a:gd name="connsiteX6-509" fmla="*/ 207035 w 794874"/>
              <a:gd name="connsiteY6-510" fmla="*/ 1673750 h 2449001"/>
              <a:gd name="connsiteX7-511" fmla="*/ 203060 w 794874"/>
              <a:gd name="connsiteY7-512" fmla="*/ 2441050 h 2449001"/>
              <a:gd name="connsiteX8-513" fmla="*/ 131498 w 794874"/>
              <a:gd name="connsiteY8-514" fmla="*/ 2449001 h 2449001"/>
              <a:gd name="connsiteX9-515" fmla="*/ 301 w 794874"/>
              <a:gd name="connsiteY9-516" fmla="*/ 1701579 h 2449001"/>
              <a:gd name="connsiteX10-517" fmla="*/ 95814 w 794874"/>
              <a:gd name="connsiteY10-518" fmla="*/ 1597201 h 2449001"/>
              <a:gd name="connsiteX11-519" fmla="*/ 84343 w 794874"/>
              <a:gd name="connsiteY11-520" fmla="*/ 1389262 h 2449001"/>
              <a:gd name="connsiteX12-521" fmla="*/ 334256 w 794874"/>
              <a:gd name="connsiteY12-522" fmla="*/ 1375575 h 2449001"/>
              <a:gd name="connsiteX13-523" fmla="*/ 425696 w 794874"/>
              <a:gd name="connsiteY13-524" fmla="*/ 1331843 h 2449001"/>
              <a:gd name="connsiteX14-525" fmla="*/ 238839 w 794874"/>
              <a:gd name="connsiteY14-526" fmla="*/ 0 h 2449001"/>
              <a:gd name="connsiteX15-527" fmla="*/ 552915 w 794874"/>
              <a:gd name="connsiteY15-528" fmla="*/ 0 h 2449001"/>
              <a:gd name="connsiteX16-529" fmla="*/ 684113 w 794874"/>
              <a:gd name="connsiteY16-530" fmla="*/ 962108 h 2449001"/>
              <a:gd name="connsiteX17-531" fmla="*/ 719893 w 794874"/>
              <a:gd name="connsiteY17-532" fmla="*/ 1307990 h 2449001"/>
              <a:gd name="connsiteX18-533" fmla="*/ 409792 w 794874"/>
              <a:gd name="connsiteY18-534" fmla="*/ 1268233 h 2449001"/>
              <a:gd name="connsiteX19-535" fmla="*/ 99692 w 794874"/>
              <a:gd name="connsiteY19-536" fmla="*/ 1288111 h 2449001"/>
              <a:gd name="connsiteX20-537" fmla="*/ 133257 w 794874"/>
              <a:gd name="connsiteY20-538" fmla="*/ 945913 h 2449001"/>
              <a:gd name="connsiteX21-539" fmla="*/ 238839 w 794874"/>
              <a:gd name="connsiteY21-540" fmla="*/ 0 h 2449001"/>
              <a:gd name="connsiteX0-541" fmla="*/ 425696 w 794874"/>
              <a:gd name="connsiteY0-542" fmla="*/ 1331843 h 2449001"/>
              <a:gd name="connsiteX1-543" fmla="*/ 537015 w 794874"/>
              <a:gd name="connsiteY1-544" fmla="*/ 1379551 h 2449001"/>
              <a:gd name="connsiteX2-545" fmla="*/ 758445 w 794874"/>
              <a:gd name="connsiteY2-546" fmla="*/ 1406369 h 2449001"/>
              <a:gd name="connsiteX3-547" fmla="*/ 620503 w 794874"/>
              <a:gd name="connsiteY3-548" fmla="*/ 1741335 h 2449001"/>
              <a:gd name="connsiteX4-549" fmla="*/ 604600 w 794874"/>
              <a:gd name="connsiteY4-550" fmla="*/ 2441050 h 2449001"/>
              <a:gd name="connsiteX5-551" fmla="*/ 314378 w 794874"/>
              <a:gd name="connsiteY5-552" fmla="*/ 2445025 h 2449001"/>
              <a:gd name="connsiteX6-553" fmla="*/ 207035 w 794874"/>
              <a:gd name="connsiteY6-554" fmla="*/ 1673750 h 2449001"/>
              <a:gd name="connsiteX7-555" fmla="*/ 203060 w 794874"/>
              <a:gd name="connsiteY7-556" fmla="*/ 2441050 h 2449001"/>
              <a:gd name="connsiteX8-557" fmla="*/ 131498 w 794874"/>
              <a:gd name="connsiteY8-558" fmla="*/ 2449001 h 2449001"/>
              <a:gd name="connsiteX9-559" fmla="*/ 301 w 794874"/>
              <a:gd name="connsiteY9-560" fmla="*/ 1701579 h 2449001"/>
              <a:gd name="connsiteX10-561" fmla="*/ 95814 w 794874"/>
              <a:gd name="connsiteY10-562" fmla="*/ 1597201 h 2449001"/>
              <a:gd name="connsiteX11-563" fmla="*/ 84343 w 794874"/>
              <a:gd name="connsiteY11-564" fmla="*/ 1389262 h 2449001"/>
              <a:gd name="connsiteX12-565" fmla="*/ 334256 w 794874"/>
              <a:gd name="connsiteY12-566" fmla="*/ 1375575 h 2449001"/>
              <a:gd name="connsiteX13-567" fmla="*/ 425696 w 794874"/>
              <a:gd name="connsiteY13-568" fmla="*/ 1331843 h 2449001"/>
              <a:gd name="connsiteX14-569" fmla="*/ 218310 w 794874"/>
              <a:gd name="connsiteY14-570" fmla="*/ 0 h 2449001"/>
              <a:gd name="connsiteX15-571" fmla="*/ 552915 w 794874"/>
              <a:gd name="connsiteY15-572" fmla="*/ 0 h 2449001"/>
              <a:gd name="connsiteX16-573" fmla="*/ 684113 w 794874"/>
              <a:gd name="connsiteY16-574" fmla="*/ 962108 h 2449001"/>
              <a:gd name="connsiteX17-575" fmla="*/ 719893 w 794874"/>
              <a:gd name="connsiteY17-576" fmla="*/ 1307990 h 2449001"/>
              <a:gd name="connsiteX18-577" fmla="*/ 409792 w 794874"/>
              <a:gd name="connsiteY18-578" fmla="*/ 1268233 h 2449001"/>
              <a:gd name="connsiteX19-579" fmla="*/ 99692 w 794874"/>
              <a:gd name="connsiteY19-580" fmla="*/ 1288111 h 2449001"/>
              <a:gd name="connsiteX20-581" fmla="*/ 133257 w 794874"/>
              <a:gd name="connsiteY20-582" fmla="*/ 945913 h 2449001"/>
              <a:gd name="connsiteX21-583" fmla="*/ 218310 w 794874"/>
              <a:gd name="connsiteY21-584" fmla="*/ 0 h 2449001"/>
              <a:gd name="connsiteX0-585" fmla="*/ 425696 w 794874"/>
              <a:gd name="connsiteY0-586" fmla="*/ 1331843 h 2449001"/>
              <a:gd name="connsiteX1-587" fmla="*/ 537015 w 794874"/>
              <a:gd name="connsiteY1-588" fmla="*/ 1379551 h 2449001"/>
              <a:gd name="connsiteX2-589" fmla="*/ 758445 w 794874"/>
              <a:gd name="connsiteY2-590" fmla="*/ 1406369 h 2449001"/>
              <a:gd name="connsiteX3-591" fmla="*/ 620503 w 794874"/>
              <a:gd name="connsiteY3-592" fmla="*/ 1741335 h 2449001"/>
              <a:gd name="connsiteX4-593" fmla="*/ 604600 w 794874"/>
              <a:gd name="connsiteY4-594" fmla="*/ 2441050 h 2449001"/>
              <a:gd name="connsiteX5-595" fmla="*/ 314378 w 794874"/>
              <a:gd name="connsiteY5-596" fmla="*/ 2445025 h 2449001"/>
              <a:gd name="connsiteX6-597" fmla="*/ 207035 w 794874"/>
              <a:gd name="connsiteY6-598" fmla="*/ 1673750 h 2449001"/>
              <a:gd name="connsiteX7-599" fmla="*/ 203060 w 794874"/>
              <a:gd name="connsiteY7-600" fmla="*/ 2441050 h 2449001"/>
              <a:gd name="connsiteX8-601" fmla="*/ 131498 w 794874"/>
              <a:gd name="connsiteY8-602" fmla="*/ 2449001 h 2449001"/>
              <a:gd name="connsiteX9-603" fmla="*/ 301 w 794874"/>
              <a:gd name="connsiteY9-604" fmla="*/ 1701579 h 2449001"/>
              <a:gd name="connsiteX10-605" fmla="*/ 95814 w 794874"/>
              <a:gd name="connsiteY10-606" fmla="*/ 1597201 h 2449001"/>
              <a:gd name="connsiteX11-607" fmla="*/ 84343 w 794874"/>
              <a:gd name="connsiteY11-608" fmla="*/ 1389262 h 2449001"/>
              <a:gd name="connsiteX12-609" fmla="*/ 334256 w 794874"/>
              <a:gd name="connsiteY12-610" fmla="*/ 1375575 h 2449001"/>
              <a:gd name="connsiteX13-611" fmla="*/ 425696 w 794874"/>
              <a:gd name="connsiteY13-612" fmla="*/ 1331843 h 2449001"/>
              <a:gd name="connsiteX14-613" fmla="*/ 218310 w 794874"/>
              <a:gd name="connsiteY14-614" fmla="*/ 0 h 2449001"/>
              <a:gd name="connsiteX15-615" fmla="*/ 570023 w 794874"/>
              <a:gd name="connsiteY15-616" fmla="*/ 3422 h 2449001"/>
              <a:gd name="connsiteX16-617" fmla="*/ 684113 w 794874"/>
              <a:gd name="connsiteY16-618" fmla="*/ 962108 h 2449001"/>
              <a:gd name="connsiteX17-619" fmla="*/ 719893 w 794874"/>
              <a:gd name="connsiteY17-620" fmla="*/ 1307990 h 2449001"/>
              <a:gd name="connsiteX18-621" fmla="*/ 409792 w 794874"/>
              <a:gd name="connsiteY18-622" fmla="*/ 1268233 h 2449001"/>
              <a:gd name="connsiteX19-623" fmla="*/ 99692 w 794874"/>
              <a:gd name="connsiteY19-624" fmla="*/ 1288111 h 2449001"/>
              <a:gd name="connsiteX20-625" fmla="*/ 133257 w 794874"/>
              <a:gd name="connsiteY20-626" fmla="*/ 945913 h 2449001"/>
              <a:gd name="connsiteX21-627" fmla="*/ 218310 w 794874"/>
              <a:gd name="connsiteY21-628" fmla="*/ 0 h 2449001"/>
              <a:gd name="connsiteX0-629" fmla="*/ 425696 w 794874"/>
              <a:gd name="connsiteY0-630" fmla="*/ 1331843 h 2449001"/>
              <a:gd name="connsiteX1-631" fmla="*/ 537015 w 794874"/>
              <a:gd name="connsiteY1-632" fmla="*/ 1379551 h 2449001"/>
              <a:gd name="connsiteX2-633" fmla="*/ 758445 w 794874"/>
              <a:gd name="connsiteY2-634" fmla="*/ 1406369 h 2449001"/>
              <a:gd name="connsiteX3-635" fmla="*/ 620503 w 794874"/>
              <a:gd name="connsiteY3-636" fmla="*/ 1741335 h 2449001"/>
              <a:gd name="connsiteX4-637" fmla="*/ 604600 w 794874"/>
              <a:gd name="connsiteY4-638" fmla="*/ 2441050 h 2449001"/>
              <a:gd name="connsiteX5-639" fmla="*/ 314378 w 794874"/>
              <a:gd name="connsiteY5-640" fmla="*/ 2445025 h 2449001"/>
              <a:gd name="connsiteX6-641" fmla="*/ 207035 w 794874"/>
              <a:gd name="connsiteY6-642" fmla="*/ 1673750 h 2449001"/>
              <a:gd name="connsiteX7-643" fmla="*/ 203060 w 794874"/>
              <a:gd name="connsiteY7-644" fmla="*/ 2441050 h 2449001"/>
              <a:gd name="connsiteX8-645" fmla="*/ 131498 w 794874"/>
              <a:gd name="connsiteY8-646" fmla="*/ 2449001 h 2449001"/>
              <a:gd name="connsiteX9-647" fmla="*/ 301 w 794874"/>
              <a:gd name="connsiteY9-648" fmla="*/ 1701579 h 2449001"/>
              <a:gd name="connsiteX10-649" fmla="*/ 95814 w 794874"/>
              <a:gd name="connsiteY10-650" fmla="*/ 1597201 h 2449001"/>
              <a:gd name="connsiteX11-651" fmla="*/ 84343 w 794874"/>
              <a:gd name="connsiteY11-652" fmla="*/ 1389262 h 2449001"/>
              <a:gd name="connsiteX12-653" fmla="*/ 334256 w 794874"/>
              <a:gd name="connsiteY12-654" fmla="*/ 1375575 h 2449001"/>
              <a:gd name="connsiteX13-655" fmla="*/ 425696 w 794874"/>
              <a:gd name="connsiteY13-656" fmla="*/ 1331843 h 2449001"/>
              <a:gd name="connsiteX14-657" fmla="*/ 218310 w 794874"/>
              <a:gd name="connsiteY14-658" fmla="*/ 0 h 2449001"/>
              <a:gd name="connsiteX15-659" fmla="*/ 570023 w 794874"/>
              <a:gd name="connsiteY15-660" fmla="*/ 3422 h 2449001"/>
              <a:gd name="connsiteX16-661" fmla="*/ 684113 w 794874"/>
              <a:gd name="connsiteY16-662" fmla="*/ 962108 h 2449001"/>
              <a:gd name="connsiteX17-663" fmla="*/ 719893 w 794874"/>
              <a:gd name="connsiteY17-664" fmla="*/ 1307990 h 2449001"/>
              <a:gd name="connsiteX18-665" fmla="*/ 409792 w 794874"/>
              <a:gd name="connsiteY18-666" fmla="*/ 1268233 h 2449001"/>
              <a:gd name="connsiteX19-667" fmla="*/ 99692 w 794874"/>
              <a:gd name="connsiteY19-668" fmla="*/ 1288111 h 2449001"/>
              <a:gd name="connsiteX20-669" fmla="*/ 133257 w 794874"/>
              <a:gd name="connsiteY20-670" fmla="*/ 945913 h 2449001"/>
              <a:gd name="connsiteX21-671" fmla="*/ 218310 w 794874"/>
              <a:gd name="connsiteY21-672" fmla="*/ 0 h 2449001"/>
              <a:gd name="connsiteX0-673" fmla="*/ 425696 w 794874"/>
              <a:gd name="connsiteY0-674" fmla="*/ 1331843 h 2449001"/>
              <a:gd name="connsiteX1-675" fmla="*/ 537015 w 794874"/>
              <a:gd name="connsiteY1-676" fmla="*/ 1379551 h 2449001"/>
              <a:gd name="connsiteX2-677" fmla="*/ 758445 w 794874"/>
              <a:gd name="connsiteY2-678" fmla="*/ 1406369 h 2449001"/>
              <a:gd name="connsiteX3-679" fmla="*/ 620503 w 794874"/>
              <a:gd name="connsiteY3-680" fmla="*/ 1741335 h 2449001"/>
              <a:gd name="connsiteX4-681" fmla="*/ 604600 w 794874"/>
              <a:gd name="connsiteY4-682" fmla="*/ 2441050 h 2449001"/>
              <a:gd name="connsiteX5-683" fmla="*/ 314378 w 794874"/>
              <a:gd name="connsiteY5-684" fmla="*/ 2445025 h 2449001"/>
              <a:gd name="connsiteX6-685" fmla="*/ 207035 w 794874"/>
              <a:gd name="connsiteY6-686" fmla="*/ 1673750 h 2449001"/>
              <a:gd name="connsiteX7-687" fmla="*/ 203060 w 794874"/>
              <a:gd name="connsiteY7-688" fmla="*/ 2441050 h 2449001"/>
              <a:gd name="connsiteX8-689" fmla="*/ 131498 w 794874"/>
              <a:gd name="connsiteY8-690" fmla="*/ 2449001 h 2449001"/>
              <a:gd name="connsiteX9-691" fmla="*/ 301 w 794874"/>
              <a:gd name="connsiteY9-692" fmla="*/ 1701579 h 2449001"/>
              <a:gd name="connsiteX10-693" fmla="*/ 95814 w 794874"/>
              <a:gd name="connsiteY10-694" fmla="*/ 1597201 h 2449001"/>
              <a:gd name="connsiteX11-695" fmla="*/ 84343 w 794874"/>
              <a:gd name="connsiteY11-696" fmla="*/ 1389262 h 2449001"/>
              <a:gd name="connsiteX12-697" fmla="*/ 334256 w 794874"/>
              <a:gd name="connsiteY12-698" fmla="*/ 1375575 h 2449001"/>
              <a:gd name="connsiteX13-699" fmla="*/ 425696 w 794874"/>
              <a:gd name="connsiteY13-700" fmla="*/ 1331843 h 2449001"/>
              <a:gd name="connsiteX14-701" fmla="*/ 218310 w 794874"/>
              <a:gd name="connsiteY14-702" fmla="*/ 0 h 2449001"/>
              <a:gd name="connsiteX15-703" fmla="*/ 570023 w 794874"/>
              <a:gd name="connsiteY15-704" fmla="*/ 3422 h 2449001"/>
              <a:gd name="connsiteX16-705" fmla="*/ 684113 w 794874"/>
              <a:gd name="connsiteY16-706" fmla="*/ 962108 h 2449001"/>
              <a:gd name="connsiteX17-707" fmla="*/ 719893 w 794874"/>
              <a:gd name="connsiteY17-708" fmla="*/ 1307990 h 2449001"/>
              <a:gd name="connsiteX18-709" fmla="*/ 409792 w 794874"/>
              <a:gd name="connsiteY18-710" fmla="*/ 1268233 h 2449001"/>
              <a:gd name="connsiteX19-711" fmla="*/ 99692 w 794874"/>
              <a:gd name="connsiteY19-712" fmla="*/ 1288111 h 2449001"/>
              <a:gd name="connsiteX20-713" fmla="*/ 133257 w 794874"/>
              <a:gd name="connsiteY20-714" fmla="*/ 945913 h 2449001"/>
              <a:gd name="connsiteX21-715" fmla="*/ 218310 w 794874"/>
              <a:gd name="connsiteY21-716" fmla="*/ 0 h 2449001"/>
              <a:gd name="connsiteX0-717" fmla="*/ 425696 w 791314"/>
              <a:gd name="connsiteY0-718" fmla="*/ 1331843 h 2449001"/>
              <a:gd name="connsiteX1-719" fmla="*/ 537015 w 791314"/>
              <a:gd name="connsiteY1-720" fmla="*/ 1379551 h 2449001"/>
              <a:gd name="connsiteX2-721" fmla="*/ 758445 w 791314"/>
              <a:gd name="connsiteY2-722" fmla="*/ 1406369 h 2449001"/>
              <a:gd name="connsiteX3-723" fmla="*/ 620503 w 791314"/>
              <a:gd name="connsiteY3-724" fmla="*/ 1741335 h 2449001"/>
              <a:gd name="connsiteX4-725" fmla="*/ 604600 w 791314"/>
              <a:gd name="connsiteY4-726" fmla="*/ 2441050 h 2449001"/>
              <a:gd name="connsiteX5-727" fmla="*/ 314378 w 791314"/>
              <a:gd name="connsiteY5-728" fmla="*/ 2445025 h 2449001"/>
              <a:gd name="connsiteX6-729" fmla="*/ 207035 w 791314"/>
              <a:gd name="connsiteY6-730" fmla="*/ 1673750 h 2449001"/>
              <a:gd name="connsiteX7-731" fmla="*/ 203060 w 791314"/>
              <a:gd name="connsiteY7-732" fmla="*/ 2441050 h 2449001"/>
              <a:gd name="connsiteX8-733" fmla="*/ 131498 w 791314"/>
              <a:gd name="connsiteY8-734" fmla="*/ 2449001 h 2449001"/>
              <a:gd name="connsiteX9-735" fmla="*/ 301 w 791314"/>
              <a:gd name="connsiteY9-736" fmla="*/ 1701579 h 2449001"/>
              <a:gd name="connsiteX10-737" fmla="*/ 95814 w 791314"/>
              <a:gd name="connsiteY10-738" fmla="*/ 1597201 h 2449001"/>
              <a:gd name="connsiteX11-739" fmla="*/ 84343 w 791314"/>
              <a:gd name="connsiteY11-740" fmla="*/ 1389262 h 2449001"/>
              <a:gd name="connsiteX12-741" fmla="*/ 334256 w 791314"/>
              <a:gd name="connsiteY12-742" fmla="*/ 1375575 h 2449001"/>
              <a:gd name="connsiteX13-743" fmla="*/ 425696 w 791314"/>
              <a:gd name="connsiteY13-744" fmla="*/ 1331843 h 2449001"/>
              <a:gd name="connsiteX14-745" fmla="*/ 218310 w 791314"/>
              <a:gd name="connsiteY14-746" fmla="*/ 0 h 2449001"/>
              <a:gd name="connsiteX15-747" fmla="*/ 570023 w 791314"/>
              <a:gd name="connsiteY15-748" fmla="*/ 3422 h 2449001"/>
              <a:gd name="connsiteX16-749" fmla="*/ 677271 w 791314"/>
              <a:gd name="connsiteY16-750" fmla="*/ 938156 h 2449001"/>
              <a:gd name="connsiteX17-751" fmla="*/ 719893 w 791314"/>
              <a:gd name="connsiteY17-752" fmla="*/ 1307990 h 2449001"/>
              <a:gd name="connsiteX18-753" fmla="*/ 409792 w 791314"/>
              <a:gd name="connsiteY18-754" fmla="*/ 1268233 h 2449001"/>
              <a:gd name="connsiteX19-755" fmla="*/ 99692 w 791314"/>
              <a:gd name="connsiteY19-756" fmla="*/ 1288111 h 2449001"/>
              <a:gd name="connsiteX20-757" fmla="*/ 133257 w 791314"/>
              <a:gd name="connsiteY20-758" fmla="*/ 945913 h 2449001"/>
              <a:gd name="connsiteX21-759" fmla="*/ 218310 w 791314"/>
              <a:gd name="connsiteY21-760" fmla="*/ 0 h 2449001"/>
              <a:gd name="connsiteX0-761" fmla="*/ 425696 w 791740"/>
              <a:gd name="connsiteY0-762" fmla="*/ 1331843 h 2449001"/>
              <a:gd name="connsiteX1-763" fmla="*/ 537015 w 791740"/>
              <a:gd name="connsiteY1-764" fmla="*/ 1379551 h 2449001"/>
              <a:gd name="connsiteX2-765" fmla="*/ 775553 w 791740"/>
              <a:gd name="connsiteY2-766" fmla="*/ 1406369 h 2449001"/>
              <a:gd name="connsiteX3-767" fmla="*/ 620503 w 791740"/>
              <a:gd name="connsiteY3-768" fmla="*/ 1741335 h 2449001"/>
              <a:gd name="connsiteX4-769" fmla="*/ 604600 w 791740"/>
              <a:gd name="connsiteY4-770" fmla="*/ 2441050 h 2449001"/>
              <a:gd name="connsiteX5-771" fmla="*/ 314378 w 791740"/>
              <a:gd name="connsiteY5-772" fmla="*/ 2445025 h 2449001"/>
              <a:gd name="connsiteX6-773" fmla="*/ 207035 w 791740"/>
              <a:gd name="connsiteY6-774" fmla="*/ 1673750 h 2449001"/>
              <a:gd name="connsiteX7-775" fmla="*/ 203060 w 791740"/>
              <a:gd name="connsiteY7-776" fmla="*/ 2441050 h 2449001"/>
              <a:gd name="connsiteX8-777" fmla="*/ 131498 w 791740"/>
              <a:gd name="connsiteY8-778" fmla="*/ 2449001 h 2449001"/>
              <a:gd name="connsiteX9-779" fmla="*/ 301 w 791740"/>
              <a:gd name="connsiteY9-780" fmla="*/ 1701579 h 2449001"/>
              <a:gd name="connsiteX10-781" fmla="*/ 95814 w 791740"/>
              <a:gd name="connsiteY10-782" fmla="*/ 1597201 h 2449001"/>
              <a:gd name="connsiteX11-783" fmla="*/ 84343 w 791740"/>
              <a:gd name="connsiteY11-784" fmla="*/ 1389262 h 2449001"/>
              <a:gd name="connsiteX12-785" fmla="*/ 334256 w 791740"/>
              <a:gd name="connsiteY12-786" fmla="*/ 1375575 h 2449001"/>
              <a:gd name="connsiteX13-787" fmla="*/ 425696 w 791740"/>
              <a:gd name="connsiteY13-788" fmla="*/ 1331843 h 2449001"/>
              <a:gd name="connsiteX14-789" fmla="*/ 218310 w 791740"/>
              <a:gd name="connsiteY14-790" fmla="*/ 0 h 2449001"/>
              <a:gd name="connsiteX15-791" fmla="*/ 570023 w 791740"/>
              <a:gd name="connsiteY15-792" fmla="*/ 3422 h 2449001"/>
              <a:gd name="connsiteX16-793" fmla="*/ 677271 w 791740"/>
              <a:gd name="connsiteY16-794" fmla="*/ 938156 h 2449001"/>
              <a:gd name="connsiteX17-795" fmla="*/ 719893 w 791740"/>
              <a:gd name="connsiteY17-796" fmla="*/ 1307990 h 2449001"/>
              <a:gd name="connsiteX18-797" fmla="*/ 409792 w 791740"/>
              <a:gd name="connsiteY18-798" fmla="*/ 1268233 h 2449001"/>
              <a:gd name="connsiteX19-799" fmla="*/ 99692 w 791740"/>
              <a:gd name="connsiteY19-800" fmla="*/ 1288111 h 2449001"/>
              <a:gd name="connsiteX20-801" fmla="*/ 133257 w 791740"/>
              <a:gd name="connsiteY20-802" fmla="*/ 945913 h 2449001"/>
              <a:gd name="connsiteX21-803" fmla="*/ 218310 w 791740"/>
              <a:gd name="connsiteY21-804" fmla="*/ 0 h 2449001"/>
              <a:gd name="connsiteX0-805" fmla="*/ 425696 w 798638"/>
              <a:gd name="connsiteY0-806" fmla="*/ 1331843 h 2449001"/>
              <a:gd name="connsiteX1-807" fmla="*/ 537015 w 798638"/>
              <a:gd name="connsiteY1-808" fmla="*/ 1379551 h 2449001"/>
              <a:gd name="connsiteX2-809" fmla="*/ 775553 w 798638"/>
              <a:gd name="connsiteY2-810" fmla="*/ 1406369 h 2449001"/>
              <a:gd name="connsiteX3-811" fmla="*/ 620503 w 798638"/>
              <a:gd name="connsiteY3-812" fmla="*/ 1741335 h 2449001"/>
              <a:gd name="connsiteX4-813" fmla="*/ 604600 w 798638"/>
              <a:gd name="connsiteY4-814" fmla="*/ 2441050 h 2449001"/>
              <a:gd name="connsiteX5-815" fmla="*/ 314378 w 798638"/>
              <a:gd name="connsiteY5-816" fmla="*/ 2445025 h 2449001"/>
              <a:gd name="connsiteX6-817" fmla="*/ 207035 w 798638"/>
              <a:gd name="connsiteY6-818" fmla="*/ 1673750 h 2449001"/>
              <a:gd name="connsiteX7-819" fmla="*/ 203060 w 798638"/>
              <a:gd name="connsiteY7-820" fmla="*/ 2441050 h 2449001"/>
              <a:gd name="connsiteX8-821" fmla="*/ 131498 w 798638"/>
              <a:gd name="connsiteY8-822" fmla="*/ 2449001 h 2449001"/>
              <a:gd name="connsiteX9-823" fmla="*/ 301 w 798638"/>
              <a:gd name="connsiteY9-824" fmla="*/ 1701579 h 2449001"/>
              <a:gd name="connsiteX10-825" fmla="*/ 95814 w 798638"/>
              <a:gd name="connsiteY10-826" fmla="*/ 1597201 h 2449001"/>
              <a:gd name="connsiteX11-827" fmla="*/ 84343 w 798638"/>
              <a:gd name="connsiteY11-828" fmla="*/ 1389262 h 2449001"/>
              <a:gd name="connsiteX12-829" fmla="*/ 334256 w 798638"/>
              <a:gd name="connsiteY12-830" fmla="*/ 1375575 h 2449001"/>
              <a:gd name="connsiteX13-831" fmla="*/ 425696 w 798638"/>
              <a:gd name="connsiteY13-832" fmla="*/ 1331843 h 2449001"/>
              <a:gd name="connsiteX14-833" fmla="*/ 218310 w 798638"/>
              <a:gd name="connsiteY14-834" fmla="*/ 0 h 2449001"/>
              <a:gd name="connsiteX15-835" fmla="*/ 570023 w 798638"/>
              <a:gd name="connsiteY15-836" fmla="*/ 3422 h 2449001"/>
              <a:gd name="connsiteX16-837" fmla="*/ 677271 w 798638"/>
              <a:gd name="connsiteY16-838" fmla="*/ 938156 h 2449001"/>
              <a:gd name="connsiteX17-839" fmla="*/ 719893 w 798638"/>
              <a:gd name="connsiteY17-840" fmla="*/ 1307990 h 2449001"/>
              <a:gd name="connsiteX18-841" fmla="*/ 409792 w 798638"/>
              <a:gd name="connsiteY18-842" fmla="*/ 1268233 h 2449001"/>
              <a:gd name="connsiteX19-843" fmla="*/ 99692 w 798638"/>
              <a:gd name="connsiteY19-844" fmla="*/ 1288111 h 2449001"/>
              <a:gd name="connsiteX20-845" fmla="*/ 133257 w 798638"/>
              <a:gd name="connsiteY20-846" fmla="*/ 945913 h 2449001"/>
              <a:gd name="connsiteX21-847" fmla="*/ 218310 w 798638"/>
              <a:gd name="connsiteY21-848" fmla="*/ 0 h 2449001"/>
              <a:gd name="connsiteX0-849" fmla="*/ 425696 w 798137"/>
              <a:gd name="connsiteY0-850" fmla="*/ 1331843 h 2449001"/>
              <a:gd name="connsiteX1-851" fmla="*/ 537015 w 798137"/>
              <a:gd name="connsiteY1-852" fmla="*/ 1379551 h 2449001"/>
              <a:gd name="connsiteX2-853" fmla="*/ 775553 w 798137"/>
              <a:gd name="connsiteY2-854" fmla="*/ 1406369 h 2449001"/>
              <a:gd name="connsiteX3-855" fmla="*/ 613659 w 798137"/>
              <a:gd name="connsiteY3-856" fmla="*/ 1785816 h 2449001"/>
              <a:gd name="connsiteX4-857" fmla="*/ 604600 w 798137"/>
              <a:gd name="connsiteY4-858" fmla="*/ 2441050 h 2449001"/>
              <a:gd name="connsiteX5-859" fmla="*/ 314378 w 798137"/>
              <a:gd name="connsiteY5-860" fmla="*/ 2445025 h 2449001"/>
              <a:gd name="connsiteX6-861" fmla="*/ 207035 w 798137"/>
              <a:gd name="connsiteY6-862" fmla="*/ 1673750 h 2449001"/>
              <a:gd name="connsiteX7-863" fmla="*/ 203060 w 798137"/>
              <a:gd name="connsiteY7-864" fmla="*/ 2441050 h 2449001"/>
              <a:gd name="connsiteX8-865" fmla="*/ 131498 w 798137"/>
              <a:gd name="connsiteY8-866" fmla="*/ 2449001 h 2449001"/>
              <a:gd name="connsiteX9-867" fmla="*/ 301 w 798137"/>
              <a:gd name="connsiteY9-868" fmla="*/ 1701579 h 2449001"/>
              <a:gd name="connsiteX10-869" fmla="*/ 95814 w 798137"/>
              <a:gd name="connsiteY10-870" fmla="*/ 1597201 h 2449001"/>
              <a:gd name="connsiteX11-871" fmla="*/ 84343 w 798137"/>
              <a:gd name="connsiteY11-872" fmla="*/ 1389262 h 2449001"/>
              <a:gd name="connsiteX12-873" fmla="*/ 334256 w 798137"/>
              <a:gd name="connsiteY12-874" fmla="*/ 1375575 h 2449001"/>
              <a:gd name="connsiteX13-875" fmla="*/ 425696 w 798137"/>
              <a:gd name="connsiteY13-876" fmla="*/ 1331843 h 2449001"/>
              <a:gd name="connsiteX14-877" fmla="*/ 218310 w 798137"/>
              <a:gd name="connsiteY14-878" fmla="*/ 0 h 2449001"/>
              <a:gd name="connsiteX15-879" fmla="*/ 570023 w 798137"/>
              <a:gd name="connsiteY15-880" fmla="*/ 3422 h 2449001"/>
              <a:gd name="connsiteX16-881" fmla="*/ 677271 w 798137"/>
              <a:gd name="connsiteY16-882" fmla="*/ 938156 h 2449001"/>
              <a:gd name="connsiteX17-883" fmla="*/ 719893 w 798137"/>
              <a:gd name="connsiteY17-884" fmla="*/ 1307990 h 2449001"/>
              <a:gd name="connsiteX18-885" fmla="*/ 409792 w 798137"/>
              <a:gd name="connsiteY18-886" fmla="*/ 1268233 h 2449001"/>
              <a:gd name="connsiteX19-887" fmla="*/ 99692 w 798137"/>
              <a:gd name="connsiteY19-888" fmla="*/ 1288111 h 2449001"/>
              <a:gd name="connsiteX20-889" fmla="*/ 133257 w 798137"/>
              <a:gd name="connsiteY20-890" fmla="*/ 945913 h 2449001"/>
              <a:gd name="connsiteX21-891" fmla="*/ 218310 w 798137"/>
              <a:gd name="connsiteY21-892" fmla="*/ 0 h 2449001"/>
              <a:gd name="connsiteX0-893" fmla="*/ 425696 w 797686"/>
              <a:gd name="connsiteY0-894" fmla="*/ 1331843 h 2449001"/>
              <a:gd name="connsiteX1-895" fmla="*/ 537015 w 797686"/>
              <a:gd name="connsiteY1-896" fmla="*/ 1379551 h 2449001"/>
              <a:gd name="connsiteX2-897" fmla="*/ 775553 w 797686"/>
              <a:gd name="connsiteY2-898" fmla="*/ 1406369 h 2449001"/>
              <a:gd name="connsiteX3-899" fmla="*/ 613659 w 797686"/>
              <a:gd name="connsiteY3-900" fmla="*/ 1785816 h 2449001"/>
              <a:gd name="connsiteX4-901" fmla="*/ 604600 w 797686"/>
              <a:gd name="connsiteY4-902" fmla="*/ 2441050 h 2449001"/>
              <a:gd name="connsiteX5-903" fmla="*/ 314378 w 797686"/>
              <a:gd name="connsiteY5-904" fmla="*/ 2445025 h 2449001"/>
              <a:gd name="connsiteX6-905" fmla="*/ 207035 w 797686"/>
              <a:gd name="connsiteY6-906" fmla="*/ 1673750 h 2449001"/>
              <a:gd name="connsiteX7-907" fmla="*/ 203060 w 797686"/>
              <a:gd name="connsiteY7-908" fmla="*/ 2441050 h 2449001"/>
              <a:gd name="connsiteX8-909" fmla="*/ 131498 w 797686"/>
              <a:gd name="connsiteY8-910" fmla="*/ 2449001 h 2449001"/>
              <a:gd name="connsiteX9-911" fmla="*/ 301 w 797686"/>
              <a:gd name="connsiteY9-912" fmla="*/ 1701579 h 2449001"/>
              <a:gd name="connsiteX10-913" fmla="*/ 95814 w 797686"/>
              <a:gd name="connsiteY10-914" fmla="*/ 1597201 h 2449001"/>
              <a:gd name="connsiteX11-915" fmla="*/ 84343 w 797686"/>
              <a:gd name="connsiteY11-916" fmla="*/ 1389262 h 2449001"/>
              <a:gd name="connsiteX12-917" fmla="*/ 334256 w 797686"/>
              <a:gd name="connsiteY12-918" fmla="*/ 1375575 h 2449001"/>
              <a:gd name="connsiteX13-919" fmla="*/ 425696 w 797686"/>
              <a:gd name="connsiteY13-920" fmla="*/ 1331843 h 2449001"/>
              <a:gd name="connsiteX14-921" fmla="*/ 218310 w 797686"/>
              <a:gd name="connsiteY14-922" fmla="*/ 0 h 2449001"/>
              <a:gd name="connsiteX15-923" fmla="*/ 570023 w 797686"/>
              <a:gd name="connsiteY15-924" fmla="*/ 3422 h 2449001"/>
              <a:gd name="connsiteX16-925" fmla="*/ 677271 w 797686"/>
              <a:gd name="connsiteY16-926" fmla="*/ 938156 h 2449001"/>
              <a:gd name="connsiteX17-927" fmla="*/ 719893 w 797686"/>
              <a:gd name="connsiteY17-928" fmla="*/ 1307990 h 2449001"/>
              <a:gd name="connsiteX18-929" fmla="*/ 409792 w 797686"/>
              <a:gd name="connsiteY18-930" fmla="*/ 1268233 h 2449001"/>
              <a:gd name="connsiteX19-931" fmla="*/ 99692 w 797686"/>
              <a:gd name="connsiteY19-932" fmla="*/ 1288111 h 2449001"/>
              <a:gd name="connsiteX20-933" fmla="*/ 133257 w 797686"/>
              <a:gd name="connsiteY20-934" fmla="*/ 945913 h 2449001"/>
              <a:gd name="connsiteX21-935" fmla="*/ 218310 w 797686"/>
              <a:gd name="connsiteY21-936" fmla="*/ 0 h 2449001"/>
              <a:gd name="connsiteX0-937" fmla="*/ 425696 w 797686"/>
              <a:gd name="connsiteY0-938" fmla="*/ 1331843 h 2449001"/>
              <a:gd name="connsiteX1-939" fmla="*/ 537015 w 797686"/>
              <a:gd name="connsiteY1-940" fmla="*/ 1379551 h 2449001"/>
              <a:gd name="connsiteX2-941" fmla="*/ 775553 w 797686"/>
              <a:gd name="connsiteY2-942" fmla="*/ 1406369 h 2449001"/>
              <a:gd name="connsiteX3-943" fmla="*/ 613659 w 797686"/>
              <a:gd name="connsiteY3-944" fmla="*/ 1785816 h 2449001"/>
              <a:gd name="connsiteX4-945" fmla="*/ 604600 w 797686"/>
              <a:gd name="connsiteY4-946" fmla="*/ 2441050 h 2449001"/>
              <a:gd name="connsiteX5-947" fmla="*/ 314378 w 797686"/>
              <a:gd name="connsiteY5-948" fmla="*/ 2445025 h 2449001"/>
              <a:gd name="connsiteX6-949" fmla="*/ 213878 w 797686"/>
              <a:gd name="connsiteY6-950" fmla="*/ 1707967 h 2449001"/>
              <a:gd name="connsiteX7-951" fmla="*/ 203060 w 797686"/>
              <a:gd name="connsiteY7-952" fmla="*/ 2441050 h 2449001"/>
              <a:gd name="connsiteX8-953" fmla="*/ 131498 w 797686"/>
              <a:gd name="connsiteY8-954" fmla="*/ 2449001 h 2449001"/>
              <a:gd name="connsiteX9-955" fmla="*/ 301 w 797686"/>
              <a:gd name="connsiteY9-956" fmla="*/ 1701579 h 2449001"/>
              <a:gd name="connsiteX10-957" fmla="*/ 95814 w 797686"/>
              <a:gd name="connsiteY10-958" fmla="*/ 1597201 h 2449001"/>
              <a:gd name="connsiteX11-959" fmla="*/ 84343 w 797686"/>
              <a:gd name="connsiteY11-960" fmla="*/ 1389262 h 2449001"/>
              <a:gd name="connsiteX12-961" fmla="*/ 334256 w 797686"/>
              <a:gd name="connsiteY12-962" fmla="*/ 1375575 h 2449001"/>
              <a:gd name="connsiteX13-963" fmla="*/ 425696 w 797686"/>
              <a:gd name="connsiteY13-964" fmla="*/ 1331843 h 2449001"/>
              <a:gd name="connsiteX14-965" fmla="*/ 218310 w 797686"/>
              <a:gd name="connsiteY14-966" fmla="*/ 0 h 2449001"/>
              <a:gd name="connsiteX15-967" fmla="*/ 570023 w 797686"/>
              <a:gd name="connsiteY15-968" fmla="*/ 3422 h 2449001"/>
              <a:gd name="connsiteX16-969" fmla="*/ 677271 w 797686"/>
              <a:gd name="connsiteY16-970" fmla="*/ 938156 h 2449001"/>
              <a:gd name="connsiteX17-971" fmla="*/ 719893 w 797686"/>
              <a:gd name="connsiteY17-972" fmla="*/ 1307990 h 2449001"/>
              <a:gd name="connsiteX18-973" fmla="*/ 409792 w 797686"/>
              <a:gd name="connsiteY18-974" fmla="*/ 1268233 h 2449001"/>
              <a:gd name="connsiteX19-975" fmla="*/ 99692 w 797686"/>
              <a:gd name="connsiteY19-976" fmla="*/ 1288111 h 2449001"/>
              <a:gd name="connsiteX20-977" fmla="*/ 133257 w 797686"/>
              <a:gd name="connsiteY20-978" fmla="*/ 945913 h 2449001"/>
              <a:gd name="connsiteX21-979" fmla="*/ 218310 w 797686"/>
              <a:gd name="connsiteY21-980" fmla="*/ 0 h 2449001"/>
              <a:gd name="connsiteX0-981" fmla="*/ 425696 w 797686"/>
              <a:gd name="connsiteY0-982" fmla="*/ 1331843 h 2449001"/>
              <a:gd name="connsiteX1-983" fmla="*/ 537015 w 797686"/>
              <a:gd name="connsiteY1-984" fmla="*/ 1379551 h 2449001"/>
              <a:gd name="connsiteX2-985" fmla="*/ 775553 w 797686"/>
              <a:gd name="connsiteY2-986" fmla="*/ 1406369 h 2449001"/>
              <a:gd name="connsiteX3-987" fmla="*/ 613659 w 797686"/>
              <a:gd name="connsiteY3-988" fmla="*/ 1785816 h 2449001"/>
              <a:gd name="connsiteX4-989" fmla="*/ 604600 w 797686"/>
              <a:gd name="connsiteY4-990" fmla="*/ 2441050 h 2449001"/>
              <a:gd name="connsiteX5-991" fmla="*/ 314378 w 797686"/>
              <a:gd name="connsiteY5-992" fmla="*/ 2445025 h 2449001"/>
              <a:gd name="connsiteX6-993" fmla="*/ 213878 w 797686"/>
              <a:gd name="connsiteY6-994" fmla="*/ 1707967 h 2449001"/>
              <a:gd name="connsiteX7-995" fmla="*/ 203060 w 797686"/>
              <a:gd name="connsiteY7-996" fmla="*/ 2441050 h 2449001"/>
              <a:gd name="connsiteX8-997" fmla="*/ 131498 w 797686"/>
              <a:gd name="connsiteY8-998" fmla="*/ 2449001 h 2449001"/>
              <a:gd name="connsiteX9-999" fmla="*/ 301 w 797686"/>
              <a:gd name="connsiteY9-1000" fmla="*/ 1701579 h 2449001"/>
              <a:gd name="connsiteX10-1001" fmla="*/ 95814 w 797686"/>
              <a:gd name="connsiteY10-1002" fmla="*/ 1597201 h 2449001"/>
              <a:gd name="connsiteX11-1003" fmla="*/ 84343 w 797686"/>
              <a:gd name="connsiteY11-1004" fmla="*/ 1389262 h 2449001"/>
              <a:gd name="connsiteX12-1005" fmla="*/ 334256 w 797686"/>
              <a:gd name="connsiteY12-1006" fmla="*/ 1375575 h 2449001"/>
              <a:gd name="connsiteX13-1007" fmla="*/ 425696 w 797686"/>
              <a:gd name="connsiteY13-1008" fmla="*/ 1331843 h 2449001"/>
              <a:gd name="connsiteX14-1009" fmla="*/ 218310 w 797686"/>
              <a:gd name="connsiteY14-1010" fmla="*/ 0 h 2449001"/>
              <a:gd name="connsiteX15-1011" fmla="*/ 570023 w 797686"/>
              <a:gd name="connsiteY15-1012" fmla="*/ 3422 h 2449001"/>
              <a:gd name="connsiteX16-1013" fmla="*/ 677271 w 797686"/>
              <a:gd name="connsiteY16-1014" fmla="*/ 938156 h 2449001"/>
              <a:gd name="connsiteX17-1015" fmla="*/ 719893 w 797686"/>
              <a:gd name="connsiteY17-1016" fmla="*/ 1307990 h 2449001"/>
              <a:gd name="connsiteX18-1017" fmla="*/ 409792 w 797686"/>
              <a:gd name="connsiteY18-1018" fmla="*/ 1268233 h 2449001"/>
              <a:gd name="connsiteX19-1019" fmla="*/ 99692 w 797686"/>
              <a:gd name="connsiteY19-1020" fmla="*/ 1288111 h 2449001"/>
              <a:gd name="connsiteX20-1021" fmla="*/ 133257 w 797686"/>
              <a:gd name="connsiteY20-1022" fmla="*/ 945913 h 2449001"/>
              <a:gd name="connsiteX21-1023" fmla="*/ 218310 w 797686"/>
              <a:gd name="connsiteY21-1024" fmla="*/ 0 h 2449001"/>
              <a:gd name="connsiteX0-1025" fmla="*/ 425696 w 797686"/>
              <a:gd name="connsiteY0-1026" fmla="*/ 1331843 h 2449001"/>
              <a:gd name="connsiteX1-1027" fmla="*/ 537015 w 797686"/>
              <a:gd name="connsiteY1-1028" fmla="*/ 1379551 h 2449001"/>
              <a:gd name="connsiteX2-1029" fmla="*/ 775553 w 797686"/>
              <a:gd name="connsiteY2-1030" fmla="*/ 1406369 h 2449001"/>
              <a:gd name="connsiteX3-1031" fmla="*/ 613659 w 797686"/>
              <a:gd name="connsiteY3-1032" fmla="*/ 1785816 h 2449001"/>
              <a:gd name="connsiteX4-1033" fmla="*/ 604600 w 797686"/>
              <a:gd name="connsiteY4-1034" fmla="*/ 2441050 h 2449001"/>
              <a:gd name="connsiteX5-1035" fmla="*/ 314378 w 797686"/>
              <a:gd name="connsiteY5-1036" fmla="*/ 2445025 h 2449001"/>
              <a:gd name="connsiteX6-1037" fmla="*/ 224143 w 797686"/>
              <a:gd name="connsiteY6-1038" fmla="*/ 1721654 h 2449001"/>
              <a:gd name="connsiteX7-1039" fmla="*/ 203060 w 797686"/>
              <a:gd name="connsiteY7-1040" fmla="*/ 2441050 h 2449001"/>
              <a:gd name="connsiteX8-1041" fmla="*/ 131498 w 797686"/>
              <a:gd name="connsiteY8-1042" fmla="*/ 2449001 h 2449001"/>
              <a:gd name="connsiteX9-1043" fmla="*/ 301 w 797686"/>
              <a:gd name="connsiteY9-1044" fmla="*/ 1701579 h 2449001"/>
              <a:gd name="connsiteX10-1045" fmla="*/ 95814 w 797686"/>
              <a:gd name="connsiteY10-1046" fmla="*/ 1597201 h 2449001"/>
              <a:gd name="connsiteX11-1047" fmla="*/ 84343 w 797686"/>
              <a:gd name="connsiteY11-1048" fmla="*/ 1389262 h 2449001"/>
              <a:gd name="connsiteX12-1049" fmla="*/ 334256 w 797686"/>
              <a:gd name="connsiteY12-1050" fmla="*/ 1375575 h 2449001"/>
              <a:gd name="connsiteX13-1051" fmla="*/ 425696 w 797686"/>
              <a:gd name="connsiteY13-1052" fmla="*/ 1331843 h 2449001"/>
              <a:gd name="connsiteX14-1053" fmla="*/ 218310 w 797686"/>
              <a:gd name="connsiteY14-1054" fmla="*/ 0 h 2449001"/>
              <a:gd name="connsiteX15-1055" fmla="*/ 570023 w 797686"/>
              <a:gd name="connsiteY15-1056" fmla="*/ 3422 h 2449001"/>
              <a:gd name="connsiteX16-1057" fmla="*/ 677271 w 797686"/>
              <a:gd name="connsiteY16-1058" fmla="*/ 938156 h 2449001"/>
              <a:gd name="connsiteX17-1059" fmla="*/ 719893 w 797686"/>
              <a:gd name="connsiteY17-1060" fmla="*/ 1307990 h 2449001"/>
              <a:gd name="connsiteX18-1061" fmla="*/ 409792 w 797686"/>
              <a:gd name="connsiteY18-1062" fmla="*/ 1268233 h 2449001"/>
              <a:gd name="connsiteX19-1063" fmla="*/ 99692 w 797686"/>
              <a:gd name="connsiteY19-1064" fmla="*/ 1288111 h 2449001"/>
              <a:gd name="connsiteX20-1065" fmla="*/ 133257 w 797686"/>
              <a:gd name="connsiteY20-1066" fmla="*/ 945913 h 2449001"/>
              <a:gd name="connsiteX21-1067" fmla="*/ 218310 w 797686"/>
              <a:gd name="connsiteY21-1068" fmla="*/ 0 h 2449001"/>
              <a:gd name="connsiteX0-1069" fmla="*/ 425647 w 797637"/>
              <a:gd name="connsiteY0-1070" fmla="*/ 1331843 h 2449001"/>
              <a:gd name="connsiteX1-1071" fmla="*/ 536966 w 797637"/>
              <a:gd name="connsiteY1-1072" fmla="*/ 1379551 h 2449001"/>
              <a:gd name="connsiteX2-1073" fmla="*/ 775504 w 797637"/>
              <a:gd name="connsiteY2-1074" fmla="*/ 1406369 h 2449001"/>
              <a:gd name="connsiteX3-1075" fmla="*/ 613610 w 797637"/>
              <a:gd name="connsiteY3-1076" fmla="*/ 1785816 h 2449001"/>
              <a:gd name="connsiteX4-1077" fmla="*/ 604551 w 797637"/>
              <a:gd name="connsiteY4-1078" fmla="*/ 2441050 h 2449001"/>
              <a:gd name="connsiteX5-1079" fmla="*/ 314329 w 797637"/>
              <a:gd name="connsiteY5-1080" fmla="*/ 2445025 h 2449001"/>
              <a:gd name="connsiteX6-1081" fmla="*/ 224094 w 797637"/>
              <a:gd name="connsiteY6-1082" fmla="*/ 1721654 h 2449001"/>
              <a:gd name="connsiteX7-1083" fmla="*/ 203011 w 797637"/>
              <a:gd name="connsiteY7-1084" fmla="*/ 2441050 h 2449001"/>
              <a:gd name="connsiteX8-1085" fmla="*/ 131449 w 797637"/>
              <a:gd name="connsiteY8-1086" fmla="*/ 2449001 h 2449001"/>
              <a:gd name="connsiteX9-1087" fmla="*/ 252 w 797637"/>
              <a:gd name="connsiteY9-1088" fmla="*/ 1701579 h 2449001"/>
              <a:gd name="connsiteX10-1089" fmla="*/ 112873 w 797637"/>
              <a:gd name="connsiteY10-1090" fmla="*/ 1641682 h 2449001"/>
              <a:gd name="connsiteX11-1091" fmla="*/ 84294 w 797637"/>
              <a:gd name="connsiteY11-1092" fmla="*/ 1389262 h 2449001"/>
              <a:gd name="connsiteX12-1093" fmla="*/ 334207 w 797637"/>
              <a:gd name="connsiteY12-1094" fmla="*/ 1375575 h 2449001"/>
              <a:gd name="connsiteX13-1095" fmla="*/ 425647 w 797637"/>
              <a:gd name="connsiteY13-1096" fmla="*/ 1331843 h 2449001"/>
              <a:gd name="connsiteX14-1097" fmla="*/ 218261 w 797637"/>
              <a:gd name="connsiteY14-1098" fmla="*/ 0 h 2449001"/>
              <a:gd name="connsiteX15-1099" fmla="*/ 569974 w 797637"/>
              <a:gd name="connsiteY15-1100" fmla="*/ 3422 h 2449001"/>
              <a:gd name="connsiteX16-1101" fmla="*/ 677222 w 797637"/>
              <a:gd name="connsiteY16-1102" fmla="*/ 938156 h 2449001"/>
              <a:gd name="connsiteX17-1103" fmla="*/ 719844 w 797637"/>
              <a:gd name="connsiteY17-1104" fmla="*/ 1307990 h 2449001"/>
              <a:gd name="connsiteX18-1105" fmla="*/ 409743 w 797637"/>
              <a:gd name="connsiteY18-1106" fmla="*/ 1268233 h 2449001"/>
              <a:gd name="connsiteX19-1107" fmla="*/ 99643 w 797637"/>
              <a:gd name="connsiteY19-1108" fmla="*/ 1288111 h 2449001"/>
              <a:gd name="connsiteX20-1109" fmla="*/ 133208 w 797637"/>
              <a:gd name="connsiteY20-1110" fmla="*/ 945913 h 2449001"/>
              <a:gd name="connsiteX21-1111" fmla="*/ 218261 w 797637"/>
              <a:gd name="connsiteY21-1112" fmla="*/ 0 h 2449001"/>
              <a:gd name="connsiteX0-1113" fmla="*/ 425647 w 797637"/>
              <a:gd name="connsiteY0-1114" fmla="*/ 1331843 h 2449001"/>
              <a:gd name="connsiteX1-1115" fmla="*/ 536966 w 797637"/>
              <a:gd name="connsiteY1-1116" fmla="*/ 1379551 h 2449001"/>
              <a:gd name="connsiteX2-1117" fmla="*/ 775504 w 797637"/>
              <a:gd name="connsiteY2-1118" fmla="*/ 1406369 h 2449001"/>
              <a:gd name="connsiteX3-1119" fmla="*/ 613610 w 797637"/>
              <a:gd name="connsiteY3-1120" fmla="*/ 1785816 h 2449001"/>
              <a:gd name="connsiteX4-1121" fmla="*/ 604551 w 797637"/>
              <a:gd name="connsiteY4-1122" fmla="*/ 2441050 h 2449001"/>
              <a:gd name="connsiteX5-1123" fmla="*/ 314329 w 797637"/>
              <a:gd name="connsiteY5-1124" fmla="*/ 2445025 h 2449001"/>
              <a:gd name="connsiteX6-1125" fmla="*/ 224094 w 797637"/>
              <a:gd name="connsiteY6-1126" fmla="*/ 1721654 h 2449001"/>
              <a:gd name="connsiteX7-1127" fmla="*/ 203011 w 797637"/>
              <a:gd name="connsiteY7-1128" fmla="*/ 2441050 h 2449001"/>
              <a:gd name="connsiteX8-1129" fmla="*/ 131449 w 797637"/>
              <a:gd name="connsiteY8-1130" fmla="*/ 2449001 h 2449001"/>
              <a:gd name="connsiteX9-1131" fmla="*/ 252 w 797637"/>
              <a:gd name="connsiteY9-1132" fmla="*/ 1701579 h 2449001"/>
              <a:gd name="connsiteX10-1133" fmla="*/ 112873 w 797637"/>
              <a:gd name="connsiteY10-1134" fmla="*/ 1641682 h 2449001"/>
              <a:gd name="connsiteX11-1135" fmla="*/ 84294 w 797637"/>
              <a:gd name="connsiteY11-1136" fmla="*/ 1389262 h 2449001"/>
              <a:gd name="connsiteX12-1137" fmla="*/ 334207 w 797637"/>
              <a:gd name="connsiteY12-1138" fmla="*/ 1375575 h 2449001"/>
              <a:gd name="connsiteX13-1139" fmla="*/ 425647 w 797637"/>
              <a:gd name="connsiteY13-1140" fmla="*/ 1331843 h 2449001"/>
              <a:gd name="connsiteX14-1141" fmla="*/ 218261 w 797637"/>
              <a:gd name="connsiteY14-1142" fmla="*/ 0 h 2449001"/>
              <a:gd name="connsiteX15-1143" fmla="*/ 569974 w 797637"/>
              <a:gd name="connsiteY15-1144" fmla="*/ 3422 h 2449001"/>
              <a:gd name="connsiteX16-1145" fmla="*/ 677222 w 797637"/>
              <a:gd name="connsiteY16-1146" fmla="*/ 938156 h 2449001"/>
              <a:gd name="connsiteX17-1147" fmla="*/ 719844 w 797637"/>
              <a:gd name="connsiteY17-1148" fmla="*/ 1307990 h 2449001"/>
              <a:gd name="connsiteX18-1149" fmla="*/ 409743 w 797637"/>
              <a:gd name="connsiteY18-1150" fmla="*/ 1268233 h 2449001"/>
              <a:gd name="connsiteX19-1151" fmla="*/ 99643 w 797637"/>
              <a:gd name="connsiteY19-1152" fmla="*/ 1288111 h 2449001"/>
              <a:gd name="connsiteX20-1153" fmla="*/ 133208 w 797637"/>
              <a:gd name="connsiteY20-1154" fmla="*/ 945913 h 2449001"/>
              <a:gd name="connsiteX21-1155" fmla="*/ 218261 w 797637"/>
              <a:gd name="connsiteY21-1156" fmla="*/ 0 h 2449001"/>
              <a:gd name="connsiteX0-1157" fmla="*/ 425647 w 797637"/>
              <a:gd name="connsiteY0-1158" fmla="*/ 1331843 h 2449001"/>
              <a:gd name="connsiteX1-1159" fmla="*/ 536966 w 797637"/>
              <a:gd name="connsiteY1-1160" fmla="*/ 1379551 h 2449001"/>
              <a:gd name="connsiteX2-1161" fmla="*/ 775504 w 797637"/>
              <a:gd name="connsiteY2-1162" fmla="*/ 1406369 h 2449001"/>
              <a:gd name="connsiteX3-1163" fmla="*/ 613610 w 797637"/>
              <a:gd name="connsiteY3-1164" fmla="*/ 1785816 h 2449001"/>
              <a:gd name="connsiteX4-1165" fmla="*/ 604551 w 797637"/>
              <a:gd name="connsiteY4-1166" fmla="*/ 2441050 h 2449001"/>
              <a:gd name="connsiteX5-1167" fmla="*/ 314329 w 797637"/>
              <a:gd name="connsiteY5-1168" fmla="*/ 2445025 h 2449001"/>
              <a:gd name="connsiteX6-1169" fmla="*/ 224094 w 797637"/>
              <a:gd name="connsiteY6-1170" fmla="*/ 1721654 h 2449001"/>
              <a:gd name="connsiteX7-1171" fmla="*/ 203011 w 797637"/>
              <a:gd name="connsiteY7-1172" fmla="*/ 2441050 h 2449001"/>
              <a:gd name="connsiteX8-1173" fmla="*/ 131449 w 797637"/>
              <a:gd name="connsiteY8-1174" fmla="*/ 2449001 h 2449001"/>
              <a:gd name="connsiteX9-1175" fmla="*/ 252 w 797637"/>
              <a:gd name="connsiteY9-1176" fmla="*/ 1701579 h 2449001"/>
              <a:gd name="connsiteX10-1177" fmla="*/ 112873 w 797637"/>
              <a:gd name="connsiteY10-1178" fmla="*/ 1641682 h 2449001"/>
              <a:gd name="connsiteX11-1179" fmla="*/ 84294 w 797637"/>
              <a:gd name="connsiteY11-1180" fmla="*/ 1389262 h 2449001"/>
              <a:gd name="connsiteX12-1181" fmla="*/ 334207 w 797637"/>
              <a:gd name="connsiteY12-1182" fmla="*/ 1375575 h 2449001"/>
              <a:gd name="connsiteX13-1183" fmla="*/ 425647 w 797637"/>
              <a:gd name="connsiteY13-1184" fmla="*/ 1331843 h 2449001"/>
              <a:gd name="connsiteX14-1185" fmla="*/ 218261 w 797637"/>
              <a:gd name="connsiteY14-1186" fmla="*/ 0 h 2449001"/>
              <a:gd name="connsiteX15-1187" fmla="*/ 569974 w 797637"/>
              <a:gd name="connsiteY15-1188" fmla="*/ 3422 h 2449001"/>
              <a:gd name="connsiteX16-1189" fmla="*/ 677222 w 797637"/>
              <a:gd name="connsiteY16-1190" fmla="*/ 938156 h 2449001"/>
              <a:gd name="connsiteX17-1191" fmla="*/ 719844 w 797637"/>
              <a:gd name="connsiteY17-1192" fmla="*/ 1307990 h 2449001"/>
              <a:gd name="connsiteX18-1193" fmla="*/ 409743 w 797637"/>
              <a:gd name="connsiteY18-1194" fmla="*/ 1268233 h 2449001"/>
              <a:gd name="connsiteX19-1195" fmla="*/ 99643 w 797637"/>
              <a:gd name="connsiteY19-1196" fmla="*/ 1288111 h 2449001"/>
              <a:gd name="connsiteX20-1197" fmla="*/ 133208 w 797637"/>
              <a:gd name="connsiteY20-1198" fmla="*/ 945913 h 2449001"/>
              <a:gd name="connsiteX21-1199" fmla="*/ 218261 w 797637"/>
              <a:gd name="connsiteY21-1200" fmla="*/ 0 h 2449001"/>
              <a:gd name="connsiteX0-1201" fmla="*/ 405179 w 777169"/>
              <a:gd name="connsiteY0-1202" fmla="*/ 1331843 h 2449001"/>
              <a:gd name="connsiteX1-1203" fmla="*/ 516498 w 777169"/>
              <a:gd name="connsiteY1-1204" fmla="*/ 1379551 h 2449001"/>
              <a:gd name="connsiteX2-1205" fmla="*/ 755036 w 777169"/>
              <a:gd name="connsiteY2-1206" fmla="*/ 1406369 h 2449001"/>
              <a:gd name="connsiteX3-1207" fmla="*/ 593142 w 777169"/>
              <a:gd name="connsiteY3-1208" fmla="*/ 1785816 h 2449001"/>
              <a:gd name="connsiteX4-1209" fmla="*/ 584083 w 777169"/>
              <a:gd name="connsiteY4-1210" fmla="*/ 2441050 h 2449001"/>
              <a:gd name="connsiteX5-1211" fmla="*/ 293861 w 777169"/>
              <a:gd name="connsiteY5-1212" fmla="*/ 2445025 h 2449001"/>
              <a:gd name="connsiteX6-1213" fmla="*/ 203626 w 777169"/>
              <a:gd name="connsiteY6-1214" fmla="*/ 1721654 h 2449001"/>
              <a:gd name="connsiteX7-1215" fmla="*/ 182543 w 777169"/>
              <a:gd name="connsiteY7-1216" fmla="*/ 2441050 h 2449001"/>
              <a:gd name="connsiteX8-1217" fmla="*/ 110981 w 777169"/>
              <a:gd name="connsiteY8-1218" fmla="*/ 2449001 h 2449001"/>
              <a:gd name="connsiteX9-1219" fmla="*/ 313 w 777169"/>
              <a:gd name="connsiteY9-1220" fmla="*/ 1749481 h 2449001"/>
              <a:gd name="connsiteX10-1221" fmla="*/ 92405 w 777169"/>
              <a:gd name="connsiteY10-1222" fmla="*/ 1641682 h 2449001"/>
              <a:gd name="connsiteX11-1223" fmla="*/ 63826 w 777169"/>
              <a:gd name="connsiteY11-1224" fmla="*/ 1389262 h 2449001"/>
              <a:gd name="connsiteX12-1225" fmla="*/ 313739 w 777169"/>
              <a:gd name="connsiteY12-1226" fmla="*/ 1375575 h 2449001"/>
              <a:gd name="connsiteX13-1227" fmla="*/ 405179 w 777169"/>
              <a:gd name="connsiteY13-1228" fmla="*/ 1331843 h 2449001"/>
              <a:gd name="connsiteX14-1229" fmla="*/ 197793 w 777169"/>
              <a:gd name="connsiteY14-1230" fmla="*/ 0 h 2449001"/>
              <a:gd name="connsiteX15-1231" fmla="*/ 549506 w 777169"/>
              <a:gd name="connsiteY15-1232" fmla="*/ 3422 h 2449001"/>
              <a:gd name="connsiteX16-1233" fmla="*/ 656754 w 777169"/>
              <a:gd name="connsiteY16-1234" fmla="*/ 938156 h 2449001"/>
              <a:gd name="connsiteX17-1235" fmla="*/ 699376 w 777169"/>
              <a:gd name="connsiteY17-1236" fmla="*/ 1307990 h 2449001"/>
              <a:gd name="connsiteX18-1237" fmla="*/ 389275 w 777169"/>
              <a:gd name="connsiteY18-1238" fmla="*/ 1268233 h 2449001"/>
              <a:gd name="connsiteX19-1239" fmla="*/ 79175 w 777169"/>
              <a:gd name="connsiteY19-1240" fmla="*/ 1288111 h 2449001"/>
              <a:gd name="connsiteX20-1241" fmla="*/ 112740 w 777169"/>
              <a:gd name="connsiteY20-1242" fmla="*/ 945913 h 2449001"/>
              <a:gd name="connsiteX21-1243" fmla="*/ 197793 w 777169"/>
              <a:gd name="connsiteY21-1244" fmla="*/ 0 h 2449001"/>
              <a:gd name="connsiteX0-1245" fmla="*/ 413332 w 785322"/>
              <a:gd name="connsiteY0-1246" fmla="*/ 1331843 h 2449001"/>
              <a:gd name="connsiteX1-1247" fmla="*/ 524651 w 785322"/>
              <a:gd name="connsiteY1-1248" fmla="*/ 1379551 h 2449001"/>
              <a:gd name="connsiteX2-1249" fmla="*/ 763189 w 785322"/>
              <a:gd name="connsiteY2-1250" fmla="*/ 1406369 h 2449001"/>
              <a:gd name="connsiteX3-1251" fmla="*/ 601295 w 785322"/>
              <a:gd name="connsiteY3-1252" fmla="*/ 1785816 h 2449001"/>
              <a:gd name="connsiteX4-1253" fmla="*/ 592236 w 785322"/>
              <a:gd name="connsiteY4-1254" fmla="*/ 2441050 h 2449001"/>
              <a:gd name="connsiteX5-1255" fmla="*/ 302014 w 785322"/>
              <a:gd name="connsiteY5-1256" fmla="*/ 2445025 h 2449001"/>
              <a:gd name="connsiteX6-1257" fmla="*/ 211779 w 785322"/>
              <a:gd name="connsiteY6-1258" fmla="*/ 1721654 h 2449001"/>
              <a:gd name="connsiteX7-1259" fmla="*/ 190696 w 785322"/>
              <a:gd name="connsiteY7-1260" fmla="*/ 2441050 h 2449001"/>
              <a:gd name="connsiteX8-1261" fmla="*/ 119134 w 785322"/>
              <a:gd name="connsiteY8-1262" fmla="*/ 2449001 h 2449001"/>
              <a:gd name="connsiteX9-1263" fmla="*/ 8466 w 785322"/>
              <a:gd name="connsiteY9-1264" fmla="*/ 1749481 h 2449001"/>
              <a:gd name="connsiteX10-1265" fmla="*/ 100558 w 785322"/>
              <a:gd name="connsiteY10-1266" fmla="*/ 1641682 h 2449001"/>
              <a:gd name="connsiteX11-1267" fmla="*/ 71979 w 785322"/>
              <a:gd name="connsiteY11-1268" fmla="*/ 1389262 h 2449001"/>
              <a:gd name="connsiteX12-1269" fmla="*/ 321892 w 785322"/>
              <a:gd name="connsiteY12-1270" fmla="*/ 1375575 h 2449001"/>
              <a:gd name="connsiteX13-1271" fmla="*/ 413332 w 785322"/>
              <a:gd name="connsiteY13-1272" fmla="*/ 1331843 h 2449001"/>
              <a:gd name="connsiteX14-1273" fmla="*/ 205946 w 785322"/>
              <a:gd name="connsiteY14-1274" fmla="*/ 0 h 2449001"/>
              <a:gd name="connsiteX15-1275" fmla="*/ 557659 w 785322"/>
              <a:gd name="connsiteY15-1276" fmla="*/ 3422 h 2449001"/>
              <a:gd name="connsiteX16-1277" fmla="*/ 664907 w 785322"/>
              <a:gd name="connsiteY16-1278" fmla="*/ 938156 h 2449001"/>
              <a:gd name="connsiteX17-1279" fmla="*/ 707529 w 785322"/>
              <a:gd name="connsiteY17-1280" fmla="*/ 1307990 h 2449001"/>
              <a:gd name="connsiteX18-1281" fmla="*/ 397428 w 785322"/>
              <a:gd name="connsiteY18-1282" fmla="*/ 1268233 h 2449001"/>
              <a:gd name="connsiteX19-1283" fmla="*/ 87328 w 785322"/>
              <a:gd name="connsiteY19-1284" fmla="*/ 1288111 h 2449001"/>
              <a:gd name="connsiteX20-1285" fmla="*/ 120893 w 785322"/>
              <a:gd name="connsiteY20-1286" fmla="*/ 945913 h 2449001"/>
              <a:gd name="connsiteX21-1287" fmla="*/ 205946 w 785322"/>
              <a:gd name="connsiteY21-1288" fmla="*/ 0 h 244900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Lst>
            <a:rect l="l" t="t" r="r" b="b"/>
            <a:pathLst>
              <a:path w="785322" h="2449001">
                <a:moveTo>
                  <a:pt x="413332" y="1331843"/>
                </a:moveTo>
                <a:cubicBezTo>
                  <a:pt x="470316" y="1339795"/>
                  <a:pt x="487545" y="1363648"/>
                  <a:pt x="524651" y="1379551"/>
                </a:cubicBezTo>
                <a:cubicBezTo>
                  <a:pt x="598461" y="1388490"/>
                  <a:pt x="730438" y="1342684"/>
                  <a:pt x="763189" y="1406369"/>
                </a:cubicBezTo>
                <a:cubicBezTo>
                  <a:pt x="860365" y="1644887"/>
                  <a:pt x="606378" y="1660931"/>
                  <a:pt x="601295" y="1785816"/>
                </a:cubicBezTo>
                <a:cubicBezTo>
                  <a:pt x="592018" y="1995200"/>
                  <a:pt x="585610" y="2024932"/>
                  <a:pt x="592236" y="2441050"/>
                </a:cubicBezTo>
                <a:lnTo>
                  <a:pt x="302014" y="2445025"/>
                </a:lnTo>
                <a:cubicBezTo>
                  <a:pt x="266233" y="2198535"/>
                  <a:pt x="340856" y="1660357"/>
                  <a:pt x="211779" y="1721654"/>
                </a:cubicBezTo>
                <a:cubicBezTo>
                  <a:pt x="170697" y="1762736"/>
                  <a:pt x="192021" y="2185283"/>
                  <a:pt x="190696" y="2441050"/>
                </a:cubicBezTo>
                <a:cubicBezTo>
                  <a:pt x="146301" y="2445688"/>
                  <a:pt x="179432" y="2445688"/>
                  <a:pt x="119134" y="2449001"/>
                </a:cubicBezTo>
                <a:cubicBezTo>
                  <a:pt x="103231" y="1623390"/>
                  <a:pt x="60150" y="1875377"/>
                  <a:pt x="8466" y="1749481"/>
                </a:cubicBezTo>
                <a:cubicBezTo>
                  <a:pt x="-31697" y="1604092"/>
                  <a:pt x="83130" y="1642413"/>
                  <a:pt x="100558" y="1641682"/>
                </a:cubicBezTo>
                <a:cubicBezTo>
                  <a:pt x="5622" y="1561516"/>
                  <a:pt x="-3874" y="1450657"/>
                  <a:pt x="71979" y="1389262"/>
                </a:cubicBezTo>
                <a:cubicBezTo>
                  <a:pt x="119567" y="1358010"/>
                  <a:pt x="239728" y="1375575"/>
                  <a:pt x="321892" y="1375575"/>
                </a:cubicBezTo>
                <a:cubicBezTo>
                  <a:pt x="347071" y="1360998"/>
                  <a:pt x="364299" y="1334493"/>
                  <a:pt x="413332" y="1331843"/>
                </a:cubicBezTo>
                <a:close/>
                <a:moveTo>
                  <a:pt x="205946" y="0"/>
                </a:moveTo>
                <a:lnTo>
                  <a:pt x="557659" y="3422"/>
                </a:lnTo>
                <a:cubicBezTo>
                  <a:pt x="580863" y="327547"/>
                  <a:pt x="489978" y="820211"/>
                  <a:pt x="664907" y="938156"/>
                </a:cubicBezTo>
                <a:cubicBezTo>
                  <a:pt x="834535" y="1061401"/>
                  <a:pt x="785141" y="1256861"/>
                  <a:pt x="707529" y="1307990"/>
                </a:cubicBezTo>
                <a:cubicBezTo>
                  <a:pt x="596211" y="1362324"/>
                  <a:pt x="496819" y="1313291"/>
                  <a:pt x="397428" y="1268233"/>
                </a:cubicBezTo>
                <a:cubicBezTo>
                  <a:pt x="324542" y="1317265"/>
                  <a:pt x="192020" y="1358347"/>
                  <a:pt x="87328" y="1288111"/>
                </a:cubicBezTo>
                <a:cubicBezTo>
                  <a:pt x="-33267" y="1184744"/>
                  <a:pt x="58608" y="985670"/>
                  <a:pt x="120893" y="945913"/>
                </a:cubicBezTo>
                <a:cubicBezTo>
                  <a:pt x="259584" y="846619"/>
                  <a:pt x="211126" y="365206"/>
                  <a:pt x="205946"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0" name="Freeform 108"/>
          <p:cNvSpPr/>
          <p:nvPr/>
        </p:nvSpPr>
        <p:spPr>
          <a:xfrm>
            <a:off x="6129169" y="2417656"/>
            <a:ext cx="501792" cy="554482"/>
          </a:xfrm>
          <a:custGeom>
            <a:avLst/>
            <a:gdLst/>
            <a:ahLst/>
            <a:cxnLst/>
            <a:rect l="l" t="t" r="r" b="b"/>
            <a:pathLst>
              <a:path w="341005" h="376812">
                <a:moveTo>
                  <a:pt x="179590" y="105941"/>
                </a:moveTo>
                <a:cubicBezTo>
                  <a:pt x="189466" y="103284"/>
                  <a:pt x="200229" y="106383"/>
                  <a:pt x="207502" y="113978"/>
                </a:cubicBezTo>
                <a:lnTo>
                  <a:pt x="205155" y="116193"/>
                </a:lnTo>
                <a:cubicBezTo>
                  <a:pt x="198727" y="109493"/>
                  <a:pt x="189244" y="106732"/>
                  <a:pt x="180543" y="109027"/>
                </a:cubicBezTo>
                <a:cubicBezTo>
                  <a:pt x="171284" y="111470"/>
                  <a:pt x="164597" y="119184"/>
                  <a:pt x="163491" y="128699"/>
                </a:cubicBezTo>
                <a:lnTo>
                  <a:pt x="160301" y="128192"/>
                </a:lnTo>
                <a:cubicBezTo>
                  <a:pt x="160626" y="125509"/>
                  <a:pt x="161343" y="122953"/>
                  <a:pt x="162397" y="120583"/>
                </a:cubicBezTo>
                <a:cubicBezTo>
                  <a:pt x="163188" y="118806"/>
                  <a:pt x="164168" y="117134"/>
                  <a:pt x="165317" y="115593"/>
                </a:cubicBezTo>
                <a:close/>
                <a:moveTo>
                  <a:pt x="184774" y="76800"/>
                </a:moveTo>
                <a:cubicBezTo>
                  <a:pt x="189722" y="75892"/>
                  <a:pt x="194950" y="76276"/>
                  <a:pt x="199898" y="78055"/>
                </a:cubicBezTo>
                <a:lnTo>
                  <a:pt x="198784" y="81085"/>
                </a:lnTo>
                <a:cubicBezTo>
                  <a:pt x="190044" y="77951"/>
                  <a:pt x="180324" y="79705"/>
                  <a:pt x="173557" y="85636"/>
                </a:cubicBezTo>
                <a:cubicBezTo>
                  <a:pt x="166357" y="91948"/>
                  <a:pt x="163808" y="101834"/>
                  <a:pt x="167057" y="110845"/>
                </a:cubicBezTo>
                <a:lnTo>
                  <a:pt x="163976" y="111813"/>
                </a:lnTo>
                <a:cubicBezTo>
                  <a:pt x="161264" y="104174"/>
                  <a:pt x="162206" y="95982"/>
                  <a:pt x="166259" y="89343"/>
                </a:cubicBezTo>
                <a:lnTo>
                  <a:pt x="171329" y="83298"/>
                </a:lnTo>
                <a:cubicBezTo>
                  <a:pt x="175158" y="79908"/>
                  <a:pt x="179826" y="77708"/>
                  <a:pt x="184774" y="76800"/>
                </a:cubicBezTo>
                <a:close/>
                <a:moveTo>
                  <a:pt x="179076" y="24908"/>
                </a:moveTo>
                <a:cubicBezTo>
                  <a:pt x="173882" y="25821"/>
                  <a:pt x="169065" y="28595"/>
                  <a:pt x="165693" y="33023"/>
                </a:cubicBezTo>
                <a:lnTo>
                  <a:pt x="165081" y="32645"/>
                </a:lnTo>
                <a:lnTo>
                  <a:pt x="164343" y="33841"/>
                </a:lnTo>
                <a:lnTo>
                  <a:pt x="159156" y="28989"/>
                </a:lnTo>
                <a:cubicBezTo>
                  <a:pt x="147650" y="21890"/>
                  <a:pt x="132568" y="25462"/>
                  <a:pt x="125468" y="36968"/>
                </a:cubicBezTo>
                <a:cubicBezTo>
                  <a:pt x="125028" y="37682"/>
                  <a:pt x="124628" y="38410"/>
                  <a:pt x="124607" y="39302"/>
                </a:cubicBezTo>
                <a:cubicBezTo>
                  <a:pt x="121192" y="53871"/>
                  <a:pt x="126621" y="67918"/>
                  <a:pt x="137512" y="72288"/>
                </a:cubicBezTo>
                <a:lnTo>
                  <a:pt x="136408" y="75373"/>
                </a:lnTo>
                <a:cubicBezTo>
                  <a:pt x="125065" y="70889"/>
                  <a:pt x="118824" y="57470"/>
                  <a:pt x="120792" y="42874"/>
                </a:cubicBezTo>
                <a:cubicBezTo>
                  <a:pt x="110219" y="38045"/>
                  <a:pt x="97555" y="41998"/>
                  <a:pt x="91229" y="52250"/>
                </a:cubicBezTo>
                <a:cubicBezTo>
                  <a:pt x="86215" y="60377"/>
                  <a:pt x="87164" y="68019"/>
                  <a:pt x="90995" y="75559"/>
                </a:cubicBezTo>
                <a:cubicBezTo>
                  <a:pt x="88405" y="77546"/>
                  <a:pt x="86197" y="80074"/>
                  <a:pt x="84391" y="83001"/>
                </a:cubicBezTo>
                <a:cubicBezTo>
                  <a:pt x="75261" y="97799"/>
                  <a:pt x="79855" y="117197"/>
                  <a:pt x="94653" y="126328"/>
                </a:cubicBezTo>
                <a:cubicBezTo>
                  <a:pt x="99603" y="129383"/>
                  <a:pt x="105068" y="130901"/>
                  <a:pt x="110449" y="130283"/>
                </a:cubicBezTo>
                <a:cubicBezTo>
                  <a:pt x="111461" y="121556"/>
                  <a:pt x="114239" y="112980"/>
                  <a:pt x="118788" y="105103"/>
                </a:cubicBezTo>
                <a:lnTo>
                  <a:pt x="122060" y="106993"/>
                </a:lnTo>
                <a:cubicBezTo>
                  <a:pt x="117549" y="114804"/>
                  <a:pt x="114885" y="123345"/>
                  <a:pt x="114602" y="132066"/>
                </a:cubicBezTo>
                <a:cubicBezTo>
                  <a:pt x="118189" y="142541"/>
                  <a:pt x="127538" y="149533"/>
                  <a:pt x="138054" y="150704"/>
                </a:cubicBezTo>
                <a:lnTo>
                  <a:pt x="138622" y="157584"/>
                </a:lnTo>
                <a:cubicBezTo>
                  <a:pt x="141809" y="168599"/>
                  <a:pt x="152592" y="175355"/>
                  <a:pt x="163536" y="173320"/>
                </a:cubicBezTo>
                <a:lnTo>
                  <a:pt x="163736" y="174011"/>
                </a:lnTo>
                <a:lnTo>
                  <a:pt x="165086" y="173621"/>
                </a:lnTo>
                <a:lnTo>
                  <a:pt x="165671" y="180699"/>
                </a:lnTo>
                <a:cubicBezTo>
                  <a:pt x="169429" y="193686"/>
                  <a:pt x="183003" y="201168"/>
                  <a:pt x="195990" y="197411"/>
                </a:cubicBezTo>
                <a:cubicBezTo>
                  <a:pt x="196796" y="197178"/>
                  <a:pt x="197581" y="196907"/>
                  <a:pt x="198196" y="196260"/>
                </a:cubicBezTo>
                <a:cubicBezTo>
                  <a:pt x="209934" y="188156"/>
                  <a:pt x="215400" y="175007"/>
                  <a:pt x="211155" y="164763"/>
                </a:cubicBezTo>
                <a:cubicBezTo>
                  <a:pt x="205121" y="170199"/>
                  <a:pt x="196738" y="172687"/>
                  <a:pt x="188343" y="171472"/>
                </a:cubicBezTo>
                <a:lnTo>
                  <a:pt x="188829" y="168281"/>
                </a:lnTo>
                <a:cubicBezTo>
                  <a:pt x="198020" y="169602"/>
                  <a:pt x="207192" y="165939"/>
                  <a:pt x="212635" y="158774"/>
                </a:cubicBezTo>
                <a:cubicBezTo>
                  <a:pt x="218427" y="151149"/>
                  <a:pt x="218946" y="140953"/>
                  <a:pt x="213960" y="132774"/>
                </a:cubicBezTo>
                <a:lnTo>
                  <a:pt x="216785" y="131210"/>
                </a:lnTo>
                <a:cubicBezTo>
                  <a:pt x="222366" y="140465"/>
                  <a:pt x="221779" y="151983"/>
                  <a:pt x="215286" y="160619"/>
                </a:cubicBezTo>
                <a:lnTo>
                  <a:pt x="213805" y="162105"/>
                </a:lnTo>
                <a:cubicBezTo>
                  <a:pt x="218946" y="172938"/>
                  <a:pt x="214526" y="186813"/>
                  <a:pt x="203421" y="196175"/>
                </a:cubicBezTo>
                <a:cubicBezTo>
                  <a:pt x="208012" y="206854"/>
                  <a:pt x="220050" y="212429"/>
                  <a:pt x="231622" y="209082"/>
                </a:cubicBezTo>
                <a:cubicBezTo>
                  <a:pt x="239377" y="206838"/>
                  <a:pt x="243741" y="201989"/>
                  <a:pt x="246092" y="195539"/>
                </a:cubicBezTo>
                <a:cubicBezTo>
                  <a:pt x="255042" y="199507"/>
                  <a:pt x="265290" y="198199"/>
                  <a:pt x="272958" y="192601"/>
                </a:cubicBezTo>
                <a:lnTo>
                  <a:pt x="276795" y="193971"/>
                </a:lnTo>
                <a:cubicBezTo>
                  <a:pt x="289009" y="194016"/>
                  <a:pt x="298363" y="193248"/>
                  <a:pt x="304258" y="183694"/>
                </a:cubicBezTo>
                <a:cubicBezTo>
                  <a:pt x="309343" y="175453"/>
                  <a:pt x="308953" y="165378"/>
                  <a:pt x="303795" y="157923"/>
                </a:cubicBezTo>
                <a:cubicBezTo>
                  <a:pt x="298315" y="164420"/>
                  <a:pt x="291041" y="168177"/>
                  <a:pt x="283702" y="168174"/>
                </a:cubicBezTo>
                <a:lnTo>
                  <a:pt x="283555" y="164527"/>
                </a:lnTo>
                <a:cubicBezTo>
                  <a:pt x="293404" y="164978"/>
                  <a:pt x="303289" y="157339"/>
                  <a:pt x="308110" y="145450"/>
                </a:cubicBezTo>
                <a:cubicBezTo>
                  <a:pt x="311022" y="136198"/>
                  <a:pt x="308752" y="126109"/>
                  <a:pt x="302169" y="119023"/>
                </a:cubicBezTo>
                <a:cubicBezTo>
                  <a:pt x="296249" y="127191"/>
                  <a:pt x="286098" y="131525"/>
                  <a:pt x="275782" y="130309"/>
                </a:cubicBezTo>
                <a:lnTo>
                  <a:pt x="276183" y="127106"/>
                </a:lnTo>
                <a:cubicBezTo>
                  <a:pt x="285405" y="128184"/>
                  <a:pt x="294478" y="124281"/>
                  <a:pt x="299730" y="116974"/>
                </a:cubicBezTo>
                <a:lnTo>
                  <a:pt x="300207" y="116045"/>
                </a:lnTo>
                <a:cubicBezTo>
                  <a:pt x="300079" y="107222"/>
                  <a:pt x="295342" y="98867"/>
                  <a:pt x="287259" y="93880"/>
                </a:cubicBezTo>
                <a:cubicBezTo>
                  <a:pt x="284295" y="92051"/>
                  <a:pt x="281129" y="90828"/>
                  <a:pt x="277855" y="90561"/>
                </a:cubicBezTo>
                <a:cubicBezTo>
                  <a:pt x="271916" y="104194"/>
                  <a:pt x="259881" y="112708"/>
                  <a:pt x="248172" y="111695"/>
                </a:cubicBezTo>
                <a:cubicBezTo>
                  <a:pt x="248002" y="114741"/>
                  <a:pt x="246936" y="117719"/>
                  <a:pt x="245089" y="120348"/>
                </a:cubicBezTo>
                <a:cubicBezTo>
                  <a:pt x="241307" y="125729"/>
                  <a:pt x="234825" y="128827"/>
                  <a:pt x="228007" y="128511"/>
                </a:cubicBezTo>
                <a:lnTo>
                  <a:pt x="228158" y="125380"/>
                </a:lnTo>
                <a:cubicBezTo>
                  <a:pt x="233848" y="125642"/>
                  <a:pt x="239262" y="123097"/>
                  <a:pt x="242439" y="118667"/>
                </a:cubicBezTo>
                <a:cubicBezTo>
                  <a:pt x="244071" y="116391"/>
                  <a:pt x="244987" y="113796"/>
                  <a:pt x="245116" y="111152"/>
                </a:cubicBezTo>
                <a:lnTo>
                  <a:pt x="243716" y="110904"/>
                </a:lnTo>
                <a:lnTo>
                  <a:pt x="244539" y="108155"/>
                </a:lnTo>
                <a:cubicBezTo>
                  <a:pt x="244792" y="106166"/>
                  <a:pt x="244131" y="104285"/>
                  <a:pt x="243078" y="102544"/>
                </a:cubicBezTo>
                <a:cubicBezTo>
                  <a:pt x="240257" y="97875"/>
                  <a:pt x="235048" y="94922"/>
                  <a:pt x="229344" y="94755"/>
                </a:cubicBezTo>
                <a:lnTo>
                  <a:pt x="229436" y="91621"/>
                </a:lnTo>
                <a:cubicBezTo>
                  <a:pt x="236268" y="91821"/>
                  <a:pt x="242499" y="95409"/>
                  <a:pt x="245850" y="101072"/>
                </a:cubicBezTo>
                <a:cubicBezTo>
                  <a:pt x="247129" y="103235"/>
                  <a:pt x="247915" y="105575"/>
                  <a:pt x="248037" y="107973"/>
                </a:cubicBezTo>
                <a:cubicBezTo>
                  <a:pt x="258268" y="109553"/>
                  <a:pt x="268981" y="102051"/>
                  <a:pt x="274232" y="89778"/>
                </a:cubicBezTo>
                <a:cubicBezTo>
                  <a:pt x="278708" y="77339"/>
                  <a:pt x="274020" y="63056"/>
                  <a:pt x="262316" y="55834"/>
                </a:cubicBezTo>
                <a:cubicBezTo>
                  <a:pt x="257734" y="53007"/>
                  <a:pt x="252666" y="51626"/>
                  <a:pt x="247691" y="52231"/>
                </a:cubicBezTo>
                <a:cubicBezTo>
                  <a:pt x="248705" y="60913"/>
                  <a:pt x="245967" y="69020"/>
                  <a:pt x="239739" y="74185"/>
                </a:cubicBezTo>
                <a:lnTo>
                  <a:pt x="237649" y="71664"/>
                </a:lnTo>
                <a:cubicBezTo>
                  <a:pt x="244579" y="65918"/>
                  <a:pt x="246481" y="55888"/>
                  <a:pt x="243151" y="45920"/>
                </a:cubicBezTo>
                <a:cubicBezTo>
                  <a:pt x="241194" y="40124"/>
                  <a:pt x="237183" y="35004"/>
                  <a:pt x="231542" y="31523"/>
                </a:cubicBezTo>
                <a:cubicBezTo>
                  <a:pt x="221392" y="25261"/>
                  <a:pt x="208864" y="26095"/>
                  <a:pt x="199763" y="32668"/>
                </a:cubicBezTo>
                <a:lnTo>
                  <a:pt x="194721" y="27952"/>
                </a:lnTo>
                <a:cubicBezTo>
                  <a:pt x="189842" y="24941"/>
                  <a:pt x="184271" y="23995"/>
                  <a:pt x="179076" y="24908"/>
                </a:cubicBezTo>
                <a:close/>
                <a:moveTo>
                  <a:pt x="190632" y="62"/>
                </a:moveTo>
                <a:cubicBezTo>
                  <a:pt x="300121" y="2329"/>
                  <a:pt x="391248" y="125645"/>
                  <a:pt x="309641" y="225160"/>
                </a:cubicBezTo>
                <a:cubicBezTo>
                  <a:pt x="282892" y="251229"/>
                  <a:pt x="279266" y="288859"/>
                  <a:pt x="302841" y="374772"/>
                </a:cubicBezTo>
                <a:lnTo>
                  <a:pt x="121266" y="376812"/>
                </a:lnTo>
                <a:lnTo>
                  <a:pt x="109025" y="322355"/>
                </a:lnTo>
                <a:cubicBezTo>
                  <a:pt x="76580" y="333165"/>
                  <a:pt x="40716" y="329924"/>
                  <a:pt x="28778" y="318327"/>
                </a:cubicBezTo>
                <a:cubicBezTo>
                  <a:pt x="22923" y="311868"/>
                  <a:pt x="25422" y="291738"/>
                  <a:pt x="32859" y="276164"/>
                </a:cubicBezTo>
                <a:cubicBezTo>
                  <a:pt x="35235" y="270344"/>
                  <a:pt x="23179" y="268321"/>
                  <a:pt x="20618" y="259843"/>
                </a:cubicBezTo>
                <a:cubicBezTo>
                  <a:pt x="19440" y="251965"/>
                  <a:pt x="27377" y="251682"/>
                  <a:pt x="30757" y="247602"/>
                </a:cubicBezTo>
                <a:lnTo>
                  <a:pt x="18516" y="238938"/>
                </a:lnTo>
                <a:cubicBezTo>
                  <a:pt x="12669" y="232923"/>
                  <a:pt x="25811" y="221592"/>
                  <a:pt x="29458" y="212919"/>
                </a:cubicBezTo>
                <a:cubicBezTo>
                  <a:pt x="16679" y="208924"/>
                  <a:pt x="7006" y="203466"/>
                  <a:pt x="307" y="196983"/>
                </a:cubicBezTo>
                <a:cubicBezTo>
                  <a:pt x="-2572" y="186228"/>
                  <a:pt x="15339" y="171234"/>
                  <a:pt x="31089" y="151672"/>
                </a:cubicBezTo>
                <a:cubicBezTo>
                  <a:pt x="47602" y="132201"/>
                  <a:pt x="33821" y="117353"/>
                  <a:pt x="46470" y="75544"/>
                </a:cubicBezTo>
                <a:cubicBezTo>
                  <a:pt x="66559" y="23813"/>
                  <a:pt x="114124" y="-1423"/>
                  <a:pt x="190632" y="62"/>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1" name="Oval 8"/>
          <p:cNvSpPr/>
          <p:nvPr/>
        </p:nvSpPr>
        <p:spPr>
          <a:xfrm>
            <a:off x="6966401" y="2429996"/>
            <a:ext cx="527083" cy="529801"/>
          </a:xfrm>
          <a:custGeom>
            <a:avLst/>
            <a:gdLst/>
            <a:ahLst/>
            <a:cxnLst/>
            <a:rect l="l" t="t" r="r" b="b"/>
            <a:pathLst>
              <a:path w="3068057" h="3083879">
                <a:moveTo>
                  <a:pt x="1943022" y="0"/>
                </a:moveTo>
                <a:cubicBezTo>
                  <a:pt x="2091435" y="0"/>
                  <a:pt x="2214809" y="107202"/>
                  <a:pt x="2232575" y="249298"/>
                </a:cubicBezTo>
                <a:cubicBezTo>
                  <a:pt x="2066806" y="323095"/>
                  <a:pt x="1966497" y="475331"/>
                  <a:pt x="1992863" y="623272"/>
                </a:cubicBezTo>
                <a:lnTo>
                  <a:pt x="2032344" y="614884"/>
                </a:lnTo>
                <a:cubicBezTo>
                  <a:pt x="2007703" y="472429"/>
                  <a:pt x="2119863" y="324636"/>
                  <a:pt x="2294697" y="266187"/>
                </a:cubicBezTo>
                <a:cubicBezTo>
                  <a:pt x="2304190" y="260641"/>
                  <a:pt x="2314409" y="260119"/>
                  <a:pt x="2324748" y="260119"/>
                </a:cubicBezTo>
                <a:cubicBezTo>
                  <a:pt x="2491310" y="260119"/>
                  <a:pt x="2626336" y="395145"/>
                  <a:pt x="2626336" y="561708"/>
                </a:cubicBezTo>
                <a:lnTo>
                  <a:pt x="2609021" y="647481"/>
                </a:lnTo>
                <a:lnTo>
                  <a:pt x="2626336" y="647481"/>
                </a:lnTo>
                <a:lnTo>
                  <a:pt x="2626336" y="656343"/>
                </a:lnTo>
                <a:cubicBezTo>
                  <a:pt x="2762823" y="669742"/>
                  <a:pt x="2867295" y="786613"/>
                  <a:pt x="2867295" y="927882"/>
                </a:cubicBezTo>
                <a:lnTo>
                  <a:pt x="2850464" y="1011252"/>
                </a:lnTo>
                <a:cubicBezTo>
                  <a:pt x="2978255" y="1064152"/>
                  <a:pt x="3068057" y="1190111"/>
                  <a:pt x="3068057" y="1337042"/>
                </a:cubicBezTo>
                <a:cubicBezTo>
                  <a:pt x="3068057" y="1418703"/>
                  <a:pt x="3040320" y="1493884"/>
                  <a:pt x="2992210" y="1551889"/>
                </a:cubicBezTo>
                <a:cubicBezTo>
                  <a:pt x="2909241" y="1651289"/>
                  <a:pt x="2791782" y="1696238"/>
                  <a:pt x="2686704" y="1660749"/>
                </a:cubicBezTo>
                <a:lnTo>
                  <a:pt x="2673794" y="1698968"/>
                </a:lnTo>
                <a:cubicBezTo>
                  <a:pt x="2768232" y="1730865"/>
                  <a:pt x="2870956" y="1707121"/>
                  <a:pt x="2955415" y="1640323"/>
                </a:cubicBezTo>
                <a:cubicBezTo>
                  <a:pt x="2993943" y="1688574"/>
                  <a:pt x="3012247" y="1750635"/>
                  <a:pt x="3012247" y="1816968"/>
                </a:cubicBezTo>
                <a:cubicBezTo>
                  <a:pt x="3012247" y="1986406"/>
                  <a:pt x="2892829" y="2127952"/>
                  <a:pt x="2733451" y="2161496"/>
                </a:cubicBezTo>
                <a:cubicBezTo>
                  <a:pt x="2570803" y="2185843"/>
                  <a:pt x="2422847" y="2122052"/>
                  <a:pt x="2373218" y="2004561"/>
                </a:cubicBezTo>
                <a:cubicBezTo>
                  <a:pt x="2397575" y="1987765"/>
                  <a:pt x="2417022" y="1964396"/>
                  <a:pt x="2431421" y="1936987"/>
                </a:cubicBezTo>
                <a:cubicBezTo>
                  <a:pt x="2469123" y="1865220"/>
                  <a:pt x="2466430" y="1776674"/>
                  <a:pt x="2424327" y="1703750"/>
                </a:cubicBezTo>
                <a:lnTo>
                  <a:pt x="2390880" y="1723060"/>
                </a:lnTo>
                <a:cubicBezTo>
                  <a:pt x="2426033" y="1783948"/>
                  <a:pt x="2428758" y="1857660"/>
                  <a:pt x="2398065" y="1917447"/>
                </a:cubicBezTo>
                <a:cubicBezTo>
                  <a:pt x="2386618" y="1939743"/>
                  <a:pt x="2371177" y="1958844"/>
                  <a:pt x="2348681" y="1969064"/>
                </a:cubicBezTo>
                <a:lnTo>
                  <a:pt x="2314536" y="1978212"/>
                </a:lnTo>
                <a:lnTo>
                  <a:pt x="2320989" y="1994504"/>
                </a:lnTo>
                <a:cubicBezTo>
                  <a:pt x="2292439" y="2010252"/>
                  <a:pt x="2259301" y="2017439"/>
                  <a:pt x="2224883" y="2015050"/>
                </a:cubicBezTo>
                <a:cubicBezTo>
                  <a:pt x="2157880" y="2010397"/>
                  <a:pt x="2096183" y="1970105"/>
                  <a:pt x="2062112" y="1908746"/>
                </a:cubicBezTo>
                <a:lnTo>
                  <a:pt x="2028307" y="1927422"/>
                </a:lnTo>
                <a:cubicBezTo>
                  <a:pt x="2069101" y="2000945"/>
                  <a:pt x="2143517" y="2048870"/>
                  <a:pt x="2224395" y="2053708"/>
                </a:cubicBezTo>
                <a:cubicBezTo>
                  <a:pt x="2263912" y="2056070"/>
                  <a:pt x="2302036" y="2047984"/>
                  <a:pt x="2335071" y="2030056"/>
                </a:cubicBezTo>
                <a:cubicBezTo>
                  <a:pt x="2400196" y="2159379"/>
                  <a:pt x="2567325" y="2230480"/>
                  <a:pt x="2748680" y="2204554"/>
                </a:cubicBezTo>
                <a:cubicBezTo>
                  <a:pt x="2767068" y="2240602"/>
                  <a:pt x="2774723" y="2281713"/>
                  <a:pt x="2774723" y="2324613"/>
                </a:cubicBezTo>
                <a:cubicBezTo>
                  <a:pt x="2774723" y="2444667"/>
                  <a:pt x="2714770" y="2550720"/>
                  <a:pt x="2619461" y="2609132"/>
                </a:cubicBezTo>
                <a:cubicBezTo>
                  <a:pt x="2594093" y="2739763"/>
                  <a:pt x="2496512" y="2844553"/>
                  <a:pt x="2368919" y="2876858"/>
                </a:cubicBezTo>
                <a:cubicBezTo>
                  <a:pt x="2184369" y="2908073"/>
                  <a:pt x="2016372" y="2826285"/>
                  <a:pt x="1978290" y="2684161"/>
                </a:cubicBezTo>
                <a:lnTo>
                  <a:pt x="1939323" y="2694602"/>
                </a:lnTo>
                <a:cubicBezTo>
                  <a:pt x="1970494" y="2810931"/>
                  <a:pt x="2075973" y="2892306"/>
                  <a:pt x="2210223" y="2912307"/>
                </a:cubicBezTo>
                <a:cubicBezTo>
                  <a:pt x="2165434" y="3014618"/>
                  <a:pt x="2062317" y="3083879"/>
                  <a:pt x="1943022" y="3083879"/>
                </a:cubicBezTo>
                <a:cubicBezTo>
                  <a:pt x="1804718" y="3083879"/>
                  <a:pt x="1736151" y="2990782"/>
                  <a:pt x="1657612" y="2862428"/>
                </a:cubicBezTo>
                <a:cubicBezTo>
                  <a:pt x="1632100" y="2775963"/>
                  <a:pt x="1598588" y="2449530"/>
                  <a:pt x="1653064" y="2147091"/>
                </a:cubicBezTo>
                <a:cubicBezTo>
                  <a:pt x="1775302" y="2294672"/>
                  <a:pt x="1947360" y="2360889"/>
                  <a:pt x="2101389" y="2319520"/>
                </a:cubicBezTo>
                <a:lnTo>
                  <a:pt x="2085913" y="2268654"/>
                </a:lnTo>
                <a:cubicBezTo>
                  <a:pt x="1935632" y="2308197"/>
                  <a:pt x="1765039" y="2228547"/>
                  <a:pt x="1652548" y="2065927"/>
                </a:cubicBezTo>
                <a:cubicBezTo>
                  <a:pt x="1594744" y="1988631"/>
                  <a:pt x="1552933" y="1543383"/>
                  <a:pt x="1647107" y="1210118"/>
                </a:cubicBezTo>
                <a:cubicBezTo>
                  <a:pt x="1757451" y="1073526"/>
                  <a:pt x="1924310" y="1023711"/>
                  <a:pt x="2044795" y="1095494"/>
                </a:cubicBezTo>
                <a:lnTo>
                  <a:pt x="2046624" y="1092427"/>
                </a:lnTo>
                <a:cubicBezTo>
                  <a:pt x="2044963" y="1115904"/>
                  <a:pt x="2049817" y="1139574"/>
                  <a:pt x="2059741" y="1162003"/>
                </a:cubicBezTo>
                <a:cubicBezTo>
                  <a:pt x="2085174" y="1219476"/>
                  <a:pt x="2140055" y="1259997"/>
                  <a:pt x="2204060" y="1268556"/>
                </a:cubicBezTo>
                <a:lnTo>
                  <a:pt x="2208020" y="1238949"/>
                </a:lnTo>
                <a:cubicBezTo>
                  <a:pt x="2154665" y="1231814"/>
                  <a:pt x="2108853" y="1198319"/>
                  <a:pt x="2087448" y="1150798"/>
                </a:cubicBezTo>
                <a:cubicBezTo>
                  <a:pt x="2064784" y="1100476"/>
                  <a:pt x="2073123" y="1042569"/>
                  <a:pt x="2109077" y="1000639"/>
                </a:cubicBezTo>
                <a:cubicBezTo>
                  <a:pt x="2142987" y="961090"/>
                  <a:pt x="2196315" y="941798"/>
                  <a:pt x="2249471" y="949847"/>
                </a:cubicBezTo>
                <a:lnTo>
                  <a:pt x="2253988" y="920317"/>
                </a:lnTo>
                <a:cubicBezTo>
                  <a:pt x="2190211" y="910645"/>
                  <a:pt x="2126205" y="934132"/>
                  <a:pt x="2085632" y="982099"/>
                </a:cubicBezTo>
                <a:lnTo>
                  <a:pt x="2052614" y="1055246"/>
                </a:lnTo>
                <a:cubicBezTo>
                  <a:pt x="1928226" y="988072"/>
                  <a:pt x="1765306" y="1028878"/>
                  <a:pt x="1646726" y="1149851"/>
                </a:cubicBezTo>
                <a:cubicBezTo>
                  <a:pt x="1576863" y="1018908"/>
                  <a:pt x="1584053" y="461235"/>
                  <a:pt x="1633436" y="269593"/>
                </a:cubicBezTo>
                <a:cubicBezTo>
                  <a:pt x="1697428" y="119029"/>
                  <a:pt x="1776459" y="0"/>
                  <a:pt x="1943022" y="0"/>
                </a:cubicBezTo>
                <a:close/>
                <a:moveTo>
                  <a:pt x="1125035" y="0"/>
                </a:moveTo>
                <a:cubicBezTo>
                  <a:pt x="1263339" y="0"/>
                  <a:pt x="1331906" y="93097"/>
                  <a:pt x="1410445" y="221451"/>
                </a:cubicBezTo>
                <a:cubicBezTo>
                  <a:pt x="1435957" y="307916"/>
                  <a:pt x="1469469" y="634350"/>
                  <a:pt x="1414993" y="936788"/>
                </a:cubicBezTo>
                <a:cubicBezTo>
                  <a:pt x="1292755" y="789207"/>
                  <a:pt x="1120697" y="722990"/>
                  <a:pt x="966668" y="764359"/>
                </a:cubicBezTo>
                <a:lnTo>
                  <a:pt x="982144" y="815225"/>
                </a:lnTo>
                <a:cubicBezTo>
                  <a:pt x="1132425" y="775682"/>
                  <a:pt x="1303018" y="855332"/>
                  <a:pt x="1415509" y="1017952"/>
                </a:cubicBezTo>
                <a:cubicBezTo>
                  <a:pt x="1473313" y="1095249"/>
                  <a:pt x="1515123" y="1540497"/>
                  <a:pt x="1420950" y="1873762"/>
                </a:cubicBezTo>
                <a:cubicBezTo>
                  <a:pt x="1310606" y="2010353"/>
                  <a:pt x="1143747" y="2060168"/>
                  <a:pt x="1023262" y="1988385"/>
                </a:cubicBezTo>
                <a:lnTo>
                  <a:pt x="1021433" y="1991453"/>
                </a:lnTo>
                <a:cubicBezTo>
                  <a:pt x="1023094" y="1967976"/>
                  <a:pt x="1018240" y="1944306"/>
                  <a:pt x="1008316" y="1921877"/>
                </a:cubicBezTo>
                <a:cubicBezTo>
                  <a:pt x="982883" y="1864403"/>
                  <a:pt x="928002" y="1823883"/>
                  <a:pt x="863997" y="1815323"/>
                </a:cubicBezTo>
                <a:lnTo>
                  <a:pt x="860037" y="1844930"/>
                </a:lnTo>
                <a:cubicBezTo>
                  <a:pt x="913392" y="1852066"/>
                  <a:pt x="959204" y="1885560"/>
                  <a:pt x="980609" y="1933082"/>
                </a:cubicBezTo>
                <a:cubicBezTo>
                  <a:pt x="1003273" y="1983404"/>
                  <a:pt x="994934" y="2041310"/>
                  <a:pt x="958980" y="2083241"/>
                </a:cubicBezTo>
                <a:cubicBezTo>
                  <a:pt x="925070" y="2122789"/>
                  <a:pt x="871742" y="2142082"/>
                  <a:pt x="818586" y="2134033"/>
                </a:cubicBezTo>
                <a:lnTo>
                  <a:pt x="814069" y="2163562"/>
                </a:lnTo>
                <a:cubicBezTo>
                  <a:pt x="877846" y="2173235"/>
                  <a:pt x="941852" y="2149747"/>
                  <a:pt x="982425" y="2101780"/>
                </a:cubicBezTo>
                <a:lnTo>
                  <a:pt x="1015443" y="2028633"/>
                </a:lnTo>
                <a:cubicBezTo>
                  <a:pt x="1139831" y="2095808"/>
                  <a:pt x="1302751" y="2055001"/>
                  <a:pt x="1421331" y="1934029"/>
                </a:cubicBezTo>
                <a:cubicBezTo>
                  <a:pt x="1491194" y="2064971"/>
                  <a:pt x="1484003" y="2622644"/>
                  <a:pt x="1434621" y="2814287"/>
                </a:cubicBezTo>
                <a:cubicBezTo>
                  <a:pt x="1370629" y="2964850"/>
                  <a:pt x="1291598" y="3083879"/>
                  <a:pt x="1125035" y="3083879"/>
                </a:cubicBezTo>
                <a:cubicBezTo>
                  <a:pt x="976622" y="3083879"/>
                  <a:pt x="853248" y="2976677"/>
                  <a:pt x="835482" y="2834581"/>
                </a:cubicBezTo>
                <a:cubicBezTo>
                  <a:pt x="1001251" y="2760784"/>
                  <a:pt x="1101560" y="2608549"/>
                  <a:pt x="1075194" y="2460607"/>
                </a:cubicBezTo>
                <a:lnTo>
                  <a:pt x="1035713" y="2468996"/>
                </a:lnTo>
                <a:cubicBezTo>
                  <a:pt x="1060354" y="2611450"/>
                  <a:pt x="948194" y="2759243"/>
                  <a:pt x="773360" y="2817692"/>
                </a:cubicBezTo>
                <a:cubicBezTo>
                  <a:pt x="763867" y="2823239"/>
                  <a:pt x="753648" y="2823760"/>
                  <a:pt x="743309" y="2823760"/>
                </a:cubicBezTo>
                <a:cubicBezTo>
                  <a:pt x="576747" y="2823760"/>
                  <a:pt x="441721" y="2688734"/>
                  <a:pt x="441721" y="2522172"/>
                </a:cubicBezTo>
                <a:lnTo>
                  <a:pt x="459036" y="2436399"/>
                </a:lnTo>
                <a:lnTo>
                  <a:pt x="441721" y="2436399"/>
                </a:lnTo>
                <a:lnTo>
                  <a:pt x="441721" y="2427537"/>
                </a:lnTo>
                <a:cubicBezTo>
                  <a:pt x="305234" y="2414137"/>
                  <a:pt x="200762" y="2297266"/>
                  <a:pt x="200762" y="2155997"/>
                </a:cubicBezTo>
                <a:lnTo>
                  <a:pt x="217593" y="2072628"/>
                </a:lnTo>
                <a:cubicBezTo>
                  <a:pt x="89802" y="2019727"/>
                  <a:pt x="0" y="1893768"/>
                  <a:pt x="0" y="1746838"/>
                </a:cubicBezTo>
                <a:cubicBezTo>
                  <a:pt x="0" y="1665177"/>
                  <a:pt x="27737" y="1589996"/>
                  <a:pt x="75847" y="1531990"/>
                </a:cubicBezTo>
                <a:cubicBezTo>
                  <a:pt x="158816" y="1432590"/>
                  <a:pt x="276275" y="1387641"/>
                  <a:pt x="381353" y="1423131"/>
                </a:cubicBezTo>
                <a:lnTo>
                  <a:pt x="394263" y="1384911"/>
                </a:lnTo>
                <a:cubicBezTo>
                  <a:pt x="299825" y="1353014"/>
                  <a:pt x="197101" y="1376758"/>
                  <a:pt x="112642" y="1443556"/>
                </a:cubicBezTo>
                <a:cubicBezTo>
                  <a:pt x="74114" y="1395305"/>
                  <a:pt x="55810" y="1333244"/>
                  <a:pt x="55810" y="1266911"/>
                </a:cubicBezTo>
                <a:cubicBezTo>
                  <a:pt x="55810" y="1097473"/>
                  <a:pt x="175228" y="955927"/>
                  <a:pt x="334606" y="922383"/>
                </a:cubicBezTo>
                <a:cubicBezTo>
                  <a:pt x="497254" y="898036"/>
                  <a:pt x="645210" y="961827"/>
                  <a:pt x="694839" y="1079319"/>
                </a:cubicBezTo>
                <a:cubicBezTo>
                  <a:pt x="670482" y="1096114"/>
                  <a:pt x="651035" y="1119484"/>
                  <a:pt x="636636" y="1146893"/>
                </a:cubicBezTo>
                <a:cubicBezTo>
                  <a:pt x="598934" y="1218660"/>
                  <a:pt x="601627" y="1307205"/>
                  <a:pt x="643730" y="1380130"/>
                </a:cubicBezTo>
                <a:lnTo>
                  <a:pt x="677177" y="1360819"/>
                </a:lnTo>
                <a:cubicBezTo>
                  <a:pt x="642024" y="1299932"/>
                  <a:pt x="639299" y="1226219"/>
                  <a:pt x="669992" y="1166433"/>
                </a:cubicBezTo>
                <a:cubicBezTo>
                  <a:pt x="681439" y="1144136"/>
                  <a:pt x="696880" y="1125036"/>
                  <a:pt x="719376" y="1114815"/>
                </a:cubicBezTo>
                <a:lnTo>
                  <a:pt x="753521" y="1105667"/>
                </a:lnTo>
                <a:lnTo>
                  <a:pt x="747068" y="1089375"/>
                </a:lnTo>
                <a:cubicBezTo>
                  <a:pt x="775618" y="1073627"/>
                  <a:pt x="808756" y="1066440"/>
                  <a:pt x="843174" y="1068829"/>
                </a:cubicBezTo>
                <a:cubicBezTo>
                  <a:pt x="910177" y="1073482"/>
                  <a:pt x="971874" y="1113774"/>
                  <a:pt x="1005945" y="1175134"/>
                </a:cubicBezTo>
                <a:lnTo>
                  <a:pt x="1039750" y="1156458"/>
                </a:lnTo>
                <a:cubicBezTo>
                  <a:pt x="998956" y="1082934"/>
                  <a:pt x="924540" y="1035010"/>
                  <a:pt x="843662" y="1030172"/>
                </a:cubicBezTo>
                <a:cubicBezTo>
                  <a:pt x="804145" y="1027809"/>
                  <a:pt x="766021" y="1035895"/>
                  <a:pt x="732986" y="1053824"/>
                </a:cubicBezTo>
                <a:cubicBezTo>
                  <a:pt x="667861" y="924500"/>
                  <a:pt x="500732" y="853399"/>
                  <a:pt x="319377" y="879325"/>
                </a:cubicBezTo>
                <a:cubicBezTo>
                  <a:pt x="300989" y="843277"/>
                  <a:pt x="293334" y="802167"/>
                  <a:pt x="293334" y="759266"/>
                </a:cubicBezTo>
                <a:cubicBezTo>
                  <a:pt x="293334" y="639212"/>
                  <a:pt x="353287" y="533159"/>
                  <a:pt x="448596" y="474747"/>
                </a:cubicBezTo>
                <a:cubicBezTo>
                  <a:pt x="473964" y="344116"/>
                  <a:pt x="571545" y="239326"/>
                  <a:pt x="699138" y="207021"/>
                </a:cubicBezTo>
                <a:cubicBezTo>
                  <a:pt x="883688" y="175806"/>
                  <a:pt x="1051685" y="257594"/>
                  <a:pt x="1089767" y="399718"/>
                </a:cubicBezTo>
                <a:lnTo>
                  <a:pt x="1128734" y="389277"/>
                </a:lnTo>
                <a:cubicBezTo>
                  <a:pt x="1097563" y="272948"/>
                  <a:pt x="992084" y="191573"/>
                  <a:pt x="857834" y="171572"/>
                </a:cubicBezTo>
                <a:cubicBezTo>
                  <a:pt x="902623" y="69261"/>
                  <a:pt x="1005740" y="0"/>
                  <a:pt x="1125035"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nvGrpSpPr>
          <p:cNvPr id="72" name="Group 110"/>
          <p:cNvGrpSpPr/>
          <p:nvPr/>
        </p:nvGrpSpPr>
        <p:grpSpPr>
          <a:xfrm>
            <a:off x="5291292" y="2417656"/>
            <a:ext cx="501792" cy="554482"/>
            <a:chOff x="4835382" y="73243"/>
            <a:chExt cx="2920830" cy="3227535"/>
          </a:xfrm>
          <a:solidFill>
            <a:schemeClr val="accent4"/>
          </a:solidFill>
        </p:grpSpPr>
        <p:sp>
          <p:nvSpPr>
            <p:cNvPr id="73" name="Freeform 111"/>
            <p:cNvSpPr/>
            <p:nvPr/>
          </p:nvSpPr>
          <p:spPr>
            <a:xfrm>
              <a:off x="4835382" y="73243"/>
              <a:ext cx="2920830" cy="3227535"/>
            </a:xfrm>
            <a:custGeom>
              <a:avLst/>
              <a:gdLst>
                <a:gd name="connsiteX0" fmla="*/ 3030279 w 4784651"/>
                <a:gd name="connsiteY0" fmla="*/ 0 h 5890437"/>
                <a:gd name="connsiteX1" fmla="*/ 765544 w 4784651"/>
                <a:gd name="connsiteY1" fmla="*/ 1935126 h 5890437"/>
                <a:gd name="connsiteX2" fmla="*/ 0 w 4784651"/>
                <a:gd name="connsiteY2" fmla="*/ 3051544 h 5890437"/>
                <a:gd name="connsiteX3" fmla="*/ 510363 w 4784651"/>
                <a:gd name="connsiteY3" fmla="*/ 3327991 h 5890437"/>
                <a:gd name="connsiteX4" fmla="*/ 297711 w 4784651"/>
                <a:gd name="connsiteY4" fmla="*/ 3657600 h 5890437"/>
                <a:gd name="connsiteX5" fmla="*/ 489097 w 4784651"/>
                <a:gd name="connsiteY5" fmla="*/ 3870251 h 5890437"/>
                <a:gd name="connsiteX6" fmla="*/ 372139 w 4784651"/>
                <a:gd name="connsiteY6" fmla="*/ 4061637 h 5890437"/>
                <a:gd name="connsiteX7" fmla="*/ 563525 w 4784651"/>
                <a:gd name="connsiteY7" fmla="*/ 4316819 h 5890437"/>
                <a:gd name="connsiteX8" fmla="*/ 499730 w 4784651"/>
                <a:gd name="connsiteY8" fmla="*/ 4976037 h 5890437"/>
                <a:gd name="connsiteX9" fmla="*/ 1754372 w 4784651"/>
                <a:gd name="connsiteY9" fmla="*/ 5199321 h 5890437"/>
                <a:gd name="connsiteX10" fmla="*/ 1945758 w 4784651"/>
                <a:gd name="connsiteY10" fmla="*/ 5890437 h 5890437"/>
                <a:gd name="connsiteX11" fmla="*/ 4784651 w 4784651"/>
                <a:gd name="connsiteY11" fmla="*/ 5858540 h 5890437"/>
                <a:gd name="connsiteX12" fmla="*/ 4561367 w 4784651"/>
                <a:gd name="connsiteY12" fmla="*/ 4189228 h 5890437"/>
                <a:gd name="connsiteX13" fmla="*/ 3030279 w 4784651"/>
                <a:gd name="connsiteY13" fmla="*/ 0 h 5890437"/>
                <a:gd name="connsiteX0-1" fmla="*/ 3030279 w 4784651"/>
                <a:gd name="connsiteY0-2" fmla="*/ 114 h 5890551"/>
                <a:gd name="connsiteX1-3" fmla="*/ 765544 w 4784651"/>
                <a:gd name="connsiteY1-4" fmla="*/ 1935240 h 5890551"/>
                <a:gd name="connsiteX2-5" fmla="*/ 0 w 4784651"/>
                <a:gd name="connsiteY2-6" fmla="*/ 3051658 h 5890551"/>
                <a:gd name="connsiteX3-7" fmla="*/ 510363 w 4784651"/>
                <a:gd name="connsiteY3-8" fmla="*/ 3328105 h 5890551"/>
                <a:gd name="connsiteX4-9" fmla="*/ 297711 w 4784651"/>
                <a:gd name="connsiteY4-10" fmla="*/ 3657714 h 5890551"/>
                <a:gd name="connsiteX5-11" fmla="*/ 489097 w 4784651"/>
                <a:gd name="connsiteY5-12" fmla="*/ 3870365 h 5890551"/>
                <a:gd name="connsiteX6-13" fmla="*/ 372139 w 4784651"/>
                <a:gd name="connsiteY6-14" fmla="*/ 4061751 h 5890551"/>
                <a:gd name="connsiteX7-15" fmla="*/ 563525 w 4784651"/>
                <a:gd name="connsiteY7-16" fmla="*/ 4316933 h 5890551"/>
                <a:gd name="connsiteX8-17" fmla="*/ 499730 w 4784651"/>
                <a:gd name="connsiteY8-18" fmla="*/ 4976151 h 5890551"/>
                <a:gd name="connsiteX9-19" fmla="*/ 1754372 w 4784651"/>
                <a:gd name="connsiteY9-20" fmla="*/ 5199435 h 5890551"/>
                <a:gd name="connsiteX10-21" fmla="*/ 1945758 w 4784651"/>
                <a:gd name="connsiteY10-22" fmla="*/ 5890551 h 5890551"/>
                <a:gd name="connsiteX11-23" fmla="*/ 4784651 w 4784651"/>
                <a:gd name="connsiteY11-24" fmla="*/ 5858654 h 5890551"/>
                <a:gd name="connsiteX12-25" fmla="*/ 4561367 w 4784651"/>
                <a:gd name="connsiteY12-26" fmla="*/ 4189342 h 5890551"/>
                <a:gd name="connsiteX13-27" fmla="*/ 3030279 w 4784651"/>
                <a:gd name="connsiteY13-28" fmla="*/ 114 h 5890551"/>
                <a:gd name="connsiteX0-29" fmla="*/ 3030279 w 4784651"/>
                <a:gd name="connsiteY0-30" fmla="*/ 398 h 5890835"/>
                <a:gd name="connsiteX1-31" fmla="*/ 765544 w 4784651"/>
                <a:gd name="connsiteY1-32" fmla="*/ 1935524 h 5890835"/>
                <a:gd name="connsiteX2-33" fmla="*/ 0 w 4784651"/>
                <a:gd name="connsiteY2-34" fmla="*/ 3051942 h 5890835"/>
                <a:gd name="connsiteX3-35" fmla="*/ 510363 w 4784651"/>
                <a:gd name="connsiteY3-36" fmla="*/ 3328389 h 5890835"/>
                <a:gd name="connsiteX4-37" fmla="*/ 297711 w 4784651"/>
                <a:gd name="connsiteY4-38" fmla="*/ 3657998 h 5890835"/>
                <a:gd name="connsiteX5-39" fmla="*/ 489097 w 4784651"/>
                <a:gd name="connsiteY5-40" fmla="*/ 3870649 h 5890835"/>
                <a:gd name="connsiteX6-41" fmla="*/ 372139 w 4784651"/>
                <a:gd name="connsiteY6-42" fmla="*/ 4062035 h 5890835"/>
                <a:gd name="connsiteX7-43" fmla="*/ 563525 w 4784651"/>
                <a:gd name="connsiteY7-44" fmla="*/ 4317217 h 5890835"/>
                <a:gd name="connsiteX8-45" fmla="*/ 499730 w 4784651"/>
                <a:gd name="connsiteY8-46" fmla="*/ 4976435 h 5890835"/>
                <a:gd name="connsiteX9-47" fmla="*/ 1754372 w 4784651"/>
                <a:gd name="connsiteY9-48" fmla="*/ 5199719 h 5890835"/>
                <a:gd name="connsiteX10-49" fmla="*/ 1945758 w 4784651"/>
                <a:gd name="connsiteY10-50" fmla="*/ 5890835 h 5890835"/>
                <a:gd name="connsiteX11-51" fmla="*/ 4784651 w 4784651"/>
                <a:gd name="connsiteY11-52" fmla="*/ 5858938 h 5890835"/>
                <a:gd name="connsiteX12-53" fmla="*/ 4561367 w 4784651"/>
                <a:gd name="connsiteY12-54" fmla="*/ 4189626 h 5890835"/>
                <a:gd name="connsiteX13-55" fmla="*/ 3030279 w 4784651"/>
                <a:gd name="connsiteY13-56" fmla="*/ 398 h 5890835"/>
                <a:gd name="connsiteX0-57" fmla="*/ 3030279 w 5042277"/>
                <a:gd name="connsiteY0-58" fmla="*/ 663 h 5891100"/>
                <a:gd name="connsiteX1-59" fmla="*/ 765544 w 5042277"/>
                <a:gd name="connsiteY1-60" fmla="*/ 1935789 h 5891100"/>
                <a:gd name="connsiteX2-61" fmla="*/ 0 w 5042277"/>
                <a:gd name="connsiteY2-62" fmla="*/ 3052207 h 5891100"/>
                <a:gd name="connsiteX3-63" fmla="*/ 510363 w 5042277"/>
                <a:gd name="connsiteY3-64" fmla="*/ 3328654 h 5891100"/>
                <a:gd name="connsiteX4-65" fmla="*/ 297711 w 5042277"/>
                <a:gd name="connsiteY4-66" fmla="*/ 3658263 h 5891100"/>
                <a:gd name="connsiteX5-67" fmla="*/ 489097 w 5042277"/>
                <a:gd name="connsiteY5-68" fmla="*/ 3870914 h 5891100"/>
                <a:gd name="connsiteX6-69" fmla="*/ 372139 w 5042277"/>
                <a:gd name="connsiteY6-70" fmla="*/ 4062300 h 5891100"/>
                <a:gd name="connsiteX7-71" fmla="*/ 563525 w 5042277"/>
                <a:gd name="connsiteY7-72" fmla="*/ 4317482 h 5891100"/>
                <a:gd name="connsiteX8-73" fmla="*/ 499730 w 5042277"/>
                <a:gd name="connsiteY8-74" fmla="*/ 4976700 h 5891100"/>
                <a:gd name="connsiteX9-75" fmla="*/ 1754372 w 5042277"/>
                <a:gd name="connsiteY9-76" fmla="*/ 5199984 h 5891100"/>
                <a:gd name="connsiteX10-77" fmla="*/ 1945758 w 5042277"/>
                <a:gd name="connsiteY10-78" fmla="*/ 5891100 h 5891100"/>
                <a:gd name="connsiteX11-79" fmla="*/ 4784651 w 5042277"/>
                <a:gd name="connsiteY11-80" fmla="*/ 5859203 h 5891100"/>
                <a:gd name="connsiteX12-81" fmla="*/ 4561367 w 5042277"/>
                <a:gd name="connsiteY12-82" fmla="*/ 4189891 h 5891100"/>
                <a:gd name="connsiteX13-83" fmla="*/ 3030279 w 5042277"/>
                <a:gd name="connsiteY13-84" fmla="*/ 663 h 5891100"/>
                <a:gd name="connsiteX0-85" fmla="*/ 3030279 w 5316637"/>
                <a:gd name="connsiteY0-86" fmla="*/ 1079 h 5891516"/>
                <a:gd name="connsiteX1-87" fmla="*/ 765544 w 5316637"/>
                <a:gd name="connsiteY1-88" fmla="*/ 1936205 h 5891516"/>
                <a:gd name="connsiteX2-89" fmla="*/ 0 w 5316637"/>
                <a:gd name="connsiteY2-90" fmla="*/ 3052623 h 5891516"/>
                <a:gd name="connsiteX3-91" fmla="*/ 510363 w 5316637"/>
                <a:gd name="connsiteY3-92" fmla="*/ 3329070 h 5891516"/>
                <a:gd name="connsiteX4-93" fmla="*/ 297711 w 5316637"/>
                <a:gd name="connsiteY4-94" fmla="*/ 3658679 h 5891516"/>
                <a:gd name="connsiteX5-95" fmla="*/ 489097 w 5316637"/>
                <a:gd name="connsiteY5-96" fmla="*/ 3871330 h 5891516"/>
                <a:gd name="connsiteX6-97" fmla="*/ 372139 w 5316637"/>
                <a:gd name="connsiteY6-98" fmla="*/ 4062716 h 5891516"/>
                <a:gd name="connsiteX7-99" fmla="*/ 563525 w 5316637"/>
                <a:gd name="connsiteY7-100" fmla="*/ 4317898 h 5891516"/>
                <a:gd name="connsiteX8-101" fmla="*/ 499730 w 5316637"/>
                <a:gd name="connsiteY8-102" fmla="*/ 4977116 h 5891516"/>
                <a:gd name="connsiteX9-103" fmla="*/ 1754372 w 5316637"/>
                <a:gd name="connsiteY9-104" fmla="*/ 5200400 h 5891516"/>
                <a:gd name="connsiteX10-105" fmla="*/ 1945758 w 5316637"/>
                <a:gd name="connsiteY10-106" fmla="*/ 5891516 h 5891516"/>
                <a:gd name="connsiteX11-107" fmla="*/ 4784651 w 5316637"/>
                <a:gd name="connsiteY11-108" fmla="*/ 5859619 h 5891516"/>
                <a:gd name="connsiteX12-109" fmla="*/ 4890977 w 5316637"/>
                <a:gd name="connsiteY12-110" fmla="*/ 3520456 h 5891516"/>
                <a:gd name="connsiteX13-111" fmla="*/ 3030279 w 5316637"/>
                <a:gd name="connsiteY13-112" fmla="*/ 1079 h 5891516"/>
                <a:gd name="connsiteX0-113" fmla="*/ 3030279 w 5338934"/>
                <a:gd name="connsiteY0-114" fmla="*/ 561 h 5890998"/>
                <a:gd name="connsiteX1-115" fmla="*/ 765544 w 5338934"/>
                <a:gd name="connsiteY1-116" fmla="*/ 1935687 h 5890998"/>
                <a:gd name="connsiteX2-117" fmla="*/ 0 w 5338934"/>
                <a:gd name="connsiteY2-118" fmla="*/ 3052105 h 5890998"/>
                <a:gd name="connsiteX3-119" fmla="*/ 510363 w 5338934"/>
                <a:gd name="connsiteY3-120" fmla="*/ 3328552 h 5890998"/>
                <a:gd name="connsiteX4-121" fmla="*/ 297711 w 5338934"/>
                <a:gd name="connsiteY4-122" fmla="*/ 3658161 h 5890998"/>
                <a:gd name="connsiteX5-123" fmla="*/ 489097 w 5338934"/>
                <a:gd name="connsiteY5-124" fmla="*/ 3870812 h 5890998"/>
                <a:gd name="connsiteX6-125" fmla="*/ 372139 w 5338934"/>
                <a:gd name="connsiteY6-126" fmla="*/ 4062198 h 5890998"/>
                <a:gd name="connsiteX7-127" fmla="*/ 563525 w 5338934"/>
                <a:gd name="connsiteY7-128" fmla="*/ 4317380 h 5890998"/>
                <a:gd name="connsiteX8-129" fmla="*/ 499730 w 5338934"/>
                <a:gd name="connsiteY8-130" fmla="*/ 4976598 h 5890998"/>
                <a:gd name="connsiteX9-131" fmla="*/ 1754372 w 5338934"/>
                <a:gd name="connsiteY9-132" fmla="*/ 5199882 h 5890998"/>
                <a:gd name="connsiteX10-133" fmla="*/ 1945758 w 5338934"/>
                <a:gd name="connsiteY10-134" fmla="*/ 5890998 h 5890998"/>
                <a:gd name="connsiteX11-135" fmla="*/ 4784651 w 5338934"/>
                <a:gd name="connsiteY11-136" fmla="*/ 5859101 h 5890998"/>
                <a:gd name="connsiteX12-137" fmla="*/ 4890977 w 5338934"/>
                <a:gd name="connsiteY12-138" fmla="*/ 3519938 h 5890998"/>
                <a:gd name="connsiteX13-139" fmla="*/ 3030279 w 5338934"/>
                <a:gd name="connsiteY13-140" fmla="*/ 561 h 5890998"/>
                <a:gd name="connsiteX0-141" fmla="*/ 3030279 w 5381346"/>
                <a:gd name="connsiteY0-142" fmla="*/ 115 h 5890552"/>
                <a:gd name="connsiteX1-143" fmla="*/ 765544 w 5381346"/>
                <a:gd name="connsiteY1-144" fmla="*/ 1935241 h 5890552"/>
                <a:gd name="connsiteX2-145" fmla="*/ 0 w 5381346"/>
                <a:gd name="connsiteY2-146" fmla="*/ 3051659 h 5890552"/>
                <a:gd name="connsiteX3-147" fmla="*/ 510363 w 5381346"/>
                <a:gd name="connsiteY3-148" fmla="*/ 3328106 h 5890552"/>
                <a:gd name="connsiteX4-149" fmla="*/ 297711 w 5381346"/>
                <a:gd name="connsiteY4-150" fmla="*/ 3657715 h 5890552"/>
                <a:gd name="connsiteX5-151" fmla="*/ 489097 w 5381346"/>
                <a:gd name="connsiteY5-152" fmla="*/ 3870366 h 5890552"/>
                <a:gd name="connsiteX6-153" fmla="*/ 372139 w 5381346"/>
                <a:gd name="connsiteY6-154" fmla="*/ 4061752 h 5890552"/>
                <a:gd name="connsiteX7-155" fmla="*/ 563525 w 5381346"/>
                <a:gd name="connsiteY7-156" fmla="*/ 4316934 h 5890552"/>
                <a:gd name="connsiteX8-157" fmla="*/ 499730 w 5381346"/>
                <a:gd name="connsiteY8-158" fmla="*/ 4976152 h 5890552"/>
                <a:gd name="connsiteX9-159" fmla="*/ 1754372 w 5381346"/>
                <a:gd name="connsiteY9-160" fmla="*/ 5199436 h 5890552"/>
                <a:gd name="connsiteX10-161" fmla="*/ 1945758 w 5381346"/>
                <a:gd name="connsiteY10-162" fmla="*/ 5890552 h 5890552"/>
                <a:gd name="connsiteX11-163" fmla="*/ 4784651 w 5381346"/>
                <a:gd name="connsiteY11-164" fmla="*/ 5858655 h 5890552"/>
                <a:gd name="connsiteX12-165" fmla="*/ 4890977 w 5381346"/>
                <a:gd name="connsiteY12-166" fmla="*/ 3519492 h 5890552"/>
                <a:gd name="connsiteX13-167" fmla="*/ 3030279 w 5381346"/>
                <a:gd name="connsiteY13-168" fmla="*/ 115 h 5890552"/>
                <a:gd name="connsiteX0-169" fmla="*/ 3030279 w 5381346"/>
                <a:gd name="connsiteY0-170" fmla="*/ 115 h 5890552"/>
                <a:gd name="connsiteX1-171" fmla="*/ 765544 w 5381346"/>
                <a:gd name="connsiteY1-172" fmla="*/ 1935241 h 5890552"/>
                <a:gd name="connsiteX2-173" fmla="*/ 0 w 5381346"/>
                <a:gd name="connsiteY2-174" fmla="*/ 3051659 h 5890552"/>
                <a:gd name="connsiteX3-175" fmla="*/ 510363 w 5381346"/>
                <a:gd name="connsiteY3-176" fmla="*/ 3328106 h 5890552"/>
                <a:gd name="connsiteX4-177" fmla="*/ 297711 w 5381346"/>
                <a:gd name="connsiteY4-178" fmla="*/ 3657715 h 5890552"/>
                <a:gd name="connsiteX5-179" fmla="*/ 489097 w 5381346"/>
                <a:gd name="connsiteY5-180" fmla="*/ 3870366 h 5890552"/>
                <a:gd name="connsiteX6-181" fmla="*/ 372139 w 5381346"/>
                <a:gd name="connsiteY6-182" fmla="*/ 4061752 h 5890552"/>
                <a:gd name="connsiteX7-183" fmla="*/ 563525 w 5381346"/>
                <a:gd name="connsiteY7-184" fmla="*/ 4316934 h 5890552"/>
                <a:gd name="connsiteX8-185" fmla="*/ 499730 w 5381346"/>
                <a:gd name="connsiteY8-186" fmla="*/ 4976152 h 5890552"/>
                <a:gd name="connsiteX9-187" fmla="*/ 1754372 w 5381346"/>
                <a:gd name="connsiteY9-188" fmla="*/ 5199436 h 5890552"/>
                <a:gd name="connsiteX10-189" fmla="*/ 1945758 w 5381346"/>
                <a:gd name="connsiteY10-190" fmla="*/ 5890552 h 5890552"/>
                <a:gd name="connsiteX11-191" fmla="*/ 4784651 w 5381346"/>
                <a:gd name="connsiteY11-192" fmla="*/ 5858655 h 5890552"/>
                <a:gd name="connsiteX12-193" fmla="*/ 4890977 w 5381346"/>
                <a:gd name="connsiteY12-194" fmla="*/ 3519492 h 5890552"/>
                <a:gd name="connsiteX13-195" fmla="*/ 3030279 w 5381346"/>
                <a:gd name="connsiteY13-196" fmla="*/ 115 h 5890552"/>
                <a:gd name="connsiteX0-197" fmla="*/ 3030279 w 5381346"/>
                <a:gd name="connsiteY0-198" fmla="*/ 115 h 5890552"/>
                <a:gd name="connsiteX1-199" fmla="*/ 765544 w 5381346"/>
                <a:gd name="connsiteY1-200" fmla="*/ 1935241 h 5890552"/>
                <a:gd name="connsiteX2-201" fmla="*/ 0 w 5381346"/>
                <a:gd name="connsiteY2-202" fmla="*/ 3051659 h 5890552"/>
                <a:gd name="connsiteX3-203" fmla="*/ 510363 w 5381346"/>
                <a:gd name="connsiteY3-204" fmla="*/ 3328106 h 5890552"/>
                <a:gd name="connsiteX4-205" fmla="*/ 297711 w 5381346"/>
                <a:gd name="connsiteY4-206" fmla="*/ 3657715 h 5890552"/>
                <a:gd name="connsiteX5-207" fmla="*/ 489097 w 5381346"/>
                <a:gd name="connsiteY5-208" fmla="*/ 3870366 h 5890552"/>
                <a:gd name="connsiteX6-209" fmla="*/ 372139 w 5381346"/>
                <a:gd name="connsiteY6-210" fmla="*/ 4061752 h 5890552"/>
                <a:gd name="connsiteX7-211" fmla="*/ 563525 w 5381346"/>
                <a:gd name="connsiteY7-212" fmla="*/ 4316934 h 5890552"/>
                <a:gd name="connsiteX8-213" fmla="*/ 499730 w 5381346"/>
                <a:gd name="connsiteY8-214" fmla="*/ 4976152 h 5890552"/>
                <a:gd name="connsiteX9-215" fmla="*/ 1754372 w 5381346"/>
                <a:gd name="connsiteY9-216" fmla="*/ 5199436 h 5890552"/>
                <a:gd name="connsiteX10-217" fmla="*/ 1945758 w 5381346"/>
                <a:gd name="connsiteY10-218" fmla="*/ 5890552 h 5890552"/>
                <a:gd name="connsiteX11-219" fmla="*/ 4784651 w 5381346"/>
                <a:gd name="connsiteY11-220" fmla="*/ 5858655 h 5890552"/>
                <a:gd name="connsiteX12-221" fmla="*/ 4890977 w 5381346"/>
                <a:gd name="connsiteY12-222" fmla="*/ 3519492 h 5890552"/>
                <a:gd name="connsiteX13-223" fmla="*/ 3030279 w 5381346"/>
                <a:gd name="connsiteY13-224" fmla="*/ 115 h 5890552"/>
                <a:gd name="connsiteX0-225" fmla="*/ 3030279 w 5381346"/>
                <a:gd name="connsiteY0-226" fmla="*/ 115 h 5890552"/>
                <a:gd name="connsiteX1-227" fmla="*/ 765544 w 5381346"/>
                <a:gd name="connsiteY1-228" fmla="*/ 1935241 h 5890552"/>
                <a:gd name="connsiteX2-229" fmla="*/ 0 w 5381346"/>
                <a:gd name="connsiteY2-230" fmla="*/ 3051659 h 5890552"/>
                <a:gd name="connsiteX3-231" fmla="*/ 510363 w 5381346"/>
                <a:gd name="connsiteY3-232" fmla="*/ 3328106 h 5890552"/>
                <a:gd name="connsiteX4-233" fmla="*/ 297711 w 5381346"/>
                <a:gd name="connsiteY4-234" fmla="*/ 3657715 h 5890552"/>
                <a:gd name="connsiteX5-235" fmla="*/ 489097 w 5381346"/>
                <a:gd name="connsiteY5-236" fmla="*/ 3870366 h 5890552"/>
                <a:gd name="connsiteX6-237" fmla="*/ 372139 w 5381346"/>
                <a:gd name="connsiteY6-238" fmla="*/ 4061752 h 5890552"/>
                <a:gd name="connsiteX7-239" fmla="*/ 563525 w 5381346"/>
                <a:gd name="connsiteY7-240" fmla="*/ 4316934 h 5890552"/>
                <a:gd name="connsiteX8-241" fmla="*/ 499730 w 5381346"/>
                <a:gd name="connsiteY8-242" fmla="*/ 4976152 h 5890552"/>
                <a:gd name="connsiteX9-243" fmla="*/ 1754372 w 5381346"/>
                <a:gd name="connsiteY9-244" fmla="*/ 5199436 h 5890552"/>
                <a:gd name="connsiteX10-245" fmla="*/ 1945758 w 5381346"/>
                <a:gd name="connsiteY10-246" fmla="*/ 5890552 h 5890552"/>
                <a:gd name="connsiteX11-247" fmla="*/ 4784651 w 5381346"/>
                <a:gd name="connsiteY11-248" fmla="*/ 5858655 h 5890552"/>
                <a:gd name="connsiteX12-249" fmla="*/ 4890977 w 5381346"/>
                <a:gd name="connsiteY12-250" fmla="*/ 3519492 h 5890552"/>
                <a:gd name="connsiteX13-251" fmla="*/ 3030279 w 5381346"/>
                <a:gd name="connsiteY13-252" fmla="*/ 115 h 5890552"/>
                <a:gd name="connsiteX0-253" fmla="*/ 3030279 w 5381346"/>
                <a:gd name="connsiteY0-254" fmla="*/ 115 h 5890552"/>
                <a:gd name="connsiteX1-255" fmla="*/ 765544 w 5381346"/>
                <a:gd name="connsiteY1-256" fmla="*/ 1935241 h 5890552"/>
                <a:gd name="connsiteX2-257" fmla="*/ 0 w 5381346"/>
                <a:gd name="connsiteY2-258" fmla="*/ 3051659 h 5890552"/>
                <a:gd name="connsiteX3-259" fmla="*/ 510363 w 5381346"/>
                <a:gd name="connsiteY3-260" fmla="*/ 3328106 h 5890552"/>
                <a:gd name="connsiteX4-261" fmla="*/ 297711 w 5381346"/>
                <a:gd name="connsiteY4-262" fmla="*/ 3657715 h 5890552"/>
                <a:gd name="connsiteX5-263" fmla="*/ 489097 w 5381346"/>
                <a:gd name="connsiteY5-264" fmla="*/ 3870366 h 5890552"/>
                <a:gd name="connsiteX6-265" fmla="*/ 372139 w 5381346"/>
                <a:gd name="connsiteY6-266" fmla="*/ 4061752 h 5890552"/>
                <a:gd name="connsiteX7-267" fmla="*/ 563525 w 5381346"/>
                <a:gd name="connsiteY7-268" fmla="*/ 4316934 h 5890552"/>
                <a:gd name="connsiteX8-269" fmla="*/ 499730 w 5381346"/>
                <a:gd name="connsiteY8-270" fmla="*/ 4976152 h 5890552"/>
                <a:gd name="connsiteX9-271" fmla="*/ 1754372 w 5381346"/>
                <a:gd name="connsiteY9-272" fmla="*/ 5199436 h 5890552"/>
                <a:gd name="connsiteX10-273" fmla="*/ 1945758 w 5381346"/>
                <a:gd name="connsiteY10-274" fmla="*/ 5890552 h 5890552"/>
                <a:gd name="connsiteX11-275" fmla="*/ 4784651 w 5381346"/>
                <a:gd name="connsiteY11-276" fmla="*/ 5858655 h 5890552"/>
                <a:gd name="connsiteX12-277" fmla="*/ 4890977 w 5381346"/>
                <a:gd name="connsiteY12-278" fmla="*/ 3519492 h 5890552"/>
                <a:gd name="connsiteX13-279" fmla="*/ 3030279 w 5381346"/>
                <a:gd name="connsiteY13-280" fmla="*/ 115 h 5890552"/>
                <a:gd name="connsiteX0-281" fmla="*/ 3030279 w 5381346"/>
                <a:gd name="connsiteY0-282" fmla="*/ 175 h 5890612"/>
                <a:gd name="connsiteX1-283" fmla="*/ 765544 w 5381346"/>
                <a:gd name="connsiteY1-284" fmla="*/ 1935301 h 5890612"/>
                <a:gd name="connsiteX2-285" fmla="*/ 0 w 5381346"/>
                <a:gd name="connsiteY2-286" fmla="*/ 3051719 h 5890612"/>
                <a:gd name="connsiteX3-287" fmla="*/ 510363 w 5381346"/>
                <a:gd name="connsiteY3-288" fmla="*/ 3328166 h 5890612"/>
                <a:gd name="connsiteX4-289" fmla="*/ 297711 w 5381346"/>
                <a:gd name="connsiteY4-290" fmla="*/ 3657775 h 5890612"/>
                <a:gd name="connsiteX5-291" fmla="*/ 489097 w 5381346"/>
                <a:gd name="connsiteY5-292" fmla="*/ 3870426 h 5890612"/>
                <a:gd name="connsiteX6-293" fmla="*/ 372139 w 5381346"/>
                <a:gd name="connsiteY6-294" fmla="*/ 4061812 h 5890612"/>
                <a:gd name="connsiteX7-295" fmla="*/ 563525 w 5381346"/>
                <a:gd name="connsiteY7-296" fmla="*/ 4316994 h 5890612"/>
                <a:gd name="connsiteX8-297" fmla="*/ 499730 w 5381346"/>
                <a:gd name="connsiteY8-298" fmla="*/ 4976212 h 5890612"/>
                <a:gd name="connsiteX9-299" fmla="*/ 1754372 w 5381346"/>
                <a:gd name="connsiteY9-300" fmla="*/ 5199496 h 5890612"/>
                <a:gd name="connsiteX10-301" fmla="*/ 1945758 w 5381346"/>
                <a:gd name="connsiteY10-302" fmla="*/ 5890612 h 5890612"/>
                <a:gd name="connsiteX11-303" fmla="*/ 4784651 w 5381346"/>
                <a:gd name="connsiteY11-304" fmla="*/ 5858715 h 5890612"/>
                <a:gd name="connsiteX12-305" fmla="*/ 4890977 w 5381346"/>
                <a:gd name="connsiteY12-306" fmla="*/ 3519552 h 5890612"/>
                <a:gd name="connsiteX13-307" fmla="*/ 3030279 w 5381346"/>
                <a:gd name="connsiteY13-308" fmla="*/ 175 h 5890612"/>
                <a:gd name="connsiteX0-309" fmla="*/ 3030279 w 5381346"/>
                <a:gd name="connsiteY0-310" fmla="*/ 1733 h 5892170"/>
                <a:gd name="connsiteX1-311" fmla="*/ 0 w 5381346"/>
                <a:gd name="connsiteY1-312" fmla="*/ 3053277 h 5892170"/>
                <a:gd name="connsiteX2-313" fmla="*/ 510363 w 5381346"/>
                <a:gd name="connsiteY2-314" fmla="*/ 3329724 h 5892170"/>
                <a:gd name="connsiteX3-315" fmla="*/ 297711 w 5381346"/>
                <a:gd name="connsiteY3-316" fmla="*/ 3659333 h 5892170"/>
                <a:gd name="connsiteX4-317" fmla="*/ 489097 w 5381346"/>
                <a:gd name="connsiteY4-318" fmla="*/ 3871984 h 5892170"/>
                <a:gd name="connsiteX5-319" fmla="*/ 372139 w 5381346"/>
                <a:gd name="connsiteY5-320" fmla="*/ 4063370 h 5892170"/>
                <a:gd name="connsiteX6-321" fmla="*/ 563525 w 5381346"/>
                <a:gd name="connsiteY6-322" fmla="*/ 4318552 h 5892170"/>
                <a:gd name="connsiteX7-323" fmla="*/ 499730 w 5381346"/>
                <a:gd name="connsiteY7-324" fmla="*/ 4977770 h 5892170"/>
                <a:gd name="connsiteX8-325" fmla="*/ 1754372 w 5381346"/>
                <a:gd name="connsiteY8-326" fmla="*/ 5201054 h 5892170"/>
                <a:gd name="connsiteX9-327" fmla="*/ 1945758 w 5381346"/>
                <a:gd name="connsiteY9-328" fmla="*/ 5892170 h 5892170"/>
                <a:gd name="connsiteX10-329" fmla="*/ 4784651 w 5381346"/>
                <a:gd name="connsiteY10-330" fmla="*/ 5860273 h 5892170"/>
                <a:gd name="connsiteX11-331" fmla="*/ 4890977 w 5381346"/>
                <a:gd name="connsiteY11-332" fmla="*/ 3521110 h 5892170"/>
                <a:gd name="connsiteX12-333" fmla="*/ 3030279 w 5381346"/>
                <a:gd name="connsiteY12-334" fmla="*/ 1733 h 5892170"/>
                <a:gd name="connsiteX0-335" fmla="*/ 3030279 w 5381346"/>
                <a:gd name="connsiteY0-336" fmla="*/ 4 h 5890441"/>
                <a:gd name="connsiteX1-337" fmla="*/ 0 w 5381346"/>
                <a:gd name="connsiteY1-338" fmla="*/ 3051548 h 5890441"/>
                <a:gd name="connsiteX2-339" fmla="*/ 510363 w 5381346"/>
                <a:gd name="connsiteY2-340" fmla="*/ 3327995 h 5890441"/>
                <a:gd name="connsiteX3-341" fmla="*/ 297711 w 5381346"/>
                <a:gd name="connsiteY3-342" fmla="*/ 3657604 h 5890441"/>
                <a:gd name="connsiteX4-343" fmla="*/ 489097 w 5381346"/>
                <a:gd name="connsiteY4-344" fmla="*/ 3870255 h 5890441"/>
                <a:gd name="connsiteX5-345" fmla="*/ 372139 w 5381346"/>
                <a:gd name="connsiteY5-346" fmla="*/ 4061641 h 5890441"/>
                <a:gd name="connsiteX6-347" fmla="*/ 563525 w 5381346"/>
                <a:gd name="connsiteY6-348" fmla="*/ 4316823 h 5890441"/>
                <a:gd name="connsiteX7-349" fmla="*/ 499730 w 5381346"/>
                <a:gd name="connsiteY7-350" fmla="*/ 4976041 h 5890441"/>
                <a:gd name="connsiteX8-351" fmla="*/ 1754372 w 5381346"/>
                <a:gd name="connsiteY8-352" fmla="*/ 5199325 h 5890441"/>
                <a:gd name="connsiteX9-353" fmla="*/ 1945758 w 5381346"/>
                <a:gd name="connsiteY9-354" fmla="*/ 5890441 h 5890441"/>
                <a:gd name="connsiteX10-355" fmla="*/ 4784651 w 5381346"/>
                <a:gd name="connsiteY10-356" fmla="*/ 5858544 h 5890441"/>
                <a:gd name="connsiteX11-357" fmla="*/ 4890977 w 5381346"/>
                <a:gd name="connsiteY11-358" fmla="*/ 3519381 h 5890441"/>
                <a:gd name="connsiteX12-359" fmla="*/ 3030279 w 5381346"/>
                <a:gd name="connsiteY12-360" fmla="*/ 4 h 5890441"/>
                <a:gd name="connsiteX0-361" fmla="*/ 3040277 w 5391344"/>
                <a:gd name="connsiteY0-362" fmla="*/ 4 h 5890441"/>
                <a:gd name="connsiteX1-363" fmla="*/ 9998 w 5391344"/>
                <a:gd name="connsiteY1-364" fmla="*/ 3051548 h 5890441"/>
                <a:gd name="connsiteX2-365" fmla="*/ 520361 w 5391344"/>
                <a:gd name="connsiteY2-366" fmla="*/ 3327995 h 5890441"/>
                <a:gd name="connsiteX3-367" fmla="*/ 307709 w 5391344"/>
                <a:gd name="connsiteY3-368" fmla="*/ 3657604 h 5890441"/>
                <a:gd name="connsiteX4-369" fmla="*/ 499095 w 5391344"/>
                <a:gd name="connsiteY4-370" fmla="*/ 3870255 h 5890441"/>
                <a:gd name="connsiteX5-371" fmla="*/ 382137 w 5391344"/>
                <a:gd name="connsiteY5-372" fmla="*/ 4061641 h 5890441"/>
                <a:gd name="connsiteX6-373" fmla="*/ 573523 w 5391344"/>
                <a:gd name="connsiteY6-374" fmla="*/ 4316823 h 5890441"/>
                <a:gd name="connsiteX7-375" fmla="*/ 509728 w 5391344"/>
                <a:gd name="connsiteY7-376" fmla="*/ 4976041 h 5890441"/>
                <a:gd name="connsiteX8-377" fmla="*/ 1764370 w 5391344"/>
                <a:gd name="connsiteY8-378" fmla="*/ 5199325 h 5890441"/>
                <a:gd name="connsiteX9-379" fmla="*/ 1955756 w 5391344"/>
                <a:gd name="connsiteY9-380" fmla="*/ 5890441 h 5890441"/>
                <a:gd name="connsiteX10-381" fmla="*/ 4794649 w 5391344"/>
                <a:gd name="connsiteY10-382" fmla="*/ 5858544 h 5890441"/>
                <a:gd name="connsiteX11-383" fmla="*/ 4900975 w 5391344"/>
                <a:gd name="connsiteY11-384" fmla="*/ 3519381 h 5890441"/>
                <a:gd name="connsiteX12-385" fmla="*/ 3040277 w 5391344"/>
                <a:gd name="connsiteY12-386" fmla="*/ 4 h 5890441"/>
                <a:gd name="connsiteX0-387" fmla="*/ 3040277 w 5391344"/>
                <a:gd name="connsiteY0-388" fmla="*/ 4 h 5890441"/>
                <a:gd name="connsiteX1-389" fmla="*/ 9998 w 5391344"/>
                <a:gd name="connsiteY1-390" fmla="*/ 3051548 h 5890441"/>
                <a:gd name="connsiteX2-391" fmla="*/ 520361 w 5391344"/>
                <a:gd name="connsiteY2-392" fmla="*/ 3327995 h 5890441"/>
                <a:gd name="connsiteX3-393" fmla="*/ 307709 w 5391344"/>
                <a:gd name="connsiteY3-394" fmla="*/ 3657604 h 5890441"/>
                <a:gd name="connsiteX4-395" fmla="*/ 499095 w 5391344"/>
                <a:gd name="connsiteY4-396" fmla="*/ 3870255 h 5890441"/>
                <a:gd name="connsiteX5-397" fmla="*/ 382137 w 5391344"/>
                <a:gd name="connsiteY5-398" fmla="*/ 4061641 h 5890441"/>
                <a:gd name="connsiteX6-399" fmla="*/ 573523 w 5391344"/>
                <a:gd name="connsiteY6-400" fmla="*/ 4316823 h 5890441"/>
                <a:gd name="connsiteX7-401" fmla="*/ 509728 w 5391344"/>
                <a:gd name="connsiteY7-402" fmla="*/ 4976041 h 5890441"/>
                <a:gd name="connsiteX8-403" fmla="*/ 1764370 w 5391344"/>
                <a:gd name="connsiteY8-404" fmla="*/ 5199325 h 5890441"/>
                <a:gd name="connsiteX9-405" fmla="*/ 1955756 w 5391344"/>
                <a:gd name="connsiteY9-406" fmla="*/ 5890441 h 5890441"/>
                <a:gd name="connsiteX10-407" fmla="*/ 4794649 w 5391344"/>
                <a:gd name="connsiteY10-408" fmla="*/ 5858544 h 5890441"/>
                <a:gd name="connsiteX11-409" fmla="*/ 4900975 w 5391344"/>
                <a:gd name="connsiteY11-410" fmla="*/ 3519381 h 5890441"/>
                <a:gd name="connsiteX12-411" fmla="*/ 3040277 w 5391344"/>
                <a:gd name="connsiteY12-412" fmla="*/ 4 h 5890441"/>
                <a:gd name="connsiteX0-413" fmla="*/ 3030279 w 5381346"/>
                <a:gd name="connsiteY0-414" fmla="*/ 92120 h 5982557"/>
                <a:gd name="connsiteX1-415" fmla="*/ 914399 w 5381346"/>
                <a:gd name="connsiteY1-416" fmla="*/ 1187274 h 5982557"/>
                <a:gd name="connsiteX2-417" fmla="*/ 0 w 5381346"/>
                <a:gd name="connsiteY2-418" fmla="*/ 3143664 h 5982557"/>
                <a:gd name="connsiteX3-419" fmla="*/ 510363 w 5381346"/>
                <a:gd name="connsiteY3-420" fmla="*/ 3420111 h 5982557"/>
                <a:gd name="connsiteX4-421" fmla="*/ 297711 w 5381346"/>
                <a:gd name="connsiteY4-422" fmla="*/ 3749720 h 5982557"/>
                <a:gd name="connsiteX5-423" fmla="*/ 489097 w 5381346"/>
                <a:gd name="connsiteY5-424" fmla="*/ 3962371 h 5982557"/>
                <a:gd name="connsiteX6-425" fmla="*/ 372139 w 5381346"/>
                <a:gd name="connsiteY6-426" fmla="*/ 4153757 h 5982557"/>
                <a:gd name="connsiteX7-427" fmla="*/ 563525 w 5381346"/>
                <a:gd name="connsiteY7-428" fmla="*/ 4408939 h 5982557"/>
                <a:gd name="connsiteX8-429" fmla="*/ 499730 w 5381346"/>
                <a:gd name="connsiteY8-430" fmla="*/ 5068157 h 5982557"/>
                <a:gd name="connsiteX9-431" fmla="*/ 1754372 w 5381346"/>
                <a:gd name="connsiteY9-432" fmla="*/ 5291441 h 5982557"/>
                <a:gd name="connsiteX10-433" fmla="*/ 1945758 w 5381346"/>
                <a:gd name="connsiteY10-434" fmla="*/ 5982557 h 5982557"/>
                <a:gd name="connsiteX11-435" fmla="*/ 4784651 w 5381346"/>
                <a:gd name="connsiteY11-436" fmla="*/ 5950660 h 5982557"/>
                <a:gd name="connsiteX12-437" fmla="*/ 4890977 w 5381346"/>
                <a:gd name="connsiteY12-438" fmla="*/ 3611497 h 5982557"/>
                <a:gd name="connsiteX13-439" fmla="*/ 3030279 w 5381346"/>
                <a:gd name="connsiteY13-440" fmla="*/ 92120 h 5982557"/>
                <a:gd name="connsiteX0-441" fmla="*/ 3030279 w 5381346"/>
                <a:gd name="connsiteY0-442" fmla="*/ 94250 h 5984687"/>
                <a:gd name="connsiteX1-443" fmla="*/ 914399 w 5381346"/>
                <a:gd name="connsiteY1-444" fmla="*/ 1189404 h 5984687"/>
                <a:gd name="connsiteX2-445" fmla="*/ 0 w 5381346"/>
                <a:gd name="connsiteY2-446" fmla="*/ 3145794 h 5984687"/>
                <a:gd name="connsiteX3-447" fmla="*/ 510363 w 5381346"/>
                <a:gd name="connsiteY3-448" fmla="*/ 3422241 h 5984687"/>
                <a:gd name="connsiteX4-449" fmla="*/ 297711 w 5381346"/>
                <a:gd name="connsiteY4-450" fmla="*/ 3751850 h 5984687"/>
                <a:gd name="connsiteX5-451" fmla="*/ 489097 w 5381346"/>
                <a:gd name="connsiteY5-452" fmla="*/ 3964501 h 5984687"/>
                <a:gd name="connsiteX6-453" fmla="*/ 372139 w 5381346"/>
                <a:gd name="connsiteY6-454" fmla="*/ 4155887 h 5984687"/>
                <a:gd name="connsiteX7-455" fmla="*/ 563525 w 5381346"/>
                <a:gd name="connsiteY7-456" fmla="*/ 4411069 h 5984687"/>
                <a:gd name="connsiteX8-457" fmla="*/ 499730 w 5381346"/>
                <a:gd name="connsiteY8-458" fmla="*/ 5070287 h 5984687"/>
                <a:gd name="connsiteX9-459" fmla="*/ 1754372 w 5381346"/>
                <a:gd name="connsiteY9-460" fmla="*/ 5293571 h 5984687"/>
                <a:gd name="connsiteX10-461" fmla="*/ 1945758 w 5381346"/>
                <a:gd name="connsiteY10-462" fmla="*/ 5984687 h 5984687"/>
                <a:gd name="connsiteX11-463" fmla="*/ 4784651 w 5381346"/>
                <a:gd name="connsiteY11-464" fmla="*/ 5952790 h 5984687"/>
                <a:gd name="connsiteX12-465" fmla="*/ 4890977 w 5381346"/>
                <a:gd name="connsiteY12-466" fmla="*/ 3613627 h 5984687"/>
                <a:gd name="connsiteX13-467" fmla="*/ 3030279 w 5381346"/>
                <a:gd name="connsiteY13-468" fmla="*/ 94250 h 5984687"/>
                <a:gd name="connsiteX0-469" fmla="*/ 3030279 w 5381346"/>
                <a:gd name="connsiteY0-470" fmla="*/ 0 h 5890437"/>
                <a:gd name="connsiteX1-471" fmla="*/ 914399 w 5381346"/>
                <a:gd name="connsiteY1-472" fmla="*/ 1095154 h 5890437"/>
                <a:gd name="connsiteX2-473" fmla="*/ 0 w 5381346"/>
                <a:gd name="connsiteY2-474" fmla="*/ 3051544 h 5890437"/>
                <a:gd name="connsiteX3-475" fmla="*/ 510363 w 5381346"/>
                <a:gd name="connsiteY3-476" fmla="*/ 3327991 h 5890437"/>
                <a:gd name="connsiteX4-477" fmla="*/ 297711 w 5381346"/>
                <a:gd name="connsiteY4-478" fmla="*/ 3657600 h 5890437"/>
                <a:gd name="connsiteX5-479" fmla="*/ 489097 w 5381346"/>
                <a:gd name="connsiteY5-480" fmla="*/ 3870251 h 5890437"/>
                <a:gd name="connsiteX6-481" fmla="*/ 372139 w 5381346"/>
                <a:gd name="connsiteY6-482" fmla="*/ 4061637 h 5890437"/>
                <a:gd name="connsiteX7-483" fmla="*/ 563525 w 5381346"/>
                <a:gd name="connsiteY7-484" fmla="*/ 4316819 h 5890437"/>
                <a:gd name="connsiteX8-485" fmla="*/ 499730 w 5381346"/>
                <a:gd name="connsiteY8-486" fmla="*/ 4976037 h 5890437"/>
                <a:gd name="connsiteX9-487" fmla="*/ 1754372 w 5381346"/>
                <a:gd name="connsiteY9-488" fmla="*/ 5199321 h 5890437"/>
                <a:gd name="connsiteX10-489" fmla="*/ 1945758 w 5381346"/>
                <a:gd name="connsiteY10-490" fmla="*/ 5890437 h 5890437"/>
                <a:gd name="connsiteX11-491" fmla="*/ 4784651 w 5381346"/>
                <a:gd name="connsiteY11-492" fmla="*/ 5858540 h 5890437"/>
                <a:gd name="connsiteX12-493" fmla="*/ 4890977 w 5381346"/>
                <a:gd name="connsiteY12-494" fmla="*/ 3519377 h 5890437"/>
                <a:gd name="connsiteX13-495" fmla="*/ 3030279 w 5381346"/>
                <a:gd name="connsiteY13-496" fmla="*/ 0 h 5890437"/>
                <a:gd name="connsiteX0-497" fmla="*/ 3030279 w 5381346"/>
                <a:gd name="connsiteY0-498" fmla="*/ 0 h 5890437"/>
                <a:gd name="connsiteX1-499" fmla="*/ 914399 w 5381346"/>
                <a:gd name="connsiteY1-500" fmla="*/ 1095154 h 5890437"/>
                <a:gd name="connsiteX2-501" fmla="*/ 0 w 5381346"/>
                <a:gd name="connsiteY2-502" fmla="*/ 3051544 h 5890437"/>
                <a:gd name="connsiteX3-503" fmla="*/ 510363 w 5381346"/>
                <a:gd name="connsiteY3-504" fmla="*/ 3327991 h 5890437"/>
                <a:gd name="connsiteX4-505" fmla="*/ 297711 w 5381346"/>
                <a:gd name="connsiteY4-506" fmla="*/ 3657600 h 5890437"/>
                <a:gd name="connsiteX5-507" fmla="*/ 489097 w 5381346"/>
                <a:gd name="connsiteY5-508" fmla="*/ 3870251 h 5890437"/>
                <a:gd name="connsiteX6-509" fmla="*/ 372139 w 5381346"/>
                <a:gd name="connsiteY6-510" fmla="*/ 4061637 h 5890437"/>
                <a:gd name="connsiteX7-511" fmla="*/ 563525 w 5381346"/>
                <a:gd name="connsiteY7-512" fmla="*/ 4316819 h 5890437"/>
                <a:gd name="connsiteX8-513" fmla="*/ 499730 w 5381346"/>
                <a:gd name="connsiteY8-514" fmla="*/ 4976037 h 5890437"/>
                <a:gd name="connsiteX9-515" fmla="*/ 1754372 w 5381346"/>
                <a:gd name="connsiteY9-516" fmla="*/ 5199321 h 5890437"/>
                <a:gd name="connsiteX10-517" fmla="*/ 1945758 w 5381346"/>
                <a:gd name="connsiteY10-518" fmla="*/ 5890437 h 5890437"/>
                <a:gd name="connsiteX11-519" fmla="*/ 4784651 w 5381346"/>
                <a:gd name="connsiteY11-520" fmla="*/ 5858540 h 5890437"/>
                <a:gd name="connsiteX12-521" fmla="*/ 4890977 w 5381346"/>
                <a:gd name="connsiteY12-522" fmla="*/ 3519377 h 5890437"/>
                <a:gd name="connsiteX13-523" fmla="*/ 3030279 w 5381346"/>
                <a:gd name="connsiteY13-524" fmla="*/ 0 h 5890437"/>
                <a:gd name="connsiteX0-525" fmla="*/ 3030726 w 5381793"/>
                <a:gd name="connsiteY0-526" fmla="*/ 0 h 5890437"/>
                <a:gd name="connsiteX1-527" fmla="*/ 914846 w 5381793"/>
                <a:gd name="connsiteY1-528" fmla="*/ 1095154 h 5890437"/>
                <a:gd name="connsiteX2-529" fmla="*/ 649032 w 5381793"/>
                <a:gd name="connsiteY2-530" fmla="*/ 2137144 h 5890437"/>
                <a:gd name="connsiteX3-531" fmla="*/ 447 w 5381793"/>
                <a:gd name="connsiteY3-532" fmla="*/ 3051544 h 5890437"/>
                <a:gd name="connsiteX4-533" fmla="*/ 510810 w 5381793"/>
                <a:gd name="connsiteY4-534" fmla="*/ 3327991 h 5890437"/>
                <a:gd name="connsiteX5-535" fmla="*/ 298158 w 5381793"/>
                <a:gd name="connsiteY5-536" fmla="*/ 3657600 h 5890437"/>
                <a:gd name="connsiteX6-537" fmla="*/ 489544 w 5381793"/>
                <a:gd name="connsiteY6-538" fmla="*/ 3870251 h 5890437"/>
                <a:gd name="connsiteX7-539" fmla="*/ 372586 w 5381793"/>
                <a:gd name="connsiteY7-540" fmla="*/ 4061637 h 5890437"/>
                <a:gd name="connsiteX8-541" fmla="*/ 563972 w 5381793"/>
                <a:gd name="connsiteY8-542" fmla="*/ 4316819 h 5890437"/>
                <a:gd name="connsiteX9-543" fmla="*/ 500177 w 5381793"/>
                <a:gd name="connsiteY9-544" fmla="*/ 4976037 h 5890437"/>
                <a:gd name="connsiteX10-545" fmla="*/ 1754819 w 5381793"/>
                <a:gd name="connsiteY10-546" fmla="*/ 5199321 h 5890437"/>
                <a:gd name="connsiteX11-547" fmla="*/ 1946205 w 5381793"/>
                <a:gd name="connsiteY11-548" fmla="*/ 5890437 h 5890437"/>
                <a:gd name="connsiteX12-549" fmla="*/ 4785098 w 5381793"/>
                <a:gd name="connsiteY12-550" fmla="*/ 5858540 h 5890437"/>
                <a:gd name="connsiteX13-551" fmla="*/ 4891424 w 5381793"/>
                <a:gd name="connsiteY13-552" fmla="*/ 3519377 h 5890437"/>
                <a:gd name="connsiteX14" fmla="*/ 3030726 w 5381793"/>
                <a:gd name="connsiteY14" fmla="*/ 0 h 5890437"/>
                <a:gd name="connsiteX0-553" fmla="*/ 3030726 w 5381793"/>
                <a:gd name="connsiteY0-554" fmla="*/ 0 h 5890437"/>
                <a:gd name="connsiteX1-555" fmla="*/ 914846 w 5381793"/>
                <a:gd name="connsiteY1-556" fmla="*/ 1095154 h 5890437"/>
                <a:gd name="connsiteX2-557" fmla="*/ 649032 w 5381793"/>
                <a:gd name="connsiteY2-558" fmla="*/ 2137144 h 5890437"/>
                <a:gd name="connsiteX3-559" fmla="*/ 447 w 5381793"/>
                <a:gd name="connsiteY3-560" fmla="*/ 3051544 h 5890437"/>
                <a:gd name="connsiteX4-561" fmla="*/ 510810 w 5381793"/>
                <a:gd name="connsiteY4-562" fmla="*/ 3327991 h 5890437"/>
                <a:gd name="connsiteX5-563" fmla="*/ 298158 w 5381793"/>
                <a:gd name="connsiteY5-564" fmla="*/ 3657600 h 5890437"/>
                <a:gd name="connsiteX6-565" fmla="*/ 489544 w 5381793"/>
                <a:gd name="connsiteY6-566" fmla="*/ 3870251 h 5890437"/>
                <a:gd name="connsiteX7-567" fmla="*/ 372586 w 5381793"/>
                <a:gd name="connsiteY7-568" fmla="*/ 4061637 h 5890437"/>
                <a:gd name="connsiteX8-569" fmla="*/ 563972 w 5381793"/>
                <a:gd name="connsiteY8-570" fmla="*/ 4316819 h 5890437"/>
                <a:gd name="connsiteX9-571" fmla="*/ 500177 w 5381793"/>
                <a:gd name="connsiteY9-572" fmla="*/ 4976037 h 5890437"/>
                <a:gd name="connsiteX10-573" fmla="*/ 1754819 w 5381793"/>
                <a:gd name="connsiteY10-574" fmla="*/ 5199321 h 5890437"/>
                <a:gd name="connsiteX11-575" fmla="*/ 1946205 w 5381793"/>
                <a:gd name="connsiteY11-576" fmla="*/ 5890437 h 5890437"/>
                <a:gd name="connsiteX12-577" fmla="*/ 4785098 w 5381793"/>
                <a:gd name="connsiteY12-578" fmla="*/ 5858540 h 5890437"/>
                <a:gd name="connsiteX13-579" fmla="*/ 4891424 w 5381793"/>
                <a:gd name="connsiteY13-580" fmla="*/ 3519377 h 5890437"/>
                <a:gd name="connsiteX14-581" fmla="*/ 3030726 w 5381793"/>
                <a:gd name="connsiteY14-582" fmla="*/ 0 h 5890437"/>
                <a:gd name="connsiteX0-583" fmla="*/ 3030726 w 5381793"/>
                <a:gd name="connsiteY0-584" fmla="*/ 0 h 5890437"/>
                <a:gd name="connsiteX1-585" fmla="*/ 914846 w 5381793"/>
                <a:gd name="connsiteY1-586" fmla="*/ 1095154 h 5890437"/>
                <a:gd name="connsiteX2-587" fmla="*/ 649032 w 5381793"/>
                <a:gd name="connsiteY2-588" fmla="*/ 2137144 h 5890437"/>
                <a:gd name="connsiteX3-589" fmla="*/ 447 w 5381793"/>
                <a:gd name="connsiteY3-590" fmla="*/ 3051544 h 5890437"/>
                <a:gd name="connsiteX4-591" fmla="*/ 510810 w 5381793"/>
                <a:gd name="connsiteY4-592" fmla="*/ 3327991 h 5890437"/>
                <a:gd name="connsiteX5-593" fmla="*/ 298158 w 5381793"/>
                <a:gd name="connsiteY5-594" fmla="*/ 3657600 h 5890437"/>
                <a:gd name="connsiteX6-595" fmla="*/ 489544 w 5381793"/>
                <a:gd name="connsiteY6-596" fmla="*/ 3870251 h 5890437"/>
                <a:gd name="connsiteX7-597" fmla="*/ 372586 w 5381793"/>
                <a:gd name="connsiteY7-598" fmla="*/ 4061637 h 5890437"/>
                <a:gd name="connsiteX8-599" fmla="*/ 563972 w 5381793"/>
                <a:gd name="connsiteY8-600" fmla="*/ 4316819 h 5890437"/>
                <a:gd name="connsiteX9-601" fmla="*/ 500177 w 5381793"/>
                <a:gd name="connsiteY9-602" fmla="*/ 4976037 h 5890437"/>
                <a:gd name="connsiteX10-603" fmla="*/ 1754819 w 5381793"/>
                <a:gd name="connsiteY10-604" fmla="*/ 5199321 h 5890437"/>
                <a:gd name="connsiteX11-605" fmla="*/ 1946205 w 5381793"/>
                <a:gd name="connsiteY11-606" fmla="*/ 5890437 h 5890437"/>
                <a:gd name="connsiteX12-607" fmla="*/ 4785098 w 5381793"/>
                <a:gd name="connsiteY12-608" fmla="*/ 5858540 h 5890437"/>
                <a:gd name="connsiteX13-609" fmla="*/ 4891424 w 5381793"/>
                <a:gd name="connsiteY13-610" fmla="*/ 3519377 h 5890437"/>
                <a:gd name="connsiteX14-611" fmla="*/ 3030726 w 5381793"/>
                <a:gd name="connsiteY14-612" fmla="*/ 0 h 5890437"/>
                <a:gd name="connsiteX0-613" fmla="*/ 3030726 w 5381793"/>
                <a:gd name="connsiteY0-614" fmla="*/ 0 h 5890437"/>
                <a:gd name="connsiteX1-615" fmla="*/ 872315 w 5381793"/>
                <a:gd name="connsiteY1-616" fmla="*/ 1063257 h 5890437"/>
                <a:gd name="connsiteX2-617" fmla="*/ 649032 w 5381793"/>
                <a:gd name="connsiteY2-618" fmla="*/ 2137144 h 5890437"/>
                <a:gd name="connsiteX3-619" fmla="*/ 447 w 5381793"/>
                <a:gd name="connsiteY3-620" fmla="*/ 3051544 h 5890437"/>
                <a:gd name="connsiteX4-621" fmla="*/ 510810 w 5381793"/>
                <a:gd name="connsiteY4-622" fmla="*/ 3327991 h 5890437"/>
                <a:gd name="connsiteX5-623" fmla="*/ 298158 w 5381793"/>
                <a:gd name="connsiteY5-624" fmla="*/ 3657600 h 5890437"/>
                <a:gd name="connsiteX6-625" fmla="*/ 489544 w 5381793"/>
                <a:gd name="connsiteY6-626" fmla="*/ 3870251 h 5890437"/>
                <a:gd name="connsiteX7-627" fmla="*/ 372586 w 5381793"/>
                <a:gd name="connsiteY7-628" fmla="*/ 4061637 h 5890437"/>
                <a:gd name="connsiteX8-629" fmla="*/ 563972 w 5381793"/>
                <a:gd name="connsiteY8-630" fmla="*/ 4316819 h 5890437"/>
                <a:gd name="connsiteX9-631" fmla="*/ 500177 w 5381793"/>
                <a:gd name="connsiteY9-632" fmla="*/ 4976037 h 5890437"/>
                <a:gd name="connsiteX10-633" fmla="*/ 1754819 w 5381793"/>
                <a:gd name="connsiteY10-634" fmla="*/ 5199321 h 5890437"/>
                <a:gd name="connsiteX11-635" fmla="*/ 1946205 w 5381793"/>
                <a:gd name="connsiteY11-636" fmla="*/ 5890437 h 5890437"/>
                <a:gd name="connsiteX12-637" fmla="*/ 4785098 w 5381793"/>
                <a:gd name="connsiteY12-638" fmla="*/ 5858540 h 5890437"/>
                <a:gd name="connsiteX13-639" fmla="*/ 4891424 w 5381793"/>
                <a:gd name="connsiteY13-640" fmla="*/ 3519377 h 5890437"/>
                <a:gd name="connsiteX14-641" fmla="*/ 3030726 w 5381793"/>
                <a:gd name="connsiteY14-642" fmla="*/ 0 h 5890437"/>
                <a:gd name="connsiteX0-643" fmla="*/ 3030726 w 5381793"/>
                <a:gd name="connsiteY0-644" fmla="*/ 0 h 5890437"/>
                <a:gd name="connsiteX1-645" fmla="*/ 872315 w 5381793"/>
                <a:gd name="connsiteY1-646" fmla="*/ 1063257 h 5890437"/>
                <a:gd name="connsiteX2-647" fmla="*/ 649032 w 5381793"/>
                <a:gd name="connsiteY2-648" fmla="*/ 2137144 h 5890437"/>
                <a:gd name="connsiteX3-649" fmla="*/ 447 w 5381793"/>
                <a:gd name="connsiteY3-650" fmla="*/ 3051544 h 5890437"/>
                <a:gd name="connsiteX4-651" fmla="*/ 510810 w 5381793"/>
                <a:gd name="connsiteY4-652" fmla="*/ 3327991 h 5890437"/>
                <a:gd name="connsiteX5-653" fmla="*/ 298158 w 5381793"/>
                <a:gd name="connsiteY5-654" fmla="*/ 3657600 h 5890437"/>
                <a:gd name="connsiteX6-655" fmla="*/ 489544 w 5381793"/>
                <a:gd name="connsiteY6-656" fmla="*/ 3870251 h 5890437"/>
                <a:gd name="connsiteX7-657" fmla="*/ 372586 w 5381793"/>
                <a:gd name="connsiteY7-658" fmla="*/ 4061637 h 5890437"/>
                <a:gd name="connsiteX8-659" fmla="*/ 563972 w 5381793"/>
                <a:gd name="connsiteY8-660" fmla="*/ 4316819 h 5890437"/>
                <a:gd name="connsiteX9-661" fmla="*/ 500177 w 5381793"/>
                <a:gd name="connsiteY9-662" fmla="*/ 4976037 h 5890437"/>
                <a:gd name="connsiteX10-663" fmla="*/ 1754819 w 5381793"/>
                <a:gd name="connsiteY10-664" fmla="*/ 5199321 h 5890437"/>
                <a:gd name="connsiteX11-665" fmla="*/ 1946205 w 5381793"/>
                <a:gd name="connsiteY11-666" fmla="*/ 5890437 h 5890437"/>
                <a:gd name="connsiteX12-667" fmla="*/ 4785098 w 5381793"/>
                <a:gd name="connsiteY12-668" fmla="*/ 5858540 h 5890437"/>
                <a:gd name="connsiteX13-669" fmla="*/ 4891424 w 5381793"/>
                <a:gd name="connsiteY13-670" fmla="*/ 3519377 h 5890437"/>
                <a:gd name="connsiteX14-671" fmla="*/ 3030726 w 5381793"/>
                <a:gd name="connsiteY14-672" fmla="*/ 0 h 5890437"/>
                <a:gd name="connsiteX0-673" fmla="*/ 3030726 w 5381793"/>
                <a:gd name="connsiteY0-674" fmla="*/ 0 h 5890437"/>
                <a:gd name="connsiteX1-675" fmla="*/ 872315 w 5381793"/>
                <a:gd name="connsiteY1-676" fmla="*/ 1063257 h 5890437"/>
                <a:gd name="connsiteX2-677" fmla="*/ 649032 w 5381793"/>
                <a:gd name="connsiteY2-678" fmla="*/ 2137144 h 5890437"/>
                <a:gd name="connsiteX3-679" fmla="*/ 447 w 5381793"/>
                <a:gd name="connsiteY3-680" fmla="*/ 3051544 h 5890437"/>
                <a:gd name="connsiteX4-681" fmla="*/ 510810 w 5381793"/>
                <a:gd name="connsiteY4-682" fmla="*/ 3327991 h 5890437"/>
                <a:gd name="connsiteX5-683" fmla="*/ 298158 w 5381793"/>
                <a:gd name="connsiteY5-684" fmla="*/ 3657600 h 5890437"/>
                <a:gd name="connsiteX6-685" fmla="*/ 489544 w 5381793"/>
                <a:gd name="connsiteY6-686" fmla="*/ 3870251 h 5890437"/>
                <a:gd name="connsiteX7-687" fmla="*/ 372586 w 5381793"/>
                <a:gd name="connsiteY7-688" fmla="*/ 4061637 h 5890437"/>
                <a:gd name="connsiteX8-689" fmla="*/ 563972 w 5381793"/>
                <a:gd name="connsiteY8-690" fmla="*/ 4316819 h 5890437"/>
                <a:gd name="connsiteX9-691" fmla="*/ 500177 w 5381793"/>
                <a:gd name="connsiteY9-692" fmla="*/ 4976037 h 5890437"/>
                <a:gd name="connsiteX10-693" fmla="*/ 1754819 w 5381793"/>
                <a:gd name="connsiteY10-694" fmla="*/ 5199321 h 5890437"/>
                <a:gd name="connsiteX11-695" fmla="*/ 1946205 w 5381793"/>
                <a:gd name="connsiteY11-696" fmla="*/ 5890437 h 5890437"/>
                <a:gd name="connsiteX12-697" fmla="*/ 4785098 w 5381793"/>
                <a:gd name="connsiteY12-698" fmla="*/ 5858540 h 5890437"/>
                <a:gd name="connsiteX13-699" fmla="*/ 4891424 w 5381793"/>
                <a:gd name="connsiteY13-700" fmla="*/ 3519377 h 5890437"/>
                <a:gd name="connsiteX14-701" fmla="*/ 3030726 w 5381793"/>
                <a:gd name="connsiteY14-702" fmla="*/ 0 h 5890437"/>
                <a:gd name="connsiteX0-703" fmla="*/ 3030726 w 5381793"/>
                <a:gd name="connsiteY0-704" fmla="*/ 0 h 5890437"/>
                <a:gd name="connsiteX1-705" fmla="*/ 872315 w 5381793"/>
                <a:gd name="connsiteY1-706" fmla="*/ 1063257 h 5890437"/>
                <a:gd name="connsiteX2-707" fmla="*/ 649032 w 5381793"/>
                <a:gd name="connsiteY2-708" fmla="*/ 2137144 h 5890437"/>
                <a:gd name="connsiteX3-709" fmla="*/ 447 w 5381793"/>
                <a:gd name="connsiteY3-710" fmla="*/ 3051544 h 5890437"/>
                <a:gd name="connsiteX4-711" fmla="*/ 510810 w 5381793"/>
                <a:gd name="connsiteY4-712" fmla="*/ 3327991 h 5890437"/>
                <a:gd name="connsiteX5-713" fmla="*/ 298158 w 5381793"/>
                <a:gd name="connsiteY5-714" fmla="*/ 3657600 h 5890437"/>
                <a:gd name="connsiteX6-715" fmla="*/ 489544 w 5381793"/>
                <a:gd name="connsiteY6-716" fmla="*/ 3870251 h 5890437"/>
                <a:gd name="connsiteX7-717" fmla="*/ 372586 w 5381793"/>
                <a:gd name="connsiteY7-718" fmla="*/ 4061637 h 5890437"/>
                <a:gd name="connsiteX8-719" fmla="*/ 563972 w 5381793"/>
                <a:gd name="connsiteY8-720" fmla="*/ 4316819 h 5890437"/>
                <a:gd name="connsiteX9-721" fmla="*/ 500177 w 5381793"/>
                <a:gd name="connsiteY9-722" fmla="*/ 4976037 h 5890437"/>
                <a:gd name="connsiteX10-723" fmla="*/ 1754819 w 5381793"/>
                <a:gd name="connsiteY10-724" fmla="*/ 5199321 h 5890437"/>
                <a:gd name="connsiteX11-725" fmla="*/ 1946205 w 5381793"/>
                <a:gd name="connsiteY11-726" fmla="*/ 5890437 h 5890437"/>
                <a:gd name="connsiteX12-727" fmla="*/ 4785098 w 5381793"/>
                <a:gd name="connsiteY12-728" fmla="*/ 5858540 h 5890437"/>
                <a:gd name="connsiteX13-729" fmla="*/ 4891424 w 5381793"/>
                <a:gd name="connsiteY13-730" fmla="*/ 3519377 h 5890437"/>
                <a:gd name="connsiteX14-731" fmla="*/ 3030726 w 5381793"/>
                <a:gd name="connsiteY14-732" fmla="*/ 0 h 5890437"/>
                <a:gd name="connsiteX0-733" fmla="*/ 3030726 w 5381793"/>
                <a:gd name="connsiteY0-734" fmla="*/ 0 h 5890437"/>
                <a:gd name="connsiteX1-735" fmla="*/ 872315 w 5381793"/>
                <a:gd name="connsiteY1-736" fmla="*/ 1063257 h 5890437"/>
                <a:gd name="connsiteX2-737" fmla="*/ 649032 w 5381793"/>
                <a:gd name="connsiteY2-738" fmla="*/ 2137144 h 5890437"/>
                <a:gd name="connsiteX3-739" fmla="*/ 447 w 5381793"/>
                <a:gd name="connsiteY3-740" fmla="*/ 3051544 h 5890437"/>
                <a:gd name="connsiteX4-741" fmla="*/ 510810 w 5381793"/>
                <a:gd name="connsiteY4-742" fmla="*/ 3327991 h 5890437"/>
                <a:gd name="connsiteX5-743" fmla="*/ 298158 w 5381793"/>
                <a:gd name="connsiteY5-744" fmla="*/ 3657600 h 5890437"/>
                <a:gd name="connsiteX6-745" fmla="*/ 489544 w 5381793"/>
                <a:gd name="connsiteY6-746" fmla="*/ 3870251 h 5890437"/>
                <a:gd name="connsiteX7-747" fmla="*/ 372586 w 5381793"/>
                <a:gd name="connsiteY7-748" fmla="*/ 4061637 h 5890437"/>
                <a:gd name="connsiteX8-749" fmla="*/ 563972 w 5381793"/>
                <a:gd name="connsiteY8-750" fmla="*/ 4316819 h 5890437"/>
                <a:gd name="connsiteX9-751" fmla="*/ 500177 w 5381793"/>
                <a:gd name="connsiteY9-752" fmla="*/ 4976037 h 5890437"/>
                <a:gd name="connsiteX10-753" fmla="*/ 1754819 w 5381793"/>
                <a:gd name="connsiteY10-754" fmla="*/ 5199321 h 5890437"/>
                <a:gd name="connsiteX11-755" fmla="*/ 1946205 w 5381793"/>
                <a:gd name="connsiteY11-756" fmla="*/ 5890437 h 5890437"/>
                <a:gd name="connsiteX12-757" fmla="*/ 4785098 w 5381793"/>
                <a:gd name="connsiteY12-758" fmla="*/ 5858540 h 5890437"/>
                <a:gd name="connsiteX13-759" fmla="*/ 4891424 w 5381793"/>
                <a:gd name="connsiteY13-760" fmla="*/ 3519377 h 5890437"/>
                <a:gd name="connsiteX14-761" fmla="*/ 3030726 w 5381793"/>
                <a:gd name="connsiteY14-762" fmla="*/ 0 h 5890437"/>
                <a:gd name="connsiteX0-763" fmla="*/ 3030726 w 5381793"/>
                <a:gd name="connsiteY0-764" fmla="*/ 0 h 5890437"/>
                <a:gd name="connsiteX1-765" fmla="*/ 890128 w 5381793"/>
                <a:gd name="connsiteY1-766" fmla="*/ 1098883 h 5890437"/>
                <a:gd name="connsiteX2-767" fmla="*/ 649032 w 5381793"/>
                <a:gd name="connsiteY2-768" fmla="*/ 2137144 h 5890437"/>
                <a:gd name="connsiteX3-769" fmla="*/ 447 w 5381793"/>
                <a:gd name="connsiteY3-770" fmla="*/ 3051544 h 5890437"/>
                <a:gd name="connsiteX4-771" fmla="*/ 510810 w 5381793"/>
                <a:gd name="connsiteY4-772" fmla="*/ 3327991 h 5890437"/>
                <a:gd name="connsiteX5-773" fmla="*/ 298158 w 5381793"/>
                <a:gd name="connsiteY5-774" fmla="*/ 3657600 h 5890437"/>
                <a:gd name="connsiteX6-775" fmla="*/ 489544 w 5381793"/>
                <a:gd name="connsiteY6-776" fmla="*/ 3870251 h 5890437"/>
                <a:gd name="connsiteX7-777" fmla="*/ 372586 w 5381793"/>
                <a:gd name="connsiteY7-778" fmla="*/ 4061637 h 5890437"/>
                <a:gd name="connsiteX8-779" fmla="*/ 563972 w 5381793"/>
                <a:gd name="connsiteY8-780" fmla="*/ 4316819 h 5890437"/>
                <a:gd name="connsiteX9-781" fmla="*/ 500177 w 5381793"/>
                <a:gd name="connsiteY9-782" fmla="*/ 4976037 h 5890437"/>
                <a:gd name="connsiteX10-783" fmla="*/ 1754819 w 5381793"/>
                <a:gd name="connsiteY10-784" fmla="*/ 5199321 h 5890437"/>
                <a:gd name="connsiteX11-785" fmla="*/ 1946205 w 5381793"/>
                <a:gd name="connsiteY11-786" fmla="*/ 5890437 h 5890437"/>
                <a:gd name="connsiteX12-787" fmla="*/ 4785098 w 5381793"/>
                <a:gd name="connsiteY12-788" fmla="*/ 5858540 h 5890437"/>
                <a:gd name="connsiteX13-789" fmla="*/ 4891424 w 5381793"/>
                <a:gd name="connsiteY13-790" fmla="*/ 3519377 h 5890437"/>
                <a:gd name="connsiteX14-791" fmla="*/ 3030726 w 5381793"/>
                <a:gd name="connsiteY14-792" fmla="*/ 0 h 5890437"/>
                <a:gd name="connsiteX0-793" fmla="*/ 3030726 w 5381793"/>
                <a:gd name="connsiteY0-794" fmla="*/ 0 h 5890437"/>
                <a:gd name="connsiteX1-795" fmla="*/ 890128 w 5381793"/>
                <a:gd name="connsiteY1-796" fmla="*/ 1098883 h 5890437"/>
                <a:gd name="connsiteX2-797" fmla="*/ 649032 w 5381793"/>
                <a:gd name="connsiteY2-798" fmla="*/ 2137144 h 5890437"/>
                <a:gd name="connsiteX3-799" fmla="*/ 447 w 5381793"/>
                <a:gd name="connsiteY3-800" fmla="*/ 3051544 h 5890437"/>
                <a:gd name="connsiteX4-801" fmla="*/ 510810 w 5381793"/>
                <a:gd name="connsiteY4-802" fmla="*/ 3327991 h 5890437"/>
                <a:gd name="connsiteX5-803" fmla="*/ 298158 w 5381793"/>
                <a:gd name="connsiteY5-804" fmla="*/ 3657600 h 5890437"/>
                <a:gd name="connsiteX6-805" fmla="*/ 489544 w 5381793"/>
                <a:gd name="connsiteY6-806" fmla="*/ 3870251 h 5890437"/>
                <a:gd name="connsiteX7-807" fmla="*/ 372586 w 5381793"/>
                <a:gd name="connsiteY7-808" fmla="*/ 4061637 h 5890437"/>
                <a:gd name="connsiteX8-809" fmla="*/ 563972 w 5381793"/>
                <a:gd name="connsiteY8-810" fmla="*/ 4316819 h 5890437"/>
                <a:gd name="connsiteX9-811" fmla="*/ 500177 w 5381793"/>
                <a:gd name="connsiteY9-812" fmla="*/ 4976037 h 5890437"/>
                <a:gd name="connsiteX10-813" fmla="*/ 1754819 w 5381793"/>
                <a:gd name="connsiteY10-814" fmla="*/ 5199321 h 5890437"/>
                <a:gd name="connsiteX11-815" fmla="*/ 1946205 w 5381793"/>
                <a:gd name="connsiteY11-816" fmla="*/ 5890437 h 5890437"/>
                <a:gd name="connsiteX12-817" fmla="*/ 4785098 w 5381793"/>
                <a:gd name="connsiteY12-818" fmla="*/ 5858540 h 5890437"/>
                <a:gd name="connsiteX13-819" fmla="*/ 4891424 w 5381793"/>
                <a:gd name="connsiteY13-820" fmla="*/ 3519377 h 5890437"/>
                <a:gd name="connsiteX14-821" fmla="*/ 3030726 w 5381793"/>
                <a:gd name="connsiteY14-822" fmla="*/ 0 h 5890437"/>
                <a:gd name="connsiteX0-823" fmla="*/ 3030764 w 5381831"/>
                <a:gd name="connsiteY0-824" fmla="*/ 0 h 5890437"/>
                <a:gd name="connsiteX1-825" fmla="*/ 890166 w 5381831"/>
                <a:gd name="connsiteY1-826" fmla="*/ 1098883 h 5890437"/>
                <a:gd name="connsiteX2-827" fmla="*/ 607506 w 5381831"/>
                <a:gd name="connsiteY2-828" fmla="*/ 2172770 h 5890437"/>
                <a:gd name="connsiteX3-829" fmla="*/ 485 w 5381831"/>
                <a:gd name="connsiteY3-830" fmla="*/ 3051544 h 5890437"/>
                <a:gd name="connsiteX4-831" fmla="*/ 510848 w 5381831"/>
                <a:gd name="connsiteY4-832" fmla="*/ 3327991 h 5890437"/>
                <a:gd name="connsiteX5-833" fmla="*/ 298196 w 5381831"/>
                <a:gd name="connsiteY5-834" fmla="*/ 3657600 h 5890437"/>
                <a:gd name="connsiteX6-835" fmla="*/ 489582 w 5381831"/>
                <a:gd name="connsiteY6-836" fmla="*/ 3870251 h 5890437"/>
                <a:gd name="connsiteX7-837" fmla="*/ 372624 w 5381831"/>
                <a:gd name="connsiteY7-838" fmla="*/ 4061637 h 5890437"/>
                <a:gd name="connsiteX8-839" fmla="*/ 564010 w 5381831"/>
                <a:gd name="connsiteY8-840" fmla="*/ 4316819 h 5890437"/>
                <a:gd name="connsiteX9-841" fmla="*/ 500215 w 5381831"/>
                <a:gd name="connsiteY9-842" fmla="*/ 4976037 h 5890437"/>
                <a:gd name="connsiteX10-843" fmla="*/ 1754857 w 5381831"/>
                <a:gd name="connsiteY10-844" fmla="*/ 5199321 h 5890437"/>
                <a:gd name="connsiteX11-845" fmla="*/ 1946243 w 5381831"/>
                <a:gd name="connsiteY11-846" fmla="*/ 5890437 h 5890437"/>
                <a:gd name="connsiteX12-847" fmla="*/ 4785136 w 5381831"/>
                <a:gd name="connsiteY12-848" fmla="*/ 5858540 h 5890437"/>
                <a:gd name="connsiteX13-849" fmla="*/ 4891462 w 5381831"/>
                <a:gd name="connsiteY13-850" fmla="*/ 3519377 h 5890437"/>
                <a:gd name="connsiteX14-851" fmla="*/ 3030764 w 5381831"/>
                <a:gd name="connsiteY14-852" fmla="*/ 0 h 5890437"/>
                <a:gd name="connsiteX0-853" fmla="*/ 3030764 w 5381831"/>
                <a:gd name="connsiteY0-854" fmla="*/ 0 h 5890437"/>
                <a:gd name="connsiteX1-855" fmla="*/ 890166 w 5381831"/>
                <a:gd name="connsiteY1-856" fmla="*/ 1098883 h 5890437"/>
                <a:gd name="connsiteX2-857" fmla="*/ 607506 w 5381831"/>
                <a:gd name="connsiteY2-858" fmla="*/ 2172770 h 5890437"/>
                <a:gd name="connsiteX3-859" fmla="*/ 485 w 5381831"/>
                <a:gd name="connsiteY3-860" fmla="*/ 3051544 h 5890437"/>
                <a:gd name="connsiteX4-861" fmla="*/ 510848 w 5381831"/>
                <a:gd name="connsiteY4-862" fmla="*/ 3327991 h 5890437"/>
                <a:gd name="connsiteX5-863" fmla="*/ 298196 w 5381831"/>
                <a:gd name="connsiteY5-864" fmla="*/ 3657600 h 5890437"/>
                <a:gd name="connsiteX6-865" fmla="*/ 489582 w 5381831"/>
                <a:gd name="connsiteY6-866" fmla="*/ 3870251 h 5890437"/>
                <a:gd name="connsiteX7-867" fmla="*/ 372624 w 5381831"/>
                <a:gd name="connsiteY7-868" fmla="*/ 4061637 h 5890437"/>
                <a:gd name="connsiteX8-869" fmla="*/ 564010 w 5381831"/>
                <a:gd name="connsiteY8-870" fmla="*/ 4316819 h 5890437"/>
                <a:gd name="connsiteX9-871" fmla="*/ 500215 w 5381831"/>
                <a:gd name="connsiteY9-872" fmla="*/ 4976037 h 5890437"/>
                <a:gd name="connsiteX10-873" fmla="*/ 1754857 w 5381831"/>
                <a:gd name="connsiteY10-874" fmla="*/ 5199321 h 5890437"/>
                <a:gd name="connsiteX11-875" fmla="*/ 1946243 w 5381831"/>
                <a:gd name="connsiteY11-876" fmla="*/ 5890437 h 5890437"/>
                <a:gd name="connsiteX12-877" fmla="*/ 4785136 w 5381831"/>
                <a:gd name="connsiteY12-878" fmla="*/ 5858540 h 5890437"/>
                <a:gd name="connsiteX13-879" fmla="*/ 4891462 w 5381831"/>
                <a:gd name="connsiteY13-880" fmla="*/ 3519377 h 5890437"/>
                <a:gd name="connsiteX14-881" fmla="*/ 3030764 w 5381831"/>
                <a:gd name="connsiteY14-882" fmla="*/ 0 h 5890437"/>
                <a:gd name="connsiteX0-883" fmla="*/ 3030839 w 5381906"/>
                <a:gd name="connsiteY0-884" fmla="*/ 0 h 5890437"/>
                <a:gd name="connsiteX1-885" fmla="*/ 890241 w 5381906"/>
                <a:gd name="connsiteY1-886" fmla="*/ 1098883 h 5890437"/>
                <a:gd name="connsiteX2-887" fmla="*/ 607581 w 5381906"/>
                <a:gd name="connsiteY2-888" fmla="*/ 2172770 h 5890437"/>
                <a:gd name="connsiteX3-889" fmla="*/ 560 w 5381906"/>
                <a:gd name="connsiteY3-890" fmla="*/ 3051544 h 5890437"/>
                <a:gd name="connsiteX4-891" fmla="*/ 510923 w 5381906"/>
                <a:gd name="connsiteY4-892" fmla="*/ 3327991 h 5890437"/>
                <a:gd name="connsiteX5-893" fmla="*/ 298271 w 5381906"/>
                <a:gd name="connsiteY5-894" fmla="*/ 3657600 h 5890437"/>
                <a:gd name="connsiteX6-895" fmla="*/ 489657 w 5381906"/>
                <a:gd name="connsiteY6-896" fmla="*/ 3870251 h 5890437"/>
                <a:gd name="connsiteX7-897" fmla="*/ 372699 w 5381906"/>
                <a:gd name="connsiteY7-898" fmla="*/ 4061637 h 5890437"/>
                <a:gd name="connsiteX8-899" fmla="*/ 564085 w 5381906"/>
                <a:gd name="connsiteY8-900" fmla="*/ 4316819 h 5890437"/>
                <a:gd name="connsiteX9-901" fmla="*/ 500290 w 5381906"/>
                <a:gd name="connsiteY9-902" fmla="*/ 4976037 h 5890437"/>
                <a:gd name="connsiteX10-903" fmla="*/ 1754932 w 5381906"/>
                <a:gd name="connsiteY10-904" fmla="*/ 5199321 h 5890437"/>
                <a:gd name="connsiteX11-905" fmla="*/ 1946318 w 5381906"/>
                <a:gd name="connsiteY11-906" fmla="*/ 5890437 h 5890437"/>
                <a:gd name="connsiteX12-907" fmla="*/ 4785211 w 5381906"/>
                <a:gd name="connsiteY12-908" fmla="*/ 5858540 h 5890437"/>
                <a:gd name="connsiteX13-909" fmla="*/ 4891537 w 5381906"/>
                <a:gd name="connsiteY13-910" fmla="*/ 3519377 h 5890437"/>
                <a:gd name="connsiteX14-911" fmla="*/ 3030839 w 5381906"/>
                <a:gd name="connsiteY14-912" fmla="*/ 0 h 5890437"/>
                <a:gd name="connsiteX0-913" fmla="*/ 3030839 w 5381906"/>
                <a:gd name="connsiteY0-914" fmla="*/ 0 h 5890437"/>
                <a:gd name="connsiteX1-915" fmla="*/ 890241 w 5381906"/>
                <a:gd name="connsiteY1-916" fmla="*/ 1098883 h 5890437"/>
                <a:gd name="connsiteX2-917" fmla="*/ 607581 w 5381906"/>
                <a:gd name="connsiteY2-918" fmla="*/ 2172770 h 5890437"/>
                <a:gd name="connsiteX3-919" fmla="*/ 560 w 5381906"/>
                <a:gd name="connsiteY3-920" fmla="*/ 3051544 h 5890437"/>
                <a:gd name="connsiteX4-921" fmla="*/ 510923 w 5381906"/>
                <a:gd name="connsiteY4-922" fmla="*/ 3327991 h 5890437"/>
                <a:gd name="connsiteX5-923" fmla="*/ 298271 w 5381906"/>
                <a:gd name="connsiteY5-924" fmla="*/ 3657600 h 5890437"/>
                <a:gd name="connsiteX6-925" fmla="*/ 489657 w 5381906"/>
                <a:gd name="connsiteY6-926" fmla="*/ 3870251 h 5890437"/>
                <a:gd name="connsiteX7-927" fmla="*/ 372699 w 5381906"/>
                <a:gd name="connsiteY7-928" fmla="*/ 4061637 h 5890437"/>
                <a:gd name="connsiteX8-929" fmla="*/ 564085 w 5381906"/>
                <a:gd name="connsiteY8-930" fmla="*/ 4316819 h 5890437"/>
                <a:gd name="connsiteX9-931" fmla="*/ 500290 w 5381906"/>
                <a:gd name="connsiteY9-932" fmla="*/ 4976037 h 5890437"/>
                <a:gd name="connsiteX10-933" fmla="*/ 1754932 w 5381906"/>
                <a:gd name="connsiteY10-934" fmla="*/ 5199321 h 5890437"/>
                <a:gd name="connsiteX11-935" fmla="*/ 1946318 w 5381906"/>
                <a:gd name="connsiteY11-936" fmla="*/ 5890437 h 5890437"/>
                <a:gd name="connsiteX12-937" fmla="*/ 4785211 w 5381906"/>
                <a:gd name="connsiteY12-938" fmla="*/ 5858540 h 5890437"/>
                <a:gd name="connsiteX13-939" fmla="*/ 4891537 w 5381906"/>
                <a:gd name="connsiteY13-940" fmla="*/ 3519377 h 5890437"/>
                <a:gd name="connsiteX14-941" fmla="*/ 3030839 w 5381906"/>
                <a:gd name="connsiteY14-942" fmla="*/ 0 h 5890437"/>
                <a:gd name="connsiteX0-943" fmla="*/ 3030839 w 5381906"/>
                <a:gd name="connsiteY0-944" fmla="*/ 0 h 5890437"/>
                <a:gd name="connsiteX1-945" fmla="*/ 890241 w 5381906"/>
                <a:gd name="connsiteY1-946" fmla="*/ 1098883 h 5890437"/>
                <a:gd name="connsiteX2-947" fmla="*/ 607581 w 5381906"/>
                <a:gd name="connsiteY2-948" fmla="*/ 2172770 h 5890437"/>
                <a:gd name="connsiteX3-949" fmla="*/ 560 w 5381906"/>
                <a:gd name="connsiteY3-950" fmla="*/ 3051544 h 5890437"/>
                <a:gd name="connsiteX4-951" fmla="*/ 510923 w 5381906"/>
                <a:gd name="connsiteY4-952" fmla="*/ 3327991 h 5890437"/>
                <a:gd name="connsiteX5-953" fmla="*/ 298271 w 5381906"/>
                <a:gd name="connsiteY5-954" fmla="*/ 3657600 h 5890437"/>
                <a:gd name="connsiteX6-955" fmla="*/ 489657 w 5381906"/>
                <a:gd name="connsiteY6-956" fmla="*/ 3870251 h 5890437"/>
                <a:gd name="connsiteX7-957" fmla="*/ 372699 w 5381906"/>
                <a:gd name="connsiteY7-958" fmla="*/ 4061637 h 5890437"/>
                <a:gd name="connsiteX8-959" fmla="*/ 564085 w 5381906"/>
                <a:gd name="connsiteY8-960" fmla="*/ 4316819 h 5890437"/>
                <a:gd name="connsiteX9-961" fmla="*/ 500290 w 5381906"/>
                <a:gd name="connsiteY9-962" fmla="*/ 4976037 h 5890437"/>
                <a:gd name="connsiteX10-963" fmla="*/ 1754932 w 5381906"/>
                <a:gd name="connsiteY10-964" fmla="*/ 5199321 h 5890437"/>
                <a:gd name="connsiteX11-965" fmla="*/ 1946318 w 5381906"/>
                <a:gd name="connsiteY11-966" fmla="*/ 5890437 h 5890437"/>
                <a:gd name="connsiteX12-967" fmla="*/ 4785211 w 5381906"/>
                <a:gd name="connsiteY12-968" fmla="*/ 5858540 h 5890437"/>
                <a:gd name="connsiteX13-969" fmla="*/ 4891537 w 5381906"/>
                <a:gd name="connsiteY13-970" fmla="*/ 3519377 h 5890437"/>
                <a:gd name="connsiteX14-971" fmla="*/ 3030839 w 5381906"/>
                <a:gd name="connsiteY14-972" fmla="*/ 0 h 5890437"/>
                <a:gd name="connsiteX0-973" fmla="*/ 3030839 w 5381906"/>
                <a:gd name="connsiteY0-974" fmla="*/ 0 h 5890437"/>
                <a:gd name="connsiteX1-975" fmla="*/ 890241 w 5381906"/>
                <a:gd name="connsiteY1-976" fmla="*/ 1098883 h 5890437"/>
                <a:gd name="connsiteX2-977" fmla="*/ 607581 w 5381906"/>
                <a:gd name="connsiteY2-978" fmla="*/ 2172770 h 5890437"/>
                <a:gd name="connsiteX3-979" fmla="*/ 560 w 5381906"/>
                <a:gd name="connsiteY3-980" fmla="*/ 3051544 h 5890437"/>
                <a:gd name="connsiteX4-981" fmla="*/ 510923 w 5381906"/>
                <a:gd name="connsiteY4-982" fmla="*/ 3327991 h 5890437"/>
                <a:gd name="connsiteX5-983" fmla="*/ 339835 w 5381906"/>
                <a:gd name="connsiteY5-984" fmla="*/ 3734790 h 5890437"/>
                <a:gd name="connsiteX6-985" fmla="*/ 489657 w 5381906"/>
                <a:gd name="connsiteY6-986" fmla="*/ 3870251 h 5890437"/>
                <a:gd name="connsiteX7-987" fmla="*/ 372699 w 5381906"/>
                <a:gd name="connsiteY7-988" fmla="*/ 4061637 h 5890437"/>
                <a:gd name="connsiteX8-989" fmla="*/ 564085 w 5381906"/>
                <a:gd name="connsiteY8-990" fmla="*/ 4316819 h 5890437"/>
                <a:gd name="connsiteX9-991" fmla="*/ 500290 w 5381906"/>
                <a:gd name="connsiteY9-992" fmla="*/ 4976037 h 5890437"/>
                <a:gd name="connsiteX10-993" fmla="*/ 1754932 w 5381906"/>
                <a:gd name="connsiteY10-994" fmla="*/ 5199321 h 5890437"/>
                <a:gd name="connsiteX11-995" fmla="*/ 1946318 w 5381906"/>
                <a:gd name="connsiteY11-996" fmla="*/ 5890437 h 5890437"/>
                <a:gd name="connsiteX12-997" fmla="*/ 4785211 w 5381906"/>
                <a:gd name="connsiteY12-998" fmla="*/ 5858540 h 5890437"/>
                <a:gd name="connsiteX13-999" fmla="*/ 4891537 w 5381906"/>
                <a:gd name="connsiteY13-1000" fmla="*/ 3519377 h 5890437"/>
                <a:gd name="connsiteX14-1001" fmla="*/ 3030839 w 5381906"/>
                <a:gd name="connsiteY14-1002" fmla="*/ 0 h 5890437"/>
                <a:gd name="connsiteX0-1003" fmla="*/ 3030839 w 5381906"/>
                <a:gd name="connsiteY0-1004" fmla="*/ 0 h 5890437"/>
                <a:gd name="connsiteX1-1005" fmla="*/ 890241 w 5381906"/>
                <a:gd name="connsiteY1-1006" fmla="*/ 1098883 h 5890437"/>
                <a:gd name="connsiteX2-1007" fmla="*/ 607581 w 5381906"/>
                <a:gd name="connsiteY2-1008" fmla="*/ 2172770 h 5890437"/>
                <a:gd name="connsiteX3-1009" fmla="*/ 560 w 5381906"/>
                <a:gd name="connsiteY3-1010" fmla="*/ 3051544 h 5890437"/>
                <a:gd name="connsiteX4-1011" fmla="*/ 510923 w 5381906"/>
                <a:gd name="connsiteY4-1012" fmla="*/ 3327991 h 5890437"/>
                <a:gd name="connsiteX5-1013" fmla="*/ 339835 w 5381906"/>
                <a:gd name="connsiteY5-1014" fmla="*/ 3734790 h 5890437"/>
                <a:gd name="connsiteX6-1015" fmla="*/ 489657 w 5381906"/>
                <a:gd name="connsiteY6-1016" fmla="*/ 3870251 h 5890437"/>
                <a:gd name="connsiteX7-1017" fmla="*/ 372699 w 5381906"/>
                <a:gd name="connsiteY7-1018" fmla="*/ 4061637 h 5890437"/>
                <a:gd name="connsiteX8-1019" fmla="*/ 564085 w 5381906"/>
                <a:gd name="connsiteY8-1020" fmla="*/ 4316819 h 5890437"/>
                <a:gd name="connsiteX9-1021" fmla="*/ 500290 w 5381906"/>
                <a:gd name="connsiteY9-1022" fmla="*/ 4976037 h 5890437"/>
                <a:gd name="connsiteX10-1023" fmla="*/ 1754932 w 5381906"/>
                <a:gd name="connsiteY10-1024" fmla="*/ 5199321 h 5890437"/>
                <a:gd name="connsiteX11-1025" fmla="*/ 1946318 w 5381906"/>
                <a:gd name="connsiteY11-1026" fmla="*/ 5890437 h 5890437"/>
                <a:gd name="connsiteX12-1027" fmla="*/ 4785211 w 5381906"/>
                <a:gd name="connsiteY12-1028" fmla="*/ 5858540 h 5890437"/>
                <a:gd name="connsiteX13-1029" fmla="*/ 4891537 w 5381906"/>
                <a:gd name="connsiteY13-1030" fmla="*/ 3519377 h 5890437"/>
                <a:gd name="connsiteX14-1031" fmla="*/ 3030839 w 5381906"/>
                <a:gd name="connsiteY14-1032" fmla="*/ 0 h 5890437"/>
                <a:gd name="connsiteX0-1033" fmla="*/ 3030839 w 5381906"/>
                <a:gd name="connsiteY0-1034" fmla="*/ 0 h 5890437"/>
                <a:gd name="connsiteX1-1035" fmla="*/ 890241 w 5381906"/>
                <a:gd name="connsiteY1-1036" fmla="*/ 1098883 h 5890437"/>
                <a:gd name="connsiteX2-1037" fmla="*/ 607581 w 5381906"/>
                <a:gd name="connsiteY2-1038" fmla="*/ 2172770 h 5890437"/>
                <a:gd name="connsiteX3-1039" fmla="*/ 560 w 5381906"/>
                <a:gd name="connsiteY3-1040" fmla="*/ 3051544 h 5890437"/>
                <a:gd name="connsiteX4-1041" fmla="*/ 510923 w 5381906"/>
                <a:gd name="connsiteY4-1042" fmla="*/ 3327991 h 5890437"/>
                <a:gd name="connsiteX5-1043" fmla="*/ 339835 w 5381906"/>
                <a:gd name="connsiteY5-1044" fmla="*/ 3734790 h 5890437"/>
                <a:gd name="connsiteX6-1045" fmla="*/ 531221 w 5381906"/>
                <a:gd name="connsiteY6-1046" fmla="*/ 3870251 h 5890437"/>
                <a:gd name="connsiteX7-1047" fmla="*/ 372699 w 5381906"/>
                <a:gd name="connsiteY7-1048" fmla="*/ 4061637 h 5890437"/>
                <a:gd name="connsiteX8-1049" fmla="*/ 564085 w 5381906"/>
                <a:gd name="connsiteY8-1050" fmla="*/ 4316819 h 5890437"/>
                <a:gd name="connsiteX9-1051" fmla="*/ 500290 w 5381906"/>
                <a:gd name="connsiteY9-1052" fmla="*/ 4976037 h 5890437"/>
                <a:gd name="connsiteX10-1053" fmla="*/ 1754932 w 5381906"/>
                <a:gd name="connsiteY10-1054" fmla="*/ 5199321 h 5890437"/>
                <a:gd name="connsiteX11-1055" fmla="*/ 1946318 w 5381906"/>
                <a:gd name="connsiteY11-1056" fmla="*/ 5890437 h 5890437"/>
                <a:gd name="connsiteX12-1057" fmla="*/ 4785211 w 5381906"/>
                <a:gd name="connsiteY12-1058" fmla="*/ 5858540 h 5890437"/>
                <a:gd name="connsiteX13-1059" fmla="*/ 4891537 w 5381906"/>
                <a:gd name="connsiteY13-1060" fmla="*/ 3519377 h 5890437"/>
                <a:gd name="connsiteX14-1061" fmla="*/ 3030839 w 5381906"/>
                <a:gd name="connsiteY14-1062" fmla="*/ 0 h 5890437"/>
                <a:gd name="connsiteX0-1063" fmla="*/ 3030839 w 5381906"/>
                <a:gd name="connsiteY0-1064" fmla="*/ 0 h 5890437"/>
                <a:gd name="connsiteX1-1065" fmla="*/ 890241 w 5381906"/>
                <a:gd name="connsiteY1-1066" fmla="*/ 1098883 h 5890437"/>
                <a:gd name="connsiteX2-1067" fmla="*/ 607581 w 5381906"/>
                <a:gd name="connsiteY2-1068" fmla="*/ 2172770 h 5890437"/>
                <a:gd name="connsiteX3-1069" fmla="*/ 560 w 5381906"/>
                <a:gd name="connsiteY3-1070" fmla="*/ 3051544 h 5890437"/>
                <a:gd name="connsiteX4-1071" fmla="*/ 510923 w 5381906"/>
                <a:gd name="connsiteY4-1072" fmla="*/ 3327991 h 5890437"/>
                <a:gd name="connsiteX5-1073" fmla="*/ 339835 w 5381906"/>
                <a:gd name="connsiteY5-1074" fmla="*/ 3734790 h 5890437"/>
                <a:gd name="connsiteX6-1075" fmla="*/ 531221 w 5381906"/>
                <a:gd name="connsiteY6-1076" fmla="*/ 3870251 h 5890437"/>
                <a:gd name="connsiteX7-1077" fmla="*/ 372699 w 5381906"/>
                <a:gd name="connsiteY7-1078" fmla="*/ 4061637 h 5890437"/>
                <a:gd name="connsiteX8-1079" fmla="*/ 564085 w 5381906"/>
                <a:gd name="connsiteY8-1080" fmla="*/ 4316819 h 5890437"/>
                <a:gd name="connsiteX9-1081" fmla="*/ 500290 w 5381906"/>
                <a:gd name="connsiteY9-1082" fmla="*/ 4976037 h 5890437"/>
                <a:gd name="connsiteX10-1083" fmla="*/ 1754932 w 5381906"/>
                <a:gd name="connsiteY10-1084" fmla="*/ 5199321 h 5890437"/>
                <a:gd name="connsiteX11-1085" fmla="*/ 1946318 w 5381906"/>
                <a:gd name="connsiteY11-1086" fmla="*/ 5890437 h 5890437"/>
                <a:gd name="connsiteX12-1087" fmla="*/ 4785211 w 5381906"/>
                <a:gd name="connsiteY12-1088" fmla="*/ 5858540 h 5890437"/>
                <a:gd name="connsiteX13-1089" fmla="*/ 4891537 w 5381906"/>
                <a:gd name="connsiteY13-1090" fmla="*/ 3519377 h 5890437"/>
                <a:gd name="connsiteX14-1091" fmla="*/ 3030839 w 5381906"/>
                <a:gd name="connsiteY14-1092" fmla="*/ 0 h 5890437"/>
                <a:gd name="connsiteX0-1093" fmla="*/ 3030839 w 5381906"/>
                <a:gd name="connsiteY0-1094" fmla="*/ 0 h 5890437"/>
                <a:gd name="connsiteX1-1095" fmla="*/ 890241 w 5381906"/>
                <a:gd name="connsiteY1-1096" fmla="*/ 1098883 h 5890437"/>
                <a:gd name="connsiteX2-1097" fmla="*/ 607581 w 5381906"/>
                <a:gd name="connsiteY2-1098" fmla="*/ 2172770 h 5890437"/>
                <a:gd name="connsiteX3-1099" fmla="*/ 560 w 5381906"/>
                <a:gd name="connsiteY3-1100" fmla="*/ 3051544 h 5890437"/>
                <a:gd name="connsiteX4-1101" fmla="*/ 510923 w 5381906"/>
                <a:gd name="connsiteY4-1102" fmla="*/ 3327991 h 5890437"/>
                <a:gd name="connsiteX5-1103" fmla="*/ 339835 w 5381906"/>
                <a:gd name="connsiteY5-1104" fmla="*/ 3734790 h 5890437"/>
                <a:gd name="connsiteX6-1105" fmla="*/ 531221 w 5381906"/>
                <a:gd name="connsiteY6-1106" fmla="*/ 3870251 h 5890437"/>
                <a:gd name="connsiteX7-1107" fmla="*/ 372699 w 5381906"/>
                <a:gd name="connsiteY7-1108" fmla="*/ 4061637 h 5890437"/>
                <a:gd name="connsiteX8-1109" fmla="*/ 564085 w 5381906"/>
                <a:gd name="connsiteY8-1110" fmla="*/ 4316819 h 5890437"/>
                <a:gd name="connsiteX9-1111" fmla="*/ 500290 w 5381906"/>
                <a:gd name="connsiteY9-1112" fmla="*/ 4976037 h 5890437"/>
                <a:gd name="connsiteX10-1113" fmla="*/ 1754932 w 5381906"/>
                <a:gd name="connsiteY10-1114" fmla="*/ 5199321 h 5890437"/>
                <a:gd name="connsiteX11-1115" fmla="*/ 1946318 w 5381906"/>
                <a:gd name="connsiteY11-1116" fmla="*/ 5890437 h 5890437"/>
                <a:gd name="connsiteX12-1117" fmla="*/ 4785211 w 5381906"/>
                <a:gd name="connsiteY12-1118" fmla="*/ 5858540 h 5890437"/>
                <a:gd name="connsiteX13-1119" fmla="*/ 4891537 w 5381906"/>
                <a:gd name="connsiteY13-1120" fmla="*/ 3519377 h 5890437"/>
                <a:gd name="connsiteX14-1121" fmla="*/ 3030839 w 5381906"/>
                <a:gd name="connsiteY14-1122" fmla="*/ 0 h 5890437"/>
                <a:gd name="connsiteX0-1123" fmla="*/ 3030839 w 5381906"/>
                <a:gd name="connsiteY0-1124" fmla="*/ 0 h 5890437"/>
                <a:gd name="connsiteX1-1125" fmla="*/ 890241 w 5381906"/>
                <a:gd name="connsiteY1-1126" fmla="*/ 1098883 h 5890437"/>
                <a:gd name="connsiteX2-1127" fmla="*/ 607581 w 5381906"/>
                <a:gd name="connsiteY2-1128" fmla="*/ 2172770 h 5890437"/>
                <a:gd name="connsiteX3-1129" fmla="*/ 560 w 5381906"/>
                <a:gd name="connsiteY3-1130" fmla="*/ 3051544 h 5890437"/>
                <a:gd name="connsiteX4-1131" fmla="*/ 510923 w 5381906"/>
                <a:gd name="connsiteY4-1132" fmla="*/ 3327991 h 5890437"/>
                <a:gd name="connsiteX5-1133" fmla="*/ 339835 w 5381906"/>
                <a:gd name="connsiteY5-1134" fmla="*/ 3734790 h 5890437"/>
                <a:gd name="connsiteX6-1135" fmla="*/ 531221 w 5381906"/>
                <a:gd name="connsiteY6-1136" fmla="*/ 3870251 h 5890437"/>
                <a:gd name="connsiteX7-1137" fmla="*/ 372699 w 5381906"/>
                <a:gd name="connsiteY7-1138" fmla="*/ 4061637 h 5890437"/>
                <a:gd name="connsiteX8-1139" fmla="*/ 564085 w 5381906"/>
                <a:gd name="connsiteY8-1140" fmla="*/ 4316819 h 5890437"/>
                <a:gd name="connsiteX9-1141" fmla="*/ 500290 w 5381906"/>
                <a:gd name="connsiteY9-1142" fmla="*/ 4976037 h 5890437"/>
                <a:gd name="connsiteX10-1143" fmla="*/ 1754932 w 5381906"/>
                <a:gd name="connsiteY10-1144" fmla="*/ 5199321 h 5890437"/>
                <a:gd name="connsiteX11-1145" fmla="*/ 1946318 w 5381906"/>
                <a:gd name="connsiteY11-1146" fmla="*/ 5890437 h 5890437"/>
                <a:gd name="connsiteX12-1147" fmla="*/ 4785211 w 5381906"/>
                <a:gd name="connsiteY12-1148" fmla="*/ 5858540 h 5890437"/>
                <a:gd name="connsiteX13-1149" fmla="*/ 4891537 w 5381906"/>
                <a:gd name="connsiteY13-1150" fmla="*/ 3519377 h 5890437"/>
                <a:gd name="connsiteX14-1151" fmla="*/ 3030839 w 5381906"/>
                <a:gd name="connsiteY14-1152" fmla="*/ 0 h 5890437"/>
                <a:gd name="connsiteX0-1153" fmla="*/ 3030839 w 5381906"/>
                <a:gd name="connsiteY0-1154" fmla="*/ 0 h 5890437"/>
                <a:gd name="connsiteX1-1155" fmla="*/ 890241 w 5381906"/>
                <a:gd name="connsiteY1-1156" fmla="*/ 1098883 h 5890437"/>
                <a:gd name="connsiteX2-1157" fmla="*/ 607581 w 5381906"/>
                <a:gd name="connsiteY2-1158" fmla="*/ 2172770 h 5890437"/>
                <a:gd name="connsiteX3-1159" fmla="*/ 560 w 5381906"/>
                <a:gd name="connsiteY3-1160" fmla="*/ 3051544 h 5890437"/>
                <a:gd name="connsiteX4-1161" fmla="*/ 510923 w 5381906"/>
                <a:gd name="connsiteY4-1162" fmla="*/ 3327991 h 5890437"/>
                <a:gd name="connsiteX5-1163" fmla="*/ 339835 w 5381906"/>
                <a:gd name="connsiteY5-1164" fmla="*/ 3734790 h 5890437"/>
                <a:gd name="connsiteX6-1165" fmla="*/ 531221 w 5381906"/>
                <a:gd name="connsiteY6-1166" fmla="*/ 3870251 h 5890437"/>
                <a:gd name="connsiteX7-1167" fmla="*/ 372699 w 5381906"/>
                <a:gd name="connsiteY7-1168" fmla="*/ 4061637 h 5890437"/>
                <a:gd name="connsiteX8-1169" fmla="*/ 564085 w 5381906"/>
                <a:gd name="connsiteY8-1170" fmla="*/ 4316819 h 5890437"/>
                <a:gd name="connsiteX9-1171" fmla="*/ 500290 w 5381906"/>
                <a:gd name="connsiteY9-1172" fmla="*/ 4976037 h 5890437"/>
                <a:gd name="connsiteX10-1173" fmla="*/ 1754932 w 5381906"/>
                <a:gd name="connsiteY10-1174" fmla="*/ 5199321 h 5890437"/>
                <a:gd name="connsiteX11-1175" fmla="*/ 1946318 w 5381906"/>
                <a:gd name="connsiteY11-1176" fmla="*/ 5890437 h 5890437"/>
                <a:gd name="connsiteX12-1177" fmla="*/ 4785211 w 5381906"/>
                <a:gd name="connsiteY12-1178" fmla="*/ 5858540 h 5890437"/>
                <a:gd name="connsiteX13-1179" fmla="*/ 4891537 w 5381906"/>
                <a:gd name="connsiteY13-1180" fmla="*/ 3519377 h 5890437"/>
                <a:gd name="connsiteX14-1181" fmla="*/ 3030839 w 5381906"/>
                <a:gd name="connsiteY14-1182" fmla="*/ 0 h 5890437"/>
                <a:gd name="connsiteX0-1183" fmla="*/ 3030839 w 5381906"/>
                <a:gd name="connsiteY0-1184" fmla="*/ 0 h 5890437"/>
                <a:gd name="connsiteX1-1185" fmla="*/ 890241 w 5381906"/>
                <a:gd name="connsiteY1-1186" fmla="*/ 1098883 h 5890437"/>
                <a:gd name="connsiteX2-1187" fmla="*/ 607581 w 5381906"/>
                <a:gd name="connsiteY2-1188" fmla="*/ 2172770 h 5890437"/>
                <a:gd name="connsiteX3-1189" fmla="*/ 560 w 5381906"/>
                <a:gd name="connsiteY3-1190" fmla="*/ 3051544 h 5890437"/>
                <a:gd name="connsiteX4-1191" fmla="*/ 510923 w 5381906"/>
                <a:gd name="connsiteY4-1192" fmla="*/ 3327991 h 5890437"/>
                <a:gd name="connsiteX5-1193" fmla="*/ 339835 w 5381906"/>
                <a:gd name="connsiteY5-1194" fmla="*/ 3734790 h 5890437"/>
                <a:gd name="connsiteX6-1195" fmla="*/ 531221 w 5381906"/>
                <a:gd name="connsiteY6-1196" fmla="*/ 3870251 h 5890437"/>
                <a:gd name="connsiteX7-1197" fmla="*/ 372699 w 5381906"/>
                <a:gd name="connsiteY7-1198" fmla="*/ 4061637 h 5890437"/>
                <a:gd name="connsiteX8-1199" fmla="*/ 564085 w 5381906"/>
                <a:gd name="connsiteY8-1200" fmla="*/ 4316819 h 5890437"/>
                <a:gd name="connsiteX9-1201" fmla="*/ 500290 w 5381906"/>
                <a:gd name="connsiteY9-1202" fmla="*/ 4976037 h 5890437"/>
                <a:gd name="connsiteX10-1203" fmla="*/ 1754932 w 5381906"/>
                <a:gd name="connsiteY10-1204" fmla="*/ 5199321 h 5890437"/>
                <a:gd name="connsiteX11-1205" fmla="*/ 1946318 w 5381906"/>
                <a:gd name="connsiteY11-1206" fmla="*/ 5890437 h 5890437"/>
                <a:gd name="connsiteX12-1207" fmla="*/ 4785211 w 5381906"/>
                <a:gd name="connsiteY12-1208" fmla="*/ 5858540 h 5890437"/>
                <a:gd name="connsiteX13-1209" fmla="*/ 4891537 w 5381906"/>
                <a:gd name="connsiteY13-1210" fmla="*/ 3519377 h 5890437"/>
                <a:gd name="connsiteX14-1211" fmla="*/ 3030839 w 5381906"/>
                <a:gd name="connsiteY14-1212" fmla="*/ 0 h 5890437"/>
                <a:gd name="connsiteX0-1213" fmla="*/ 3030839 w 5381906"/>
                <a:gd name="connsiteY0-1214" fmla="*/ 0 h 5890437"/>
                <a:gd name="connsiteX1-1215" fmla="*/ 890241 w 5381906"/>
                <a:gd name="connsiteY1-1216" fmla="*/ 1098883 h 5890437"/>
                <a:gd name="connsiteX2-1217" fmla="*/ 607581 w 5381906"/>
                <a:gd name="connsiteY2-1218" fmla="*/ 2172770 h 5890437"/>
                <a:gd name="connsiteX3-1219" fmla="*/ 560 w 5381906"/>
                <a:gd name="connsiteY3-1220" fmla="*/ 3051544 h 5890437"/>
                <a:gd name="connsiteX4-1221" fmla="*/ 510923 w 5381906"/>
                <a:gd name="connsiteY4-1222" fmla="*/ 3327991 h 5890437"/>
                <a:gd name="connsiteX5-1223" fmla="*/ 339835 w 5381906"/>
                <a:gd name="connsiteY5-1224" fmla="*/ 3734790 h 5890437"/>
                <a:gd name="connsiteX6-1225" fmla="*/ 531221 w 5381906"/>
                <a:gd name="connsiteY6-1226" fmla="*/ 3870251 h 5890437"/>
                <a:gd name="connsiteX7-1227" fmla="*/ 372699 w 5381906"/>
                <a:gd name="connsiteY7-1228" fmla="*/ 4061637 h 5890437"/>
                <a:gd name="connsiteX8-1229" fmla="*/ 564085 w 5381906"/>
                <a:gd name="connsiteY8-1230" fmla="*/ 4316819 h 5890437"/>
                <a:gd name="connsiteX9-1231" fmla="*/ 500290 w 5381906"/>
                <a:gd name="connsiteY9-1232" fmla="*/ 4976037 h 5890437"/>
                <a:gd name="connsiteX10-1233" fmla="*/ 1754932 w 5381906"/>
                <a:gd name="connsiteY10-1234" fmla="*/ 5199321 h 5890437"/>
                <a:gd name="connsiteX11-1235" fmla="*/ 1946318 w 5381906"/>
                <a:gd name="connsiteY11-1236" fmla="*/ 5890437 h 5890437"/>
                <a:gd name="connsiteX12-1237" fmla="*/ 4785211 w 5381906"/>
                <a:gd name="connsiteY12-1238" fmla="*/ 5858540 h 5890437"/>
                <a:gd name="connsiteX13-1239" fmla="*/ 4891537 w 5381906"/>
                <a:gd name="connsiteY13-1240" fmla="*/ 3519377 h 5890437"/>
                <a:gd name="connsiteX14-1241" fmla="*/ 3030839 w 5381906"/>
                <a:gd name="connsiteY14-1242" fmla="*/ 0 h 5890437"/>
                <a:gd name="connsiteX0-1243" fmla="*/ 3030839 w 5381906"/>
                <a:gd name="connsiteY0-1244" fmla="*/ 0 h 5890437"/>
                <a:gd name="connsiteX1-1245" fmla="*/ 890241 w 5381906"/>
                <a:gd name="connsiteY1-1246" fmla="*/ 1098883 h 5890437"/>
                <a:gd name="connsiteX2-1247" fmla="*/ 607581 w 5381906"/>
                <a:gd name="connsiteY2-1248" fmla="*/ 2172770 h 5890437"/>
                <a:gd name="connsiteX3-1249" fmla="*/ 560 w 5381906"/>
                <a:gd name="connsiteY3-1250" fmla="*/ 3051544 h 5890437"/>
                <a:gd name="connsiteX4-1251" fmla="*/ 510923 w 5381906"/>
                <a:gd name="connsiteY4-1252" fmla="*/ 3327991 h 5890437"/>
                <a:gd name="connsiteX5-1253" fmla="*/ 339835 w 5381906"/>
                <a:gd name="connsiteY5-1254" fmla="*/ 3734790 h 5890437"/>
                <a:gd name="connsiteX6-1255" fmla="*/ 531221 w 5381906"/>
                <a:gd name="connsiteY6-1256" fmla="*/ 3870251 h 5890437"/>
                <a:gd name="connsiteX7-1257" fmla="*/ 372699 w 5381906"/>
                <a:gd name="connsiteY7-1258" fmla="*/ 4061637 h 5890437"/>
                <a:gd name="connsiteX8-1259" fmla="*/ 564085 w 5381906"/>
                <a:gd name="connsiteY8-1260" fmla="*/ 4316819 h 5890437"/>
                <a:gd name="connsiteX9-1261" fmla="*/ 500290 w 5381906"/>
                <a:gd name="connsiteY9-1262" fmla="*/ 4976037 h 5890437"/>
                <a:gd name="connsiteX10-1263" fmla="*/ 1754932 w 5381906"/>
                <a:gd name="connsiteY10-1264" fmla="*/ 5199321 h 5890437"/>
                <a:gd name="connsiteX11-1265" fmla="*/ 1946318 w 5381906"/>
                <a:gd name="connsiteY11-1266" fmla="*/ 5890437 h 5890437"/>
                <a:gd name="connsiteX12-1267" fmla="*/ 4785211 w 5381906"/>
                <a:gd name="connsiteY12-1268" fmla="*/ 5858540 h 5890437"/>
                <a:gd name="connsiteX13-1269" fmla="*/ 4891537 w 5381906"/>
                <a:gd name="connsiteY13-1270" fmla="*/ 3519377 h 5890437"/>
                <a:gd name="connsiteX14-1271" fmla="*/ 3030839 w 5381906"/>
                <a:gd name="connsiteY14-1272" fmla="*/ 0 h 5890437"/>
                <a:gd name="connsiteX0-1273" fmla="*/ 3030839 w 5381906"/>
                <a:gd name="connsiteY0-1274" fmla="*/ 0 h 5890437"/>
                <a:gd name="connsiteX1-1275" fmla="*/ 890241 w 5381906"/>
                <a:gd name="connsiteY1-1276" fmla="*/ 1098883 h 5890437"/>
                <a:gd name="connsiteX2-1277" fmla="*/ 607581 w 5381906"/>
                <a:gd name="connsiteY2-1278" fmla="*/ 2172770 h 5890437"/>
                <a:gd name="connsiteX3-1279" fmla="*/ 560 w 5381906"/>
                <a:gd name="connsiteY3-1280" fmla="*/ 3051544 h 5890437"/>
                <a:gd name="connsiteX4-1281" fmla="*/ 510923 w 5381906"/>
                <a:gd name="connsiteY4-1282" fmla="*/ 3327991 h 5890437"/>
                <a:gd name="connsiteX5-1283" fmla="*/ 339835 w 5381906"/>
                <a:gd name="connsiteY5-1284" fmla="*/ 3734790 h 5890437"/>
                <a:gd name="connsiteX6-1285" fmla="*/ 531221 w 5381906"/>
                <a:gd name="connsiteY6-1286" fmla="*/ 3870251 h 5890437"/>
                <a:gd name="connsiteX7-1287" fmla="*/ 372699 w 5381906"/>
                <a:gd name="connsiteY7-1288" fmla="*/ 4061637 h 5890437"/>
                <a:gd name="connsiteX8-1289" fmla="*/ 564085 w 5381906"/>
                <a:gd name="connsiteY8-1290" fmla="*/ 4316819 h 5890437"/>
                <a:gd name="connsiteX9-1291" fmla="*/ 500290 w 5381906"/>
                <a:gd name="connsiteY9-1292" fmla="*/ 4976037 h 5890437"/>
                <a:gd name="connsiteX10-1293" fmla="*/ 1754932 w 5381906"/>
                <a:gd name="connsiteY10-1294" fmla="*/ 5039004 h 5890437"/>
                <a:gd name="connsiteX11-1295" fmla="*/ 1946318 w 5381906"/>
                <a:gd name="connsiteY11-1296" fmla="*/ 5890437 h 5890437"/>
                <a:gd name="connsiteX12-1297" fmla="*/ 4785211 w 5381906"/>
                <a:gd name="connsiteY12-1298" fmla="*/ 5858540 h 5890437"/>
                <a:gd name="connsiteX13-1299" fmla="*/ 4891537 w 5381906"/>
                <a:gd name="connsiteY13-1300" fmla="*/ 3519377 h 5890437"/>
                <a:gd name="connsiteX14-1301" fmla="*/ 3030839 w 5381906"/>
                <a:gd name="connsiteY14-1302" fmla="*/ 0 h 5890437"/>
                <a:gd name="connsiteX0-1303" fmla="*/ 3030839 w 5381906"/>
                <a:gd name="connsiteY0-1304" fmla="*/ 0 h 5890437"/>
                <a:gd name="connsiteX1-1305" fmla="*/ 890241 w 5381906"/>
                <a:gd name="connsiteY1-1306" fmla="*/ 1098883 h 5890437"/>
                <a:gd name="connsiteX2-1307" fmla="*/ 607581 w 5381906"/>
                <a:gd name="connsiteY2-1308" fmla="*/ 2172770 h 5890437"/>
                <a:gd name="connsiteX3-1309" fmla="*/ 560 w 5381906"/>
                <a:gd name="connsiteY3-1310" fmla="*/ 3051544 h 5890437"/>
                <a:gd name="connsiteX4-1311" fmla="*/ 510923 w 5381906"/>
                <a:gd name="connsiteY4-1312" fmla="*/ 3327991 h 5890437"/>
                <a:gd name="connsiteX5-1313" fmla="*/ 339835 w 5381906"/>
                <a:gd name="connsiteY5-1314" fmla="*/ 3734790 h 5890437"/>
                <a:gd name="connsiteX6-1315" fmla="*/ 531221 w 5381906"/>
                <a:gd name="connsiteY6-1316" fmla="*/ 3870251 h 5890437"/>
                <a:gd name="connsiteX7-1317" fmla="*/ 372699 w 5381906"/>
                <a:gd name="connsiteY7-1318" fmla="*/ 4061637 h 5890437"/>
                <a:gd name="connsiteX8-1319" fmla="*/ 564085 w 5381906"/>
                <a:gd name="connsiteY8-1320" fmla="*/ 4316819 h 5890437"/>
                <a:gd name="connsiteX9-1321" fmla="*/ 500290 w 5381906"/>
                <a:gd name="connsiteY9-1322" fmla="*/ 4976037 h 5890437"/>
                <a:gd name="connsiteX10-1323" fmla="*/ 1754932 w 5381906"/>
                <a:gd name="connsiteY10-1324" fmla="*/ 5039004 h 5890437"/>
                <a:gd name="connsiteX11-1325" fmla="*/ 1946318 w 5381906"/>
                <a:gd name="connsiteY11-1326" fmla="*/ 5890437 h 5890437"/>
                <a:gd name="connsiteX12-1327" fmla="*/ 4785211 w 5381906"/>
                <a:gd name="connsiteY12-1328" fmla="*/ 5858540 h 5890437"/>
                <a:gd name="connsiteX13-1329" fmla="*/ 4891537 w 5381906"/>
                <a:gd name="connsiteY13-1330" fmla="*/ 3519377 h 5890437"/>
                <a:gd name="connsiteX14-1331" fmla="*/ 3030839 w 5381906"/>
                <a:gd name="connsiteY14-1332" fmla="*/ 0 h 5890437"/>
                <a:gd name="connsiteX0-1333" fmla="*/ 3030839 w 5381906"/>
                <a:gd name="connsiteY0-1334" fmla="*/ 0 h 5890437"/>
                <a:gd name="connsiteX1-1335" fmla="*/ 890241 w 5381906"/>
                <a:gd name="connsiteY1-1336" fmla="*/ 1098883 h 5890437"/>
                <a:gd name="connsiteX2-1337" fmla="*/ 607581 w 5381906"/>
                <a:gd name="connsiteY2-1338" fmla="*/ 2172770 h 5890437"/>
                <a:gd name="connsiteX3-1339" fmla="*/ 560 w 5381906"/>
                <a:gd name="connsiteY3-1340" fmla="*/ 3051544 h 5890437"/>
                <a:gd name="connsiteX4-1341" fmla="*/ 510923 w 5381906"/>
                <a:gd name="connsiteY4-1342" fmla="*/ 3327991 h 5890437"/>
                <a:gd name="connsiteX5-1343" fmla="*/ 339835 w 5381906"/>
                <a:gd name="connsiteY5-1344" fmla="*/ 3734790 h 5890437"/>
                <a:gd name="connsiteX6-1345" fmla="*/ 531221 w 5381906"/>
                <a:gd name="connsiteY6-1346" fmla="*/ 3870251 h 5890437"/>
                <a:gd name="connsiteX7-1347" fmla="*/ 372699 w 5381906"/>
                <a:gd name="connsiteY7-1348" fmla="*/ 4061637 h 5890437"/>
                <a:gd name="connsiteX8-1349" fmla="*/ 564085 w 5381906"/>
                <a:gd name="connsiteY8-1350" fmla="*/ 4316819 h 5890437"/>
                <a:gd name="connsiteX9-1351" fmla="*/ 500290 w 5381906"/>
                <a:gd name="connsiteY9-1352" fmla="*/ 4976037 h 5890437"/>
                <a:gd name="connsiteX10-1353" fmla="*/ 1754932 w 5381906"/>
                <a:gd name="connsiteY10-1354" fmla="*/ 5039004 h 5890437"/>
                <a:gd name="connsiteX11-1355" fmla="*/ 1946318 w 5381906"/>
                <a:gd name="connsiteY11-1356" fmla="*/ 5890437 h 5890437"/>
                <a:gd name="connsiteX12-1357" fmla="*/ 4785211 w 5381906"/>
                <a:gd name="connsiteY12-1358" fmla="*/ 5858540 h 5890437"/>
                <a:gd name="connsiteX13-1359" fmla="*/ 4891537 w 5381906"/>
                <a:gd name="connsiteY13-1360" fmla="*/ 3519377 h 5890437"/>
                <a:gd name="connsiteX14-1361" fmla="*/ 3030839 w 5381906"/>
                <a:gd name="connsiteY14-1362" fmla="*/ 0 h 5890437"/>
                <a:gd name="connsiteX0-1363" fmla="*/ 3030839 w 5381906"/>
                <a:gd name="connsiteY0-1364" fmla="*/ 0 h 5890437"/>
                <a:gd name="connsiteX1-1365" fmla="*/ 890241 w 5381906"/>
                <a:gd name="connsiteY1-1366" fmla="*/ 1098883 h 5890437"/>
                <a:gd name="connsiteX2-1367" fmla="*/ 607581 w 5381906"/>
                <a:gd name="connsiteY2-1368" fmla="*/ 2172770 h 5890437"/>
                <a:gd name="connsiteX3-1369" fmla="*/ 560 w 5381906"/>
                <a:gd name="connsiteY3-1370" fmla="*/ 3051544 h 5890437"/>
                <a:gd name="connsiteX4-1371" fmla="*/ 510923 w 5381906"/>
                <a:gd name="connsiteY4-1372" fmla="*/ 3327991 h 5890437"/>
                <a:gd name="connsiteX5-1373" fmla="*/ 339835 w 5381906"/>
                <a:gd name="connsiteY5-1374" fmla="*/ 3734790 h 5890437"/>
                <a:gd name="connsiteX6-1375" fmla="*/ 531221 w 5381906"/>
                <a:gd name="connsiteY6-1376" fmla="*/ 3870251 h 5890437"/>
                <a:gd name="connsiteX7-1377" fmla="*/ 372699 w 5381906"/>
                <a:gd name="connsiteY7-1378" fmla="*/ 4061637 h 5890437"/>
                <a:gd name="connsiteX8-1379" fmla="*/ 564085 w 5381906"/>
                <a:gd name="connsiteY8-1380" fmla="*/ 4316819 h 5890437"/>
                <a:gd name="connsiteX9-1381" fmla="*/ 500290 w 5381906"/>
                <a:gd name="connsiteY9-1382" fmla="*/ 4976037 h 5890437"/>
                <a:gd name="connsiteX10-1383" fmla="*/ 1754932 w 5381906"/>
                <a:gd name="connsiteY10-1384" fmla="*/ 5039004 h 5890437"/>
                <a:gd name="connsiteX11-1385" fmla="*/ 1946318 w 5381906"/>
                <a:gd name="connsiteY11-1386" fmla="*/ 5890437 h 5890437"/>
                <a:gd name="connsiteX12-1387" fmla="*/ 4785211 w 5381906"/>
                <a:gd name="connsiteY12-1388" fmla="*/ 5858540 h 5890437"/>
                <a:gd name="connsiteX13-1389" fmla="*/ 4891537 w 5381906"/>
                <a:gd name="connsiteY13-1390" fmla="*/ 3519377 h 5890437"/>
                <a:gd name="connsiteX14-1391" fmla="*/ 3030839 w 5381906"/>
                <a:gd name="connsiteY14-1392" fmla="*/ 0 h 5890437"/>
                <a:gd name="connsiteX0-1393" fmla="*/ 3030839 w 5381906"/>
                <a:gd name="connsiteY0-1394" fmla="*/ 0 h 5890437"/>
                <a:gd name="connsiteX1-1395" fmla="*/ 890241 w 5381906"/>
                <a:gd name="connsiteY1-1396" fmla="*/ 1098883 h 5890437"/>
                <a:gd name="connsiteX2-1397" fmla="*/ 607581 w 5381906"/>
                <a:gd name="connsiteY2-1398" fmla="*/ 2172770 h 5890437"/>
                <a:gd name="connsiteX3-1399" fmla="*/ 560 w 5381906"/>
                <a:gd name="connsiteY3-1400" fmla="*/ 3051544 h 5890437"/>
                <a:gd name="connsiteX4-1401" fmla="*/ 510923 w 5381906"/>
                <a:gd name="connsiteY4-1402" fmla="*/ 3327991 h 5890437"/>
                <a:gd name="connsiteX5-1403" fmla="*/ 339835 w 5381906"/>
                <a:gd name="connsiteY5-1404" fmla="*/ 3734790 h 5890437"/>
                <a:gd name="connsiteX6-1405" fmla="*/ 531221 w 5381906"/>
                <a:gd name="connsiteY6-1406" fmla="*/ 3870251 h 5890437"/>
                <a:gd name="connsiteX7-1407" fmla="*/ 372699 w 5381906"/>
                <a:gd name="connsiteY7-1408" fmla="*/ 4061637 h 5890437"/>
                <a:gd name="connsiteX8-1409" fmla="*/ 564085 w 5381906"/>
                <a:gd name="connsiteY8-1410" fmla="*/ 4316819 h 5890437"/>
                <a:gd name="connsiteX9-1411" fmla="*/ 500290 w 5381906"/>
                <a:gd name="connsiteY9-1412" fmla="*/ 4976037 h 5890437"/>
                <a:gd name="connsiteX10-1413" fmla="*/ 1754932 w 5381906"/>
                <a:gd name="connsiteY10-1414" fmla="*/ 5039004 h 5890437"/>
                <a:gd name="connsiteX11-1415" fmla="*/ 1946318 w 5381906"/>
                <a:gd name="connsiteY11-1416" fmla="*/ 5890437 h 5890437"/>
                <a:gd name="connsiteX12-1417" fmla="*/ 4785211 w 5381906"/>
                <a:gd name="connsiteY12-1418" fmla="*/ 5858540 h 5890437"/>
                <a:gd name="connsiteX13-1419" fmla="*/ 4891537 w 5381906"/>
                <a:gd name="connsiteY13-1420" fmla="*/ 3519377 h 5890437"/>
                <a:gd name="connsiteX14-1421" fmla="*/ 3030839 w 5381906"/>
                <a:gd name="connsiteY14-1422" fmla="*/ 0 h 5890437"/>
                <a:gd name="connsiteX0-1423" fmla="*/ 3030765 w 5381832"/>
                <a:gd name="connsiteY0-1424" fmla="*/ 0 h 5890437"/>
                <a:gd name="connsiteX1-1425" fmla="*/ 890167 w 5381832"/>
                <a:gd name="connsiteY1-1426" fmla="*/ 1098883 h 5890437"/>
                <a:gd name="connsiteX2-1427" fmla="*/ 672821 w 5381832"/>
                <a:gd name="connsiteY2-1428" fmla="*/ 2220272 h 5890437"/>
                <a:gd name="connsiteX3-1429" fmla="*/ 486 w 5381832"/>
                <a:gd name="connsiteY3-1430" fmla="*/ 3051544 h 5890437"/>
                <a:gd name="connsiteX4-1431" fmla="*/ 510849 w 5381832"/>
                <a:gd name="connsiteY4-1432" fmla="*/ 3327991 h 5890437"/>
                <a:gd name="connsiteX5-1433" fmla="*/ 339761 w 5381832"/>
                <a:gd name="connsiteY5-1434" fmla="*/ 3734790 h 5890437"/>
                <a:gd name="connsiteX6-1435" fmla="*/ 531147 w 5381832"/>
                <a:gd name="connsiteY6-1436" fmla="*/ 3870251 h 5890437"/>
                <a:gd name="connsiteX7-1437" fmla="*/ 372625 w 5381832"/>
                <a:gd name="connsiteY7-1438" fmla="*/ 4061637 h 5890437"/>
                <a:gd name="connsiteX8-1439" fmla="*/ 564011 w 5381832"/>
                <a:gd name="connsiteY8-1440" fmla="*/ 4316819 h 5890437"/>
                <a:gd name="connsiteX9-1441" fmla="*/ 500216 w 5381832"/>
                <a:gd name="connsiteY9-1442" fmla="*/ 4976037 h 5890437"/>
                <a:gd name="connsiteX10-1443" fmla="*/ 1754858 w 5381832"/>
                <a:gd name="connsiteY10-1444" fmla="*/ 5039004 h 5890437"/>
                <a:gd name="connsiteX11-1445" fmla="*/ 1946244 w 5381832"/>
                <a:gd name="connsiteY11-1446" fmla="*/ 5890437 h 5890437"/>
                <a:gd name="connsiteX12-1447" fmla="*/ 4785137 w 5381832"/>
                <a:gd name="connsiteY12-1448" fmla="*/ 5858540 h 5890437"/>
                <a:gd name="connsiteX13-1449" fmla="*/ 4891463 w 5381832"/>
                <a:gd name="connsiteY13-1450" fmla="*/ 3519377 h 5890437"/>
                <a:gd name="connsiteX14-1451" fmla="*/ 3030765 w 5381832"/>
                <a:gd name="connsiteY14-1452" fmla="*/ 0 h 5890437"/>
                <a:gd name="connsiteX0-1453" fmla="*/ 3030862 w 5381929"/>
                <a:gd name="connsiteY0-1454" fmla="*/ 0 h 5890437"/>
                <a:gd name="connsiteX1-1455" fmla="*/ 890264 w 5381929"/>
                <a:gd name="connsiteY1-1456" fmla="*/ 1098883 h 5890437"/>
                <a:gd name="connsiteX2-1457" fmla="*/ 672918 w 5381929"/>
                <a:gd name="connsiteY2-1458" fmla="*/ 2220272 h 5890437"/>
                <a:gd name="connsiteX3-1459" fmla="*/ 583 w 5381929"/>
                <a:gd name="connsiteY3-1460" fmla="*/ 3051544 h 5890437"/>
                <a:gd name="connsiteX4-1461" fmla="*/ 510946 w 5381929"/>
                <a:gd name="connsiteY4-1462" fmla="*/ 3327991 h 5890437"/>
                <a:gd name="connsiteX5-1463" fmla="*/ 339858 w 5381929"/>
                <a:gd name="connsiteY5-1464" fmla="*/ 3734790 h 5890437"/>
                <a:gd name="connsiteX6-1465" fmla="*/ 531244 w 5381929"/>
                <a:gd name="connsiteY6-1466" fmla="*/ 3870251 h 5890437"/>
                <a:gd name="connsiteX7-1467" fmla="*/ 372722 w 5381929"/>
                <a:gd name="connsiteY7-1468" fmla="*/ 4061637 h 5890437"/>
                <a:gd name="connsiteX8-1469" fmla="*/ 564108 w 5381929"/>
                <a:gd name="connsiteY8-1470" fmla="*/ 4316819 h 5890437"/>
                <a:gd name="connsiteX9-1471" fmla="*/ 500313 w 5381929"/>
                <a:gd name="connsiteY9-1472" fmla="*/ 4976037 h 5890437"/>
                <a:gd name="connsiteX10-1473" fmla="*/ 1754955 w 5381929"/>
                <a:gd name="connsiteY10-1474" fmla="*/ 5039004 h 5890437"/>
                <a:gd name="connsiteX11-1475" fmla="*/ 1946341 w 5381929"/>
                <a:gd name="connsiteY11-1476" fmla="*/ 5890437 h 5890437"/>
                <a:gd name="connsiteX12-1477" fmla="*/ 4785234 w 5381929"/>
                <a:gd name="connsiteY12-1478" fmla="*/ 5858540 h 5890437"/>
                <a:gd name="connsiteX13-1479" fmla="*/ 4891560 w 5381929"/>
                <a:gd name="connsiteY13-1480" fmla="*/ 3519377 h 5890437"/>
                <a:gd name="connsiteX14-1481" fmla="*/ 3030862 w 5381929"/>
                <a:gd name="connsiteY14-1482" fmla="*/ 0 h 5890437"/>
                <a:gd name="connsiteX0-1483" fmla="*/ 3030862 w 5381929"/>
                <a:gd name="connsiteY0-1484" fmla="*/ 0 h 5890437"/>
                <a:gd name="connsiteX1-1485" fmla="*/ 890264 w 5381929"/>
                <a:gd name="connsiteY1-1486" fmla="*/ 1098883 h 5890437"/>
                <a:gd name="connsiteX2-1487" fmla="*/ 672918 w 5381929"/>
                <a:gd name="connsiteY2-1488" fmla="*/ 2220272 h 5890437"/>
                <a:gd name="connsiteX3-1489" fmla="*/ 583 w 5381929"/>
                <a:gd name="connsiteY3-1490" fmla="*/ 3051544 h 5890437"/>
                <a:gd name="connsiteX4-1491" fmla="*/ 510946 w 5381929"/>
                <a:gd name="connsiteY4-1492" fmla="*/ 3327991 h 5890437"/>
                <a:gd name="connsiteX5-1493" fmla="*/ 339858 w 5381929"/>
                <a:gd name="connsiteY5-1494" fmla="*/ 3734790 h 5890437"/>
                <a:gd name="connsiteX6-1495" fmla="*/ 531244 w 5381929"/>
                <a:gd name="connsiteY6-1496" fmla="*/ 3870251 h 5890437"/>
                <a:gd name="connsiteX7-1497" fmla="*/ 372722 w 5381929"/>
                <a:gd name="connsiteY7-1498" fmla="*/ 4061637 h 5890437"/>
                <a:gd name="connsiteX8-1499" fmla="*/ 564108 w 5381929"/>
                <a:gd name="connsiteY8-1500" fmla="*/ 4316819 h 5890437"/>
                <a:gd name="connsiteX9-1501" fmla="*/ 500313 w 5381929"/>
                <a:gd name="connsiteY9-1502" fmla="*/ 4976037 h 5890437"/>
                <a:gd name="connsiteX10-1503" fmla="*/ 1754955 w 5381929"/>
                <a:gd name="connsiteY10-1504" fmla="*/ 5039004 h 5890437"/>
                <a:gd name="connsiteX11-1505" fmla="*/ 1946341 w 5381929"/>
                <a:gd name="connsiteY11-1506" fmla="*/ 5890437 h 5890437"/>
                <a:gd name="connsiteX12-1507" fmla="*/ 4785234 w 5381929"/>
                <a:gd name="connsiteY12-1508" fmla="*/ 5858540 h 5890437"/>
                <a:gd name="connsiteX13-1509" fmla="*/ 4891560 w 5381929"/>
                <a:gd name="connsiteY13-1510" fmla="*/ 3519377 h 5890437"/>
                <a:gd name="connsiteX14-1511" fmla="*/ 3030862 w 5381929"/>
                <a:gd name="connsiteY14-1512" fmla="*/ 0 h 5890437"/>
                <a:gd name="connsiteX0-1513" fmla="*/ 3030862 w 5381929"/>
                <a:gd name="connsiteY0-1514" fmla="*/ 0 h 5890437"/>
                <a:gd name="connsiteX1-1515" fmla="*/ 890264 w 5381929"/>
                <a:gd name="connsiteY1-1516" fmla="*/ 1098883 h 5890437"/>
                <a:gd name="connsiteX2-1517" fmla="*/ 672918 w 5381929"/>
                <a:gd name="connsiteY2-1518" fmla="*/ 2220272 h 5890437"/>
                <a:gd name="connsiteX3-1519" fmla="*/ 583 w 5381929"/>
                <a:gd name="connsiteY3-1520" fmla="*/ 3051544 h 5890437"/>
                <a:gd name="connsiteX4-1521" fmla="*/ 510946 w 5381929"/>
                <a:gd name="connsiteY4-1522" fmla="*/ 3327991 h 5890437"/>
                <a:gd name="connsiteX5-1523" fmla="*/ 339858 w 5381929"/>
                <a:gd name="connsiteY5-1524" fmla="*/ 3734790 h 5890437"/>
                <a:gd name="connsiteX6-1525" fmla="*/ 531244 w 5381929"/>
                <a:gd name="connsiteY6-1526" fmla="*/ 3870251 h 5890437"/>
                <a:gd name="connsiteX7-1527" fmla="*/ 372722 w 5381929"/>
                <a:gd name="connsiteY7-1528" fmla="*/ 4061637 h 5890437"/>
                <a:gd name="connsiteX8-1529" fmla="*/ 564108 w 5381929"/>
                <a:gd name="connsiteY8-1530" fmla="*/ 4316819 h 5890437"/>
                <a:gd name="connsiteX9-1531" fmla="*/ 500313 w 5381929"/>
                <a:gd name="connsiteY9-1532" fmla="*/ 4976037 h 5890437"/>
                <a:gd name="connsiteX10-1533" fmla="*/ 1754955 w 5381929"/>
                <a:gd name="connsiteY10-1534" fmla="*/ 5039004 h 5890437"/>
                <a:gd name="connsiteX11-1535" fmla="*/ 1946341 w 5381929"/>
                <a:gd name="connsiteY11-1536" fmla="*/ 5890437 h 5890437"/>
                <a:gd name="connsiteX12-1537" fmla="*/ 4785234 w 5381929"/>
                <a:gd name="connsiteY12-1538" fmla="*/ 5858540 h 5890437"/>
                <a:gd name="connsiteX13-1539" fmla="*/ 4891560 w 5381929"/>
                <a:gd name="connsiteY13-1540" fmla="*/ 3519377 h 5890437"/>
                <a:gd name="connsiteX14-1541" fmla="*/ 3030862 w 5381929"/>
                <a:gd name="connsiteY14-1542" fmla="*/ 0 h 5890437"/>
                <a:gd name="connsiteX0-1543" fmla="*/ 3030862 w 5381929"/>
                <a:gd name="connsiteY0-1544" fmla="*/ 0 h 5890437"/>
                <a:gd name="connsiteX1-1545" fmla="*/ 890264 w 5381929"/>
                <a:gd name="connsiteY1-1546" fmla="*/ 1098883 h 5890437"/>
                <a:gd name="connsiteX2-1547" fmla="*/ 672918 w 5381929"/>
                <a:gd name="connsiteY2-1548" fmla="*/ 2220272 h 5890437"/>
                <a:gd name="connsiteX3-1549" fmla="*/ 583 w 5381929"/>
                <a:gd name="connsiteY3-1550" fmla="*/ 3051544 h 5890437"/>
                <a:gd name="connsiteX4-1551" fmla="*/ 510946 w 5381929"/>
                <a:gd name="connsiteY4-1552" fmla="*/ 3327991 h 5890437"/>
                <a:gd name="connsiteX5-1553" fmla="*/ 339858 w 5381929"/>
                <a:gd name="connsiteY5-1554" fmla="*/ 3734790 h 5890437"/>
                <a:gd name="connsiteX6-1555" fmla="*/ 531244 w 5381929"/>
                <a:gd name="connsiteY6-1556" fmla="*/ 3870251 h 5890437"/>
                <a:gd name="connsiteX7-1557" fmla="*/ 372722 w 5381929"/>
                <a:gd name="connsiteY7-1558" fmla="*/ 4061637 h 5890437"/>
                <a:gd name="connsiteX8-1559" fmla="*/ 564108 w 5381929"/>
                <a:gd name="connsiteY8-1560" fmla="*/ 4316819 h 5890437"/>
                <a:gd name="connsiteX9-1561" fmla="*/ 500313 w 5381929"/>
                <a:gd name="connsiteY9-1562" fmla="*/ 4976037 h 5890437"/>
                <a:gd name="connsiteX10-1563" fmla="*/ 1754955 w 5381929"/>
                <a:gd name="connsiteY10-1564" fmla="*/ 5039004 h 5890437"/>
                <a:gd name="connsiteX11-1565" fmla="*/ 1946341 w 5381929"/>
                <a:gd name="connsiteY11-1566" fmla="*/ 5890437 h 5890437"/>
                <a:gd name="connsiteX12-1567" fmla="*/ 4785234 w 5381929"/>
                <a:gd name="connsiteY12-1568" fmla="*/ 5858540 h 5890437"/>
                <a:gd name="connsiteX13-1569" fmla="*/ 4891560 w 5381929"/>
                <a:gd name="connsiteY13-1570" fmla="*/ 3519377 h 5890437"/>
                <a:gd name="connsiteX14-1571" fmla="*/ 3030862 w 5381929"/>
                <a:gd name="connsiteY14-1572" fmla="*/ 0 h 5890437"/>
                <a:gd name="connsiteX0-1573" fmla="*/ 3030862 w 5381929"/>
                <a:gd name="connsiteY0-1574" fmla="*/ 0 h 5890437"/>
                <a:gd name="connsiteX1-1575" fmla="*/ 872451 w 5381929"/>
                <a:gd name="connsiteY1-1576" fmla="*/ 1057320 h 5890437"/>
                <a:gd name="connsiteX2-1577" fmla="*/ 672918 w 5381929"/>
                <a:gd name="connsiteY2-1578" fmla="*/ 2220272 h 5890437"/>
                <a:gd name="connsiteX3-1579" fmla="*/ 583 w 5381929"/>
                <a:gd name="connsiteY3-1580" fmla="*/ 3051544 h 5890437"/>
                <a:gd name="connsiteX4-1581" fmla="*/ 510946 w 5381929"/>
                <a:gd name="connsiteY4-1582" fmla="*/ 3327991 h 5890437"/>
                <a:gd name="connsiteX5-1583" fmla="*/ 339858 w 5381929"/>
                <a:gd name="connsiteY5-1584" fmla="*/ 3734790 h 5890437"/>
                <a:gd name="connsiteX6-1585" fmla="*/ 531244 w 5381929"/>
                <a:gd name="connsiteY6-1586" fmla="*/ 3870251 h 5890437"/>
                <a:gd name="connsiteX7-1587" fmla="*/ 372722 w 5381929"/>
                <a:gd name="connsiteY7-1588" fmla="*/ 4061637 h 5890437"/>
                <a:gd name="connsiteX8-1589" fmla="*/ 564108 w 5381929"/>
                <a:gd name="connsiteY8-1590" fmla="*/ 4316819 h 5890437"/>
                <a:gd name="connsiteX9-1591" fmla="*/ 500313 w 5381929"/>
                <a:gd name="connsiteY9-1592" fmla="*/ 4976037 h 5890437"/>
                <a:gd name="connsiteX10-1593" fmla="*/ 1754955 w 5381929"/>
                <a:gd name="connsiteY10-1594" fmla="*/ 5039004 h 5890437"/>
                <a:gd name="connsiteX11-1595" fmla="*/ 1946341 w 5381929"/>
                <a:gd name="connsiteY11-1596" fmla="*/ 5890437 h 5890437"/>
                <a:gd name="connsiteX12-1597" fmla="*/ 4785234 w 5381929"/>
                <a:gd name="connsiteY12-1598" fmla="*/ 5858540 h 5890437"/>
                <a:gd name="connsiteX13-1599" fmla="*/ 4891560 w 5381929"/>
                <a:gd name="connsiteY13-1600" fmla="*/ 3519377 h 5890437"/>
                <a:gd name="connsiteX14-1601" fmla="*/ 3030862 w 5381929"/>
                <a:gd name="connsiteY14-1602" fmla="*/ 0 h 5890437"/>
                <a:gd name="connsiteX0-1603" fmla="*/ 3030862 w 5381929"/>
                <a:gd name="connsiteY0-1604" fmla="*/ 0 h 5890437"/>
                <a:gd name="connsiteX1-1605" fmla="*/ 872451 w 5381929"/>
                <a:gd name="connsiteY1-1606" fmla="*/ 1057320 h 5890437"/>
                <a:gd name="connsiteX2-1607" fmla="*/ 672918 w 5381929"/>
                <a:gd name="connsiteY2-1608" fmla="*/ 2220272 h 5890437"/>
                <a:gd name="connsiteX3-1609" fmla="*/ 583 w 5381929"/>
                <a:gd name="connsiteY3-1610" fmla="*/ 3051544 h 5890437"/>
                <a:gd name="connsiteX4-1611" fmla="*/ 510946 w 5381929"/>
                <a:gd name="connsiteY4-1612" fmla="*/ 3327991 h 5890437"/>
                <a:gd name="connsiteX5-1613" fmla="*/ 339858 w 5381929"/>
                <a:gd name="connsiteY5-1614" fmla="*/ 3734790 h 5890437"/>
                <a:gd name="connsiteX6-1615" fmla="*/ 531244 w 5381929"/>
                <a:gd name="connsiteY6-1616" fmla="*/ 3870251 h 5890437"/>
                <a:gd name="connsiteX7-1617" fmla="*/ 372722 w 5381929"/>
                <a:gd name="connsiteY7-1618" fmla="*/ 4061637 h 5890437"/>
                <a:gd name="connsiteX8-1619" fmla="*/ 564108 w 5381929"/>
                <a:gd name="connsiteY8-1620" fmla="*/ 4316819 h 5890437"/>
                <a:gd name="connsiteX9-1621" fmla="*/ 500313 w 5381929"/>
                <a:gd name="connsiteY9-1622" fmla="*/ 4976037 h 5890437"/>
                <a:gd name="connsiteX10-1623" fmla="*/ 1754955 w 5381929"/>
                <a:gd name="connsiteY10-1624" fmla="*/ 5039004 h 5890437"/>
                <a:gd name="connsiteX11-1625" fmla="*/ 1946341 w 5381929"/>
                <a:gd name="connsiteY11-1626" fmla="*/ 5890437 h 5890437"/>
                <a:gd name="connsiteX12-1627" fmla="*/ 4785234 w 5381929"/>
                <a:gd name="connsiteY12-1628" fmla="*/ 5858540 h 5890437"/>
                <a:gd name="connsiteX13-1629" fmla="*/ 4891560 w 5381929"/>
                <a:gd name="connsiteY13-1630" fmla="*/ 3519377 h 5890437"/>
                <a:gd name="connsiteX14-1631" fmla="*/ 3030862 w 5381929"/>
                <a:gd name="connsiteY14-1632" fmla="*/ 0 h 5890437"/>
                <a:gd name="connsiteX0-1633" fmla="*/ 3030862 w 5381929"/>
                <a:gd name="connsiteY0-1634" fmla="*/ 0 h 5890437"/>
                <a:gd name="connsiteX1-1635" fmla="*/ 981633 w 5381929"/>
                <a:gd name="connsiteY1-1636" fmla="*/ 920842 h 5890437"/>
                <a:gd name="connsiteX2-1637" fmla="*/ 672918 w 5381929"/>
                <a:gd name="connsiteY2-1638" fmla="*/ 2220272 h 5890437"/>
                <a:gd name="connsiteX3-1639" fmla="*/ 583 w 5381929"/>
                <a:gd name="connsiteY3-1640" fmla="*/ 3051544 h 5890437"/>
                <a:gd name="connsiteX4-1641" fmla="*/ 510946 w 5381929"/>
                <a:gd name="connsiteY4-1642" fmla="*/ 3327991 h 5890437"/>
                <a:gd name="connsiteX5-1643" fmla="*/ 339858 w 5381929"/>
                <a:gd name="connsiteY5-1644" fmla="*/ 3734790 h 5890437"/>
                <a:gd name="connsiteX6-1645" fmla="*/ 531244 w 5381929"/>
                <a:gd name="connsiteY6-1646" fmla="*/ 3870251 h 5890437"/>
                <a:gd name="connsiteX7-1647" fmla="*/ 372722 w 5381929"/>
                <a:gd name="connsiteY7-1648" fmla="*/ 4061637 h 5890437"/>
                <a:gd name="connsiteX8-1649" fmla="*/ 564108 w 5381929"/>
                <a:gd name="connsiteY8-1650" fmla="*/ 4316819 h 5890437"/>
                <a:gd name="connsiteX9-1651" fmla="*/ 500313 w 5381929"/>
                <a:gd name="connsiteY9-1652" fmla="*/ 4976037 h 5890437"/>
                <a:gd name="connsiteX10-1653" fmla="*/ 1754955 w 5381929"/>
                <a:gd name="connsiteY10-1654" fmla="*/ 5039004 h 5890437"/>
                <a:gd name="connsiteX11-1655" fmla="*/ 1946341 w 5381929"/>
                <a:gd name="connsiteY11-1656" fmla="*/ 5890437 h 5890437"/>
                <a:gd name="connsiteX12-1657" fmla="*/ 4785234 w 5381929"/>
                <a:gd name="connsiteY12-1658" fmla="*/ 5858540 h 5890437"/>
                <a:gd name="connsiteX13-1659" fmla="*/ 4891560 w 5381929"/>
                <a:gd name="connsiteY13-1660" fmla="*/ 3519377 h 5890437"/>
                <a:gd name="connsiteX14-1661" fmla="*/ 3030862 w 5381929"/>
                <a:gd name="connsiteY14-1662" fmla="*/ 0 h 5890437"/>
                <a:gd name="connsiteX0-1663" fmla="*/ 3030862 w 5381929"/>
                <a:gd name="connsiteY0-1664" fmla="*/ 0 h 5890437"/>
                <a:gd name="connsiteX1-1665" fmla="*/ 981633 w 5381929"/>
                <a:gd name="connsiteY1-1666" fmla="*/ 920842 h 5890437"/>
                <a:gd name="connsiteX2-1667" fmla="*/ 672918 w 5381929"/>
                <a:gd name="connsiteY2-1668" fmla="*/ 2220272 h 5890437"/>
                <a:gd name="connsiteX3-1669" fmla="*/ 583 w 5381929"/>
                <a:gd name="connsiteY3-1670" fmla="*/ 3051544 h 5890437"/>
                <a:gd name="connsiteX4-1671" fmla="*/ 510946 w 5381929"/>
                <a:gd name="connsiteY4-1672" fmla="*/ 3327991 h 5890437"/>
                <a:gd name="connsiteX5-1673" fmla="*/ 339858 w 5381929"/>
                <a:gd name="connsiteY5-1674" fmla="*/ 3734790 h 5890437"/>
                <a:gd name="connsiteX6-1675" fmla="*/ 531244 w 5381929"/>
                <a:gd name="connsiteY6-1676" fmla="*/ 3870251 h 5890437"/>
                <a:gd name="connsiteX7-1677" fmla="*/ 372722 w 5381929"/>
                <a:gd name="connsiteY7-1678" fmla="*/ 4061637 h 5890437"/>
                <a:gd name="connsiteX8-1679" fmla="*/ 564108 w 5381929"/>
                <a:gd name="connsiteY8-1680" fmla="*/ 4316819 h 5890437"/>
                <a:gd name="connsiteX9-1681" fmla="*/ 500313 w 5381929"/>
                <a:gd name="connsiteY9-1682" fmla="*/ 4976037 h 5890437"/>
                <a:gd name="connsiteX10-1683" fmla="*/ 1754955 w 5381929"/>
                <a:gd name="connsiteY10-1684" fmla="*/ 5039004 h 5890437"/>
                <a:gd name="connsiteX11-1685" fmla="*/ 1946341 w 5381929"/>
                <a:gd name="connsiteY11-1686" fmla="*/ 5890437 h 5890437"/>
                <a:gd name="connsiteX12-1687" fmla="*/ 4785234 w 5381929"/>
                <a:gd name="connsiteY12-1688" fmla="*/ 5858540 h 5890437"/>
                <a:gd name="connsiteX13-1689" fmla="*/ 4891560 w 5381929"/>
                <a:gd name="connsiteY13-1690" fmla="*/ 3519377 h 5890437"/>
                <a:gd name="connsiteX14-1691" fmla="*/ 3030862 w 5381929"/>
                <a:gd name="connsiteY14-1692" fmla="*/ 0 h 5890437"/>
                <a:gd name="connsiteX0-1693" fmla="*/ 3030862 w 5381929"/>
                <a:gd name="connsiteY0-1694" fmla="*/ 0 h 5890437"/>
                <a:gd name="connsiteX1-1695" fmla="*/ 927042 w 5381929"/>
                <a:gd name="connsiteY1-1696" fmla="*/ 866251 h 5890437"/>
                <a:gd name="connsiteX2-1697" fmla="*/ 672918 w 5381929"/>
                <a:gd name="connsiteY2-1698" fmla="*/ 2220272 h 5890437"/>
                <a:gd name="connsiteX3-1699" fmla="*/ 583 w 5381929"/>
                <a:gd name="connsiteY3-1700" fmla="*/ 3051544 h 5890437"/>
                <a:gd name="connsiteX4-1701" fmla="*/ 510946 w 5381929"/>
                <a:gd name="connsiteY4-1702" fmla="*/ 3327991 h 5890437"/>
                <a:gd name="connsiteX5-1703" fmla="*/ 339858 w 5381929"/>
                <a:gd name="connsiteY5-1704" fmla="*/ 3734790 h 5890437"/>
                <a:gd name="connsiteX6-1705" fmla="*/ 531244 w 5381929"/>
                <a:gd name="connsiteY6-1706" fmla="*/ 3870251 h 5890437"/>
                <a:gd name="connsiteX7-1707" fmla="*/ 372722 w 5381929"/>
                <a:gd name="connsiteY7-1708" fmla="*/ 4061637 h 5890437"/>
                <a:gd name="connsiteX8-1709" fmla="*/ 564108 w 5381929"/>
                <a:gd name="connsiteY8-1710" fmla="*/ 4316819 h 5890437"/>
                <a:gd name="connsiteX9-1711" fmla="*/ 500313 w 5381929"/>
                <a:gd name="connsiteY9-1712" fmla="*/ 4976037 h 5890437"/>
                <a:gd name="connsiteX10-1713" fmla="*/ 1754955 w 5381929"/>
                <a:gd name="connsiteY10-1714" fmla="*/ 5039004 h 5890437"/>
                <a:gd name="connsiteX11-1715" fmla="*/ 1946341 w 5381929"/>
                <a:gd name="connsiteY11-1716" fmla="*/ 5890437 h 5890437"/>
                <a:gd name="connsiteX12-1717" fmla="*/ 4785234 w 5381929"/>
                <a:gd name="connsiteY12-1718" fmla="*/ 5858540 h 5890437"/>
                <a:gd name="connsiteX13-1719" fmla="*/ 4891560 w 5381929"/>
                <a:gd name="connsiteY13-1720" fmla="*/ 3519377 h 5890437"/>
                <a:gd name="connsiteX14-1721" fmla="*/ 3030862 w 5381929"/>
                <a:gd name="connsiteY14-1722" fmla="*/ 0 h 5890437"/>
                <a:gd name="connsiteX0-1723" fmla="*/ 3030862 w 5381929"/>
                <a:gd name="connsiteY0-1724" fmla="*/ 0 h 5890437"/>
                <a:gd name="connsiteX1-1725" fmla="*/ 927042 w 5381929"/>
                <a:gd name="connsiteY1-1726" fmla="*/ 866251 h 5890437"/>
                <a:gd name="connsiteX2-1727" fmla="*/ 672918 w 5381929"/>
                <a:gd name="connsiteY2-1728" fmla="*/ 2220272 h 5890437"/>
                <a:gd name="connsiteX3-1729" fmla="*/ 583 w 5381929"/>
                <a:gd name="connsiteY3-1730" fmla="*/ 3051544 h 5890437"/>
                <a:gd name="connsiteX4-1731" fmla="*/ 510946 w 5381929"/>
                <a:gd name="connsiteY4-1732" fmla="*/ 3327991 h 5890437"/>
                <a:gd name="connsiteX5-1733" fmla="*/ 339858 w 5381929"/>
                <a:gd name="connsiteY5-1734" fmla="*/ 3734790 h 5890437"/>
                <a:gd name="connsiteX6-1735" fmla="*/ 531244 w 5381929"/>
                <a:gd name="connsiteY6-1736" fmla="*/ 3870251 h 5890437"/>
                <a:gd name="connsiteX7-1737" fmla="*/ 372722 w 5381929"/>
                <a:gd name="connsiteY7-1738" fmla="*/ 4061637 h 5890437"/>
                <a:gd name="connsiteX8-1739" fmla="*/ 564108 w 5381929"/>
                <a:gd name="connsiteY8-1740" fmla="*/ 4316819 h 5890437"/>
                <a:gd name="connsiteX9-1741" fmla="*/ 500313 w 5381929"/>
                <a:gd name="connsiteY9-1742" fmla="*/ 4976037 h 5890437"/>
                <a:gd name="connsiteX10-1743" fmla="*/ 1754955 w 5381929"/>
                <a:gd name="connsiteY10-1744" fmla="*/ 5039004 h 5890437"/>
                <a:gd name="connsiteX11-1745" fmla="*/ 1946341 w 5381929"/>
                <a:gd name="connsiteY11-1746" fmla="*/ 5890437 h 5890437"/>
                <a:gd name="connsiteX12-1747" fmla="*/ 4785234 w 5381929"/>
                <a:gd name="connsiteY12-1748" fmla="*/ 5858540 h 5890437"/>
                <a:gd name="connsiteX13-1749" fmla="*/ 4891560 w 5381929"/>
                <a:gd name="connsiteY13-1750" fmla="*/ 3519377 h 5890437"/>
                <a:gd name="connsiteX14-1751" fmla="*/ 3030862 w 5381929"/>
                <a:gd name="connsiteY14-1752" fmla="*/ 0 h 5890437"/>
                <a:gd name="connsiteX0-1753" fmla="*/ 3030862 w 5381929"/>
                <a:gd name="connsiteY0-1754" fmla="*/ 0 h 5890437"/>
                <a:gd name="connsiteX1-1755" fmla="*/ 927042 w 5381929"/>
                <a:gd name="connsiteY1-1756" fmla="*/ 866251 h 5890437"/>
                <a:gd name="connsiteX2-1757" fmla="*/ 672918 w 5381929"/>
                <a:gd name="connsiteY2-1758" fmla="*/ 2220272 h 5890437"/>
                <a:gd name="connsiteX3-1759" fmla="*/ 583 w 5381929"/>
                <a:gd name="connsiteY3-1760" fmla="*/ 3051544 h 5890437"/>
                <a:gd name="connsiteX4-1761" fmla="*/ 510946 w 5381929"/>
                <a:gd name="connsiteY4-1762" fmla="*/ 3327991 h 5890437"/>
                <a:gd name="connsiteX5-1763" fmla="*/ 339858 w 5381929"/>
                <a:gd name="connsiteY5-1764" fmla="*/ 3734790 h 5890437"/>
                <a:gd name="connsiteX6-1765" fmla="*/ 531244 w 5381929"/>
                <a:gd name="connsiteY6-1766" fmla="*/ 3870251 h 5890437"/>
                <a:gd name="connsiteX7-1767" fmla="*/ 372722 w 5381929"/>
                <a:gd name="connsiteY7-1768" fmla="*/ 4061637 h 5890437"/>
                <a:gd name="connsiteX8-1769" fmla="*/ 564108 w 5381929"/>
                <a:gd name="connsiteY8-1770" fmla="*/ 4316819 h 5890437"/>
                <a:gd name="connsiteX9-1771" fmla="*/ 500313 w 5381929"/>
                <a:gd name="connsiteY9-1772" fmla="*/ 4976037 h 5890437"/>
                <a:gd name="connsiteX10-1773" fmla="*/ 1754955 w 5381929"/>
                <a:gd name="connsiteY10-1774" fmla="*/ 5039004 h 5890437"/>
                <a:gd name="connsiteX11-1775" fmla="*/ 1946341 w 5381929"/>
                <a:gd name="connsiteY11-1776" fmla="*/ 5890437 h 5890437"/>
                <a:gd name="connsiteX12-1777" fmla="*/ 4785234 w 5381929"/>
                <a:gd name="connsiteY12-1778" fmla="*/ 5858540 h 5890437"/>
                <a:gd name="connsiteX13-1779" fmla="*/ 4891560 w 5381929"/>
                <a:gd name="connsiteY13-1780" fmla="*/ 3519377 h 5890437"/>
                <a:gd name="connsiteX14-1781" fmla="*/ 3030862 w 5381929"/>
                <a:gd name="connsiteY14-1782" fmla="*/ 0 h 5890437"/>
                <a:gd name="connsiteX0-1783" fmla="*/ 3030862 w 5381929"/>
                <a:gd name="connsiteY0-1784" fmla="*/ 1751 h 5892188"/>
                <a:gd name="connsiteX1-1785" fmla="*/ 927042 w 5381929"/>
                <a:gd name="connsiteY1-1786" fmla="*/ 868002 h 5892188"/>
                <a:gd name="connsiteX2-1787" fmla="*/ 672918 w 5381929"/>
                <a:gd name="connsiteY2-1788" fmla="*/ 2222023 h 5892188"/>
                <a:gd name="connsiteX3-1789" fmla="*/ 583 w 5381929"/>
                <a:gd name="connsiteY3-1790" fmla="*/ 3053295 h 5892188"/>
                <a:gd name="connsiteX4-1791" fmla="*/ 510946 w 5381929"/>
                <a:gd name="connsiteY4-1792" fmla="*/ 3329742 h 5892188"/>
                <a:gd name="connsiteX5-1793" fmla="*/ 339858 w 5381929"/>
                <a:gd name="connsiteY5-1794" fmla="*/ 3736541 h 5892188"/>
                <a:gd name="connsiteX6-1795" fmla="*/ 531244 w 5381929"/>
                <a:gd name="connsiteY6-1796" fmla="*/ 3872002 h 5892188"/>
                <a:gd name="connsiteX7-1797" fmla="*/ 372722 w 5381929"/>
                <a:gd name="connsiteY7-1798" fmla="*/ 4063388 h 5892188"/>
                <a:gd name="connsiteX8-1799" fmla="*/ 564108 w 5381929"/>
                <a:gd name="connsiteY8-1800" fmla="*/ 4318570 h 5892188"/>
                <a:gd name="connsiteX9-1801" fmla="*/ 500313 w 5381929"/>
                <a:gd name="connsiteY9-1802" fmla="*/ 4977788 h 5892188"/>
                <a:gd name="connsiteX10-1803" fmla="*/ 1754955 w 5381929"/>
                <a:gd name="connsiteY10-1804" fmla="*/ 5040755 h 5892188"/>
                <a:gd name="connsiteX11-1805" fmla="*/ 1946341 w 5381929"/>
                <a:gd name="connsiteY11-1806" fmla="*/ 5892188 h 5892188"/>
                <a:gd name="connsiteX12-1807" fmla="*/ 4785234 w 5381929"/>
                <a:gd name="connsiteY12-1808" fmla="*/ 5860291 h 5892188"/>
                <a:gd name="connsiteX13-1809" fmla="*/ 4891560 w 5381929"/>
                <a:gd name="connsiteY13-1810" fmla="*/ 3521128 h 5892188"/>
                <a:gd name="connsiteX14-1811" fmla="*/ 3030862 w 5381929"/>
                <a:gd name="connsiteY14-1812" fmla="*/ 1751 h 5892188"/>
                <a:gd name="connsiteX0-1813" fmla="*/ 3031042 w 5382109"/>
                <a:gd name="connsiteY0-1814" fmla="*/ 1751 h 5892188"/>
                <a:gd name="connsiteX1-1815" fmla="*/ 927222 w 5382109"/>
                <a:gd name="connsiteY1-1816" fmla="*/ 868002 h 5892188"/>
                <a:gd name="connsiteX2-1817" fmla="*/ 577563 w 5382109"/>
                <a:gd name="connsiteY2-1818" fmla="*/ 2303910 h 5892188"/>
                <a:gd name="connsiteX3-1819" fmla="*/ 763 w 5382109"/>
                <a:gd name="connsiteY3-1820" fmla="*/ 3053295 h 5892188"/>
                <a:gd name="connsiteX4-1821" fmla="*/ 511126 w 5382109"/>
                <a:gd name="connsiteY4-1822" fmla="*/ 3329742 h 5892188"/>
                <a:gd name="connsiteX5-1823" fmla="*/ 340038 w 5382109"/>
                <a:gd name="connsiteY5-1824" fmla="*/ 3736541 h 5892188"/>
                <a:gd name="connsiteX6-1825" fmla="*/ 531424 w 5382109"/>
                <a:gd name="connsiteY6-1826" fmla="*/ 3872002 h 5892188"/>
                <a:gd name="connsiteX7-1827" fmla="*/ 372902 w 5382109"/>
                <a:gd name="connsiteY7-1828" fmla="*/ 4063388 h 5892188"/>
                <a:gd name="connsiteX8-1829" fmla="*/ 564288 w 5382109"/>
                <a:gd name="connsiteY8-1830" fmla="*/ 4318570 h 5892188"/>
                <a:gd name="connsiteX9-1831" fmla="*/ 500493 w 5382109"/>
                <a:gd name="connsiteY9-1832" fmla="*/ 4977788 h 5892188"/>
                <a:gd name="connsiteX10-1833" fmla="*/ 1755135 w 5382109"/>
                <a:gd name="connsiteY10-1834" fmla="*/ 5040755 h 5892188"/>
                <a:gd name="connsiteX11-1835" fmla="*/ 1946521 w 5382109"/>
                <a:gd name="connsiteY11-1836" fmla="*/ 5892188 h 5892188"/>
                <a:gd name="connsiteX12-1837" fmla="*/ 4785414 w 5382109"/>
                <a:gd name="connsiteY12-1838" fmla="*/ 5860291 h 5892188"/>
                <a:gd name="connsiteX13-1839" fmla="*/ 4891740 w 5382109"/>
                <a:gd name="connsiteY13-1840" fmla="*/ 3521128 h 5892188"/>
                <a:gd name="connsiteX14-1841" fmla="*/ 3031042 w 5382109"/>
                <a:gd name="connsiteY14-1842" fmla="*/ 1751 h 5892188"/>
                <a:gd name="connsiteX0-1843" fmla="*/ 3031042 w 5382109"/>
                <a:gd name="connsiteY0-1844" fmla="*/ 2101 h 5892538"/>
                <a:gd name="connsiteX1-1845" fmla="*/ 913575 w 5382109"/>
                <a:gd name="connsiteY1-1846" fmla="*/ 827408 h 5892538"/>
                <a:gd name="connsiteX2-1847" fmla="*/ 577563 w 5382109"/>
                <a:gd name="connsiteY2-1848" fmla="*/ 2304260 h 5892538"/>
                <a:gd name="connsiteX3-1849" fmla="*/ 763 w 5382109"/>
                <a:gd name="connsiteY3-1850" fmla="*/ 3053645 h 5892538"/>
                <a:gd name="connsiteX4-1851" fmla="*/ 511126 w 5382109"/>
                <a:gd name="connsiteY4-1852" fmla="*/ 3330092 h 5892538"/>
                <a:gd name="connsiteX5-1853" fmla="*/ 340038 w 5382109"/>
                <a:gd name="connsiteY5-1854" fmla="*/ 3736891 h 5892538"/>
                <a:gd name="connsiteX6-1855" fmla="*/ 531424 w 5382109"/>
                <a:gd name="connsiteY6-1856" fmla="*/ 3872352 h 5892538"/>
                <a:gd name="connsiteX7-1857" fmla="*/ 372902 w 5382109"/>
                <a:gd name="connsiteY7-1858" fmla="*/ 4063738 h 5892538"/>
                <a:gd name="connsiteX8-1859" fmla="*/ 564288 w 5382109"/>
                <a:gd name="connsiteY8-1860" fmla="*/ 4318920 h 5892538"/>
                <a:gd name="connsiteX9-1861" fmla="*/ 500493 w 5382109"/>
                <a:gd name="connsiteY9-1862" fmla="*/ 4978138 h 5892538"/>
                <a:gd name="connsiteX10-1863" fmla="*/ 1755135 w 5382109"/>
                <a:gd name="connsiteY10-1864" fmla="*/ 5041105 h 5892538"/>
                <a:gd name="connsiteX11-1865" fmla="*/ 1946521 w 5382109"/>
                <a:gd name="connsiteY11-1866" fmla="*/ 5892538 h 5892538"/>
                <a:gd name="connsiteX12-1867" fmla="*/ 4785414 w 5382109"/>
                <a:gd name="connsiteY12-1868" fmla="*/ 5860641 h 5892538"/>
                <a:gd name="connsiteX13-1869" fmla="*/ 4891740 w 5382109"/>
                <a:gd name="connsiteY13-1870" fmla="*/ 3521478 h 5892538"/>
                <a:gd name="connsiteX14-1871" fmla="*/ 3031042 w 5382109"/>
                <a:gd name="connsiteY14-1872" fmla="*/ 2101 h 5892538"/>
                <a:gd name="connsiteX0-1873" fmla="*/ 3031042 w 5382109"/>
                <a:gd name="connsiteY0-1874" fmla="*/ 941 h 5891378"/>
                <a:gd name="connsiteX1-1875" fmla="*/ 886280 w 5382109"/>
                <a:gd name="connsiteY1-1876" fmla="*/ 1071908 h 5891378"/>
                <a:gd name="connsiteX2-1877" fmla="*/ 577563 w 5382109"/>
                <a:gd name="connsiteY2-1878" fmla="*/ 2303100 h 5891378"/>
                <a:gd name="connsiteX3-1879" fmla="*/ 763 w 5382109"/>
                <a:gd name="connsiteY3-1880" fmla="*/ 3052485 h 5891378"/>
                <a:gd name="connsiteX4-1881" fmla="*/ 511126 w 5382109"/>
                <a:gd name="connsiteY4-1882" fmla="*/ 3328932 h 5891378"/>
                <a:gd name="connsiteX5-1883" fmla="*/ 340038 w 5382109"/>
                <a:gd name="connsiteY5-1884" fmla="*/ 3735731 h 5891378"/>
                <a:gd name="connsiteX6-1885" fmla="*/ 531424 w 5382109"/>
                <a:gd name="connsiteY6-1886" fmla="*/ 3871192 h 5891378"/>
                <a:gd name="connsiteX7-1887" fmla="*/ 372902 w 5382109"/>
                <a:gd name="connsiteY7-1888" fmla="*/ 4062578 h 5891378"/>
                <a:gd name="connsiteX8-1889" fmla="*/ 564288 w 5382109"/>
                <a:gd name="connsiteY8-1890" fmla="*/ 4317760 h 5891378"/>
                <a:gd name="connsiteX9-1891" fmla="*/ 500493 w 5382109"/>
                <a:gd name="connsiteY9-1892" fmla="*/ 4976978 h 5891378"/>
                <a:gd name="connsiteX10-1893" fmla="*/ 1755135 w 5382109"/>
                <a:gd name="connsiteY10-1894" fmla="*/ 5039945 h 5891378"/>
                <a:gd name="connsiteX11-1895" fmla="*/ 1946521 w 5382109"/>
                <a:gd name="connsiteY11-1896" fmla="*/ 5891378 h 5891378"/>
                <a:gd name="connsiteX12-1897" fmla="*/ 4785414 w 5382109"/>
                <a:gd name="connsiteY12-1898" fmla="*/ 5859481 h 5891378"/>
                <a:gd name="connsiteX13-1899" fmla="*/ 4891740 w 5382109"/>
                <a:gd name="connsiteY13-1900" fmla="*/ 3520318 h 5891378"/>
                <a:gd name="connsiteX14-1901" fmla="*/ 3031042 w 5382109"/>
                <a:gd name="connsiteY14-1902" fmla="*/ 941 h 5891378"/>
                <a:gd name="connsiteX0-1903" fmla="*/ 3031042 w 5382109"/>
                <a:gd name="connsiteY0-1904" fmla="*/ 753 h 5891190"/>
                <a:gd name="connsiteX1-1905" fmla="*/ 886280 w 5382109"/>
                <a:gd name="connsiteY1-1906" fmla="*/ 1071720 h 5891190"/>
                <a:gd name="connsiteX2-1907" fmla="*/ 577563 w 5382109"/>
                <a:gd name="connsiteY2-1908" fmla="*/ 2302912 h 5891190"/>
                <a:gd name="connsiteX3-1909" fmla="*/ 763 w 5382109"/>
                <a:gd name="connsiteY3-1910" fmla="*/ 3052297 h 5891190"/>
                <a:gd name="connsiteX4-1911" fmla="*/ 511126 w 5382109"/>
                <a:gd name="connsiteY4-1912" fmla="*/ 3328744 h 5891190"/>
                <a:gd name="connsiteX5-1913" fmla="*/ 340038 w 5382109"/>
                <a:gd name="connsiteY5-1914" fmla="*/ 3735543 h 5891190"/>
                <a:gd name="connsiteX6-1915" fmla="*/ 531424 w 5382109"/>
                <a:gd name="connsiteY6-1916" fmla="*/ 3871004 h 5891190"/>
                <a:gd name="connsiteX7-1917" fmla="*/ 372902 w 5382109"/>
                <a:gd name="connsiteY7-1918" fmla="*/ 4062390 h 5891190"/>
                <a:gd name="connsiteX8-1919" fmla="*/ 564288 w 5382109"/>
                <a:gd name="connsiteY8-1920" fmla="*/ 4317572 h 5891190"/>
                <a:gd name="connsiteX9-1921" fmla="*/ 500493 w 5382109"/>
                <a:gd name="connsiteY9-1922" fmla="*/ 4976790 h 5891190"/>
                <a:gd name="connsiteX10-1923" fmla="*/ 1755135 w 5382109"/>
                <a:gd name="connsiteY10-1924" fmla="*/ 5039757 h 5891190"/>
                <a:gd name="connsiteX11-1925" fmla="*/ 1946521 w 5382109"/>
                <a:gd name="connsiteY11-1926" fmla="*/ 5891190 h 5891190"/>
                <a:gd name="connsiteX12-1927" fmla="*/ 4785414 w 5382109"/>
                <a:gd name="connsiteY12-1928" fmla="*/ 5859293 h 5891190"/>
                <a:gd name="connsiteX13-1929" fmla="*/ 4891740 w 5382109"/>
                <a:gd name="connsiteY13-1930" fmla="*/ 3520130 h 5891190"/>
                <a:gd name="connsiteX14-1931" fmla="*/ 3031042 w 5382109"/>
                <a:gd name="connsiteY14-1932" fmla="*/ 753 h 5891190"/>
                <a:gd name="connsiteX0-1933" fmla="*/ 3031042 w 5382109"/>
                <a:gd name="connsiteY0-1934" fmla="*/ 753 h 5891190"/>
                <a:gd name="connsiteX1-1935" fmla="*/ 886280 w 5382109"/>
                <a:gd name="connsiteY1-1936" fmla="*/ 1071720 h 5891190"/>
                <a:gd name="connsiteX2-1937" fmla="*/ 577563 w 5382109"/>
                <a:gd name="connsiteY2-1938" fmla="*/ 2302912 h 5891190"/>
                <a:gd name="connsiteX3-1939" fmla="*/ 763 w 5382109"/>
                <a:gd name="connsiteY3-1940" fmla="*/ 3052297 h 5891190"/>
                <a:gd name="connsiteX4-1941" fmla="*/ 511126 w 5382109"/>
                <a:gd name="connsiteY4-1942" fmla="*/ 3328744 h 5891190"/>
                <a:gd name="connsiteX5-1943" fmla="*/ 340038 w 5382109"/>
                <a:gd name="connsiteY5-1944" fmla="*/ 3735543 h 5891190"/>
                <a:gd name="connsiteX6-1945" fmla="*/ 531424 w 5382109"/>
                <a:gd name="connsiteY6-1946" fmla="*/ 3871004 h 5891190"/>
                <a:gd name="connsiteX7-1947" fmla="*/ 372902 w 5382109"/>
                <a:gd name="connsiteY7-1948" fmla="*/ 4062390 h 5891190"/>
                <a:gd name="connsiteX8-1949" fmla="*/ 564288 w 5382109"/>
                <a:gd name="connsiteY8-1950" fmla="*/ 4317572 h 5891190"/>
                <a:gd name="connsiteX9-1951" fmla="*/ 500493 w 5382109"/>
                <a:gd name="connsiteY9-1952" fmla="*/ 4976790 h 5891190"/>
                <a:gd name="connsiteX10-1953" fmla="*/ 1755135 w 5382109"/>
                <a:gd name="connsiteY10-1954" fmla="*/ 5039757 h 5891190"/>
                <a:gd name="connsiteX11-1955" fmla="*/ 1946521 w 5382109"/>
                <a:gd name="connsiteY11-1956" fmla="*/ 5891190 h 5891190"/>
                <a:gd name="connsiteX12-1957" fmla="*/ 4785414 w 5382109"/>
                <a:gd name="connsiteY12-1958" fmla="*/ 5859293 h 5891190"/>
                <a:gd name="connsiteX13-1959" fmla="*/ 4891740 w 5382109"/>
                <a:gd name="connsiteY13-1960" fmla="*/ 3520130 h 5891190"/>
                <a:gd name="connsiteX14-1961" fmla="*/ 3031042 w 5382109"/>
                <a:gd name="connsiteY14-1962" fmla="*/ 753 h 5891190"/>
                <a:gd name="connsiteX0-1963" fmla="*/ 3031042 w 5382109"/>
                <a:gd name="connsiteY0-1964" fmla="*/ 792 h 5891229"/>
                <a:gd name="connsiteX1-1965" fmla="*/ 777098 w 5382109"/>
                <a:gd name="connsiteY1-1966" fmla="*/ 1044464 h 5891229"/>
                <a:gd name="connsiteX2-1967" fmla="*/ 577563 w 5382109"/>
                <a:gd name="connsiteY2-1968" fmla="*/ 2302951 h 5891229"/>
                <a:gd name="connsiteX3-1969" fmla="*/ 763 w 5382109"/>
                <a:gd name="connsiteY3-1970" fmla="*/ 3052336 h 5891229"/>
                <a:gd name="connsiteX4-1971" fmla="*/ 511126 w 5382109"/>
                <a:gd name="connsiteY4-1972" fmla="*/ 3328783 h 5891229"/>
                <a:gd name="connsiteX5-1973" fmla="*/ 340038 w 5382109"/>
                <a:gd name="connsiteY5-1974" fmla="*/ 3735582 h 5891229"/>
                <a:gd name="connsiteX6-1975" fmla="*/ 531424 w 5382109"/>
                <a:gd name="connsiteY6-1976" fmla="*/ 3871043 h 5891229"/>
                <a:gd name="connsiteX7-1977" fmla="*/ 372902 w 5382109"/>
                <a:gd name="connsiteY7-1978" fmla="*/ 4062429 h 5891229"/>
                <a:gd name="connsiteX8-1979" fmla="*/ 564288 w 5382109"/>
                <a:gd name="connsiteY8-1980" fmla="*/ 4317611 h 5891229"/>
                <a:gd name="connsiteX9-1981" fmla="*/ 500493 w 5382109"/>
                <a:gd name="connsiteY9-1982" fmla="*/ 4976829 h 5891229"/>
                <a:gd name="connsiteX10-1983" fmla="*/ 1755135 w 5382109"/>
                <a:gd name="connsiteY10-1984" fmla="*/ 5039796 h 5891229"/>
                <a:gd name="connsiteX11-1985" fmla="*/ 1946521 w 5382109"/>
                <a:gd name="connsiteY11-1986" fmla="*/ 5891229 h 5891229"/>
                <a:gd name="connsiteX12-1987" fmla="*/ 4785414 w 5382109"/>
                <a:gd name="connsiteY12-1988" fmla="*/ 5859332 h 5891229"/>
                <a:gd name="connsiteX13-1989" fmla="*/ 4891740 w 5382109"/>
                <a:gd name="connsiteY13-1990" fmla="*/ 3520169 h 5891229"/>
                <a:gd name="connsiteX14-1991" fmla="*/ 3031042 w 5382109"/>
                <a:gd name="connsiteY14-1992" fmla="*/ 792 h 5891229"/>
                <a:gd name="connsiteX0-1993" fmla="*/ 3031042 w 5382109"/>
                <a:gd name="connsiteY0-1994" fmla="*/ 792 h 5891229"/>
                <a:gd name="connsiteX1-1995" fmla="*/ 777098 w 5382109"/>
                <a:gd name="connsiteY1-1996" fmla="*/ 1044464 h 5891229"/>
                <a:gd name="connsiteX2-1997" fmla="*/ 577563 w 5382109"/>
                <a:gd name="connsiteY2-1998" fmla="*/ 2302951 h 5891229"/>
                <a:gd name="connsiteX3-1999" fmla="*/ 763 w 5382109"/>
                <a:gd name="connsiteY3-2000" fmla="*/ 3052336 h 5891229"/>
                <a:gd name="connsiteX4-2001" fmla="*/ 511126 w 5382109"/>
                <a:gd name="connsiteY4-2002" fmla="*/ 3328783 h 5891229"/>
                <a:gd name="connsiteX5-2003" fmla="*/ 340038 w 5382109"/>
                <a:gd name="connsiteY5-2004" fmla="*/ 3735582 h 5891229"/>
                <a:gd name="connsiteX6-2005" fmla="*/ 531424 w 5382109"/>
                <a:gd name="connsiteY6-2006" fmla="*/ 3871043 h 5891229"/>
                <a:gd name="connsiteX7-2007" fmla="*/ 372902 w 5382109"/>
                <a:gd name="connsiteY7-2008" fmla="*/ 4062429 h 5891229"/>
                <a:gd name="connsiteX8-2009" fmla="*/ 564288 w 5382109"/>
                <a:gd name="connsiteY8-2010" fmla="*/ 4317611 h 5891229"/>
                <a:gd name="connsiteX9-2011" fmla="*/ 500493 w 5382109"/>
                <a:gd name="connsiteY9-2012" fmla="*/ 4976829 h 5891229"/>
                <a:gd name="connsiteX10-2013" fmla="*/ 1755135 w 5382109"/>
                <a:gd name="connsiteY10-2014" fmla="*/ 5039796 h 5891229"/>
                <a:gd name="connsiteX11-2015" fmla="*/ 1946521 w 5382109"/>
                <a:gd name="connsiteY11-2016" fmla="*/ 5891229 h 5891229"/>
                <a:gd name="connsiteX12-2017" fmla="*/ 4785414 w 5382109"/>
                <a:gd name="connsiteY12-2018" fmla="*/ 5859332 h 5891229"/>
                <a:gd name="connsiteX13-2019" fmla="*/ 4891740 w 5382109"/>
                <a:gd name="connsiteY13-2020" fmla="*/ 3520169 h 5891229"/>
                <a:gd name="connsiteX14-2021" fmla="*/ 3031042 w 5382109"/>
                <a:gd name="connsiteY14-2022" fmla="*/ 792 h 5891229"/>
                <a:gd name="connsiteX0-2023" fmla="*/ 3031042 w 5382109"/>
                <a:gd name="connsiteY0-2024" fmla="*/ 792 h 5891229"/>
                <a:gd name="connsiteX1-2025" fmla="*/ 777098 w 5382109"/>
                <a:gd name="connsiteY1-2026" fmla="*/ 1044464 h 5891229"/>
                <a:gd name="connsiteX2-2027" fmla="*/ 577563 w 5382109"/>
                <a:gd name="connsiteY2-2028" fmla="*/ 2302951 h 5891229"/>
                <a:gd name="connsiteX3-2029" fmla="*/ 763 w 5382109"/>
                <a:gd name="connsiteY3-2030" fmla="*/ 3052336 h 5891229"/>
                <a:gd name="connsiteX4-2031" fmla="*/ 511126 w 5382109"/>
                <a:gd name="connsiteY4-2032" fmla="*/ 3328783 h 5891229"/>
                <a:gd name="connsiteX5-2033" fmla="*/ 340038 w 5382109"/>
                <a:gd name="connsiteY5-2034" fmla="*/ 3735582 h 5891229"/>
                <a:gd name="connsiteX6-2035" fmla="*/ 531424 w 5382109"/>
                <a:gd name="connsiteY6-2036" fmla="*/ 3871043 h 5891229"/>
                <a:gd name="connsiteX7-2037" fmla="*/ 372902 w 5382109"/>
                <a:gd name="connsiteY7-2038" fmla="*/ 4062429 h 5891229"/>
                <a:gd name="connsiteX8-2039" fmla="*/ 564288 w 5382109"/>
                <a:gd name="connsiteY8-2040" fmla="*/ 4317611 h 5891229"/>
                <a:gd name="connsiteX9-2041" fmla="*/ 500493 w 5382109"/>
                <a:gd name="connsiteY9-2042" fmla="*/ 4976829 h 5891229"/>
                <a:gd name="connsiteX10-2043" fmla="*/ 1755135 w 5382109"/>
                <a:gd name="connsiteY10-2044" fmla="*/ 5039796 h 5891229"/>
                <a:gd name="connsiteX11-2045" fmla="*/ 1946521 w 5382109"/>
                <a:gd name="connsiteY11-2046" fmla="*/ 5891229 h 5891229"/>
                <a:gd name="connsiteX12-2047" fmla="*/ 4785414 w 5382109"/>
                <a:gd name="connsiteY12-2048" fmla="*/ 5859332 h 5891229"/>
                <a:gd name="connsiteX13-2049" fmla="*/ 4891740 w 5382109"/>
                <a:gd name="connsiteY13-2050" fmla="*/ 3520169 h 5891229"/>
                <a:gd name="connsiteX14-2051" fmla="*/ 3031042 w 5382109"/>
                <a:gd name="connsiteY14-2052" fmla="*/ 792 h 5891229"/>
                <a:gd name="connsiteX0-2053" fmla="*/ 3031042 w 5382109"/>
                <a:gd name="connsiteY0-2054" fmla="*/ 627 h 5891064"/>
                <a:gd name="connsiteX1-2055" fmla="*/ 777098 w 5382109"/>
                <a:gd name="connsiteY1-2056" fmla="*/ 1180776 h 5891064"/>
                <a:gd name="connsiteX2-2057" fmla="*/ 577563 w 5382109"/>
                <a:gd name="connsiteY2-2058" fmla="*/ 2302786 h 5891064"/>
                <a:gd name="connsiteX3-2059" fmla="*/ 763 w 5382109"/>
                <a:gd name="connsiteY3-2060" fmla="*/ 3052171 h 5891064"/>
                <a:gd name="connsiteX4-2061" fmla="*/ 511126 w 5382109"/>
                <a:gd name="connsiteY4-2062" fmla="*/ 3328618 h 5891064"/>
                <a:gd name="connsiteX5-2063" fmla="*/ 340038 w 5382109"/>
                <a:gd name="connsiteY5-2064" fmla="*/ 3735417 h 5891064"/>
                <a:gd name="connsiteX6-2065" fmla="*/ 531424 w 5382109"/>
                <a:gd name="connsiteY6-2066" fmla="*/ 3870878 h 5891064"/>
                <a:gd name="connsiteX7-2067" fmla="*/ 372902 w 5382109"/>
                <a:gd name="connsiteY7-2068" fmla="*/ 4062264 h 5891064"/>
                <a:gd name="connsiteX8-2069" fmla="*/ 564288 w 5382109"/>
                <a:gd name="connsiteY8-2070" fmla="*/ 4317446 h 5891064"/>
                <a:gd name="connsiteX9-2071" fmla="*/ 500493 w 5382109"/>
                <a:gd name="connsiteY9-2072" fmla="*/ 4976664 h 5891064"/>
                <a:gd name="connsiteX10-2073" fmla="*/ 1755135 w 5382109"/>
                <a:gd name="connsiteY10-2074" fmla="*/ 5039631 h 5891064"/>
                <a:gd name="connsiteX11-2075" fmla="*/ 1946521 w 5382109"/>
                <a:gd name="connsiteY11-2076" fmla="*/ 5891064 h 5891064"/>
                <a:gd name="connsiteX12-2077" fmla="*/ 4785414 w 5382109"/>
                <a:gd name="connsiteY12-2078" fmla="*/ 5859167 h 5891064"/>
                <a:gd name="connsiteX13-2079" fmla="*/ 4891740 w 5382109"/>
                <a:gd name="connsiteY13-2080" fmla="*/ 3520004 h 5891064"/>
                <a:gd name="connsiteX14-2081" fmla="*/ 3031042 w 5382109"/>
                <a:gd name="connsiteY14-2082" fmla="*/ 627 h 5891064"/>
                <a:gd name="connsiteX0-2083" fmla="*/ 3031042 w 5382109"/>
                <a:gd name="connsiteY0-2084" fmla="*/ 968 h 5891405"/>
                <a:gd name="connsiteX1-2085" fmla="*/ 777098 w 5382109"/>
                <a:gd name="connsiteY1-2086" fmla="*/ 1181117 h 5891405"/>
                <a:gd name="connsiteX2-2087" fmla="*/ 577563 w 5382109"/>
                <a:gd name="connsiteY2-2088" fmla="*/ 2303127 h 5891405"/>
                <a:gd name="connsiteX3-2089" fmla="*/ 763 w 5382109"/>
                <a:gd name="connsiteY3-2090" fmla="*/ 3052512 h 5891405"/>
                <a:gd name="connsiteX4-2091" fmla="*/ 511126 w 5382109"/>
                <a:gd name="connsiteY4-2092" fmla="*/ 3328959 h 5891405"/>
                <a:gd name="connsiteX5-2093" fmla="*/ 340038 w 5382109"/>
                <a:gd name="connsiteY5-2094" fmla="*/ 3735758 h 5891405"/>
                <a:gd name="connsiteX6-2095" fmla="*/ 531424 w 5382109"/>
                <a:gd name="connsiteY6-2096" fmla="*/ 3871219 h 5891405"/>
                <a:gd name="connsiteX7-2097" fmla="*/ 372902 w 5382109"/>
                <a:gd name="connsiteY7-2098" fmla="*/ 4062605 h 5891405"/>
                <a:gd name="connsiteX8-2099" fmla="*/ 564288 w 5382109"/>
                <a:gd name="connsiteY8-2100" fmla="*/ 4317787 h 5891405"/>
                <a:gd name="connsiteX9-2101" fmla="*/ 500493 w 5382109"/>
                <a:gd name="connsiteY9-2102" fmla="*/ 4977005 h 5891405"/>
                <a:gd name="connsiteX10-2103" fmla="*/ 1755135 w 5382109"/>
                <a:gd name="connsiteY10-2104" fmla="*/ 5039972 h 5891405"/>
                <a:gd name="connsiteX11-2105" fmla="*/ 1946521 w 5382109"/>
                <a:gd name="connsiteY11-2106" fmla="*/ 5891405 h 5891405"/>
                <a:gd name="connsiteX12-2107" fmla="*/ 4785414 w 5382109"/>
                <a:gd name="connsiteY12-2108" fmla="*/ 5859508 h 5891405"/>
                <a:gd name="connsiteX13-2109" fmla="*/ 4891740 w 5382109"/>
                <a:gd name="connsiteY13-2110" fmla="*/ 3520345 h 5891405"/>
                <a:gd name="connsiteX14-2111" fmla="*/ 3031042 w 5382109"/>
                <a:gd name="connsiteY14-2112" fmla="*/ 968 h 5891405"/>
                <a:gd name="connsiteX0-2113" fmla="*/ 3031042 w 5382109"/>
                <a:gd name="connsiteY0-2114" fmla="*/ 968 h 5891405"/>
                <a:gd name="connsiteX1-2115" fmla="*/ 777098 w 5382109"/>
                <a:gd name="connsiteY1-2116" fmla="*/ 1181117 h 5891405"/>
                <a:gd name="connsiteX2-2117" fmla="*/ 577563 w 5382109"/>
                <a:gd name="connsiteY2-2118" fmla="*/ 2303127 h 5891405"/>
                <a:gd name="connsiteX3-2119" fmla="*/ 763 w 5382109"/>
                <a:gd name="connsiteY3-2120" fmla="*/ 3052512 h 5891405"/>
                <a:gd name="connsiteX4-2121" fmla="*/ 511126 w 5382109"/>
                <a:gd name="connsiteY4-2122" fmla="*/ 3328959 h 5891405"/>
                <a:gd name="connsiteX5-2123" fmla="*/ 340038 w 5382109"/>
                <a:gd name="connsiteY5-2124" fmla="*/ 3735758 h 5891405"/>
                <a:gd name="connsiteX6-2125" fmla="*/ 531424 w 5382109"/>
                <a:gd name="connsiteY6-2126" fmla="*/ 3871219 h 5891405"/>
                <a:gd name="connsiteX7-2127" fmla="*/ 372902 w 5382109"/>
                <a:gd name="connsiteY7-2128" fmla="*/ 4062605 h 5891405"/>
                <a:gd name="connsiteX8-2129" fmla="*/ 564288 w 5382109"/>
                <a:gd name="connsiteY8-2130" fmla="*/ 4317787 h 5891405"/>
                <a:gd name="connsiteX9-2131" fmla="*/ 500493 w 5382109"/>
                <a:gd name="connsiteY9-2132" fmla="*/ 4977005 h 5891405"/>
                <a:gd name="connsiteX10-2133" fmla="*/ 1755135 w 5382109"/>
                <a:gd name="connsiteY10-2134" fmla="*/ 5039972 h 5891405"/>
                <a:gd name="connsiteX11-2135" fmla="*/ 1946521 w 5382109"/>
                <a:gd name="connsiteY11-2136" fmla="*/ 5891405 h 5891405"/>
                <a:gd name="connsiteX12-2137" fmla="*/ 4785414 w 5382109"/>
                <a:gd name="connsiteY12-2138" fmla="*/ 5859508 h 5891405"/>
                <a:gd name="connsiteX13-2139" fmla="*/ 4891740 w 5382109"/>
                <a:gd name="connsiteY13-2140" fmla="*/ 3520345 h 5891405"/>
                <a:gd name="connsiteX14-2141" fmla="*/ 3031042 w 5382109"/>
                <a:gd name="connsiteY14-2142" fmla="*/ 968 h 5891405"/>
                <a:gd name="connsiteX0-2143" fmla="*/ 3031204 w 5382271"/>
                <a:gd name="connsiteY0-2144" fmla="*/ 968 h 5891405"/>
                <a:gd name="connsiteX1-2145" fmla="*/ 777260 w 5382271"/>
                <a:gd name="connsiteY1-2146" fmla="*/ 1181117 h 5891405"/>
                <a:gd name="connsiteX2-2147" fmla="*/ 523134 w 5382271"/>
                <a:gd name="connsiteY2-2148" fmla="*/ 2303127 h 5891405"/>
                <a:gd name="connsiteX3-2149" fmla="*/ 925 w 5382271"/>
                <a:gd name="connsiteY3-2150" fmla="*/ 3052512 h 5891405"/>
                <a:gd name="connsiteX4-2151" fmla="*/ 511288 w 5382271"/>
                <a:gd name="connsiteY4-2152" fmla="*/ 3328959 h 5891405"/>
                <a:gd name="connsiteX5-2153" fmla="*/ 340200 w 5382271"/>
                <a:gd name="connsiteY5-2154" fmla="*/ 3735758 h 5891405"/>
                <a:gd name="connsiteX6-2155" fmla="*/ 531586 w 5382271"/>
                <a:gd name="connsiteY6-2156" fmla="*/ 3871219 h 5891405"/>
                <a:gd name="connsiteX7-2157" fmla="*/ 373064 w 5382271"/>
                <a:gd name="connsiteY7-2158" fmla="*/ 4062605 h 5891405"/>
                <a:gd name="connsiteX8-2159" fmla="*/ 564450 w 5382271"/>
                <a:gd name="connsiteY8-2160" fmla="*/ 4317787 h 5891405"/>
                <a:gd name="connsiteX9-2161" fmla="*/ 500655 w 5382271"/>
                <a:gd name="connsiteY9-2162" fmla="*/ 4977005 h 5891405"/>
                <a:gd name="connsiteX10-2163" fmla="*/ 1755297 w 5382271"/>
                <a:gd name="connsiteY10-2164" fmla="*/ 5039972 h 5891405"/>
                <a:gd name="connsiteX11-2165" fmla="*/ 1946683 w 5382271"/>
                <a:gd name="connsiteY11-2166" fmla="*/ 5891405 h 5891405"/>
                <a:gd name="connsiteX12-2167" fmla="*/ 4785576 w 5382271"/>
                <a:gd name="connsiteY12-2168" fmla="*/ 5859508 h 5891405"/>
                <a:gd name="connsiteX13-2169" fmla="*/ 4891902 w 5382271"/>
                <a:gd name="connsiteY13-2170" fmla="*/ 3520345 h 5891405"/>
                <a:gd name="connsiteX14-2171" fmla="*/ 3031204 w 5382271"/>
                <a:gd name="connsiteY14-2172" fmla="*/ 968 h 5891405"/>
                <a:gd name="connsiteX0-2173" fmla="*/ 3031204 w 5382271"/>
                <a:gd name="connsiteY0-2174" fmla="*/ 968 h 5891405"/>
                <a:gd name="connsiteX1-2175" fmla="*/ 777260 w 5382271"/>
                <a:gd name="connsiteY1-2176" fmla="*/ 1181117 h 5891405"/>
                <a:gd name="connsiteX2-2177" fmla="*/ 523134 w 5382271"/>
                <a:gd name="connsiteY2-2178" fmla="*/ 2303127 h 5891405"/>
                <a:gd name="connsiteX3-2179" fmla="*/ 925 w 5382271"/>
                <a:gd name="connsiteY3-2180" fmla="*/ 3052512 h 5891405"/>
                <a:gd name="connsiteX4-2181" fmla="*/ 511288 w 5382271"/>
                <a:gd name="connsiteY4-2182" fmla="*/ 3328959 h 5891405"/>
                <a:gd name="connsiteX5-2183" fmla="*/ 340200 w 5382271"/>
                <a:gd name="connsiteY5-2184" fmla="*/ 3735758 h 5891405"/>
                <a:gd name="connsiteX6-2185" fmla="*/ 531586 w 5382271"/>
                <a:gd name="connsiteY6-2186" fmla="*/ 3871219 h 5891405"/>
                <a:gd name="connsiteX7-2187" fmla="*/ 373064 w 5382271"/>
                <a:gd name="connsiteY7-2188" fmla="*/ 4062605 h 5891405"/>
                <a:gd name="connsiteX8-2189" fmla="*/ 564450 w 5382271"/>
                <a:gd name="connsiteY8-2190" fmla="*/ 4317787 h 5891405"/>
                <a:gd name="connsiteX9-2191" fmla="*/ 500655 w 5382271"/>
                <a:gd name="connsiteY9-2192" fmla="*/ 4977005 h 5891405"/>
                <a:gd name="connsiteX10-2193" fmla="*/ 1755297 w 5382271"/>
                <a:gd name="connsiteY10-2194" fmla="*/ 5039972 h 5891405"/>
                <a:gd name="connsiteX11-2195" fmla="*/ 1946683 w 5382271"/>
                <a:gd name="connsiteY11-2196" fmla="*/ 5891405 h 5891405"/>
                <a:gd name="connsiteX12-2197" fmla="*/ 4785576 w 5382271"/>
                <a:gd name="connsiteY12-2198" fmla="*/ 5859508 h 5891405"/>
                <a:gd name="connsiteX13-2199" fmla="*/ 4891902 w 5382271"/>
                <a:gd name="connsiteY13-2200" fmla="*/ 3520345 h 5891405"/>
                <a:gd name="connsiteX14-2201" fmla="*/ 3031204 w 5382271"/>
                <a:gd name="connsiteY14-2202" fmla="*/ 968 h 5891405"/>
                <a:gd name="connsiteX0-2203" fmla="*/ 3031204 w 5382271"/>
                <a:gd name="connsiteY0-2204" fmla="*/ 968 h 5891405"/>
                <a:gd name="connsiteX1-2205" fmla="*/ 777260 w 5382271"/>
                <a:gd name="connsiteY1-2206" fmla="*/ 1181117 h 5891405"/>
                <a:gd name="connsiteX2-2207" fmla="*/ 523134 w 5382271"/>
                <a:gd name="connsiteY2-2208" fmla="*/ 2303127 h 5891405"/>
                <a:gd name="connsiteX3-2209" fmla="*/ 925 w 5382271"/>
                <a:gd name="connsiteY3-2210" fmla="*/ 3052512 h 5891405"/>
                <a:gd name="connsiteX4-2211" fmla="*/ 511288 w 5382271"/>
                <a:gd name="connsiteY4-2212" fmla="*/ 3328959 h 5891405"/>
                <a:gd name="connsiteX5-2213" fmla="*/ 340200 w 5382271"/>
                <a:gd name="connsiteY5-2214" fmla="*/ 3735758 h 5891405"/>
                <a:gd name="connsiteX6-2215" fmla="*/ 531586 w 5382271"/>
                <a:gd name="connsiteY6-2216" fmla="*/ 3871219 h 5891405"/>
                <a:gd name="connsiteX7-2217" fmla="*/ 373064 w 5382271"/>
                <a:gd name="connsiteY7-2218" fmla="*/ 4062605 h 5891405"/>
                <a:gd name="connsiteX8-2219" fmla="*/ 564450 w 5382271"/>
                <a:gd name="connsiteY8-2220" fmla="*/ 4317787 h 5891405"/>
                <a:gd name="connsiteX9-2221" fmla="*/ 500655 w 5382271"/>
                <a:gd name="connsiteY9-2222" fmla="*/ 4977005 h 5891405"/>
                <a:gd name="connsiteX10-2223" fmla="*/ 1755297 w 5382271"/>
                <a:gd name="connsiteY10-2224" fmla="*/ 5039972 h 5891405"/>
                <a:gd name="connsiteX11-2225" fmla="*/ 1946683 w 5382271"/>
                <a:gd name="connsiteY11-2226" fmla="*/ 5891405 h 5891405"/>
                <a:gd name="connsiteX12-2227" fmla="*/ 4785576 w 5382271"/>
                <a:gd name="connsiteY12-2228" fmla="*/ 5859508 h 5891405"/>
                <a:gd name="connsiteX13-2229" fmla="*/ 4891902 w 5382271"/>
                <a:gd name="connsiteY13-2230" fmla="*/ 3520345 h 5891405"/>
                <a:gd name="connsiteX14-2231" fmla="*/ 3031204 w 5382271"/>
                <a:gd name="connsiteY14-2232" fmla="*/ 968 h 5891405"/>
                <a:gd name="connsiteX0-2233" fmla="*/ 3038119 w 5389186"/>
                <a:gd name="connsiteY0-2234" fmla="*/ 968 h 5891405"/>
                <a:gd name="connsiteX1-2235" fmla="*/ 784175 w 5389186"/>
                <a:gd name="connsiteY1-2236" fmla="*/ 1181117 h 5891405"/>
                <a:gd name="connsiteX2-2237" fmla="*/ 530049 w 5389186"/>
                <a:gd name="connsiteY2-2238" fmla="*/ 2303127 h 5891405"/>
                <a:gd name="connsiteX3-2239" fmla="*/ 7840 w 5389186"/>
                <a:gd name="connsiteY3-2240" fmla="*/ 3052512 h 5891405"/>
                <a:gd name="connsiteX4-2241" fmla="*/ 518203 w 5389186"/>
                <a:gd name="connsiteY4-2242" fmla="*/ 3328959 h 5891405"/>
                <a:gd name="connsiteX5-2243" fmla="*/ 347115 w 5389186"/>
                <a:gd name="connsiteY5-2244" fmla="*/ 3735758 h 5891405"/>
                <a:gd name="connsiteX6-2245" fmla="*/ 538501 w 5389186"/>
                <a:gd name="connsiteY6-2246" fmla="*/ 3871219 h 5891405"/>
                <a:gd name="connsiteX7-2247" fmla="*/ 379979 w 5389186"/>
                <a:gd name="connsiteY7-2248" fmla="*/ 4062605 h 5891405"/>
                <a:gd name="connsiteX8-2249" fmla="*/ 571365 w 5389186"/>
                <a:gd name="connsiteY8-2250" fmla="*/ 4317787 h 5891405"/>
                <a:gd name="connsiteX9-2251" fmla="*/ 507570 w 5389186"/>
                <a:gd name="connsiteY9-2252" fmla="*/ 4977005 h 5891405"/>
                <a:gd name="connsiteX10-2253" fmla="*/ 1762212 w 5389186"/>
                <a:gd name="connsiteY10-2254" fmla="*/ 5039972 h 5891405"/>
                <a:gd name="connsiteX11-2255" fmla="*/ 1953598 w 5389186"/>
                <a:gd name="connsiteY11-2256" fmla="*/ 5891405 h 5891405"/>
                <a:gd name="connsiteX12-2257" fmla="*/ 4792491 w 5389186"/>
                <a:gd name="connsiteY12-2258" fmla="*/ 5859508 h 5891405"/>
                <a:gd name="connsiteX13-2259" fmla="*/ 4898817 w 5389186"/>
                <a:gd name="connsiteY13-2260" fmla="*/ 3520345 h 5891405"/>
                <a:gd name="connsiteX14-2261" fmla="*/ 3038119 w 5389186"/>
                <a:gd name="connsiteY14-2262" fmla="*/ 968 h 5891405"/>
                <a:gd name="connsiteX0-2263" fmla="*/ 3037057 w 5388124"/>
                <a:gd name="connsiteY0-2264" fmla="*/ 968 h 5891405"/>
                <a:gd name="connsiteX1-2265" fmla="*/ 783113 w 5388124"/>
                <a:gd name="connsiteY1-2266" fmla="*/ 1181117 h 5891405"/>
                <a:gd name="connsiteX2-2267" fmla="*/ 528987 w 5388124"/>
                <a:gd name="connsiteY2-2268" fmla="*/ 2303127 h 5891405"/>
                <a:gd name="connsiteX3-2269" fmla="*/ 6778 w 5388124"/>
                <a:gd name="connsiteY3-2270" fmla="*/ 3052512 h 5891405"/>
                <a:gd name="connsiteX4-2271" fmla="*/ 517141 w 5388124"/>
                <a:gd name="connsiteY4-2272" fmla="*/ 3328959 h 5891405"/>
                <a:gd name="connsiteX5-2273" fmla="*/ 346053 w 5388124"/>
                <a:gd name="connsiteY5-2274" fmla="*/ 3735758 h 5891405"/>
                <a:gd name="connsiteX6-2275" fmla="*/ 537439 w 5388124"/>
                <a:gd name="connsiteY6-2276" fmla="*/ 3871219 h 5891405"/>
                <a:gd name="connsiteX7-2277" fmla="*/ 378917 w 5388124"/>
                <a:gd name="connsiteY7-2278" fmla="*/ 4062605 h 5891405"/>
                <a:gd name="connsiteX8-2279" fmla="*/ 570303 w 5388124"/>
                <a:gd name="connsiteY8-2280" fmla="*/ 4317787 h 5891405"/>
                <a:gd name="connsiteX9-2281" fmla="*/ 506508 w 5388124"/>
                <a:gd name="connsiteY9-2282" fmla="*/ 4977005 h 5891405"/>
                <a:gd name="connsiteX10-2283" fmla="*/ 1761150 w 5388124"/>
                <a:gd name="connsiteY10-2284" fmla="*/ 5039972 h 5891405"/>
                <a:gd name="connsiteX11-2285" fmla="*/ 1952536 w 5388124"/>
                <a:gd name="connsiteY11-2286" fmla="*/ 5891405 h 5891405"/>
                <a:gd name="connsiteX12-2287" fmla="*/ 4791429 w 5388124"/>
                <a:gd name="connsiteY12-2288" fmla="*/ 5859508 h 5891405"/>
                <a:gd name="connsiteX13-2289" fmla="*/ 4897755 w 5388124"/>
                <a:gd name="connsiteY13-2290" fmla="*/ 3520345 h 5891405"/>
                <a:gd name="connsiteX14-2291" fmla="*/ 3037057 w 5388124"/>
                <a:gd name="connsiteY14-2292" fmla="*/ 968 h 5891405"/>
                <a:gd name="connsiteX0-2293" fmla="*/ 3034541 w 5385608"/>
                <a:gd name="connsiteY0-2294" fmla="*/ 968 h 5891405"/>
                <a:gd name="connsiteX1-2295" fmla="*/ 780597 w 5385608"/>
                <a:gd name="connsiteY1-2296" fmla="*/ 1181117 h 5891405"/>
                <a:gd name="connsiteX2-2297" fmla="*/ 526471 w 5385608"/>
                <a:gd name="connsiteY2-2298" fmla="*/ 2303127 h 5891405"/>
                <a:gd name="connsiteX3-2299" fmla="*/ 4262 w 5385608"/>
                <a:gd name="connsiteY3-2300" fmla="*/ 3052512 h 5891405"/>
                <a:gd name="connsiteX4-2301" fmla="*/ 514625 w 5385608"/>
                <a:gd name="connsiteY4-2302" fmla="*/ 3328959 h 5891405"/>
                <a:gd name="connsiteX5-2303" fmla="*/ 343537 w 5385608"/>
                <a:gd name="connsiteY5-2304" fmla="*/ 3735758 h 5891405"/>
                <a:gd name="connsiteX6-2305" fmla="*/ 534923 w 5385608"/>
                <a:gd name="connsiteY6-2306" fmla="*/ 3871219 h 5891405"/>
                <a:gd name="connsiteX7-2307" fmla="*/ 376401 w 5385608"/>
                <a:gd name="connsiteY7-2308" fmla="*/ 4062605 h 5891405"/>
                <a:gd name="connsiteX8-2309" fmla="*/ 567787 w 5385608"/>
                <a:gd name="connsiteY8-2310" fmla="*/ 4317787 h 5891405"/>
                <a:gd name="connsiteX9-2311" fmla="*/ 503992 w 5385608"/>
                <a:gd name="connsiteY9-2312" fmla="*/ 4977005 h 5891405"/>
                <a:gd name="connsiteX10-2313" fmla="*/ 1758634 w 5385608"/>
                <a:gd name="connsiteY10-2314" fmla="*/ 5039972 h 5891405"/>
                <a:gd name="connsiteX11-2315" fmla="*/ 1950020 w 5385608"/>
                <a:gd name="connsiteY11-2316" fmla="*/ 5891405 h 5891405"/>
                <a:gd name="connsiteX12-2317" fmla="*/ 4788913 w 5385608"/>
                <a:gd name="connsiteY12-2318" fmla="*/ 5859508 h 5891405"/>
                <a:gd name="connsiteX13-2319" fmla="*/ 4895239 w 5385608"/>
                <a:gd name="connsiteY13-2320" fmla="*/ 3520345 h 5891405"/>
                <a:gd name="connsiteX14-2321" fmla="*/ 3034541 w 5385608"/>
                <a:gd name="connsiteY14-2322" fmla="*/ 968 h 5891405"/>
                <a:gd name="connsiteX0-2323" fmla="*/ 3034541 w 5385608"/>
                <a:gd name="connsiteY0-2324" fmla="*/ 968 h 5891405"/>
                <a:gd name="connsiteX1-2325" fmla="*/ 780597 w 5385608"/>
                <a:gd name="connsiteY1-2326" fmla="*/ 1181117 h 5891405"/>
                <a:gd name="connsiteX2-2327" fmla="*/ 526471 w 5385608"/>
                <a:gd name="connsiteY2-2328" fmla="*/ 2303127 h 5891405"/>
                <a:gd name="connsiteX3-2329" fmla="*/ 4262 w 5385608"/>
                <a:gd name="connsiteY3-2330" fmla="*/ 3052512 h 5891405"/>
                <a:gd name="connsiteX4-2331" fmla="*/ 514625 w 5385608"/>
                <a:gd name="connsiteY4-2332" fmla="*/ 3328959 h 5891405"/>
                <a:gd name="connsiteX5-2333" fmla="*/ 343537 w 5385608"/>
                <a:gd name="connsiteY5-2334" fmla="*/ 3735758 h 5891405"/>
                <a:gd name="connsiteX6-2335" fmla="*/ 534923 w 5385608"/>
                <a:gd name="connsiteY6-2336" fmla="*/ 3871219 h 5891405"/>
                <a:gd name="connsiteX7-2337" fmla="*/ 376401 w 5385608"/>
                <a:gd name="connsiteY7-2338" fmla="*/ 4062605 h 5891405"/>
                <a:gd name="connsiteX8-2339" fmla="*/ 567787 w 5385608"/>
                <a:gd name="connsiteY8-2340" fmla="*/ 4317787 h 5891405"/>
                <a:gd name="connsiteX9-2341" fmla="*/ 503992 w 5385608"/>
                <a:gd name="connsiteY9-2342" fmla="*/ 4977005 h 5891405"/>
                <a:gd name="connsiteX10-2343" fmla="*/ 1758634 w 5385608"/>
                <a:gd name="connsiteY10-2344" fmla="*/ 5039972 h 5891405"/>
                <a:gd name="connsiteX11-2345" fmla="*/ 1950020 w 5385608"/>
                <a:gd name="connsiteY11-2346" fmla="*/ 5891405 h 5891405"/>
                <a:gd name="connsiteX12-2347" fmla="*/ 4788913 w 5385608"/>
                <a:gd name="connsiteY12-2348" fmla="*/ 5859508 h 5891405"/>
                <a:gd name="connsiteX13-2349" fmla="*/ 4895239 w 5385608"/>
                <a:gd name="connsiteY13-2350" fmla="*/ 3520345 h 5891405"/>
                <a:gd name="connsiteX14-2351" fmla="*/ 3034541 w 5385608"/>
                <a:gd name="connsiteY14-2352" fmla="*/ 968 h 5891405"/>
                <a:gd name="connsiteX0-2353" fmla="*/ 2980702 w 5331769"/>
                <a:gd name="connsiteY0-2354" fmla="*/ 968 h 5891405"/>
                <a:gd name="connsiteX1-2355" fmla="*/ 726758 w 5331769"/>
                <a:gd name="connsiteY1-2356" fmla="*/ 1181117 h 5891405"/>
                <a:gd name="connsiteX2-2357" fmla="*/ 472632 w 5331769"/>
                <a:gd name="connsiteY2-2358" fmla="*/ 2303127 h 5891405"/>
                <a:gd name="connsiteX3-2359" fmla="*/ 5014 w 5331769"/>
                <a:gd name="connsiteY3-2360" fmla="*/ 3079808 h 5891405"/>
                <a:gd name="connsiteX4-2361" fmla="*/ 460786 w 5331769"/>
                <a:gd name="connsiteY4-2362" fmla="*/ 3328959 h 5891405"/>
                <a:gd name="connsiteX5-2363" fmla="*/ 289698 w 5331769"/>
                <a:gd name="connsiteY5-2364" fmla="*/ 3735758 h 5891405"/>
                <a:gd name="connsiteX6-2365" fmla="*/ 481084 w 5331769"/>
                <a:gd name="connsiteY6-2366" fmla="*/ 3871219 h 5891405"/>
                <a:gd name="connsiteX7-2367" fmla="*/ 322562 w 5331769"/>
                <a:gd name="connsiteY7-2368" fmla="*/ 4062605 h 5891405"/>
                <a:gd name="connsiteX8-2369" fmla="*/ 513948 w 5331769"/>
                <a:gd name="connsiteY8-2370" fmla="*/ 4317787 h 5891405"/>
                <a:gd name="connsiteX9-2371" fmla="*/ 450153 w 5331769"/>
                <a:gd name="connsiteY9-2372" fmla="*/ 4977005 h 5891405"/>
                <a:gd name="connsiteX10-2373" fmla="*/ 1704795 w 5331769"/>
                <a:gd name="connsiteY10-2374" fmla="*/ 5039972 h 5891405"/>
                <a:gd name="connsiteX11-2375" fmla="*/ 1896181 w 5331769"/>
                <a:gd name="connsiteY11-2376" fmla="*/ 5891405 h 5891405"/>
                <a:gd name="connsiteX12-2377" fmla="*/ 4735074 w 5331769"/>
                <a:gd name="connsiteY12-2378" fmla="*/ 5859508 h 5891405"/>
                <a:gd name="connsiteX13-2379" fmla="*/ 4841400 w 5331769"/>
                <a:gd name="connsiteY13-2380" fmla="*/ 3520345 h 5891405"/>
                <a:gd name="connsiteX14-2381" fmla="*/ 2980702 w 5331769"/>
                <a:gd name="connsiteY14-2382" fmla="*/ 968 h 5891405"/>
                <a:gd name="connsiteX0-2383" fmla="*/ 2980491 w 5331558"/>
                <a:gd name="connsiteY0-2384" fmla="*/ 968 h 5891405"/>
                <a:gd name="connsiteX1-2385" fmla="*/ 726547 w 5331558"/>
                <a:gd name="connsiteY1-2386" fmla="*/ 1181117 h 5891405"/>
                <a:gd name="connsiteX2-2387" fmla="*/ 486068 w 5331558"/>
                <a:gd name="connsiteY2-2388" fmla="*/ 2371366 h 5891405"/>
                <a:gd name="connsiteX3-2389" fmla="*/ 4803 w 5331558"/>
                <a:gd name="connsiteY3-2390" fmla="*/ 3079808 h 5891405"/>
                <a:gd name="connsiteX4-2391" fmla="*/ 460575 w 5331558"/>
                <a:gd name="connsiteY4-2392" fmla="*/ 3328959 h 5891405"/>
                <a:gd name="connsiteX5-2393" fmla="*/ 289487 w 5331558"/>
                <a:gd name="connsiteY5-2394" fmla="*/ 3735758 h 5891405"/>
                <a:gd name="connsiteX6-2395" fmla="*/ 480873 w 5331558"/>
                <a:gd name="connsiteY6-2396" fmla="*/ 3871219 h 5891405"/>
                <a:gd name="connsiteX7-2397" fmla="*/ 322351 w 5331558"/>
                <a:gd name="connsiteY7-2398" fmla="*/ 4062605 h 5891405"/>
                <a:gd name="connsiteX8-2399" fmla="*/ 513737 w 5331558"/>
                <a:gd name="connsiteY8-2400" fmla="*/ 4317787 h 5891405"/>
                <a:gd name="connsiteX9-2401" fmla="*/ 449942 w 5331558"/>
                <a:gd name="connsiteY9-2402" fmla="*/ 4977005 h 5891405"/>
                <a:gd name="connsiteX10-2403" fmla="*/ 1704584 w 5331558"/>
                <a:gd name="connsiteY10-2404" fmla="*/ 5039972 h 5891405"/>
                <a:gd name="connsiteX11-2405" fmla="*/ 1895970 w 5331558"/>
                <a:gd name="connsiteY11-2406" fmla="*/ 5891405 h 5891405"/>
                <a:gd name="connsiteX12-2407" fmla="*/ 4734863 w 5331558"/>
                <a:gd name="connsiteY12-2408" fmla="*/ 5859508 h 5891405"/>
                <a:gd name="connsiteX13-2409" fmla="*/ 4841189 w 5331558"/>
                <a:gd name="connsiteY13-2410" fmla="*/ 3520345 h 5891405"/>
                <a:gd name="connsiteX14-2411" fmla="*/ 2980491 w 5331558"/>
                <a:gd name="connsiteY14-2412" fmla="*/ 968 h 589140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581" y="connsiteY14-582"/>
                </a:cxn>
              </a:cxnLst>
              <a:rect l="l" t="t" r="r" b="b"/>
              <a:pathLst>
                <a:path w="5331558" h="5891405">
                  <a:moveTo>
                    <a:pt x="2980491" y="968"/>
                  </a:moveTo>
                  <a:cubicBezTo>
                    <a:pt x="1784302" y="-22254"/>
                    <a:pt x="1040642" y="372305"/>
                    <a:pt x="726547" y="1181117"/>
                  </a:cubicBezTo>
                  <a:cubicBezTo>
                    <a:pt x="528785" y="1834793"/>
                    <a:pt x="744238" y="2066938"/>
                    <a:pt x="486068" y="2371366"/>
                  </a:cubicBezTo>
                  <a:cubicBezTo>
                    <a:pt x="239818" y="2677225"/>
                    <a:pt x="-40213" y="2911644"/>
                    <a:pt x="4803" y="3079808"/>
                  </a:cubicBezTo>
                  <a:cubicBezTo>
                    <a:pt x="109541" y="3181162"/>
                    <a:pt x="260766" y="3266498"/>
                    <a:pt x="460575" y="3328959"/>
                  </a:cubicBezTo>
                  <a:cubicBezTo>
                    <a:pt x="403546" y="3464559"/>
                    <a:pt x="198074" y="3641722"/>
                    <a:pt x="289487" y="3735758"/>
                  </a:cubicBezTo>
                  <a:lnTo>
                    <a:pt x="480873" y="3871219"/>
                  </a:lnTo>
                  <a:cubicBezTo>
                    <a:pt x="428032" y="3935014"/>
                    <a:pt x="303940" y="3939433"/>
                    <a:pt x="322351" y="4062605"/>
                  </a:cubicBezTo>
                  <a:cubicBezTo>
                    <a:pt x="362395" y="4195168"/>
                    <a:pt x="550882" y="4226788"/>
                    <a:pt x="513737" y="4317787"/>
                  </a:cubicBezTo>
                  <a:cubicBezTo>
                    <a:pt x="397470" y="4561276"/>
                    <a:pt x="358392" y="4876020"/>
                    <a:pt x="449942" y="4977005"/>
                  </a:cubicBezTo>
                  <a:cubicBezTo>
                    <a:pt x="636587" y="5158310"/>
                    <a:pt x="1197305" y="5208988"/>
                    <a:pt x="1704584" y="5039972"/>
                  </a:cubicBezTo>
                  <a:lnTo>
                    <a:pt x="1895970" y="5891405"/>
                  </a:lnTo>
                  <a:lnTo>
                    <a:pt x="4734863" y="5859508"/>
                  </a:lnTo>
                  <a:cubicBezTo>
                    <a:pt x="4366268" y="4516262"/>
                    <a:pt x="4422975" y="3927926"/>
                    <a:pt x="4841189" y="3520345"/>
                  </a:cubicBezTo>
                  <a:cubicBezTo>
                    <a:pt x="6117095" y="1964448"/>
                    <a:pt x="4692333" y="36409"/>
                    <a:pt x="2980491" y="96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4" name="Oval 37"/>
            <p:cNvSpPr/>
            <p:nvPr/>
          </p:nvSpPr>
          <p:spPr>
            <a:xfrm rot="18100542">
              <a:off x="5907878" y="-58593"/>
              <a:ext cx="1436045" cy="2141152"/>
            </a:xfrm>
            <a:custGeom>
              <a:avLst/>
              <a:gdLst/>
              <a:ahLst/>
              <a:cxnLst/>
              <a:rect l="l" t="t" r="r" b="b"/>
              <a:pathLst>
                <a:path w="1170491" h="1745209">
                  <a:moveTo>
                    <a:pt x="429221" y="671495"/>
                  </a:moveTo>
                  <a:cubicBezTo>
                    <a:pt x="415869" y="670322"/>
                    <a:pt x="402356" y="670624"/>
                    <a:pt x="388917" y="672439"/>
                  </a:cubicBezTo>
                  <a:cubicBezTo>
                    <a:pt x="370997" y="674859"/>
                    <a:pt x="353207" y="679968"/>
                    <a:pt x="336101" y="687858"/>
                  </a:cubicBezTo>
                  <a:lnTo>
                    <a:pt x="344770" y="708640"/>
                  </a:lnTo>
                  <a:cubicBezTo>
                    <a:pt x="405276" y="680369"/>
                    <a:pt x="475531" y="691805"/>
                    <a:pt x="523918" y="737799"/>
                  </a:cubicBezTo>
                  <a:cubicBezTo>
                    <a:pt x="569388" y="781022"/>
                    <a:pt x="587723" y="847396"/>
                    <a:pt x="571504" y="910067"/>
                  </a:cubicBezTo>
                  <a:lnTo>
                    <a:pt x="593243" y="915886"/>
                  </a:lnTo>
                  <a:cubicBezTo>
                    <a:pt x="611678" y="844923"/>
                    <a:pt x="590662" y="769719"/>
                    <a:pt x="538740" y="720849"/>
                  </a:cubicBezTo>
                  <a:cubicBezTo>
                    <a:pt x="507886" y="691808"/>
                    <a:pt x="469277" y="675014"/>
                    <a:pt x="429221" y="671495"/>
                  </a:cubicBezTo>
                  <a:close/>
                  <a:moveTo>
                    <a:pt x="588421" y="580980"/>
                  </a:moveTo>
                  <a:cubicBezTo>
                    <a:pt x="534186" y="581239"/>
                    <a:pt x="482134" y="605639"/>
                    <a:pt x="446738" y="649695"/>
                  </a:cubicBezTo>
                  <a:lnTo>
                    <a:pt x="463760" y="664437"/>
                  </a:lnTo>
                  <a:cubicBezTo>
                    <a:pt x="505329" y="612166"/>
                    <a:pt x="573320" y="591099"/>
                    <a:pt x="637132" y="610714"/>
                  </a:cubicBezTo>
                  <a:cubicBezTo>
                    <a:pt x="697098" y="629147"/>
                    <a:pt x="743088" y="680397"/>
                    <a:pt x="756495" y="743730"/>
                  </a:cubicBezTo>
                  <a:lnTo>
                    <a:pt x="778549" y="739251"/>
                  </a:lnTo>
                  <a:cubicBezTo>
                    <a:pt x="763432" y="667508"/>
                    <a:pt x="711108" y="609548"/>
                    <a:pt x="642848" y="588934"/>
                  </a:cubicBezTo>
                  <a:cubicBezTo>
                    <a:pt x="624821" y="583490"/>
                    <a:pt x="606500" y="580894"/>
                    <a:pt x="588421" y="580980"/>
                  </a:cubicBezTo>
                  <a:close/>
                  <a:moveTo>
                    <a:pt x="533817" y="0"/>
                  </a:moveTo>
                  <a:cubicBezTo>
                    <a:pt x="617807" y="1"/>
                    <a:pt x="687626" y="60667"/>
                    <a:pt x="697680" y="141081"/>
                  </a:cubicBezTo>
                  <a:cubicBezTo>
                    <a:pt x="603869" y="182843"/>
                    <a:pt x="547102" y="268997"/>
                    <a:pt x="562024" y="352718"/>
                  </a:cubicBezTo>
                  <a:lnTo>
                    <a:pt x="584367" y="347971"/>
                  </a:lnTo>
                  <a:cubicBezTo>
                    <a:pt x="570422" y="267354"/>
                    <a:pt x="633895" y="183716"/>
                    <a:pt x="732836" y="150639"/>
                  </a:cubicBezTo>
                  <a:cubicBezTo>
                    <a:pt x="738208" y="147500"/>
                    <a:pt x="743991" y="147205"/>
                    <a:pt x="749842" y="147205"/>
                  </a:cubicBezTo>
                  <a:cubicBezTo>
                    <a:pt x="844103" y="147205"/>
                    <a:pt x="920515" y="223618"/>
                    <a:pt x="920515" y="317877"/>
                  </a:cubicBezTo>
                  <a:lnTo>
                    <a:pt x="910716" y="366417"/>
                  </a:lnTo>
                  <a:lnTo>
                    <a:pt x="920515" y="366418"/>
                  </a:lnTo>
                  <a:lnTo>
                    <a:pt x="920515" y="371433"/>
                  </a:lnTo>
                  <a:cubicBezTo>
                    <a:pt x="997755" y="379016"/>
                    <a:pt x="1056877" y="445155"/>
                    <a:pt x="1056877" y="525101"/>
                  </a:cubicBezTo>
                  <a:lnTo>
                    <a:pt x="1047351" y="572282"/>
                  </a:lnTo>
                  <a:cubicBezTo>
                    <a:pt x="1119671" y="602218"/>
                    <a:pt x="1170491" y="673500"/>
                    <a:pt x="1170491" y="756650"/>
                  </a:cubicBezTo>
                  <a:cubicBezTo>
                    <a:pt x="1170490" y="802863"/>
                    <a:pt x="1154794" y="845409"/>
                    <a:pt x="1127569" y="878235"/>
                  </a:cubicBezTo>
                  <a:cubicBezTo>
                    <a:pt x="1080615" y="934488"/>
                    <a:pt x="1014142" y="959925"/>
                    <a:pt x="954678" y="939840"/>
                  </a:cubicBezTo>
                  <a:lnTo>
                    <a:pt x="947373" y="961469"/>
                  </a:lnTo>
                  <a:cubicBezTo>
                    <a:pt x="1000817" y="979520"/>
                    <a:pt x="1058949" y="966083"/>
                    <a:pt x="1106746" y="928282"/>
                  </a:cubicBezTo>
                  <a:cubicBezTo>
                    <a:pt x="1128548" y="955588"/>
                    <a:pt x="1138907" y="990708"/>
                    <a:pt x="1138907" y="1028247"/>
                  </a:cubicBezTo>
                  <a:cubicBezTo>
                    <a:pt x="1138907" y="1124134"/>
                    <a:pt x="1071328" y="1204237"/>
                    <a:pt x="981133" y="1223220"/>
                  </a:cubicBezTo>
                  <a:cubicBezTo>
                    <a:pt x="889088" y="1236998"/>
                    <a:pt x="805358" y="1200898"/>
                    <a:pt x="777272" y="1134408"/>
                  </a:cubicBezTo>
                  <a:cubicBezTo>
                    <a:pt x="791057" y="1124903"/>
                    <a:pt x="802061" y="1111678"/>
                    <a:pt x="810210" y="1096167"/>
                  </a:cubicBezTo>
                  <a:cubicBezTo>
                    <a:pt x="831546" y="1055553"/>
                    <a:pt x="830022" y="1005443"/>
                    <a:pt x="806195" y="964175"/>
                  </a:cubicBezTo>
                  <a:lnTo>
                    <a:pt x="787267" y="975103"/>
                  </a:lnTo>
                  <a:cubicBezTo>
                    <a:pt x="807161" y="1009560"/>
                    <a:pt x="808703" y="1051275"/>
                    <a:pt x="791333" y="1085110"/>
                  </a:cubicBezTo>
                  <a:cubicBezTo>
                    <a:pt x="784855" y="1097727"/>
                    <a:pt x="776117" y="1108536"/>
                    <a:pt x="763385" y="1114320"/>
                  </a:cubicBezTo>
                  <a:lnTo>
                    <a:pt x="744063" y="1119497"/>
                  </a:lnTo>
                  <a:lnTo>
                    <a:pt x="747716" y="1128718"/>
                  </a:lnTo>
                  <a:cubicBezTo>
                    <a:pt x="731558" y="1137628"/>
                    <a:pt x="712804" y="1141697"/>
                    <a:pt x="693327" y="1140344"/>
                  </a:cubicBezTo>
                  <a:cubicBezTo>
                    <a:pt x="655409" y="1137711"/>
                    <a:pt x="620494" y="1114908"/>
                    <a:pt x="601213" y="1080185"/>
                  </a:cubicBezTo>
                  <a:lnTo>
                    <a:pt x="582082" y="1090754"/>
                  </a:lnTo>
                  <a:cubicBezTo>
                    <a:pt x="605167" y="1132362"/>
                    <a:pt x="647281" y="1159482"/>
                    <a:pt x="693051" y="1162221"/>
                  </a:cubicBezTo>
                  <a:cubicBezTo>
                    <a:pt x="715413" y="1163558"/>
                    <a:pt x="736989" y="1158982"/>
                    <a:pt x="755684" y="1148835"/>
                  </a:cubicBezTo>
                  <a:cubicBezTo>
                    <a:pt x="792539" y="1222022"/>
                    <a:pt x="887119" y="1262260"/>
                    <a:pt x="989751" y="1247587"/>
                  </a:cubicBezTo>
                  <a:cubicBezTo>
                    <a:pt x="1000157" y="1267987"/>
                    <a:pt x="1004489" y="1291252"/>
                    <a:pt x="1004488" y="1315531"/>
                  </a:cubicBezTo>
                  <a:cubicBezTo>
                    <a:pt x="1004488" y="1381750"/>
                    <a:pt x="972258" y="1440443"/>
                    <a:pt x="920375" y="1473506"/>
                  </a:cubicBezTo>
                  <a:lnTo>
                    <a:pt x="913116" y="1474079"/>
                  </a:lnTo>
                  <a:cubicBezTo>
                    <a:pt x="850536" y="1469665"/>
                    <a:pt x="794159" y="1430126"/>
                    <a:pt x="766796" y="1371458"/>
                  </a:cubicBezTo>
                  <a:lnTo>
                    <a:pt x="746323" y="1380801"/>
                  </a:lnTo>
                  <a:cubicBezTo>
                    <a:pt x="776874" y="1446464"/>
                    <a:pt x="839753" y="1490827"/>
                    <a:pt x="909888" y="1496052"/>
                  </a:cubicBezTo>
                  <a:cubicBezTo>
                    <a:pt x="891948" y="1561049"/>
                    <a:pt x="840393" y="1611456"/>
                    <a:pt x="774838" y="1628054"/>
                  </a:cubicBezTo>
                  <a:cubicBezTo>
                    <a:pt x="686646" y="1642970"/>
                    <a:pt x="605133" y="1612285"/>
                    <a:pt x="571751" y="1552195"/>
                  </a:cubicBezTo>
                  <a:lnTo>
                    <a:pt x="550649" y="1566422"/>
                  </a:lnTo>
                  <a:cubicBezTo>
                    <a:pt x="577499" y="1609979"/>
                    <a:pt x="626419" y="1639383"/>
                    <a:pt x="685031" y="1648114"/>
                  </a:cubicBezTo>
                  <a:cubicBezTo>
                    <a:pt x="659684" y="1706013"/>
                    <a:pt x="601329" y="1745210"/>
                    <a:pt x="533818" y="1745209"/>
                  </a:cubicBezTo>
                  <a:cubicBezTo>
                    <a:pt x="455549" y="1745210"/>
                    <a:pt x="416747" y="1692524"/>
                    <a:pt x="372301" y="1619888"/>
                  </a:cubicBezTo>
                  <a:lnTo>
                    <a:pt x="366380" y="1592106"/>
                  </a:lnTo>
                  <a:cubicBezTo>
                    <a:pt x="305091" y="1567105"/>
                    <a:pt x="259811" y="1511085"/>
                    <a:pt x="250590" y="1443452"/>
                  </a:cubicBezTo>
                  <a:cubicBezTo>
                    <a:pt x="203712" y="1453117"/>
                    <a:pt x="158965" y="1444975"/>
                    <a:pt x="117260" y="1407178"/>
                  </a:cubicBezTo>
                  <a:cubicBezTo>
                    <a:pt x="55030" y="1350772"/>
                    <a:pt x="44039" y="1258933"/>
                    <a:pt x="90593" y="1192598"/>
                  </a:cubicBezTo>
                  <a:cubicBezTo>
                    <a:pt x="186799" y="1224213"/>
                    <a:pt x="285304" y="1199642"/>
                    <a:pt x="330760" y="1129474"/>
                  </a:cubicBezTo>
                  <a:lnTo>
                    <a:pt x="344999" y="1132822"/>
                  </a:lnTo>
                  <a:cubicBezTo>
                    <a:pt x="420009" y="1139731"/>
                    <a:pt x="490500" y="1101048"/>
                    <a:pt x="524987" y="1034051"/>
                  </a:cubicBezTo>
                  <a:lnTo>
                    <a:pt x="505360" y="1023014"/>
                  </a:lnTo>
                  <a:cubicBezTo>
                    <a:pt x="475089" y="1082544"/>
                    <a:pt x="412689" y="1116790"/>
                    <a:pt x="346243" y="1110339"/>
                  </a:cubicBezTo>
                  <a:cubicBezTo>
                    <a:pt x="283801" y="1104277"/>
                    <a:pt x="228486" y="1063265"/>
                    <a:pt x="202679" y="1003895"/>
                  </a:cubicBezTo>
                  <a:lnTo>
                    <a:pt x="181967" y="1012696"/>
                  </a:lnTo>
                  <a:cubicBezTo>
                    <a:pt x="205492" y="1066954"/>
                    <a:pt x="250941" y="1107583"/>
                    <a:pt x="305288" y="1123484"/>
                  </a:cubicBezTo>
                  <a:cubicBezTo>
                    <a:pt x="260051" y="1186174"/>
                    <a:pt x="162021" y="1201884"/>
                    <a:pt x="70961" y="1161909"/>
                  </a:cubicBezTo>
                  <a:cubicBezTo>
                    <a:pt x="64874" y="1160625"/>
                    <a:pt x="60391" y="1156961"/>
                    <a:pt x="56055" y="1153032"/>
                  </a:cubicBezTo>
                  <a:cubicBezTo>
                    <a:pt x="-13786" y="1089729"/>
                    <a:pt x="-19088" y="981796"/>
                    <a:pt x="44214" y="911953"/>
                  </a:cubicBezTo>
                  <a:lnTo>
                    <a:pt x="84073" y="882569"/>
                  </a:lnTo>
                  <a:lnTo>
                    <a:pt x="76811" y="875989"/>
                  </a:lnTo>
                  <a:lnTo>
                    <a:pt x="80179" y="872273"/>
                  </a:lnTo>
                  <a:cubicBezTo>
                    <a:pt x="28040" y="814783"/>
                    <a:pt x="28651" y="726072"/>
                    <a:pt x="82340" y="666836"/>
                  </a:cubicBezTo>
                  <a:lnTo>
                    <a:pt x="121082" y="638275"/>
                  </a:lnTo>
                  <a:cubicBezTo>
                    <a:pt x="89526" y="571593"/>
                    <a:pt x="96788" y="490523"/>
                    <a:pt x="145805" y="430894"/>
                  </a:cubicBezTo>
                  <a:cubicBezTo>
                    <a:pt x="198586" y="400645"/>
                    <a:pt x="259015" y="385179"/>
                    <a:pt x="321878" y="383347"/>
                  </a:cubicBezTo>
                  <a:lnTo>
                    <a:pt x="321111" y="357014"/>
                  </a:lnTo>
                  <a:cubicBezTo>
                    <a:pt x="257723" y="358862"/>
                    <a:pt x="196668" y="373772"/>
                    <a:pt x="141180" y="399723"/>
                  </a:cubicBezTo>
                  <a:cubicBezTo>
                    <a:pt x="117813" y="370058"/>
                    <a:pt x="106816" y="332072"/>
                    <a:pt x="106816" y="291518"/>
                  </a:cubicBezTo>
                  <a:cubicBezTo>
                    <a:pt x="106816" y="170286"/>
                    <a:pt x="205094" y="72008"/>
                    <a:pt x="326327" y="72008"/>
                  </a:cubicBezTo>
                  <a:cubicBezTo>
                    <a:pt x="350305" y="72008"/>
                    <a:pt x="373385" y="75853"/>
                    <a:pt x="394659" y="83948"/>
                  </a:cubicBezTo>
                  <a:cubicBezTo>
                    <a:pt x="425371" y="33609"/>
                    <a:pt x="467237" y="0"/>
                    <a:pt x="533817"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sp>
        <p:nvSpPr>
          <p:cNvPr id="75" name="Rectangle 19"/>
          <p:cNvSpPr/>
          <p:nvPr/>
        </p:nvSpPr>
        <p:spPr>
          <a:xfrm>
            <a:off x="4470470" y="2447744"/>
            <a:ext cx="449692" cy="494306"/>
          </a:xfrm>
          <a:custGeom>
            <a:avLst/>
            <a:gdLst/>
            <a:ahLst/>
            <a:cxnLst/>
            <a:rect l="l" t="t" r="r" b="b"/>
            <a:pathLst>
              <a:path w="2926108" h="3216409">
                <a:moveTo>
                  <a:pt x="1150286" y="2039882"/>
                </a:moveTo>
                <a:cubicBezTo>
                  <a:pt x="1216487" y="2110220"/>
                  <a:pt x="1249586" y="2238485"/>
                  <a:pt x="1348889" y="2250897"/>
                </a:cubicBezTo>
                <a:cubicBezTo>
                  <a:pt x="1452327" y="2213659"/>
                  <a:pt x="1530941" y="2147458"/>
                  <a:pt x="1597142" y="2052295"/>
                </a:cubicBezTo>
                <a:cubicBezTo>
                  <a:pt x="1634380" y="2030228"/>
                  <a:pt x="1712994" y="2049536"/>
                  <a:pt x="1721269" y="2072982"/>
                </a:cubicBezTo>
                <a:cubicBezTo>
                  <a:pt x="1533700" y="2362611"/>
                  <a:pt x="1615072" y="2763954"/>
                  <a:pt x="1568179" y="2830155"/>
                </a:cubicBezTo>
                <a:cubicBezTo>
                  <a:pt x="1391644" y="2965315"/>
                  <a:pt x="1231658" y="2893598"/>
                  <a:pt x="1063398" y="2925319"/>
                </a:cubicBezTo>
                <a:cubicBezTo>
                  <a:pt x="925479" y="2954282"/>
                  <a:pt x="820660" y="3107371"/>
                  <a:pt x="686879" y="3148747"/>
                </a:cubicBezTo>
                <a:cubicBezTo>
                  <a:pt x="536548" y="3184606"/>
                  <a:pt x="373804" y="3224602"/>
                  <a:pt x="215198" y="3214948"/>
                </a:cubicBezTo>
                <a:cubicBezTo>
                  <a:pt x="93829" y="3209431"/>
                  <a:pt x="71763" y="3046687"/>
                  <a:pt x="136584" y="2925318"/>
                </a:cubicBezTo>
                <a:cubicBezTo>
                  <a:pt x="168305" y="2828775"/>
                  <a:pt x="121415" y="2802571"/>
                  <a:pt x="107623" y="2710165"/>
                </a:cubicBezTo>
                <a:cubicBezTo>
                  <a:pt x="111150" y="2693172"/>
                  <a:pt x="127647" y="2691385"/>
                  <a:pt x="158288" y="2695563"/>
                </a:cubicBezTo>
                <a:lnTo>
                  <a:pt x="158288" y="2626239"/>
                </a:lnTo>
                <a:lnTo>
                  <a:pt x="266288" y="2626239"/>
                </a:lnTo>
                <a:lnTo>
                  <a:pt x="266288" y="2708276"/>
                </a:lnTo>
                <a:lnTo>
                  <a:pt x="307224" y="2711894"/>
                </a:lnTo>
                <a:lnTo>
                  <a:pt x="307224" y="2626239"/>
                </a:lnTo>
                <a:lnTo>
                  <a:pt x="415224" y="2626239"/>
                </a:lnTo>
                <a:lnTo>
                  <a:pt x="415224" y="2711420"/>
                </a:lnTo>
                <a:cubicBezTo>
                  <a:pt x="428487" y="2711947"/>
                  <a:pt x="442136" y="2710942"/>
                  <a:pt x="456160" y="2708700"/>
                </a:cubicBezTo>
                <a:lnTo>
                  <a:pt x="456160" y="2617963"/>
                </a:lnTo>
                <a:lnTo>
                  <a:pt x="564160" y="2617963"/>
                </a:lnTo>
                <a:lnTo>
                  <a:pt x="564160" y="2692500"/>
                </a:lnTo>
                <a:cubicBezTo>
                  <a:pt x="577696" y="2691220"/>
                  <a:pt x="591289" y="2688332"/>
                  <a:pt x="605096" y="2684680"/>
                </a:cubicBezTo>
                <a:lnTo>
                  <a:pt x="605096" y="2601411"/>
                </a:lnTo>
                <a:lnTo>
                  <a:pt x="713096" y="2601411"/>
                </a:lnTo>
                <a:lnTo>
                  <a:pt x="713096" y="2654658"/>
                </a:lnTo>
                <a:lnTo>
                  <a:pt x="754032" y="2641463"/>
                </a:lnTo>
                <a:lnTo>
                  <a:pt x="754032" y="2580721"/>
                </a:lnTo>
                <a:lnTo>
                  <a:pt x="862032" y="2580721"/>
                </a:lnTo>
                <a:lnTo>
                  <a:pt x="862032" y="2599792"/>
                </a:lnTo>
                <a:cubicBezTo>
                  <a:pt x="897454" y="2584791"/>
                  <a:pt x="934214" y="2567836"/>
                  <a:pt x="972371" y="2548802"/>
                </a:cubicBezTo>
                <a:cubicBezTo>
                  <a:pt x="1030297" y="2506047"/>
                  <a:pt x="939271" y="2219176"/>
                  <a:pt x="947546" y="2122633"/>
                </a:cubicBezTo>
                <a:cubicBezTo>
                  <a:pt x="957201" y="2082636"/>
                  <a:pt x="1082706" y="2067466"/>
                  <a:pt x="1150286" y="2039882"/>
                </a:cubicBezTo>
                <a:close/>
                <a:moveTo>
                  <a:pt x="394278" y="1320337"/>
                </a:moveTo>
                <a:cubicBezTo>
                  <a:pt x="356565" y="1315036"/>
                  <a:pt x="316914" y="1320983"/>
                  <a:pt x="277262" y="1344774"/>
                </a:cubicBezTo>
                <a:cubicBezTo>
                  <a:pt x="169686" y="1368221"/>
                  <a:pt x="281399" y="1532343"/>
                  <a:pt x="314500" y="1626128"/>
                </a:cubicBezTo>
                <a:cubicBezTo>
                  <a:pt x="335188" y="1715776"/>
                  <a:pt x="306225" y="1838523"/>
                  <a:pt x="376563" y="1820593"/>
                </a:cubicBezTo>
                <a:cubicBezTo>
                  <a:pt x="535169" y="1786113"/>
                  <a:pt x="681363" y="1673020"/>
                  <a:pt x="628954" y="1493726"/>
                </a:cubicBezTo>
                <a:cubicBezTo>
                  <a:pt x="603094" y="1453384"/>
                  <a:pt x="507414" y="1336241"/>
                  <a:pt x="394278" y="1320337"/>
                </a:cubicBezTo>
                <a:close/>
                <a:moveTo>
                  <a:pt x="1526804" y="66"/>
                </a:moveTo>
                <a:cubicBezTo>
                  <a:pt x="2066065" y="2824"/>
                  <a:pt x="2621877" y="129710"/>
                  <a:pt x="2896335" y="1038593"/>
                </a:cubicBezTo>
                <a:cubicBezTo>
                  <a:pt x="3057700" y="1564063"/>
                  <a:pt x="2532230" y="2366749"/>
                  <a:pt x="2064686" y="2292273"/>
                </a:cubicBezTo>
                <a:cubicBezTo>
                  <a:pt x="1885392" y="2267447"/>
                  <a:pt x="1950214" y="2015056"/>
                  <a:pt x="1555767" y="1940580"/>
                </a:cubicBezTo>
                <a:cubicBezTo>
                  <a:pt x="1179249" y="1868862"/>
                  <a:pt x="732393" y="2186075"/>
                  <a:pt x="554478" y="2159871"/>
                </a:cubicBezTo>
                <a:cubicBezTo>
                  <a:pt x="466211" y="2141942"/>
                  <a:pt x="394493" y="1904722"/>
                  <a:pt x="364151" y="1932305"/>
                </a:cubicBezTo>
                <a:cubicBezTo>
                  <a:pt x="322774" y="1970922"/>
                  <a:pt x="405526" y="2146079"/>
                  <a:pt x="467589" y="2205384"/>
                </a:cubicBezTo>
                <a:cubicBezTo>
                  <a:pt x="525515" y="2241243"/>
                  <a:pt x="732393" y="2202626"/>
                  <a:pt x="873070" y="2139183"/>
                </a:cubicBezTo>
                <a:cubicBezTo>
                  <a:pt x="913066" y="2128149"/>
                  <a:pt x="870312" y="2253655"/>
                  <a:pt x="877208" y="2333648"/>
                </a:cubicBezTo>
                <a:lnTo>
                  <a:pt x="862033" y="2337135"/>
                </a:lnTo>
                <a:lnTo>
                  <a:pt x="862033" y="2415799"/>
                </a:lnTo>
                <a:lnTo>
                  <a:pt x="754033" y="2415799"/>
                </a:lnTo>
                <a:lnTo>
                  <a:pt x="754033" y="2360695"/>
                </a:lnTo>
                <a:lnTo>
                  <a:pt x="713097" y="2366601"/>
                </a:lnTo>
                <a:lnTo>
                  <a:pt x="713097" y="2428213"/>
                </a:lnTo>
                <a:lnTo>
                  <a:pt x="605097" y="2428213"/>
                </a:lnTo>
                <a:lnTo>
                  <a:pt x="605097" y="2379641"/>
                </a:lnTo>
                <a:lnTo>
                  <a:pt x="564161" y="2382960"/>
                </a:lnTo>
                <a:lnTo>
                  <a:pt x="564161" y="2436489"/>
                </a:lnTo>
                <a:lnTo>
                  <a:pt x="456161" y="2436489"/>
                </a:lnTo>
                <a:lnTo>
                  <a:pt x="456161" y="2388351"/>
                </a:lnTo>
                <a:lnTo>
                  <a:pt x="415225" y="2389346"/>
                </a:lnTo>
                <a:lnTo>
                  <a:pt x="415225" y="2436489"/>
                </a:lnTo>
                <a:lnTo>
                  <a:pt x="307225" y="2436489"/>
                </a:lnTo>
                <a:lnTo>
                  <a:pt x="307225" y="2386989"/>
                </a:lnTo>
                <a:cubicBezTo>
                  <a:pt x="293173" y="2387203"/>
                  <a:pt x="279516" y="2386340"/>
                  <a:pt x="266289" y="2385150"/>
                </a:cubicBezTo>
                <a:lnTo>
                  <a:pt x="266289" y="2428213"/>
                </a:lnTo>
                <a:lnTo>
                  <a:pt x="158289" y="2428213"/>
                </a:lnTo>
                <a:lnTo>
                  <a:pt x="158289" y="2370613"/>
                </a:lnTo>
                <a:cubicBezTo>
                  <a:pt x="107017" y="2360332"/>
                  <a:pt x="72014" y="2345184"/>
                  <a:pt x="62108" y="2325373"/>
                </a:cubicBezTo>
                <a:cubicBezTo>
                  <a:pt x="37284" y="2261930"/>
                  <a:pt x="103484" y="2223314"/>
                  <a:pt x="124172" y="2172284"/>
                </a:cubicBezTo>
                <a:cubicBezTo>
                  <a:pt x="111759" y="2144700"/>
                  <a:pt x="74522" y="2141942"/>
                  <a:pt x="86934" y="2089533"/>
                </a:cubicBezTo>
                <a:cubicBezTo>
                  <a:pt x="96588" y="2053674"/>
                  <a:pt x="242782" y="2030228"/>
                  <a:pt x="264849" y="1994369"/>
                </a:cubicBezTo>
                <a:cubicBezTo>
                  <a:pt x="273125" y="1919892"/>
                  <a:pt x="-4093" y="1721291"/>
                  <a:pt x="45" y="1671639"/>
                </a:cubicBezTo>
                <a:cubicBezTo>
                  <a:pt x="12458" y="1619230"/>
                  <a:pt x="124172" y="1558546"/>
                  <a:pt x="190373" y="1477174"/>
                </a:cubicBezTo>
                <a:cubicBezTo>
                  <a:pt x="222094" y="1438557"/>
                  <a:pt x="80038" y="1267538"/>
                  <a:pt x="91072" y="1224783"/>
                </a:cubicBezTo>
                <a:cubicBezTo>
                  <a:pt x="111760" y="1092381"/>
                  <a:pt x="240023" y="943429"/>
                  <a:pt x="264849" y="703451"/>
                </a:cubicBezTo>
                <a:cubicBezTo>
                  <a:pt x="342084" y="332450"/>
                  <a:pt x="961338" y="-5451"/>
                  <a:pt x="1526804" y="66"/>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6" name="Freeform 114"/>
          <p:cNvSpPr>
            <a:spLocks noChangeAspect="1"/>
          </p:cNvSpPr>
          <p:nvPr/>
        </p:nvSpPr>
        <p:spPr>
          <a:xfrm>
            <a:off x="10266310" y="2430025"/>
            <a:ext cx="549307" cy="529743"/>
          </a:xfrm>
          <a:custGeom>
            <a:avLst/>
            <a:gdLst>
              <a:gd name="connsiteX0" fmla="*/ 2500704 w 3745816"/>
              <a:gd name="connsiteY0" fmla="*/ 2026790 h 3316502"/>
              <a:gd name="connsiteX1" fmla="*/ 2261868 w 3745816"/>
              <a:gd name="connsiteY1" fmla="*/ 2108676 h 3316502"/>
              <a:gd name="connsiteX2" fmla="*/ 2364227 w 3745816"/>
              <a:gd name="connsiteY2" fmla="*/ 2313393 h 3316502"/>
              <a:gd name="connsiteX3" fmla="*/ 2500704 w 3745816"/>
              <a:gd name="connsiteY3" fmla="*/ 2026790 h 3316502"/>
              <a:gd name="connsiteX4" fmla="*/ 1245112 w 3745816"/>
              <a:gd name="connsiteY4" fmla="*/ 2026790 h 3316502"/>
              <a:gd name="connsiteX5" fmla="*/ 1381589 w 3745816"/>
              <a:gd name="connsiteY5" fmla="*/ 2313393 h 3316502"/>
              <a:gd name="connsiteX6" fmla="*/ 1483948 w 3745816"/>
              <a:gd name="connsiteY6" fmla="*/ 2108676 h 3316502"/>
              <a:gd name="connsiteX7" fmla="*/ 1245112 w 3745816"/>
              <a:gd name="connsiteY7" fmla="*/ 2026790 h 3316502"/>
              <a:gd name="connsiteX8" fmla="*/ 3185000 w 3745816"/>
              <a:gd name="connsiteY8" fmla="*/ 1670667 h 3316502"/>
              <a:gd name="connsiteX9" fmla="*/ 3244509 w 3745816"/>
              <a:gd name="connsiteY9" fmla="*/ 1692418 h 3316502"/>
              <a:gd name="connsiteX10" fmla="*/ 3380986 w 3745816"/>
              <a:gd name="connsiteY10" fmla="*/ 1856191 h 3316502"/>
              <a:gd name="connsiteX11" fmla="*/ 3599350 w 3745816"/>
              <a:gd name="connsiteY11" fmla="*/ 1903959 h 3316502"/>
              <a:gd name="connsiteX12" fmla="*/ 3735827 w 3745816"/>
              <a:gd name="connsiteY12" fmla="*/ 2142795 h 3316502"/>
              <a:gd name="connsiteX13" fmla="*/ 3572054 w 3745816"/>
              <a:gd name="connsiteY13" fmla="*/ 2620466 h 3316502"/>
              <a:gd name="connsiteX14" fmla="*/ 3551583 w 3745816"/>
              <a:gd name="connsiteY14" fmla="*/ 3316502 h 3316502"/>
              <a:gd name="connsiteX15" fmla="*/ 3292276 w 3745816"/>
              <a:gd name="connsiteY15" fmla="*/ 3302855 h 3316502"/>
              <a:gd name="connsiteX16" fmla="*/ 3271804 w 3745816"/>
              <a:gd name="connsiteY16" fmla="*/ 2511284 h 3316502"/>
              <a:gd name="connsiteX17" fmla="*/ 3278628 w 3745816"/>
              <a:gd name="connsiteY17" fmla="*/ 2272449 h 3316502"/>
              <a:gd name="connsiteX18" fmla="*/ 3128502 w 3745816"/>
              <a:gd name="connsiteY18" fmla="*/ 2108675 h 3316502"/>
              <a:gd name="connsiteX19" fmla="*/ 2869195 w 3745816"/>
              <a:gd name="connsiteY19" fmla="*/ 2019965 h 3316502"/>
              <a:gd name="connsiteX20" fmla="*/ 3185000 w 3745816"/>
              <a:gd name="connsiteY20" fmla="*/ 1670667 h 3316502"/>
              <a:gd name="connsiteX21" fmla="*/ 560816 w 3745816"/>
              <a:gd name="connsiteY21" fmla="*/ 1670667 h 3316502"/>
              <a:gd name="connsiteX22" fmla="*/ 876621 w 3745816"/>
              <a:gd name="connsiteY22" fmla="*/ 2019965 h 3316502"/>
              <a:gd name="connsiteX23" fmla="*/ 617314 w 3745816"/>
              <a:gd name="connsiteY23" fmla="*/ 2108675 h 3316502"/>
              <a:gd name="connsiteX24" fmla="*/ 467188 w 3745816"/>
              <a:gd name="connsiteY24" fmla="*/ 2272449 h 3316502"/>
              <a:gd name="connsiteX25" fmla="*/ 474012 w 3745816"/>
              <a:gd name="connsiteY25" fmla="*/ 2511284 h 3316502"/>
              <a:gd name="connsiteX26" fmla="*/ 453540 w 3745816"/>
              <a:gd name="connsiteY26" fmla="*/ 3302855 h 3316502"/>
              <a:gd name="connsiteX27" fmla="*/ 194233 w 3745816"/>
              <a:gd name="connsiteY27" fmla="*/ 3316502 h 3316502"/>
              <a:gd name="connsiteX28" fmla="*/ 173762 w 3745816"/>
              <a:gd name="connsiteY28" fmla="*/ 2620466 h 3316502"/>
              <a:gd name="connsiteX29" fmla="*/ 9989 w 3745816"/>
              <a:gd name="connsiteY29" fmla="*/ 2142795 h 3316502"/>
              <a:gd name="connsiteX30" fmla="*/ 146466 w 3745816"/>
              <a:gd name="connsiteY30" fmla="*/ 1903959 h 3316502"/>
              <a:gd name="connsiteX31" fmla="*/ 364830 w 3745816"/>
              <a:gd name="connsiteY31" fmla="*/ 1856191 h 3316502"/>
              <a:gd name="connsiteX32" fmla="*/ 501307 w 3745816"/>
              <a:gd name="connsiteY32" fmla="*/ 1692418 h 3316502"/>
              <a:gd name="connsiteX33" fmla="*/ 560816 w 3745816"/>
              <a:gd name="connsiteY33" fmla="*/ 1670667 h 3316502"/>
              <a:gd name="connsiteX34" fmla="*/ 2609647 w 3745816"/>
              <a:gd name="connsiteY34" fmla="*/ 1003649 h 3316502"/>
              <a:gd name="connsiteX35" fmla="*/ 2234575 w 3745816"/>
              <a:gd name="connsiteY35" fmla="*/ 1385343 h 3316502"/>
              <a:gd name="connsiteX36" fmla="*/ 1968444 w 3745816"/>
              <a:gd name="connsiteY36" fmla="*/ 1951725 h 3316502"/>
              <a:gd name="connsiteX37" fmla="*/ 2248223 w 3745816"/>
              <a:gd name="connsiteY37" fmla="*/ 1897134 h 3316502"/>
              <a:gd name="connsiteX38" fmla="*/ 2644008 w 3745816"/>
              <a:gd name="connsiteY38" fmla="*/ 1010029 h 3316502"/>
              <a:gd name="connsiteX39" fmla="*/ 2609647 w 3745816"/>
              <a:gd name="connsiteY39" fmla="*/ 1003649 h 3316502"/>
              <a:gd name="connsiteX40" fmla="*/ 1136169 w 3745816"/>
              <a:gd name="connsiteY40" fmla="*/ 1003649 h 3316502"/>
              <a:gd name="connsiteX41" fmla="*/ 1101808 w 3745816"/>
              <a:gd name="connsiteY41" fmla="*/ 1010029 h 3316502"/>
              <a:gd name="connsiteX42" fmla="*/ 1497593 w 3745816"/>
              <a:gd name="connsiteY42" fmla="*/ 1897134 h 3316502"/>
              <a:gd name="connsiteX43" fmla="*/ 1777372 w 3745816"/>
              <a:gd name="connsiteY43" fmla="*/ 1951725 h 3316502"/>
              <a:gd name="connsiteX44" fmla="*/ 1511241 w 3745816"/>
              <a:gd name="connsiteY44" fmla="*/ 1385343 h 3316502"/>
              <a:gd name="connsiteX45" fmla="*/ 1136169 w 3745816"/>
              <a:gd name="connsiteY45" fmla="*/ 1003649 h 3316502"/>
              <a:gd name="connsiteX46" fmla="*/ 665081 w 3745816"/>
              <a:gd name="connsiteY46" fmla="*/ 96 h 3316502"/>
              <a:gd name="connsiteX47" fmla="*/ 1862679 w 3745816"/>
              <a:gd name="connsiteY47" fmla="*/ 634117 h 3316502"/>
              <a:gd name="connsiteX48" fmla="*/ 3080735 w 3745816"/>
              <a:gd name="connsiteY48" fmla="*/ 96 h 3316502"/>
              <a:gd name="connsiteX49" fmla="*/ 3619822 w 3745816"/>
              <a:gd name="connsiteY49" fmla="*/ 921320 h 3316502"/>
              <a:gd name="connsiteX50" fmla="*/ 3456049 w 3745816"/>
              <a:gd name="connsiteY50" fmla="*/ 955441 h 3316502"/>
              <a:gd name="connsiteX51" fmla="*/ 3189917 w 3745816"/>
              <a:gd name="connsiteY51" fmla="*/ 1317105 h 3316502"/>
              <a:gd name="connsiteX52" fmla="*/ 3155798 w 3745816"/>
              <a:gd name="connsiteY52" fmla="*/ 1596884 h 3316502"/>
              <a:gd name="connsiteX53" fmla="*/ 2848723 w 3745816"/>
              <a:gd name="connsiteY53" fmla="*/ 1842544 h 3316502"/>
              <a:gd name="connsiteX54" fmla="*/ 2650831 w 3745816"/>
              <a:gd name="connsiteY54" fmla="*/ 2518108 h 3316502"/>
              <a:gd name="connsiteX55" fmla="*/ 2193630 w 3745816"/>
              <a:gd name="connsiteY55" fmla="*/ 2531756 h 3316502"/>
              <a:gd name="connsiteX56" fmla="*/ 1941147 w 3745816"/>
              <a:gd name="connsiteY56" fmla="*/ 2211033 h 3316502"/>
              <a:gd name="connsiteX57" fmla="*/ 1872908 w 3745816"/>
              <a:gd name="connsiteY57" fmla="*/ 2313392 h 3316502"/>
              <a:gd name="connsiteX58" fmla="*/ 1804669 w 3745816"/>
              <a:gd name="connsiteY58" fmla="*/ 2211033 h 3316502"/>
              <a:gd name="connsiteX59" fmla="*/ 1552186 w 3745816"/>
              <a:gd name="connsiteY59" fmla="*/ 2531756 h 3316502"/>
              <a:gd name="connsiteX60" fmla="*/ 1094985 w 3745816"/>
              <a:gd name="connsiteY60" fmla="*/ 2518108 h 3316502"/>
              <a:gd name="connsiteX61" fmla="*/ 897093 w 3745816"/>
              <a:gd name="connsiteY61" fmla="*/ 1842544 h 3316502"/>
              <a:gd name="connsiteX62" fmla="*/ 590018 w 3745816"/>
              <a:gd name="connsiteY62" fmla="*/ 1596884 h 3316502"/>
              <a:gd name="connsiteX63" fmla="*/ 555899 w 3745816"/>
              <a:gd name="connsiteY63" fmla="*/ 1317105 h 3316502"/>
              <a:gd name="connsiteX64" fmla="*/ 388154 w 3745816"/>
              <a:gd name="connsiteY64" fmla="*/ 1151989 h 3316502"/>
              <a:gd name="connsiteX65" fmla="*/ 289767 w 3745816"/>
              <a:gd name="connsiteY65" fmla="*/ 955441 h 3316502"/>
              <a:gd name="connsiteX66" fmla="*/ 125994 w 3745816"/>
              <a:gd name="connsiteY66" fmla="*/ 921320 h 3316502"/>
              <a:gd name="connsiteX67" fmla="*/ 665081 w 3745816"/>
              <a:gd name="connsiteY67" fmla="*/ 96 h 3316502"/>
              <a:gd name="connsiteX0-1" fmla="*/ 2500704 w 3745816"/>
              <a:gd name="connsiteY0-2" fmla="*/ 2026790 h 3316502"/>
              <a:gd name="connsiteX1-3" fmla="*/ 2261868 w 3745816"/>
              <a:gd name="connsiteY1-4" fmla="*/ 2108676 h 3316502"/>
              <a:gd name="connsiteX2-5" fmla="*/ 2364227 w 3745816"/>
              <a:gd name="connsiteY2-6" fmla="*/ 2313393 h 3316502"/>
              <a:gd name="connsiteX3-7" fmla="*/ 2500704 w 3745816"/>
              <a:gd name="connsiteY3-8" fmla="*/ 2026790 h 3316502"/>
              <a:gd name="connsiteX4-9" fmla="*/ 1245112 w 3745816"/>
              <a:gd name="connsiteY4-10" fmla="*/ 2026790 h 3316502"/>
              <a:gd name="connsiteX5-11" fmla="*/ 1381589 w 3745816"/>
              <a:gd name="connsiteY5-12" fmla="*/ 2313393 h 3316502"/>
              <a:gd name="connsiteX6-13" fmla="*/ 1483948 w 3745816"/>
              <a:gd name="connsiteY6-14" fmla="*/ 2108676 h 3316502"/>
              <a:gd name="connsiteX7-15" fmla="*/ 1245112 w 3745816"/>
              <a:gd name="connsiteY7-16" fmla="*/ 2026790 h 3316502"/>
              <a:gd name="connsiteX8-17" fmla="*/ 3185000 w 3745816"/>
              <a:gd name="connsiteY8-18" fmla="*/ 1670667 h 3316502"/>
              <a:gd name="connsiteX9-19" fmla="*/ 3244509 w 3745816"/>
              <a:gd name="connsiteY9-20" fmla="*/ 1692418 h 3316502"/>
              <a:gd name="connsiteX10-21" fmla="*/ 3380986 w 3745816"/>
              <a:gd name="connsiteY10-22" fmla="*/ 1856191 h 3316502"/>
              <a:gd name="connsiteX11-23" fmla="*/ 3599350 w 3745816"/>
              <a:gd name="connsiteY11-24" fmla="*/ 1903959 h 3316502"/>
              <a:gd name="connsiteX12-25" fmla="*/ 3735827 w 3745816"/>
              <a:gd name="connsiteY12-26" fmla="*/ 2142795 h 3316502"/>
              <a:gd name="connsiteX13-27" fmla="*/ 3572054 w 3745816"/>
              <a:gd name="connsiteY13-28" fmla="*/ 2620466 h 3316502"/>
              <a:gd name="connsiteX14-29" fmla="*/ 3551583 w 3745816"/>
              <a:gd name="connsiteY14-30" fmla="*/ 3316502 h 3316502"/>
              <a:gd name="connsiteX15-31" fmla="*/ 3292276 w 3745816"/>
              <a:gd name="connsiteY15-32" fmla="*/ 3302855 h 3316502"/>
              <a:gd name="connsiteX16-33" fmla="*/ 3271804 w 3745816"/>
              <a:gd name="connsiteY16-34" fmla="*/ 2511284 h 3316502"/>
              <a:gd name="connsiteX17-35" fmla="*/ 3278628 w 3745816"/>
              <a:gd name="connsiteY17-36" fmla="*/ 2272449 h 3316502"/>
              <a:gd name="connsiteX18-37" fmla="*/ 3128502 w 3745816"/>
              <a:gd name="connsiteY18-38" fmla="*/ 2108675 h 3316502"/>
              <a:gd name="connsiteX19-39" fmla="*/ 2869195 w 3745816"/>
              <a:gd name="connsiteY19-40" fmla="*/ 2019965 h 3316502"/>
              <a:gd name="connsiteX20-41" fmla="*/ 3185000 w 3745816"/>
              <a:gd name="connsiteY20-42" fmla="*/ 1670667 h 3316502"/>
              <a:gd name="connsiteX21-43" fmla="*/ 560816 w 3745816"/>
              <a:gd name="connsiteY21-44" fmla="*/ 1670667 h 3316502"/>
              <a:gd name="connsiteX22-45" fmla="*/ 876621 w 3745816"/>
              <a:gd name="connsiteY22-46" fmla="*/ 2019965 h 3316502"/>
              <a:gd name="connsiteX23-47" fmla="*/ 617314 w 3745816"/>
              <a:gd name="connsiteY23-48" fmla="*/ 2108675 h 3316502"/>
              <a:gd name="connsiteX24-49" fmla="*/ 467188 w 3745816"/>
              <a:gd name="connsiteY24-50" fmla="*/ 2272449 h 3316502"/>
              <a:gd name="connsiteX25-51" fmla="*/ 474012 w 3745816"/>
              <a:gd name="connsiteY25-52" fmla="*/ 2511284 h 3316502"/>
              <a:gd name="connsiteX26-53" fmla="*/ 453540 w 3745816"/>
              <a:gd name="connsiteY26-54" fmla="*/ 3302855 h 3316502"/>
              <a:gd name="connsiteX27-55" fmla="*/ 194233 w 3745816"/>
              <a:gd name="connsiteY27-56" fmla="*/ 3316502 h 3316502"/>
              <a:gd name="connsiteX28-57" fmla="*/ 173762 w 3745816"/>
              <a:gd name="connsiteY28-58" fmla="*/ 2620466 h 3316502"/>
              <a:gd name="connsiteX29-59" fmla="*/ 9989 w 3745816"/>
              <a:gd name="connsiteY29-60" fmla="*/ 2142795 h 3316502"/>
              <a:gd name="connsiteX30-61" fmla="*/ 146466 w 3745816"/>
              <a:gd name="connsiteY30-62" fmla="*/ 1903959 h 3316502"/>
              <a:gd name="connsiteX31-63" fmla="*/ 364830 w 3745816"/>
              <a:gd name="connsiteY31-64" fmla="*/ 1856191 h 3316502"/>
              <a:gd name="connsiteX32-65" fmla="*/ 501307 w 3745816"/>
              <a:gd name="connsiteY32-66" fmla="*/ 1692418 h 3316502"/>
              <a:gd name="connsiteX33-67" fmla="*/ 560816 w 3745816"/>
              <a:gd name="connsiteY33-68" fmla="*/ 1670667 h 3316502"/>
              <a:gd name="connsiteX34-69" fmla="*/ 2609647 w 3745816"/>
              <a:gd name="connsiteY34-70" fmla="*/ 1003649 h 3316502"/>
              <a:gd name="connsiteX35-71" fmla="*/ 2234575 w 3745816"/>
              <a:gd name="connsiteY35-72" fmla="*/ 1385343 h 3316502"/>
              <a:gd name="connsiteX36-73" fmla="*/ 1968444 w 3745816"/>
              <a:gd name="connsiteY36-74" fmla="*/ 1951725 h 3316502"/>
              <a:gd name="connsiteX37-75" fmla="*/ 2248223 w 3745816"/>
              <a:gd name="connsiteY37-76" fmla="*/ 1897134 h 3316502"/>
              <a:gd name="connsiteX38-77" fmla="*/ 2644008 w 3745816"/>
              <a:gd name="connsiteY38-78" fmla="*/ 1010029 h 3316502"/>
              <a:gd name="connsiteX39-79" fmla="*/ 2609647 w 3745816"/>
              <a:gd name="connsiteY39-80" fmla="*/ 1003649 h 3316502"/>
              <a:gd name="connsiteX40-81" fmla="*/ 1136169 w 3745816"/>
              <a:gd name="connsiteY40-82" fmla="*/ 1003649 h 3316502"/>
              <a:gd name="connsiteX41-83" fmla="*/ 1101808 w 3745816"/>
              <a:gd name="connsiteY41-84" fmla="*/ 1010029 h 3316502"/>
              <a:gd name="connsiteX42-85" fmla="*/ 1497593 w 3745816"/>
              <a:gd name="connsiteY42-86" fmla="*/ 1897134 h 3316502"/>
              <a:gd name="connsiteX43-87" fmla="*/ 1777372 w 3745816"/>
              <a:gd name="connsiteY43-88" fmla="*/ 1951725 h 3316502"/>
              <a:gd name="connsiteX44-89" fmla="*/ 1511241 w 3745816"/>
              <a:gd name="connsiteY44-90" fmla="*/ 1385343 h 3316502"/>
              <a:gd name="connsiteX45-91" fmla="*/ 1136169 w 3745816"/>
              <a:gd name="connsiteY45-92" fmla="*/ 1003649 h 3316502"/>
              <a:gd name="connsiteX46-93" fmla="*/ 665081 w 3745816"/>
              <a:gd name="connsiteY46-94" fmla="*/ 96 h 3316502"/>
              <a:gd name="connsiteX47-95" fmla="*/ 1862679 w 3745816"/>
              <a:gd name="connsiteY47-96" fmla="*/ 634117 h 3316502"/>
              <a:gd name="connsiteX48-97" fmla="*/ 3080735 w 3745816"/>
              <a:gd name="connsiteY48-98" fmla="*/ 96 h 3316502"/>
              <a:gd name="connsiteX49-99" fmla="*/ 3619822 w 3745816"/>
              <a:gd name="connsiteY49-100" fmla="*/ 921320 h 3316502"/>
              <a:gd name="connsiteX50-101" fmla="*/ 3456049 w 3745816"/>
              <a:gd name="connsiteY50-102" fmla="*/ 955441 h 3316502"/>
              <a:gd name="connsiteX51-103" fmla="*/ 3189917 w 3745816"/>
              <a:gd name="connsiteY51-104" fmla="*/ 1317105 h 3316502"/>
              <a:gd name="connsiteX52-105" fmla="*/ 3155798 w 3745816"/>
              <a:gd name="connsiteY52-106" fmla="*/ 1596884 h 3316502"/>
              <a:gd name="connsiteX53-107" fmla="*/ 2848723 w 3745816"/>
              <a:gd name="connsiteY53-108" fmla="*/ 1842544 h 3316502"/>
              <a:gd name="connsiteX54-109" fmla="*/ 2650831 w 3745816"/>
              <a:gd name="connsiteY54-110" fmla="*/ 2518108 h 3316502"/>
              <a:gd name="connsiteX55-111" fmla="*/ 2193630 w 3745816"/>
              <a:gd name="connsiteY55-112" fmla="*/ 2531756 h 3316502"/>
              <a:gd name="connsiteX56-113" fmla="*/ 1941147 w 3745816"/>
              <a:gd name="connsiteY56-114" fmla="*/ 2211033 h 3316502"/>
              <a:gd name="connsiteX57-115" fmla="*/ 1872908 w 3745816"/>
              <a:gd name="connsiteY57-116" fmla="*/ 2313392 h 3316502"/>
              <a:gd name="connsiteX58-117" fmla="*/ 1804669 w 3745816"/>
              <a:gd name="connsiteY58-118" fmla="*/ 2211033 h 3316502"/>
              <a:gd name="connsiteX59-119" fmla="*/ 1552186 w 3745816"/>
              <a:gd name="connsiteY59-120" fmla="*/ 2531756 h 3316502"/>
              <a:gd name="connsiteX60-121" fmla="*/ 1094985 w 3745816"/>
              <a:gd name="connsiteY60-122" fmla="*/ 2518108 h 3316502"/>
              <a:gd name="connsiteX61-123" fmla="*/ 897093 w 3745816"/>
              <a:gd name="connsiteY61-124" fmla="*/ 1842544 h 3316502"/>
              <a:gd name="connsiteX62-125" fmla="*/ 590018 w 3745816"/>
              <a:gd name="connsiteY62-126" fmla="*/ 1596884 h 3316502"/>
              <a:gd name="connsiteX63-127" fmla="*/ 555899 w 3745816"/>
              <a:gd name="connsiteY63-128" fmla="*/ 1317105 h 3316502"/>
              <a:gd name="connsiteX64-129" fmla="*/ 388154 w 3745816"/>
              <a:gd name="connsiteY64-130" fmla="*/ 1151989 h 3316502"/>
              <a:gd name="connsiteX65-131" fmla="*/ 289767 w 3745816"/>
              <a:gd name="connsiteY65-132" fmla="*/ 1006142 h 3316502"/>
              <a:gd name="connsiteX66-133" fmla="*/ 125994 w 3745816"/>
              <a:gd name="connsiteY66-134" fmla="*/ 921320 h 3316502"/>
              <a:gd name="connsiteX67-135" fmla="*/ 665081 w 3745816"/>
              <a:gd name="connsiteY67-136" fmla="*/ 96 h 3316502"/>
              <a:gd name="connsiteX0-137" fmla="*/ 2500704 w 3745816"/>
              <a:gd name="connsiteY0-138" fmla="*/ 2026790 h 3316502"/>
              <a:gd name="connsiteX1-139" fmla="*/ 2261868 w 3745816"/>
              <a:gd name="connsiteY1-140" fmla="*/ 2108676 h 3316502"/>
              <a:gd name="connsiteX2-141" fmla="*/ 2364227 w 3745816"/>
              <a:gd name="connsiteY2-142" fmla="*/ 2313393 h 3316502"/>
              <a:gd name="connsiteX3-143" fmla="*/ 2500704 w 3745816"/>
              <a:gd name="connsiteY3-144" fmla="*/ 2026790 h 3316502"/>
              <a:gd name="connsiteX4-145" fmla="*/ 1245112 w 3745816"/>
              <a:gd name="connsiteY4-146" fmla="*/ 2026790 h 3316502"/>
              <a:gd name="connsiteX5-147" fmla="*/ 1381589 w 3745816"/>
              <a:gd name="connsiteY5-148" fmla="*/ 2313393 h 3316502"/>
              <a:gd name="connsiteX6-149" fmla="*/ 1483948 w 3745816"/>
              <a:gd name="connsiteY6-150" fmla="*/ 2108676 h 3316502"/>
              <a:gd name="connsiteX7-151" fmla="*/ 1245112 w 3745816"/>
              <a:gd name="connsiteY7-152" fmla="*/ 2026790 h 3316502"/>
              <a:gd name="connsiteX8-153" fmla="*/ 3185000 w 3745816"/>
              <a:gd name="connsiteY8-154" fmla="*/ 1670667 h 3316502"/>
              <a:gd name="connsiteX9-155" fmla="*/ 3244509 w 3745816"/>
              <a:gd name="connsiteY9-156" fmla="*/ 1692418 h 3316502"/>
              <a:gd name="connsiteX10-157" fmla="*/ 3380986 w 3745816"/>
              <a:gd name="connsiteY10-158" fmla="*/ 1856191 h 3316502"/>
              <a:gd name="connsiteX11-159" fmla="*/ 3599350 w 3745816"/>
              <a:gd name="connsiteY11-160" fmla="*/ 1903959 h 3316502"/>
              <a:gd name="connsiteX12-161" fmla="*/ 3735827 w 3745816"/>
              <a:gd name="connsiteY12-162" fmla="*/ 2142795 h 3316502"/>
              <a:gd name="connsiteX13-163" fmla="*/ 3572054 w 3745816"/>
              <a:gd name="connsiteY13-164" fmla="*/ 2620466 h 3316502"/>
              <a:gd name="connsiteX14-165" fmla="*/ 3551583 w 3745816"/>
              <a:gd name="connsiteY14-166" fmla="*/ 3316502 h 3316502"/>
              <a:gd name="connsiteX15-167" fmla="*/ 3292276 w 3745816"/>
              <a:gd name="connsiteY15-168" fmla="*/ 3302855 h 3316502"/>
              <a:gd name="connsiteX16-169" fmla="*/ 3271804 w 3745816"/>
              <a:gd name="connsiteY16-170" fmla="*/ 2511284 h 3316502"/>
              <a:gd name="connsiteX17-171" fmla="*/ 3278628 w 3745816"/>
              <a:gd name="connsiteY17-172" fmla="*/ 2272449 h 3316502"/>
              <a:gd name="connsiteX18-173" fmla="*/ 3128502 w 3745816"/>
              <a:gd name="connsiteY18-174" fmla="*/ 2108675 h 3316502"/>
              <a:gd name="connsiteX19-175" fmla="*/ 2869195 w 3745816"/>
              <a:gd name="connsiteY19-176" fmla="*/ 2019965 h 3316502"/>
              <a:gd name="connsiteX20-177" fmla="*/ 3185000 w 3745816"/>
              <a:gd name="connsiteY20-178" fmla="*/ 1670667 h 3316502"/>
              <a:gd name="connsiteX21-179" fmla="*/ 560816 w 3745816"/>
              <a:gd name="connsiteY21-180" fmla="*/ 1670667 h 3316502"/>
              <a:gd name="connsiteX22-181" fmla="*/ 876621 w 3745816"/>
              <a:gd name="connsiteY22-182" fmla="*/ 2019965 h 3316502"/>
              <a:gd name="connsiteX23-183" fmla="*/ 617314 w 3745816"/>
              <a:gd name="connsiteY23-184" fmla="*/ 2108675 h 3316502"/>
              <a:gd name="connsiteX24-185" fmla="*/ 467188 w 3745816"/>
              <a:gd name="connsiteY24-186" fmla="*/ 2272449 h 3316502"/>
              <a:gd name="connsiteX25-187" fmla="*/ 474012 w 3745816"/>
              <a:gd name="connsiteY25-188" fmla="*/ 2511284 h 3316502"/>
              <a:gd name="connsiteX26-189" fmla="*/ 453540 w 3745816"/>
              <a:gd name="connsiteY26-190" fmla="*/ 3302855 h 3316502"/>
              <a:gd name="connsiteX27-191" fmla="*/ 194233 w 3745816"/>
              <a:gd name="connsiteY27-192" fmla="*/ 3316502 h 3316502"/>
              <a:gd name="connsiteX28-193" fmla="*/ 173762 w 3745816"/>
              <a:gd name="connsiteY28-194" fmla="*/ 2620466 h 3316502"/>
              <a:gd name="connsiteX29-195" fmla="*/ 9989 w 3745816"/>
              <a:gd name="connsiteY29-196" fmla="*/ 2142795 h 3316502"/>
              <a:gd name="connsiteX30-197" fmla="*/ 146466 w 3745816"/>
              <a:gd name="connsiteY30-198" fmla="*/ 1903959 h 3316502"/>
              <a:gd name="connsiteX31-199" fmla="*/ 364830 w 3745816"/>
              <a:gd name="connsiteY31-200" fmla="*/ 1856191 h 3316502"/>
              <a:gd name="connsiteX32-201" fmla="*/ 501307 w 3745816"/>
              <a:gd name="connsiteY32-202" fmla="*/ 1692418 h 3316502"/>
              <a:gd name="connsiteX33-203" fmla="*/ 560816 w 3745816"/>
              <a:gd name="connsiteY33-204" fmla="*/ 1670667 h 3316502"/>
              <a:gd name="connsiteX34-205" fmla="*/ 2609647 w 3745816"/>
              <a:gd name="connsiteY34-206" fmla="*/ 1003649 h 3316502"/>
              <a:gd name="connsiteX35-207" fmla="*/ 2234575 w 3745816"/>
              <a:gd name="connsiteY35-208" fmla="*/ 1385343 h 3316502"/>
              <a:gd name="connsiteX36-209" fmla="*/ 1968444 w 3745816"/>
              <a:gd name="connsiteY36-210" fmla="*/ 1951725 h 3316502"/>
              <a:gd name="connsiteX37-211" fmla="*/ 2248223 w 3745816"/>
              <a:gd name="connsiteY37-212" fmla="*/ 1897134 h 3316502"/>
              <a:gd name="connsiteX38-213" fmla="*/ 2644008 w 3745816"/>
              <a:gd name="connsiteY38-214" fmla="*/ 1010029 h 3316502"/>
              <a:gd name="connsiteX39-215" fmla="*/ 2609647 w 3745816"/>
              <a:gd name="connsiteY39-216" fmla="*/ 1003649 h 3316502"/>
              <a:gd name="connsiteX40-217" fmla="*/ 1136169 w 3745816"/>
              <a:gd name="connsiteY40-218" fmla="*/ 1003649 h 3316502"/>
              <a:gd name="connsiteX41-219" fmla="*/ 1101808 w 3745816"/>
              <a:gd name="connsiteY41-220" fmla="*/ 1010029 h 3316502"/>
              <a:gd name="connsiteX42-221" fmla="*/ 1497593 w 3745816"/>
              <a:gd name="connsiteY42-222" fmla="*/ 1897134 h 3316502"/>
              <a:gd name="connsiteX43-223" fmla="*/ 1777372 w 3745816"/>
              <a:gd name="connsiteY43-224" fmla="*/ 1951725 h 3316502"/>
              <a:gd name="connsiteX44-225" fmla="*/ 1511241 w 3745816"/>
              <a:gd name="connsiteY44-226" fmla="*/ 1385343 h 3316502"/>
              <a:gd name="connsiteX45-227" fmla="*/ 1136169 w 3745816"/>
              <a:gd name="connsiteY45-228" fmla="*/ 1003649 h 3316502"/>
              <a:gd name="connsiteX46-229" fmla="*/ 665081 w 3745816"/>
              <a:gd name="connsiteY46-230" fmla="*/ 96 h 3316502"/>
              <a:gd name="connsiteX47-231" fmla="*/ 1862679 w 3745816"/>
              <a:gd name="connsiteY47-232" fmla="*/ 634117 h 3316502"/>
              <a:gd name="connsiteX48-233" fmla="*/ 3080735 w 3745816"/>
              <a:gd name="connsiteY48-234" fmla="*/ 96 h 3316502"/>
              <a:gd name="connsiteX49-235" fmla="*/ 3619822 w 3745816"/>
              <a:gd name="connsiteY49-236" fmla="*/ 921320 h 3316502"/>
              <a:gd name="connsiteX50-237" fmla="*/ 3456049 w 3745816"/>
              <a:gd name="connsiteY50-238" fmla="*/ 955441 h 3316502"/>
              <a:gd name="connsiteX51-239" fmla="*/ 3189917 w 3745816"/>
              <a:gd name="connsiteY51-240" fmla="*/ 1317105 h 3316502"/>
              <a:gd name="connsiteX52-241" fmla="*/ 3155798 w 3745816"/>
              <a:gd name="connsiteY52-242" fmla="*/ 1596884 h 3316502"/>
              <a:gd name="connsiteX53-243" fmla="*/ 2848723 w 3745816"/>
              <a:gd name="connsiteY53-244" fmla="*/ 1842544 h 3316502"/>
              <a:gd name="connsiteX54-245" fmla="*/ 2650831 w 3745816"/>
              <a:gd name="connsiteY54-246" fmla="*/ 2518108 h 3316502"/>
              <a:gd name="connsiteX55-247" fmla="*/ 2193630 w 3745816"/>
              <a:gd name="connsiteY55-248" fmla="*/ 2531756 h 3316502"/>
              <a:gd name="connsiteX56-249" fmla="*/ 1941147 w 3745816"/>
              <a:gd name="connsiteY56-250" fmla="*/ 2211033 h 3316502"/>
              <a:gd name="connsiteX57-251" fmla="*/ 1872908 w 3745816"/>
              <a:gd name="connsiteY57-252" fmla="*/ 2313392 h 3316502"/>
              <a:gd name="connsiteX58-253" fmla="*/ 1804669 w 3745816"/>
              <a:gd name="connsiteY58-254" fmla="*/ 2211033 h 3316502"/>
              <a:gd name="connsiteX59-255" fmla="*/ 1552186 w 3745816"/>
              <a:gd name="connsiteY59-256" fmla="*/ 2531756 h 3316502"/>
              <a:gd name="connsiteX60-257" fmla="*/ 1094985 w 3745816"/>
              <a:gd name="connsiteY60-258" fmla="*/ 2518108 h 3316502"/>
              <a:gd name="connsiteX61-259" fmla="*/ 897093 w 3745816"/>
              <a:gd name="connsiteY61-260" fmla="*/ 1842544 h 3316502"/>
              <a:gd name="connsiteX62-261" fmla="*/ 590018 w 3745816"/>
              <a:gd name="connsiteY62-262" fmla="*/ 1596884 h 3316502"/>
              <a:gd name="connsiteX63-263" fmla="*/ 555899 w 3745816"/>
              <a:gd name="connsiteY63-264" fmla="*/ 1317105 h 3316502"/>
              <a:gd name="connsiteX64-265" fmla="*/ 380265 w 3745816"/>
              <a:gd name="connsiteY64-266" fmla="*/ 1173717 h 3316502"/>
              <a:gd name="connsiteX65-267" fmla="*/ 289767 w 3745816"/>
              <a:gd name="connsiteY65-268" fmla="*/ 1006142 h 3316502"/>
              <a:gd name="connsiteX66-269" fmla="*/ 125994 w 3745816"/>
              <a:gd name="connsiteY66-270" fmla="*/ 921320 h 3316502"/>
              <a:gd name="connsiteX67-271" fmla="*/ 665081 w 3745816"/>
              <a:gd name="connsiteY67-272" fmla="*/ 96 h 3316502"/>
              <a:gd name="connsiteX0-273" fmla="*/ 2500704 w 3745816"/>
              <a:gd name="connsiteY0-274" fmla="*/ 2026790 h 3316502"/>
              <a:gd name="connsiteX1-275" fmla="*/ 2261868 w 3745816"/>
              <a:gd name="connsiteY1-276" fmla="*/ 2108676 h 3316502"/>
              <a:gd name="connsiteX2-277" fmla="*/ 2364227 w 3745816"/>
              <a:gd name="connsiteY2-278" fmla="*/ 2313393 h 3316502"/>
              <a:gd name="connsiteX3-279" fmla="*/ 2500704 w 3745816"/>
              <a:gd name="connsiteY3-280" fmla="*/ 2026790 h 3316502"/>
              <a:gd name="connsiteX4-281" fmla="*/ 1245112 w 3745816"/>
              <a:gd name="connsiteY4-282" fmla="*/ 2026790 h 3316502"/>
              <a:gd name="connsiteX5-283" fmla="*/ 1381589 w 3745816"/>
              <a:gd name="connsiteY5-284" fmla="*/ 2313393 h 3316502"/>
              <a:gd name="connsiteX6-285" fmla="*/ 1483948 w 3745816"/>
              <a:gd name="connsiteY6-286" fmla="*/ 2108676 h 3316502"/>
              <a:gd name="connsiteX7-287" fmla="*/ 1245112 w 3745816"/>
              <a:gd name="connsiteY7-288" fmla="*/ 2026790 h 3316502"/>
              <a:gd name="connsiteX8-289" fmla="*/ 3185000 w 3745816"/>
              <a:gd name="connsiteY8-290" fmla="*/ 1670667 h 3316502"/>
              <a:gd name="connsiteX9-291" fmla="*/ 3244509 w 3745816"/>
              <a:gd name="connsiteY9-292" fmla="*/ 1692418 h 3316502"/>
              <a:gd name="connsiteX10-293" fmla="*/ 3380986 w 3745816"/>
              <a:gd name="connsiteY10-294" fmla="*/ 1856191 h 3316502"/>
              <a:gd name="connsiteX11-295" fmla="*/ 3599350 w 3745816"/>
              <a:gd name="connsiteY11-296" fmla="*/ 1903959 h 3316502"/>
              <a:gd name="connsiteX12-297" fmla="*/ 3735827 w 3745816"/>
              <a:gd name="connsiteY12-298" fmla="*/ 2142795 h 3316502"/>
              <a:gd name="connsiteX13-299" fmla="*/ 3572054 w 3745816"/>
              <a:gd name="connsiteY13-300" fmla="*/ 2620466 h 3316502"/>
              <a:gd name="connsiteX14-301" fmla="*/ 3551583 w 3745816"/>
              <a:gd name="connsiteY14-302" fmla="*/ 3316502 h 3316502"/>
              <a:gd name="connsiteX15-303" fmla="*/ 3292276 w 3745816"/>
              <a:gd name="connsiteY15-304" fmla="*/ 3302855 h 3316502"/>
              <a:gd name="connsiteX16-305" fmla="*/ 3271804 w 3745816"/>
              <a:gd name="connsiteY16-306" fmla="*/ 2511284 h 3316502"/>
              <a:gd name="connsiteX17-307" fmla="*/ 3278628 w 3745816"/>
              <a:gd name="connsiteY17-308" fmla="*/ 2272449 h 3316502"/>
              <a:gd name="connsiteX18-309" fmla="*/ 3128502 w 3745816"/>
              <a:gd name="connsiteY18-310" fmla="*/ 2108675 h 3316502"/>
              <a:gd name="connsiteX19-311" fmla="*/ 2869195 w 3745816"/>
              <a:gd name="connsiteY19-312" fmla="*/ 2019965 h 3316502"/>
              <a:gd name="connsiteX20-313" fmla="*/ 3185000 w 3745816"/>
              <a:gd name="connsiteY20-314" fmla="*/ 1670667 h 3316502"/>
              <a:gd name="connsiteX21-315" fmla="*/ 560816 w 3745816"/>
              <a:gd name="connsiteY21-316" fmla="*/ 1670667 h 3316502"/>
              <a:gd name="connsiteX22-317" fmla="*/ 876621 w 3745816"/>
              <a:gd name="connsiteY22-318" fmla="*/ 2019965 h 3316502"/>
              <a:gd name="connsiteX23-319" fmla="*/ 617314 w 3745816"/>
              <a:gd name="connsiteY23-320" fmla="*/ 2108675 h 3316502"/>
              <a:gd name="connsiteX24-321" fmla="*/ 467188 w 3745816"/>
              <a:gd name="connsiteY24-322" fmla="*/ 2272449 h 3316502"/>
              <a:gd name="connsiteX25-323" fmla="*/ 474012 w 3745816"/>
              <a:gd name="connsiteY25-324" fmla="*/ 2511284 h 3316502"/>
              <a:gd name="connsiteX26-325" fmla="*/ 453540 w 3745816"/>
              <a:gd name="connsiteY26-326" fmla="*/ 3302855 h 3316502"/>
              <a:gd name="connsiteX27-327" fmla="*/ 194233 w 3745816"/>
              <a:gd name="connsiteY27-328" fmla="*/ 3316502 h 3316502"/>
              <a:gd name="connsiteX28-329" fmla="*/ 173762 w 3745816"/>
              <a:gd name="connsiteY28-330" fmla="*/ 2620466 h 3316502"/>
              <a:gd name="connsiteX29-331" fmla="*/ 9989 w 3745816"/>
              <a:gd name="connsiteY29-332" fmla="*/ 2142795 h 3316502"/>
              <a:gd name="connsiteX30-333" fmla="*/ 146466 w 3745816"/>
              <a:gd name="connsiteY30-334" fmla="*/ 1903959 h 3316502"/>
              <a:gd name="connsiteX31-335" fmla="*/ 364830 w 3745816"/>
              <a:gd name="connsiteY31-336" fmla="*/ 1856191 h 3316502"/>
              <a:gd name="connsiteX32-337" fmla="*/ 501307 w 3745816"/>
              <a:gd name="connsiteY32-338" fmla="*/ 1692418 h 3316502"/>
              <a:gd name="connsiteX33-339" fmla="*/ 560816 w 3745816"/>
              <a:gd name="connsiteY33-340" fmla="*/ 1670667 h 3316502"/>
              <a:gd name="connsiteX34-341" fmla="*/ 2609647 w 3745816"/>
              <a:gd name="connsiteY34-342" fmla="*/ 1003649 h 3316502"/>
              <a:gd name="connsiteX35-343" fmla="*/ 2234575 w 3745816"/>
              <a:gd name="connsiteY35-344" fmla="*/ 1385343 h 3316502"/>
              <a:gd name="connsiteX36-345" fmla="*/ 1968444 w 3745816"/>
              <a:gd name="connsiteY36-346" fmla="*/ 1951725 h 3316502"/>
              <a:gd name="connsiteX37-347" fmla="*/ 2248223 w 3745816"/>
              <a:gd name="connsiteY37-348" fmla="*/ 1897134 h 3316502"/>
              <a:gd name="connsiteX38-349" fmla="*/ 2644008 w 3745816"/>
              <a:gd name="connsiteY38-350" fmla="*/ 1010029 h 3316502"/>
              <a:gd name="connsiteX39-351" fmla="*/ 2609647 w 3745816"/>
              <a:gd name="connsiteY39-352" fmla="*/ 1003649 h 3316502"/>
              <a:gd name="connsiteX40-353" fmla="*/ 1136169 w 3745816"/>
              <a:gd name="connsiteY40-354" fmla="*/ 1003649 h 3316502"/>
              <a:gd name="connsiteX41-355" fmla="*/ 1101808 w 3745816"/>
              <a:gd name="connsiteY41-356" fmla="*/ 1010029 h 3316502"/>
              <a:gd name="connsiteX42-357" fmla="*/ 1497593 w 3745816"/>
              <a:gd name="connsiteY42-358" fmla="*/ 1897134 h 3316502"/>
              <a:gd name="connsiteX43-359" fmla="*/ 1777372 w 3745816"/>
              <a:gd name="connsiteY43-360" fmla="*/ 1951725 h 3316502"/>
              <a:gd name="connsiteX44-361" fmla="*/ 1511241 w 3745816"/>
              <a:gd name="connsiteY44-362" fmla="*/ 1385343 h 3316502"/>
              <a:gd name="connsiteX45-363" fmla="*/ 1136169 w 3745816"/>
              <a:gd name="connsiteY45-364" fmla="*/ 1003649 h 3316502"/>
              <a:gd name="connsiteX46-365" fmla="*/ 665081 w 3745816"/>
              <a:gd name="connsiteY46-366" fmla="*/ 96 h 3316502"/>
              <a:gd name="connsiteX47-367" fmla="*/ 1862679 w 3745816"/>
              <a:gd name="connsiteY47-368" fmla="*/ 634117 h 3316502"/>
              <a:gd name="connsiteX48-369" fmla="*/ 3080735 w 3745816"/>
              <a:gd name="connsiteY48-370" fmla="*/ 96 h 3316502"/>
              <a:gd name="connsiteX49-371" fmla="*/ 3619822 w 3745816"/>
              <a:gd name="connsiteY49-372" fmla="*/ 921320 h 3316502"/>
              <a:gd name="connsiteX50-373" fmla="*/ 3456049 w 3745816"/>
              <a:gd name="connsiteY50-374" fmla="*/ 955441 h 3316502"/>
              <a:gd name="connsiteX51-375" fmla="*/ 3189917 w 3745816"/>
              <a:gd name="connsiteY51-376" fmla="*/ 1317105 h 3316502"/>
              <a:gd name="connsiteX52-377" fmla="*/ 3155798 w 3745816"/>
              <a:gd name="connsiteY52-378" fmla="*/ 1596884 h 3316502"/>
              <a:gd name="connsiteX53-379" fmla="*/ 2848723 w 3745816"/>
              <a:gd name="connsiteY53-380" fmla="*/ 1842544 h 3316502"/>
              <a:gd name="connsiteX54-381" fmla="*/ 2650831 w 3745816"/>
              <a:gd name="connsiteY54-382" fmla="*/ 2518108 h 3316502"/>
              <a:gd name="connsiteX55-383" fmla="*/ 2193630 w 3745816"/>
              <a:gd name="connsiteY55-384" fmla="*/ 2531756 h 3316502"/>
              <a:gd name="connsiteX56-385" fmla="*/ 1941147 w 3745816"/>
              <a:gd name="connsiteY56-386" fmla="*/ 2211033 h 3316502"/>
              <a:gd name="connsiteX57-387" fmla="*/ 1872908 w 3745816"/>
              <a:gd name="connsiteY57-388" fmla="*/ 2313392 h 3316502"/>
              <a:gd name="connsiteX58-389" fmla="*/ 1804669 w 3745816"/>
              <a:gd name="connsiteY58-390" fmla="*/ 2211033 h 3316502"/>
              <a:gd name="connsiteX59-391" fmla="*/ 1552186 w 3745816"/>
              <a:gd name="connsiteY59-392" fmla="*/ 2531756 h 3316502"/>
              <a:gd name="connsiteX60-393" fmla="*/ 1094985 w 3745816"/>
              <a:gd name="connsiteY60-394" fmla="*/ 2518108 h 3316502"/>
              <a:gd name="connsiteX61-395" fmla="*/ 897093 w 3745816"/>
              <a:gd name="connsiteY61-396" fmla="*/ 1842544 h 3316502"/>
              <a:gd name="connsiteX62-397" fmla="*/ 590018 w 3745816"/>
              <a:gd name="connsiteY62-398" fmla="*/ 1596884 h 3316502"/>
              <a:gd name="connsiteX63-399" fmla="*/ 555899 w 3745816"/>
              <a:gd name="connsiteY63-400" fmla="*/ 1317105 h 3316502"/>
              <a:gd name="connsiteX64-401" fmla="*/ 380265 w 3745816"/>
              <a:gd name="connsiteY64-402" fmla="*/ 1173717 h 3316502"/>
              <a:gd name="connsiteX65-403" fmla="*/ 289767 w 3745816"/>
              <a:gd name="connsiteY65-404" fmla="*/ 1006142 h 3316502"/>
              <a:gd name="connsiteX66-405" fmla="*/ 125994 w 3745816"/>
              <a:gd name="connsiteY66-406" fmla="*/ 921320 h 3316502"/>
              <a:gd name="connsiteX67-407" fmla="*/ 665081 w 3745816"/>
              <a:gd name="connsiteY67-408" fmla="*/ 96 h 3316502"/>
              <a:gd name="connsiteX0-409" fmla="*/ 2500704 w 3745816"/>
              <a:gd name="connsiteY0-410" fmla="*/ 2026790 h 3316502"/>
              <a:gd name="connsiteX1-411" fmla="*/ 2261868 w 3745816"/>
              <a:gd name="connsiteY1-412" fmla="*/ 2108676 h 3316502"/>
              <a:gd name="connsiteX2-413" fmla="*/ 2364227 w 3745816"/>
              <a:gd name="connsiteY2-414" fmla="*/ 2313393 h 3316502"/>
              <a:gd name="connsiteX3-415" fmla="*/ 2500704 w 3745816"/>
              <a:gd name="connsiteY3-416" fmla="*/ 2026790 h 3316502"/>
              <a:gd name="connsiteX4-417" fmla="*/ 1245112 w 3745816"/>
              <a:gd name="connsiteY4-418" fmla="*/ 2026790 h 3316502"/>
              <a:gd name="connsiteX5-419" fmla="*/ 1381589 w 3745816"/>
              <a:gd name="connsiteY5-420" fmla="*/ 2313393 h 3316502"/>
              <a:gd name="connsiteX6-421" fmla="*/ 1483948 w 3745816"/>
              <a:gd name="connsiteY6-422" fmla="*/ 2108676 h 3316502"/>
              <a:gd name="connsiteX7-423" fmla="*/ 1245112 w 3745816"/>
              <a:gd name="connsiteY7-424" fmla="*/ 2026790 h 3316502"/>
              <a:gd name="connsiteX8-425" fmla="*/ 3185000 w 3745816"/>
              <a:gd name="connsiteY8-426" fmla="*/ 1670667 h 3316502"/>
              <a:gd name="connsiteX9-427" fmla="*/ 3244509 w 3745816"/>
              <a:gd name="connsiteY9-428" fmla="*/ 1692418 h 3316502"/>
              <a:gd name="connsiteX10-429" fmla="*/ 3380986 w 3745816"/>
              <a:gd name="connsiteY10-430" fmla="*/ 1856191 h 3316502"/>
              <a:gd name="connsiteX11-431" fmla="*/ 3599350 w 3745816"/>
              <a:gd name="connsiteY11-432" fmla="*/ 1903959 h 3316502"/>
              <a:gd name="connsiteX12-433" fmla="*/ 3735827 w 3745816"/>
              <a:gd name="connsiteY12-434" fmla="*/ 2142795 h 3316502"/>
              <a:gd name="connsiteX13-435" fmla="*/ 3572054 w 3745816"/>
              <a:gd name="connsiteY13-436" fmla="*/ 2620466 h 3316502"/>
              <a:gd name="connsiteX14-437" fmla="*/ 3551583 w 3745816"/>
              <a:gd name="connsiteY14-438" fmla="*/ 3316502 h 3316502"/>
              <a:gd name="connsiteX15-439" fmla="*/ 3292276 w 3745816"/>
              <a:gd name="connsiteY15-440" fmla="*/ 3302855 h 3316502"/>
              <a:gd name="connsiteX16-441" fmla="*/ 3271804 w 3745816"/>
              <a:gd name="connsiteY16-442" fmla="*/ 2511284 h 3316502"/>
              <a:gd name="connsiteX17-443" fmla="*/ 3278628 w 3745816"/>
              <a:gd name="connsiteY17-444" fmla="*/ 2272449 h 3316502"/>
              <a:gd name="connsiteX18-445" fmla="*/ 3128502 w 3745816"/>
              <a:gd name="connsiteY18-446" fmla="*/ 2108675 h 3316502"/>
              <a:gd name="connsiteX19-447" fmla="*/ 2869195 w 3745816"/>
              <a:gd name="connsiteY19-448" fmla="*/ 2019965 h 3316502"/>
              <a:gd name="connsiteX20-449" fmla="*/ 3185000 w 3745816"/>
              <a:gd name="connsiteY20-450" fmla="*/ 1670667 h 3316502"/>
              <a:gd name="connsiteX21-451" fmla="*/ 560816 w 3745816"/>
              <a:gd name="connsiteY21-452" fmla="*/ 1670667 h 3316502"/>
              <a:gd name="connsiteX22-453" fmla="*/ 876621 w 3745816"/>
              <a:gd name="connsiteY22-454" fmla="*/ 2019965 h 3316502"/>
              <a:gd name="connsiteX23-455" fmla="*/ 617314 w 3745816"/>
              <a:gd name="connsiteY23-456" fmla="*/ 2108675 h 3316502"/>
              <a:gd name="connsiteX24-457" fmla="*/ 467188 w 3745816"/>
              <a:gd name="connsiteY24-458" fmla="*/ 2272449 h 3316502"/>
              <a:gd name="connsiteX25-459" fmla="*/ 474012 w 3745816"/>
              <a:gd name="connsiteY25-460" fmla="*/ 2511284 h 3316502"/>
              <a:gd name="connsiteX26-461" fmla="*/ 453540 w 3745816"/>
              <a:gd name="connsiteY26-462" fmla="*/ 3302855 h 3316502"/>
              <a:gd name="connsiteX27-463" fmla="*/ 194233 w 3745816"/>
              <a:gd name="connsiteY27-464" fmla="*/ 3316502 h 3316502"/>
              <a:gd name="connsiteX28-465" fmla="*/ 173762 w 3745816"/>
              <a:gd name="connsiteY28-466" fmla="*/ 2620466 h 3316502"/>
              <a:gd name="connsiteX29-467" fmla="*/ 9989 w 3745816"/>
              <a:gd name="connsiteY29-468" fmla="*/ 2142795 h 3316502"/>
              <a:gd name="connsiteX30-469" fmla="*/ 146466 w 3745816"/>
              <a:gd name="connsiteY30-470" fmla="*/ 1903959 h 3316502"/>
              <a:gd name="connsiteX31-471" fmla="*/ 364830 w 3745816"/>
              <a:gd name="connsiteY31-472" fmla="*/ 1856191 h 3316502"/>
              <a:gd name="connsiteX32-473" fmla="*/ 501307 w 3745816"/>
              <a:gd name="connsiteY32-474" fmla="*/ 1692418 h 3316502"/>
              <a:gd name="connsiteX33-475" fmla="*/ 560816 w 3745816"/>
              <a:gd name="connsiteY33-476" fmla="*/ 1670667 h 3316502"/>
              <a:gd name="connsiteX34-477" fmla="*/ 2609647 w 3745816"/>
              <a:gd name="connsiteY34-478" fmla="*/ 1003649 h 3316502"/>
              <a:gd name="connsiteX35-479" fmla="*/ 2234575 w 3745816"/>
              <a:gd name="connsiteY35-480" fmla="*/ 1385343 h 3316502"/>
              <a:gd name="connsiteX36-481" fmla="*/ 1968444 w 3745816"/>
              <a:gd name="connsiteY36-482" fmla="*/ 1951725 h 3316502"/>
              <a:gd name="connsiteX37-483" fmla="*/ 2248223 w 3745816"/>
              <a:gd name="connsiteY37-484" fmla="*/ 1897134 h 3316502"/>
              <a:gd name="connsiteX38-485" fmla="*/ 2644008 w 3745816"/>
              <a:gd name="connsiteY38-486" fmla="*/ 1010029 h 3316502"/>
              <a:gd name="connsiteX39-487" fmla="*/ 2609647 w 3745816"/>
              <a:gd name="connsiteY39-488" fmla="*/ 1003649 h 3316502"/>
              <a:gd name="connsiteX40-489" fmla="*/ 1136169 w 3745816"/>
              <a:gd name="connsiteY40-490" fmla="*/ 1003649 h 3316502"/>
              <a:gd name="connsiteX41-491" fmla="*/ 1101808 w 3745816"/>
              <a:gd name="connsiteY41-492" fmla="*/ 1010029 h 3316502"/>
              <a:gd name="connsiteX42-493" fmla="*/ 1497593 w 3745816"/>
              <a:gd name="connsiteY42-494" fmla="*/ 1897134 h 3316502"/>
              <a:gd name="connsiteX43-495" fmla="*/ 1777372 w 3745816"/>
              <a:gd name="connsiteY43-496" fmla="*/ 1951725 h 3316502"/>
              <a:gd name="connsiteX44-497" fmla="*/ 1511241 w 3745816"/>
              <a:gd name="connsiteY44-498" fmla="*/ 1385343 h 3316502"/>
              <a:gd name="connsiteX45-499" fmla="*/ 1136169 w 3745816"/>
              <a:gd name="connsiteY45-500" fmla="*/ 1003649 h 3316502"/>
              <a:gd name="connsiteX46-501" fmla="*/ 665081 w 3745816"/>
              <a:gd name="connsiteY46-502" fmla="*/ 96 h 3316502"/>
              <a:gd name="connsiteX47-503" fmla="*/ 1862679 w 3745816"/>
              <a:gd name="connsiteY47-504" fmla="*/ 634117 h 3316502"/>
              <a:gd name="connsiteX48-505" fmla="*/ 3080735 w 3745816"/>
              <a:gd name="connsiteY48-506" fmla="*/ 96 h 3316502"/>
              <a:gd name="connsiteX49-507" fmla="*/ 3619822 w 3745816"/>
              <a:gd name="connsiteY49-508" fmla="*/ 921320 h 3316502"/>
              <a:gd name="connsiteX50-509" fmla="*/ 3456049 w 3745816"/>
              <a:gd name="connsiteY50-510" fmla="*/ 955441 h 3316502"/>
              <a:gd name="connsiteX51-511" fmla="*/ 3370271 w 3745816"/>
              <a:gd name="connsiteY51-512" fmla="*/ 1159232 h 3316502"/>
              <a:gd name="connsiteX52-513" fmla="*/ 3189917 w 3745816"/>
              <a:gd name="connsiteY52-514" fmla="*/ 1317105 h 3316502"/>
              <a:gd name="connsiteX53-515" fmla="*/ 3155798 w 3745816"/>
              <a:gd name="connsiteY53-516" fmla="*/ 1596884 h 3316502"/>
              <a:gd name="connsiteX54-517" fmla="*/ 2848723 w 3745816"/>
              <a:gd name="connsiteY54-518" fmla="*/ 1842544 h 3316502"/>
              <a:gd name="connsiteX55-519" fmla="*/ 2650831 w 3745816"/>
              <a:gd name="connsiteY55-520" fmla="*/ 2518108 h 3316502"/>
              <a:gd name="connsiteX56-521" fmla="*/ 2193630 w 3745816"/>
              <a:gd name="connsiteY56-522" fmla="*/ 2531756 h 3316502"/>
              <a:gd name="connsiteX57-523" fmla="*/ 1941147 w 3745816"/>
              <a:gd name="connsiteY57-524" fmla="*/ 2211033 h 3316502"/>
              <a:gd name="connsiteX58-525" fmla="*/ 1872908 w 3745816"/>
              <a:gd name="connsiteY58-526" fmla="*/ 2313392 h 3316502"/>
              <a:gd name="connsiteX59-527" fmla="*/ 1804669 w 3745816"/>
              <a:gd name="connsiteY59-528" fmla="*/ 2211033 h 3316502"/>
              <a:gd name="connsiteX60-529" fmla="*/ 1552186 w 3745816"/>
              <a:gd name="connsiteY60-530" fmla="*/ 2531756 h 3316502"/>
              <a:gd name="connsiteX61-531" fmla="*/ 1094985 w 3745816"/>
              <a:gd name="connsiteY61-532" fmla="*/ 2518108 h 3316502"/>
              <a:gd name="connsiteX62-533" fmla="*/ 897093 w 3745816"/>
              <a:gd name="connsiteY62-534" fmla="*/ 1842544 h 3316502"/>
              <a:gd name="connsiteX63-535" fmla="*/ 590018 w 3745816"/>
              <a:gd name="connsiteY63-536" fmla="*/ 1596884 h 3316502"/>
              <a:gd name="connsiteX64-537" fmla="*/ 555899 w 3745816"/>
              <a:gd name="connsiteY64-538" fmla="*/ 1317105 h 3316502"/>
              <a:gd name="connsiteX65-539" fmla="*/ 380265 w 3745816"/>
              <a:gd name="connsiteY65-540" fmla="*/ 1173717 h 3316502"/>
              <a:gd name="connsiteX66-541" fmla="*/ 289767 w 3745816"/>
              <a:gd name="connsiteY66-542" fmla="*/ 1006142 h 3316502"/>
              <a:gd name="connsiteX67-543" fmla="*/ 125994 w 3745816"/>
              <a:gd name="connsiteY67-544" fmla="*/ 921320 h 3316502"/>
              <a:gd name="connsiteX68" fmla="*/ 665081 w 3745816"/>
              <a:gd name="connsiteY68" fmla="*/ 96 h 3316502"/>
              <a:gd name="connsiteX0-545" fmla="*/ 2500704 w 3745816"/>
              <a:gd name="connsiteY0-546" fmla="*/ 2026790 h 3316502"/>
              <a:gd name="connsiteX1-547" fmla="*/ 2261868 w 3745816"/>
              <a:gd name="connsiteY1-548" fmla="*/ 2108676 h 3316502"/>
              <a:gd name="connsiteX2-549" fmla="*/ 2364227 w 3745816"/>
              <a:gd name="connsiteY2-550" fmla="*/ 2313393 h 3316502"/>
              <a:gd name="connsiteX3-551" fmla="*/ 2500704 w 3745816"/>
              <a:gd name="connsiteY3-552" fmla="*/ 2026790 h 3316502"/>
              <a:gd name="connsiteX4-553" fmla="*/ 1245112 w 3745816"/>
              <a:gd name="connsiteY4-554" fmla="*/ 2026790 h 3316502"/>
              <a:gd name="connsiteX5-555" fmla="*/ 1381589 w 3745816"/>
              <a:gd name="connsiteY5-556" fmla="*/ 2313393 h 3316502"/>
              <a:gd name="connsiteX6-557" fmla="*/ 1483948 w 3745816"/>
              <a:gd name="connsiteY6-558" fmla="*/ 2108676 h 3316502"/>
              <a:gd name="connsiteX7-559" fmla="*/ 1245112 w 3745816"/>
              <a:gd name="connsiteY7-560" fmla="*/ 2026790 h 3316502"/>
              <a:gd name="connsiteX8-561" fmla="*/ 3185000 w 3745816"/>
              <a:gd name="connsiteY8-562" fmla="*/ 1670667 h 3316502"/>
              <a:gd name="connsiteX9-563" fmla="*/ 3244509 w 3745816"/>
              <a:gd name="connsiteY9-564" fmla="*/ 1692418 h 3316502"/>
              <a:gd name="connsiteX10-565" fmla="*/ 3380986 w 3745816"/>
              <a:gd name="connsiteY10-566" fmla="*/ 1856191 h 3316502"/>
              <a:gd name="connsiteX11-567" fmla="*/ 3599350 w 3745816"/>
              <a:gd name="connsiteY11-568" fmla="*/ 1903959 h 3316502"/>
              <a:gd name="connsiteX12-569" fmla="*/ 3735827 w 3745816"/>
              <a:gd name="connsiteY12-570" fmla="*/ 2142795 h 3316502"/>
              <a:gd name="connsiteX13-571" fmla="*/ 3572054 w 3745816"/>
              <a:gd name="connsiteY13-572" fmla="*/ 2620466 h 3316502"/>
              <a:gd name="connsiteX14-573" fmla="*/ 3551583 w 3745816"/>
              <a:gd name="connsiteY14-574" fmla="*/ 3316502 h 3316502"/>
              <a:gd name="connsiteX15-575" fmla="*/ 3292276 w 3745816"/>
              <a:gd name="connsiteY15-576" fmla="*/ 3302855 h 3316502"/>
              <a:gd name="connsiteX16-577" fmla="*/ 3271804 w 3745816"/>
              <a:gd name="connsiteY16-578" fmla="*/ 2511284 h 3316502"/>
              <a:gd name="connsiteX17-579" fmla="*/ 3278628 w 3745816"/>
              <a:gd name="connsiteY17-580" fmla="*/ 2272449 h 3316502"/>
              <a:gd name="connsiteX18-581" fmla="*/ 3128502 w 3745816"/>
              <a:gd name="connsiteY18-582" fmla="*/ 2108675 h 3316502"/>
              <a:gd name="connsiteX19-583" fmla="*/ 2869195 w 3745816"/>
              <a:gd name="connsiteY19-584" fmla="*/ 2019965 h 3316502"/>
              <a:gd name="connsiteX20-585" fmla="*/ 3185000 w 3745816"/>
              <a:gd name="connsiteY20-586" fmla="*/ 1670667 h 3316502"/>
              <a:gd name="connsiteX21-587" fmla="*/ 560816 w 3745816"/>
              <a:gd name="connsiteY21-588" fmla="*/ 1670667 h 3316502"/>
              <a:gd name="connsiteX22-589" fmla="*/ 876621 w 3745816"/>
              <a:gd name="connsiteY22-590" fmla="*/ 2019965 h 3316502"/>
              <a:gd name="connsiteX23-591" fmla="*/ 617314 w 3745816"/>
              <a:gd name="connsiteY23-592" fmla="*/ 2108675 h 3316502"/>
              <a:gd name="connsiteX24-593" fmla="*/ 467188 w 3745816"/>
              <a:gd name="connsiteY24-594" fmla="*/ 2272449 h 3316502"/>
              <a:gd name="connsiteX25-595" fmla="*/ 474012 w 3745816"/>
              <a:gd name="connsiteY25-596" fmla="*/ 2511284 h 3316502"/>
              <a:gd name="connsiteX26-597" fmla="*/ 453540 w 3745816"/>
              <a:gd name="connsiteY26-598" fmla="*/ 3302855 h 3316502"/>
              <a:gd name="connsiteX27-599" fmla="*/ 194233 w 3745816"/>
              <a:gd name="connsiteY27-600" fmla="*/ 3316502 h 3316502"/>
              <a:gd name="connsiteX28-601" fmla="*/ 173762 w 3745816"/>
              <a:gd name="connsiteY28-602" fmla="*/ 2620466 h 3316502"/>
              <a:gd name="connsiteX29-603" fmla="*/ 9989 w 3745816"/>
              <a:gd name="connsiteY29-604" fmla="*/ 2142795 h 3316502"/>
              <a:gd name="connsiteX30-605" fmla="*/ 146466 w 3745816"/>
              <a:gd name="connsiteY30-606" fmla="*/ 1903959 h 3316502"/>
              <a:gd name="connsiteX31-607" fmla="*/ 364830 w 3745816"/>
              <a:gd name="connsiteY31-608" fmla="*/ 1856191 h 3316502"/>
              <a:gd name="connsiteX32-609" fmla="*/ 501307 w 3745816"/>
              <a:gd name="connsiteY32-610" fmla="*/ 1692418 h 3316502"/>
              <a:gd name="connsiteX33-611" fmla="*/ 560816 w 3745816"/>
              <a:gd name="connsiteY33-612" fmla="*/ 1670667 h 3316502"/>
              <a:gd name="connsiteX34-613" fmla="*/ 2609647 w 3745816"/>
              <a:gd name="connsiteY34-614" fmla="*/ 1003649 h 3316502"/>
              <a:gd name="connsiteX35-615" fmla="*/ 2234575 w 3745816"/>
              <a:gd name="connsiteY35-616" fmla="*/ 1385343 h 3316502"/>
              <a:gd name="connsiteX36-617" fmla="*/ 1968444 w 3745816"/>
              <a:gd name="connsiteY36-618" fmla="*/ 1951725 h 3316502"/>
              <a:gd name="connsiteX37-619" fmla="*/ 2248223 w 3745816"/>
              <a:gd name="connsiteY37-620" fmla="*/ 1897134 h 3316502"/>
              <a:gd name="connsiteX38-621" fmla="*/ 2644008 w 3745816"/>
              <a:gd name="connsiteY38-622" fmla="*/ 1010029 h 3316502"/>
              <a:gd name="connsiteX39-623" fmla="*/ 2609647 w 3745816"/>
              <a:gd name="connsiteY39-624" fmla="*/ 1003649 h 3316502"/>
              <a:gd name="connsiteX40-625" fmla="*/ 1136169 w 3745816"/>
              <a:gd name="connsiteY40-626" fmla="*/ 1003649 h 3316502"/>
              <a:gd name="connsiteX41-627" fmla="*/ 1101808 w 3745816"/>
              <a:gd name="connsiteY41-628" fmla="*/ 1010029 h 3316502"/>
              <a:gd name="connsiteX42-629" fmla="*/ 1497593 w 3745816"/>
              <a:gd name="connsiteY42-630" fmla="*/ 1897134 h 3316502"/>
              <a:gd name="connsiteX43-631" fmla="*/ 1777372 w 3745816"/>
              <a:gd name="connsiteY43-632" fmla="*/ 1951725 h 3316502"/>
              <a:gd name="connsiteX44-633" fmla="*/ 1511241 w 3745816"/>
              <a:gd name="connsiteY44-634" fmla="*/ 1385343 h 3316502"/>
              <a:gd name="connsiteX45-635" fmla="*/ 1136169 w 3745816"/>
              <a:gd name="connsiteY45-636" fmla="*/ 1003649 h 3316502"/>
              <a:gd name="connsiteX46-637" fmla="*/ 665081 w 3745816"/>
              <a:gd name="connsiteY46-638" fmla="*/ 96 h 3316502"/>
              <a:gd name="connsiteX47-639" fmla="*/ 1862679 w 3745816"/>
              <a:gd name="connsiteY47-640" fmla="*/ 634117 h 3316502"/>
              <a:gd name="connsiteX48-641" fmla="*/ 3080735 w 3745816"/>
              <a:gd name="connsiteY48-642" fmla="*/ 96 h 3316502"/>
              <a:gd name="connsiteX49-643" fmla="*/ 3619822 w 3745816"/>
              <a:gd name="connsiteY49-644" fmla="*/ 921320 h 3316502"/>
              <a:gd name="connsiteX50-645" fmla="*/ 3456049 w 3745816"/>
              <a:gd name="connsiteY50-646" fmla="*/ 955441 h 3316502"/>
              <a:gd name="connsiteX51-647" fmla="*/ 3370271 w 3745816"/>
              <a:gd name="connsiteY51-648" fmla="*/ 1159232 h 3316502"/>
              <a:gd name="connsiteX52-649" fmla="*/ 3189917 w 3745816"/>
              <a:gd name="connsiteY52-650" fmla="*/ 1317105 h 3316502"/>
              <a:gd name="connsiteX53-651" fmla="*/ 3155798 w 3745816"/>
              <a:gd name="connsiteY53-652" fmla="*/ 1596884 h 3316502"/>
              <a:gd name="connsiteX54-653" fmla="*/ 2848723 w 3745816"/>
              <a:gd name="connsiteY54-654" fmla="*/ 1842544 h 3316502"/>
              <a:gd name="connsiteX55-655" fmla="*/ 2650831 w 3745816"/>
              <a:gd name="connsiteY55-656" fmla="*/ 2518108 h 3316502"/>
              <a:gd name="connsiteX56-657" fmla="*/ 2193630 w 3745816"/>
              <a:gd name="connsiteY56-658" fmla="*/ 2531756 h 3316502"/>
              <a:gd name="connsiteX57-659" fmla="*/ 1941147 w 3745816"/>
              <a:gd name="connsiteY57-660" fmla="*/ 2211033 h 3316502"/>
              <a:gd name="connsiteX58-661" fmla="*/ 1872908 w 3745816"/>
              <a:gd name="connsiteY58-662" fmla="*/ 2313392 h 3316502"/>
              <a:gd name="connsiteX59-663" fmla="*/ 1804669 w 3745816"/>
              <a:gd name="connsiteY59-664" fmla="*/ 2211033 h 3316502"/>
              <a:gd name="connsiteX60-665" fmla="*/ 1552186 w 3745816"/>
              <a:gd name="connsiteY60-666" fmla="*/ 2531756 h 3316502"/>
              <a:gd name="connsiteX61-667" fmla="*/ 1094985 w 3745816"/>
              <a:gd name="connsiteY61-668" fmla="*/ 2518108 h 3316502"/>
              <a:gd name="connsiteX62-669" fmla="*/ 897093 w 3745816"/>
              <a:gd name="connsiteY62-670" fmla="*/ 1842544 h 3316502"/>
              <a:gd name="connsiteX63-671" fmla="*/ 590018 w 3745816"/>
              <a:gd name="connsiteY63-672" fmla="*/ 1596884 h 3316502"/>
              <a:gd name="connsiteX64-673" fmla="*/ 555899 w 3745816"/>
              <a:gd name="connsiteY64-674" fmla="*/ 1317105 h 3316502"/>
              <a:gd name="connsiteX65-675" fmla="*/ 380265 w 3745816"/>
              <a:gd name="connsiteY65-676" fmla="*/ 1173717 h 3316502"/>
              <a:gd name="connsiteX66-677" fmla="*/ 289767 w 3745816"/>
              <a:gd name="connsiteY66-678" fmla="*/ 1006142 h 3316502"/>
              <a:gd name="connsiteX67-679" fmla="*/ 125994 w 3745816"/>
              <a:gd name="connsiteY67-680" fmla="*/ 921320 h 3316502"/>
              <a:gd name="connsiteX68-681" fmla="*/ 665081 w 3745816"/>
              <a:gd name="connsiteY68-682" fmla="*/ 96 h 331650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 ang="0">
                <a:pos x="connsiteX36-73" y="connsiteY36-74"/>
              </a:cxn>
              <a:cxn ang="0">
                <a:pos x="connsiteX37-75" y="connsiteY37-76"/>
              </a:cxn>
              <a:cxn ang="0">
                <a:pos x="connsiteX38-77" y="connsiteY38-78"/>
              </a:cxn>
              <a:cxn ang="0">
                <a:pos x="connsiteX39-79" y="connsiteY39-80"/>
              </a:cxn>
              <a:cxn ang="0">
                <a:pos x="connsiteX40-81" y="connsiteY40-82"/>
              </a:cxn>
              <a:cxn ang="0">
                <a:pos x="connsiteX41-83" y="connsiteY41-84"/>
              </a:cxn>
              <a:cxn ang="0">
                <a:pos x="connsiteX42-85" y="connsiteY42-86"/>
              </a:cxn>
              <a:cxn ang="0">
                <a:pos x="connsiteX43-87" y="connsiteY43-88"/>
              </a:cxn>
              <a:cxn ang="0">
                <a:pos x="connsiteX44-89" y="connsiteY44-90"/>
              </a:cxn>
              <a:cxn ang="0">
                <a:pos x="connsiteX45-91" y="connsiteY45-92"/>
              </a:cxn>
              <a:cxn ang="0">
                <a:pos x="connsiteX46-93" y="connsiteY46-94"/>
              </a:cxn>
              <a:cxn ang="0">
                <a:pos x="connsiteX47-95" y="connsiteY47-96"/>
              </a:cxn>
              <a:cxn ang="0">
                <a:pos x="connsiteX48-97" y="connsiteY48-98"/>
              </a:cxn>
              <a:cxn ang="0">
                <a:pos x="connsiteX49-99" y="connsiteY49-100"/>
              </a:cxn>
              <a:cxn ang="0">
                <a:pos x="connsiteX50-101" y="connsiteY50-102"/>
              </a:cxn>
              <a:cxn ang="0">
                <a:pos x="connsiteX51-103" y="connsiteY51-104"/>
              </a:cxn>
              <a:cxn ang="0">
                <a:pos x="connsiteX52-105" y="connsiteY52-106"/>
              </a:cxn>
              <a:cxn ang="0">
                <a:pos x="connsiteX53-107" y="connsiteY53-108"/>
              </a:cxn>
              <a:cxn ang="0">
                <a:pos x="connsiteX54-109" y="connsiteY54-110"/>
              </a:cxn>
              <a:cxn ang="0">
                <a:pos x="connsiteX55-111" y="connsiteY55-112"/>
              </a:cxn>
              <a:cxn ang="0">
                <a:pos x="connsiteX56-113" y="connsiteY56-114"/>
              </a:cxn>
              <a:cxn ang="0">
                <a:pos x="connsiteX57-115" y="connsiteY57-116"/>
              </a:cxn>
              <a:cxn ang="0">
                <a:pos x="connsiteX58-117" y="connsiteY58-118"/>
              </a:cxn>
              <a:cxn ang="0">
                <a:pos x="connsiteX59-119" y="connsiteY59-120"/>
              </a:cxn>
              <a:cxn ang="0">
                <a:pos x="connsiteX60-121" y="connsiteY60-122"/>
              </a:cxn>
              <a:cxn ang="0">
                <a:pos x="connsiteX61-123" y="connsiteY61-124"/>
              </a:cxn>
              <a:cxn ang="0">
                <a:pos x="connsiteX62-125" y="connsiteY62-126"/>
              </a:cxn>
              <a:cxn ang="0">
                <a:pos x="connsiteX63-127" y="connsiteY63-128"/>
              </a:cxn>
              <a:cxn ang="0">
                <a:pos x="connsiteX64-129" y="connsiteY64-130"/>
              </a:cxn>
              <a:cxn ang="0">
                <a:pos x="connsiteX65-131" y="connsiteY65-132"/>
              </a:cxn>
              <a:cxn ang="0">
                <a:pos x="connsiteX66-133" y="connsiteY66-134"/>
              </a:cxn>
              <a:cxn ang="0">
                <a:pos x="connsiteX67-135" y="connsiteY67-136"/>
              </a:cxn>
              <a:cxn ang="0">
                <a:pos x="connsiteX68-681" y="connsiteY68-682"/>
              </a:cxn>
            </a:cxnLst>
            <a:rect l="l" t="t" r="r" b="b"/>
            <a:pathLst>
              <a:path w="3745816" h="3316502">
                <a:moveTo>
                  <a:pt x="2500704" y="2026790"/>
                </a:moveTo>
                <a:cubicBezTo>
                  <a:pt x="2380149" y="2047261"/>
                  <a:pt x="2334656" y="2081381"/>
                  <a:pt x="2261868" y="2108676"/>
                </a:cubicBezTo>
                <a:cubicBezTo>
                  <a:pt x="2220926" y="2245154"/>
                  <a:pt x="2248220" y="2327040"/>
                  <a:pt x="2364227" y="2313393"/>
                </a:cubicBezTo>
                <a:cubicBezTo>
                  <a:pt x="2491606" y="2272450"/>
                  <a:pt x="2502979" y="2190563"/>
                  <a:pt x="2500704" y="2026790"/>
                </a:cubicBezTo>
                <a:close/>
                <a:moveTo>
                  <a:pt x="1245112" y="2026790"/>
                </a:moveTo>
                <a:cubicBezTo>
                  <a:pt x="1242837" y="2190563"/>
                  <a:pt x="1254210" y="2272450"/>
                  <a:pt x="1381589" y="2313393"/>
                </a:cubicBezTo>
                <a:cubicBezTo>
                  <a:pt x="1497596" y="2327040"/>
                  <a:pt x="1524890" y="2245154"/>
                  <a:pt x="1483948" y="2108676"/>
                </a:cubicBezTo>
                <a:cubicBezTo>
                  <a:pt x="1411160" y="2081381"/>
                  <a:pt x="1365667" y="2047261"/>
                  <a:pt x="1245112" y="2026790"/>
                </a:cubicBezTo>
                <a:close/>
                <a:moveTo>
                  <a:pt x="3185000" y="1670667"/>
                </a:moveTo>
                <a:cubicBezTo>
                  <a:pt x="3206444" y="1672444"/>
                  <a:pt x="3226596" y="1679339"/>
                  <a:pt x="3244509" y="1692418"/>
                </a:cubicBezTo>
                <a:cubicBezTo>
                  <a:pt x="3340044" y="1731086"/>
                  <a:pt x="3210389" y="1885761"/>
                  <a:pt x="3380986" y="1856191"/>
                </a:cubicBezTo>
                <a:cubicBezTo>
                  <a:pt x="3424203" y="1826621"/>
                  <a:pt x="3528837" y="1837994"/>
                  <a:pt x="3599350" y="1903959"/>
                </a:cubicBezTo>
                <a:cubicBezTo>
                  <a:pt x="3647117" y="1983571"/>
                  <a:pt x="3783594" y="2056359"/>
                  <a:pt x="3735827" y="2142795"/>
                </a:cubicBezTo>
                <a:cubicBezTo>
                  <a:pt x="3653941" y="2374806"/>
                  <a:pt x="3606173" y="2422574"/>
                  <a:pt x="3572054" y="2620466"/>
                </a:cubicBezTo>
                <a:cubicBezTo>
                  <a:pt x="3574328" y="2882048"/>
                  <a:pt x="3542485" y="3061744"/>
                  <a:pt x="3551583" y="3316502"/>
                </a:cubicBezTo>
                <a:lnTo>
                  <a:pt x="3292276" y="3302855"/>
                </a:lnTo>
                <a:cubicBezTo>
                  <a:pt x="3310472" y="3025350"/>
                  <a:pt x="3315022" y="2788789"/>
                  <a:pt x="3271804" y="2511284"/>
                </a:cubicBezTo>
                <a:cubicBezTo>
                  <a:pt x="3217213" y="2465791"/>
                  <a:pt x="3189917" y="2399828"/>
                  <a:pt x="3278628" y="2272449"/>
                </a:cubicBezTo>
                <a:cubicBezTo>
                  <a:pt x="3244509" y="2190562"/>
                  <a:pt x="3271804" y="2142795"/>
                  <a:pt x="3128502" y="2108675"/>
                </a:cubicBezTo>
                <a:cubicBezTo>
                  <a:pt x="3042066" y="2051809"/>
                  <a:pt x="2921512" y="2165541"/>
                  <a:pt x="2869195" y="2019965"/>
                </a:cubicBezTo>
                <a:cubicBezTo>
                  <a:pt x="2821427" y="1896567"/>
                  <a:pt x="3034887" y="1658228"/>
                  <a:pt x="3185000" y="1670667"/>
                </a:cubicBezTo>
                <a:close/>
                <a:moveTo>
                  <a:pt x="560816" y="1670667"/>
                </a:moveTo>
                <a:cubicBezTo>
                  <a:pt x="710929" y="1658228"/>
                  <a:pt x="924389" y="1896567"/>
                  <a:pt x="876621" y="2019965"/>
                </a:cubicBezTo>
                <a:cubicBezTo>
                  <a:pt x="824304" y="2165541"/>
                  <a:pt x="703750" y="2051809"/>
                  <a:pt x="617314" y="2108675"/>
                </a:cubicBezTo>
                <a:cubicBezTo>
                  <a:pt x="474012" y="2142795"/>
                  <a:pt x="501307" y="2190562"/>
                  <a:pt x="467188" y="2272449"/>
                </a:cubicBezTo>
                <a:cubicBezTo>
                  <a:pt x="555899" y="2399828"/>
                  <a:pt x="528603" y="2465791"/>
                  <a:pt x="474012" y="2511284"/>
                </a:cubicBezTo>
                <a:cubicBezTo>
                  <a:pt x="430794" y="2788789"/>
                  <a:pt x="435344" y="3025350"/>
                  <a:pt x="453540" y="3302855"/>
                </a:cubicBezTo>
                <a:lnTo>
                  <a:pt x="194233" y="3316502"/>
                </a:lnTo>
                <a:cubicBezTo>
                  <a:pt x="203331" y="3061744"/>
                  <a:pt x="171488" y="2882048"/>
                  <a:pt x="173762" y="2620466"/>
                </a:cubicBezTo>
                <a:cubicBezTo>
                  <a:pt x="139643" y="2422574"/>
                  <a:pt x="91875" y="2374806"/>
                  <a:pt x="9989" y="2142795"/>
                </a:cubicBezTo>
                <a:cubicBezTo>
                  <a:pt x="-37778" y="2056359"/>
                  <a:pt x="98699" y="1983571"/>
                  <a:pt x="146466" y="1903959"/>
                </a:cubicBezTo>
                <a:cubicBezTo>
                  <a:pt x="216979" y="1837994"/>
                  <a:pt x="321613" y="1826621"/>
                  <a:pt x="364830" y="1856191"/>
                </a:cubicBezTo>
                <a:cubicBezTo>
                  <a:pt x="535427" y="1885761"/>
                  <a:pt x="405772" y="1731086"/>
                  <a:pt x="501307" y="1692418"/>
                </a:cubicBezTo>
                <a:cubicBezTo>
                  <a:pt x="519220" y="1679339"/>
                  <a:pt x="539372" y="1672444"/>
                  <a:pt x="560816" y="1670667"/>
                </a:cubicBezTo>
                <a:close/>
                <a:moveTo>
                  <a:pt x="2609647" y="1003649"/>
                </a:moveTo>
                <a:cubicBezTo>
                  <a:pt x="2444889" y="994437"/>
                  <a:pt x="2381715" y="1312839"/>
                  <a:pt x="2234575" y="1385343"/>
                </a:cubicBezTo>
                <a:cubicBezTo>
                  <a:pt x="2013936" y="1460406"/>
                  <a:pt x="1963895" y="1651474"/>
                  <a:pt x="1968444" y="1951725"/>
                </a:cubicBezTo>
                <a:cubicBezTo>
                  <a:pt x="1979817" y="2035887"/>
                  <a:pt x="2134492" y="1956274"/>
                  <a:pt x="2248223" y="1897134"/>
                </a:cubicBezTo>
                <a:cubicBezTo>
                  <a:pt x="2393799" y="1812972"/>
                  <a:pt x="2839626" y="1121486"/>
                  <a:pt x="2644008" y="1010029"/>
                </a:cubicBezTo>
                <a:cubicBezTo>
                  <a:pt x="2632066" y="1006333"/>
                  <a:pt x="2620631" y="1004263"/>
                  <a:pt x="2609647" y="1003649"/>
                </a:cubicBezTo>
                <a:close/>
                <a:moveTo>
                  <a:pt x="1136169" y="1003649"/>
                </a:moveTo>
                <a:cubicBezTo>
                  <a:pt x="1125185" y="1004263"/>
                  <a:pt x="1113750" y="1006333"/>
                  <a:pt x="1101808" y="1010029"/>
                </a:cubicBezTo>
                <a:cubicBezTo>
                  <a:pt x="906190" y="1121486"/>
                  <a:pt x="1352017" y="1812972"/>
                  <a:pt x="1497593" y="1897134"/>
                </a:cubicBezTo>
                <a:cubicBezTo>
                  <a:pt x="1611324" y="1956274"/>
                  <a:pt x="1765999" y="2035887"/>
                  <a:pt x="1777372" y="1951725"/>
                </a:cubicBezTo>
                <a:cubicBezTo>
                  <a:pt x="1781921" y="1651474"/>
                  <a:pt x="1731880" y="1460406"/>
                  <a:pt x="1511241" y="1385343"/>
                </a:cubicBezTo>
                <a:cubicBezTo>
                  <a:pt x="1364101" y="1312839"/>
                  <a:pt x="1300927" y="994437"/>
                  <a:pt x="1136169" y="1003649"/>
                </a:cubicBezTo>
                <a:close/>
                <a:moveTo>
                  <a:pt x="665081" y="96"/>
                </a:moveTo>
                <a:cubicBezTo>
                  <a:pt x="1486802" y="-2174"/>
                  <a:pt x="1309537" y="573200"/>
                  <a:pt x="1862679" y="634117"/>
                </a:cubicBezTo>
                <a:cubicBezTo>
                  <a:pt x="2415888" y="573192"/>
                  <a:pt x="2259021" y="-2174"/>
                  <a:pt x="3080735" y="96"/>
                </a:cubicBezTo>
                <a:cubicBezTo>
                  <a:pt x="3608448" y="-9003"/>
                  <a:pt x="3767673" y="636991"/>
                  <a:pt x="3619822" y="921320"/>
                </a:cubicBezTo>
                <a:cubicBezTo>
                  <a:pt x="3590251" y="1010030"/>
                  <a:pt x="3519739" y="941793"/>
                  <a:pt x="3456049" y="955441"/>
                </a:cubicBezTo>
                <a:cubicBezTo>
                  <a:pt x="3416937" y="1011300"/>
                  <a:pt x="3385716" y="1096130"/>
                  <a:pt x="3370271" y="1159232"/>
                </a:cubicBezTo>
                <a:lnTo>
                  <a:pt x="3189917" y="1317105"/>
                </a:lnTo>
                <a:cubicBezTo>
                  <a:pt x="3271804" y="1426286"/>
                  <a:pt x="3258156" y="1555942"/>
                  <a:pt x="3155798" y="1596884"/>
                </a:cubicBezTo>
                <a:cubicBezTo>
                  <a:pt x="2973828" y="1651475"/>
                  <a:pt x="2866920" y="1726538"/>
                  <a:pt x="2848723" y="1842544"/>
                </a:cubicBezTo>
                <a:cubicBezTo>
                  <a:pt x="2830525" y="2001768"/>
                  <a:pt x="2832803" y="2481714"/>
                  <a:pt x="2650831" y="2518108"/>
                </a:cubicBezTo>
                <a:cubicBezTo>
                  <a:pt x="2498431" y="2522657"/>
                  <a:pt x="2373325" y="2513559"/>
                  <a:pt x="2193630" y="2531756"/>
                </a:cubicBezTo>
                <a:cubicBezTo>
                  <a:pt x="2088997" y="2522657"/>
                  <a:pt x="1998012" y="2349785"/>
                  <a:pt x="1941147" y="2211033"/>
                </a:cubicBezTo>
                <a:lnTo>
                  <a:pt x="1872908" y="2313392"/>
                </a:lnTo>
                <a:lnTo>
                  <a:pt x="1804669" y="2211033"/>
                </a:lnTo>
                <a:cubicBezTo>
                  <a:pt x="1747804" y="2349785"/>
                  <a:pt x="1656819" y="2522657"/>
                  <a:pt x="1552186" y="2531756"/>
                </a:cubicBezTo>
                <a:cubicBezTo>
                  <a:pt x="1372491" y="2513559"/>
                  <a:pt x="1247385" y="2522657"/>
                  <a:pt x="1094985" y="2518108"/>
                </a:cubicBezTo>
                <a:cubicBezTo>
                  <a:pt x="913013" y="2481714"/>
                  <a:pt x="915291" y="2001768"/>
                  <a:pt x="897093" y="1842544"/>
                </a:cubicBezTo>
                <a:cubicBezTo>
                  <a:pt x="878896" y="1726538"/>
                  <a:pt x="771988" y="1651475"/>
                  <a:pt x="590018" y="1596884"/>
                </a:cubicBezTo>
                <a:cubicBezTo>
                  <a:pt x="487660" y="1555942"/>
                  <a:pt x="474012" y="1426286"/>
                  <a:pt x="555899" y="1317105"/>
                </a:cubicBezTo>
                <a:cubicBezTo>
                  <a:pt x="497354" y="1247580"/>
                  <a:pt x="494034" y="1228756"/>
                  <a:pt x="380265" y="1173717"/>
                </a:cubicBezTo>
                <a:cubicBezTo>
                  <a:pt x="350099" y="1122687"/>
                  <a:pt x="319933" y="1057172"/>
                  <a:pt x="289767" y="1006142"/>
                </a:cubicBezTo>
                <a:cubicBezTo>
                  <a:pt x="226077" y="992494"/>
                  <a:pt x="155565" y="1010030"/>
                  <a:pt x="125994" y="921320"/>
                </a:cubicBezTo>
                <a:cubicBezTo>
                  <a:pt x="-21857" y="636991"/>
                  <a:pt x="137368" y="-9003"/>
                  <a:pt x="665081" y="96"/>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7" name="Rounded Rectangle 31"/>
          <p:cNvSpPr>
            <a:spLocks noChangeAspect="1"/>
          </p:cNvSpPr>
          <p:nvPr/>
        </p:nvSpPr>
        <p:spPr>
          <a:xfrm>
            <a:off x="4509023" y="3571782"/>
            <a:ext cx="372585" cy="529743"/>
          </a:xfrm>
          <a:custGeom>
            <a:avLst/>
            <a:gdLst/>
            <a:ahLst/>
            <a:cxnLst/>
            <a:rect l="l" t="t" r="r" b="b"/>
            <a:pathLst>
              <a:path w="2273269" h="3232141">
                <a:moveTo>
                  <a:pt x="1301358" y="1224998"/>
                </a:moveTo>
                <a:cubicBezTo>
                  <a:pt x="1288512" y="1224739"/>
                  <a:pt x="1275404" y="1226994"/>
                  <a:pt x="1262722" y="1232060"/>
                </a:cubicBezTo>
                <a:cubicBezTo>
                  <a:pt x="1224020" y="1247517"/>
                  <a:pt x="1200469" y="1284678"/>
                  <a:pt x="1200858" y="1323955"/>
                </a:cubicBezTo>
                <a:lnTo>
                  <a:pt x="1068969" y="1816173"/>
                </a:lnTo>
                <a:lnTo>
                  <a:pt x="975827" y="1468563"/>
                </a:lnTo>
                <a:cubicBezTo>
                  <a:pt x="965224" y="1428990"/>
                  <a:pt x="932065" y="1401484"/>
                  <a:pt x="893889" y="1396168"/>
                </a:cubicBezTo>
                <a:cubicBezTo>
                  <a:pt x="887581" y="1395290"/>
                  <a:pt x="881136" y="1395017"/>
                  <a:pt x="874749" y="1397368"/>
                </a:cubicBezTo>
                <a:lnTo>
                  <a:pt x="873048" y="1397069"/>
                </a:lnTo>
                <a:cubicBezTo>
                  <a:pt x="871822" y="1397102"/>
                  <a:pt x="870599" y="1397158"/>
                  <a:pt x="869409" y="1397702"/>
                </a:cubicBezTo>
                <a:lnTo>
                  <a:pt x="854690" y="1398625"/>
                </a:lnTo>
                <a:cubicBezTo>
                  <a:pt x="852870" y="1399112"/>
                  <a:pt x="851076" y="1399648"/>
                  <a:pt x="849610" y="1401148"/>
                </a:cubicBezTo>
                <a:cubicBezTo>
                  <a:pt x="820426" y="1408603"/>
                  <a:pt x="795399" y="1429720"/>
                  <a:pt x="783580" y="1459921"/>
                </a:cubicBezTo>
                <a:lnTo>
                  <a:pt x="576552" y="1988920"/>
                </a:lnTo>
                <a:lnTo>
                  <a:pt x="360960" y="1988920"/>
                </a:lnTo>
                <a:cubicBezTo>
                  <a:pt x="306335" y="1988920"/>
                  <a:pt x="262052" y="2033203"/>
                  <a:pt x="262052" y="2087828"/>
                </a:cubicBezTo>
                <a:cubicBezTo>
                  <a:pt x="262052" y="2142453"/>
                  <a:pt x="306335" y="2186736"/>
                  <a:pt x="360960" y="2186736"/>
                </a:cubicBezTo>
                <a:lnTo>
                  <a:pt x="624414" y="2186736"/>
                </a:lnTo>
                <a:cubicBezTo>
                  <a:pt x="655679" y="2194749"/>
                  <a:pt x="687884" y="2184847"/>
                  <a:pt x="710155" y="2162843"/>
                </a:cubicBezTo>
                <a:cubicBezTo>
                  <a:pt x="728043" y="2149675"/>
                  <a:pt x="740236" y="2129868"/>
                  <a:pt x="742804" y="2106901"/>
                </a:cubicBezTo>
                <a:lnTo>
                  <a:pt x="861090" y="1804659"/>
                </a:lnTo>
                <a:lnTo>
                  <a:pt x="967256" y="2200878"/>
                </a:lnTo>
                <a:cubicBezTo>
                  <a:pt x="956121" y="2251327"/>
                  <a:pt x="986997" y="2301788"/>
                  <a:pt x="1037612" y="2315350"/>
                </a:cubicBezTo>
                <a:cubicBezTo>
                  <a:pt x="1044252" y="2317129"/>
                  <a:pt x="1050915" y="2318189"/>
                  <a:pt x="1057633" y="2316605"/>
                </a:cubicBezTo>
                <a:cubicBezTo>
                  <a:pt x="1061264" y="2317900"/>
                  <a:pt x="1065062" y="2318350"/>
                  <a:pt x="1068971" y="2317315"/>
                </a:cubicBezTo>
                <a:cubicBezTo>
                  <a:pt x="1072878" y="2318349"/>
                  <a:pt x="1076674" y="2317900"/>
                  <a:pt x="1080303" y="2316605"/>
                </a:cubicBezTo>
                <a:lnTo>
                  <a:pt x="1100326" y="2315350"/>
                </a:lnTo>
                <a:cubicBezTo>
                  <a:pt x="1150941" y="2301788"/>
                  <a:pt x="1181817" y="2251327"/>
                  <a:pt x="1170682" y="2200878"/>
                </a:cubicBezTo>
                <a:lnTo>
                  <a:pt x="1320238" y="1642726"/>
                </a:lnTo>
                <a:lnTo>
                  <a:pt x="1513977" y="2127797"/>
                </a:lnTo>
                <a:cubicBezTo>
                  <a:pt x="1531567" y="2171838"/>
                  <a:pt x="1577262" y="2196260"/>
                  <a:pt x="1621871" y="2186737"/>
                </a:cubicBezTo>
                <a:lnTo>
                  <a:pt x="1878495" y="2186737"/>
                </a:lnTo>
                <a:cubicBezTo>
                  <a:pt x="1933120" y="2186737"/>
                  <a:pt x="1977403" y="2142454"/>
                  <a:pt x="1977403" y="2087829"/>
                </a:cubicBezTo>
                <a:cubicBezTo>
                  <a:pt x="1977403" y="2033204"/>
                  <a:pt x="1933120" y="1988921"/>
                  <a:pt x="1878495" y="1988921"/>
                </a:cubicBezTo>
                <a:lnTo>
                  <a:pt x="1671520" y="1988921"/>
                </a:lnTo>
                <a:lnTo>
                  <a:pt x="1391261" y="1287226"/>
                </a:lnTo>
                <a:cubicBezTo>
                  <a:pt x="1376065" y="1249180"/>
                  <a:pt x="1339894" y="1225775"/>
                  <a:pt x="1301358" y="1224998"/>
                </a:cubicBezTo>
                <a:close/>
                <a:moveTo>
                  <a:pt x="335892" y="524745"/>
                </a:moveTo>
                <a:lnTo>
                  <a:pt x="1937377" y="524745"/>
                </a:lnTo>
                <a:cubicBezTo>
                  <a:pt x="1996486" y="524745"/>
                  <a:pt x="2044403" y="572662"/>
                  <a:pt x="2044403" y="631771"/>
                </a:cubicBezTo>
                <a:lnTo>
                  <a:pt x="2044403" y="2898384"/>
                </a:lnTo>
                <a:cubicBezTo>
                  <a:pt x="2044403" y="2957493"/>
                  <a:pt x="1996486" y="3005410"/>
                  <a:pt x="1937377" y="3005410"/>
                </a:cubicBezTo>
                <a:lnTo>
                  <a:pt x="335892" y="3005410"/>
                </a:lnTo>
                <a:cubicBezTo>
                  <a:pt x="276783" y="3005410"/>
                  <a:pt x="228866" y="2957493"/>
                  <a:pt x="228866" y="2898384"/>
                </a:cubicBezTo>
                <a:lnTo>
                  <a:pt x="228866" y="631771"/>
                </a:lnTo>
                <a:cubicBezTo>
                  <a:pt x="228866" y="572662"/>
                  <a:pt x="276783" y="524745"/>
                  <a:pt x="335892" y="524745"/>
                </a:cubicBezTo>
                <a:close/>
                <a:moveTo>
                  <a:pt x="245659" y="437009"/>
                </a:moveTo>
                <a:cubicBezTo>
                  <a:pt x="179890" y="437009"/>
                  <a:pt x="126573" y="490326"/>
                  <a:pt x="126573" y="556095"/>
                </a:cubicBezTo>
                <a:lnTo>
                  <a:pt x="126573" y="2974061"/>
                </a:lnTo>
                <a:cubicBezTo>
                  <a:pt x="126573" y="3039830"/>
                  <a:pt x="179890" y="3093147"/>
                  <a:pt x="245659" y="3093147"/>
                </a:cubicBezTo>
                <a:lnTo>
                  <a:pt x="2027611" y="3093147"/>
                </a:lnTo>
                <a:cubicBezTo>
                  <a:pt x="2093380" y="3093147"/>
                  <a:pt x="2146697" y="3039830"/>
                  <a:pt x="2146697" y="2974061"/>
                </a:cubicBezTo>
                <a:lnTo>
                  <a:pt x="2146697" y="556095"/>
                </a:lnTo>
                <a:cubicBezTo>
                  <a:pt x="2146697" y="490326"/>
                  <a:pt x="2093380" y="437009"/>
                  <a:pt x="2027611" y="437009"/>
                </a:cubicBezTo>
                <a:close/>
                <a:moveTo>
                  <a:pt x="974181" y="0"/>
                </a:moveTo>
                <a:lnTo>
                  <a:pt x="1299087" y="0"/>
                </a:lnTo>
                <a:cubicBezTo>
                  <a:pt x="1327680" y="0"/>
                  <a:pt x="1350860" y="23180"/>
                  <a:pt x="1350860" y="51773"/>
                </a:cubicBezTo>
                <a:lnTo>
                  <a:pt x="1350860" y="155306"/>
                </a:lnTo>
                <a:lnTo>
                  <a:pt x="1381614" y="155306"/>
                </a:lnTo>
                <a:cubicBezTo>
                  <a:pt x="1410207" y="155306"/>
                  <a:pt x="1433387" y="178486"/>
                  <a:pt x="1433387" y="207079"/>
                </a:cubicBezTo>
                <a:lnTo>
                  <a:pt x="1433387" y="298015"/>
                </a:lnTo>
                <a:lnTo>
                  <a:pt x="2081269" y="298015"/>
                </a:lnTo>
                <a:cubicBezTo>
                  <a:pt x="2187308" y="298015"/>
                  <a:pt x="2273269" y="383976"/>
                  <a:pt x="2273269" y="490015"/>
                </a:cubicBezTo>
                <a:lnTo>
                  <a:pt x="2273269" y="3040141"/>
                </a:lnTo>
                <a:cubicBezTo>
                  <a:pt x="2273269" y="3146180"/>
                  <a:pt x="2187308" y="3232141"/>
                  <a:pt x="2081269" y="3232141"/>
                </a:cubicBezTo>
                <a:lnTo>
                  <a:pt x="192000" y="3232141"/>
                </a:lnTo>
                <a:cubicBezTo>
                  <a:pt x="85961" y="3232141"/>
                  <a:pt x="0" y="3146180"/>
                  <a:pt x="0" y="3040141"/>
                </a:cubicBezTo>
                <a:lnTo>
                  <a:pt x="0" y="490015"/>
                </a:lnTo>
                <a:cubicBezTo>
                  <a:pt x="0" y="383976"/>
                  <a:pt x="85961" y="298015"/>
                  <a:pt x="192000" y="298015"/>
                </a:cubicBezTo>
                <a:lnTo>
                  <a:pt x="839881" y="298015"/>
                </a:lnTo>
                <a:lnTo>
                  <a:pt x="839881" y="207079"/>
                </a:lnTo>
                <a:cubicBezTo>
                  <a:pt x="839881" y="178486"/>
                  <a:pt x="863061" y="155306"/>
                  <a:pt x="891654" y="155306"/>
                </a:cubicBezTo>
                <a:lnTo>
                  <a:pt x="922408" y="155306"/>
                </a:lnTo>
                <a:lnTo>
                  <a:pt x="922408" y="51773"/>
                </a:lnTo>
                <a:cubicBezTo>
                  <a:pt x="922408" y="23180"/>
                  <a:pt x="945588" y="0"/>
                  <a:pt x="974181"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8" name="Oval 47"/>
          <p:cNvSpPr>
            <a:spLocks noChangeAspect="1"/>
          </p:cNvSpPr>
          <p:nvPr/>
        </p:nvSpPr>
        <p:spPr>
          <a:xfrm>
            <a:off x="11056534" y="2430025"/>
            <a:ext cx="529743" cy="529743"/>
          </a:xfrm>
          <a:custGeom>
            <a:avLst/>
            <a:gdLst/>
            <a:ahLst/>
            <a:cxnLst/>
            <a:rect l="l" t="t" r="r" b="b"/>
            <a:pathLst>
              <a:path w="3240000" h="3240000">
                <a:moveTo>
                  <a:pt x="1303187" y="480874"/>
                </a:moveTo>
                <a:lnTo>
                  <a:pt x="1303187" y="1303187"/>
                </a:lnTo>
                <a:lnTo>
                  <a:pt x="480874" y="1303187"/>
                </a:lnTo>
                <a:lnTo>
                  <a:pt x="480874" y="1936813"/>
                </a:lnTo>
                <a:lnTo>
                  <a:pt x="1303187" y="1936813"/>
                </a:lnTo>
                <a:lnTo>
                  <a:pt x="1303187" y="2759126"/>
                </a:lnTo>
                <a:lnTo>
                  <a:pt x="1936813" y="2759126"/>
                </a:lnTo>
                <a:lnTo>
                  <a:pt x="1936813" y="1936813"/>
                </a:lnTo>
                <a:lnTo>
                  <a:pt x="2759126" y="1936813"/>
                </a:lnTo>
                <a:lnTo>
                  <a:pt x="2759126" y="1303187"/>
                </a:lnTo>
                <a:lnTo>
                  <a:pt x="1936813" y="1303187"/>
                </a:lnTo>
                <a:lnTo>
                  <a:pt x="1936813" y="480874"/>
                </a:ln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9" name="Oval 50"/>
          <p:cNvSpPr>
            <a:spLocks noChangeAspect="1"/>
          </p:cNvSpPr>
          <p:nvPr/>
        </p:nvSpPr>
        <p:spPr>
          <a:xfrm>
            <a:off x="5307671" y="3571782"/>
            <a:ext cx="469033" cy="529743"/>
          </a:xfrm>
          <a:custGeom>
            <a:avLst/>
            <a:gdLst/>
            <a:ahLst/>
            <a:cxnLst/>
            <a:rect l="l" t="t" r="r" b="b"/>
            <a:pathLst>
              <a:path w="2868687" h="3240000">
                <a:moveTo>
                  <a:pt x="1433799" y="2290728"/>
                </a:moveTo>
                <a:cubicBezTo>
                  <a:pt x="1317650" y="2346839"/>
                  <a:pt x="1203301" y="2394700"/>
                  <a:pt x="1093028" y="2434329"/>
                </a:cubicBezTo>
                <a:cubicBezTo>
                  <a:pt x="1167481" y="2812207"/>
                  <a:pt x="1292592" y="3060000"/>
                  <a:pt x="1434343" y="3060000"/>
                </a:cubicBezTo>
                <a:cubicBezTo>
                  <a:pt x="1576138" y="3060000"/>
                  <a:pt x="1701284" y="2812053"/>
                  <a:pt x="1774025" y="2433735"/>
                </a:cubicBezTo>
                <a:cubicBezTo>
                  <a:pt x="1663854" y="2394452"/>
                  <a:pt x="1549823" y="2346469"/>
                  <a:pt x="1433799" y="2290728"/>
                </a:cubicBezTo>
                <a:close/>
                <a:moveTo>
                  <a:pt x="1824954" y="2078037"/>
                </a:moveTo>
                <a:cubicBezTo>
                  <a:pt x="1794480" y="2097450"/>
                  <a:pt x="1763147" y="2116057"/>
                  <a:pt x="1731343" y="2134419"/>
                </a:cubicBezTo>
                <a:lnTo>
                  <a:pt x="1635415" y="2187161"/>
                </a:lnTo>
                <a:cubicBezTo>
                  <a:pt x="1691788" y="2215044"/>
                  <a:pt x="1747931" y="2239109"/>
                  <a:pt x="1803378" y="2259350"/>
                </a:cubicBezTo>
                <a:cubicBezTo>
                  <a:pt x="1812120" y="2201101"/>
                  <a:pt x="1819148" y="2140526"/>
                  <a:pt x="1824954" y="2078037"/>
                </a:cubicBezTo>
                <a:close/>
                <a:moveTo>
                  <a:pt x="1042306" y="2077178"/>
                </a:moveTo>
                <a:cubicBezTo>
                  <a:pt x="1047949" y="2140175"/>
                  <a:pt x="1055328" y="2201182"/>
                  <a:pt x="1063873" y="2259905"/>
                </a:cubicBezTo>
                <a:cubicBezTo>
                  <a:pt x="1119365" y="2238275"/>
                  <a:pt x="1176217" y="2214355"/>
                  <a:pt x="1233887" y="2187801"/>
                </a:cubicBezTo>
                <a:cubicBezTo>
                  <a:pt x="1201538" y="2170955"/>
                  <a:pt x="1169452" y="2152957"/>
                  <a:pt x="1137343" y="2134419"/>
                </a:cubicBezTo>
                <a:close/>
                <a:moveTo>
                  <a:pt x="559768" y="1732679"/>
                </a:moveTo>
                <a:cubicBezTo>
                  <a:pt x="268524" y="1984850"/>
                  <a:pt x="116369" y="2217202"/>
                  <a:pt x="187266" y="2340000"/>
                </a:cubicBezTo>
                <a:cubicBezTo>
                  <a:pt x="258144" y="2462764"/>
                  <a:pt x="535307" y="2447213"/>
                  <a:pt x="899736" y="2322555"/>
                </a:cubicBezTo>
                <a:cubicBezTo>
                  <a:pt x="878937" y="2207297"/>
                  <a:pt x="863223" y="2084405"/>
                  <a:pt x="853746" y="1955834"/>
                </a:cubicBezTo>
                <a:cubicBezTo>
                  <a:pt x="747454" y="1883220"/>
                  <a:pt x="648878" y="1808453"/>
                  <a:pt x="559768" y="1732679"/>
                </a:cubicBezTo>
                <a:close/>
                <a:moveTo>
                  <a:pt x="2309048" y="1730507"/>
                </a:moveTo>
                <a:cubicBezTo>
                  <a:pt x="2220666" y="1807660"/>
                  <a:pt x="2121792" y="1882664"/>
                  <a:pt x="2015235" y="1955625"/>
                </a:cubicBezTo>
                <a:cubicBezTo>
                  <a:pt x="2005364" y="2084180"/>
                  <a:pt x="1989894" y="2207119"/>
                  <a:pt x="1967330" y="2322070"/>
                </a:cubicBezTo>
                <a:lnTo>
                  <a:pt x="2081685" y="2358048"/>
                </a:lnTo>
                <a:cubicBezTo>
                  <a:pt x="2116015" y="2320492"/>
                  <a:pt x="2165526" y="2297468"/>
                  <a:pt x="2220415" y="2297468"/>
                </a:cubicBezTo>
                <a:cubicBezTo>
                  <a:pt x="2302230" y="2297468"/>
                  <a:pt x="2372097" y="2348622"/>
                  <a:pt x="2399287" y="2420880"/>
                </a:cubicBezTo>
                <a:cubicBezTo>
                  <a:pt x="2542053" y="2432945"/>
                  <a:pt x="2642630" y="2407186"/>
                  <a:pt x="2681420" y="2340000"/>
                </a:cubicBezTo>
                <a:cubicBezTo>
                  <a:pt x="2752393" y="2217071"/>
                  <a:pt x="2599836" y="1984353"/>
                  <a:pt x="2309048" y="1730507"/>
                </a:cubicBezTo>
                <a:close/>
                <a:moveTo>
                  <a:pt x="2026056" y="1510554"/>
                </a:moveTo>
                <a:cubicBezTo>
                  <a:pt x="2027893" y="1546708"/>
                  <a:pt x="2028343" y="1583211"/>
                  <a:pt x="2028343" y="1620000"/>
                </a:cubicBezTo>
                <a:lnTo>
                  <a:pt x="2024251" y="1730716"/>
                </a:lnTo>
                <a:lnTo>
                  <a:pt x="2173722" y="1619092"/>
                </a:lnTo>
                <a:cubicBezTo>
                  <a:pt x="2127526" y="1582190"/>
                  <a:pt x="2078507" y="1545517"/>
                  <a:pt x="2026056" y="1510554"/>
                </a:cubicBezTo>
                <a:close/>
                <a:moveTo>
                  <a:pt x="844436" y="1509285"/>
                </a:moveTo>
                <a:lnTo>
                  <a:pt x="694964" y="1620908"/>
                </a:lnTo>
                <a:cubicBezTo>
                  <a:pt x="741160" y="1657811"/>
                  <a:pt x="790179" y="1694484"/>
                  <a:pt x="842630" y="1729447"/>
                </a:cubicBezTo>
                <a:cubicBezTo>
                  <a:pt x="840793" y="1693293"/>
                  <a:pt x="840343" y="1656790"/>
                  <a:pt x="840343" y="1620000"/>
                </a:cubicBezTo>
                <a:close/>
                <a:moveTo>
                  <a:pt x="1434343" y="1361184"/>
                </a:moveTo>
                <a:cubicBezTo>
                  <a:pt x="1573534" y="1361184"/>
                  <a:pt x="1686371" y="1474021"/>
                  <a:pt x="1686371" y="1613212"/>
                </a:cubicBezTo>
                <a:cubicBezTo>
                  <a:pt x="1686371" y="1752403"/>
                  <a:pt x="1573534" y="1865240"/>
                  <a:pt x="1434343" y="1865240"/>
                </a:cubicBezTo>
                <a:cubicBezTo>
                  <a:pt x="1295152" y="1865240"/>
                  <a:pt x="1182315" y="1752403"/>
                  <a:pt x="1182315" y="1613212"/>
                </a:cubicBezTo>
                <a:cubicBezTo>
                  <a:pt x="1182315" y="1474021"/>
                  <a:pt x="1295152" y="1361184"/>
                  <a:pt x="1434343" y="1361184"/>
                </a:cubicBezTo>
                <a:close/>
                <a:moveTo>
                  <a:pt x="1433770" y="1149513"/>
                </a:moveTo>
                <a:cubicBezTo>
                  <a:pt x="1365445" y="1183896"/>
                  <a:pt x="1296585" y="1221489"/>
                  <a:pt x="1227343" y="1261466"/>
                </a:cubicBezTo>
                <a:lnTo>
                  <a:pt x="1027157" y="1384911"/>
                </a:lnTo>
                <a:cubicBezTo>
                  <a:pt x="1022222" y="1461370"/>
                  <a:pt x="1020343" y="1539922"/>
                  <a:pt x="1020343" y="1620000"/>
                </a:cubicBezTo>
                <a:lnTo>
                  <a:pt x="1028287" y="1855786"/>
                </a:lnTo>
                <a:cubicBezTo>
                  <a:pt x="1091680" y="1898065"/>
                  <a:pt x="1158394" y="1938727"/>
                  <a:pt x="1227343" y="1978535"/>
                </a:cubicBezTo>
                <a:lnTo>
                  <a:pt x="1434916" y="2090488"/>
                </a:lnTo>
                <a:cubicBezTo>
                  <a:pt x="1503241" y="2056105"/>
                  <a:pt x="1572101" y="2018511"/>
                  <a:pt x="1641343" y="1978535"/>
                </a:cubicBezTo>
                <a:lnTo>
                  <a:pt x="1841530" y="1855090"/>
                </a:lnTo>
                <a:cubicBezTo>
                  <a:pt x="1846464" y="1778631"/>
                  <a:pt x="1848343" y="1700079"/>
                  <a:pt x="1848343" y="1620000"/>
                </a:cubicBezTo>
                <a:lnTo>
                  <a:pt x="1840399" y="1384214"/>
                </a:lnTo>
                <a:cubicBezTo>
                  <a:pt x="1777006" y="1341936"/>
                  <a:pt x="1710293" y="1301274"/>
                  <a:pt x="1641343" y="1261466"/>
                </a:cubicBezTo>
                <a:close/>
                <a:moveTo>
                  <a:pt x="1065308" y="980650"/>
                </a:moveTo>
                <a:cubicBezTo>
                  <a:pt x="1056566" y="1038899"/>
                  <a:pt x="1049538" y="1099475"/>
                  <a:pt x="1043732" y="1161964"/>
                </a:cubicBezTo>
                <a:cubicBezTo>
                  <a:pt x="1074206" y="1142551"/>
                  <a:pt x="1105539" y="1123943"/>
                  <a:pt x="1137343" y="1105581"/>
                </a:cubicBezTo>
                <a:lnTo>
                  <a:pt x="1233271" y="1052839"/>
                </a:lnTo>
                <a:cubicBezTo>
                  <a:pt x="1176898" y="1024957"/>
                  <a:pt x="1120756" y="1000892"/>
                  <a:pt x="1065308" y="980650"/>
                </a:cubicBezTo>
                <a:close/>
                <a:moveTo>
                  <a:pt x="1804814" y="980095"/>
                </a:moveTo>
                <a:cubicBezTo>
                  <a:pt x="1749321" y="1001726"/>
                  <a:pt x="1692469" y="1025646"/>
                  <a:pt x="1634800" y="1052200"/>
                </a:cubicBezTo>
                <a:cubicBezTo>
                  <a:pt x="1667149" y="1069046"/>
                  <a:pt x="1699234" y="1087043"/>
                  <a:pt x="1731343" y="1105581"/>
                </a:cubicBezTo>
                <a:lnTo>
                  <a:pt x="1826380" y="1162822"/>
                </a:lnTo>
                <a:cubicBezTo>
                  <a:pt x="1820738" y="1099825"/>
                  <a:pt x="1813359" y="1038819"/>
                  <a:pt x="1804814" y="980095"/>
                </a:cubicBezTo>
                <a:close/>
                <a:moveTo>
                  <a:pt x="2432236" y="816002"/>
                </a:moveTo>
                <a:cubicBezTo>
                  <a:pt x="2308930" y="820546"/>
                  <a:pt x="2149627" y="855445"/>
                  <a:pt x="1968950" y="917446"/>
                </a:cubicBezTo>
                <a:cubicBezTo>
                  <a:pt x="1989749" y="1032703"/>
                  <a:pt x="2005463" y="1155596"/>
                  <a:pt x="2014941" y="1284167"/>
                </a:cubicBezTo>
                <a:cubicBezTo>
                  <a:pt x="2121232" y="1356780"/>
                  <a:pt x="2219808" y="1431548"/>
                  <a:pt x="2308918" y="1507322"/>
                </a:cubicBezTo>
                <a:cubicBezTo>
                  <a:pt x="2600162" y="1255150"/>
                  <a:pt x="2752317" y="1022798"/>
                  <a:pt x="2681420" y="900000"/>
                </a:cubicBezTo>
                <a:cubicBezTo>
                  <a:pt x="2645694" y="838121"/>
                  <a:pt x="2557557" y="811383"/>
                  <a:pt x="2432236" y="816002"/>
                </a:cubicBezTo>
                <a:close/>
                <a:moveTo>
                  <a:pt x="436450" y="816001"/>
                </a:moveTo>
                <a:cubicBezTo>
                  <a:pt x="311129" y="811383"/>
                  <a:pt x="222992" y="838121"/>
                  <a:pt x="187266" y="900000"/>
                </a:cubicBezTo>
                <a:cubicBezTo>
                  <a:pt x="158404" y="949991"/>
                  <a:pt x="166508" y="1018139"/>
                  <a:pt x="206887" y="1097970"/>
                </a:cubicBezTo>
                <a:cubicBezTo>
                  <a:pt x="213842" y="1096217"/>
                  <a:pt x="221021" y="1095812"/>
                  <a:pt x="228294" y="1095812"/>
                </a:cubicBezTo>
                <a:cubicBezTo>
                  <a:pt x="334372" y="1095812"/>
                  <a:pt x="420366" y="1181806"/>
                  <a:pt x="420366" y="1287884"/>
                </a:cubicBezTo>
                <a:cubicBezTo>
                  <a:pt x="420366" y="1314219"/>
                  <a:pt x="415066" y="1339317"/>
                  <a:pt x="405427" y="1362148"/>
                </a:cubicBezTo>
                <a:cubicBezTo>
                  <a:pt x="450585" y="1410442"/>
                  <a:pt x="502437" y="1459559"/>
                  <a:pt x="559639" y="1509493"/>
                </a:cubicBezTo>
                <a:cubicBezTo>
                  <a:pt x="648020" y="1432341"/>
                  <a:pt x="746894" y="1357336"/>
                  <a:pt x="853451" y="1284376"/>
                </a:cubicBezTo>
                <a:cubicBezTo>
                  <a:pt x="863322" y="1155820"/>
                  <a:pt x="878792" y="1032881"/>
                  <a:pt x="901357" y="917930"/>
                </a:cubicBezTo>
                <a:cubicBezTo>
                  <a:pt x="719999" y="855651"/>
                  <a:pt x="560119" y="820559"/>
                  <a:pt x="436450" y="816001"/>
                </a:cubicBezTo>
                <a:close/>
                <a:moveTo>
                  <a:pt x="1434343" y="180000"/>
                </a:moveTo>
                <a:cubicBezTo>
                  <a:pt x="1292548" y="180000"/>
                  <a:pt x="1167402" y="427948"/>
                  <a:pt x="1094661" y="806265"/>
                </a:cubicBezTo>
                <a:cubicBezTo>
                  <a:pt x="1204832" y="845548"/>
                  <a:pt x="1318864" y="893532"/>
                  <a:pt x="1434887" y="949272"/>
                </a:cubicBezTo>
                <a:cubicBezTo>
                  <a:pt x="1551037" y="893162"/>
                  <a:pt x="1665385" y="845301"/>
                  <a:pt x="1775658" y="805671"/>
                </a:cubicBezTo>
                <a:cubicBezTo>
                  <a:pt x="1751860" y="684885"/>
                  <a:pt x="1722886" y="577390"/>
                  <a:pt x="1688823" y="487405"/>
                </a:cubicBezTo>
                <a:cubicBezTo>
                  <a:pt x="1688009" y="487647"/>
                  <a:pt x="1687191" y="487652"/>
                  <a:pt x="1686371" y="487652"/>
                </a:cubicBezTo>
                <a:cubicBezTo>
                  <a:pt x="1580293" y="487652"/>
                  <a:pt x="1494299" y="401658"/>
                  <a:pt x="1494299" y="295580"/>
                </a:cubicBezTo>
                <a:cubicBezTo>
                  <a:pt x="1494299" y="264819"/>
                  <a:pt x="1501530" y="235747"/>
                  <a:pt x="1516122" y="210837"/>
                </a:cubicBezTo>
                <a:cubicBezTo>
                  <a:pt x="1490583" y="189985"/>
                  <a:pt x="1462798" y="180000"/>
                  <a:pt x="1434343" y="180000"/>
                </a:cubicBezTo>
                <a:close/>
                <a:moveTo>
                  <a:pt x="1434343" y="0"/>
                </a:moveTo>
                <a:cubicBezTo>
                  <a:pt x="1509303" y="0"/>
                  <a:pt x="1581019" y="37868"/>
                  <a:pt x="1646062" y="107907"/>
                </a:cubicBezTo>
                <a:cubicBezTo>
                  <a:pt x="1659037" y="104972"/>
                  <a:pt x="1672533" y="103508"/>
                  <a:pt x="1686371" y="103508"/>
                </a:cubicBezTo>
                <a:cubicBezTo>
                  <a:pt x="1792449" y="103508"/>
                  <a:pt x="1878443" y="189502"/>
                  <a:pt x="1878443" y="295580"/>
                </a:cubicBezTo>
                <a:cubicBezTo>
                  <a:pt x="1878443" y="342831"/>
                  <a:pt x="1861381" y="386097"/>
                  <a:pt x="1831228" y="417985"/>
                </a:cubicBezTo>
                <a:cubicBezTo>
                  <a:pt x="1871860" y="515668"/>
                  <a:pt x="1906636" y="628220"/>
                  <a:pt x="1935357" y="752219"/>
                </a:cubicBezTo>
                <a:cubicBezTo>
                  <a:pt x="2379384" y="616814"/>
                  <a:pt x="2731816" y="627289"/>
                  <a:pt x="2837304" y="810000"/>
                </a:cubicBezTo>
                <a:cubicBezTo>
                  <a:pt x="2942793" y="992711"/>
                  <a:pt x="2775650" y="1303161"/>
                  <a:pt x="2436521" y="1620139"/>
                </a:cubicBezTo>
                <a:cubicBezTo>
                  <a:pt x="2775698" y="1936928"/>
                  <a:pt x="2942777" y="2247316"/>
                  <a:pt x="2837304" y="2430000"/>
                </a:cubicBezTo>
                <a:cubicBezTo>
                  <a:pt x="2771439" y="2544083"/>
                  <a:pt x="2609300" y="2591017"/>
                  <a:pt x="2388706" y="2577188"/>
                </a:cubicBezTo>
                <a:cubicBezTo>
                  <a:pt x="2358753" y="2639691"/>
                  <a:pt x="2294480" y="2681612"/>
                  <a:pt x="2220415" y="2681612"/>
                </a:cubicBezTo>
                <a:cubicBezTo>
                  <a:pt x="2122541" y="2681612"/>
                  <a:pt x="2041764" y="2608405"/>
                  <a:pt x="2030773" y="2513644"/>
                </a:cubicBezTo>
                <a:cubicBezTo>
                  <a:pt x="1999304" y="2506661"/>
                  <a:pt x="1967635" y="2497623"/>
                  <a:pt x="1935485" y="2487821"/>
                </a:cubicBezTo>
                <a:cubicBezTo>
                  <a:pt x="1830610" y="2940018"/>
                  <a:pt x="1645322" y="3240000"/>
                  <a:pt x="1434343" y="3240000"/>
                </a:cubicBezTo>
                <a:cubicBezTo>
                  <a:pt x="1223366" y="3240000"/>
                  <a:pt x="1038079" y="2940023"/>
                  <a:pt x="933330" y="2487781"/>
                </a:cubicBezTo>
                <a:cubicBezTo>
                  <a:pt x="489302" y="2623186"/>
                  <a:pt x="136870" y="2612712"/>
                  <a:pt x="31382" y="2430000"/>
                </a:cubicBezTo>
                <a:cubicBezTo>
                  <a:pt x="-74106" y="2247290"/>
                  <a:pt x="93037" y="1936840"/>
                  <a:pt x="432165" y="1619862"/>
                </a:cubicBezTo>
                <a:cubicBezTo>
                  <a:pt x="378689" y="1569916"/>
                  <a:pt x="329491" y="1520128"/>
                  <a:pt x="285801" y="1470219"/>
                </a:cubicBezTo>
                <a:cubicBezTo>
                  <a:pt x="267844" y="1476857"/>
                  <a:pt x="248431" y="1479956"/>
                  <a:pt x="228294" y="1479956"/>
                </a:cubicBezTo>
                <a:cubicBezTo>
                  <a:pt x="122216" y="1479956"/>
                  <a:pt x="36222" y="1393962"/>
                  <a:pt x="36222" y="1287884"/>
                </a:cubicBezTo>
                <a:cubicBezTo>
                  <a:pt x="36222" y="1246866"/>
                  <a:pt x="49080" y="1208850"/>
                  <a:pt x="73868" y="1179672"/>
                </a:cubicBezTo>
                <a:cubicBezTo>
                  <a:pt x="-4733" y="1033688"/>
                  <a:pt x="-23287" y="904690"/>
                  <a:pt x="31382" y="810000"/>
                </a:cubicBezTo>
                <a:cubicBezTo>
                  <a:pt x="136860" y="627306"/>
                  <a:pt x="489234" y="616816"/>
                  <a:pt x="933201" y="752179"/>
                </a:cubicBezTo>
                <a:cubicBezTo>
                  <a:pt x="1038076" y="299982"/>
                  <a:pt x="1223365" y="0"/>
                  <a:pt x="1434343"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0" name="Heart 17"/>
          <p:cNvSpPr/>
          <p:nvPr/>
        </p:nvSpPr>
        <p:spPr>
          <a:xfrm>
            <a:off x="7845522" y="3589269"/>
            <a:ext cx="501234" cy="491442"/>
          </a:xfrm>
          <a:custGeom>
            <a:avLst/>
            <a:gdLst/>
            <a:ahLst/>
            <a:cxnLst/>
            <a:rect l="l" t="t" r="r" b="b"/>
            <a:pathLst>
              <a:path w="3263621" h="3199863">
                <a:moveTo>
                  <a:pt x="1896188" y="786599"/>
                </a:moveTo>
                <a:cubicBezTo>
                  <a:pt x="1878938" y="786251"/>
                  <a:pt x="1861335" y="789280"/>
                  <a:pt x="1844305" y="796082"/>
                </a:cubicBezTo>
                <a:cubicBezTo>
                  <a:pt x="1792333" y="816839"/>
                  <a:pt x="1760707" y="866742"/>
                  <a:pt x="1761231" y="919486"/>
                </a:cubicBezTo>
                <a:lnTo>
                  <a:pt x="1573886" y="1618665"/>
                </a:lnTo>
                <a:lnTo>
                  <a:pt x="1438574" y="1113672"/>
                </a:lnTo>
                <a:cubicBezTo>
                  <a:pt x="1424335" y="1060531"/>
                  <a:pt x="1379808" y="1023594"/>
                  <a:pt x="1328543" y="1016456"/>
                </a:cubicBezTo>
                <a:cubicBezTo>
                  <a:pt x="1320071" y="1015276"/>
                  <a:pt x="1311415" y="1014911"/>
                  <a:pt x="1302836" y="1018067"/>
                </a:cubicBezTo>
                <a:lnTo>
                  <a:pt x="1300556" y="1017667"/>
                </a:lnTo>
                <a:cubicBezTo>
                  <a:pt x="1298914" y="1017711"/>
                  <a:pt x="1297275" y="1017786"/>
                  <a:pt x="1295680" y="1018515"/>
                </a:cubicBezTo>
                <a:lnTo>
                  <a:pt x="1275904" y="1019755"/>
                </a:lnTo>
                <a:cubicBezTo>
                  <a:pt x="1273459" y="1020410"/>
                  <a:pt x="1271049" y="1021129"/>
                  <a:pt x="1269080" y="1023145"/>
                </a:cubicBezTo>
                <a:cubicBezTo>
                  <a:pt x="1229892" y="1033156"/>
                  <a:pt x="1196286" y="1061513"/>
                  <a:pt x="1180414" y="1102068"/>
                </a:cubicBezTo>
                <a:lnTo>
                  <a:pt x="902406" y="1812437"/>
                </a:lnTo>
                <a:lnTo>
                  <a:pt x="612897" y="1812437"/>
                </a:lnTo>
                <a:cubicBezTo>
                  <a:pt x="539543" y="1812437"/>
                  <a:pt x="480078" y="1871902"/>
                  <a:pt x="480078" y="1945256"/>
                </a:cubicBezTo>
                <a:cubicBezTo>
                  <a:pt x="480078" y="2018610"/>
                  <a:pt x="539543" y="2078075"/>
                  <a:pt x="612897" y="2078075"/>
                </a:cubicBezTo>
                <a:lnTo>
                  <a:pt x="966673" y="2078075"/>
                </a:lnTo>
                <a:cubicBezTo>
                  <a:pt x="1008666" y="2088839"/>
                  <a:pt x="1051924" y="2075535"/>
                  <a:pt x="1081835" y="2045978"/>
                </a:cubicBezTo>
                <a:cubicBezTo>
                  <a:pt x="1105846" y="2028294"/>
                  <a:pt x="1122213" y="2001701"/>
                  <a:pt x="1125659" y="1970866"/>
                </a:cubicBezTo>
                <a:lnTo>
                  <a:pt x="1284498" y="1565001"/>
                </a:lnTo>
                <a:lnTo>
                  <a:pt x="1443089" y="2156868"/>
                </a:lnTo>
                <a:cubicBezTo>
                  <a:pt x="1455914" y="2204733"/>
                  <a:pt x="1493311" y="2239452"/>
                  <a:pt x="1538593" y="2249086"/>
                </a:cubicBezTo>
                <a:lnTo>
                  <a:pt x="1542015" y="2250785"/>
                </a:lnTo>
                <a:cubicBezTo>
                  <a:pt x="1542604" y="2250943"/>
                  <a:pt x="1543193" y="2251097"/>
                  <a:pt x="1543870" y="2250902"/>
                </a:cubicBezTo>
                <a:cubicBezTo>
                  <a:pt x="1553422" y="2254514"/>
                  <a:pt x="1563610" y="2255524"/>
                  <a:pt x="1573886" y="2252783"/>
                </a:cubicBezTo>
                <a:cubicBezTo>
                  <a:pt x="1584162" y="2255524"/>
                  <a:pt x="1594351" y="2254515"/>
                  <a:pt x="1603903" y="2250901"/>
                </a:cubicBezTo>
                <a:lnTo>
                  <a:pt x="1605758" y="2250785"/>
                </a:lnTo>
                <a:cubicBezTo>
                  <a:pt x="1606974" y="2250459"/>
                  <a:pt x="1608181" y="2250118"/>
                  <a:pt x="1609178" y="2249086"/>
                </a:cubicBezTo>
                <a:cubicBezTo>
                  <a:pt x="1654461" y="2239453"/>
                  <a:pt x="1691859" y="2204734"/>
                  <a:pt x="1704684" y="2156868"/>
                </a:cubicBezTo>
                <a:lnTo>
                  <a:pt x="1921541" y="1347547"/>
                </a:lnTo>
                <a:lnTo>
                  <a:pt x="2181705" y="1998928"/>
                </a:lnTo>
                <a:cubicBezTo>
                  <a:pt x="2205326" y="2058070"/>
                  <a:pt x="2266689" y="2090865"/>
                  <a:pt x="2326593" y="2078075"/>
                </a:cubicBezTo>
                <a:lnTo>
                  <a:pt x="2671200" y="2078075"/>
                </a:lnTo>
                <a:cubicBezTo>
                  <a:pt x="2744554" y="2078075"/>
                  <a:pt x="2804019" y="2018610"/>
                  <a:pt x="2804019" y="1945256"/>
                </a:cubicBezTo>
                <a:cubicBezTo>
                  <a:pt x="2804019" y="1871902"/>
                  <a:pt x="2744554" y="1812437"/>
                  <a:pt x="2671200" y="1812437"/>
                </a:cubicBezTo>
                <a:lnTo>
                  <a:pt x="2393261" y="1812437"/>
                </a:lnTo>
                <a:lnTo>
                  <a:pt x="2016914" y="870162"/>
                </a:lnTo>
                <a:cubicBezTo>
                  <a:pt x="1996508" y="819071"/>
                  <a:pt x="1947937" y="787642"/>
                  <a:pt x="1896188" y="786599"/>
                </a:cubicBezTo>
                <a:close/>
                <a:moveTo>
                  <a:pt x="773454" y="106"/>
                </a:moveTo>
                <a:cubicBezTo>
                  <a:pt x="1097282" y="5742"/>
                  <a:pt x="1441967" y="238301"/>
                  <a:pt x="1631811" y="769863"/>
                </a:cubicBezTo>
                <a:cubicBezTo>
                  <a:pt x="2306811" y="-1120137"/>
                  <a:pt x="4939311" y="769863"/>
                  <a:pt x="1631811" y="3199863"/>
                </a:cubicBezTo>
                <a:cubicBezTo>
                  <a:pt x="-745455" y="1453301"/>
                  <a:pt x="-54107" y="-14297"/>
                  <a:pt x="773454" y="106"/>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1" name="Rounded Rectangle 25"/>
          <p:cNvSpPr/>
          <p:nvPr/>
        </p:nvSpPr>
        <p:spPr>
          <a:xfrm>
            <a:off x="6981139" y="3626966"/>
            <a:ext cx="497605" cy="419378"/>
          </a:xfrm>
          <a:custGeom>
            <a:avLst/>
            <a:gdLst/>
            <a:ahLst/>
            <a:cxnLst/>
            <a:rect l="l" t="t" r="r" b="b"/>
            <a:pathLst>
              <a:path w="3240000" h="2730652">
                <a:moveTo>
                  <a:pt x="1452811" y="1541940"/>
                </a:moveTo>
                <a:lnTo>
                  <a:pt x="1452811" y="1831951"/>
                </a:lnTo>
                <a:lnTo>
                  <a:pt x="1162800" y="1831951"/>
                </a:lnTo>
                <a:lnTo>
                  <a:pt x="1162800" y="2166329"/>
                </a:lnTo>
                <a:lnTo>
                  <a:pt x="1452811" y="2166329"/>
                </a:lnTo>
                <a:lnTo>
                  <a:pt x="1452811" y="2456340"/>
                </a:lnTo>
                <a:lnTo>
                  <a:pt x="1787189" y="2456340"/>
                </a:lnTo>
                <a:lnTo>
                  <a:pt x="1787189" y="2166329"/>
                </a:lnTo>
                <a:lnTo>
                  <a:pt x="2077200" y="2166329"/>
                </a:lnTo>
                <a:lnTo>
                  <a:pt x="2077200" y="1831951"/>
                </a:lnTo>
                <a:lnTo>
                  <a:pt x="1787189" y="1831951"/>
                </a:lnTo>
                <a:lnTo>
                  <a:pt x="1787189" y="1541940"/>
                </a:lnTo>
                <a:close/>
                <a:moveTo>
                  <a:pt x="0" y="1278453"/>
                </a:moveTo>
                <a:lnTo>
                  <a:pt x="3240000" y="1278453"/>
                </a:lnTo>
                <a:lnTo>
                  <a:pt x="3240000" y="2376509"/>
                </a:lnTo>
                <a:cubicBezTo>
                  <a:pt x="3240000" y="2572097"/>
                  <a:pt x="3081445" y="2730652"/>
                  <a:pt x="2885857" y="2730652"/>
                </a:cubicBezTo>
                <a:lnTo>
                  <a:pt x="354143" y="2730652"/>
                </a:lnTo>
                <a:cubicBezTo>
                  <a:pt x="158555" y="2730652"/>
                  <a:pt x="0" y="2572097"/>
                  <a:pt x="0" y="2376509"/>
                </a:cubicBezTo>
                <a:close/>
                <a:moveTo>
                  <a:pt x="1001150" y="200505"/>
                </a:moveTo>
                <a:cubicBezTo>
                  <a:pt x="933045" y="200505"/>
                  <a:pt x="877834" y="255715"/>
                  <a:pt x="877834" y="323821"/>
                </a:cubicBezTo>
                <a:lnTo>
                  <a:pt x="877834" y="605836"/>
                </a:lnTo>
                <a:lnTo>
                  <a:pt x="2362163" y="605836"/>
                </a:lnTo>
                <a:lnTo>
                  <a:pt x="2362163" y="323821"/>
                </a:lnTo>
                <a:cubicBezTo>
                  <a:pt x="2362163" y="255715"/>
                  <a:pt x="2306952" y="200505"/>
                  <a:pt x="2238846" y="200505"/>
                </a:cubicBezTo>
                <a:close/>
                <a:moveTo>
                  <a:pt x="843301" y="0"/>
                </a:moveTo>
                <a:lnTo>
                  <a:pt x="2396696" y="0"/>
                </a:lnTo>
                <a:cubicBezTo>
                  <a:pt x="2488075" y="0"/>
                  <a:pt x="2562152" y="74077"/>
                  <a:pt x="2562152" y="165456"/>
                </a:cubicBezTo>
                <a:lnTo>
                  <a:pt x="2562152" y="605836"/>
                </a:lnTo>
                <a:lnTo>
                  <a:pt x="2885857" y="605836"/>
                </a:lnTo>
                <a:cubicBezTo>
                  <a:pt x="3081445" y="605836"/>
                  <a:pt x="3240000" y="764391"/>
                  <a:pt x="3240000" y="959979"/>
                </a:cubicBezTo>
                <a:lnTo>
                  <a:pt x="3240000" y="1134437"/>
                </a:lnTo>
                <a:lnTo>
                  <a:pt x="0" y="1134437"/>
                </a:lnTo>
                <a:lnTo>
                  <a:pt x="0" y="959979"/>
                </a:lnTo>
                <a:cubicBezTo>
                  <a:pt x="0" y="764391"/>
                  <a:pt x="158555" y="605836"/>
                  <a:pt x="354143" y="605836"/>
                </a:cubicBezTo>
                <a:lnTo>
                  <a:pt x="677845" y="605836"/>
                </a:lnTo>
                <a:lnTo>
                  <a:pt x="677845" y="165456"/>
                </a:lnTo>
                <a:cubicBezTo>
                  <a:pt x="677845" y="74077"/>
                  <a:pt x="751923" y="0"/>
                  <a:pt x="843301"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2" name="Chord 32"/>
          <p:cNvSpPr/>
          <p:nvPr/>
        </p:nvSpPr>
        <p:spPr>
          <a:xfrm>
            <a:off x="6131259" y="3590034"/>
            <a:ext cx="497605" cy="493241"/>
          </a:xfrm>
          <a:custGeom>
            <a:avLst/>
            <a:gdLst/>
            <a:ahLst/>
            <a:cxnLst/>
            <a:rect l="l" t="t" r="r" b="b"/>
            <a:pathLst>
              <a:path w="3240000" h="3211580">
                <a:moveTo>
                  <a:pt x="991906" y="2959580"/>
                </a:moveTo>
                <a:lnTo>
                  <a:pt x="2193254" y="2959580"/>
                </a:lnTo>
                <a:cubicBezTo>
                  <a:pt x="2215674" y="2959580"/>
                  <a:pt x="2233849" y="2977755"/>
                  <a:pt x="2233849" y="3000175"/>
                </a:cubicBezTo>
                <a:lnTo>
                  <a:pt x="2233849" y="3170985"/>
                </a:lnTo>
                <a:cubicBezTo>
                  <a:pt x="2233849" y="3193405"/>
                  <a:pt x="2215674" y="3211580"/>
                  <a:pt x="2193254" y="3211580"/>
                </a:cubicBezTo>
                <a:lnTo>
                  <a:pt x="991906" y="3211580"/>
                </a:lnTo>
                <a:cubicBezTo>
                  <a:pt x="969486" y="3211580"/>
                  <a:pt x="951311" y="3193405"/>
                  <a:pt x="951311" y="3170985"/>
                </a:cubicBezTo>
                <a:lnTo>
                  <a:pt x="951311" y="3000175"/>
                </a:lnTo>
                <a:cubicBezTo>
                  <a:pt x="951311" y="2977755"/>
                  <a:pt x="969486" y="2959580"/>
                  <a:pt x="991906" y="2959580"/>
                </a:cubicBezTo>
                <a:close/>
                <a:moveTo>
                  <a:pt x="1439043" y="1763796"/>
                </a:moveTo>
                <a:lnTo>
                  <a:pt x="1439043" y="2067459"/>
                </a:lnTo>
                <a:lnTo>
                  <a:pt x="1135380" y="2067459"/>
                </a:lnTo>
                <a:lnTo>
                  <a:pt x="1135380" y="2374533"/>
                </a:lnTo>
                <a:lnTo>
                  <a:pt x="1439043" y="2374533"/>
                </a:lnTo>
                <a:lnTo>
                  <a:pt x="1439043" y="2678196"/>
                </a:lnTo>
                <a:lnTo>
                  <a:pt x="1746117" y="2678196"/>
                </a:lnTo>
                <a:lnTo>
                  <a:pt x="1746117" y="2374533"/>
                </a:lnTo>
                <a:lnTo>
                  <a:pt x="2049780" y="2374533"/>
                </a:lnTo>
                <a:lnTo>
                  <a:pt x="2049780" y="2067459"/>
                </a:lnTo>
                <a:lnTo>
                  <a:pt x="1746117" y="2067459"/>
                </a:lnTo>
                <a:lnTo>
                  <a:pt x="1746117" y="1763796"/>
                </a:lnTo>
                <a:close/>
                <a:moveTo>
                  <a:pt x="128358" y="1541040"/>
                </a:moveTo>
                <a:lnTo>
                  <a:pt x="3056915" y="1550917"/>
                </a:lnTo>
                <a:cubicBezTo>
                  <a:pt x="3061111" y="2078028"/>
                  <a:pt x="2781683" y="2566719"/>
                  <a:pt x="2325284" y="2830467"/>
                </a:cubicBezTo>
                <a:lnTo>
                  <a:pt x="2182018" y="2900953"/>
                </a:lnTo>
                <a:lnTo>
                  <a:pt x="1002135" y="2900953"/>
                </a:lnTo>
                <a:cubicBezTo>
                  <a:pt x="950374" y="2879821"/>
                  <a:pt x="900231" y="2854191"/>
                  <a:pt x="851341" y="2825496"/>
                </a:cubicBezTo>
                <a:cubicBezTo>
                  <a:pt x="396732" y="2558675"/>
                  <a:pt x="120607" y="2068110"/>
                  <a:pt x="128358" y="1541040"/>
                </a:cubicBezTo>
                <a:close/>
                <a:moveTo>
                  <a:pt x="61067" y="1230414"/>
                </a:moveTo>
                <a:lnTo>
                  <a:pt x="3178933" y="1230414"/>
                </a:lnTo>
                <a:cubicBezTo>
                  <a:pt x="3212659" y="1230414"/>
                  <a:pt x="3240000" y="1257755"/>
                  <a:pt x="3240000" y="1291481"/>
                </a:cubicBezTo>
                <a:lnTo>
                  <a:pt x="3240000" y="1421347"/>
                </a:lnTo>
                <a:cubicBezTo>
                  <a:pt x="3240000" y="1455073"/>
                  <a:pt x="3212659" y="1482414"/>
                  <a:pt x="3178933" y="1482414"/>
                </a:cubicBezTo>
                <a:lnTo>
                  <a:pt x="61067" y="1482414"/>
                </a:lnTo>
                <a:cubicBezTo>
                  <a:pt x="27341" y="1482414"/>
                  <a:pt x="0" y="1455073"/>
                  <a:pt x="0" y="1421347"/>
                </a:cubicBezTo>
                <a:lnTo>
                  <a:pt x="0" y="1291481"/>
                </a:lnTo>
                <a:cubicBezTo>
                  <a:pt x="0" y="1257755"/>
                  <a:pt x="27341" y="1230414"/>
                  <a:pt x="61067" y="1230414"/>
                </a:cubicBezTo>
                <a:close/>
                <a:moveTo>
                  <a:pt x="2481726" y="315922"/>
                </a:moveTo>
                <a:lnTo>
                  <a:pt x="2862412" y="696608"/>
                </a:lnTo>
                <a:lnTo>
                  <a:pt x="2420437" y="1138584"/>
                </a:lnTo>
                <a:lnTo>
                  <a:pt x="1659064" y="1138584"/>
                </a:lnTo>
                <a:close/>
                <a:moveTo>
                  <a:pt x="2730827" y="0"/>
                </a:moveTo>
                <a:cubicBezTo>
                  <a:pt x="2765703" y="0"/>
                  <a:pt x="2800581" y="13305"/>
                  <a:pt x="2827191" y="39915"/>
                </a:cubicBezTo>
                <a:lnTo>
                  <a:pt x="3143636" y="356360"/>
                </a:lnTo>
                <a:cubicBezTo>
                  <a:pt x="3196857" y="409581"/>
                  <a:pt x="3196857" y="495868"/>
                  <a:pt x="3143636" y="549088"/>
                </a:cubicBezTo>
                <a:lnTo>
                  <a:pt x="3082882" y="609843"/>
                </a:lnTo>
                <a:cubicBezTo>
                  <a:pt x="3029661" y="663063"/>
                  <a:pt x="2943375" y="663064"/>
                  <a:pt x="2890155" y="609843"/>
                </a:cubicBezTo>
                <a:lnTo>
                  <a:pt x="2573708" y="293397"/>
                </a:lnTo>
                <a:cubicBezTo>
                  <a:pt x="2520488" y="240176"/>
                  <a:pt x="2520488" y="153889"/>
                  <a:pt x="2573708" y="100669"/>
                </a:cubicBezTo>
                <a:lnTo>
                  <a:pt x="2634463" y="39914"/>
                </a:lnTo>
                <a:cubicBezTo>
                  <a:pt x="2661073" y="13305"/>
                  <a:pt x="2695950" y="0"/>
                  <a:pt x="2730827"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3" name="Rounded Rectangle 40"/>
          <p:cNvSpPr/>
          <p:nvPr/>
        </p:nvSpPr>
        <p:spPr>
          <a:xfrm rot="2942052">
            <a:off x="8637934" y="3590615"/>
            <a:ext cx="462544" cy="492076"/>
          </a:xfrm>
          <a:custGeom>
            <a:avLst/>
            <a:gdLst/>
            <a:ahLst/>
            <a:cxnLst/>
            <a:rect l="l" t="t" r="r" b="b"/>
            <a:pathLst>
              <a:path w="3011706" h="3204001">
                <a:moveTo>
                  <a:pt x="2432249" y="1011942"/>
                </a:moveTo>
                <a:cubicBezTo>
                  <a:pt x="2423608" y="1019482"/>
                  <a:pt x="2416303" y="1028841"/>
                  <a:pt x="2410966" y="1039800"/>
                </a:cubicBezTo>
                <a:lnTo>
                  <a:pt x="1969837" y="1945620"/>
                </a:lnTo>
                <a:cubicBezTo>
                  <a:pt x="1948488" y="1989457"/>
                  <a:pt x="1966719" y="2042300"/>
                  <a:pt x="2010556" y="2063648"/>
                </a:cubicBezTo>
                <a:cubicBezTo>
                  <a:pt x="2054392" y="2084996"/>
                  <a:pt x="2107235" y="2066766"/>
                  <a:pt x="2128583" y="2022929"/>
                </a:cubicBezTo>
                <a:lnTo>
                  <a:pt x="2569712" y="1117109"/>
                </a:lnTo>
                <a:cubicBezTo>
                  <a:pt x="2591061" y="1073271"/>
                  <a:pt x="2572830" y="1020430"/>
                  <a:pt x="2528993" y="999081"/>
                </a:cubicBezTo>
                <a:cubicBezTo>
                  <a:pt x="2496115" y="983070"/>
                  <a:pt x="2458172" y="989322"/>
                  <a:pt x="2432249" y="1011942"/>
                </a:cubicBezTo>
                <a:close/>
                <a:moveTo>
                  <a:pt x="1709549" y="1044955"/>
                </a:moveTo>
                <a:cubicBezTo>
                  <a:pt x="1978186" y="735551"/>
                  <a:pt x="2446780" y="702502"/>
                  <a:pt x="2756184" y="971139"/>
                </a:cubicBezTo>
                <a:cubicBezTo>
                  <a:pt x="3065588" y="1239776"/>
                  <a:pt x="3098636" y="1708370"/>
                  <a:pt x="2830000" y="2017774"/>
                </a:cubicBezTo>
                <a:cubicBezTo>
                  <a:pt x="2561363" y="2327178"/>
                  <a:pt x="2092769" y="2360227"/>
                  <a:pt x="1783365" y="2091590"/>
                </a:cubicBezTo>
                <a:cubicBezTo>
                  <a:pt x="1473960" y="1822953"/>
                  <a:pt x="1440912" y="1354359"/>
                  <a:pt x="1709549" y="1044955"/>
                </a:cubicBezTo>
                <a:close/>
                <a:moveTo>
                  <a:pt x="208197" y="1872243"/>
                </a:moveTo>
                <a:cubicBezTo>
                  <a:pt x="195168" y="1885273"/>
                  <a:pt x="187109" y="1903273"/>
                  <a:pt x="187109" y="1923155"/>
                </a:cubicBezTo>
                <a:lnTo>
                  <a:pt x="187109" y="2715155"/>
                </a:lnTo>
                <a:cubicBezTo>
                  <a:pt x="187109" y="2754920"/>
                  <a:pt x="219344" y="2787155"/>
                  <a:pt x="259109" y="2787155"/>
                </a:cubicBezTo>
                <a:cubicBezTo>
                  <a:pt x="298874" y="2787155"/>
                  <a:pt x="331109" y="2754920"/>
                  <a:pt x="331109" y="2715155"/>
                </a:cubicBezTo>
                <a:lnTo>
                  <a:pt x="331109" y="1923155"/>
                </a:lnTo>
                <a:cubicBezTo>
                  <a:pt x="331109" y="1883390"/>
                  <a:pt x="298874" y="1851155"/>
                  <a:pt x="259109" y="1851155"/>
                </a:cubicBezTo>
                <a:cubicBezTo>
                  <a:pt x="239226" y="1851156"/>
                  <a:pt x="221226" y="1859214"/>
                  <a:pt x="208197" y="1872243"/>
                </a:cubicBezTo>
                <a:close/>
                <a:moveTo>
                  <a:pt x="0" y="1625202"/>
                </a:moveTo>
                <a:cubicBezTo>
                  <a:pt x="418057" y="1737228"/>
                  <a:pt x="858998" y="1737384"/>
                  <a:pt x="1277606" y="1625336"/>
                </a:cubicBezTo>
                <a:cubicBezTo>
                  <a:pt x="1277605" y="1938624"/>
                  <a:pt x="1277605" y="2251911"/>
                  <a:pt x="1277605" y="2565198"/>
                </a:cubicBezTo>
                <a:cubicBezTo>
                  <a:pt x="1277605" y="2917999"/>
                  <a:pt x="991603" y="3204001"/>
                  <a:pt x="638802" y="3204001"/>
                </a:cubicBezTo>
                <a:lnTo>
                  <a:pt x="638803" y="3204000"/>
                </a:lnTo>
                <a:cubicBezTo>
                  <a:pt x="286002" y="3204000"/>
                  <a:pt x="0" y="2917999"/>
                  <a:pt x="0" y="2565197"/>
                </a:cubicBezTo>
                <a:close/>
                <a:moveTo>
                  <a:pt x="208197" y="459897"/>
                </a:moveTo>
                <a:cubicBezTo>
                  <a:pt x="195167" y="472926"/>
                  <a:pt x="187109" y="490926"/>
                  <a:pt x="187109" y="510808"/>
                </a:cubicBezTo>
                <a:lnTo>
                  <a:pt x="187109" y="1302808"/>
                </a:lnTo>
                <a:cubicBezTo>
                  <a:pt x="187109" y="1342573"/>
                  <a:pt x="219344" y="1374808"/>
                  <a:pt x="259109" y="1374808"/>
                </a:cubicBezTo>
                <a:cubicBezTo>
                  <a:pt x="298874" y="1374808"/>
                  <a:pt x="331109" y="1342573"/>
                  <a:pt x="331109" y="1302808"/>
                </a:cubicBezTo>
                <a:lnTo>
                  <a:pt x="331109" y="510808"/>
                </a:lnTo>
                <a:cubicBezTo>
                  <a:pt x="331109" y="471043"/>
                  <a:pt x="298874" y="438808"/>
                  <a:pt x="259109" y="438808"/>
                </a:cubicBezTo>
                <a:cubicBezTo>
                  <a:pt x="239226" y="438808"/>
                  <a:pt x="221226" y="446867"/>
                  <a:pt x="208197" y="459897"/>
                </a:cubicBezTo>
                <a:close/>
                <a:moveTo>
                  <a:pt x="187101" y="187101"/>
                </a:moveTo>
                <a:cubicBezTo>
                  <a:pt x="302701" y="71501"/>
                  <a:pt x="462402" y="0"/>
                  <a:pt x="638803" y="0"/>
                </a:cubicBezTo>
                <a:cubicBezTo>
                  <a:pt x="991604" y="0"/>
                  <a:pt x="1277606" y="286002"/>
                  <a:pt x="1277606" y="638803"/>
                </a:cubicBezTo>
                <a:lnTo>
                  <a:pt x="1277606" y="1497764"/>
                </a:lnTo>
                <a:cubicBezTo>
                  <a:pt x="859958" y="1616355"/>
                  <a:pt x="417375" y="1616210"/>
                  <a:pt x="0" y="1498771"/>
                </a:cubicBezTo>
                <a:lnTo>
                  <a:pt x="0" y="638803"/>
                </a:lnTo>
                <a:cubicBezTo>
                  <a:pt x="0" y="462403"/>
                  <a:pt x="71500" y="302702"/>
                  <a:pt x="187101" y="187101"/>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4" name="Rounded Rectangle 7"/>
          <p:cNvSpPr>
            <a:spLocks noChangeAspect="1"/>
          </p:cNvSpPr>
          <p:nvPr/>
        </p:nvSpPr>
        <p:spPr>
          <a:xfrm rot="18924894" flipH="1">
            <a:off x="6298795" y="4622627"/>
            <a:ext cx="162535" cy="635691"/>
          </a:xfrm>
          <a:custGeom>
            <a:avLst/>
            <a:gdLst/>
            <a:ahLst/>
            <a:cxnLst/>
            <a:rect l="l" t="t" r="r" b="b"/>
            <a:pathLst>
              <a:path w="1081111" h="4228323">
                <a:moveTo>
                  <a:pt x="335224" y="1867922"/>
                </a:moveTo>
                <a:cubicBezTo>
                  <a:pt x="355105" y="1839562"/>
                  <a:pt x="441066" y="1818228"/>
                  <a:pt x="544096" y="1818228"/>
                </a:cubicBezTo>
                <a:cubicBezTo>
                  <a:pt x="661845" y="1818228"/>
                  <a:pt x="757300" y="1846093"/>
                  <a:pt x="757300" y="1880465"/>
                </a:cubicBezTo>
                <a:lnTo>
                  <a:pt x="754850" y="1887560"/>
                </a:lnTo>
                <a:lnTo>
                  <a:pt x="757869" y="1887560"/>
                </a:lnTo>
                <a:lnTo>
                  <a:pt x="757869" y="2839818"/>
                </a:lnTo>
                <a:cubicBezTo>
                  <a:pt x="757869" y="2972331"/>
                  <a:pt x="662287" y="3079754"/>
                  <a:pt x="544381" y="3079754"/>
                </a:cubicBezTo>
                <a:cubicBezTo>
                  <a:pt x="426475" y="3079754"/>
                  <a:pt x="330892" y="2972330"/>
                  <a:pt x="330892" y="2839818"/>
                </a:cubicBezTo>
                <a:cubicBezTo>
                  <a:pt x="330892" y="2522399"/>
                  <a:pt x="330893" y="2204979"/>
                  <a:pt x="330893" y="1887560"/>
                </a:cubicBezTo>
                <a:lnTo>
                  <a:pt x="333343" y="1887560"/>
                </a:lnTo>
                <a:cubicBezTo>
                  <a:pt x="331423" y="1885549"/>
                  <a:pt x="330893" y="1883025"/>
                  <a:pt x="330893" y="1880465"/>
                </a:cubicBezTo>
                <a:cubicBezTo>
                  <a:pt x="330893" y="1876168"/>
                  <a:pt x="332384" y="1871973"/>
                  <a:pt x="335224" y="1867922"/>
                </a:cubicBezTo>
                <a:close/>
                <a:moveTo>
                  <a:pt x="40017" y="122059"/>
                </a:moveTo>
                <a:cubicBezTo>
                  <a:pt x="33211" y="132011"/>
                  <a:pt x="29637" y="142314"/>
                  <a:pt x="29637" y="152868"/>
                </a:cubicBezTo>
                <a:cubicBezTo>
                  <a:pt x="29637" y="201406"/>
                  <a:pt x="105246" y="244661"/>
                  <a:pt x="223474" y="271871"/>
                </a:cubicBezTo>
                <a:lnTo>
                  <a:pt x="259635" y="468058"/>
                </a:lnTo>
                <a:cubicBezTo>
                  <a:pt x="103865" y="495856"/>
                  <a:pt x="0" y="547115"/>
                  <a:pt x="0" y="605632"/>
                </a:cubicBezTo>
                <a:cubicBezTo>
                  <a:pt x="0" y="658669"/>
                  <a:pt x="85325" y="705745"/>
                  <a:pt x="217400" y="734580"/>
                </a:cubicBezTo>
                <a:lnTo>
                  <a:pt x="217063" y="737117"/>
                </a:lnTo>
                <a:lnTo>
                  <a:pt x="217063" y="2943282"/>
                </a:lnTo>
                <a:cubicBezTo>
                  <a:pt x="217063" y="3039089"/>
                  <a:pt x="294931" y="3121078"/>
                  <a:pt x="405721" y="3153265"/>
                </a:cubicBezTo>
                <a:cubicBezTo>
                  <a:pt x="400324" y="3160310"/>
                  <a:pt x="397646" y="3168520"/>
                  <a:pt x="397646" y="3177204"/>
                </a:cubicBezTo>
                <a:lnTo>
                  <a:pt x="397646" y="3194256"/>
                </a:lnTo>
                <a:cubicBezTo>
                  <a:pt x="397646" y="3224314"/>
                  <a:pt x="429716" y="3248680"/>
                  <a:pt x="469276" y="3248680"/>
                </a:cubicBezTo>
                <a:lnTo>
                  <a:pt x="496274" y="3248680"/>
                </a:lnTo>
                <a:cubicBezTo>
                  <a:pt x="503831" y="3569617"/>
                  <a:pt x="518631" y="3867052"/>
                  <a:pt x="514761" y="4228323"/>
                </a:cubicBezTo>
                <a:lnTo>
                  <a:pt x="577573" y="4091802"/>
                </a:lnTo>
                <a:cubicBezTo>
                  <a:pt x="580481" y="3794896"/>
                  <a:pt x="583388" y="3537508"/>
                  <a:pt x="586278" y="3248680"/>
                </a:cubicBezTo>
                <a:lnTo>
                  <a:pt x="611834" y="3248680"/>
                </a:lnTo>
                <a:cubicBezTo>
                  <a:pt x="651395" y="3248680"/>
                  <a:pt x="683465" y="3224314"/>
                  <a:pt x="683465" y="3194256"/>
                </a:cubicBezTo>
                <a:lnTo>
                  <a:pt x="683465" y="3177205"/>
                </a:lnTo>
                <a:cubicBezTo>
                  <a:pt x="683465" y="3168518"/>
                  <a:pt x="680787" y="3160307"/>
                  <a:pt x="675388" y="3153262"/>
                </a:cubicBezTo>
                <a:cubicBezTo>
                  <a:pt x="786180" y="3121079"/>
                  <a:pt x="864048" y="3039089"/>
                  <a:pt x="864048" y="2943282"/>
                </a:cubicBezTo>
                <a:lnTo>
                  <a:pt x="864048" y="737117"/>
                </a:lnTo>
                <a:cubicBezTo>
                  <a:pt x="864048" y="736269"/>
                  <a:pt x="864042" y="735422"/>
                  <a:pt x="863712" y="734579"/>
                </a:cubicBezTo>
                <a:cubicBezTo>
                  <a:pt x="995786" y="705744"/>
                  <a:pt x="1081111" y="658669"/>
                  <a:pt x="1081111" y="605632"/>
                </a:cubicBezTo>
                <a:cubicBezTo>
                  <a:pt x="1081111" y="547115"/>
                  <a:pt x="977246" y="495856"/>
                  <a:pt x="821477" y="468058"/>
                </a:cubicBezTo>
                <a:lnTo>
                  <a:pt x="857637" y="271871"/>
                </a:lnTo>
                <a:cubicBezTo>
                  <a:pt x="975865" y="244661"/>
                  <a:pt x="1051474" y="201406"/>
                  <a:pt x="1051474" y="152868"/>
                </a:cubicBezTo>
                <a:cubicBezTo>
                  <a:pt x="1051474" y="68441"/>
                  <a:pt x="822728" y="0"/>
                  <a:pt x="540555" y="0"/>
                </a:cubicBezTo>
                <a:cubicBezTo>
                  <a:pt x="293654" y="0"/>
                  <a:pt x="87658" y="52400"/>
                  <a:pt x="40017" y="122059"/>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28" tIns="45714" rIns="91428" bIns="45714" numCol="1" spcCol="0" rtlCol="0" fromWordArt="0" anchor="ctr" anchorCtr="0" forceAA="0" compatLnSpc="1">
            <a:noAutofit/>
          </a:bodyPr>
          <a:lstStyle/>
          <a:p>
            <a:pPr algn="ctr"/>
            <a:endParaRPr lang="ko-KR" altLang="en-US" sz="2700"/>
          </a:p>
        </p:txBody>
      </p:sp>
      <p:sp>
        <p:nvSpPr>
          <p:cNvPr id="85" name="Rounded Rectangle 17"/>
          <p:cNvSpPr>
            <a:spLocks noChangeAspect="1"/>
          </p:cNvSpPr>
          <p:nvPr/>
        </p:nvSpPr>
        <p:spPr>
          <a:xfrm>
            <a:off x="11154933" y="3571782"/>
            <a:ext cx="332947" cy="529743"/>
          </a:xfrm>
          <a:custGeom>
            <a:avLst/>
            <a:gdLst/>
            <a:ahLst/>
            <a:cxnLst/>
            <a:rect l="l" t="t" r="r" b="b"/>
            <a:pathLst>
              <a:path w="2016224" h="3207971">
                <a:moveTo>
                  <a:pt x="854575" y="1382799"/>
                </a:moveTo>
                <a:lnTo>
                  <a:pt x="854575" y="1686462"/>
                </a:lnTo>
                <a:lnTo>
                  <a:pt x="550912" y="1686462"/>
                </a:lnTo>
                <a:lnTo>
                  <a:pt x="550912" y="1993536"/>
                </a:lnTo>
                <a:lnTo>
                  <a:pt x="854575" y="1993536"/>
                </a:lnTo>
                <a:lnTo>
                  <a:pt x="854575" y="2297199"/>
                </a:lnTo>
                <a:lnTo>
                  <a:pt x="1161649" y="2297199"/>
                </a:lnTo>
                <a:lnTo>
                  <a:pt x="1161649" y="1993536"/>
                </a:lnTo>
                <a:lnTo>
                  <a:pt x="1465312" y="1993536"/>
                </a:lnTo>
                <a:lnTo>
                  <a:pt x="1465312" y="1686462"/>
                </a:lnTo>
                <a:lnTo>
                  <a:pt x="1161649" y="1686462"/>
                </a:lnTo>
                <a:lnTo>
                  <a:pt x="1161649" y="1382799"/>
                </a:lnTo>
                <a:close/>
                <a:moveTo>
                  <a:pt x="397285" y="941591"/>
                </a:moveTo>
                <a:lnTo>
                  <a:pt x="1618940" y="941591"/>
                </a:lnTo>
                <a:lnTo>
                  <a:pt x="1618940" y="2738407"/>
                </a:lnTo>
                <a:lnTo>
                  <a:pt x="397285" y="2738407"/>
                </a:lnTo>
                <a:close/>
                <a:moveTo>
                  <a:pt x="305673" y="849979"/>
                </a:moveTo>
                <a:lnTo>
                  <a:pt x="305673" y="2830019"/>
                </a:lnTo>
                <a:lnTo>
                  <a:pt x="1710552" y="2830019"/>
                </a:lnTo>
                <a:lnTo>
                  <a:pt x="1710552" y="849979"/>
                </a:lnTo>
                <a:close/>
                <a:moveTo>
                  <a:pt x="240515" y="472027"/>
                </a:moveTo>
                <a:lnTo>
                  <a:pt x="1775709" y="472027"/>
                </a:lnTo>
                <a:cubicBezTo>
                  <a:pt x="1908542" y="472027"/>
                  <a:pt x="2016224" y="579709"/>
                  <a:pt x="2016224" y="712542"/>
                </a:cubicBezTo>
                <a:lnTo>
                  <a:pt x="2016224" y="2967456"/>
                </a:lnTo>
                <a:cubicBezTo>
                  <a:pt x="2016224" y="3100289"/>
                  <a:pt x="1908542" y="3207971"/>
                  <a:pt x="1775709" y="3207971"/>
                </a:cubicBezTo>
                <a:lnTo>
                  <a:pt x="240515" y="3207971"/>
                </a:lnTo>
                <a:cubicBezTo>
                  <a:pt x="107682" y="3207971"/>
                  <a:pt x="0" y="3100289"/>
                  <a:pt x="0" y="2967456"/>
                </a:cubicBezTo>
                <a:lnTo>
                  <a:pt x="0" y="712542"/>
                </a:lnTo>
                <a:cubicBezTo>
                  <a:pt x="0" y="579709"/>
                  <a:pt x="107682" y="472027"/>
                  <a:pt x="240515" y="472027"/>
                </a:cubicBezTo>
                <a:close/>
                <a:moveTo>
                  <a:pt x="515787" y="0"/>
                </a:moveTo>
                <a:lnTo>
                  <a:pt x="1500437" y="0"/>
                </a:lnTo>
                <a:cubicBezTo>
                  <a:pt x="1541893" y="0"/>
                  <a:pt x="1575500" y="33607"/>
                  <a:pt x="1575500" y="75063"/>
                </a:cubicBezTo>
                <a:lnTo>
                  <a:pt x="1575500" y="367990"/>
                </a:lnTo>
                <a:lnTo>
                  <a:pt x="440724" y="367990"/>
                </a:lnTo>
                <a:lnTo>
                  <a:pt x="440724" y="75063"/>
                </a:lnTo>
                <a:cubicBezTo>
                  <a:pt x="440724" y="33607"/>
                  <a:pt x="474331" y="0"/>
                  <a:pt x="515787"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6" name="Oval 21"/>
          <p:cNvSpPr>
            <a:spLocks noChangeAspect="1"/>
          </p:cNvSpPr>
          <p:nvPr/>
        </p:nvSpPr>
        <p:spPr>
          <a:xfrm>
            <a:off x="9437492" y="3571782"/>
            <a:ext cx="529743" cy="529743"/>
          </a:xfrm>
          <a:custGeom>
            <a:avLst/>
            <a:gdLst/>
            <a:ahLst/>
            <a:cxnLst/>
            <a:rect l="l" t="t" r="r" b="b"/>
            <a:pathLst>
              <a:path w="3240000" h="3240000">
                <a:moveTo>
                  <a:pt x="1799999" y="306000"/>
                </a:moveTo>
                <a:lnTo>
                  <a:pt x="1440000" y="306000"/>
                </a:lnTo>
                <a:lnTo>
                  <a:pt x="1440000" y="1308231"/>
                </a:lnTo>
                <a:lnTo>
                  <a:pt x="572043" y="807116"/>
                </a:lnTo>
                <a:lnTo>
                  <a:pt x="392043" y="1118885"/>
                </a:lnTo>
                <a:lnTo>
                  <a:pt x="1260000" y="1620000"/>
                </a:lnTo>
                <a:lnTo>
                  <a:pt x="392043" y="2121116"/>
                </a:lnTo>
                <a:lnTo>
                  <a:pt x="572043" y="2432885"/>
                </a:lnTo>
                <a:lnTo>
                  <a:pt x="1440000" y="1931769"/>
                </a:lnTo>
                <a:lnTo>
                  <a:pt x="1440000" y="2934000"/>
                </a:lnTo>
                <a:lnTo>
                  <a:pt x="1800000" y="2934000"/>
                </a:lnTo>
                <a:lnTo>
                  <a:pt x="1800000" y="1931769"/>
                </a:lnTo>
                <a:lnTo>
                  <a:pt x="2667957" y="2432884"/>
                </a:lnTo>
                <a:lnTo>
                  <a:pt x="2847957" y="2121116"/>
                </a:lnTo>
                <a:lnTo>
                  <a:pt x="1980000" y="1620000"/>
                </a:lnTo>
                <a:lnTo>
                  <a:pt x="2847958" y="1118885"/>
                </a:lnTo>
                <a:lnTo>
                  <a:pt x="2667957" y="807116"/>
                </a:lnTo>
                <a:lnTo>
                  <a:pt x="1800000" y="1308231"/>
                </a:ln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7" name="Oval 25"/>
          <p:cNvSpPr>
            <a:spLocks noChangeAspect="1"/>
          </p:cNvSpPr>
          <p:nvPr/>
        </p:nvSpPr>
        <p:spPr>
          <a:xfrm>
            <a:off x="10276452" y="3571782"/>
            <a:ext cx="529021" cy="529743"/>
          </a:xfrm>
          <a:custGeom>
            <a:avLst/>
            <a:gdLst/>
            <a:ahLst/>
            <a:cxnLst/>
            <a:rect l="l" t="t" r="r" b="b"/>
            <a:pathLst>
              <a:path w="3225370" h="3229762">
                <a:moveTo>
                  <a:pt x="1355872" y="0"/>
                </a:moveTo>
                <a:cubicBezTo>
                  <a:pt x="1564636" y="0"/>
                  <a:pt x="1733872" y="169236"/>
                  <a:pt x="1733872" y="378000"/>
                </a:cubicBezTo>
                <a:cubicBezTo>
                  <a:pt x="1733872" y="530834"/>
                  <a:pt x="1643169" y="662483"/>
                  <a:pt x="1512292" y="721255"/>
                </a:cubicBezTo>
                <a:lnTo>
                  <a:pt x="1607042" y="1169019"/>
                </a:lnTo>
                <a:cubicBezTo>
                  <a:pt x="1611319" y="1167786"/>
                  <a:pt x="1615651" y="1167712"/>
                  <a:pt x="1620000" y="1167712"/>
                </a:cubicBezTo>
                <a:cubicBezTo>
                  <a:pt x="1828764" y="1167712"/>
                  <a:pt x="1998000" y="1336948"/>
                  <a:pt x="1998000" y="1545712"/>
                </a:cubicBezTo>
                <a:lnTo>
                  <a:pt x="1996362" y="1567711"/>
                </a:lnTo>
                <a:lnTo>
                  <a:pt x="2525816" y="1711728"/>
                </a:lnTo>
                <a:cubicBezTo>
                  <a:pt x="2591164" y="1602543"/>
                  <a:pt x="2710810" y="1530128"/>
                  <a:pt x="2847370" y="1530128"/>
                </a:cubicBezTo>
                <a:cubicBezTo>
                  <a:pt x="3056134" y="1530128"/>
                  <a:pt x="3225370" y="1699364"/>
                  <a:pt x="3225370" y="1908128"/>
                </a:cubicBezTo>
                <a:cubicBezTo>
                  <a:pt x="3225370" y="2116892"/>
                  <a:pt x="3056134" y="2286128"/>
                  <a:pt x="2847370" y="2286128"/>
                </a:cubicBezTo>
                <a:cubicBezTo>
                  <a:pt x="2638606" y="2286128"/>
                  <a:pt x="2469370" y="2116892"/>
                  <a:pt x="2469370" y="1908128"/>
                </a:cubicBezTo>
                <a:lnTo>
                  <a:pt x="2475505" y="1847275"/>
                </a:lnTo>
                <a:lnTo>
                  <a:pt x="1957861" y="1706471"/>
                </a:lnTo>
                <a:cubicBezTo>
                  <a:pt x="1922674" y="1789256"/>
                  <a:pt x="1855841" y="1854310"/>
                  <a:pt x="1773397" y="1890608"/>
                </a:cubicBezTo>
                <a:lnTo>
                  <a:pt x="1908290" y="2478637"/>
                </a:lnTo>
                <a:cubicBezTo>
                  <a:pt x="2094333" y="2500701"/>
                  <a:pt x="2237929" y="2659462"/>
                  <a:pt x="2237929" y="2851762"/>
                </a:cubicBezTo>
                <a:cubicBezTo>
                  <a:pt x="2237929" y="3060526"/>
                  <a:pt x="2068693" y="3229762"/>
                  <a:pt x="1859929" y="3229762"/>
                </a:cubicBezTo>
                <a:cubicBezTo>
                  <a:pt x="1651165" y="3229762"/>
                  <a:pt x="1481929" y="3060526"/>
                  <a:pt x="1481929" y="2851762"/>
                </a:cubicBezTo>
                <a:cubicBezTo>
                  <a:pt x="1481929" y="2676759"/>
                  <a:pt x="1600854" y="2529533"/>
                  <a:pt x="1762693" y="2487978"/>
                </a:cubicBezTo>
                <a:lnTo>
                  <a:pt x="1632951" y="1922407"/>
                </a:lnTo>
                <a:cubicBezTo>
                  <a:pt x="1628677" y="1923639"/>
                  <a:pt x="1624347" y="1923712"/>
                  <a:pt x="1620000" y="1923712"/>
                </a:cubicBezTo>
                <a:cubicBezTo>
                  <a:pt x="1474614" y="1923712"/>
                  <a:pt x="1348399" y="1841634"/>
                  <a:pt x="1286703" y="1720478"/>
                </a:cubicBezTo>
                <a:lnTo>
                  <a:pt x="726463" y="1950491"/>
                </a:lnTo>
                <a:cubicBezTo>
                  <a:pt x="745503" y="1995553"/>
                  <a:pt x="756000" y="2045092"/>
                  <a:pt x="756000" y="2097083"/>
                </a:cubicBezTo>
                <a:cubicBezTo>
                  <a:pt x="756000" y="2305847"/>
                  <a:pt x="586764" y="2475083"/>
                  <a:pt x="378000" y="2475083"/>
                </a:cubicBezTo>
                <a:cubicBezTo>
                  <a:pt x="169236" y="2475083"/>
                  <a:pt x="0" y="2305847"/>
                  <a:pt x="0" y="2097083"/>
                </a:cubicBezTo>
                <a:cubicBezTo>
                  <a:pt x="0" y="1888319"/>
                  <a:pt x="169236" y="1719083"/>
                  <a:pt x="378000" y="1719083"/>
                </a:cubicBezTo>
                <a:cubicBezTo>
                  <a:pt x="481765" y="1719083"/>
                  <a:pt x="575764" y="1760894"/>
                  <a:pt x="643957" y="1828700"/>
                </a:cubicBezTo>
                <a:lnTo>
                  <a:pt x="1245626" y="1581679"/>
                </a:lnTo>
                <a:cubicBezTo>
                  <a:pt x="1242578" y="1569964"/>
                  <a:pt x="1242000" y="1557905"/>
                  <a:pt x="1242000" y="1545712"/>
                </a:cubicBezTo>
                <a:cubicBezTo>
                  <a:pt x="1242000" y="1391666"/>
                  <a:pt x="1334148" y="1259142"/>
                  <a:pt x="1466584" y="1200827"/>
                </a:cubicBezTo>
                <a:lnTo>
                  <a:pt x="1372109" y="754363"/>
                </a:lnTo>
                <a:cubicBezTo>
                  <a:pt x="1366762" y="755885"/>
                  <a:pt x="1361331" y="756000"/>
                  <a:pt x="1355872" y="756000"/>
                </a:cubicBezTo>
                <a:cubicBezTo>
                  <a:pt x="1147108" y="756000"/>
                  <a:pt x="977872" y="586764"/>
                  <a:pt x="977872" y="378000"/>
                </a:cubicBezTo>
                <a:cubicBezTo>
                  <a:pt x="977872" y="169236"/>
                  <a:pt x="1147108" y="0"/>
                  <a:pt x="1355872"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8" name="Block Arc 20"/>
          <p:cNvSpPr>
            <a:spLocks noChangeAspect="1"/>
          </p:cNvSpPr>
          <p:nvPr/>
        </p:nvSpPr>
        <p:spPr>
          <a:xfrm rot="10800000">
            <a:off x="5297912" y="4675600"/>
            <a:ext cx="488555" cy="529743"/>
          </a:xfrm>
          <a:custGeom>
            <a:avLst/>
            <a:gdLst/>
            <a:ahLst/>
            <a:cxnLst/>
            <a:rect l="l" t="t" r="r" b="b"/>
            <a:pathLst>
              <a:path w="2958558" h="3207983">
                <a:moveTo>
                  <a:pt x="376920" y="2960896"/>
                </a:moveTo>
                <a:cubicBezTo>
                  <a:pt x="266613" y="2960896"/>
                  <a:pt x="177192" y="2871475"/>
                  <a:pt x="177192" y="2761168"/>
                </a:cubicBezTo>
                <a:cubicBezTo>
                  <a:pt x="177192" y="2650861"/>
                  <a:pt x="266613" y="2561440"/>
                  <a:pt x="376920" y="2561440"/>
                </a:cubicBezTo>
                <a:cubicBezTo>
                  <a:pt x="487227" y="2561440"/>
                  <a:pt x="576648" y="2650861"/>
                  <a:pt x="576648" y="2761168"/>
                </a:cubicBezTo>
                <a:cubicBezTo>
                  <a:pt x="576648" y="2871475"/>
                  <a:pt x="487227" y="2960896"/>
                  <a:pt x="376920" y="2960896"/>
                </a:cubicBezTo>
                <a:close/>
                <a:moveTo>
                  <a:pt x="376921" y="3072323"/>
                </a:moveTo>
                <a:cubicBezTo>
                  <a:pt x="539434" y="3072323"/>
                  <a:pt x="671176" y="2940581"/>
                  <a:pt x="671176" y="2778068"/>
                </a:cubicBezTo>
                <a:cubicBezTo>
                  <a:pt x="671176" y="2615555"/>
                  <a:pt x="539434" y="2483813"/>
                  <a:pt x="376921" y="2483813"/>
                </a:cubicBezTo>
                <a:cubicBezTo>
                  <a:pt x="214408" y="2483813"/>
                  <a:pt x="82666" y="2615555"/>
                  <a:pt x="82666" y="2778068"/>
                </a:cubicBezTo>
                <a:cubicBezTo>
                  <a:pt x="82666" y="2940581"/>
                  <a:pt x="214408" y="3072323"/>
                  <a:pt x="376921" y="3072323"/>
                </a:cubicBezTo>
                <a:close/>
                <a:moveTo>
                  <a:pt x="2379939" y="3207575"/>
                </a:moveTo>
                <a:cubicBezTo>
                  <a:pt x="2342159" y="3210380"/>
                  <a:pt x="2303308" y="3198772"/>
                  <a:pt x="2272342" y="3172087"/>
                </a:cubicBezTo>
                <a:cubicBezTo>
                  <a:pt x="2210411" y="3118717"/>
                  <a:pt x="2203469" y="3025247"/>
                  <a:pt x="2256839" y="2963315"/>
                </a:cubicBezTo>
                <a:cubicBezTo>
                  <a:pt x="2292137" y="2922355"/>
                  <a:pt x="2344975" y="2905450"/>
                  <a:pt x="2394194" y="2916618"/>
                </a:cubicBezTo>
                <a:lnTo>
                  <a:pt x="2482323" y="2842744"/>
                </a:lnTo>
                <a:lnTo>
                  <a:pt x="2486558" y="2847797"/>
                </a:lnTo>
                <a:cubicBezTo>
                  <a:pt x="2638916" y="2767056"/>
                  <a:pt x="2628462" y="2744879"/>
                  <a:pt x="2689889" y="2690172"/>
                </a:cubicBezTo>
                <a:cubicBezTo>
                  <a:pt x="2722819" y="2655246"/>
                  <a:pt x="2732363" y="2657367"/>
                  <a:pt x="2726376" y="2568558"/>
                </a:cubicBezTo>
                <a:lnTo>
                  <a:pt x="2730335" y="2568172"/>
                </a:lnTo>
                <a:lnTo>
                  <a:pt x="2726098" y="2568172"/>
                </a:lnTo>
                <a:lnTo>
                  <a:pt x="2726098" y="2140027"/>
                </a:lnTo>
                <a:lnTo>
                  <a:pt x="2686068" y="2140105"/>
                </a:lnTo>
                <a:cubicBezTo>
                  <a:pt x="2685662" y="1932305"/>
                  <a:pt x="2574529" y="1740506"/>
                  <a:pt x="2394530" y="1636956"/>
                </a:cubicBezTo>
                <a:cubicBezTo>
                  <a:pt x="2214320" y="1533284"/>
                  <a:pt x="1992511" y="1533845"/>
                  <a:pt x="1812826" y="1638426"/>
                </a:cubicBezTo>
                <a:cubicBezTo>
                  <a:pt x="1633353" y="1742884"/>
                  <a:pt x="1523189" y="1935240"/>
                  <a:pt x="1523830" y="2143038"/>
                </a:cubicBezTo>
                <a:lnTo>
                  <a:pt x="1483625" y="2143162"/>
                </a:lnTo>
                <a:lnTo>
                  <a:pt x="1483625" y="2568172"/>
                </a:lnTo>
                <a:lnTo>
                  <a:pt x="1479388" y="2568172"/>
                </a:lnTo>
                <a:lnTo>
                  <a:pt x="1483347" y="2568558"/>
                </a:lnTo>
                <a:cubicBezTo>
                  <a:pt x="1477359" y="2657367"/>
                  <a:pt x="1486903" y="2655246"/>
                  <a:pt x="1519833" y="2690172"/>
                </a:cubicBezTo>
                <a:cubicBezTo>
                  <a:pt x="1581261" y="2744879"/>
                  <a:pt x="1570806" y="2767057"/>
                  <a:pt x="1723166" y="2847797"/>
                </a:cubicBezTo>
                <a:lnTo>
                  <a:pt x="1727402" y="2842744"/>
                </a:lnTo>
                <a:lnTo>
                  <a:pt x="1815530" y="2916618"/>
                </a:lnTo>
                <a:cubicBezTo>
                  <a:pt x="1864749" y="2905450"/>
                  <a:pt x="1917587" y="2922356"/>
                  <a:pt x="1952884" y="2963315"/>
                </a:cubicBezTo>
                <a:cubicBezTo>
                  <a:pt x="2006254" y="3025247"/>
                  <a:pt x="1999313" y="3118717"/>
                  <a:pt x="1937381" y="3172087"/>
                </a:cubicBezTo>
                <a:cubicBezTo>
                  <a:pt x="1906416" y="3198772"/>
                  <a:pt x="1867565" y="3210380"/>
                  <a:pt x="1829785" y="3207575"/>
                </a:cubicBezTo>
                <a:cubicBezTo>
                  <a:pt x="1792004" y="3204769"/>
                  <a:pt x="1755294" y="3187551"/>
                  <a:pt x="1728609" y="3156586"/>
                </a:cubicBezTo>
                <a:cubicBezTo>
                  <a:pt x="1704170" y="3128225"/>
                  <a:pt x="1692377" y="3093251"/>
                  <a:pt x="1694258" y="3058558"/>
                </a:cubicBezTo>
                <a:lnTo>
                  <a:pt x="1607474" y="2985811"/>
                </a:lnTo>
                <a:lnTo>
                  <a:pt x="1609754" y="2983092"/>
                </a:lnTo>
                <a:cubicBezTo>
                  <a:pt x="1505378" y="2914609"/>
                  <a:pt x="1454899" y="2874388"/>
                  <a:pt x="1372959" y="2808609"/>
                </a:cubicBezTo>
                <a:cubicBezTo>
                  <a:pt x="1301402" y="2768123"/>
                  <a:pt x="1295976" y="2652344"/>
                  <a:pt x="1300245" y="2568172"/>
                </a:cubicBezTo>
                <a:lnTo>
                  <a:pt x="1296941" y="2568172"/>
                </a:lnTo>
                <a:lnTo>
                  <a:pt x="1296941" y="2143739"/>
                </a:lnTo>
                <a:lnTo>
                  <a:pt x="1251342" y="2143880"/>
                </a:lnTo>
                <a:cubicBezTo>
                  <a:pt x="1250400" y="1838694"/>
                  <a:pt x="1412261" y="1556194"/>
                  <a:pt x="1675942" y="1402813"/>
                </a:cubicBezTo>
                <a:cubicBezTo>
                  <a:pt x="1778114" y="1343381"/>
                  <a:pt x="1889554" y="1306836"/>
                  <a:pt x="2003205" y="1293823"/>
                </a:cubicBezTo>
                <a:lnTo>
                  <a:pt x="2003205" y="878785"/>
                </a:lnTo>
                <a:lnTo>
                  <a:pt x="1998176" y="878621"/>
                </a:lnTo>
                <a:cubicBezTo>
                  <a:pt x="2009560" y="630102"/>
                  <a:pt x="1847671" y="398939"/>
                  <a:pt x="1584243" y="287563"/>
                </a:cubicBezTo>
                <a:cubicBezTo>
                  <a:pt x="1373323" y="198386"/>
                  <a:pt x="1125012" y="198092"/>
                  <a:pt x="913796" y="286769"/>
                </a:cubicBezTo>
                <a:cubicBezTo>
                  <a:pt x="650203" y="397436"/>
                  <a:pt x="487575" y="627955"/>
                  <a:pt x="497878" y="876315"/>
                </a:cubicBezTo>
                <a:lnTo>
                  <a:pt x="492947" y="876461"/>
                </a:lnTo>
                <a:lnTo>
                  <a:pt x="492947" y="2424958"/>
                </a:lnTo>
                <a:cubicBezTo>
                  <a:pt x="646520" y="2471832"/>
                  <a:pt x="757382" y="2615059"/>
                  <a:pt x="757382" y="2784179"/>
                </a:cubicBezTo>
                <a:cubicBezTo>
                  <a:pt x="757382" y="2993324"/>
                  <a:pt x="587836" y="3162870"/>
                  <a:pt x="378691" y="3162870"/>
                </a:cubicBezTo>
                <a:cubicBezTo>
                  <a:pt x="169546" y="3162870"/>
                  <a:pt x="0" y="2993324"/>
                  <a:pt x="0" y="2784179"/>
                </a:cubicBezTo>
                <a:cubicBezTo>
                  <a:pt x="0" y="2610447"/>
                  <a:pt x="116991" y="2464039"/>
                  <a:pt x="276947" y="2421074"/>
                </a:cubicBezTo>
                <a:lnTo>
                  <a:pt x="276947" y="783746"/>
                </a:lnTo>
                <a:lnTo>
                  <a:pt x="281758" y="783746"/>
                </a:lnTo>
                <a:cubicBezTo>
                  <a:pt x="307533" y="493124"/>
                  <a:pt x="502412" y="231983"/>
                  <a:pt x="801266" y="95774"/>
                </a:cubicBezTo>
                <a:cubicBezTo>
                  <a:pt x="1082323" y="-32324"/>
                  <a:pt x="1416727" y="-31901"/>
                  <a:pt x="1697364" y="96907"/>
                </a:cubicBezTo>
                <a:cubicBezTo>
                  <a:pt x="1994951" y="233494"/>
                  <a:pt x="2188714" y="494056"/>
                  <a:pt x="2214549" y="783746"/>
                </a:cubicBezTo>
                <a:lnTo>
                  <a:pt x="2219205" y="783746"/>
                </a:lnTo>
                <a:lnTo>
                  <a:pt x="2219205" y="1295162"/>
                </a:lnTo>
                <a:cubicBezTo>
                  <a:pt x="2327099" y="1309357"/>
                  <a:pt x="2432799" y="1344641"/>
                  <a:pt x="2530224" y="1400656"/>
                </a:cubicBezTo>
                <a:cubicBezTo>
                  <a:pt x="2794677" y="1552703"/>
                  <a:pt x="2957961" y="1834385"/>
                  <a:pt x="2958558" y="2139573"/>
                </a:cubicBezTo>
                <a:lnTo>
                  <a:pt x="2912782" y="2139663"/>
                </a:lnTo>
                <a:lnTo>
                  <a:pt x="2912782" y="2568172"/>
                </a:lnTo>
                <a:lnTo>
                  <a:pt x="2909478" y="2568172"/>
                </a:lnTo>
                <a:cubicBezTo>
                  <a:pt x="2913747" y="2652344"/>
                  <a:pt x="2908320" y="2768123"/>
                  <a:pt x="2836763" y="2808609"/>
                </a:cubicBezTo>
                <a:cubicBezTo>
                  <a:pt x="2754824" y="2874388"/>
                  <a:pt x="2704345" y="2914609"/>
                  <a:pt x="2599970" y="2983091"/>
                </a:cubicBezTo>
                <a:lnTo>
                  <a:pt x="2602250" y="2985811"/>
                </a:lnTo>
                <a:lnTo>
                  <a:pt x="2515466" y="3058559"/>
                </a:lnTo>
                <a:cubicBezTo>
                  <a:pt x="2517346" y="3093252"/>
                  <a:pt x="2505554" y="3128225"/>
                  <a:pt x="2481114" y="3156586"/>
                </a:cubicBezTo>
                <a:cubicBezTo>
                  <a:pt x="2454429" y="3187551"/>
                  <a:pt x="2417719" y="3204769"/>
                  <a:pt x="2379939" y="3207575"/>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89" name="Block Arc 11"/>
          <p:cNvSpPr/>
          <p:nvPr/>
        </p:nvSpPr>
        <p:spPr>
          <a:xfrm rot="10800000">
            <a:off x="8709175" y="4659946"/>
            <a:ext cx="320063" cy="520782"/>
          </a:xfrm>
          <a:custGeom>
            <a:avLst/>
            <a:gdLst/>
            <a:ahLst/>
            <a:cxnLst/>
            <a:rect l="l" t="t" r="r" b="b"/>
            <a:pathLst>
              <a:path w="3636337" h="7138182">
                <a:moveTo>
                  <a:pt x="1563551" y="3029061"/>
                </a:moveTo>
                <a:lnTo>
                  <a:pt x="1563551" y="1171769"/>
                </a:lnTo>
                <a:cubicBezTo>
                  <a:pt x="1444523" y="1201084"/>
                  <a:pt x="1330799" y="1254073"/>
                  <a:pt x="1228219" y="1328453"/>
                </a:cubicBezTo>
                <a:cubicBezTo>
                  <a:pt x="927220" y="1546705"/>
                  <a:pt x="771440" y="1913395"/>
                  <a:pt x="823311" y="2281559"/>
                </a:cubicBezTo>
                <a:cubicBezTo>
                  <a:pt x="886035" y="2761950"/>
                  <a:pt x="1181988" y="2923981"/>
                  <a:pt x="1563551" y="3029061"/>
                </a:cubicBezTo>
                <a:close/>
                <a:moveTo>
                  <a:pt x="2056123" y="5971053"/>
                </a:moveTo>
                <a:cubicBezTo>
                  <a:pt x="2180706" y="5941789"/>
                  <a:pt x="2300029" y="5887431"/>
                  <a:pt x="2407191" y="5809729"/>
                </a:cubicBezTo>
                <a:cubicBezTo>
                  <a:pt x="2708190" y="5591477"/>
                  <a:pt x="2863970" y="5224787"/>
                  <a:pt x="2812099" y="4856623"/>
                </a:cubicBezTo>
                <a:cubicBezTo>
                  <a:pt x="2712300" y="4365494"/>
                  <a:pt x="2419393" y="4148018"/>
                  <a:pt x="2056123" y="4007016"/>
                </a:cubicBezTo>
                <a:close/>
                <a:moveTo>
                  <a:pt x="2056123" y="7138182"/>
                </a:moveTo>
                <a:lnTo>
                  <a:pt x="1563551" y="7138182"/>
                </a:lnTo>
                <a:lnTo>
                  <a:pt x="1563551" y="6796553"/>
                </a:lnTo>
                <a:cubicBezTo>
                  <a:pt x="1376287" y="6771102"/>
                  <a:pt x="1191751" y="6715291"/>
                  <a:pt x="1016794" y="6629471"/>
                </a:cubicBezTo>
                <a:cubicBezTo>
                  <a:pt x="412303" y="6332946"/>
                  <a:pt x="21102" y="5726704"/>
                  <a:pt x="0" y="5053734"/>
                </a:cubicBezTo>
                <a:lnTo>
                  <a:pt x="813973" y="5028205"/>
                </a:lnTo>
                <a:cubicBezTo>
                  <a:pt x="825624" y="5399818"/>
                  <a:pt x="1041643" y="5734588"/>
                  <a:pt x="1375441" y="5898325"/>
                </a:cubicBezTo>
                <a:cubicBezTo>
                  <a:pt x="1436179" y="5928119"/>
                  <a:pt x="1499008" y="5951362"/>
                  <a:pt x="1563551" y="5965918"/>
                </a:cubicBezTo>
                <a:lnTo>
                  <a:pt x="1563551" y="3847635"/>
                </a:lnTo>
                <a:cubicBezTo>
                  <a:pt x="920238" y="3662345"/>
                  <a:pt x="233045" y="3450393"/>
                  <a:pt x="16852" y="2382091"/>
                </a:cubicBezTo>
                <a:cubicBezTo>
                  <a:pt x="-73403" y="1719933"/>
                  <a:pt x="208577" y="1061859"/>
                  <a:pt x="750173" y="669157"/>
                </a:cubicBezTo>
                <a:cubicBezTo>
                  <a:pt x="994931" y="491686"/>
                  <a:pt x="1274723" y="381458"/>
                  <a:pt x="1563551" y="341319"/>
                </a:cubicBezTo>
                <a:lnTo>
                  <a:pt x="1563551" y="0"/>
                </a:lnTo>
                <a:lnTo>
                  <a:pt x="2056123" y="0"/>
                </a:lnTo>
                <a:lnTo>
                  <a:pt x="2056123" y="339268"/>
                </a:lnTo>
                <a:cubicBezTo>
                  <a:pt x="2248752" y="363969"/>
                  <a:pt x="2438747" y="420481"/>
                  <a:pt x="2618616" y="508711"/>
                </a:cubicBezTo>
                <a:cubicBezTo>
                  <a:pt x="3223107" y="805237"/>
                  <a:pt x="3614308" y="1411478"/>
                  <a:pt x="3635410" y="2084448"/>
                </a:cubicBezTo>
                <a:lnTo>
                  <a:pt x="2821437" y="2109978"/>
                </a:lnTo>
                <a:cubicBezTo>
                  <a:pt x="2809786" y="1738364"/>
                  <a:pt x="2593767" y="1403594"/>
                  <a:pt x="2259969" y="1239857"/>
                </a:cubicBezTo>
                <a:cubicBezTo>
                  <a:pt x="2194243" y="1207617"/>
                  <a:pt x="2126069" y="1183046"/>
                  <a:pt x="2056123" y="1168235"/>
                </a:cubicBezTo>
                <a:lnTo>
                  <a:pt x="2056123" y="3150890"/>
                </a:lnTo>
                <a:cubicBezTo>
                  <a:pt x="2675271" y="3303511"/>
                  <a:pt x="3347939" y="3564428"/>
                  <a:pt x="3618512" y="4743007"/>
                </a:cubicBezTo>
                <a:cubicBezTo>
                  <a:pt x="3712448" y="5409725"/>
                  <a:pt x="3430336" y="6073786"/>
                  <a:pt x="2885237" y="6469025"/>
                </a:cubicBezTo>
                <a:cubicBezTo>
                  <a:pt x="2636047" y="6649712"/>
                  <a:pt x="2350538" y="6760700"/>
                  <a:pt x="2056123" y="6798748"/>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90" name="Rectangle 21"/>
          <p:cNvSpPr/>
          <p:nvPr/>
        </p:nvSpPr>
        <p:spPr>
          <a:xfrm>
            <a:off x="6977027" y="4798792"/>
            <a:ext cx="505832" cy="283362"/>
          </a:xfrm>
          <a:custGeom>
            <a:avLst/>
            <a:gdLst/>
            <a:ahLst/>
            <a:cxnLst/>
            <a:rect l="l" t="t" r="r" b="b"/>
            <a:pathLst>
              <a:path w="4560938" h="2554996">
                <a:moveTo>
                  <a:pt x="2315585" y="1351978"/>
                </a:moveTo>
                <a:lnTo>
                  <a:pt x="2315585" y="1608128"/>
                </a:lnTo>
                <a:cubicBezTo>
                  <a:pt x="2332000" y="1604085"/>
                  <a:pt x="2347685" y="1596777"/>
                  <a:pt x="2361832" y="1586519"/>
                </a:cubicBezTo>
                <a:cubicBezTo>
                  <a:pt x="2403345" y="1556419"/>
                  <a:pt x="2424829" y="1505846"/>
                  <a:pt x="2417675" y="1455070"/>
                </a:cubicBezTo>
                <a:cubicBezTo>
                  <a:pt x="2409025" y="1388817"/>
                  <a:pt x="2368208" y="1366470"/>
                  <a:pt x="2315585" y="1351978"/>
                </a:cubicBezTo>
                <a:close/>
                <a:moveTo>
                  <a:pt x="3612086" y="989467"/>
                </a:moveTo>
                <a:cubicBezTo>
                  <a:pt x="3453010" y="989467"/>
                  <a:pt x="3324054" y="1118423"/>
                  <a:pt x="3324054" y="1277499"/>
                </a:cubicBezTo>
                <a:cubicBezTo>
                  <a:pt x="3324054" y="1436575"/>
                  <a:pt x="3453010" y="1565531"/>
                  <a:pt x="3612086" y="1565531"/>
                </a:cubicBezTo>
                <a:cubicBezTo>
                  <a:pt x="3771162" y="1565531"/>
                  <a:pt x="3900118" y="1436575"/>
                  <a:pt x="3900118" y="1277499"/>
                </a:cubicBezTo>
                <a:cubicBezTo>
                  <a:pt x="3900118" y="1118423"/>
                  <a:pt x="3771162" y="989467"/>
                  <a:pt x="3612086" y="989467"/>
                </a:cubicBezTo>
                <a:close/>
                <a:moveTo>
                  <a:pt x="948854" y="989467"/>
                </a:moveTo>
                <a:cubicBezTo>
                  <a:pt x="789778" y="989467"/>
                  <a:pt x="660822" y="1118423"/>
                  <a:pt x="660822" y="1277499"/>
                </a:cubicBezTo>
                <a:cubicBezTo>
                  <a:pt x="660822" y="1436575"/>
                  <a:pt x="789778" y="1565531"/>
                  <a:pt x="948854" y="1565531"/>
                </a:cubicBezTo>
                <a:cubicBezTo>
                  <a:pt x="1107930" y="1565531"/>
                  <a:pt x="1236886" y="1436575"/>
                  <a:pt x="1236886" y="1277499"/>
                </a:cubicBezTo>
                <a:cubicBezTo>
                  <a:pt x="1236886" y="1118423"/>
                  <a:pt x="1107930" y="989467"/>
                  <a:pt x="948854" y="989467"/>
                </a:cubicBezTo>
                <a:close/>
                <a:moveTo>
                  <a:pt x="2247651" y="946230"/>
                </a:moveTo>
                <a:cubicBezTo>
                  <a:pt x="2230469" y="950266"/>
                  <a:pt x="2214012" y="957763"/>
                  <a:pt x="2199233" y="968479"/>
                </a:cubicBezTo>
                <a:cubicBezTo>
                  <a:pt x="2157721" y="998579"/>
                  <a:pt x="2136236" y="1049152"/>
                  <a:pt x="2143390" y="1099928"/>
                </a:cubicBezTo>
                <a:cubicBezTo>
                  <a:pt x="2157154" y="1167662"/>
                  <a:pt x="2197550" y="1197656"/>
                  <a:pt x="2247651" y="1217102"/>
                </a:cubicBezTo>
                <a:close/>
                <a:moveTo>
                  <a:pt x="2247651" y="785264"/>
                </a:moveTo>
                <a:lnTo>
                  <a:pt x="2315585" y="785264"/>
                </a:lnTo>
                <a:lnTo>
                  <a:pt x="2315585" y="832380"/>
                </a:lnTo>
                <a:cubicBezTo>
                  <a:pt x="2341411" y="835890"/>
                  <a:pt x="2366862" y="843587"/>
                  <a:pt x="2390991" y="855423"/>
                </a:cubicBezTo>
                <a:cubicBezTo>
                  <a:pt x="2474360" y="896319"/>
                  <a:pt x="2528313" y="979930"/>
                  <a:pt x="2531223" y="1072743"/>
                </a:cubicBezTo>
                <a:lnTo>
                  <a:pt x="2418963" y="1076264"/>
                </a:lnTo>
                <a:cubicBezTo>
                  <a:pt x="2417356" y="1025012"/>
                  <a:pt x="2387564" y="978842"/>
                  <a:pt x="2341528" y="956260"/>
                </a:cubicBezTo>
                <a:cubicBezTo>
                  <a:pt x="2333151" y="952151"/>
                  <a:pt x="2324486" y="948946"/>
                  <a:pt x="2315585" y="946938"/>
                </a:cubicBezTo>
                <a:lnTo>
                  <a:pt x="2315585" y="1239083"/>
                </a:lnTo>
                <a:cubicBezTo>
                  <a:pt x="2404308" y="1264638"/>
                  <a:pt x="2499083" y="1293869"/>
                  <a:pt x="2528899" y="1441205"/>
                </a:cubicBezTo>
                <a:cubicBezTo>
                  <a:pt x="2541347" y="1532528"/>
                  <a:pt x="2502457" y="1623287"/>
                  <a:pt x="2427762" y="1677447"/>
                </a:cubicBezTo>
                <a:cubicBezTo>
                  <a:pt x="2394006" y="1701923"/>
                  <a:pt x="2355419" y="1717125"/>
                  <a:pt x="2315585" y="1722661"/>
                </a:cubicBezTo>
                <a:lnTo>
                  <a:pt x="2315585" y="1769734"/>
                </a:lnTo>
                <a:lnTo>
                  <a:pt x="2247651" y="1769734"/>
                </a:lnTo>
                <a:lnTo>
                  <a:pt x="2247651" y="1722944"/>
                </a:lnTo>
                <a:cubicBezTo>
                  <a:pt x="2221084" y="1719537"/>
                  <a:pt x="2194881" y="1711743"/>
                  <a:pt x="2170074" y="1699575"/>
                </a:cubicBezTo>
                <a:cubicBezTo>
                  <a:pt x="2086705" y="1658679"/>
                  <a:pt x="2032752" y="1575069"/>
                  <a:pt x="2029842" y="1482255"/>
                </a:cubicBezTo>
                <a:lnTo>
                  <a:pt x="2142102" y="1478734"/>
                </a:lnTo>
                <a:cubicBezTo>
                  <a:pt x="2143709" y="1529986"/>
                  <a:pt x="2173501" y="1576156"/>
                  <a:pt x="2219537" y="1598738"/>
                </a:cubicBezTo>
                <a:cubicBezTo>
                  <a:pt x="2228602" y="1603184"/>
                  <a:pt x="2238004" y="1606573"/>
                  <a:pt x="2247651" y="1608616"/>
                </a:cubicBezTo>
                <a:lnTo>
                  <a:pt x="2247651" y="1335176"/>
                </a:lnTo>
                <a:cubicBezTo>
                  <a:pt x="2162261" y="1314127"/>
                  <a:pt x="2069489" y="1278142"/>
                  <a:pt x="2032173" y="1115597"/>
                </a:cubicBezTo>
                <a:cubicBezTo>
                  <a:pt x="2019217" y="1023646"/>
                  <a:pt x="2058125" y="932061"/>
                  <a:pt x="2133303" y="877552"/>
                </a:cubicBezTo>
                <a:cubicBezTo>
                  <a:pt x="2167670" y="852632"/>
                  <a:pt x="2207046" y="837325"/>
                  <a:pt x="2247651" y="832077"/>
                </a:cubicBezTo>
                <a:close/>
                <a:moveTo>
                  <a:pt x="2280470" y="617534"/>
                </a:moveTo>
                <a:cubicBezTo>
                  <a:pt x="1915981" y="617534"/>
                  <a:pt x="1620504" y="913011"/>
                  <a:pt x="1620504" y="1277500"/>
                </a:cubicBezTo>
                <a:cubicBezTo>
                  <a:pt x="1620504" y="1641989"/>
                  <a:pt x="1915981" y="1937466"/>
                  <a:pt x="2280470" y="1937466"/>
                </a:cubicBezTo>
                <a:cubicBezTo>
                  <a:pt x="2644959" y="1937466"/>
                  <a:pt x="2940436" y="1641989"/>
                  <a:pt x="2940436" y="1277500"/>
                </a:cubicBezTo>
                <a:cubicBezTo>
                  <a:pt x="2940436" y="913011"/>
                  <a:pt x="2644959" y="617534"/>
                  <a:pt x="2280470" y="617534"/>
                </a:cubicBezTo>
                <a:close/>
                <a:moveTo>
                  <a:pt x="284505" y="265281"/>
                </a:moveTo>
                <a:lnTo>
                  <a:pt x="4276434" y="265281"/>
                </a:lnTo>
                <a:lnTo>
                  <a:pt x="4276434" y="2289716"/>
                </a:lnTo>
                <a:lnTo>
                  <a:pt x="284505" y="2289716"/>
                </a:lnTo>
                <a:close/>
                <a:moveTo>
                  <a:pt x="180344" y="148161"/>
                </a:moveTo>
                <a:lnTo>
                  <a:pt x="180344" y="2406836"/>
                </a:lnTo>
                <a:lnTo>
                  <a:pt x="4380595" y="2406836"/>
                </a:lnTo>
                <a:lnTo>
                  <a:pt x="4380595" y="148161"/>
                </a:lnTo>
                <a:close/>
                <a:moveTo>
                  <a:pt x="0" y="0"/>
                </a:moveTo>
                <a:lnTo>
                  <a:pt x="4560938" y="0"/>
                </a:lnTo>
                <a:lnTo>
                  <a:pt x="4560938" y="2554996"/>
                </a:lnTo>
                <a:lnTo>
                  <a:pt x="0" y="255499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1" name="Round Same Side Corner Rectangle 8"/>
          <p:cNvSpPr/>
          <p:nvPr/>
        </p:nvSpPr>
        <p:spPr>
          <a:xfrm>
            <a:off x="11060220" y="4700718"/>
            <a:ext cx="522373" cy="523174"/>
          </a:xfrm>
          <a:custGeom>
            <a:avLst/>
            <a:gdLst/>
            <a:ahLst/>
            <a:cxnLst/>
            <a:rect l="l" t="t" r="r" b="b"/>
            <a:pathLst>
              <a:path w="3197597" h="3202496">
                <a:moveTo>
                  <a:pt x="601421" y="1611393"/>
                </a:moveTo>
                <a:lnTo>
                  <a:pt x="2596176" y="1611393"/>
                </a:lnTo>
                <a:cubicBezTo>
                  <a:pt x="2928331" y="1611393"/>
                  <a:pt x="3197594" y="1880656"/>
                  <a:pt x="3197594" y="2212811"/>
                </a:cubicBezTo>
                <a:lnTo>
                  <a:pt x="3197594" y="2776360"/>
                </a:lnTo>
                <a:lnTo>
                  <a:pt x="3197597" y="2776360"/>
                </a:lnTo>
                <a:lnTo>
                  <a:pt x="3197597" y="2914824"/>
                </a:lnTo>
                <a:lnTo>
                  <a:pt x="3197198" y="2914824"/>
                </a:lnTo>
                <a:lnTo>
                  <a:pt x="3197198" y="3202496"/>
                </a:lnTo>
                <a:lnTo>
                  <a:pt x="398" y="3202496"/>
                </a:lnTo>
                <a:lnTo>
                  <a:pt x="398" y="2914824"/>
                </a:lnTo>
                <a:lnTo>
                  <a:pt x="0" y="2914824"/>
                </a:lnTo>
                <a:lnTo>
                  <a:pt x="0" y="2212811"/>
                </a:lnTo>
                <a:cubicBezTo>
                  <a:pt x="0" y="1880656"/>
                  <a:pt x="269266" y="1611393"/>
                  <a:pt x="601421" y="1611393"/>
                </a:cubicBezTo>
                <a:close/>
                <a:moveTo>
                  <a:pt x="1598801" y="0"/>
                </a:moveTo>
                <a:cubicBezTo>
                  <a:pt x="1998649" y="0"/>
                  <a:pt x="2322791" y="324142"/>
                  <a:pt x="2322791" y="723993"/>
                </a:cubicBezTo>
                <a:cubicBezTo>
                  <a:pt x="2322791" y="1123843"/>
                  <a:pt x="1998649" y="1447985"/>
                  <a:pt x="1598801" y="1447985"/>
                </a:cubicBezTo>
                <a:cubicBezTo>
                  <a:pt x="1198951" y="1447985"/>
                  <a:pt x="874809" y="1123843"/>
                  <a:pt x="874809" y="723993"/>
                </a:cubicBezTo>
                <a:cubicBezTo>
                  <a:pt x="874809" y="324142"/>
                  <a:pt x="1198951" y="0"/>
                  <a:pt x="1598801"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2" name="Rounded Rectangle 51"/>
          <p:cNvSpPr/>
          <p:nvPr/>
        </p:nvSpPr>
        <p:spPr>
          <a:xfrm rot="16200000" flipH="1">
            <a:off x="9441506" y="5628733"/>
            <a:ext cx="541495" cy="509960"/>
          </a:xfrm>
          <a:custGeom>
            <a:avLst/>
            <a:gdLst/>
            <a:ahLst/>
            <a:cxnLst/>
            <a:rect l="l" t="t" r="r" b="b"/>
            <a:pathLst>
              <a:path w="2928608" h="2758049">
                <a:moveTo>
                  <a:pt x="2797052" y="1199936"/>
                </a:moveTo>
                <a:lnTo>
                  <a:pt x="2797052" y="1541978"/>
                </a:lnTo>
                <a:cubicBezTo>
                  <a:pt x="2797052" y="1578306"/>
                  <a:pt x="2826502" y="1607756"/>
                  <a:pt x="2862830" y="1607756"/>
                </a:cubicBezTo>
                <a:lnTo>
                  <a:pt x="2862830" y="1607755"/>
                </a:lnTo>
                <a:cubicBezTo>
                  <a:pt x="2899158" y="1607755"/>
                  <a:pt x="2928608" y="1578305"/>
                  <a:pt x="2928608" y="1541977"/>
                </a:cubicBezTo>
                <a:lnTo>
                  <a:pt x="2928607" y="1199936"/>
                </a:lnTo>
                <a:cubicBezTo>
                  <a:pt x="2928607" y="1163608"/>
                  <a:pt x="2899158" y="1134159"/>
                  <a:pt x="2862830" y="1134158"/>
                </a:cubicBezTo>
                <a:cubicBezTo>
                  <a:pt x="2826502" y="1134159"/>
                  <a:pt x="2797052" y="1163608"/>
                  <a:pt x="2797052" y="1199936"/>
                </a:cubicBezTo>
                <a:close/>
                <a:moveTo>
                  <a:pt x="2593193" y="1147315"/>
                </a:moveTo>
                <a:lnTo>
                  <a:pt x="2593193" y="1594601"/>
                </a:lnTo>
                <a:cubicBezTo>
                  <a:pt x="2593193" y="1630929"/>
                  <a:pt x="2622643" y="1660379"/>
                  <a:pt x="2658971" y="1660379"/>
                </a:cubicBezTo>
                <a:lnTo>
                  <a:pt x="2658971" y="1660378"/>
                </a:lnTo>
                <a:cubicBezTo>
                  <a:pt x="2695299" y="1660378"/>
                  <a:pt x="2724749" y="1630928"/>
                  <a:pt x="2724749" y="1594600"/>
                </a:cubicBezTo>
                <a:lnTo>
                  <a:pt x="2724748" y="1147315"/>
                </a:lnTo>
                <a:cubicBezTo>
                  <a:pt x="2724748" y="1110987"/>
                  <a:pt x="2695299" y="1081538"/>
                  <a:pt x="2658971" y="1081537"/>
                </a:cubicBezTo>
                <a:cubicBezTo>
                  <a:pt x="2622643" y="1081538"/>
                  <a:pt x="2593193" y="1110987"/>
                  <a:pt x="2593193" y="1147315"/>
                </a:cubicBezTo>
                <a:close/>
                <a:moveTo>
                  <a:pt x="2389334" y="1121004"/>
                </a:moveTo>
                <a:lnTo>
                  <a:pt x="2389334" y="1620912"/>
                </a:lnTo>
                <a:cubicBezTo>
                  <a:pt x="2389334" y="1657240"/>
                  <a:pt x="2418784" y="1686690"/>
                  <a:pt x="2455112" y="1686690"/>
                </a:cubicBezTo>
                <a:lnTo>
                  <a:pt x="2455112" y="1686689"/>
                </a:lnTo>
                <a:cubicBezTo>
                  <a:pt x="2491440" y="1686689"/>
                  <a:pt x="2520890" y="1657239"/>
                  <a:pt x="2520890" y="1620911"/>
                </a:cubicBezTo>
                <a:lnTo>
                  <a:pt x="2520889" y="1121004"/>
                </a:lnTo>
                <a:cubicBezTo>
                  <a:pt x="2520889" y="1084676"/>
                  <a:pt x="2491440" y="1055227"/>
                  <a:pt x="2455112" y="1055226"/>
                </a:cubicBezTo>
                <a:cubicBezTo>
                  <a:pt x="2418784" y="1055227"/>
                  <a:pt x="2389334" y="1084676"/>
                  <a:pt x="2389334" y="1121004"/>
                </a:cubicBezTo>
                <a:close/>
                <a:moveTo>
                  <a:pt x="1314382" y="1247024"/>
                </a:moveTo>
                <a:cubicBezTo>
                  <a:pt x="1314381" y="1225915"/>
                  <a:pt x="1331494" y="1208803"/>
                  <a:pt x="1352603" y="1208803"/>
                </a:cubicBezTo>
                <a:lnTo>
                  <a:pt x="1410313" y="1208803"/>
                </a:lnTo>
                <a:lnTo>
                  <a:pt x="1410313" y="1146778"/>
                </a:lnTo>
                <a:cubicBezTo>
                  <a:pt x="1410313" y="1145599"/>
                  <a:pt x="1410393" y="1144438"/>
                  <a:pt x="1411688" y="1143457"/>
                </a:cubicBezTo>
                <a:lnTo>
                  <a:pt x="1408531" y="1133444"/>
                </a:lnTo>
                <a:cubicBezTo>
                  <a:pt x="1410371" y="1112415"/>
                  <a:pt x="1428909" y="1096860"/>
                  <a:pt x="1449938" y="1098699"/>
                </a:cubicBezTo>
                <a:lnTo>
                  <a:pt x="2236821" y="1167543"/>
                </a:lnTo>
                <a:cubicBezTo>
                  <a:pt x="2257849" y="1169383"/>
                  <a:pt x="2273405" y="1187920"/>
                  <a:pt x="2271565" y="1208950"/>
                </a:cubicBezTo>
                <a:cubicBezTo>
                  <a:pt x="2269725" y="1229978"/>
                  <a:pt x="2251187" y="1245533"/>
                  <a:pt x="2230159" y="1243693"/>
                </a:cubicBezTo>
                <a:cubicBezTo>
                  <a:pt x="1973864" y="1221271"/>
                  <a:pt x="1717570" y="1198849"/>
                  <a:pt x="1461275" y="1176426"/>
                </a:cubicBezTo>
                <a:lnTo>
                  <a:pt x="1461274" y="1208803"/>
                </a:lnTo>
                <a:lnTo>
                  <a:pt x="1518985" y="1208803"/>
                </a:lnTo>
                <a:cubicBezTo>
                  <a:pt x="1540095" y="1208802"/>
                  <a:pt x="1557205" y="1225915"/>
                  <a:pt x="1557206" y="1247025"/>
                </a:cubicBezTo>
                <a:lnTo>
                  <a:pt x="1557207" y="1247023"/>
                </a:lnTo>
                <a:cubicBezTo>
                  <a:pt x="1557207" y="1268132"/>
                  <a:pt x="1540095" y="1285244"/>
                  <a:pt x="1518986" y="1285244"/>
                </a:cubicBezTo>
                <a:cubicBezTo>
                  <a:pt x="1499749" y="1285244"/>
                  <a:pt x="1480511" y="1285243"/>
                  <a:pt x="1461275" y="1285244"/>
                </a:cubicBezTo>
                <a:lnTo>
                  <a:pt x="1461275" y="1337600"/>
                </a:lnTo>
                <a:lnTo>
                  <a:pt x="1518985" y="1337600"/>
                </a:lnTo>
                <a:cubicBezTo>
                  <a:pt x="1540095" y="1337600"/>
                  <a:pt x="1557206" y="1354713"/>
                  <a:pt x="1557206" y="1375821"/>
                </a:cubicBezTo>
                <a:lnTo>
                  <a:pt x="1557207" y="1375820"/>
                </a:lnTo>
                <a:cubicBezTo>
                  <a:pt x="1557206" y="1396928"/>
                  <a:pt x="1540095" y="1414041"/>
                  <a:pt x="1518986" y="1414041"/>
                </a:cubicBezTo>
                <a:cubicBezTo>
                  <a:pt x="1499750" y="1414041"/>
                  <a:pt x="1480511" y="1414041"/>
                  <a:pt x="1461275" y="1414042"/>
                </a:cubicBezTo>
                <a:lnTo>
                  <a:pt x="1461275" y="1466398"/>
                </a:lnTo>
                <a:lnTo>
                  <a:pt x="1518985" y="1466398"/>
                </a:lnTo>
                <a:cubicBezTo>
                  <a:pt x="1540095" y="1466398"/>
                  <a:pt x="1557206" y="1483509"/>
                  <a:pt x="1557206" y="1504618"/>
                </a:cubicBezTo>
                <a:lnTo>
                  <a:pt x="1557207" y="1504619"/>
                </a:lnTo>
                <a:cubicBezTo>
                  <a:pt x="1557207" y="1525727"/>
                  <a:pt x="1540094" y="1542838"/>
                  <a:pt x="1518986" y="1542839"/>
                </a:cubicBezTo>
                <a:cubicBezTo>
                  <a:pt x="1499749" y="1542839"/>
                  <a:pt x="1480511" y="1542838"/>
                  <a:pt x="1461275" y="1542839"/>
                </a:cubicBezTo>
                <a:lnTo>
                  <a:pt x="1461274" y="1575412"/>
                </a:lnTo>
                <a:lnTo>
                  <a:pt x="2226550" y="1494978"/>
                </a:lnTo>
                <a:cubicBezTo>
                  <a:pt x="2247542" y="1492772"/>
                  <a:pt x="2266350" y="1508001"/>
                  <a:pt x="2268556" y="1528995"/>
                </a:cubicBezTo>
                <a:cubicBezTo>
                  <a:pt x="2270763" y="1549988"/>
                  <a:pt x="2255534" y="1568794"/>
                  <a:pt x="2234542" y="1571000"/>
                </a:cubicBezTo>
                <a:cubicBezTo>
                  <a:pt x="1972686" y="1598522"/>
                  <a:pt x="1710833" y="1626046"/>
                  <a:pt x="1448978" y="1653567"/>
                </a:cubicBezTo>
                <a:cubicBezTo>
                  <a:pt x="1427984" y="1655774"/>
                  <a:pt x="1409178" y="1640544"/>
                  <a:pt x="1406971" y="1619551"/>
                </a:cubicBezTo>
                <a:cubicBezTo>
                  <a:pt x="1406474" y="1614827"/>
                  <a:pt x="1406862" y="1610214"/>
                  <a:pt x="1410805" y="1606610"/>
                </a:cubicBezTo>
                <a:lnTo>
                  <a:pt x="1410312" y="1605422"/>
                </a:lnTo>
                <a:lnTo>
                  <a:pt x="1410312" y="1542839"/>
                </a:lnTo>
                <a:lnTo>
                  <a:pt x="1352603" y="1542841"/>
                </a:lnTo>
                <a:cubicBezTo>
                  <a:pt x="1331494" y="1542841"/>
                  <a:pt x="1314382" y="1525729"/>
                  <a:pt x="1314382" y="1504619"/>
                </a:cubicBezTo>
                <a:cubicBezTo>
                  <a:pt x="1314382" y="1483510"/>
                  <a:pt x="1331493" y="1466397"/>
                  <a:pt x="1352603" y="1466398"/>
                </a:cubicBezTo>
                <a:lnTo>
                  <a:pt x="1410312" y="1466398"/>
                </a:lnTo>
                <a:lnTo>
                  <a:pt x="1410313" y="1414042"/>
                </a:lnTo>
                <a:lnTo>
                  <a:pt x="1352603" y="1414042"/>
                </a:lnTo>
                <a:cubicBezTo>
                  <a:pt x="1331494" y="1414041"/>
                  <a:pt x="1314383" y="1396930"/>
                  <a:pt x="1314382" y="1375820"/>
                </a:cubicBezTo>
                <a:cubicBezTo>
                  <a:pt x="1314383" y="1354713"/>
                  <a:pt x="1331494" y="1337600"/>
                  <a:pt x="1352603" y="1337601"/>
                </a:cubicBezTo>
                <a:lnTo>
                  <a:pt x="1410312" y="1337600"/>
                </a:lnTo>
                <a:lnTo>
                  <a:pt x="1410312" y="1285244"/>
                </a:lnTo>
                <a:lnTo>
                  <a:pt x="1352603" y="1285244"/>
                </a:lnTo>
                <a:cubicBezTo>
                  <a:pt x="1331494" y="1285244"/>
                  <a:pt x="1314381" y="1268133"/>
                  <a:pt x="1314382" y="1247024"/>
                </a:cubicBezTo>
                <a:close/>
                <a:moveTo>
                  <a:pt x="1171967" y="72000"/>
                </a:moveTo>
                <a:lnTo>
                  <a:pt x="1171967" y="288000"/>
                </a:lnTo>
                <a:cubicBezTo>
                  <a:pt x="1171967" y="327765"/>
                  <a:pt x="1204202" y="360000"/>
                  <a:pt x="1243967" y="360000"/>
                </a:cubicBezTo>
                <a:cubicBezTo>
                  <a:pt x="1283732" y="360000"/>
                  <a:pt x="1315967" y="327765"/>
                  <a:pt x="1315967" y="288000"/>
                </a:cubicBezTo>
                <a:lnTo>
                  <a:pt x="1315967" y="72000"/>
                </a:lnTo>
                <a:cubicBezTo>
                  <a:pt x="1315967" y="32235"/>
                  <a:pt x="1283732" y="0"/>
                  <a:pt x="1243967" y="0"/>
                </a:cubicBezTo>
                <a:cubicBezTo>
                  <a:pt x="1204202" y="0"/>
                  <a:pt x="1171967" y="32235"/>
                  <a:pt x="1171967" y="72000"/>
                </a:cubicBezTo>
                <a:close/>
                <a:moveTo>
                  <a:pt x="1171966" y="2470049"/>
                </a:moveTo>
                <a:lnTo>
                  <a:pt x="1171966" y="2686049"/>
                </a:lnTo>
                <a:cubicBezTo>
                  <a:pt x="1171966" y="2725814"/>
                  <a:pt x="1204201" y="2758049"/>
                  <a:pt x="1243966" y="2758049"/>
                </a:cubicBezTo>
                <a:cubicBezTo>
                  <a:pt x="1283731" y="2758049"/>
                  <a:pt x="1315966" y="2725814"/>
                  <a:pt x="1315966" y="2686049"/>
                </a:cubicBezTo>
                <a:lnTo>
                  <a:pt x="1315966" y="2470049"/>
                </a:lnTo>
                <a:cubicBezTo>
                  <a:pt x="1315966" y="2430284"/>
                  <a:pt x="1283731" y="2398049"/>
                  <a:pt x="1243966" y="2398049"/>
                </a:cubicBezTo>
                <a:cubicBezTo>
                  <a:pt x="1204201" y="2398049"/>
                  <a:pt x="1171966" y="2430284"/>
                  <a:pt x="1171966" y="2470049"/>
                </a:cubicBezTo>
                <a:close/>
                <a:moveTo>
                  <a:pt x="515345" y="1370958"/>
                </a:moveTo>
                <a:cubicBezTo>
                  <a:pt x="515344" y="1558300"/>
                  <a:pt x="586814" y="1745642"/>
                  <a:pt x="729750" y="1888579"/>
                </a:cubicBezTo>
                <a:cubicBezTo>
                  <a:pt x="1015625" y="2174454"/>
                  <a:pt x="1479119" y="2174454"/>
                  <a:pt x="1764994" y="1888580"/>
                </a:cubicBezTo>
                <a:lnTo>
                  <a:pt x="1940572" y="1713001"/>
                </a:lnTo>
                <a:lnTo>
                  <a:pt x="2136413" y="1713002"/>
                </a:lnTo>
                <a:cubicBezTo>
                  <a:pt x="2215124" y="1713001"/>
                  <a:pt x="2278929" y="1649195"/>
                  <a:pt x="2278929" y="1570486"/>
                </a:cubicBezTo>
                <a:lnTo>
                  <a:pt x="2278929" y="1374645"/>
                </a:lnTo>
                <a:lnTo>
                  <a:pt x="2282614" y="1370959"/>
                </a:lnTo>
                <a:lnTo>
                  <a:pt x="2278929" y="1367272"/>
                </a:lnTo>
                <a:lnTo>
                  <a:pt x="2278929" y="1171432"/>
                </a:lnTo>
                <a:cubicBezTo>
                  <a:pt x="2278929" y="1092722"/>
                  <a:pt x="2215123" y="1028916"/>
                  <a:pt x="2136413" y="1028916"/>
                </a:cubicBezTo>
                <a:lnTo>
                  <a:pt x="1940571" y="1028916"/>
                </a:lnTo>
                <a:cubicBezTo>
                  <a:pt x="1882045" y="970390"/>
                  <a:pt x="1823519" y="911862"/>
                  <a:pt x="1764993" y="853336"/>
                </a:cubicBezTo>
                <a:cubicBezTo>
                  <a:pt x="1479118" y="567461"/>
                  <a:pt x="1015625" y="567462"/>
                  <a:pt x="729750" y="853336"/>
                </a:cubicBezTo>
                <a:cubicBezTo>
                  <a:pt x="586813" y="996273"/>
                  <a:pt x="515344" y="1183616"/>
                  <a:pt x="515345" y="1370958"/>
                </a:cubicBezTo>
                <a:close/>
                <a:moveTo>
                  <a:pt x="388776" y="2386770"/>
                </a:moveTo>
                <a:cubicBezTo>
                  <a:pt x="388776" y="2405196"/>
                  <a:pt x="395805" y="2423622"/>
                  <a:pt x="409865" y="2437681"/>
                </a:cubicBezTo>
                <a:cubicBezTo>
                  <a:pt x="437983" y="2465800"/>
                  <a:pt x="483570" y="2465800"/>
                  <a:pt x="511688" y="2437681"/>
                </a:cubicBezTo>
                <a:lnTo>
                  <a:pt x="664423" y="2284946"/>
                </a:lnTo>
                <a:cubicBezTo>
                  <a:pt x="692541" y="2256828"/>
                  <a:pt x="692541" y="2211241"/>
                  <a:pt x="664423" y="2183123"/>
                </a:cubicBezTo>
                <a:cubicBezTo>
                  <a:pt x="636305" y="2155005"/>
                  <a:pt x="590718" y="2155005"/>
                  <a:pt x="562599" y="2183123"/>
                </a:cubicBezTo>
                <a:lnTo>
                  <a:pt x="409865" y="2335858"/>
                </a:lnTo>
                <a:cubicBezTo>
                  <a:pt x="395805" y="2349917"/>
                  <a:pt x="388776" y="2368343"/>
                  <a:pt x="388776" y="2386770"/>
                </a:cubicBezTo>
                <a:close/>
                <a:moveTo>
                  <a:pt x="388776" y="365689"/>
                </a:moveTo>
                <a:cubicBezTo>
                  <a:pt x="388776" y="384115"/>
                  <a:pt x="395805" y="402541"/>
                  <a:pt x="409865" y="416600"/>
                </a:cubicBezTo>
                <a:lnTo>
                  <a:pt x="562599" y="569335"/>
                </a:lnTo>
                <a:cubicBezTo>
                  <a:pt x="590718" y="597454"/>
                  <a:pt x="636305" y="597454"/>
                  <a:pt x="664423" y="569335"/>
                </a:cubicBezTo>
                <a:cubicBezTo>
                  <a:pt x="692541" y="541217"/>
                  <a:pt x="692541" y="495630"/>
                  <a:pt x="664423" y="467512"/>
                </a:cubicBezTo>
                <a:lnTo>
                  <a:pt x="511688" y="314777"/>
                </a:lnTo>
                <a:cubicBezTo>
                  <a:pt x="483570" y="286659"/>
                  <a:pt x="437983" y="286659"/>
                  <a:pt x="409865" y="314777"/>
                </a:cubicBezTo>
                <a:cubicBezTo>
                  <a:pt x="395805" y="328836"/>
                  <a:pt x="388776" y="347262"/>
                  <a:pt x="388776" y="365689"/>
                </a:cubicBezTo>
                <a:close/>
                <a:moveTo>
                  <a:pt x="0" y="1379024"/>
                </a:moveTo>
                <a:cubicBezTo>
                  <a:pt x="0" y="1418789"/>
                  <a:pt x="32235" y="1451024"/>
                  <a:pt x="72000" y="1451024"/>
                </a:cubicBezTo>
                <a:lnTo>
                  <a:pt x="288000" y="1451024"/>
                </a:lnTo>
                <a:cubicBezTo>
                  <a:pt x="327765" y="1451024"/>
                  <a:pt x="360000" y="1418789"/>
                  <a:pt x="360000" y="1379024"/>
                </a:cubicBezTo>
                <a:cubicBezTo>
                  <a:pt x="360000" y="1339259"/>
                  <a:pt x="327765" y="1307024"/>
                  <a:pt x="288000" y="1307024"/>
                </a:cubicBezTo>
                <a:lnTo>
                  <a:pt x="72000" y="1307024"/>
                </a:lnTo>
                <a:cubicBezTo>
                  <a:pt x="32235" y="1307024"/>
                  <a:pt x="0" y="1339259"/>
                  <a:pt x="0" y="1379024"/>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28" tIns="45714" rIns="91428" bIns="45714" numCol="1" spcCol="0" rtlCol="0" fromWordArt="0" anchor="ctr" anchorCtr="0" forceAA="0" compatLnSpc="1">
            <a:noAutofit/>
          </a:bodyPr>
          <a:lstStyle/>
          <a:p>
            <a:pPr algn="ctr"/>
            <a:endParaRPr lang="ko-KR" altLang="en-US" sz="2700">
              <a:solidFill>
                <a:schemeClr val="tx1"/>
              </a:solidFill>
            </a:endParaRPr>
          </a:p>
        </p:txBody>
      </p:sp>
      <p:sp>
        <p:nvSpPr>
          <p:cNvPr id="93" name="Isosceles Triangle 5"/>
          <p:cNvSpPr>
            <a:spLocks noChangeAspect="1"/>
          </p:cNvSpPr>
          <p:nvPr/>
        </p:nvSpPr>
        <p:spPr>
          <a:xfrm>
            <a:off x="7894055" y="4738609"/>
            <a:ext cx="404167" cy="403730"/>
          </a:xfrm>
          <a:custGeom>
            <a:avLst/>
            <a:gdLst/>
            <a:ahLst/>
            <a:cxnLst/>
            <a:rect l="l" t="t" r="r" b="b"/>
            <a:pathLst>
              <a:path w="3229104" h="3225610">
                <a:moveTo>
                  <a:pt x="2311104" y="907633"/>
                </a:moveTo>
                <a:lnTo>
                  <a:pt x="3229104" y="907633"/>
                </a:lnTo>
                <a:lnTo>
                  <a:pt x="1769979" y="3097491"/>
                </a:lnTo>
                <a:close/>
                <a:moveTo>
                  <a:pt x="823" y="907633"/>
                </a:moveTo>
                <a:lnTo>
                  <a:pt x="918823" y="907633"/>
                </a:lnTo>
                <a:lnTo>
                  <a:pt x="1498048" y="3135591"/>
                </a:lnTo>
                <a:close/>
                <a:moveTo>
                  <a:pt x="1036980" y="907632"/>
                </a:moveTo>
                <a:lnTo>
                  <a:pt x="2192122" y="907632"/>
                </a:lnTo>
                <a:lnTo>
                  <a:pt x="1614551" y="3225610"/>
                </a:lnTo>
                <a:close/>
                <a:moveTo>
                  <a:pt x="2769693" y="0"/>
                </a:moveTo>
                <a:lnTo>
                  <a:pt x="3229104" y="792088"/>
                </a:lnTo>
                <a:lnTo>
                  <a:pt x="2310282" y="792088"/>
                </a:lnTo>
                <a:close/>
                <a:moveTo>
                  <a:pt x="1732713" y="0"/>
                </a:moveTo>
                <a:lnTo>
                  <a:pt x="2651535" y="0"/>
                </a:lnTo>
                <a:lnTo>
                  <a:pt x="2192124" y="792088"/>
                </a:lnTo>
                <a:close/>
                <a:moveTo>
                  <a:pt x="1614553" y="0"/>
                </a:moveTo>
                <a:lnTo>
                  <a:pt x="2073964" y="792088"/>
                </a:lnTo>
                <a:lnTo>
                  <a:pt x="1155142" y="792088"/>
                </a:lnTo>
                <a:close/>
                <a:moveTo>
                  <a:pt x="577571" y="0"/>
                </a:moveTo>
                <a:lnTo>
                  <a:pt x="1496393" y="0"/>
                </a:lnTo>
                <a:lnTo>
                  <a:pt x="1036982" y="792088"/>
                </a:lnTo>
                <a:close/>
                <a:moveTo>
                  <a:pt x="459411" y="0"/>
                </a:moveTo>
                <a:lnTo>
                  <a:pt x="918822" y="792088"/>
                </a:lnTo>
                <a:lnTo>
                  <a:pt x="0" y="79208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4" name="Trapezoid 22"/>
          <p:cNvSpPr>
            <a:spLocks noChangeAspect="1"/>
          </p:cNvSpPr>
          <p:nvPr/>
        </p:nvSpPr>
        <p:spPr>
          <a:xfrm>
            <a:off x="9437492" y="4805728"/>
            <a:ext cx="529743" cy="269490"/>
          </a:xfrm>
          <a:custGeom>
            <a:avLst/>
            <a:gdLst/>
            <a:ahLst/>
            <a:cxnLst/>
            <a:rect l="l" t="t" r="r" b="b"/>
            <a:pathLst>
              <a:path w="3261500" h="1659188">
                <a:moveTo>
                  <a:pt x="121102" y="1436888"/>
                </a:moveTo>
                <a:lnTo>
                  <a:pt x="3045452" y="1436888"/>
                </a:lnTo>
                <a:cubicBezTo>
                  <a:pt x="3001437" y="1508238"/>
                  <a:pt x="2956882" y="1580993"/>
                  <a:pt x="2918729" y="1659188"/>
                </a:cubicBezTo>
                <a:lnTo>
                  <a:pt x="202648" y="1659188"/>
                </a:lnTo>
                <a:cubicBezTo>
                  <a:pt x="188127" y="1585004"/>
                  <a:pt x="156049" y="1510828"/>
                  <a:pt x="121102" y="1436888"/>
                </a:cubicBezTo>
                <a:close/>
                <a:moveTo>
                  <a:pt x="2814967" y="1119413"/>
                </a:moveTo>
                <a:lnTo>
                  <a:pt x="2814967" y="1227413"/>
                </a:lnTo>
                <a:lnTo>
                  <a:pt x="2922967" y="1227413"/>
                </a:lnTo>
                <a:lnTo>
                  <a:pt x="2922967" y="1119413"/>
                </a:lnTo>
                <a:close/>
                <a:moveTo>
                  <a:pt x="2600074" y="1119413"/>
                </a:moveTo>
                <a:lnTo>
                  <a:pt x="2600074" y="1227413"/>
                </a:lnTo>
                <a:lnTo>
                  <a:pt x="2708074" y="1227413"/>
                </a:lnTo>
                <a:lnTo>
                  <a:pt x="2708074" y="1119413"/>
                </a:lnTo>
                <a:close/>
                <a:moveTo>
                  <a:pt x="2385182" y="1119413"/>
                </a:moveTo>
                <a:lnTo>
                  <a:pt x="2385182" y="1227413"/>
                </a:lnTo>
                <a:lnTo>
                  <a:pt x="2493182" y="1227413"/>
                </a:lnTo>
                <a:lnTo>
                  <a:pt x="2493182" y="1119413"/>
                </a:lnTo>
                <a:close/>
                <a:moveTo>
                  <a:pt x="1716569" y="1119413"/>
                </a:moveTo>
                <a:lnTo>
                  <a:pt x="1716569" y="1227413"/>
                </a:lnTo>
                <a:lnTo>
                  <a:pt x="1824569" y="1227413"/>
                </a:lnTo>
                <a:lnTo>
                  <a:pt x="1824569" y="1119413"/>
                </a:lnTo>
                <a:close/>
                <a:moveTo>
                  <a:pt x="1501676" y="1119413"/>
                </a:moveTo>
                <a:lnTo>
                  <a:pt x="1501676" y="1227413"/>
                </a:lnTo>
                <a:lnTo>
                  <a:pt x="1609676" y="1227413"/>
                </a:lnTo>
                <a:lnTo>
                  <a:pt x="1609676" y="1119413"/>
                </a:lnTo>
                <a:close/>
                <a:moveTo>
                  <a:pt x="1286784" y="1119413"/>
                </a:moveTo>
                <a:lnTo>
                  <a:pt x="1286784" y="1227413"/>
                </a:lnTo>
                <a:lnTo>
                  <a:pt x="1394784" y="1227413"/>
                </a:lnTo>
                <a:lnTo>
                  <a:pt x="1394784" y="1119413"/>
                </a:lnTo>
                <a:close/>
                <a:moveTo>
                  <a:pt x="1071892" y="1119413"/>
                </a:moveTo>
                <a:lnTo>
                  <a:pt x="1071892" y="1227413"/>
                </a:lnTo>
                <a:lnTo>
                  <a:pt x="1179892" y="1227413"/>
                </a:lnTo>
                <a:lnTo>
                  <a:pt x="1179892" y="1119413"/>
                </a:lnTo>
                <a:close/>
                <a:moveTo>
                  <a:pt x="857000" y="1119413"/>
                </a:moveTo>
                <a:lnTo>
                  <a:pt x="857000" y="1227413"/>
                </a:lnTo>
                <a:lnTo>
                  <a:pt x="965000" y="1227413"/>
                </a:lnTo>
                <a:lnTo>
                  <a:pt x="965000" y="1119413"/>
                </a:lnTo>
                <a:close/>
                <a:moveTo>
                  <a:pt x="642108" y="1119413"/>
                </a:moveTo>
                <a:lnTo>
                  <a:pt x="642108" y="1227413"/>
                </a:lnTo>
                <a:lnTo>
                  <a:pt x="750108" y="1227413"/>
                </a:lnTo>
                <a:lnTo>
                  <a:pt x="750108" y="1119413"/>
                </a:lnTo>
                <a:close/>
                <a:moveTo>
                  <a:pt x="427216" y="1119413"/>
                </a:moveTo>
                <a:lnTo>
                  <a:pt x="427216" y="1227413"/>
                </a:lnTo>
                <a:lnTo>
                  <a:pt x="535216" y="1227413"/>
                </a:lnTo>
                <a:lnTo>
                  <a:pt x="535216" y="1119413"/>
                </a:lnTo>
                <a:close/>
                <a:moveTo>
                  <a:pt x="356387" y="794045"/>
                </a:moveTo>
                <a:lnTo>
                  <a:pt x="310667" y="896924"/>
                </a:lnTo>
                <a:lnTo>
                  <a:pt x="2620886" y="908354"/>
                </a:lnTo>
                <a:lnTo>
                  <a:pt x="2540130" y="801665"/>
                </a:lnTo>
                <a:close/>
                <a:moveTo>
                  <a:pt x="382676" y="631248"/>
                </a:moveTo>
                <a:lnTo>
                  <a:pt x="363625" y="730317"/>
                </a:lnTo>
                <a:lnTo>
                  <a:pt x="2492522" y="737937"/>
                </a:lnTo>
                <a:lnTo>
                  <a:pt x="2418771" y="631248"/>
                </a:lnTo>
                <a:close/>
                <a:moveTo>
                  <a:pt x="1756650" y="318899"/>
                </a:moveTo>
                <a:lnTo>
                  <a:pt x="1756650" y="477608"/>
                </a:lnTo>
                <a:lnTo>
                  <a:pt x="1900650" y="477608"/>
                </a:lnTo>
                <a:lnTo>
                  <a:pt x="1900650" y="318899"/>
                </a:lnTo>
                <a:close/>
                <a:moveTo>
                  <a:pt x="1470038" y="318899"/>
                </a:moveTo>
                <a:lnTo>
                  <a:pt x="1470038" y="477608"/>
                </a:lnTo>
                <a:lnTo>
                  <a:pt x="1614038" y="477608"/>
                </a:lnTo>
                <a:lnTo>
                  <a:pt x="1614038" y="318899"/>
                </a:lnTo>
                <a:close/>
                <a:moveTo>
                  <a:pt x="1183427" y="318899"/>
                </a:moveTo>
                <a:lnTo>
                  <a:pt x="1183427" y="477608"/>
                </a:lnTo>
                <a:lnTo>
                  <a:pt x="1327427" y="477608"/>
                </a:lnTo>
                <a:lnTo>
                  <a:pt x="1327427" y="318899"/>
                </a:lnTo>
                <a:close/>
                <a:moveTo>
                  <a:pt x="896816" y="318899"/>
                </a:moveTo>
                <a:lnTo>
                  <a:pt x="896816" y="477608"/>
                </a:lnTo>
                <a:lnTo>
                  <a:pt x="1040816" y="477608"/>
                </a:lnTo>
                <a:lnTo>
                  <a:pt x="1040816" y="318899"/>
                </a:lnTo>
                <a:close/>
                <a:moveTo>
                  <a:pt x="1190618" y="0"/>
                </a:moveTo>
                <a:lnTo>
                  <a:pt x="1271830" y="0"/>
                </a:lnTo>
                <a:lnTo>
                  <a:pt x="1308266" y="193836"/>
                </a:lnTo>
                <a:lnTo>
                  <a:pt x="1977660" y="193836"/>
                </a:lnTo>
                <a:lnTo>
                  <a:pt x="2138144" y="525639"/>
                </a:lnTo>
                <a:lnTo>
                  <a:pt x="2421400" y="525639"/>
                </a:lnTo>
                <a:lnTo>
                  <a:pt x="2750195" y="950920"/>
                </a:lnTo>
                <a:lnTo>
                  <a:pt x="3261500" y="937238"/>
                </a:lnTo>
                <a:cubicBezTo>
                  <a:pt x="3244841" y="1097170"/>
                  <a:pt x="3172191" y="1230845"/>
                  <a:pt x="3089450" y="1364888"/>
                </a:cubicBezTo>
                <a:lnTo>
                  <a:pt x="88044" y="1364888"/>
                </a:lnTo>
                <a:cubicBezTo>
                  <a:pt x="35437" y="1251413"/>
                  <a:pt x="-11245" y="1137942"/>
                  <a:pt x="2399" y="1024450"/>
                </a:cubicBezTo>
                <a:lnTo>
                  <a:pt x="197767" y="1019222"/>
                </a:lnTo>
                <a:lnTo>
                  <a:pt x="321162" y="525639"/>
                </a:lnTo>
                <a:lnTo>
                  <a:pt x="681951" y="525639"/>
                </a:lnTo>
                <a:lnTo>
                  <a:pt x="764901" y="193836"/>
                </a:lnTo>
                <a:lnTo>
                  <a:pt x="930048" y="193836"/>
                </a:lnTo>
                <a:lnTo>
                  <a:pt x="966373" y="588"/>
                </a:lnTo>
                <a:lnTo>
                  <a:pt x="1047585" y="588"/>
                </a:lnTo>
                <a:lnTo>
                  <a:pt x="1083910" y="193836"/>
                </a:lnTo>
                <a:lnTo>
                  <a:pt x="1154183" y="19383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5" name="Rounded Rectangle 20"/>
          <p:cNvSpPr>
            <a:spLocks noChangeAspect="1"/>
          </p:cNvSpPr>
          <p:nvPr/>
        </p:nvSpPr>
        <p:spPr>
          <a:xfrm rot="2160000">
            <a:off x="10295481" y="4675600"/>
            <a:ext cx="490964" cy="529743"/>
          </a:xfrm>
          <a:custGeom>
            <a:avLst/>
            <a:gdLst/>
            <a:ahLst/>
            <a:cxnLst/>
            <a:rect l="l" t="t" r="r" b="b"/>
            <a:pathLst>
              <a:path w="2735240" h="2951283">
                <a:moveTo>
                  <a:pt x="945240" y="943134"/>
                </a:moveTo>
                <a:cubicBezTo>
                  <a:pt x="504657" y="1263236"/>
                  <a:pt x="406988" y="1879894"/>
                  <a:pt x="727090" y="2320477"/>
                </a:cubicBezTo>
                <a:cubicBezTo>
                  <a:pt x="1047193" y="2761060"/>
                  <a:pt x="1663850" y="2858729"/>
                  <a:pt x="2104434" y="2538627"/>
                </a:cubicBezTo>
                <a:cubicBezTo>
                  <a:pt x="2545017" y="2218524"/>
                  <a:pt x="2642686" y="1601867"/>
                  <a:pt x="2322584" y="1161283"/>
                </a:cubicBezTo>
                <a:cubicBezTo>
                  <a:pt x="2003839" y="722570"/>
                  <a:pt x="1391052" y="623866"/>
                  <a:pt x="951049" y="939346"/>
                </a:cubicBezTo>
                <a:lnTo>
                  <a:pt x="1557721" y="1618250"/>
                </a:lnTo>
                <a:cubicBezTo>
                  <a:pt x="1596798" y="1621348"/>
                  <a:pt x="1633874" y="1641400"/>
                  <a:pt x="1658719" y="1675596"/>
                </a:cubicBezTo>
                <a:cubicBezTo>
                  <a:pt x="1705470" y="1739944"/>
                  <a:pt x="1691206" y="1830007"/>
                  <a:pt x="1626858" y="1876758"/>
                </a:cubicBezTo>
                <a:cubicBezTo>
                  <a:pt x="1562511" y="1923509"/>
                  <a:pt x="1472448" y="1909245"/>
                  <a:pt x="1425696" y="1844897"/>
                </a:cubicBezTo>
                <a:cubicBezTo>
                  <a:pt x="1398776" y="1807844"/>
                  <a:pt x="1392087" y="1762265"/>
                  <a:pt x="1405709" y="1721944"/>
                </a:cubicBezTo>
                <a:lnTo>
                  <a:pt x="950242" y="939871"/>
                </a:lnTo>
                <a:cubicBezTo>
                  <a:pt x="948462" y="940800"/>
                  <a:pt x="946850" y="941964"/>
                  <a:pt x="945240" y="943134"/>
                </a:cubicBezTo>
                <a:close/>
                <a:moveTo>
                  <a:pt x="390013" y="178929"/>
                </a:moveTo>
                <a:cubicBezTo>
                  <a:pt x="223423" y="299964"/>
                  <a:pt x="186493" y="533130"/>
                  <a:pt x="307528" y="699721"/>
                </a:cubicBezTo>
                <a:cubicBezTo>
                  <a:pt x="392822" y="817118"/>
                  <a:pt x="533802" y="870124"/>
                  <a:pt x="667672" y="847235"/>
                </a:cubicBezTo>
                <a:lnTo>
                  <a:pt x="556452" y="694153"/>
                </a:lnTo>
                <a:lnTo>
                  <a:pt x="528500" y="714461"/>
                </a:lnTo>
                <a:cubicBezTo>
                  <a:pt x="498835" y="736014"/>
                  <a:pt x="457314" y="729437"/>
                  <a:pt x="435761" y="699772"/>
                </a:cubicBezTo>
                <a:lnTo>
                  <a:pt x="341779" y="570418"/>
                </a:lnTo>
                <a:cubicBezTo>
                  <a:pt x="320226" y="540753"/>
                  <a:pt x="326803" y="499231"/>
                  <a:pt x="356468" y="477679"/>
                </a:cubicBezTo>
                <a:lnTo>
                  <a:pt x="684509" y="239343"/>
                </a:lnTo>
                <a:cubicBezTo>
                  <a:pt x="714174" y="217790"/>
                  <a:pt x="755695" y="224366"/>
                  <a:pt x="777248" y="254031"/>
                </a:cubicBezTo>
                <a:lnTo>
                  <a:pt x="871230" y="383386"/>
                </a:lnTo>
                <a:cubicBezTo>
                  <a:pt x="892782" y="413051"/>
                  <a:pt x="886206" y="454572"/>
                  <a:pt x="856541" y="476125"/>
                </a:cubicBezTo>
                <a:lnTo>
                  <a:pt x="828590" y="496433"/>
                </a:lnTo>
                <a:lnTo>
                  <a:pt x="939810" y="649514"/>
                </a:lnTo>
                <a:cubicBezTo>
                  <a:pt x="1002947" y="529270"/>
                  <a:pt x="996100" y="378811"/>
                  <a:pt x="910806" y="261414"/>
                </a:cubicBezTo>
                <a:cubicBezTo>
                  <a:pt x="789771" y="94824"/>
                  <a:pt x="556604" y="57894"/>
                  <a:pt x="390013" y="178929"/>
                </a:cubicBezTo>
                <a:close/>
                <a:moveTo>
                  <a:pt x="326716" y="91807"/>
                </a:moveTo>
                <a:cubicBezTo>
                  <a:pt x="541423" y="-64186"/>
                  <a:pt x="841934" y="-16590"/>
                  <a:pt x="997927" y="198117"/>
                </a:cubicBezTo>
                <a:cubicBezTo>
                  <a:pt x="1090326" y="325293"/>
                  <a:pt x="1111296" y="482575"/>
                  <a:pt x="1067359" y="621566"/>
                </a:cubicBezTo>
                <a:cubicBezTo>
                  <a:pt x="1125087" y="596400"/>
                  <a:pt x="1184605" y="577365"/>
                  <a:pt x="1244892" y="563339"/>
                </a:cubicBezTo>
                <a:lnTo>
                  <a:pt x="1244892" y="425809"/>
                </a:lnTo>
                <a:lnTo>
                  <a:pt x="1238396" y="425809"/>
                </a:lnTo>
                <a:cubicBezTo>
                  <a:pt x="1203300" y="425809"/>
                  <a:pt x="1174849" y="397358"/>
                  <a:pt x="1174849" y="362262"/>
                </a:cubicBezTo>
                <a:lnTo>
                  <a:pt x="1174849" y="209229"/>
                </a:lnTo>
                <a:cubicBezTo>
                  <a:pt x="1174849" y="191681"/>
                  <a:pt x="1181962" y="175794"/>
                  <a:pt x="1193462" y="164294"/>
                </a:cubicBezTo>
                <a:cubicBezTo>
                  <a:pt x="1204961" y="152795"/>
                  <a:pt x="1220848" y="145682"/>
                  <a:pt x="1238396" y="145682"/>
                </a:cubicBezTo>
                <a:lnTo>
                  <a:pt x="1484804" y="145682"/>
                </a:lnTo>
                <a:cubicBezTo>
                  <a:pt x="1519900" y="145682"/>
                  <a:pt x="1548351" y="174133"/>
                  <a:pt x="1548351" y="209229"/>
                </a:cubicBezTo>
                <a:lnTo>
                  <a:pt x="1548351" y="362262"/>
                </a:lnTo>
                <a:cubicBezTo>
                  <a:pt x="1548351" y="397358"/>
                  <a:pt x="1519900" y="425809"/>
                  <a:pt x="1484804" y="425809"/>
                </a:cubicBezTo>
                <a:lnTo>
                  <a:pt x="1478305" y="425809"/>
                </a:lnTo>
                <a:lnTo>
                  <a:pt x="1478305" y="531522"/>
                </a:lnTo>
                <a:cubicBezTo>
                  <a:pt x="1867969" y="516696"/>
                  <a:pt x="2257580" y="690299"/>
                  <a:pt x="2504004" y="1029474"/>
                </a:cubicBezTo>
                <a:cubicBezTo>
                  <a:pt x="2896903" y="1570253"/>
                  <a:pt x="2777023" y="2327148"/>
                  <a:pt x="2236244" y="2720047"/>
                </a:cubicBezTo>
                <a:cubicBezTo>
                  <a:pt x="1695464" y="3112946"/>
                  <a:pt x="938569" y="2993066"/>
                  <a:pt x="545670" y="2452287"/>
                </a:cubicBezTo>
                <a:cubicBezTo>
                  <a:pt x="302842" y="2118063"/>
                  <a:pt x="255883" y="1701289"/>
                  <a:pt x="383624" y="1339097"/>
                </a:cubicBezTo>
                <a:lnTo>
                  <a:pt x="271337" y="1301981"/>
                </a:lnTo>
                <a:lnTo>
                  <a:pt x="269200" y="1308446"/>
                </a:lnTo>
                <a:cubicBezTo>
                  <a:pt x="258184" y="1341768"/>
                  <a:pt x="222242" y="1359852"/>
                  <a:pt x="188919" y="1348836"/>
                </a:cubicBezTo>
                <a:lnTo>
                  <a:pt x="43619" y="1300805"/>
                </a:lnTo>
                <a:cubicBezTo>
                  <a:pt x="10297" y="1289790"/>
                  <a:pt x="-7787" y="1253847"/>
                  <a:pt x="3228" y="1220525"/>
                </a:cubicBezTo>
                <a:lnTo>
                  <a:pt x="80565" y="986568"/>
                </a:lnTo>
                <a:cubicBezTo>
                  <a:pt x="86073" y="969906"/>
                  <a:pt x="97812" y="957056"/>
                  <a:pt x="112340" y="949746"/>
                </a:cubicBezTo>
                <a:cubicBezTo>
                  <a:pt x="126869" y="942436"/>
                  <a:pt x="144185" y="940669"/>
                  <a:pt x="160847" y="946177"/>
                </a:cubicBezTo>
                <a:lnTo>
                  <a:pt x="306147" y="994208"/>
                </a:lnTo>
                <a:cubicBezTo>
                  <a:pt x="339468" y="1005223"/>
                  <a:pt x="357552" y="1041166"/>
                  <a:pt x="346537" y="1074488"/>
                </a:cubicBezTo>
                <a:lnTo>
                  <a:pt x="344596" y="1080361"/>
                </a:lnTo>
                <a:lnTo>
                  <a:pt x="482601" y="1125980"/>
                </a:lnTo>
                <a:cubicBezTo>
                  <a:pt x="516519" y="1067404"/>
                  <a:pt x="556040" y="1011588"/>
                  <a:pt x="601675" y="959905"/>
                </a:cubicBezTo>
                <a:cubicBezTo>
                  <a:pt x="455910" y="958740"/>
                  <a:pt x="312806" y="890195"/>
                  <a:pt x="220407" y="763018"/>
                </a:cubicBezTo>
                <a:cubicBezTo>
                  <a:pt x="64413" y="548311"/>
                  <a:pt x="112009" y="247801"/>
                  <a:pt x="326716" y="91807"/>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6" name="Trapezoid 28"/>
          <p:cNvSpPr>
            <a:spLocks noChangeAspect="1"/>
          </p:cNvSpPr>
          <p:nvPr/>
        </p:nvSpPr>
        <p:spPr>
          <a:xfrm>
            <a:off x="4476757" y="4675600"/>
            <a:ext cx="437118" cy="529743"/>
          </a:xfrm>
          <a:custGeom>
            <a:avLst/>
            <a:gdLst/>
            <a:ahLst/>
            <a:cxnLst/>
            <a:rect l="l" t="t" r="r" b="b"/>
            <a:pathLst>
              <a:path w="2664297" h="3228846">
                <a:moveTo>
                  <a:pt x="2006233" y="1910002"/>
                </a:moveTo>
                <a:cubicBezTo>
                  <a:pt x="2195393" y="2270441"/>
                  <a:pt x="2396463" y="2592453"/>
                  <a:pt x="2218318" y="2693318"/>
                </a:cubicBezTo>
                <a:cubicBezTo>
                  <a:pt x="1760490" y="2959655"/>
                  <a:pt x="875097" y="3011972"/>
                  <a:pt x="413381" y="2693318"/>
                </a:cubicBezTo>
                <a:cubicBezTo>
                  <a:pt x="278026" y="2578660"/>
                  <a:pt x="448417" y="2270210"/>
                  <a:pt x="622358" y="1918652"/>
                </a:cubicBezTo>
                <a:close/>
                <a:moveTo>
                  <a:pt x="998355" y="318176"/>
                </a:moveTo>
                <a:lnTo>
                  <a:pt x="1054483" y="938365"/>
                </a:lnTo>
                <a:cubicBezTo>
                  <a:pt x="1073419" y="1202005"/>
                  <a:pt x="-94533" y="2544942"/>
                  <a:pt x="263185" y="2803859"/>
                </a:cubicBezTo>
                <a:cubicBezTo>
                  <a:pt x="799752" y="3120272"/>
                  <a:pt x="1828684" y="3068324"/>
                  <a:pt x="2360732" y="2803859"/>
                </a:cubicBezTo>
                <a:cubicBezTo>
                  <a:pt x="2817826" y="2582721"/>
                  <a:pt x="1567592" y="1249230"/>
                  <a:pt x="1559424" y="938364"/>
                </a:cubicBezTo>
                <a:lnTo>
                  <a:pt x="1635785" y="320808"/>
                </a:lnTo>
                <a:lnTo>
                  <a:pt x="1616510" y="323841"/>
                </a:lnTo>
                <a:cubicBezTo>
                  <a:pt x="1541035" y="362546"/>
                  <a:pt x="1432716" y="386340"/>
                  <a:pt x="1312455" y="386340"/>
                </a:cubicBezTo>
                <a:cubicBezTo>
                  <a:pt x="1186664" y="386340"/>
                  <a:pt x="1073940" y="360308"/>
                  <a:pt x="998355" y="318176"/>
                </a:cubicBezTo>
                <a:close/>
                <a:moveTo>
                  <a:pt x="1312455" y="60748"/>
                </a:moveTo>
                <a:cubicBezTo>
                  <a:pt x="1155275" y="60748"/>
                  <a:pt x="1027857" y="120035"/>
                  <a:pt x="1027857" y="193171"/>
                </a:cubicBezTo>
                <a:cubicBezTo>
                  <a:pt x="1027857" y="266307"/>
                  <a:pt x="1155275" y="325594"/>
                  <a:pt x="1312455" y="325594"/>
                </a:cubicBezTo>
                <a:cubicBezTo>
                  <a:pt x="1469634" y="325594"/>
                  <a:pt x="1597052" y="266307"/>
                  <a:pt x="1597052" y="193171"/>
                </a:cubicBezTo>
                <a:cubicBezTo>
                  <a:pt x="1597052" y="120035"/>
                  <a:pt x="1469634" y="60748"/>
                  <a:pt x="1312455" y="60748"/>
                </a:cubicBezTo>
                <a:close/>
                <a:moveTo>
                  <a:pt x="1312455" y="0"/>
                </a:moveTo>
                <a:cubicBezTo>
                  <a:pt x="1537130" y="0"/>
                  <a:pt x="1720121" y="83046"/>
                  <a:pt x="1726235" y="186847"/>
                </a:cubicBezTo>
                <a:cubicBezTo>
                  <a:pt x="1726742" y="186524"/>
                  <a:pt x="1727174" y="186120"/>
                  <a:pt x="1727606" y="185717"/>
                </a:cubicBezTo>
                <a:lnTo>
                  <a:pt x="1727102" y="190850"/>
                </a:lnTo>
                <a:cubicBezTo>
                  <a:pt x="1727595" y="191614"/>
                  <a:pt x="1727605" y="192391"/>
                  <a:pt x="1727605" y="193170"/>
                </a:cubicBezTo>
                <a:lnTo>
                  <a:pt x="1726271" y="199326"/>
                </a:lnTo>
                <a:lnTo>
                  <a:pt x="1655630" y="919826"/>
                </a:lnTo>
                <a:cubicBezTo>
                  <a:pt x="1665213" y="1268678"/>
                  <a:pt x="3079202" y="2735754"/>
                  <a:pt x="2542920" y="2983914"/>
                </a:cubicBezTo>
                <a:cubicBezTo>
                  <a:pt x="1918698" y="3280693"/>
                  <a:pt x="711513" y="3338989"/>
                  <a:pt x="81991" y="2983914"/>
                </a:cubicBezTo>
                <a:cubicBezTo>
                  <a:pt x="-337699" y="2693358"/>
                  <a:pt x="991496" y="1215684"/>
                  <a:pt x="969280" y="919828"/>
                </a:cubicBezTo>
                <a:lnTo>
                  <a:pt x="898640" y="199335"/>
                </a:lnTo>
                <a:cubicBezTo>
                  <a:pt x="897375" y="197339"/>
                  <a:pt x="897304" y="195258"/>
                  <a:pt x="897304" y="193170"/>
                </a:cubicBezTo>
                <a:lnTo>
                  <a:pt x="897808" y="190847"/>
                </a:lnTo>
                <a:lnTo>
                  <a:pt x="897305" y="185717"/>
                </a:lnTo>
                <a:lnTo>
                  <a:pt x="898687" y="186789"/>
                </a:lnTo>
                <a:cubicBezTo>
                  <a:pt x="904857" y="83015"/>
                  <a:pt x="1087821" y="0"/>
                  <a:pt x="1312455" y="0"/>
                </a:cubicBezTo>
                <a:close/>
              </a:path>
            </a:pathLst>
          </a:cu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28" tIns="45714" rIns="91428" bIns="45714" numCol="1" spcCol="0" rtlCol="0" fromWordArt="0" anchor="ctr" anchorCtr="0" forceAA="0" compatLnSpc="1">
            <a:noAutofit/>
          </a:bodyPr>
          <a:lstStyle/>
          <a:p>
            <a:pPr algn="ctr"/>
            <a:endParaRPr lang="ko-KR" altLang="en-US" sz="2700"/>
          </a:p>
        </p:txBody>
      </p:sp>
      <p:sp>
        <p:nvSpPr>
          <p:cNvPr id="97" name="Rounded Rectangle 2"/>
          <p:cNvSpPr/>
          <p:nvPr/>
        </p:nvSpPr>
        <p:spPr>
          <a:xfrm>
            <a:off x="5282589" y="5635263"/>
            <a:ext cx="519197" cy="519197"/>
          </a:xfrm>
          <a:custGeom>
            <a:avLst/>
            <a:gdLst>
              <a:gd name="connsiteX0" fmla="*/ 1979373 w 3960440"/>
              <a:gd name="connsiteY0" fmla="*/ 472350 h 3960000"/>
              <a:gd name="connsiteX1" fmla="*/ 813783 w 3960440"/>
              <a:gd name="connsiteY1" fmla="*/ 1434034 h 3960000"/>
              <a:gd name="connsiteX2" fmla="*/ 1171732 w 3960440"/>
              <a:gd name="connsiteY2" fmla="*/ 2285845 h 3960000"/>
              <a:gd name="connsiteX3" fmla="*/ 1338560 w 3960440"/>
              <a:gd name="connsiteY3" fmla="*/ 1981614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1" fmla="*/ 1979373 w 3960440"/>
              <a:gd name="connsiteY0-2" fmla="*/ 472350 h 3960000"/>
              <a:gd name="connsiteX1-3" fmla="*/ 813783 w 3960440"/>
              <a:gd name="connsiteY1-4" fmla="*/ 1434034 h 3960000"/>
              <a:gd name="connsiteX2-5" fmla="*/ 1171732 w 3960440"/>
              <a:gd name="connsiteY2-6" fmla="*/ 2285845 h 3960000"/>
              <a:gd name="connsiteX3-7" fmla="*/ 1296382 w 3960440"/>
              <a:gd name="connsiteY3-8" fmla="*/ 1907811 h 3960000"/>
              <a:gd name="connsiteX4-9" fmla="*/ 1182276 w 3960440"/>
              <a:gd name="connsiteY4-10" fmla="*/ 1442314 h 3960000"/>
              <a:gd name="connsiteX5-11" fmla="*/ 2217373 w 3960440"/>
              <a:gd name="connsiteY5-12" fmla="*/ 796414 h 3960000"/>
              <a:gd name="connsiteX6-13" fmla="*/ 2730780 w 3960440"/>
              <a:gd name="connsiteY6-14" fmla="*/ 1554106 h 3960000"/>
              <a:gd name="connsiteX7-15" fmla="*/ 2424394 w 3960440"/>
              <a:gd name="connsiteY7-16" fmla="*/ 2278672 h 3960000"/>
              <a:gd name="connsiteX8-17" fmla="*/ 1910984 w 3960440"/>
              <a:gd name="connsiteY8-18" fmla="*/ 2071653 h 3960000"/>
              <a:gd name="connsiteX9-19" fmla="*/ 2072459 w 3960440"/>
              <a:gd name="connsiteY9-20" fmla="*/ 1512703 h 3960000"/>
              <a:gd name="connsiteX10-21" fmla="*/ 1873721 w 3960440"/>
              <a:gd name="connsiteY10-22" fmla="*/ 1156628 h 3960000"/>
              <a:gd name="connsiteX11-23" fmla="*/ 1525929 w 3960440"/>
              <a:gd name="connsiteY11-24" fmla="*/ 1392629 h 3960000"/>
              <a:gd name="connsiteX12-25" fmla="*/ 1521788 w 3960440"/>
              <a:gd name="connsiteY12-26" fmla="*/ 1897758 h 3960000"/>
              <a:gd name="connsiteX13-27" fmla="*/ 1339611 w 3960440"/>
              <a:gd name="connsiteY13-28" fmla="*/ 3487664 h 3960000"/>
              <a:gd name="connsiteX14-29" fmla="*/ 1803335 w 3960440"/>
              <a:gd name="connsiteY14-30" fmla="*/ 2485692 h 3960000"/>
              <a:gd name="connsiteX15-31" fmla="*/ 2283619 w 3960440"/>
              <a:gd name="connsiteY15-32" fmla="*/ 2688571 h 3960000"/>
              <a:gd name="connsiteX16-33" fmla="*/ 3144820 w 3960440"/>
              <a:gd name="connsiteY16-34" fmla="*/ 1595509 h 3960000"/>
              <a:gd name="connsiteX17-35" fmla="*/ 2134565 w 3960440"/>
              <a:gd name="connsiteY17-36" fmla="*/ 477605 h 3960000"/>
              <a:gd name="connsiteX18-37" fmla="*/ 1979373 w 3960440"/>
              <a:gd name="connsiteY18-38" fmla="*/ 472350 h 3960000"/>
              <a:gd name="connsiteX19-39" fmla="*/ 436907 w 3960440"/>
              <a:gd name="connsiteY19-40" fmla="*/ 0 h 3960000"/>
              <a:gd name="connsiteX20-41" fmla="*/ 3523533 w 3960440"/>
              <a:gd name="connsiteY20-42" fmla="*/ 0 h 3960000"/>
              <a:gd name="connsiteX21-43" fmla="*/ 3960440 w 3960440"/>
              <a:gd name="connsiteY21-44" fmla="*/ 436907 h 3960000"/>
              <a:gd name="connsiteX22-45" fmla="*/ 3960440 w 3960440"/>
              <a:gd name="connsiteY22-46" fmla="*/ 3523093 h 3960000"/>
              <a:gd name="connsiteX23-47" fmla="*/ 3523533 w 3960440"/>
              <a:gd name="connsiteY23-48" fmla="*/ 3960000 h 3960000"/>
              <a:gd name="connsiteX24-49" fmla="*/ 436907 w 3960440"/>
              <a:gd name="connsiteY24-50" fmla="*/ 3960000 h 3960000"/>
              <a:gd name="connsiteX25-51" fmla="*/ 0 w 3960440"/>
              <a:gd name="connsiteY25-52" fmla="*/ 3523093 h 3960000"/>
              <a:gd name="connsiteX26-53" fmla="*/ 0 w 3960440"/>
              <a:gd name="connsiteY26-54" fmla="*/ 436907 h 3960000"/>
              <a:gd name="connsiteX27-55" fmla="*/ 436907 w 3960440"/>
              <a:gd name="connsiteY27-56" fmla="*/ 0 h 3960000"/>
              <a:gd name="connsiteX0-57" fmla="*/ 1979373 w 3960440"/>
              <a:gd name="connsiteY0-58" fmla="*/ 472350 h 3960000"/>
              <a:gd name="connsiteX1-59" fmla="*/ 813783 w 3960440"/>
              <a:gd name="connsiteY1-60" fmla="*/ 1434034 h 3960000"/>
              <a:gd name="connsiteX2-61" fmla="*/ 1119009 w 3960440"/>
              <a:gd name="connsiteY2-62" fmla="*/ 2222584 h 3960000"/>
              <a:gd name="connsiteX3-63" fmla="*/ 1296382 w 3960440"/>
              <a:gd name="connsiteY3-64" fmla="*/ 1907811 h 3960000"/>
              <a:gd name="connsiteX4-65" fmla="*/ 1182276 w 3960440"/>
              <a:gd name="connsiteY4-66" fmla="*/ 1442314 h 3960000"/>
              <a:gd name="connsiteX5-67" fmla="*/ 2217373 w 3960440"/>
              <a:gd name="connsiteY5-68" fmla="*/ 796414 h 3960000"/>
              <a:gd name="connsiteX6-69" fmla="*/ 2730780 w 3960440"/>
              <a:gd name="connsiteY6-70" fmla="*/ 1554106 h 3960000"/>
              <a:gd name="connsiteX7-71" fmla="*/ 2424394 w 3960440"/>
              <a:gd name="connsiteY7-72" fmla="*/ 2278672 h 3960000"/>
              <a:gd name="connsiteX8-73" fmla="*/ 1910984 w 3960440"/>
              <a:gd name="connsiteY8-74" fmla="*/ 2071653 h 3960000"/>
              <a:gd name="connsiteX9-75" fmla="*/ 2072459 w 3960440"/>
              <a:gd name="connsiteY9-76" fmla="*/ 1512703 h 3960000"/>
              <a:gd name="connsiteX10-77" fmla="*/ 1873721 w 3960440"/>
              <a:gd name="connsiteY10-78" fmla="*/ 1156628 h 3960000"/>
              <a:gd name="connsiteX11-79" fmla="*/ 1525929 w 3960440"/>
              <a:gd name="connsiteY11-80" fmla="*/ 1392629 h 3960000"/>
              <a:gd name="connsiteX12-81" fmla="*/ 1521788 w 3960440"/>
              <a:gd name="connsiteY12-82" fmla="*/ 1897758 h 3960000"/>
              <a:gd name="connsiteX13-83" fmla="*/ 1339611 w 3960440"/>
              <a:gd name="connsiteY13-84" fmla="*/ 3487664 h 3960000"/>
              <a:gd name="connsiteX14-85" fmla="*/ 1803335 w 3960440"/>
              <a:gd name="connsiteY14-86" fmla="*/ 2485692 h 3960000"/>
              <a:gd name="connsiteX15-87" fmla="*/ 2283619 w 3960440"/>
              <a:gd name="connsiteY15-88" fmla="*/ 2688571 h 3960000"/>
              <a:gd name="connsiteX16-89" fmla="*/ 3144820 w 3960440"/>
              <a:gd name="connsiteY16-90" fmla="*/ 1595509 h 3960000"/>
              <a:gd name="connsiteX17-91" fmla="*/ 2134565 w 3960440"/>
              <a:gd name="connsiteY17-92" fmla="*/ 477605 h 3960000"/>
              <a:gd name="connsiteX18-93" fmla="*/ 1979373 w 3960440"/>
              <a:gd name="connsiteY18-94" fmla="*/ 472350 h 3960000"/>
              <a:gd name="connsiteX19-95" fmla="*/ 436907 w 3960440"/>
              <a:gd name="connsiteY19-96" fmla="*/ 0 h 3960000"/>
              <a:gd name="connsiteX20-97" fmla="*/ 3523533 w 3960440"/>
              <a:gd name="connsiteY20-98" fmla="*/ 0 h 3960000"/>
              <a:gd name="connsiteX21-99" fmla="*/ 3960440 w 3960440"/>
              <a:gd name="connsiteY21-100" fmla="*/ 436907 h 3960000"/>
              <a:gd name="connsiteX22-101" fmla="*/ 3960440 w 3960440"/>
              <a:gd name="connsiteY22-102" fmla="*/ 3523093 h 3960000"/>
              <a:gd name="connsiteX23-103" fmla="*/ 3523533 w 3960440"/>
              <a:gd name="connsiteY23-104" fmla="*/ 3960000 h 3960000"/>
              <a:gd name="connsiteX24-105" fmla="*/ 436907 w 3960440"/>
              <a:gd name="connsiteY24-106" fmla="*/ 3960000 h 3960000"/>
              <a:gd name="connsiteX25-107" fmla="*/ 0 w 3960440"/>
              <a:gd name="connsiteY25-108" fmla="*/ 3523093 h 3960000"/>
              <a:gd name="connsiteX26-109" fmla="*/ 0 w 3960440"/>
              <a:gd name="connsiteY26-110" fmla="*/ 436907 h 3960000"/>
              <a:gd name="connsiteX27-111" fmla="*/ 436907 w 3960440"/>
              <a:gd name="connsiteY27-112" fmla="*/ 0 h 3960000"/>
              <a:gd name="connsiteX0-113" fmla="*/ 1979373 w 3960440"/>
              <a:gd name="connsiteY0-114" fmla="*/ 472350 h 3960000"/>
              <a:gd name="connsiteX1-115" fmla="*/ 813783 w 3960440"/>
              <a:gd name="connsiteY1-116" fmla="*/ 1434034 h 3960000"/>
              <a:gd name="connsiteX2-117" fmla="*/ 1119009 w 3960440"/>
              <a:gd name="connsiteY2-118" fmla="*/ 2222584 h 3960000"/>
              <a:gd name="connsiteX3-119" fmla="*/ 1296382 w 3960440"/>
              <a:gd name="connsiteY3-120" fmla="*/ 1907811 h 3960000"/>
              <a:gd name="connsiteX4-121" fmla="*/ 1182276 w 3960440"/>
              <a:gd name="connsiteY4-122" fmla="*/ 1442314 h 3960000"/>
              <a:gd name="connsiteX5-123" fmla="*/ 2217373 w 3960440"/>
              <a:gd name="connsiteY5-124" fmla="*/ 796414 h 3960000"/>
              <a:gd name="connsiteX6-125" fmla="*/ 2730780 w 3960440"/>
              <a:gd name="connsiteY6-126" fmla="*/ 1554106 h 3960000"/>
              <a:gd name="connsiteX7-127" fmla="*/ 2424394 w 3960440"/>
              <a:gd name="connsiteY7-128" fmla="*/ 2278672 h 3960000"/>
              <a:gd name="connsiteX8-129" fmla="*/ 1910984 w 3960440"/>
              <a:gd name="connsiteY8-130" fmla="*/ 2071653 h 3960000"/>
              <a:gd name="connsiteX9-131" fmla="*/ 2072459 w 3960440"/>
              <a:gd name="connsiteY9-132" fmla="*/ 1512703 h 3960000"/>
              <a:gd name="connsiteX10-133" fmla="*/ 1873721 w 3960440"/>
              <a:gd name="connsiteY10-134" fmla="*/ 1156628 h 3960000"/>
              <a:gd name="connsiteX11-135" fmla="*/ 1525929 w 3960440"/>
              <a:gd name="connsiteY11-136" fmla="*/ 1392629 h 3960000"/>
              <a:gd name="connsiteX12-137" fmla="*/ 1521788 w 3960440"/>
              <a:gd name="connsiteY12-138" fmla="*/ 1897758 h 3960000"/>
              <a:gd name="connsiteX13-139" fmla="*/ 1339611 w 3960440"/>
              <a:gd name="connsiteY13-140" fmla="*/ 3487664 h 3960000"/>
              <a:gd name="connsiteX14-141" fmla="*/ 1803335 w 3960440"/>
              <a:gd name="connsiteY14-142" fmla="*/ 2485692 h 3960000"/>
              <a:gd name="connsiteX15-143" fmla="*/ 2283619 w 3960440"/>
              <a:gd name="connsiteY15-144" fmla="*/ 2688571 h 3960000"/>
              <a:gd name="connsiteX16-145" fmla="*/ 3144820 w 3960440"/>
              <a:gd name="connsiteY16-146" fmla="*/ 1595509 h 3960000"/>
              <a:gd name="connsiteX17-147" fmla="*/ 2134565 w 3960440"/>
              <a:gd name="connsiteY17-148" fmla="*/ 477605 h 3960000"/>
              <a:gd name="connsiteX18-149" fmla="*/ 1979373 w 3960440"/>
              <a:gd name="connsiteY18-150" fmla="*/ 472350 h 3960000"/>
              <a:gd name="connsiteX19-151" fmla="*/ 436907 w 3960440"/>
              <a:gd name="connsiteY19-152" fmla="*/ 0 h 3960000"/>
              <a:gd name="connsiteX20-153" fmla="*/ 3523533 w 3960440"/>
              <a:gd name="connsiteY20-154" fmla="*/ 0 h 3960000"/>
              <a:gd name="connsiteX21-155" fmla="*/ 3960440 w 3960440"/>
              <a:gd name="connsiteY21-156" fmla="*/ 436907 h 3960000"/>
              <a:gd name="connsiteX22-157" fmla="*/ 3960440 w 3960440"/>
              <a:gd name="connsiteY22-158" fmla="*/ 3523093 h 3960000"/>
              <a:gd name="connsiteX23-159" fmla="*/ 3523533 w 3960440"/>
              <a:gd name="connsiteY23-160" fmla="*/ 3960000 h 3960000"/>
              <a:gd name="connsiteX24-161" fmla="*/ 436907 w 3960440"/>
              <a:gd name="connsiteY24-162" fmla="*/ 3960000 h 3960000"/>
              <a:gd name="connsiteX25-163" fmla="*/ 0 w 3960440"/>
              <a:gd name="connsiteY25-164" fmla="*/ 3523093 h 3960000"/>
              <a:gd name="connsiteX26-165" fmla="*/ 0 w 3960440"/>
              <a:gd name="connsiteY26-166" fmla="*/ 436907 h 3960000"/>
              <a:gd name="connsiteX27-167" fmla="*/ 436907 w 3960440"/>
              <a:gd name="connsiteY27-168" fmla="*/ 0 h 3960000"/>
              <a:gd name="connsiteX0-169" fmla="*/ 1979373 w 3960440"/>
              <a:gd name="connsiteY0-170" fmla="*/ 472350 h 3960000"/>
              <a:gd name="connsiteX1-171" fmla="*/ 813783 w 3960440"/>
              <a:gd name="connsiteY1-172" fmla="*/ 1434034 h 3960000"/>
              <a:gd name="connsiteX2-173" fmla="*/ 1119009 w 3960440"/>
              <a:gd name="connsiteY2-174" fmla="*/ 2222584 h 3960000"/>
              <a:gd name="connsiteX3-175" fmla="*/ 1296382 w 3960440"/>
              <a:gd name="connsiteY3-176" fmla="*/ 1907811 h 3960000"/>
              <a:gd name="connsiteX4-177" fmla="*/ 1182276 w 3960440"/>
              <a:gd name="connsiteY4-178" fmla="*/ 1442314 h 3960000"/>
              <a:gd name="connsiteX5-179" fmla="*/ 2217373 w 3960440"/>
              <a:gd name="connsiteY5-180" fmla="*/ 796414 h 3960000"/>
              <a:gd name="connsiteX6-181" fmla="*/ 2730780 w 3960440"/>
              <a:gd name="connsiteY6-182" fmla="*/ 1554106 h 3960000"/>
              <a:gd name="connsiteX7-183" fmla="*/ 2424394 w 3960440"/>
              <a:gd name="connsiteY7-184" fmla="*/ 2278672 h 3960000"/>
              <a:gd name="connsiteX8-185" fmla="*/ 1910984 w 3960440"/>
              <a:gd name="connsiteY8-186" fmla="*/ 2071653 h 3960000"/>
              <a:gd name="connsiteX9-187" fmla="*/ 2072459 w 3960440"/>
              <a:gd name="connsiteY9-188" fmla="*/ 1512703 h 3960000"/>
              <a:gd name="connsiteX10-189" fmla="*/ 1873721 w 3960440"/>
              <a:gd name="connsiteY10-190" fmla="*/ 1156628 h 3960000"/>
              <a:gd name="connsiteX11-191" fmla="*/ 1525929 w 3960440"/>
              <a:gd name="connsiteY11-192" fmla="*/ 1392629 h 3960000"/>
              <a:gd name="connsiteX12-193" fmla="*/ 1521788 w 3960440"/>
              <a:gd name="connsiteY12-194" fmla="*/ 1897758 h 3960000"/>
              <a:gd name="connsiteX13-195" fmla="*/ 1339611 w 3960440"/>
              <a:gd name="connsiteY13-196" fmla="*/ 3487664 h 3960000"/>
              <a:gd name="connsiteX14-197" fmla="*/ 1803335 w 3960440"/>
              <a:gd name="connsiteY14-198" fmla="*/ 2485692 h 3960000"/>
              <a:gd name="connsiteX15-199" fmla="*/ 2283619 w 3960440"/>
              <a:gd name="connsiteY15-200" fmla="*/ 2688571 h 3960000"/>
              <a:gd name="connsiteX16-201" fmla="*/ 3144820 w 3960440"/>
              <a:gd name="connsiteY16-202" fmla="*/ 1595509 h 3960000"/>
              <a:gd name="connsiteX17-203" fmla="*/ 2134565 w 3960440"/>
              <a:gd name="connsiteY17-204" fmla="*/ 477605 h 3960000"/>
              <a:gd name="connsiteX18-205" fmla="*/ 1979373 w 3960440"/>
              <a:gd name="connsiteY18-206" fmla="*/ 472350 h 3960000"/>
              <a:gd name="connsiteX19-207" fmla="*/ 436907 w 3960440"/>
              <a:gd name="connsiteY19-208" fmla="*/ 0 h 3960000"/>
              <a:gd name="connsiteX20-209" fmla="*/ 3523533 w 3960440"/>
              <a:gd name="connsiteY20-210" fmla="*/ 0 h 3960000"/>
              <a:gd name="connsiteX21-211" fmla="*/ 3960440 w 3960440"/>
              <a:gd name="connsiteY21-212" fmla="*/ 436907 h 3960000"/>
              <a:gd name="connsiteX22-213" fmla="*/ 3960440 w 3960440"/>
              <a:gd name="connsiteY22-214" fmla="*/ 3523093 h 3960000"/>
              <a:gd name="connsiteX23-215" fmla="*/ 3523533 w 3960440"/>
              <a:gd name="connsiteY23-216" fmla="*/ 3960000 h 3960000"/>
              <a:gd name="connsiteX24-217" fmla="*/ 436907 w 3960440"/>
              <a:gd name="connsiteY24-218" fmla="*/ 3960000 h 3960000"/>
              <a:gd name="connsiteX25-219" fmla="*/ 0 w 3960440"/>
              <a:gd name="connsiteY25-220" fmla="*/ 3523093 h 3960000"/>
              <a:gd name="connsiteX26-221" fmla="*/ 0 w 3960440"/>
              <a:gd name="connsiteY26-222" fmla="*/ 436907 h 3960000"/>
              <a:gd name="connsiteX27-223" fmla="*/ 436907 w 3960440"/>
              <a:gd name="connsiteY27-224" fmla="*/ 0 h 3960000"/>
              <a:gd name="connsiteX0-225" fmla="*/ 1979373 w 3960440"/>
              <a:gd name="connsiteY0-226" fmla="*/ 472350 h 3960000"/>
              <a:gd name="connsiteX1-227" fmla="*/ 813783 w 3960440"/>
              <a:gd name="connsiteY1-228" fmla="*/ 1434034 h 3960000"/>
              <a:gd name="connsiteX2-229" fmla="*/ 1119009 w 3960440"/>
              <a:gd name="connsiteY2-230" fmla="*/ 2222584 h 3960000"/>
              <a:gd name="connsiteX3-231" fmla="*/ 1296382 w 3960440"/>
              <a:gd name="connsiteY3-232" fmla="*/ 1907811 h 3960000"/>
              <a:gd name="connsiteX4-233" fmla="*/ 1182276 w 3960440"/>
              <a:gd name="connsiteY4-234" fmla="*/ 1442314 h 3960000"/>
              <a:gd name="connsiteX5-235" fmla="*/ 2217373 w 3960440"/>
              <a:gd name="connsiteY5-236" fmla="*/ 796414 h 3960000"/>
              <a:gd name="connsiteX6-237" fmla="*/ 2730780 w 3960440"/>
              <a:gd name="connsiteY6-238" fmla="*/ 1554106 h 3960000"/>
              <a:gd name="connsiteX7-239" fmla="*/ 2424394 w 3960440"/>
              <a:gd name="connsiteY7-240" fmla="*/ 2278672 h 3960000"/>
              <a:gd name="connsiteX8-241" fmla="*/ 1910984 w 3960440"/>
              <a:gd name="connsiteY8-242" fmla="*/ 2071653 h 3960000"/>
              <a:gd name="connsiteX9-243" fmla="*/ 2072459 w 3960440"/>
              <a:gd name="connsiteY9-244" fmla="*/ 1512703 h 3960000"/>
              <a:gd name="connsiteX10-245" fmla="*/ 1873721 w 3960440"/>
              <a:gd name="connsiteY10-246" fmla="*/ 1156628 h 3960000"/>
              <a:gd name="connsiteX11-247" fmla="*/ 1525929 w 3960440"/>
              <a:gd name="connsiteY11-248" fmla="*/ 1392629 h 3960000"/>
              <a:gd name="connsiteX12-249" fmla="*/ 1521788 w 3960440"/>
              <a:gd name="connsiteY12-250" fmla="*/ 1897758 h 3960000"/>
              <a:gd name="connsiteX13-251" fmla="*/ 1339611 w 3960440"/>
              <a:gd name="connsiteY13-252" fmla="*/ 3487664 h 3960000"/>
              <a:gd name="connsiteX14-253" fmla="*/ 1803335 w 3960440"/>
              <a:gd name="connsiteY14-254" fmla="*/ 2485692 h 3960000"/>
              <a:gd name="connsiteX15-255" fmla="*/ 2283619 w 3960440"/>
              <a:gd name="connsiteY15-256" fmla="*/ 2688571 h 3960000"/>
              <a:gd name="connsiteX16-257" fmla="*/ 3144820 w 3960440"/>
              <a:gd name="connsiteY16-258" fmla="*/ 1595509 h 3960000"/>
              <a:gd name="connsiteX17-259" fmla="*/ 2134565 w 3960440"/>
              <a:gd name="connsiteY17-260" fmla="*/ 477605 h 3960000"/>
              <a:gd name="connsiteX18-261" fmla="*/ 1979373 w 3960440"/>
              <a:gd name="connsiteY18-262" fmla="*/ 472350 h 3960000"/>
              <a:gd name="connsiteX19-263" fmla="*/ 436907 w 3960440"/>
              <a:gd name="connsiteY19-264" fmla="*/ 0 h 3960000"/>
              <a:gd name="connsiteX20-265" fmla="*/ 3523533 w 3960440"/>
              <a:gd name="connsiteY20-266" fmla="*/ 0 h 3960000"/>
              <a:gd name="connsiteX21-267" fmla="*/ 3960440 w 3960440"/>
              <a:gd name="connsiteY21-268" fmla="*/ 436907 h 3960000"/>
              <a:gd name="connsiteX22-269" fmla="*/ 3960440 w 3960440"/>
              <a:gd name="connsiteY22-270" fmla="*/ 3523093 h 3960000"/>
              <a:gd name="connsiteX23-271" fmla="*/ 3523533 w 3960440"/>
              <a:gd name="connsiteY23-272" fmla="*/ 3960000 h 3960000"/>
              <a:gd name="connsiteX24-273" fmla="*/ 436907 w 3960440"/>
              <a:gd name="connsiteY24-274" fmla="*/ 3960000 h 3960000"/>
              <a:gd name="connsiteX25-275" fmla="*/ 0 w 3960440"/>
              <a:gd name="connsiteY25-276" fmla="*/ 3523093 h 3960000"/>
              <a:gd name="connsiteX26-277" fmla="*/ 0 w 3960440"/>
              <a:gd name="connsiteY26-278" fmla="*/ 436907 h 3960000"/>
              <a:gd name="connsiteX27-279" fmla="*/ 436907 w 3960440"/>
              <a:gd name="connsiteY27-280" fmla="*/ 0 h 3960000"/>
              <a:gd name="connsiteX0-281" fmla="*/ 1979373 w 3960440"/>
              <a:gd name="connsiteY0-282" fmla="*/ 472350 h 3960000"/>
              <a:gd name="connsiteX1-283" fmla="*/ 813783 w 3960440"/>
              <a:gd name="connsiteY1-284" fmla="*/ 1434034 h 3960000"/>
              <a:gd name="connsiteX2-285" fmla="*/ 1119009 w 3960440"/>
              <a:gd name="connsiteY2-286" fmla="*/ 2222584 h 3960000"/>
              <a:gd name="connsiteX3-287" fmla="*/ 1296382 w 3960440"/>
              <a:gd name="connsiteY3-288" fmla="*/ 1907811 h 3960000"/>
              <a:gd name="connsiteX4-289" fmla="*/ 1182276 w 3960440"/>
              <a:gd name="connsiteY4-290" fmla="*/ 1442314 h 3960000"/>
              <a:gd name="connsiteX5-291" fmla="*/ 2217373 w 3960440"/>
              <a:gd name="connsiteY5-292" fmla="*/ 838586 h 3960000"/>
              <a:gd name="connsiteX6-293" fmla="*/ 2730780 w 3960440"/>
              <a:gd name="connsiteY6-294" fmla="*/ 1554106 h 3960000"/>
              <a:gd name="connsiteX7-295" fmla="*/ 2424394 w 3960440"/>
              <a:gd name="connsiteY7-296" fmla="*/ 2278672 h 3960000"/>
              <a:gd name="connsiteX8-297" fmla="*/ 1910984 w 3960440"/>
              <a:gd name="connsiteY8-298" fmla="*/ 2071653 h 3960000"/>
              <a:gd name="connsiteX9-299" fmla="*/ 2072459 w 3960440"/>
              <a:gd name="connsiteY9-300" fmla="*/ 1512703 h 3960000"/>
              <a:gd name="connsiteX10-301" fmla="*/ 1873721 w 3960440"/>
              <a:gd name="connsiteY10-302" fmla="*/ 1156628 h 3960000"/>
              <a:gd name="connsiteX11-303" fmla="*/ 1525929 w 3960440"/>
              <a:gd name="connsiteY11-304" fmla="*/ 1392629 h 3960000"/>
              <a:gd name="connsiteX12-305" fmla="*/ 1521788 w 3960440"/>
              <a:gd name="connsiteY12-306" fmla="*/ 1897758 h 3960000"/>
              <a:gd name="connsiteX13-307" fmla="*/ 1339611 w 3960440"/>
              <a:gd name="connsiteY13-308" fmla="*/ 3487664 h 3960000"/>
              <a:gd name="connsiteX14-309" fmla="*/ 1803335 w 3960440"/>
              <a:gd name="connsiteY14-310" fmla="*/ 2485692 h 3960000"/>
              <a:gd name="connsiteX15-311" fmla="*/ 2283619 w 3960440"/>
              <a:gd name="connsiteY15-312" fmla="*/ 2688571 h 3960000"/>
              <a:gd name="connsiteX16-313" fmla="*/ 3144820 w 3960440"/>
              <a:gd name="connsiteY16-314" fmla="*/ 1595509 h 3960000"/>
              <a:gd name="connsiteX17-315" fmla="*/ 2134565 w 3960440"/>
              <a:gd name="connsiteY17-316" fmla="*/ 477605 h 3960000"/>
              <a:gd name="connsiteX18-317" fmla="*/ 1979373 w 3960440"/>
              <a:gd name="connsiteY18-318" fmla="*/ 472350 h 3960000"/>
              <a:gd name="connsiteX19-319" fmla="*/ 436907 w 3960440"/>
              <a:gd name="connsiteY19-320" fmla="*/ 0 h 3960000"/>
              <a:gd name="connsiteX20-321" fmla="*/ 3523533 w 3960440"/>
              <a:gd name="connsiteY20-322" fmla="*/ 0 h 3960000"/>
              <a:gd name="connsiteX21-323" fmla="*/ 3960440 w 3960440"/>
              <a:gd name="connsiteY21-324" fmla="*/ 436907 h 3960000"/>
              <a:gd name="connsiteX22-325" fmla="*/ 3960440 w 3960440"/>
              <a:gd name="connsiteY22-326" fmla="*/ 3523093 h 3960000"/>
              <a:gd name="connsiteX23-327" fmla="*/ 3523533 w 3960440"/>
              <a:gd name="connsiteY23-328" fmla="*/ 3960000 h 3960000"/>
              <a:gd name="connsiteX24-329" fmla="*/ 436907 w 3960440"/>
              <a:gd name="connsiteY24-330" fmla="*/ 3960000 h 3960000"/>
              <a:gd name="connsiteX25-331" fmla="*/ 0 w 3960440"/>
              <a:gd name="connsiteY25-332" fmla="*/ 3523093 h 3960000"/>
              <a:gd name="connsiteX26-333" fmla="*/ 0 w 3960440"/>
              <a:gd name="connsiteY26-334" fmla="*/ 436907 h 3960000"/>
              <a:gd name="connsiteX27-335" fmla="*/ 436907 w 3960440"/>
              <a:gd name="connsiteY27-336" fmla="*/ 0 h 3960000"/>
              <a:gd name="connsiteX0-337" fmla="*/ 1979373 w 3960440"/>
              <a:gd name="connsiteY0-338" fmla="*/ 472350 h 3960000"/>
              <a:gd name="connsiteX1-339" fmla="*/ 813783 w 3960440"/>
              <a:gd name="connsiteY1-340" fmla="*/ 1434034 h 3960000"/>
              <a:gd name="connsiteX2-341" fmla="*/ 1119009 w 3960440"/>
              <a:gd name="connsiteY2-342" fmla="*/ 2222584 h 3960000"/>
              <a:gd name="connsiteX3-343" fmla="*/ 1296382 w 3960440"/>
              <a:gd name="connsiteY3-344" fmla="*/ 1907811 h 3960000"/>
              <a:gd name="connsiteX4-345" fmla="*/ 1234998 w 3960440"/>
              <a:gd name="connsiteY4-346" fmla="*/ 1431771 h 3960000"/>
              <a:gd name="connsiteX5-347" fmla="*/ 2217373 w 3960440"/>
              <a:gd name="connsiteY5-348" fmla="*/ 838586 h 3960000"/>
              <a:gd name="connsiteX6-349" fmla="*/ 2730780 w 3960440"/>
              <a:gd name="connsiteY6-350" fmla="*/ 1554106 h 3960000"/>
              <a:gd name="connsiteX7-351" fmla="*/ 2424394 w 3960440"/>
              <a:gd name="connsiteY7-352" fmla="*/ 2278672 h 3960000"/>
              <a:gd name="connsiteX8-353" fmla="*/ 1910984 w 3960440"/>
              <a:gd name="connsiteY8-354" fmla="*/ 2071653 h 3960000"/>
              <a:gd name="connsiteX9-355" fmla="*/ 2072459 w 3960440"/>
              <a:gd name="connsiteY9-356" fmla="*/ 1512703 h 3960000"/>
              <a:gd name="connsiteX10-357" fmla="*/ 1873721 w 3960440"/>
              <a:gd name="connsiteY10-358" fmla="*/ 1156628 h 3960000"/>
              <a:gd name="connsiteX11-359" fmla="*/ 1525929 w 3960440"/>
              <a:gd name="connsiteY11-360" fmla="*/ 1392629 h 3960000"/>
              <a:gd name="connsiteX12-361" fmla="*/ 1521788 w 3960440"/>
              <a:gd name="connsiteY12-362" fmla="*/ 1897758 h 3960000"/>
              <a:gd name="connsiteX13-363" fmla="*/ 1339611 w 3960440"/>
              <a:gd name="connsiteY13-364" fmla="*/ 3487664 h 3960000"/>
              <a:gd name="connsiteX14-365" fmla="*/ 1803335 w 3960440"/>
              <a:gd name="connsiteY14-366" fmla="*/ 2485692 h 3960000"/>
              <a:gd name="connsiteX15-367" fmla="*/ 2283619 w 3960440"/>
              <a:gd name="connsiteY15-368" fmla="*/ 2688571 h 3960000"/>
              <a:gd name="connsiteX16-369" fmla="*/ 3144820 w 3960440"/>
              <a:gd name="connsiteY16-370" fmla="*/ 1595509 h 3960000"/>
              <a:gd name="connsiteX17-371" fmla="*/ 2134565 w 3960440"/>
              <a:gd name="connsiteY17-372" fmla="*/ 477605 h 3960000"/>
              <a:gd name="connsiteX18-373" fmla="*/ 1979373 w 3960440"/>
              <a:gd name="connsiteY18-374" fmla="*/ 472350 h 3960000"/>
              <a:gd name="connsiteX19-375" fmla="*/ 436907 w 3960440"/>
              <a:gd name="connsiteY19-376" fmla="*/ 0 h 3960000"/>
              <a:gd name="connsiteX20-377" fmla="*/ 3523533 w 3960440"/>
              <a:gd name="connsiteY20-378" fmla="*/ 0 h 3960000"/>
              <a:gd name="connsiteX21-379" fmla="*/ 3960440 w 3960440"/>
              <a:gd name="connsiteY21-380" fmla="*/ 436907 h 3960000"/>
              <a:gd name="connsiteX22-381" fmla="*/ 3960440 w 3960440"/>
              <a:gd name="connsiteY22-382" fmla="*/ 3523093 h 3960000"/>
              <a:gd name="connsiteX23-383" fmla="*/ 3523533 w 3960440"/>
              <a:gd name="connsiteY23-384" fmla="*/ 3960000 h 3960000"/>
              <a:gd name="connsiteX24-385" fmla="*/ 436907 w 3960440"/>
              <a:gd name="connsiteY24-386" fmla="*/ 3960000 h 3960000"/>
              <a:gd name="connsiteX25-387" fmla="*/ 0 w 3960440"/>
              <a:gd name="connsiteY25-388" fmla="*/ 3523093 h 3960000"/>
              <a:gd name="connsiteX26-389" fmla="*/ 0 w 3960440"/>
              <a:gd name="connsiteY26-390" fmla="*/ 436907 h 3960000"/>
              <a:gd name="connsiteX27-391" fmla="*/ 436907 w 3960440"/>
              <a:gd name="connsiteY27-392" fmla="*/ 0 h 3960000"/>
              <a:gd name="connsiteX0-393" fmla="*/ 1979373 w 3960440"/>
              <a:gd name="connsiteY0-394" fmla="*/ 472350 h 3960000"/>
              <a:gd name="connsiteX1-395" fmla="*/ 813783 w 3960440"/>
              <a:gd name="connsiteY1-396" fmla="*/ 1434034 h 3960000"/>
              <a:gd name="connsiteX2-397" fmla="*/ 1119009 w 3960440"/>
              <a:gd name="connsiteY2-398" fmla="*/ 2222584 h 3960000"/>
              <a:gd name="connsiteX3-399" fmla="*/ 1296382 w 3960440"/>
              <a:gd name="connsiteY3-400" fmla="*/ 1907811 h 3960000"/>
              <a:gd name="connsiteX4-401" fmla="*/ 1234998 w 3960440"/>
              <a:gd name="connsiteY4-402" fmla="*/ 1431771 h 3960000"/>
              <a:gd name="connsiteX5-403" fmla="*/ 2217373 w 3960440"/>
              <a:gd name="connsiteY5-404" fmla="*/ 838586 h 3960000"/>
              <a:gd name="connsiteX6-405" fmla="*/ 2730780 w 3960440"/>
              <a:gd name="connsiteY6-406" fmla="*/ 1554106 h 3960000"/>
              <a:gd name="connsiteX7-407" fmla="*/ 2424394 w 3960440"/>
              <a:gd name="connsiteY7-408" fmla="*/ 2278672 h 3960000"/>
              <a:gd name="connsiteX8-409" fmla="*/ 1910984 w 3960440"/>
              <a:gd name="connsiteY8-410" fmla="*/ 2071653 h 3960000"/>
              <a:gd name="connsiteX9-411" fmla="*/ 2072459 w 3960440"/>
              <a:gd name="connsiteY9-412" fmla="*/ 1512703 h 3960000"/>
              <a:gd name="connsiteX10-413" fmla="*/ 1915898 w 3960440"/>
              <a:gd name="connsiteY10-414" fmla="*/ 1219889 h 3960000"/>
              <a:gd name="connsiteX11-415" fmla="*/ 1525929 w 3960440"/>
              <a:gd name="connsiteY11-416" fmla="*/ 1392629 h 3960000"/>
              <a:gd name="connsiteX12-417" fmla="*/ 1521788 w 3960440"/>
              <a:gd name="connsiteY12-418" fmla="*/ 1897758 h 3960000"/>
              <a:gd name="connsiteX13-419" fmla="*/ 1339611 w 3960440"/>
              <a:gd name="connsiteY13-420" fmla="*/ 3487664 h 3960000"/>
              <a:gd name="connsiteX14-421" fmla="*/ 1803335 w 3960440"/>
              <a:gd name="connsiteY14-422" fmla="*/ 2485692 h 3960000"/>
              <a:gd name="connsiteX15-423" fmla="*/ 2283619 w 3960440"/>
              <a:gd name="connsiteY15-424" fmla="*/ 2688571 h 3960000"/>
              <a:gd name="connsiteX16-425" fmla="*/ 3144820 w 3960440"/>
              <a:gd name="connsiteY16-426" fmla="*/ 1595509 h 3960000"/>
              <a:gd name="connsiteX17-427" fmla="*/ 2134565 w 3960440"/>
              <a:gd name="connsiteY17-428" fmla="*/ 477605 h 3960000"/>
              <a:gd name="connsiteX18-429" fmla="*/ 1979373 w 3960440"/>
              <a:gd name="connsiteY18-430" fmla="*/ 472350 h 3960000"/>
              <a:gd name="connsiteX19-431" fmla="*/ 436907 w 3960440"/>
              <a:gd name="connsiteY19-432" fmla="*/ 0 h 3960000"/>
              <a:gd name="connsiteX20-433" fmla="*/ 3523533 w 3960440"/>
              <a:gd name="connsiteY20-434" fmla="*/ 0 h 3960000"/>
              <a:gd name="connsiteX21-435" fmla="*/ 3960440 w 3960440"/>
              <a:gd name="connsiteY21-436" fmla="*/ 436907 h 3960000"/>
              <a:gd name="connsiteX22-437" fmla="*/ 3960440 w 3960440"/>
              <a:gd name="connsiteY22-438" fmla="*/ 3523093 h 3960000"/>
              <a:gd name="connsiteX23-439" fmla="*/ 3523533 w 3960440"/>
              <a:gd name="connsiteY23-440" fmla="*/ 3960000 h 3960000"/>
              <a:gd name="connsiteX24-441" fmla="*/ 436907 w 3960440"/>
              <a:gd name="connsiteY24-442" fmla="*/ 3960000 h 3960000"/>
              <a:gd name="connsiteX25-443" fmla="*/ 0 w 3960440"/>
              <a:gd name="connsiteY25-444" fmla="*/ 3523093 h 3960000"/>
              <a:gd name="connsiteX26-445" fmla="*/ 0 w 3960440"/>
              <a:gd name="connsiteY26-446" fmla="*/ 436907 h 3960000"/>
              <a:gd name="connsiteX27-447" fmla="*/ 436907 w 3960440"/>
              <a:gd name="connsiteY27-448" fmla="*/ 0 h 3960000"/>
              <a:gd name="connsiteX0-449" fmla="*/ 1979373 w 3960440"/>
              <a:gd name="connsiteY0-450" fmla="*/ 472350 h 3960000"/>
              <a:gd name="connsiteX1-451" fmla="*/ 813783 w 3960440"/>
              <a:gd name="connsiteY1-452" fmla="*/ 1434034 h 3960000"/>
              <a:gd name="connsiteX2-453" fmla="*/ 1119009 w 3960440"/>
              <a:gd name="connsiteY2-454" fmla="*/ 2222584 h 3960000"/>
              <a:gd name="connsiteX3-455" fmla="*/ 1296382 w 3960440"/>
              <a:gd name="connsiteY3-456" fmla="*/ 1907811 h 3960000"/>
              <a:gd name="connsiteX4-457" fmla="*/ 1234998 w 3960440"/>
              <a:gd name="connsiteY4-458" fmla="*/ 1431771 h 3960000"/>
              <a:gd name="connsiteX5-459" fmla="*/ 2217373 w 3960440"/>
              <a:gd name="connsiteY5-460" fmla="*/ 838586 h 3960000"/>
              <a:gd name="connsiteX6-461" fmla="*/ 2730780 w 3960440"/>
              <a:gd name="connsiteY6-462" fmla="*/ 1554106 h 3960000"/>
              <a:gd name="connsiteX7-463" fmla="*/ 2424394 w 3960440"/>
              <a:gd name="connsiteY7-464" fmla="*/ 2278672 h 3960000"/>
              <a:gd name="connsiteX8-465" fmla="*/ 1910984 w 3960440"/>
              <a:gd name="connsiteY8-466" fmla="*/ 2071653 h 3960000"/>
              <a:gd name="connsiteX9-467" fmla="*/ 2072459 w 3960440"/>
              <a:gd name="connsiteY9-468" fmla="*/ 1512703 h 3960000"/>
              <a:gd name="connsiteX10-469" fmla="*/ 1915898 w 3960440"/>
              <a:gd name="connsiteY10-470" fmla="*/ 1219889 h 3960000"/>
              <a:gd name="connsiteX11-471" fmla="*/ 1589196 w 3960440"/>
              <a:gd name="connsiteY11-472" fmla="*/ 1434803 h 3960000"/>
              <a:gd name="connsiteX12-473" fmla="*/ 1521788 w 3960440"/>
              <a:gd name="connsiteY12-474" fmla="*/ 1897758 h 3960000"/>
              <a:gd name="connsiteX13-475" fmla="*/ 1339611 w 3960440"/>
              <a:gd name="connsiteY13-476" fmla="*/ 3487664 h 3960000"/>
              <a:gd name="connsiteX14-477" fmla="*/ 1803335 w 3960440"/>
              <a:gd name="connsiteY14-478" fmla="*/ 2485692 h 3960000"/>
              <a:gd name="connsiteX15-479" fmla="*/ 2283619 w 3960440"/>
              <a:gd name="connsiteY15-480" fmla="*/ 2688571 h 3960000"/>
              <a:gd name="connsiteX16-481" fmla="*/ 3144820 w 3960440"/>
              <a:gd name="connsiteY16-482" fmla="*/ 1595509 h 3960000"/>
              <a:gd name="connsiteX17-483" fmla="*/ 2134565 w 3960440"/>
              <a:gd name="connsiteY17-484" fmla="*/ 477605 h 3960000"/>
              <a:gd name="connsiteX18-485" fmla="*/ 1979373 w 3960440"/>
              <a:gd name="connsiteY18-486" fmla="*/ 472350 h 3960000"/>
              <a:gd name="connsiteX19-487" fmla="*/ 436907 w 3960440"/>
              <a:gd name="connsiteY19-488" fmla="*/ 0 h 3960000"/>
              <a:gd name="connsiteX20-489" fmla="*/ 3523533 w 3960440"/>
              <a:gd name="connsiteY20-490" fmla="*/ 0 h 3960000"/>
              <a:gd name="connsiteX21-491" fmla="*/ 3960440 w 3960440"/>
              <a:gd name="connsiteY21-492" fmla="*/ 436907 h 3960000"/>
              <a:gd name="connsiteX22-493" fmla="*/ 3960440 w 3960440"/>
              <a:gd name="connsiteY22-494" fmla="*/ 3523093 h 3960000"/>
              <a:gd name="connsiteX23-495" fmla="*/ 3523533 w 3960440"/>
              <a:gd name="connsiteY23-496" fmla="*/ 3960000 h 3960000"/>
              <a:gd name="connsiteX24-497" fmla="*/ 436907 w 3960440"/>
              <a:gd name="connsiteY24-498" fmla="*/ 3960000 h 3960000"/>
              <a:gd name="connsiteX25-499" fmla="*/ 0 w 3960440"/>
              <a:gd name="connsiteY25-500" fmla="*/ 3523093 h 3960000"/>
              <a:gd name="connsiteX26-501" fmla="*/ 0 w 3960440"/>
              <a:gd name="connsiteY26-502" fmla="*/ 436907 h 3960000"/>
              <a:gd name="connsiteX27-503" fmla="*/ 436907 w 3960440"/>
              <a:gd name="connsiteY27-504" fmla="*/ 0 h 3960000"/>
              <a:gd name="connsiteX0-505" fmla="*/ 1979373 w 3960440"/>
              <a:gd name="connsiteY0-506" fmla="*/ 472350 h 3960000"/>
              <a:gd name="connsiteX1-507" fmla="*/ 813783 w 3960440"/>
              <a:gd name="connsiteY1-508" fmla="*/ 1434034 h 3960000"/>
              <a:gd name="connsiteX2-509" fmla="*/ 1119009 w 3960440"/>
              <a:gd name="connsiteY2-510" fmla="*/ 2222584 h 3960000"/>
              <a:gd name="connsiteX3-511" fmla="*/ 1296382 w 3960440"/>
              <a:gd name="connsiteY3-512" fmla="*/ 1907811 h 3960000"/>
              <a:gd name="connsiteX4-513" fmla="*/ 1234998 w 3960440"/>
              <a:gd name="connsiteY4-514" fmla="*/ 1431771 h 3960000"/>
              <a:gd name="connsiteX5-515" fmla="*/ 2217373 w 3960440"/>
              <a:gd name="connsiteY5-516" fmla="*/ 838586 h 3960000"/>
              <a:gd name="connsiteX6-517" fmla="*/ 2730780 w 3960440"/>
              <a:gd name="connsiteY6-518" fmla="*/ 1554106 h 3960000"/>
              <a:gd name="connsiteX7-519" fmla="*/ 2424394 w 3960440"/>
              <a:gd name="connsiteY7-520" fmla="*/ 2278672 h 3960000"/>
              <a:gd name="connsiteX8-521" fmla="*/ 1910984 w 3960440"/>
              <a:gd name="connsiteY8-522" fmla="*/ 2071653 h 3960000"/>
              <a:gd name="connsiteX9-523" fmla="*/ 2072459 w 3960440"/>
              <a:gd name="connsiteY9-524" fmla="*/ 1512703 h 3960000"/>
              <a:gd name="connsiteX10-525" fmla="*/ 1915898 w 3960440"/>
              <a:gd name="connsiteY10-526" fmla="*/ 1219889 h 3960000"/>
              <a:gd name="connsiteX11-527" fmla="*/ 1589196 w 3960440"/>
              <a:gd name="connsiteY11-528" fmla="*/ 1434803 h 3960000"/>
              <a:gd name="connsiteX12-529" fmla="*/ 1574511 w 3960440"/>
              <a:gd name="connsiteY12-530" fmla="*/ 1939931 h 3960000"/>
              <a:gd name="connsiteX13-531" fmla="*/ 1339611 w 3960440"/>
              <a:gd name="connsiteY13-532" fmla="*/ 3487664 h 3960000"/>
              <a:gd name="connsiteX14-533" fmla="*/ 1803335 w 3960440"/>
              <a:gd name="connsiteY14-534" fmla="*/ 2485692 h 3960000"/>
              <a:gd name="connsiteX15-535" fmla="*/ 2283619 w 3960440"/>
              <a:gd name="connsiteY15-536" fmla="*/ 2688571 h 3960000"/>
              <a:gd name="connsiteX16-537" fmla="*/ 3144820 w 3960440"/>
              <a:gd name="connsiteY16-538" fmla="*/ 1595509 h 3960000"/>
              <a:gd name="connsiteX17-539" fmla="*/ 2134565 w 3960440"/>
              <a:gd name="connsiteY17-540" fmla="*/ 477605 h 3960000"/>
              <a:gd name="connsiteX18-541" fmla="*/ 1979373 w 3960440"/>
              <a:gd name="connsiteY18-542" fmla="*/ 472350 h 3960000"/>
              <a:gd name="connsiteX19-543" fmla="*/ 436907 w 3960440"/>
              <a:gd name="connsiteY19-544" fmla="*/ 0 h 3960000"/>
              <a:gd name="connsiteX20-545" fmla="*/ 3523533 w 3960440"/>
              <a:gd name="connsiteY20-546" fmla="*/ 0 h 3960000"/>
              <a:gd name="connsiteX21-547" fmla="*/ 3960440 w 3960440"/>
              <a:gd name="connsiteY21-548" fmla="*/ 436907 h 3960000"/>
              <a:gd name="connsiteX22-549" fmla="*/ 3960440 w 3960440"/>
              <a:gd name="connsiteY22-550" fmla="*/ 3523093 h 3960000"/>
              <a:gd name="connsiteX23-551" fmla="*/ 3523533 w 3960440"/>
              <a:gd name="connsiteY23-552" fmla="*/ 3960000 h 3960000"/>
              <a:gd name="connsiteX24-553" fmla="*/ 436907 w 3960440"/>
              <a:gd name="connsiteY24-554" fmla="*/ 3960000 h 3960000"/>
              <a:gd name="connsiteX25-555" fmla="*/ 0 w 3960440"/>
              <a:gd name="connsiteY25-556" fmla="*/ 3523093 h 3960000"/>
              <a:gd name="connsiteX26-557" fmla="*/ 0 w 3960440"/>
              <a:gd name="connsiteY26-558" fmla="*/ 436907 h 3960000"/>
              <a:gd name="connsiteX27-559" fmla="*/ 436907 w 3960440"/>
              <a:gd name="connsiteY27-560" fmla="*/ 0 h 3960000"/>
              <a:gd name="connsiteX0-561" fmla="*/ 1979373 w 3960440"/>
              <a:gd name="connsiteY0-562" fmla="*/ 472350 h 3960000"/>
              <a:gd name="connsiteX1-563" fmla="*/ 813783 w 3960440"/>
              <a:gd name="connsiteY1-564" fmla="*/ 1434034 h 3960000"/>
              <a:gd name="connsiteX2-565" fmla="*/ 1119009 w 3960440"/>
              <a:gd name="connsiteY2-566" fmla="*/ 2222584 h 3960000"/>
              <a:gd name="connsiteX3-567" fmla="*/ 1296382 w 3960440"/>
              <a:gd name="connsiteY3-568" fmla="*/ 1907811 h 3960000"/>
              <a:gd name="connsiteX4-569" fmla="*/ 1234998 w 3960440"/>
              <a:gd name="connsiteY4-570" fmla="*/ 1431771 h 3960000"/>
              <a:gd name="connsiteX5-571" fmla="*/ 2217373 w 3960440"/>
              <a:gd name="connsiteY5-572" fmla="*/ 838586 h 3960000"/>
              <a:gd name="connsiteX6-573" fmla="*/ 2730780 w 3960440"/>
              <a:gd name="connsiteY6-574" fmla="*/ 1554106 h 3960000"/>
              <a:gd name="connsiteX7-575" fmla="*/ 2424394 w 3960440"/>
              <a:gd name="connsiteY7-576" fmla="*/ 2278672 h 3960000"/>
              <a:gd name="connsiteX8-577" fmla="*/ 1910984 w 3960440"/>
              <a:gd name="connsiteY8-578" fmla="*/ 2071653 h 3960000"/>
              <a:gd name="connsiteX9-579" fmla="*/ 2072459 w 3960440"/>
              <a:gd name="connsiteY9-580" fmla="*/ 1512703 h 3960000"/>
              <a:gd name="connsiteX10-581" fmla="*/ 1915898 w 3960440"/>
              <a:gd name="connsiteY10-582" fmla="*/ 1219889 h 3960000"/>
              <a:gd name="connsiteX11-583" fmla="*/ 1589196 w 3960440"/>
              <a:gd name="connsiteY11-584" fmla="*/ 1434803 h 3960000"/>
              <a:gd name="connsiteX12-585" fmla="*/ 1574511 w 3960440"/>
              <a:gd name="connsiteY12-586" fmla="*/ 1939931 h 3960000"/>
              <a:gd name="connsiteX13-587" fmla="*/ 1339611 w 3960440"/>
              <a:gd name="connsiteY13-588" fmla="*/ 3487664 h 3960000"/>
              <a:gd name="connsiteX14-589" fmla="*/ 1866603 w 3960440"/>
              <a:gd name="connsiteY14-590" fmla="*/ 2506778 h 3960000"/>
              <a:gd name="connsiteX15-591" fmla="*/ 2283619 w 3960440"/>
              <a:gd name="connsiteY15-592" fmla="*/ 2688571 h 3960000"/>
              <a:gd name="connsiteX16-593" fmla="*/ 3144820 w 3960440"/>
              <a:gd name="connsiteY16-594" fmla="*/ 1595509 h 3960000"/>
              <a:gd name="connsiteX17-595" fmla="*/ 2134565 w 3960440"/>
              <a:gd name="connsiteY17-596" fmla="*/ 477605 h 3960000"/>
              <a:gd name="connsiteX18-597" fmla="*/ 1979373 w 3960440"/>
              <a:gd name="connsiteY18-598" fmla="*/ 472350 h 3960000"/>
              <a:gd name="connsiteX19-599" fmla="*/ 436907 w 3960440"/>
              <a:gd name="connsiteY19-600" fmla="*/ 0 h 3960000"/>
              <a:gd name="connsiteX20-601" fmla="*/ 3523533 w 3960440"/>
              <a:gd name="connsiteY20-602" fmla="*/ 0 h 3960000"/>
              <a:gd name="connsiteX21-603" fmla="*/ 3960440 w 3960440"/>
              <a:gd name="connsiteY21-604" fmla="*/ 436907 h 3960000"/>
              <a:gd name="connsiteX22-605" fmla="*/ 3960440 w 3960440"/>
              <a:gd name="connsiteY22-606" fmla="*/ 3523093 h 3960000"/>
              <a:gd name="connsiteX23-607" fmla="*/ 3523533 w 3960440"/>
              <a:gd name="connsiteY23-608" fmla="*/ 3960000 h 3960000"/>
              <a:gd name="connsiteX24-609" fmla="*/ 436907 w 3960440"/>
              <a:gd name="connsiteY24-610" fmla="*/ 3960000 h 3960000"/>
              <a:gd name="connsiteX25-611" fmla="*/ 0 w 3960440"/>
              <a:gd name="connsiteY25-612" fmla="*/ 3523093 h 3960000"/>
              <a:gd name="connsiteX26-613" fmla="*/ 0 w 3960440"/>
              <a:gd name="connsiteY26-614" fmla="*/ 436907 h 3960000"/>
              <a:gd name="connsiteX27-615" fmla="*/ 436907 w 3960440"/>
              <a:gd name="connsiteY27-616" fmla="*/ 0 h 3960000"/>
              <a:gd name="connsiteX0-617" fmla="*/ 1979373 w 3960440"/>
              <a:gd name="connsiteY0-618" fmla="*/ 472350 h 3960000"/>
              <a:gd name="connsiteX1-619" fmla="*/ 813783 w 3960440"/>
              <a:gd name="connsiteY1-620" fmla="*/ 1434034 h 3960000"/>
              <a:gd name="connsiteX2-621" fmla="*/ 1119009 w 3960440"/>
              <a:gd name="connsiteY2-622" fmla="*/ 2222584 h 3960000"/>
              <a:gd name="connsiteX3-623" fmla="*/ 1296382 w 3960440"/>
              <a:gd name="connsiteY3-624" fmla="*/ 1907811 h 3960000"/>
              <a:gd name="connsiteX4-625" fmla="*/ 1234998 w 3960440"/>
              <a:gd name="connsiteY4-626" fmla="*/ 1431771 h 3960000"/>
              <a:gd name="connsiteX5-627" fmla="*/ 2217373 w 3960440"/>
              <a:gd name="connsiteY5-628" fmla="*/ 838586 h 3960000"/>
              <a:gd name="connsiteX6-629" fmla="*/ 2730780 w 3960440"/>
              <a:gd name="connsiteY6-630" fmla="*/ 1554106 h 3960000"/>
              <a:gd name="connsiteX7-631" fmla="*/ 2424394 w 3960440"/>
              <a:gd name="connsiteY7-632" fmla="*/ 2278672 h 3960000"/>
              <a:gd name="connsiteX8-633" fmla="*/ 1995341 w 3960440"/>
              <a:gd name="connsiteY8-634" fmla="*/ 2082197 h 3960000"/>
              <a:gd name="connsiteX9-635" fmla="*/ 2072459 w 3960440"/>
              <a:gd name="connsiteY9-636" fmla="*/ 1512703 h 3960000"/>
              <a:gd name="connsiteX10-637" fmla="*/ 1915898 w 3960440"/>
              <a:gd name="connsiteY10-638" fmla="*/ 1219889 h 3960000"/>
              <a:gd name="connsiteX11-639" fmla="*/ 1589196 w 3960440"/>
              <a:gd name="connsiteY11-640" fmla="*/ 1434803 h 3960000"/>
              <a:gd name="connsiteX12-641" fmla="*/ 1574511 w 3960440"/>
              <a:gd name="connsiteY12-642" fmla="*/ 1939931 h 3960000"/>
              <a:gd name="connsiteX13-643" fmla="*/ 1339611 w 3960440"/>
              <a:gd name="connsiteY13-644" fmla="*/ 3487664 h 3960000"/>
              <a:gd name="connsiteX14-645" fmla="*/ 1866603 w 3960440"/>
              <a:gd name="connsiteY14-646" fmla="*/ 2506778 h 3960000"/>
              <a:gd name="connsiteX15-647" fmla="*/ 2283619 w 3960440"/>
              <a:gd name="connsiteY15-648" fmla="*/ 2688571 h 3960000"/>
              <a:gd name="connsiteX16-649" fmla="*/ 3144820 w 3960440"/>
              <a:gd name="connsiteY16-650" fmla="*/ 1595509 h 3960000"/>
              <a:gd name="connsiteX17-651" fmla="*/ 2134565 w 3960440"/>
              <a:gd name="connsiteY17-652" fmla="*/ 477605 h 3960000"/>
              <a:gd name="connsiteX18-653" fmla="*/ 1979373 w 3960440"/>
              <a:gd name="connsiteY18-654" fmla="*/ 472350 h 3960000"/>
              <a:gd name="connsiteX19-655" fmla="*/ 436907 w 3960440"/>
              <a:gd name="connsiteY19-656" fmla="*/ 0 h 3960000"/>
              <a:gd name="connsiteX20-657" fmla="*/ 3523533 w 3960440"/>
              <a:gd name="connsiteY20-658" fmla="*/ 0 h 3960000"/>
              <a:gd name="connsiteX21-659" fmla="*/ 3960440 w 3960440"/>
              <a:gd name="connsiteY21-660" fmla="*/ 436907 h 3960000"/>
              <a:gd name="connsiteX22-661" fmla="*/ 3960440 w 3960440"/>
              <a:gd name="connsiteY22-662" fmla="*/ 3523093 h 3960000"/>
              <a:gd name="connsiteX23-663" fmla="*/ 3523533 w 3960440"/>
              <a:gd name="connsiteY23-664" fmla="*/ 3960000 h 3960000"/>
              <a:gd name="connsiteX24-665" fmla="*/ 436907 w 3960440"/>
              <a:gd name="connsiteY24-666" fmla="*/ 3960000 h 3960000"/>
              <a:gd name="connsiteX25-667" fmla="*/ 0 w 3960440"/>
              <a:gd name="connsiteY25-668" fmla="*/ 3523093 h 3960000"/>
              <a:gd name="connsiteX26-669" fmla="*/ 0 w 3960440"/>
              <a:gd name="connsiteY26-670" fmla="*/ 436907 h 3960000"/>
              <a:gd name="connsiteX27-671" fmla="*/ 436907 w 3960440"/>
              <a:gd name="connsiteY27-672" fmla="*/ 0 h 3960000"/>
              <a:gd name="connsiteX0-673" fmla="*/ 1979373 w 3960440"/>
              <a:gd name="connsiteY0-674" fmla="*/ 472350 h 3960000"/>
              <a:gd name="connsiteX1-675" fmla="*/ 813783 w 3960440"/>
              <a:gd name="connsiteY1-676" fmla="*/ 1434034 h 3960000"/>
              <a:gd name="connsiteX2-677" fmla="*/ 1119009 w 3960440"/>
              <a:gd name="connsiteY2-678" fmla="*/ 2222584 h 3960000"/>
              <a:gd name="connsiteX3-679" fmla="*/ 1296382 w 3960440"/>
              <a:gd name="connsiteY3-680" fmla="*/ 1907811 h 3960000"/>
              <a:gd name="connsiteX4-681" fmla="*/ 1234998 w 3960440"/>
              <a:gd name="connsiteY4-682" fmla="*/ 1431771 h 3960000"/>
              <a:gd name="connsiteX5-683" fmla="*/ 2217373 w 3960440"/>
              <a:gd name="connsiteY5-684" fmla="*/ 838586 h 3960000"/>
              <a:gd name="connsiteX6-685" fmla="*/ 2730780 w 3960440"/>
              <a:gd name="connsiteY6-686" fmla="*/ 1554106 h 3960000"/>
              <a:gd name="connsiteX7-687" fmla="*/ 2424394 w 3960440"/>
              <a:gd name="connsiteY7-688" fmla="*/ 2278672 h 3960000"/>
              <a:gd name="connsiteX8-689" fmla="*/ 1995341 w 3960440"/>
              <a:gd name="connsiteY8-690" fmla="*/ 2082197 h 3960000"/>
              <a:gd name="connsiteX9-691" fmla="*/ 2135727 w 3960440"/>
              <a:gd name="connsiteY9-692" fmla="*/ 1554876 h 3960000"/>
              <a:gd name="connsiteX10-693" fmla="*/ 1915898 w 3960440"/>
              <a:gd name="connsiteY10-694" fmla="*/ 1219889 h 3960000"/>
              <a:gd name="connsiteX11-695" fmla="*/ 1589196 w 3960440"/>
              <a:gd name="connsiteY11-696" fmla="*/ 1434803 h 3960000"/>
              <a:gd name="connsiteX12-697" fmla="*/ 1574511 w 3960440"/>
              <a:gd name="connsiteY12-698" fmla="*/ 1939931 h 3960000"/>
              <a:gd name="connsiteX13-699" fmla="*/ 1339611 w 3960440"/>
              <a:gd name="connsiteY13-700" fmla="*/ 3487664 h 3960000"/>
              <a:gd name="connsiteX14-701" fmla="*/ 1866603 w 3960440"/>
              <a:gd name="connsiteY14-702" fmla="*/ 2506778 h 3960000"/>
              <a:gd name="connsiteX15-703" fmla="*/ 2283619 w 3960440"/>
              <a:gd name="connsiteY15-704" fmla="*/ 2688571 h 3960000"/>
              <a:gd name="connsiteX16-705" fmla="*/ 3144820 w 3960440"/>
              <a:gd name="connsiteY16-706" fmla="*/ 1595509 h 3960000"/>
              <a:gd name="connsiteX17-707" fmla="*/ 2134565 w 3960440"/>
              <a:gd name="connsiteY17-708" fmla="*/ 477605 h 3960000"/>
              <a:gd name="connsiteX18-709" fmla="*/ 1979373 w 3960440"/>
              <a:gd name="connsiteY18-710" fmla="*/ 472350 h 3960000"/>
              <a:gd name="connsiteX19-711" fmla="*/ 436907 w 3960440"/>
              <a:gd name="connsiteY19-712" fmla="*/ 0 h 3960000"/>
              <a:gd name="connsiteX20-713" fmla="*/ 3523533 w 3960440"/>
              <a:gd name="connsiteY20-714" fmla="*/ 0 h 3960000"/>
              <a:gd name="connsiteX21-715" fmla="*/ 3960440 w 3960440"/>
              <a:gd name="connsiteY21-716" fmla="*/ 436907 h 3960000"/>
              <a:gd name="connsiteX22-717" fmla="*/ 3960440 w 3960440"/>
              <a:gd name="connsiteY22-718" fmla="*/ 3523093 h 3960000"/>
              <a:gd name="connsiteX23-719" fmla="*/ 3523533 w 3960440"/>
              <a:gd name="connsiteY23-720" fmla="*/ 3960000 h 3960000"/>
              <a:gd name="connsiteX24-721" fmla="*/ 436907 w 3960440"/>
              <a:gd name="connsiteY24-722" fmla="*/ 3960000 h 3960000"/>
              <a:gd name="connsiteX25-723" fmla="*/ 0 w 3960440"/>
              <a:gd name="connsiteY25-724" fmla="*/ 3523093 h 3960000"/>
              <a:gd name="connsiteX26-725" fmla="*/ 0 w 3960440"/>
              <a:gd name="connsiteY26-726" fmla="*/ 436907 h 3960000"/>
              <a:gd name="connsiteX27-727" fmla="*/ 436907 w 3960440"/>
              <a:gd name="connsiteY27-728" fmla="*/ 0 h 3960000"/>
              <a:gd name="connsiteX0-729" fmla="*/ 1979373 w 3960440"/>
              <a:gd name="connsiteY0-730" fmla="*/ 472350 h 3960000"/>
              <a:gd name="connsiteX1-731" fmla="*/ 813783 w 3960440"/>
              <a:gd name="connsiteY1-732" fmla="*/ 1434034 h 3960000"/>
              <a:gd name="connsiteX2-733" fmla="*/ 1119009 w 3960440"/>
              <a:gd name="connsiteY2-734" fmla="*/ 2222584 h 3960000"/>
              <a:gd name="connsiteX3-735" fmla="*/ 1296382 w 3960440"/>
              <a:gd name="connsiteY3-736" fmla="*/ 1907811 h 3960000"/>
              <a:gd name="connsiteX4-737" fmla="*/ 1234998 w 3960440"/>
              <a:gd name="connsiteY4-738" fmla="*/ 1431771 h 3960000"/>
              <a:gd name="connsiteX5-739" fmla="*/ 2217373 w 3960440"/>
              <a:gd name="connsiteY5-740" fmla="*/ 891303 h 3960000"/>
              <a:gd name="connsiteX6-741" fmla="*/ 2730780 w 3960440"/>
              <a:gd name="connsiteY6-742" fmla="*/ 1554106 h 3960000"/>
              <a:gd name="connsiteX7-743" fmla="*/ 2424394 w 3960440"/>
              <a:gd name="connsiteY7-744" fmla="*/ 2278672 h 3960000"/>
              <a:gd name="connsiteX8-745" fmla="*/ 1995341 w 3960440"/>
              <a:gd name="connsiteY8-746" fmla="*/ 2082197 h 3960000"/>
              <a:gd name="connsiteX9-747" fmla="*/ 2135727 w 3960440"/>
              <a:gd name="connsiteY9-748" fmla="*/ 1554876 h 3960000"/>
              <a:gd name="connsiteX10-749" fmla="*/ 1915898 w 3960440"/>
              <a:gd name="connsiteY10-750" fmla="*/ 1219889 h 3960000"/>
              <a:gd name="connsiteX11-751" fmla="*/ 1589196 w 3960440"/>
              <a:gd name="connsiteY11-752" fmla="*/ 1434803 h 3960000"/>
              <a:gd name="connsiteX12-753" fmla="*/ 1574511 w 3960440"/>
              <a:gd name="connsiteY12-754" fmla="*/ 1939931 h 3960000"/>
              <a:gd name="connsiteX13-755" fmla="*/ 1339611 w 3960440"/>
              <a:gd name="connsiteY13-756" fmla="*/ 3487664 h 3960000"/>
              <a:gd name="connsiteX14-757" fmla="*/ 1866603 w 3960440"/>
              <a:gd name="connsiteY14-758" fmla="*/ 2506778 h 3960000"/>
              <a:gd name="connsiteX15-759" fmla="*/ 2283619 w 3960440"/>
              <a:gd name="connsiteY15-760" fmla="*/ 2688571 h 3960000"/>
              <a:gd name="connsiteX16-761" fmla="*/ 3144820 w 3960440"/>
              <a:gd name="connsiteY16-762" fmla="*/ 1595509 h 3960000"/>
              <a:gd name="connsiteX17-763" fmla="*/ 2134565 w 3960440"/>
              <a:gd name="connsiteY17-764" fmla="*/ 477605 h 3960000"/>
              <a:gd name="connsiteX18-765" fmla="*/ 1979373 w 3960440"/>
              <a:gd name="connsiteY18-766" fmla="*/ 472350 h 3960000"/>
              <a:gd name="connsiteX19-767" fmla="*/ 436907 w 3960440"/>
              <a:gd name="connsiteY19-768" fmla="*/ 0 h 3960000"/>
              <a:gd name="connsiteX20-769" fmla="*/ 3523533 w 3960440"/>
              <a:gd name="connsiteY20-770" fmla="*/ 0 h 3960000"/>
              <a:gd name="connsiteX21-771" fmla="*/ 3960440 w 3960440"/>
              <a:gd name="connsiteY21-772" fmla="*/ 436907 h 3960000"/>
              <a:gd name="connsiteX22-773" fmla="*/ 3960440 w 3960440"/>
              <a:gd name="connsiteY22-774" fmla="*/ 3523093 h 3960000"/>
              <a:gd name="connsiteX23-775" fmla="*/ 3523533 w 3960440"/>
              <a:gd name="connsiteY23-776" fmla="*/ 3960000 h 3960000"/>
              <a:gd name="connsiteX24-777" fmla="*/ 436907 w 3960440"/>
              <a:gd name="connsiteY24-778" fmla="*/ 3960000 h 3960000"/>
              <a:gd name="connsiteX25-779" fmla="*/ 0 w 3960440"/>
              <a:gd name="connsiteY25-780" fmla="*/ 3523093 h 3960000"/>
              <a:gd name="connsiteX26-781" fmla="*/ 0 w 3960440"/>
              <a:gd name="connsiteY26-782" fmla="*/ 436907 h 3960000"/>
              <a:gd name="connsiteX27-783" fmla="*/ 436907 w 3960440"/>
              <a:gd name="connsiteY27-784" fmla="*/ 0 h 3960000"/>
              <a:gd name="connsiteX0-785" fmla="*/ 1979373 w 3960440"/>
              <a:gd name="connsiteY0-786" fmla="*/ 472350 h 3960000"/>
              <a:gd name="connsiteX1-787" fmla="*/ 813783 w 3960440"/>
              <a:gd name="connsiteY1-788" fmla="*/ 1434034 h 3960000"/>
              <a:gd name="connsiteX2-789" fmla="*/ 1119009 w 3960440"/>
              <a:gd name="connsiteY2-790" fmla="*/ 2222584 h 3960000"/>
              <a:gd name="connsiteX3-791" fmla="*/ 1296382 w 3960440"/>
              <a:gd name="connsiteY3-792" fmla="*/ 1907811 h 3960000"/>
              <a:gd name="connsiteX4-793" fmla="*/ 1234998 w 3960440"/>
              <a:gd name="connsiteY4-794" fmla="*/ 1431771 h 3960000"/>
              <a:gd name="connsiteX5-795" fmla="*/ 2217373 w 3960440"/>
              <a:gd name="connsiteY5-796" fmla="*/ 891303 h 3960000"/>
              <a:gd name="connsiteX6-797" fmla="*/ 2783502 w 3960440"/>
              <a:gd name="connsiteY6-798" fmla="*/ 1606823 h 3960000"/>
              <a:gd name="connsiteX7-799" fmla="*/ 2424394 w 3960440"/>
              <a:gd name="connsiteY7-800" fmla="*/ 2278672 h 3960000"/>
              <a:gd name="connsiteX8-801" fmla="*/ 1995341 w 3960440"/>
              <a:gd name="connsiteY8-802" fmla="*/ 2082197 h 3960000"/>
              <a:gd name="connsiteX9-803" fmla="*/ 2135727 w 3960440"/>
              <a:gd name="connsiteY9-804" fmla="*/ 1554876 h 3960000"/>
              <a:gd name="connsiteX10-805" fmla="*/ 1915898 w 3960440"/>
              <a:gd name="connsiteY10-806" fmla="*/ 1219889 h 3960000"/>
              <a:gd name="connsiteX11-807" fmla="*/ 1589196 w 3960440"/>
              <a:gd name="connsiteY11-808" fmla="*/ 1434803 h 3960000"/>
              <a:gd name="connsiteX12-809" fmla="*/ 1574511 w 3960440"/>
              <a:gd name="connsiteY12-810" fmla="*/ 1939931 h 3960000"/>
              <a:gd name="connsiteX13-811" fmla="*/ 1339611 w 3960440"/>
              <a:gd name="connsiteY13-812" fmla="*/ 3487664 h 3960000"/>
              <a:gd name="connsiteX14-813" fmla="*/ 1866603 w 3960440"/>
              <a:gd name="connsiteY14-814" fmla="*/ 2506778 h 3960000"/>
              <a:gd name="connsiteX15-815" fmla="*/ 2283619 w 3960440"/>
              <a:gd name="connsiteY15-816" fmla="*/ 2688571 h 3960000"/>
              <a:gd name="connsiteX16-817" fmla="*/ 3144820 w 3960440"/>
              <a:gd name="connsiteY16-818" fmla="*/ 1595509 h 3960000"/>
              <a:gd name="connsiteX17-819" fmla="*/ 2134565 w 3960440"/>
              <a:gd name="connsiteY17-820" fmla="*/ 477605 h 3960000"/>
              <a:gd name="connsiteX18-821" fmla="*/ 1979373 w 3960440"/>
              <a:gd name="connsiteY18-822" fmla="*/ 472350 h 3960000"/>
              <a:gd name="connsiteX19-823" fmla="*/ 436907 w 3960440"/>
              <a:gd name="connsiteY19-824" fmla="*/ 0 h 3960000"/>
              <a:gd name="connsiteX20-825" fmla="*/ 3523533 w 3960440"/>
              <a:gd name="connsiteY20-826" fmla="*/ 0 h 3960000"/>
              <a:gd name="connsiteX21-827" fmla="*/ 3960440 w 3960440"/>
              <a:gd name="connsiteY21-828" fmla="*/ 436907 h 3960000"/>
              <a:gd name="connsiteX22-829" fmla="*/ 3960440 w 3960440"/>
              <a:gd name="connsiteY22-830" fmla="*/ 3523093 h 3960000"/>
              <a:gd name="connsiteX23-831" fmla="*/ 3523533 w 3960440"/>
              <a:gd name="connsiteY23-832" fmla="*/ 3960000 h 3960000"/>
              <a:gd name="connsiteX24-833" fmla="*/ 436907 w 3960440"/>
              <a:gd name="connsiteY24-834" fmla="*/ 3960000 h 3960000"/>
              <a:gd name="connsiteX25-835" fmla="*/ 0 w 3960440"/>
              <a:gd name="connsiteY25-836" fmla="*/ 3523093 h 3960000"/>
              <a:gd name="connsiteX26-837" fmla="*/ 0 w 3960440"/>
              <a:gd name="connsiteY26-838" fmla="*/ 436907 h 3960000"/>
              <a:gd name="connsiteX27-839" fmla="*/ 436907 w 3960440"/>
              <a:gd name="connsiteY27-840" fmla="*/ 0 h 3960000"/>
              <a:gd name="connsiteX0-841" fmla="*/ 1979373 w 3960440"/>
              <a:gd name="connsiteY0-842" fmla="*/ 472350 h 3960000"/>
              <a:gd name="connsiteX1-843" fmla="*/ 813783 w 3960440"/>
              <a:gd name="connsiteY1-844" fmla="*/ 1434034 h 3960000"/>
              <a:gd name="connsiteX2-845" fmla="*/ 1119009 w 3960440"/>
              <a:gd name="connsiteY2-846" fmla="*/ 2222584 h 3960000"/>
              <a:gd name="connsiteX3-847" fmla="*/ 1296382 w 3960440"/>
              <a:gd name="connsiteY3-848" fmla="*/ 1907811 h 3960000"/>
              <a:gd name="connsiteX4-849" fmla="*/ 1234998 w 3960440"/>
              <a:gd name="connsiteY4-850" fmla="*/ 1431771 h 3960000"/>
              <a:gd name="connsiteX5-851" fmla="*/ 2217373 w 3960440"/>
              <a:gd name="connsiteY5-852" fmla="*/ 891303 h 3960000"/>
              <a:gd name="connsiteX6-853" fmla="*/ 2783502 w 3960440"/>
              <a:gd name="connsiteY6-854" fmla="*/ 1606823 h 3960000"/>
              <a:gd name="connsiteX7-855" fmla="*/ 2456028 w 3960440"/>
              <a:gd name="connsiteY7-856" fmla="*/ 2225955 h 3960000"/>
              <a:gd name="connsiteX8-857" fmla="*/ 1995341 w 3960440"/>
              <a:gd name="connsiteY8-858" fmla="*/ 2082197 h 3960000"/>
              <a:gd name="connsiteX9-859" fmla="*/ 2135727 w 3960440"/>
              <a:gd name="connsiteY9-860" fmla="*/ 1554876 h 3960000"/>
              <a:gd name="connsiteX10-861" fmla="*/ 1915898 w 3960440"/>
              <a:gd name="connsiteY10-862" fmla="*/ 1219889 h 3960000"/>
              <a:gd name="connsiteX11-863" fmla="*/ 1589196 w 3960440"/>
              <a:gd name="connsiteY11-864" fmla="*/ 1434803 h 3960000"/>
              <a:gd name="connsiteX12-865" fmla="*/ 1574511 w 3960440"/>
              <a:gd name="connsiteY12-866" fmla="*/ 1939931 h 3960000"/>
              <a:gd name="connsiteX13-867" fmla="*/ 1339611 w 3960440"/>
              <a:gd name="connsiteY13-868" fmla="*/ 3487664 h 3960000"/>
              <a:gd name="connsiteX14-869" fmla="*/ 1866603 w 3960440"/>
              <a:gd name="connsiteY14-870" fmla="*/ 2506778 h 3960000"/>
              <a:gd name="connsiteX15-871" fmla="*/ 2283619 w 3960440"/>
              <a:gd name="connsiteY15-872" fmla="*/ 2688571 h 3960000"/>
              <a:gd name="connsiteX16-873" fmla="*/ 3144820 w 3960440"/>
              <a:gd name="connsiteY16-874" fmla="*/ 1595509 h 3960000"/>
              <a:gd name="connsiteX17-875" fmla="*/ 2134565 w 3960440"/>
              <a:gd name="connsiteY17-876" fmla="*/ 477605 h 3960000"/>
              <a:gd name="connsiteX18-877" fmla="*/ 1979373 w 3960440"/>
              <a:gd name="connsiteY18-878" fmla="*/ 472350 h 3960000"/>
              <a:gd name="connsiteX19-879" fmla="*/ 436907 w 3960440"/>
              <a:gd name="connsiteY19-880" fmla="*/ 0 h 3960000"/>
              <a:gd name="connsiteX20-881" fmla="*/ 3523533 w 3960440"/>
              <a:gd name="connsiteY20-882" fmla="*/ 0 h 3960000"/>
              <a:gd name="connsiteX21-883" fmla="*/ 3960440 w 3960440"/>
              <a:gd name="connsiteY21-884" fmla="*/ 436907 h 3960000"/>
              <a:gd name="connsiteX22-885" fmla="*/ 3960440 w 3960440"/>
              <a:gd name="connsiteY22-886" fmla="*/ 3523093 h 3960000"/>
              <a:gd name="connsiteX23-887" fmla="*/ 3523533 w 3960440"/>
              <a:gd name="connsiteY23-888" fmla="*/ 3960000 h 3960000"/>
              <a:gd name="connsiteX24-889" fmla="*/ 436907 w 3960440"/>
              <a:gd name="connsiteY24-890" fmla="*/ 3960000 h 3960000"/>
              <a:gd name="connsiteX25-891" fmla="*/ 0 w 3960440"/>
              <a:gd name="connsiteY25-892" fmla="*/ 3523093 h 3960000"/>
              <a:gd name="connsiteX26-893" fmla="*/ 0 w 3960440"/>
              <a:gd name="connsiteY26-894" fmla="*/ 436907 h 3960000"/>
              <a:gd name="connsiteX27-895" fmla="*/ 436907 w 3960440"/>
              <a:gd name="connsiteY27-896" fmla="*/ 0 h 3960000"/>
              <a:gd name="connsiteX0-897" fmla="*/ 1979373 w 3960440"/>
              <a:gd name="connsiteY0-898" fmla="*/ 472350 h 3960000"/>
              <a:gd name="connsiteX1-899" fmla="*/ 813783 w 3960440"/>
              <a:gd name="connsiteY1-900" fmla="*/ 1434034 h 3960000"/>
              <a:gd name="connsiteX2-901" fmla="*/ 1119009 w 3960440"/>
              <a:gd name="connsiteY2-902" fmla="*/ 2222584 h 3960000"/>
              <a:gd name="connsiteX3-903" fmla="*/ 1296382 w 3960440"/>
              <a:gd name="connsiteY3-904" fmla="*/ 1907811 h 3960000"/>
              <a:gd name="connsiteX4-905" fmla="*/ 1234998 w 3960440"/>
              <a:gd name="connsiteY4-906" fmla="*/ 1431771 h 3960000"/>
              <a:gd name="connsiteX5-907" fmla="*/ 2217373 w 3960440"/>
              <a:gd name="connsiteY5-908" fmla="*/ 891303 h 3960000"/>
              <a:gd name="connsiteX6-909" fmla="*/ 2783502 w 3960440"/>
              <a:gd name="connsiteY6-910" fmla="*/ 1606823 h 3960000"/>
              <a:gd name="connsiteX7-911" fmla="*/ 2456028 w 3960440"/>
              <a:gd name="connsiteY7-912" fmla="*/ 2225955 h 3960000"/>
              <a:gd name="connsiteX8-913" fmla="*/ 2026974 w 3960440"/>
              <a:gd name="connsiteY8-914" fmla="*/ 2018938 h 3960000"/>
              <a:gd name="connsiteX9-915" fmla="*/ 2135727 w 3960440"/>
              <a:gd name="connsiteY9-916" fmla="*/ 1554876 h 3960000"/>
              <a:gd name="connsiteX10-917" fmla="*/ 1915898 w 3960440"/>
              <a:gd name="connsiteY10-918" fmla="*/ 1219889 h 3960000"/>
              <a:gd name="connsiteX11-919" fmla="*/ 1589196 w 3960440"/>
              <a:gd name="connsiteY11-920" fmla="*/ 1434803 h 3960000"/>
              <a:gd name="connsiteX12-921" fmla="*/ 1574511 w 3960440"/>
              <a:gd name="connsiteY12-922" fmla="*/ 1939931 h 3960000"/>
              <a:gd name="connsiteX13-923" fmla="*/ 1339611 w 3960440"/>
              <a:gd name="connsiteY13-924" fmla="*/ 3487664 h 3960000"/>
              <a:gd name="connsiteX14-925" fmla="*/ 1866603 w 3960440"/>
              <a:gd name="connsiteY14-926" fmla="*/ 2506778 h 3960000"/>
              <a:gd name="connsiteX15-927" fmla="*/ 2283619 w 3960440"/>
              <a:gd name="connsiteY15-928" fmla="*/ 2688571 h 3960000"/>
              <a:gd name="connsiteX16-929" fmla="*/ 3144820 w 3960440"/>
              <a:gd name="connsiteY16-930" fmla="*/ 1595509 h 3960000"/>
              <a:gd name="connsiteX17-931" fmla="*/ 2134565 w 3960440"/>
              <a:gd name="connsiteY17-932" fmla="*/ 477605 h 3960000"/>
              <a:gd name="connsiteX18-933" fmla="*/ 1979373 w 3960440"/>
              <a:gd name="connsiteY18-934" fmla="*/ 472350 h 3960000"/>
              <a:gd name="connsiteX19-935" fmla="*/ 436907 w 3960440"/>
              <a:gd name="connsiteY19-936" fmla="*/ 0 h 3960000"/>
              <a:gd name="connsiteX20-937" fmla="*/ 3523533 w 3960440"/>
              <a:gd name="connsiteY20-938" fmla="*/ 0 h 3960000"/>
              <a:gd name="connsiteX21-939" fmla="*/ 3960440 w 3960440"/>
              <a:gd name="connsiteY21-940" fmla="*/ 436907 h 3960000"/>
              <a:gd name="connsiteX22-941" fmla="*/ 3960440 w 3960440"/>
              <a:gd name="connsiteY22-942" fmla="*/ 3523093 h 3960000"/>
              <a:gd name="connsiteX23-943" fmla="*/ 3523533 w 3960440"/>
              <a:gd name="connsiteY23-944" fmla="*/ 3960000 h 3960000"/>
              <a:gd name="connsiteX24-945" fmla="*/ 436907 w 3960440"/>
              <a:gd name="connsiteY24-946" fmla="*/ 3960000 h 3960000"/>
              <a:gd name="connsiteX25-947" fmla="*/ 0 w 3960440"/>
              <a:gd name="connsiteY25-948" fmla="*/ 3523093 h 3960000"/>
              <a:gd name="connsiteX26-949" fmla="*/ 0 w 3960440"/>
              <a:gd name="connsiteY26-950" fmla="*/ 436907 h 3960000"/>
              <a:gd name="connsiteX27-951" fmla="*/ 436907 w 3960440"/>
              <a:gd name="connsiteY27-952" fmla="*/ 0 h 3960000"/>
              <a:gd name="connsiteX0-953" fmla="*/ 1979373 w 3960440"/>
              <a:gd name="connsiteY0-954" fmla="*/ 472350 h 3960000"/>
              <a:gd name="connsiteX1-955" fmla="*/ 813783 w 3960440"/>
              <a:gd name="connsiteY1-956" fmla="*/ 1434034 h 3960000"/>
              <a:gd name="connsiteX2-957" fmla="*/ 1119009 w 3960440"/>
              <a:gd name="connsiteY2-958" fmla="*/ 2222584 h 3960000"/>
              <a:gd name="connsiteX3-959" fmla="*/ 1296382 w 3960440"/>
              <a:gd name="connsiteY3-960" fmla="*/ 1907811 h 3960000"/>
              <a:gd name="connsiteX4-961" fmla="*/ 1234998 w 3960440"/>
              <a:gd name="connsiteY4-962" fmla="*/ 1431771 h 3960000"/>
              <a:gd name="connsiteX5-963" fmla="*/ 2217373 w 3960440"/>
              <a:gd name="connsiteY5-964" fmla="*/ 891303 h 3960000"/>
              <a:gd name="connsiteX6-965" fmla="*/ 2783502 w 3960440"/>
              <a:gd name="connsiteY6-966" fmla="*/ 1606823 h 3960000"/>
              <a:gd name="connsiteX7-967" fmla="*/ 2456028 w 3960440"/>
              <a:gd name="connsiteY7-968" fmla="*/ 2225955 h 3960000"/>
              <a:gd name="connsiteX8-969" fmla="*/ 2026974 w 3960440"/>
              <a:gd name="connsiteY8-970" fmla="*/ 2018938 h 3960000"/>
              <a:gd name="connsiteX9-971" fmla="*/ 2135727 w 3960440"/>
              <a:gd name="connsiteY9-972" fmla="*/ 1554876 h 3960000"/>
              <a:gd name="connsiteX10-973" fmla="*/ 1915898 w 3960440"/>
              <a:gd name="connsiteY10-974" fmla="*/ 1219889 h 3960000"/>
              <a:gd name="connsiteX11-975" fmla="*/ 1589196 w 3960440"/>
              <a:gd name="connsiteY11-976" fmla="*/ 1434803 h 3960000"/>
              <a:gd name="connsiteX12-977" fmla="*/ 1574511 w 3960440"/>
              <a:gd name="connsiteY12-978" fmla="*/ 1939931 h 3960000"/>
              <a:gd name="connsiteX13-979" fmla="*/ 1339611 w 3960440"/>
              <a:gd name="connsiteY13-980" fmla="*/ 3487664 h 3960000"/>
              <a:gd name="connsiteX14-981" fmla="*/ 1887692 w 3960440"/>
              <a:gd name="connsiteY14-982" fmla="*/ 2422431 h 3960000"/>
              <a:gd name="connsiteX15-983" fmla="*/ 2283619 w 3960440"/>
              <a:gd name="connsiteY15-984" fmla="*/ 2688571 h 3960000"/>
              <a:gd name="connsiteX16-985" fmla="*/ 3144820 w 3960440"/>
              <a:gd name="connsiteY16-986" fmla="*/ 1595509 h 3960000"/>
              <a:gd name="connsiteX17-987" fmla="*/ 2134565 w 3960440"/>
              <a:gd name="connsiteY17-988" fmla="*/ 477605 h 3960000"/>
              <a:gd name="connsiteX18-989" fmla="*/ 1979373 w 3960440"/>
              <a:gd name="connsiteY18-990" fmla="*/ 472350 h 3960000"/>
              <a:gd name="connsiteX19-991" fmla="*/ 436907 w 3960440"/>
              <a:gd name="connsiteY19-992" fmla="*/ 0 h 3960000"/>
              <a:gd name="connsiteX20-993" fmla="*/ 3523533 w 3960440"/>
              <a:gd name="connsiteY20-994" fmla="*/ 0 h 3960000"/>
              <a:gd name="connsiteX21-995" fmla="*/ 3960440 w 3960440"/>
              <a:gd name="connsiteY21-996" fmla="*/ 436907 h 3960000"/>
              <a:gd name="connsiteX22-997" fmla="*/ 3960440 w 3960440"/>
              <a:gd name="connsiteY22-998" fmla="*/ 3523093 h 3960000"/>
              <a:gd name="connsiteX23-999" fmla="*/ 3523533 w 3960440"/>
              <a:gd name="connsiteY23-1000" fmla="*/ 3960000 h 3960000"/>
              <a:gd name="connsiteX24-1001" fmla="*/ 436907 w 3960440"/>
              <a:gd name="connsiteY24-1002" fmla="*/ 3960000 h 3960000"/>
              <a:gd name="connsiteX25-1003" fmla="*/ 0 w 3960440"/>
              <a:gd name="connsiteY25-1004" fmla="*/ 3523093 h 3960000"/>
              <a:gd name="connsiteX26-1005" fmla="*/ 0 w 3960440"/>
              <a:gd name="connsiteY26-1006" fmla="*/ 436907 h 3960000"/>
              <a:gd name="connsiteX27-1007" fmla="*/ 436907 w 3960440"/>
              <a:gd name="connsiteY27-1008" fmla="*/ 0 h 3960000"/>
              <a:gd name="connsiteX0-1009" fmla="*/ 1979373 w 3960440"/>
              <a:gd name="connsiteY0-1010" fmla="*/ 472350 h 3960000"/>
              <a:gd name="connsiteX1-1011" fmla="*/ 813783 w 3960440"/>
              <a:gd name="connsiteY1-1012" fmla="*/ 1434034 h 3960000"/>
              <a:gd name="connsiteX2-1013" fmla="*/ 1119009 w 3960440"/>
              <a:gd name="connsiteY2-1014" fmla="*/ 2222584 h 3960000"/>
              <a:gd name="connsiteX3-1015" fmla="*/ 1296382 w 3960440"/>
              <a:gd name="connsiteY3-1016" fmla="*/ 1907811 h 3960000"/>
              <a:gd name="connsiteX4-1017" fmla="*/ 1234998 w 3960440"/>
              <a:gd name="connsiteY4-1018" fmla="*/ 1431771 h 3960000"/>
              <a:gd name="connsiteX5-1019" fmla="*/ 2217373 w 3960440"/>
              <a:gd name="connsiteY5-1020" fmla="*/ 891303 h 3960000"/>
              <a:gd name="connsiteX6-1021" fmla="*/ 2783502 w 3960440"/>
              <a:gd name="connsiteY6-1022" fmla="*/ 1606823 h 3960000"/>
              <a:gd name="connsiteX7-1023" fmla="*/ 2456028 w 3960440"/>
              <a:gd name="connsiteY7-1024" fmla="*/ 2225955 h 3960000"/>
              <a:gd name="connsiteX8-1025" fmla="*/ 2026974 w 3960440"/>
              <a:gd name="connsiteY8-1026" fmla="*/ 2018938 h 3960000"/>
              <a:gd name="connsiteX9-1027" fmla="*/ 2135727 w 3960440"/>
              <a:gd name="connsiteY9-1028" fmla="*/ 1554876 h 3960000"/>
              <a:gd name="connsiteX10-1029" fmla="*/ 1915898 w 3960440"/>
              <a:gd name="connsiteY10-1030" fmla="*/ 1219889 h 3960000"/>
              <a:gd name="connsiteX11-1031" fmla="*/ 1589196 w 3960440"/>
              <a:gd name="connsiteY11-1032" fmla="*/ 1434803 h 3960000"/>
              <a:gd name="connsiteX12-1033" fmla="*/ 1574511 w 3960440"/>
              <a:gd name="connsiteY12-1034" fmla="*/ 1939931 h 3960000"/>
              <a:gd name="connsiteX13-1035" fmla="*/ 1339611 w 3960440"/>
              <a:gd name="connsiteY13-1036" fmla="*/ 3487664 h 3960000"/>
              <a:gd name="connsiteX14-1037" fmla="*/ 1887692 w 3960440"/>
              <a:gd name="connsiteY14-1038" fmla="*/ 2422431 h 3960000"/>
              <a:gd name="connsiteX15-1039" fmla="*/ 2336342 w 3960440"/>
              <a:gd name="connsiteY15-1040" fmla="*/ 2720202 h 3960000"/>
              <a:gd name="connsiteX16-1041" fmla="*/ 3144820 w 3960440"/>
              <a:gd name="connsiteY16-1042" fmla="*/ 1595509 h 3960000"/>
              <a:gd name="connsiteX17-1043" fmla="*/ 2134565 w 3960440"/>
              <a:gd name="connsiteY17-1044" fmla="*/ 477605 h 3960000"/>
              <a:gd name="connsiteX18-1045" fmla="*/ 1979373 w 3960440"/>
              <a:gd name="connsiteY18-1046" fmla="*/ 472350 h 3960000"/>
              <a:gd name="connsiteX19-1047" fmla="*/ 436907 w 3960440"/>
              <a:gd name="connsiteY19-1048" fmla="*/ 0 h 3960000"/>
              <a:gd name="connsiteX20-1049" fmla="*/ 3523533 w 3960440"/>
              <a:gd name="connsiteY20-1050" fmla="*/ 0 h 3960000"/>
              <a:gd name="connsiteX21-1051" fmla="*/ 3960440 w 3960440"/>
              <a:gd name="connsiteY21-1052" fmla="*/ 436907 h 3960000"/>
              <a:gd name="connsiteX22-1053" fmla="*/ 3960440 w 3960440"/>
              <a:gd name="connsiteY22-1054" fmla="*/ 3523093 h 3960000"/>
              <a:gd name="connsiteX23-1055" fmla="*/ 3523533 w 3960440"/>
              <a:gd name="connsiteY23-1056" fmla="*/ 3960000 h 3960000"/>
              <a:gd name="connsiteX24-1057" fmla="*/ 436907 w 3960440"/>
              <a:gd name="connsiteY24-1058" fmla="*/ 3960000 h 3960000"/>
              <a:gd name="connsiteX25-1059" fmla="*/ 0 w 3960440"/>
              <a:gd name="connsiteY25-1060" fmla="*/ 3523093 h 3960000"/>
              <a:gd name="connsiteX26-1061" fmla="*/ 0 w 3960440"/>
              <a:gd name="connsiteY26-1062" fmla="*/ 436907 h 3960000"/>
              <a:gd name="connsiteX27-1063" fmla="*/ 436907 w 3960440"/>
              <a:gd name="connsiteY27-1064" fmla="*/ 0 h 3960000"/>
              <a:gd name="connsiteX0-1065" fmla="*/ 1979373 w 3960440"/>
              <a:gd name="connsiteY0-1066" fmla="*/ 472350 h 3960000"/>
              <a:gd name="connsiteX1-1067" fmla="*/ 813783 w 3960440"/>
              <a:gd name="connsiteY1-1068" fmla="*/ 1434034 h 3960000"/>
              <a:gd name="connsiteX2-1069" fmla="*/ 1119009 w 3960440"/>
              <a:gd name="connsiteY2-1070" fmla="*/ 2222584 h 3960000"/>
              <a:gd name="connsiteX3-1071" fmla="*/ 1296382 w 3960440"/>
              <a:gd name="connsiteY3-1072" fmla="*/ 1907811 h 3960000"/>
              <a:gd name="connsiteX4-1073" fmla="*/ 1234998 w 3960440"/>
              <a:gd name="connsiteY4-1074" fmla="*/ 1431771 h 3960000"/>
              <a:gd name="connsiteX5-1075" fmla="*/ 2217373 w 3960440"/>
              <a:gd name="connsiteY5-1076" fmla="*/ 891303 h 3960000"/>
              <a:gd name="connsiteX6-1077" fmla="*/ 2783502 w 3960440"/>
              <a:gd name="connsiteY6-1078" fmla="*/ 1606823 h 3960000"/>
              <a:gd name="connsiteX7-1079" fmla="*/ 2456028 w 3960440"/>
              <a:gd name="connsiteY7-1080" fmla="*/ 2225955 h 3960000"/>
              <a:gd name="connsiteX8-1081" fmla="*/ 2026974 w 3960440"/>
              <a:gd name="connsiteY8-1082" fmla="*/ 2018938 h 3960000"/>
              <a:gd name="connsiteX9-1083" fmla="*/ 2135727 w 3960440"/>
              <a:gd name="connsiteY9-1084" fmla="*/ 1554876 h 3960000"/>
              <a:gd name="connsiteX10-1085" fmla="*/ 1915898 w 3960440"/>
              <a:gd name="connsiteY10-1086" fmla="*/ 1219889 h 3960000"/>
              <a:gd name="connsiteX11-1087" fmla="*/ 1589196 w 3960440"/>
              <a:gd name="connsiteY11-1088" fmla="*/ 1434803 h 3960000"/>
              <a:gd name="connsiteX12-1089" fmla="*/ 1574511 w 3960440"/>
              <a:gd name="connsiteY12-1090" fmla="*/ 1939931 h 3960000"/>
              <a:gd name="connsiteX13-1091" fmla="*/ 1339611 w 3960440"/>
              <a:gd name="connsiteY13-1092" fmla="*/ 3487664 h 3960000"/>
              <a:gd name="connsiteX14-1093" fmla="*/ 1887692 w 3960440"/>
              <a:gd name="connsiteY14-1094" fmla="*/ 2422431 h 3960000"/>
              <a:gd name="connsiteX15-1095" fmla="*/ 2336342 w 3960440"/>
              <a:gd name="connsiteY15-1096" fmla="*/ 2720202 h 3960000"/>
              <a:gd name="connsiteX16-1097" fmla="*/ 3176454 w 3960440"/>
              <a:gd name="connsiteY16-1098" fmla="*/ 1627140 h 3960000"/>
              <a:gd name="connsiteX17-1099" fmla="*/ 2134565 w 3960440"/>
              <a:gd name="connsiteY17-1100" fmla="*/ 477605 h 3960000"/>
              <a:gd name="connsiteX18-1101" fmla="*/ 1979373 w 3960440"/>
              <a:gd name="connsiteY18-1102" fmla="*/ 472350 h 3960000"/>
              <a:gd name="connsiteX19-1103" fmla="*/ 436907 w 3960440"/>
              <a:gd name="connsiteY19-1104" fmla="*/ 0 h 3960000"/>
              <a:gd name="connsiteX20-1105" fmla="*/ 3523533 w 3960440"/>
              <a:gd name="connsiteY20-1106" fmla="*/ 0 h 3960000"/>
              <a:gd name="connsiteX21-1107" fmla="*/ 3960440 w 3960440"/>
              <a:gd name="connsiteY21-1108" fmla="*/ 436907 h 3960000"/>
              <a:gd name="connsiteX22-1109" fmla="*/ 3960440 w 3960440"/>
              <a:gd name="connsiteY22-1110" fmla="*/ 3523093 h 3960000"/>
              <a:gd name="connsiteX23-1111" fmla="*/ 3523533 w 3960440"/>
              <a:gd name="connsiteY23-1112" fmla="*/ 3960000 h 3960000"/>
              <a:gd name="connsiteX24-1113" fmla="*/ 436907 w 3960440"/>
              <a:gd name="connsiteY24-1114" fmla="*/ 3960000 h 3960000"/>
              <a:gd name="connsiteX25-1115" fmla="*/ 0 w 3960440"/>
              <a:gd name="connsiteY25-1116" fmla="*/ 3523093 h 3960000"/>
              <a:gd name="connsiteX26-1117" fmla="*/ 0 w 3960440"/>
              <a:gd name="connsiteY26-1118" fmla="*/ 436907 h 3960000"/>
              <a:gd name="connsiteX27-1119" fmla="*/ 436907 w 3960440"/>
              <a:gd name="connsiteY27-1120" fmla="*/ 0 h 3960000"/>
              <a:gd name="connsiteX0-1121" fmla="*/ 1979373 w 3960440"/>
              <a:gd name="connsiteY0-1122" fmla="*/ 472350 h 3960000"/>
              <a:gd name="connsiteX1-1123" fmla="*/ 813783 w 3960440"/>
              <a:gd name="connsiteY1-1124" fmla="*/ 1434034 h 3960000"/>
              <a:gd name="connsiteX2-1125" fmla="*/ 1119009 w 3960440"/>
              <a:gd name="connsiteY2-1126" fmla="*/ 2222584 h 3960000"/>
              <a:gd name="connsiteX3-1127" fmla="*/ 1296382 w 3960440"/>
              <a:gd name="connsiteY3-1128" fmla="*/ 1907811 h 3960000"/>
              <a:gd name="connsiteX4-1129" fmla="*/ 1234998 w 3960440"/>
              <a:gd name="connsiteY4-1130" fmla="*/ 1431771 h 3960000"/>
              <a:gd name="connsiteX5-1131" fmla="*/ 2217373 w 3960440"/>
              <a:gd name="connsiteY5-1132" fmla="*/ 891303 h 3960000"/>
              <a:gd name="connsiteX6-1133" fmla="*/ 2783502 w 3960440"/>
              <a:gd name="connsiteY6-1134" fmla="*/ 1606823 h 3960000"/>
              <a:gd name="connsiteX7-1135" fmla="*/ 2456028 w 3960440"/>
              <a:gd name="connsiteY7-1136" fmla="*/ 2225955 h 3960000"/>
              <a:gd name="connsiteX8-1137" fmla="*/ 2026974 w 3960440"/>
              <a:gd name="connsiteY8-1138" fmla="*/ 2018938 h 3960000"/>
              <a:gd name="connsiteX9-1139" fmla="*/ 2135727 w 3960440"/>
              <a:gd name="connsiteY9-1140" fmla="*/ 1554876 h 3960000"/>
              <a:gd name="connsiteX10-1141" fmla="*/ 1915898 w 3960440"/>
              <a:gd name="connsiteY10-1142" fmla="*/ 1219889 h 3960000"/>
              <a:gd name="connsiteX11-1143" fmla="*/ 1589196 w 3960440"/>
              <a:gd name="connsiteY11-1144" fmla="*/ 1434803 h 3960000"/>
              <a:gd name="connsiteX12-1145" fmla="*/ 1574511 w 3960440"/>
              <a:gd name="connsiteY12-1146" fmla="*/ 1939931 h 3960000"/>
              <a:gd name="connsiteX13-1147" fmla="*/ 1339611 w 3960440"/>
              <a:gd name="connsiteY13-1148" fmla="*/ 3487664 h 3960000"/>
              <a:gd name="connsiteX14-1149" fmla="*/ 1887692 w 3960440"/>
              <a:gd name="connsiteY14-1150" fmla="*/ 2422431 h 3960000"/>
              <a:gd name="connsiteX15-1151" fmla="*/ 2336342 w 3960440"/>
              <a:gd name="connsiteY15-1152" fmla="*/ 2720202 h 3960000"/>
              <a:gd name="connsiteX16-1153" fmla="*/ 3176454 w 3960440"/>
              <a:gd name="connsiteY16-1154" fmla="*/ 1627140 h 3960000"/>
              <a:gd name="connsiteX17-1155" fmla="*/ 2134565 w 3960440"/>
              <a:gd name="connsiteY17-1156" fmla="*/ 477605 h 3960000"/>
              <a:gd name="connsiteX18-1157" fmla="*/ 1979373 w 3960440"/>
              <a:gd name="connsiteY18-1158" fmla="*/ 472350 h 3960000"/>
              <a:gd name="connsiteX19-1159" fmla="*/ 436907 w 3960440"/>
              <a:gd name="connsiteY19-1160" fmla="*/ 0 h 3960000"/>
              <a:gd name="connsiteX20-1161" fmla="*/ 3523533 w 3960440"/>
              <a:gd name="connsiteY20-1162" fmla="*/ 0 h 3960000"/>
              <a:gd name="connsiteX21-1163" fmla="*/ 3960440 w 3960440"/>
              <a:gd name="connsiteY21-1164" fmla="*/ 436907 h 3960000"/>
              <a:gd name="connsiteX22-1165" fmla="*/ 3960440 w 3960440"/>
              <a:gd name="connsiteY22-1166" fmla="*/ 3523093 h 3960000"/>
              <a:gd name="connsiteX23-1167" fmla="*/ 3523533 w 3960440"/>
              <a:gd name="connsiteY23-1168" fmla="*/ 3960000 h 3960000"/>
              <a:gd name="connsiteX24-1169" fmla="*/ 436907 w 3960440"/>
              <a:gd name="connsiteY24-1170" fmla="*/ 3960000 h 3960000"/>
              <a:gd name="connsiteX25-1171" fmla="*/ 0 w 3960440"/>
              <a:gd name="connsiteY25-1172" fmla="*/ 3523093 h 3960000"/>
              <a:gd name="connsiteX26-1173" fmla="*/ 0 w 3960440"/>
              <a:gd name="connsiteY26-1174" fmla="*/ 436907 h 3960000"/>
              <a:gd name="connsiteX27-1175" fmla="*/ 436907 w 3960440"/>
              <a:gd name="connsiteY27-1176" fmla="*/ 0 h 3960000"/>
              <a:gd name="connsiteX0-1177" fmla="*/ 1979373 w 3960440"/>
              <a:gd name="connsiteY0-1178" fmla="*/ 472350 h 3960000"/>
              <a:gd name="connsiteX1-1179" fmla="*/ 813783 w 3960440"/>
              <a:gd name="connsiteY1-1180" fmla="*/ 1434034 h 3960000"/>
              <a:gd name="connsiteX2-1181" fmla="*/ 1119009 w 3960440"/>
              <a:gd name="connsiteY2-1182" fmla="*/ 2222584 h 3960000"/>
              <a:gd name="connsiteX3-1183" fmla="*/ 1296382 w 3960440"/>
              <a:gd name="connsiteY3-1184" fmla="*/ 1907811 h 3960000"/>
              <a:gd name="connsiteX4-1185" fmla="*/ 1234998 w 3960440"/>
              <a:gd name="connsiteY4-1186" fmla="*/ 1431771 h 3960000"/>
              <a:gd name="connsiteX5-1187" fmla="*/ 2217373 w 3960440"/>
              <a:gd name="connsiteY5-1188" fmla="*/ 891303 h 3960000"/>
              <a:gd name="connsiteX6-1189" fmla="*/ 2783502 w 3960440"/>
              <a:gd name="connsiteY6-1190" fmla="*/ 1606823 h 3960000"/>
              <a:gd name="connsiteX7-1191" fmla="*/ 2456028 w 3960440"/>
              <a:gd name="connsiteY7-1192" fmla="*/ 2225955 h 3960000"/>
              <a:gd name="connsiteX8-1193" fmla="*/ 2026974 w 3960440"/>
              <a:gd name="connsiteY8-1194" fmla="*/ 2018938 h 3960000"/>
              <a:gd name="connsiteX9-1195" fmla="*/ 2135727 w 3960440"/>
              <a:gd name="connsiteY9-1196" fmla="*/ 1554876 h 3960000"/>
              <a:gd name="connsiteX10-1197" fmla="*/ 1915898 w 3960440"/>
              <a:gd name="connsiteY10-1198" fmla="*/ 1219889 h 3960000"/>
              <a:gd name="connsiteX11-1199" fmla="*/ 1589196 w 3960440"/>
              <a:gd name="connsiteY11-1200" fmla="*/ 1434803 h 3960000"/>
              <a:gd name="connsiteX12-1201" fmla="*/ 1574511 w 3960440"/>
              <a:gd name="connsiteY12-1202" fmla="*/ 1939931 h 3960000"/>
              <a:gd name="connsiteX13-1203" fmla="*/ 1339611 w 3960440"/>
              <a:gd name="connsiteY13-1204" fmla="*/ 3487664 h 3960000"/>
              <a:gd name="connsiteX14-1205" fmla="*/ 1887692 w 3960440"/>
              <a:gd name="connsiteY14-1206" fmla="*/ 2422431 h 3960000"/>
              <a:gd name="connsiteX15-1207" fmla="*/ 2336342 w 3960440"/>
              <a:gd name="connsiteY15-1208" fmla="*/ 2720202 h 3960000"/>
              <a:gd name="connsiteX16-1209" fmla="*/ 3176454 w 3960440"/>
              <a:gd name="connsiteY16-1210" fmla="*/ 1627140 h 3960000"/>
              <a:gd name="connsiteX17-1211" fmla="*/ 2134565 w 3960440"/>
              <a:gd name="connsiteY17-1212" fmla="*/ 477605 h 3960000"/>
              <a:gd name="connsiteX18-1213" fmla="*/ 1979373 w 3960440"/>
              <a:gd name="connsiteY18-1214" fmla="*/ 472350 h 3960000"/>
              <a:gd name="connsiteX19-1215" fmla="*/ 436907 w 3960440"/>
              <a:gd name="connsiteY19-1216" fmla="*/ 0 h 3960000"/>
              <a:gd name="connsiteX20-1217" fmla="*/ 3523533 w 3960440"/>
              <a:gd name="connsiteY20-1218" fmla="*/ 0 h 3960000"/>
              <a:gd name="connsiteX21-1219" fmla="*/ 3960440 w 3960440"/>
              <a:gd name="connsiteY21-1220" fmla="*/ 436907 h 3960000"/>
              <a:gd name="connsiteX22-1221" fmla="*/ 3960440 w 3960440"/>
              <a:gd name="connsiteY22-1222" fmla="*/ 3523093 h 3960000"/>
              <a:gd name="connsiteX23-1223" fmla="*/ 3523533 w 3960440"/>
              <a:gd name="connsiteY23-1224" fmla="*/ 3960000 h 3960000"/>
              <a:gd name="connsiteX24-1225" fmla="*/ 436907 w 3960440"/>
              <a:gd name="connsiteY24-1226" fmla="*/ 3960000 h 3960000"/>
              <a:gd name="connsiteX25-1227" fmla="*/ 0 w 3960440"/>
              <a:gd name="connsiteY25-1228" fmla="*/ 3523093 h 3960000"/>
              <a:gd name="connsiteX26-1229" fmla="*/ 0 w 3960440"/>
              <a:gd name="connsiteY26-1230" fmla="*/ 436907 h 3960000"/>
              <a:gd name="connsiteX27-1231" fmla="*/ 436907 w 3960440"/>
              <a:gd name="connsiteY27-1232" fmla="*/ 0 h 3960000"/>
              <a:gd name="connsiteX0-1233" fmla="*/ 1979373 w 3960440"/>
              <a:gd name="connsiteY0-1234" fmla="*/ 472350 h 3960000"/>
              <a:gd name="connsiteX1-1235" fmla="*/ 813783 w 3960440"/>
              <a:gd name="connsiteY1-1236" fmla="*/ 1434034 h 3960000"/>
              <a:gd name="connsiteX2-1237" fmla="*/ 1119009 w 3960440"/>
              <a:gd name="connsiteY2-1238" fmla="*/ 2222584 h 3960000"/>
              <a:gd name="connsiteX3-1239" fmla="*/ 1296382 w 3960440"/>
              <a:gd name="connsiteY3-1240" fmla="*/ 1907811 h 3960000"/>
              <a:gd name="connsiteX4-1241" fmla="*/ 1234998 w 3960440"/>
              <a:gd name="connsiteY4-1242" fmla="*/ 1431771 h 3960000"/>
              <a:gd name="connsiteX5-1243" fmla="*/ 2217373 w 3960440"/>
              <a:gd name="connsiteY5-1244" fmla="*/ 891303 h 3960000"/>
              <a:gd name="connsiteX6-1245" fmla="*/ 2783502 w 3960440"/>
              <a:gd name="connsiteY6-1246" fmla="*/ 1606823 h 3960000"/>
              <a:gd name="connsiteX7-1247" fmla="*/ 2456028 w 3960440"/>
              <a:gd name="connsiteY7-1248" fmla="*/ 2225955 h 3960000"/>
              <a:gd name="connsiteX8-1249" fmla="*/ 2026974 w 3960440"/>
              <a:gd name="connsiteY8-1250" fmla="*/ 2018938 h 3960000"/>
              <a:gd name="connsiteX9-1251" fmla="*/ 2135727 w 3960440"/>
              <a:gd name="connsiteY9-1252" fmla="*/ 1554876 h 3960000"/>
              <a:gd name="connsiteX10-1253" fmla="*/ 1915898 w 3960440"/>
              <a:gd name="connsiteY10-1254" fmla="*/ 1219889 h 3960000"/>
              <a:gd name="connsiteX11-1255" fmla="*/ 1589196 w 3960440"/>
              <a:gd name="connsiteY11-1256" fmla="*/ 1434803 h 3960000"/>
              <a:gd name="connsiteX12-1257" fmla="*/ 1574511 w 3960440"/>
              <a:gd name="connsiteY12-1258" fmla="*/ 1939931 h 3960000"/>
              <a:gd name="connsiteX13-1259" fmla="*/ 1339611 w 3960440"/>
              <a:gd name="connsiteY13-1260" fmla="*/ 3487664 h 3960000"/>
              <a:gd name="connsiteX14-1261" fmla="*/ 1887692 w 3960440"/>
              <a:gd name="connsiteY14-1262" fmla="*/ 2422431 h 3960000"/>
              <a:gd name="connsiteX15-1263" fmla="*/ 2336342 w 3960440"/>
              <a:gd name="connsiteY15-1264" fmla="*/ 2720202 h 3960000"/>
              <a:gd name="connsiteX16-1265" fmla="*/ 3176454 w 3960440"/>
              <a:gd name="connsiteY16-1266" fmla="*/ 1627140 h 3960000"/>
              <a:gd name="connsiteX17-1267" fmla="*/ 2134565 w 3960440"/>
              <a:gd name="connsiteY17-1268" fmla="*/ 477605 h 3960000"/>
              <a:gd name="connsiteX18-1269" fmla="*/ 1979373 w 3960440"/>
              <a:gd name="connsiteY18-1270" fmla="*/ 472350 h 3960000"/>
              <a:gd name="connsiteX19-1271" fmla="*/ 436907 w 3960440"/>
              <a:gd name="connsiteY19-1272" fmla="*/ 0 h 3960000"/>
              <a:gd name="connsiteX20-1273" fmla="*/ 3523533 w 3960440"/>
              <a:gd name="connsiteY20-1274" fmla="*/ 0 h 3960000"/>
              <a:gd name="connsiteX21-1275" fmla="*/ 3960440 w 3960440"/>
              <a:gd name="connsiteY21-1276" fmla="*/ 436907 h 3960000"/>
              <a:gd name="connsiteX22-1277" fmla="*/ 3960440 w 3960440"/>
              <a:gd name="connsiteY22-1278" fmla="*/ 3523093 h 3960000"/>
              <a:gd name="connsiteX23-1279" fmla="*/ 3523533 w 3960440"/>
              <a:gd name="connsiteY23-1280" fmla="*/ 3960000 h 3960000"/>
              <a:gd name="connsiteX24-1281" fmla="*/ 436907 w 3960440"/>
              <a:gd name="connsiteY24-1282" fmla="*/ 3960000 h 3960000"/>
              <a:gd name="connsiteX25-1283" fmla="*/ 0 w 3960440"/>
              <a:gd name="connsiteY25-1284" fmla="*/ 3523093 h 3960000"/>
              <a:gd name="connsiteX26-1285" fmla="*/ 0 w 3960440"/>
              <a:gd name="connsiteY26-1286" fmla="*/ 436907 h 3960000"/>
              <a:gd name="connsiteX27-1287" fmla="*/ 436907 w 3960440"/>
              <a:gd name="connsiteY27-1288" fmla="*/ 0 h 3960000"/>
              <a:gd name="connsiteX0-1289" fmla="*/ 1979373 w 3960440"/>
              <a:gd name="connsiteY0-1290" fmla="*/ 472350 h 3960000"/>
              <a:gd name="connsiteX1-1291" fmla="*/ 813783 w 3960440"/>
              <a:gd name="connsiteY1-1292" fmla="*/ 1434034 h 3960000"/>
              <a:gd name="connsiteX2-1293" fmla="*/ 1119009 w 3960440"/>
              <a:gd name="connsiteY2-1294" fmla="*/ 2222584 h 3960000"/>
              <a:gd name="connsiteX3-1295" fmla="*/ 1296382 w 3960440"/>
              <a:gd name="connsiteY3-1296" fmla="*/ 1907811 h 3960000"/>
              <a:gd name="connsiteX4-1297" fmla="*/ 1234998 w 3960440"/>
              <a:gd name="connsiteY4-1298" fmla="*/ 1431771 h 3960000"/>
              <a:gd name="connsiteX5-1299" fmla="*/ 2217373 w 3960440"/>
              <a:gd name="connsiteY5-1300" fmla="*/ 891303 h 3960000"/>
              <a:gd name="connsiteX6-1301" fmla="*/ 2783502 w 3960440"/>
              <a:gd name="connsiteY6-1302" fmla="*/ 1606823 h 3960000"/>
              <a:gd name="connsiteX7-1303" fmla="*/ 2456028 w 3960440"/>
              <a:gd name="connsiteY7-1304" fmla="*/ 2225955 h 3960000"/>
              <a:gd name="connsiteX8-1305" fmla="*/ 2026974 w 3960440"/>
              <a:gd name="connsiteY8-1306" fmla="*/ 2018938 h 3960000"/>
              <a:gd name="connsiteX9-1307" fmla="*/ 2135727 w 3960440"/>
              <a:gd name="connsiteY9-1308" fmla="*/ 1554876 h 3960000"/>
              <a:gd name="connsiteX10-1309" fmla="*/ 1915898 w 3960440"/>
              <a:gd name="connsiteY10-1310" fmla="*/ 1219889 h 3960000"/>
              <a:gd name="connsiteX11-1311" fmla="*/ 1589196 w 3960440"/>
              <a:gd name="connsiteY11-1312" fmla="*/ 1434803 h 3960000"/>
              <a:gd name="connsiteX12-1313" fmla="*/ 1574511 w 3960440"/>
              <a:gd name="connsiteY12-1314" fmla="*/ 1939931 h 3960000"/>
              <a:gd name="connsiteX13-1315" fmla="*/ 1339611 w 3960440"/>
              <a:gd name="connsiteY13-1316" fmla="*/ 3487664 h 3960000"/>
              <a:gd name="connsiteX14-1317" fmla="*/ 1887692 w 3960440"/>
              <a:gd name="connsiteY14-1318" fmla="*/ 2422431 h 3960000"/>
              <a:gd name="connsiteX15-1319" fmla="*/ 2336342 w 3960440"/>
              <a:gd name="connsiteY15-1320" fmla="*/ 2720202 h 3960000"/>
              <a:gd name="connsiteX16-1321" fmla="*/ 3176454 w 3960440"/>
              <a:gd name="connsiteY16-1322" fmla="*/ 1627140 h 3960000"/>
              <a:gd name="connsiteX17-1323" fmla="*/ 1979373 w 3960440"/>
              <a:gd name="connsiteY17-1324" fmla="*/ 472350 h 3960000"/>
              <a:gd name="connsiteX18-1325" fmla="*/ 436907 w 3960440"/>
              <a:gd name="connsiteY18-1326" fmla="*/ 0 h 3960000"/>
              <a:gd name="connsiteX19-1327" fmla="*/ 3523533 w 3960440"/>
              <a:gd name="connsiteY19-1328" fmla="*/ 0 h 3960000"/>
              <a:gd name="connsiteX20-1329" fmla="*/ 3960440 w 3960440"/>
              <a:gd name="connsiteY20-1330" fmla="*/ 436907 h 3960000"/>
              <a:gd name="connsiteX21-1331" fmla="*/ 3960440 w 3960440"/>
              <a:gd name="connsiteY21-1332" fmla="*/ 3523093 h 3960000"/>
              <a:gd name="connsiteX22-1333" fmla="*/ 3523533 w 3960440"/>
              <a:gd name="connsiteY22-1334" fmla="*/ 3960000 h 3960000"/>
              <a:gd name="connsiteX23-1335" fmla="*/ 436907 w 3960440"/>
              <a:gd name="connsiteY23-1336" fmla="*/ 3960000 h 3960000"/>
              <a:gd name="connsiteX24-1337" fmla="*/ 0 w 3960440"/>
              <a:gd name="connsiteY24-1338" fmla="*/ 3523093 h 3960000"/>
              <a:gd name="connsiteX25-1339" fmla="*/ 0 w 3960440"/>
              <a:gd name="connsiteY25-1340" fmla="*/ 436907 h 3960000"/>
              <a:gd name="connsiteX26-1341" fmla="*/ 436907 w 3960440"/>
              <a:gd name="connsiteY26-1342" fmla="*/ 0 h 3960000"/>
              <a:gd name="connsiteX0-1343" fmla="*/ 1979373 w 3960440"/>
              <a:gd name="connsiteY0-1344" fmla="*/ 472350 h 3960000"/>
              <a:gd name="connsiteX1-1345" fmla="*/ 813783 w 3960440"/>
              <a:gd name="connsiteY1-1346" fmla="*/ 1434034 h 3960000"/>
              <a:gd name="connsiteX2-1347" fmla="*/ 1119009 w 3960440"/>
              <a:gd name="connsiteY2-1348" fmla="*/ 2222584 h 3960000"/>
              <a:gd name="connsiteX3-1349" fmla="*/ 1296382 w 3960440"/>
              <a:gd name="connsiteY3-1350" fmla="*/ 1907811 h 3960000"/>
              <a:gd name="connsiteX4-1351" fmla="*/ 1234998 w 3960440"/>
              <a:gd name="connsiteY4-1352" fmla="*/ 1431771 h 3960000"/>
              <a:gd name="connsiteX5-1353" fmla="*/ 2217373 w 3960440"/>
              <a:gd name="connsiteY5-1354" fmla="*/ 891303 h 3960000"/>
              <a:gd name="connsiteX6-1355" fmla="*/ 2783502 w 3960440"/>
              <a:gd name="connsiteY6-1356" fmla="*/ 1606823 h 3960000"/>
              <a:gd name="connsiteX7-1357" fmla="*/ 2456028 w 3960440"/>
              <a:gd name="connsiteY7-1358" fmla="*/ 2225955 h 3960000"/>
              <a:gd name="connsiteX8-1359" fmla="*/ 2026974 w 3960440"/>
              <a:gd name="connsiteY8-1360" fmla="*/ 2018938 h 3960000"/>
              <a:gd name="connsiteX9-1361" fmla="*/ 2135727 w 3960440"/>
              <a:gd name="connsiteY9-1362" fmla="*/ 1554876 h 3960000"/>
              <a:gd name="connsiteX10-1363" fmla="*/ 1915898 w 3960440"/>
              <a:gd name="connsiteY10-1364" fmla="*/ 1219889 h 3960000"/>
              <a:gd name="connsiteX11-1365" fmla="*/ 1589196 w 3960440"/>
              <a:gd name="connsiteY11-1366" fmla="*/ 1434803 h 3960000"/>
              <a:gd name="connsiteX12-1367" fmla="*/ 1574511 w 3960440"/>
              <a:gd name="connsiteY12-1368" fmla="*/ 1939931 h 3960000"/>
              <a:gd name="connsiteX13-1369" fmla="*/ 1339611 w 3960440"/>
              <a:gd name="connsiteY13-1370" fmla="*/ 3487664 h 3960000"/>
              <a:gd name="connsiteX14-1371" fmla="*/ 1887692 w 3960440"/>
              <a:gd name="connsiteY14-1372" fmla="*/ 2422431 h 3960000"/>
              <a:gd name="connsiteX15-1373" fmla="*/ 2336342 w 3960440"/>
              <a:gd name="connsiteY15-1374" fmla="*/ 2720202 h 3960000"/>
              <a:gd name="connsiteX16-1375" fmla="*/ 3176454 w 3960440"/>
              <a:gd name="connsiteY16-1376" fmla="*/ 1627140 h 3960000"/>
              <a:gd name="connsiteX17-1377" fmla="*/ 1979373 w 3960440"/>
              <a:gd name="connsiteY17-1378" fmla="*/ 472350 h 3960000"/>
              <a:gd name="connsiteX18-1379" fmla="*/ 436907 w 3960440"/>
              <a:gd name="connsiteY18-1380" fmla="*/ 0 h 3960000"/>
              <a:gd name="connsiteX19-1381" fmla="*/ 3523533 w 3960440"/>
              <a:gd name="connsiteY19-1382" fmla="*/ 0 h 3960000"/>
              <a:gd name="connsiteX20-1383" fmla="*/ 3960440 w 3960440"/>
              <a:gd name="connsiteY20-1384" fmla="*/ 436907 h 3960000"/>
              <a:gd name="connsiteX21-1385" fmla="*/ 3960440 w 3960440"/>
              <a:gd name="connsiteY21-1386" fmla="*/ 3523093 h 3960000"/>
              <a:gd name="connsiteX22-1387" fmla="*/ 3523533 w 3960440"/>
              <a:gd name="connsiteY22-1388" fmla="*/ 3960000 h 3960000"/>
              <a:gd name="connsiteX23-1389" fmla="*/ 436907 w 3960440"/>
              <a:gd name="connsiteY23-1390" fmla="*/ 3960000 h 3960000"/>
              <a:gd name="connsiteX24-1391" fmla="*/ 0 w 3960440"/>
              <a:gd name="connsiteY24-1392" fmla="*/ 3523093 h 3960000"/>
              <a:gd name="connsiteX25-1393" fmla="*/ 0 w 3960440"/>
              <a:gd name="connsiteY25-1394" fmla="*/ 436907 h 3960000"/>
              <a:gd name="connsiteX26-1395" fmla="*/ 436907 w 3960440"/>
              <a:gd name="connsiteY26-1396" fmla="*/ 0 h 3960000"/>
              <a:gd name="connsiteX0-1397" fmla="*/ 1979373 w 3960440"/>
              <a:gd name="connsiteY0-1398" fmla="*/ 472350 h 3960000"/>
              <a:gd name="connsiteX1-1399" fmla="*/ 813783 w 3960440"/>
              <a:gd name="connsiteY1-1400" fmla="*/ 1434034 h 3960000"/>
              <a:gd name="connsiteX2-1401" fmla="*/ 1119009 w 3960440"/>
              <a:gd name="connsiteY2-1402" fmla="*/ 2222584 h 3960000"/>
              <a:gd name="connsiteX3-1403" fmla="*/ 1296382 w 3960440"/>
              <a:gd name="connsiteY3-1404" fmla="*/ 1907811 h 3960000"/>
              <a:gd name="connsiteX4-1405" fmla="*/ 1234998 w 3960440"/>
              <a:gd name="connsiteY4-1406" fmla="*/ 1431771 h 3960000"/>
              <a:gd name="connsiteX5-1407" fmla="*/ 2217373 w 3960440"/>
              <a:gd name="connsiteY5-1408" fmla="*/ 891303 h 3960000"/>
              <a:gd name="connsiteX6-1409" fmla="*/ 2783502 w 3960440"/>
              <a:gd name="connsiteY6-1410" fmla="*/ 1606823 h 3960000"/>
              <a:gd name="connsiteX7-1411" fmla="*/ 2456028 w 3960440"/>
              <a:gd name="connsiteY7-1412" fmla="*/ 2225955 h 3960000"/>
              <a:gd name="connsiteX8-1413" fmla="*/ 2026974 w 3960440"/>
              <a:gd name="connsiteY8-1414" fmla="*/ 2018938 h 3960000"/>
              <a:gd name="connsiteX9-1415" fmla="*/ 2135727 w 3960440"/>
              <a:gd name="connsiteY9-1416" fmla="*/ 1554876 h 3960000"/>
              <a:gd name="connsiteX10-1417" fmla="*/ 1915898 w 3960440"/>
              <a:gd name="connsiteY10-1418" fmla="*/ 1219889 h 3960000"/>
              <a:gd name="connsiteX11-1419" fmla="*/ 1589196 w 3960440"/>
              <a:gd name="connsiteY11-1420" fmla="*/ 1434803 h 3960000"/>
              <a:gd name="connsiteX12-1421" fmla="*/ 1574511 w 3960440"/>
              <a:gd name="connsiteY12-1422" fmla="*/ 1939931 h 3960000"/>
              <a:gd name="connsiteX13-1423" fmla="*/ 1339611 w 3960440"/>
              <a:gd name="connsiteY13-1424" fmla="*/ 3487664 h 3960000"/>
              <a:gd name="connsiteX14-1425" fmla="*/ 1887692 w 3960440"/>
              <a:gd name="connsiteY14-1426" fmla="*/ 2422431 h 3960000"/>
              <a:gd name="connsiteX15-1427" fmla="*/ 2336342 w 3960440"/>
              <a:gd name="connsiteY15-1428" fmla="*/ 2720202 h 3960000"/>
              <a:gd name="connsiteX16-1429" fmla="*/ 3176454 w 3960440"/>
              <a:gd name="connsiteY16-1430" fmla="*/ 1627140 h 3960000"/>
              <a:gd name="connsiteX17-1431" fmla="*/ 1979373 w 3960440"/>
              <a:gd name="connsiteY17-1432" fmla="*/ 472350 h 3960000"/>
              <a:gd name="connsiteX18-1433" fmla="*/ 436907 w 3960440"/>
              <a:gd name="connsiteY18-1434" fmla="*/ 0 h 3960000"/>
              <a:gd name="connsiteX19-1435" fmla="*/ 3523533 w 3960440"/>
              <a:gd name="connsiteY19-1436" fmla="*/ 0 h 3960000"/>
              <a:gd name="connsiteX20-1437" fmla="*/ 3960440 w 3960440"/>
              <a:gd name="connsiteY20-1438" fmla="*/ 436907 h 3960000"/>
              <a:gd name="connsiteX21-1439" fmla="*/ 3960440 w 3960440"/>
              <a:gd name="connsiteY21-1440" fmla="*/ 3523093 h 3960000"/>
              <a:gd name="connsiteX22-1441" fmla="*/ 3523533 w 3960440"/>
              <a:gd name="connsiteY22-1442" fmla="*/ 3960000 h 3960000"/>
              <a:gd name="connsiteX23-1443" fmla="*/ 436907 w 3960440"/>
              <a:gd name="connsiteY23-1444" fmla="*/ 3960000 h 3960000"/>
              <a:gd name="connsiteX24-1445" fmla="*/ 0 w 3960440"/>
              <a:gd name="connsiteY24-1446" fmla="*/ 3523093 h 3960000"/>
              <a:gd name="connsiteX25-1447" fmla="*/ 0 w 3960440"/>
              <a:gd name="connsiteY25-1448" fmla="*/ 436907 h 3960000"/>
              <a:gd name="connsiteX26-1449" fmla="*/ 436907 w 3960440"/>
              <a:gd name="connsiteY26-1450" fmla="*/ 0 h 3960000"/>
              <a:gd name="connsiteX0-1451" fmla="*/ 1979373 w 3960440"/>
              <a:gd name="connsiteY0-1452" fmla="*/ 472350 h 3960000"/>
              <a:gd name="connsiteX1-1453" fmla="*/ 813783 w 3960440"/>
              <a:gd name="connsiteY1-1454" fmla="*/ 1434034 h 3960000"/>
              <a:gd name="connsiteX2-1455" fmla="*/ 1119009 w 3960440"/>
              <a:gd name="connsiteY2-1456" fmla="*/ 2222584 h 3960000"/>
              <a:gd name="connsiteX3-1457" fmla="*/ 1328015 w 3960440"/>
              <a:gd name="connsiteY3-1458" fmla="*/ 1812920 h 3960000"/>
              <a:gd name="connsiteX4-1459" fmla="*/ 1234998 w 3960440"/>
              <a:gd name="connsiteY4-1460" fmla="*/ 1431771 h 3960000"/>
              <a:gd name="connsiteX5-1461" fmla="*/ 2217373 w 3960440"/>
              <a:gd name="connsiteY5-1462" fmla="*/ 891303 h 3960000"/>
              <a:gd name="connsiteX6-1463" fmla="*/ 2783502 w 3960440"/>
              <a:gd name="connsiteY6-1464" fmla="*/ 1606823 h 3960000"/>
              <a:gd name="connsiteX7-1465" fmla="*/ 2456028 w 3960440"/>
              <a:gd name="connsiteY7-1466" fmla="*/ 2225955 h 3960000"/>
              <a:gd name="connsiteX8-1467" fmla="*/ 2026974 w 3960440"/>
              <a:gd name="connsiteY8-1468" fmla="*/ 2018938 h 3960000"/>
              <a:gd name="connsiteX9-1469" fmla="*/ 2135727 w 3960440"/>
              <a:gd name="connsiteY9-1470" fmla="*/ 1554876 h 3960000"/>
              <a:gd name="connsiteX10-1471" fmla="*/ 1915898 w 3960440"/>
              <a:gd name="connsiteY10-1472" fmla="*/ 1219889 h 3960000"/>
              <a:gd name="connsiteX11-1473" fmla="*/ 1589196 w 3960440"/>
              <a:gd name="connsiteY11-1474" fmla="*/ 1434803 h 3960000"/>
              <a:gd name="connsiteX12-1475" fmla="*/ 1574511 w 3960440"/>
              <a:gd name="connsiteY12-1476" fmla="*/ 1939931 h 3960000"/>
              <a:gd name="connsiteX13-1477" fmla="*/ 1339611 w 3960440"/>
              <a:gd name="connsiteY13-1478" fmla="*/ 3487664 h 3960000"/>
              <a:gd name="connsiteX14-1479" fmla="*/ 1887692 w 3960440"/>
              <a:gd name="connsiteY14-1480" fmla="*/ 2422431 h 3960000"/>
              <a:gd name="connsiteX15-1481" fmla="*/ 2336342 w 3960440"/>
              <a:gd name="connsiteY15-1482" fmla="*/ 2720202 h 3960000"/>
              <a:gd name="connsiteX16-1483" fmla="*/ 3176454 w 3960440"/>
              <a:gd name="connsiteY16-1484" fmla="*/ 1627140 h 3960000"/>
              <a:gd name="connsiteX17-1485" fmla="*/ 1979373 w 3960440"/>
              <a:gd name="connsiteY17-1486" fmla="*/ 472350 h 3960000"/>
              <a:gd name="connsiteX18-1487" fmla="*/ 436907 w 3960440"/>
              <a:gd name="connsiteY18-1488" fmla="*/ 0 h 3960000"/>
              <a:gd name="connsiteX19-1489" fmla="*/ 3523533 w 3960440"/>
              <a:gd name="connsiteY19-1490" fmla="*/ 0 h 3960000"/>
              <a:gd name="connsiteX20-1491" fmla="*/ 3960440 w 3960440"/>
              <a:gd name="connsiteY20-1492" fmla="*/ 436907 h 3960000"/>
              <a:gd name="connsiteX21-1493" fmla="*/ 3960440 w 3960440"/>
              <a:gd name="connsiteY21-1494" fmla="*/ 3523093 h 3960000"/>
              <a:gd name="connsiteX22-1495" fmla="*/ 3523533 w 3960440"/>
              <a:gd name="connsiteY22-1496" fmla="*/ 3960000 h 3960000"/>
              <a:gd name="connsiteX23-1497" fmla="*/ 436907 w 3960440"/>
              <a:gd name="connsiteY23-1498" fmla="*/ 3960000 h 3960000"/>
              <a:gd name="connsiteX24-1499" fmla="*/ 0 w 3960440"/>
              <a:gd name="connsiteY24-1500" fmla="*/ 3523093 h 3960000"/>
              <a:gd name="connsiteX25-1501" fmla="*/ 0 w 3960440"/>
              <a:gd name="connsiteY25-1502" fmla="*/ 436907 h 3960000"/>
              <a:gd name="connsiteX26-1503" fmla="*/ 436907 w 3960440"/>
              <a:gd name="connsiteY26-1504" fmla="*/ 0 h 3960000"/>
              <a:gd name="connsiteX0-1505" fmla="*/ 1979373 w 3960440"/>
              <a:gd name="connsiteY0-1506" fmla="*/ 472350 h 3960000"/>
              <a:gd name="connsiteX1-1507" fmla="*/ 813783 w 3960440"/>
              <a:gd name="connsiteY1-1508" fmla="*/ 1434034 h 3960000"/>
              <a:gd name="connsiteX2-1509" fmla="*/ 1119009 w 3960440"/>
              <a:gd name="connsiteY2-1510" fmla="*/ 2222584 h 3960000"/>
              <a:gd name="connsiteX3-1511" fmla="*/ 1328015 w 3960440"/>
              <a:gd name="connsiteY3-1512" fmla="*/ 1812920 h 3960000"/>
              <a:gd name="connsiteX4-1513" fmla="*/ 1234998 w 3960440"/>
              <a:gd name="connsiteY4-1514" fmla="*/ 1431771 h 3960000"/>
              <a:gd name="connsiteX5-1515" fmla="*/ 2217373 w 3960440"/>
              <a:gd name="connsiteY5-1516" fmla="*/ 891303 h 3960000"/>
              <a:gd name="connsiteX6-1517" fmla="*/ 2783502 w 3960440"/>
              <a:gd name="connsiteY6-1518" fmla="*/ 1606823 h 3960000"/>
              <a:gd name="connsiteX7-1519" fmla="*/ 2456028 w 3960440"/>
              <a:gd name="connsiteY7-1520" fmla="*/ 2225955 h 3960000"/>
              <a:gd name="connsiteX8-1521" fmla="*/ 2026974 w 3960440"/>
              <a:gd name="connsiteY8-1522" fmla="*/ 2018938 h 3960000"/>
              <a:gd name="connsiteX9-1523" fmla="*/ 2135727 w 3960440"/>
              <a:gd name="connsiteY9-1524" fmla="*/ 1554876 h 3960000"/>
              <a:gd name="connsiteX10-1525" fmla="*/ 1915898 w 3960440"/>
              <a:gd name="connsiteY10-1526" fmla="*/ 1219889 h 3960000"/>
              <a:gd name="connsiteX11-1527" fmla="*/ 1589196 w 3960440"/>
              <a:gd name="connsiteY11-1528" fmla="*/ 1434803 h 3960000"/>
              <a:gd name="connsiteX12-1529" fmla="*/ 1574511 w 3960440"/>
              <a:gd name="connsiteY12-1530" fmla="*/ 1939931 h 3960000"/>
              <a:gd name="connsiteX13-1531" fmla="*/ 1339611 w 3960440"/>
              <a:gd name="connsiteY13-1532" fmla="*/ 3487664 h 3960000"/>
              <a:gd name="connsiteX14-1533" fmla="*/ 1887692 w 3960440"/>
              <a:gd name="connsiteY14-1534" fmla="*/ 2422431 h 3960000"/>
              <a:gd name="connsiteX15-1535" fmla="*/ 2336342 w 3960440"/>
              <a:gd name="connsiteY15-1536" fmla="*/ 2720202 h 3960000"/>
              <a:gd name="connsiteX16-1537" fmla="*/ 3176454 w 3960440"/>
              <a:gd name="connsiteY16-1538" fmla="*/ 1627140 h 3960000"/>
              <a:gd name="connsiteX17-1539" fmla="*/ 1979373 w 3960440"/>
              <a:gd name="connsiteY17-1540" fmla="*/ 472350 h 3960000"/>
              <a:gd name="connsiteX18-1541" fmla="*/ 436907 w 3960440"/>
              <a:gd name="connsiteY18-1542" fmla="*/ 0 h 3960000"/>
              <a:gd name="connsiteX19-1543" fmla="*/ 3523533 w 3960440"/>
              <a:gd name="connsiteY19-1544" fmla="*/ 0 h 3960000"/>
              <a:gd name="connsiteX20-1545" fmla="*/ 3960440 w 3960440"/>
              <a:gd name="connsiteY20-1546" fmla="*/ 436907 h 3960000"/>
              <a:gd name="connsiteX21-1547" fmla="*/ 3960440 w 3960440"/>
              <a:gd name="connsiteY21-1548" fmla="*/ 3523093 h 3960000"/>
              <a:gd name="connsiteX22-1549" fmla="*/ 3523533 w 3960440"/>
              <a:gd name="connsiteY22-1550" fmla="*/ 3960000 h 3960000"/>
              <a:gd name="connsiteX23-1551" fmla="*/ 436907 w 3960440"/>
              <a:gd name="connsiteY23-1552" fmla="*/ 3960000 h 3960000"/>
              <a:gd name="connsiteX24-1553" fmla="*/ 0 w 3960440"/>
              <a:gd name="connsiteY24-1554" fmla="*/ 3523093 h 3960000"/>
              <a:gd name="connsiteX25-1555" fmla="*/ 0 w 3960440"/>
              <a:gd name="connsiteY25-1556" fmla="*/ 436907 h 3960000"/>
              <a:gd name="connsiteX26-1557" fmla="*/ 436907 w 3960440"/>
              <a:gd name="connsiteY26-1558" fmla="*/ 0 h 39600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Lst>
            <a:rect l="l" t="t" r="r" b="b"/>
            <a:pathLst>
              <a:path w="3960440" h="3960000">
                <a:moveTo>
                  <a:pt x="1979373" y="472350"/>
                </a:moveTo>
                <a:cubicBezTo>
                  <a:pt x="1228307" y="485871"/>
                  <a:pt x="850011" y="1078219"/>
                  <a:pt x="813783" y="1434034"/>
                </a:cubicBezTo>
                <a:cubicBezTo>
                  <a:pt x="787561" y="1781828"/>
                  <a:pt x="889690" y="2005359"/>
                  <a:pt x="1119009" y="2222584"/>
                </a:cubicBezTo>
                <a:cubicBezTo>
                  <a:pt x="1178964" y="2123026"/>
                  <a:pt x="1260199" y="1908547"/>
                  <a:pt x="1328015" y="1812920"/>
                </a:cubicBezTo>
                <a:cubicBezTo>
                  <a:pt x="1222115" y="1647651"/>
                  <a:pt x="1255483" y="1756375"/>
                  <a:pt x="1234998" y="1431771"/>
                </a:cubicBezTo>
                <a:cubicBezTo>
                  <a:pt x="1331609" y="922504"/>
                  <a:pt x="1719145" y="812633"/>
                  <a:pt x="2217373" y="891303"/>
                </a:cubicBezTo>
                <a:cubicBezTo>
                  <a:pt x="2693518" y="1016895"/>
                  <a:pt x="2787642" y="1344599"/>
                  <a:pt x="2783502" y="1606823"/>
                </a:cubicBezTo>
                <a:cubicBezTo>
                  <a:pt x="2771081" y="1743454"/>
                  <a:pt x="2679609" y="2064482"/>
                  <a:pt x="2456028" y="2225955"/>
                </a:cubicBezTo>
                <a:cubicBezTo>
                  <a:pt x="2192422" y="2399851"/>
                  <a:pt x="2004893" y="2209395"/>
                  <a:pt x="2026974" y="2018938"/>
                </a:cubicBezTo>
                <a:cubicBezTo>
                  <a:pt x="2072519" y="1810540"/>
                  <a:pt x="2086043" y="1754994"/>
                  <a:pt x="2135727" y="1554876"/>
                </a:cubicBezTo>
                <a:cubicBezTo>
                  <a:pt x="2195073" y="1382360"/>
                  <a:pt x="2084273" y="1259912"/>
                  <a:pt x="1915898" y="1219889"/>
                </a:cubicBezTo>
                <a:cubicBezTo>
                  <a:pt x="1750283" y="1186766"/>
                  <a:pt x="1626460" y="1331294"/>
                  <a:pt x="1589196" y="1434803"/>
                </a:cubicBezTo>
                <a:cubicBezTo>
                  <a:pt x="1499489" y="1732912"/>
                  <a:pt x="1614533" y="1824000"/>
                  <a:pt x="1574511" y="1939931"/>
                </a:cubicBezTo>
                <a:cubicBezTo>
                  <a:pt x="1332991" y="2671400"/>
                  <a:pt x="1220920" y="3468343"/>
                  <a:pt x="1339611" y="3487664"/>
                </a:cubicBezTo>
                <a:cubicBezTo>
                  <a:pt x="1434840" y="3497327"/>
                  <a:pt x="1730357" y="3129057"/>
                  <a:pt x="1887692" y="2422431"/>
                </a:cubicBezTo>
                <a:cubicBezTo>
                  <a:pt x="1985681" y="2531460"/>
                  <a:pt x="2093439" y="2747804"/>
                  <a:pt x="2336342" y="2720202"/>
                </a:cubicBezTo>
                <a:cubicBezTo>
                  <a:pt x="2693796" y="2666377"/>
                  <a:pt x="3092265" y="2401394"/>
                  <a:pt x="3176454" y="1627140"/>
                </a:cubicBezTo>
                <a:cubicBezTo>
                  <a:pt x="3254038" y="999456"/>
                  <a:pt x="2816023" y="430731"/>
                  <a:pt x="1979373" y="472350"/>
                </a:cubicBezTo>
                <a:close/>
                <a:moveTo>
                  <a:pt x="436907" y="0"/>
                </a:moveTo>
                <a:lnTo>
                  <a:pt x="3523533" y="0"/>
                </a:lnTo>
                <a:cubicBezTo>
                  <a:pt x="3764830" y="0"/>
                  <a:pt x="3960440" y="195610"/>
                  <a:pt x="3960440" y="436907"/>
                </a:cubicBezTo>
                <a:lnTo>
                  <a:pt x="3960440" y="3523093"/>
                </a:lnTo>
                <a:cubicBezTo>
                  <a:pt x="3960440" y="3764390"/>
                  <a:pt x="3764830" y="3960000"/>
                  <a:pt x="3523533" y="3960000"/>
                </a:cubicBezTo>
                <a:lnTo>
                  <a:pt x="436907" y="3960000"/>
                </a:lnTo>
                <a:cubicBezTo>
                  <a:pt x="195610" y="3960000"/>
                  <a:pt x="0" y="3764390"/>
                  <a:pt x="0" y="3523093"/>
                </a:cubicBezTo>
                <a:lnTo>
                  <a:pt x="0" y="436907"/>
                </a:lnTo>
                <a:cubicBezTo>
                  <a:pt x="0" y="195610"/>
                  <a:pt x="195610" y="0"/>
                  <a:pt x="436907"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28" tIns="45714" rIns="91428" bIns="45714" numCol="1" spcCol="0" rtlCol="0" fromWordArt="0" anchor="ctr" anchorCtr="0" forceAA="0" compatLnSpc="1">
            <a:noAutofit/>
          </a:bodyPr>
          <a:lstStyle/>
          <a:p>
            <a:pPr algn="ctr"/>
            <a:endParaRPr lang="ko-KR" altLang="en-US" sz="2700">
              <a:solidFill>
                <a:schemeClr val="tx1"/>
              </a:solidFill>
            </a:endParaRPr>
          </a:p>
        </p:txBody>
      </p:sp>
      <p:sp>
        <p:nvSpPr>
          <p:cNvPr id="98" name="Rounded Rectangle 8"/>
          <p:cNvSpPr/>
          <p:nvPr/>
        </p:nvSpPr>
        <p:spPr>
          <a:xfrm>
            <a:off x="4435690" y="5635263"/>
            <a:ext cx="519255" cy="519197"/>
          </a:xfrm>
          <a:custGeom>
            <a:avLst/>
            <a:gdLst>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688485 w 3888432"/>
              <a:gd name="connsiteY5" fmla="*/ 147563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2688485 w 3888432"/>
              <a:gd name="connsiteY17" fmla="*/ 1475633 h 3960440"/>
              <a:gd name="connsiteX18" fmla="*/ 878058 w 3888432"/>
              <a:gd name="connsiteY18" fmla="*/ 648072 h 3960440"/>
              <a:gd name="connsiteX19" fmla="*/ 554477 w 3888432"/>
              <a:gd name="connsiteY19" fmla="*/ 971653 h 3960440"/>
              <a:gd name="connsiteX20" fmla="*/ 878058 w 3888432"/>
              <a:gd name="connsiteY20" fmla="*/ 1295234 h 3960440"/>
              <a:gd name="connsiteX21" fmla="*/ 1201639 w 3888432"/>
              <a:gd name="connsiteY21" fmla="*/ 971653 h 3960440"/>
              <a:gd name="connsiteX22" fmla="*/ 878058 w 3888432"/>
              <a:gd name="connsiteY22" fmla="*/ 648072 h 3960440"/>
              <a:gd name="connsiteX23" fmla="*/ 333511 w 3888432"/>
              <a:gd name="connsiteY23" fmla="*/ 0 h 3960440"/>
              <a:gd name="connsiteX24" fmla="*/ 3554921 w 3888432"/>
              <a:gd name="connsiteY24" fmla="*/ 0 h 3960440"/>
              <a:gd name="connsiteX25" fmla="*/ 3888432 w 3888432"/>
              <a:gd name="connsiteY25" fmla="*/ 333511 h 3960440"/>
              <a:gd name="connsiteX26" fmla="*/ 3888432 w 3888432"/>
              <a:gd name="connsiteY26" fmla="*/ 3626929 h 3960440"/>
              <a:gd name="connsiteX27" fmla="*/ 3554921 w 3888432"/>
              <a:gd name="connsiteY27" fmla="*/ 3960440 h 3960440"/>
              <a:gd name="connsiteX28" fmla="*/ 333511 w 3888432"/>
              <a:gd name="connsiteY28" fmla="*/ 3960440 h 3960440"/>
              <a:gd name="connsiteX29" fmla="*/ 0 w 3888432"/>
              <a:gd name="connsiteY29" fmla="*/ 3626929 h 3960440"/>
              <a:gd name="connsiteX30" fmla="*/ 0 w 3888432"/>
              <a:gd name="connsiteY30" fmla="*/ 333511 h 3960440"/>
              <a:gd name="connsiteX31" fmla="*/ 333511 w 3888432"/>
              <a:gd name="connsiteY31" fmla="*/ 0 h 3960440"/>
              <a:gd name="connsiteX0-1" fmla="*/ 554477 w 3888432"/>
              <a:gd name="connsiteY0-2" fmla="*/ 1512168 h 3960440"/>
              <a:gd name="connsiteX1-3" fmla="*/ 554477 w 3888432"/>
              <a:gd name="connsiteY1-4" fmla="*/ 3312368 h 3960440"/>
              <a:gd name="connsiteX2-5" fmla="*/ 1201638 w 3888432"/>
              <a:gd name="connsiteY2-6" fmla="*/ 3312368 h 3960440"/>
              <a:gd name="connsiteX3-7" fmla="*/ 1201638 w 3888432"/>
              <a:gd name="connsiteY3-8" fmla="*/ 1512168 h 3960440"/>
              <a:gd name="connsiteX4-9" fmla="*/ 554477 w 3888432"/>
              <a:gd name="connsiteY4-10" fmla="*/ 1512168 h 3960440"/>
              <a:gd name="connsiteX5-11" fmla="*/ 2840340 w 3888432"/>
              <a:gd name="connsiteY5-12" fmla="*/ 1479943 h 3960440"/>
              <a:gd name="connsiteX6-13" fmla="*/ 2136833 w 3888432"/>
              <a:gd name="connsiteY6-14" fmla="*/ 1785510 h 3960440"/>
              <a:gd name="connsiteX7-15" fmla="*/ 2136833 w 3888432"/>
              <a:gd name="connsiteY7-16" fmla="*/ 1510185 h 3960440"/>
              <a:gd name="connsiteX8-17" fmla="*/ 1489672 w 3888432"/>
              <a:gd name="connsiteY8-18" fmla="*/ 1510185 h 3960440"/>
              <a:gd name="connsiteX9-19" fmla="*/ 1489672 w 3888432"/>
              <a:gd name="connsiteY9-20" fmla="*/ 3310385 h 3960440"/>
              <a:gd name="connsiteX10-21" fmla="*/ 2136833 w 3888432"/>
              <a:gd name="connsiteY10-22" fmla="*/ 3310385 h 3960440"/>
              <a:gd name="connsiteX11-23" fmla="*/ 2136833 w 3888432"/>
              <a:gd name="connsiteY11-24" fmla="*/ 2084121 h 3960440"/>
              <a:gd name="connsiteX12-25" fmla="*/ 2673919 w 3888432"/>
              <a:gd name="connsiteY12-26" fmla="*/ 2138897 h 3960440"/>
              <a:gd name="connsiteX13-27" fmla="*/ 2679688 w 3888432"/>
              <a:gd name="connsiteY13-28" fmla="*/ 3312366 h 3960440"/>
              <a:gd name="connsiteX14-29" fmla="*/ 3326849 w 3888432"/>
              <a:gd name="connsiteY14-30" fmla="*/ 3312366 h 3960440"/>
              <a:gd name="connsiteX15-31" fmla="*/ 3333768 w 3888432"/>
              <a:gd name="connsiteY15-32" fmla="*/ 2128613 h 3960440"/>
              <a:gd name="connsiteX16-33" fmla="*/ 2840340 w 3888432"/>
              <a:gd name="connsiteY16-34" fmla="*/ 1479943 h 3960440"/>
              <a:gd name="connsiteX17-35" fmla="*/ 878058 w 3888432"/>
              <a:gd name="connsiteY17-36" fmla="*/ 648072 h 3960440"/>
              <a:gd name="connsiteX18-37" fmla="*/ 554477 w 3888432"/>
              <a:gd name="connsiteY18-38" fmla="*/ 971653 h 3960440"/>
              <a:gd name="connsiteX19-39" fmla="*/ 878058 w 3888432"/>
              <a:gd name="connsiteY19-40" fmla="*/ 1295234 h 3960440"/>
              <a:gd name="connsiteX20-41" fmla="*/ 1201639 w 3888432"/>
              <a:gd name="connsiteY20-42" fmla="*/ 971653 h 3960440"/>
              <a:gd name="connsiteX21-43" fmla="*/ 878058 w 3888432"/>
              <a:gd name="connsiteY21-44" fmla="*/ 648072 h 3960440"/>
              <a:gd name="connsiteX22-45" fmla="*/ 333511 w 3888432"/>
              <a:gd name="connsiteY22-46" fmla="*/ 0 h 3960440"/>
              <a:gd name="connsiteX23-47" fmla="*/ 3554921 w 3888432"/>
              <a:gd name="connsiteY23-48" fmla="*/ 0 h 3960440"/>
              <a:gd name="connsiteX24-49" fmla="*/ 3888432 w 3888432"/>
              <a:gd name="connsiteY24-50" fmla="*/ 333511 h 3960440"/>
              <a:gd name="connsiteX25-51" fmla="*/ 3888432 w 3888432"/>
              <a:gd name="connsiteY25-52" fmla="*/ 3626929 h 3960440"/>
              <a:gd name="connsiteX26-53" fmla="*/ 3554921 w 3888432"/>
              <a:gd name="connsiteY26-54" fmla="*/ 3960440 h 3960440"/>
              <a:gd name="connsiteX27-55" fmla="*/ 333511 w 3888432"/>
              <a:gd name="connsiteY27-56" fmla="*/ 3960440 h 3960440"/>
              <a:gd name="connsiteX28-57" fmla="*/ 0 w 3888432"/>
              <a:gd name="connsiteY28-58" fmla="*/ 3626929 h 3960440"/>
              <a:gd name="connsiteX29-59" fmla="*/ 0 w 3888432"/>
              <a:gd name="connsiteY29-60" fmla="*/ 333511 h 3960440"/>
              <a:gd name="connsiteX30-61" fmla="*/ 333511 w 3888432"/>
              <a:gd name="connsiteY30-62" fmla="*/ 0 h 3960440"/>
              <a:gd name="connsiteX0-63" fmla="*/ 554477 w 3888432"/>
              <a:gd name="connsiteY0-64" fmla="*/ 1512168 h 3960440"/>
              <a:gd name="connsiteX1-65" fmla="*/ 554477 w 3888432"/>
              <a:gd name="connsiteY1-66" fmla="*/ 3312368 h 3960440"/>
              <a:gd name="connsiteX2-67" fmla="*/ 1201638 w 3888432"/>
              <a:gd name="connsiteY2-68" fmla="*/ 3312368 h 3960440"/>
              <a:gd name="connsiteX3-69" fmla="*/ 1201638 w 3888432"/>
              <a:gd name="connsiteY3-70" fmla="*/ 1512168 h 3960440"/>
              <a:gd name="connsiteX4-71" fmla="*/ 554477 w 3888432"/>
              <a:gd name="connsiteY4-72" fmla="*/ 1512168 h 3960440"/>
              <a:gd name="connsiteX5-73" fmla="*/ 2840340 w 3888432"/>
              <a:gd name="connsiteY5-74" fmla="*/ 1479943 h 3960440"/>
              <a:gd name="connsiteX6-75" fmla="*/ 2136833 w 3888432"/>
              <a:gd name="connsiteY6-76" fmla="*/ 1785510 h 3960440"/>
              <a:gd name="connsiteX7-77" fmla="*/ 2136833 w 3888432"/>
              <a:gd name="connsiteY7-78" fmla="*/ 1510185 h 3960440"/>
              <a:gd name="connsiteX8-79" fmla="*/ 1489672 w 3888432"/>
              <a:gd name="connsiteY8-80" fmla="*/ 1510185 h 3960440"/>
              <a:gd name="connsiteX9-81" fmla="*/ 1489672 w 3888432"/>
              <a:gd name="connsiteY9-82" fmla="*/ 3310385 h 3960440"/>
              <a:gd name="connsiteX10-83" fmla="*/ 2136833 w 3888432"/>
              <a:gd name="connsiteY10-84" fmla="*/ 3310385 h 3960440"/>
              <a:gd name="connsiteX11-85" fmla="*/ 2136833 w 3888432"/>
              <a:gd name="connsiteY11-86" fmla="*/ 2084121 h 3960440"/>
              <a:gd name="connsiteX12-87" fmla="*/ 2673919 w 3888432"/>
              <a:gd name="connsiteY12-88" fmla="*/ 2138897 h 3960440"/>
              <a:gd name="connsiteX13-89" fmla="*/ 2679688 w 3888432"/>
              <a:gd name="connsiteY13-90" fmla="*/ 3312366 h 3960440"/>
              <a:gd name="connsiteX14-91" fmla="*/ 3326849 w 3888432"/>
              <a:gd name="connsiteY14-92" fmla="*/ 3312366 h 3960440"/>
              <a:gd name="connsiteX15-93" fmla="*/ 3333768 w 3888432"/>
              <a:gd name="connsiteY15-94" fmla="*/ 2128613 h 3960440"/>
              <a:gd name="connsiteX16-95" fmla="*/ 2840340 w 3888432"/>
              <a:gd name="connsiteY16-96" fmla="*/ 1479943 h 3960440"/>
              <a:gd name="connsiteX17-97" fmla="*/ 878058 w 3888432"/>
              <a:gd name="connsiteY17-98" fmla="*/ 648072 h 3960440"/>
              <a:gd name="connsiteX18-99" fmla="*/ 554477 w 3888432"/>
              <a:gd name="connsiteY18-100" fmla="*/ 971653 h 3960440"/>
              <a:gd name="connsiteX19-101" fmla="*/ 878058 w 3888432"/>
              <a:gd name="connsiteY19-102" fmla="*/ 1295234 h 3960440"/>
              <a:gd name="connsiteX20-103" fmla="*/ 1201639 w 3888432"/>
              <a:gd name="connsiteY20-104" fmla="*/ 971653 h 3960440"/>
              <a:gd name="connsiteX21-105" fmla="*/ 878058 w 3888432"/>
              <a:gd name="connsiteY21-106" fmla="*/ 648072 h 3960440"/>
              <a:gd name="connsiteX22-107" fmla="*/ 333511 w 3888432"/>
              <a:gd name="connsiteY22-108" fmla="*/ 0 h 3960440"/>
              <a:gd name="connsiteX23-109" fmla="*/ 3554921 w 3888432"/>
              <a:gd name="connsiteY23-110" fmla="*/ 0 h 3960440"/>
              <a:gd name="connsiteX24-111" fmla="*/ 3888432 w 3888432"/>
              <a:gd name="connsiteY24-112" fmla="*/ 333511 h 3960440"/>
              <a:gd name="connsiteX25-113" fmla="*/ 3888432 w 3888432"/>
              <a:gd name="connsiteY25-114" fmla="*/ 3626929 h 3960440"/>
              <a:gd name="connsiteX26-115" fmla="*/ 3554921 w 3888432"/>
              <a:gd name="connsiteY26-116" fmla="*/ 3960440 h 3960440"/>
              <a:gd name="connsiteX27-117" fmla="*/ 333511 w 3888432"/>
              <a:gd name="connsiteY27-118" fmla="*/ 3960440 h 3960440"/>
              <a:gd name="connsiteX28-119" fmla="*/ 0 w 3888432"/>
              <a:gd name="connsiteY28-120" fmla="*/ 3626929 h 3960440"/>
              <a:gd name="connsiteX29-121" fmla="*/ 0 w 3888432"/>
              <a:gd name="connsiteY29-122" fmla="*/ 333511 h 3960440"/>
              <a:gd name="connsiteX30-123" fmla="*/ 333511 w 3888432"/>
              <a:gd name="connsiteY30-124" fmla="*/ 0 h 3960440"/>
              <a:gd name="connsiteX0-125" fmla="*/ 554477 w 3888432"/>
              <a:gd name="connsiteY0-126" fmla="*/ 1512168 h 3960440"/>
              <a:gd name="connsiteX1-127" fmla="*/ 554477 w 3888432"/>
              <a:gd name="connsiteY1-128" fmla="*/ 3312368 h 3960440"/>
              <a:gd name="connsiteX2-129" fmla="*/ 1201638 w 3888432"/>
              <a:gd name="connsiteY2-130" fmla="*/ 3312368 h 3960440"/>
              <a:gd name="connsiteX3-131" fmla="*/ 1201638 w 3888432"/>
              <a:gd name="connsiteY3-132" fmla="*/ 1512168 h 3960440"/>
              <a:gd name="connsiteX4-133" fmla="*/ 554477 w 3888432"/>
              <a:gd name="connsiteY4-134" fmla="*/ 1512168 h 3960440"/>
              <a:gd name="connsiteX5-135" fmla="*/ 2840340 w 3888432"/>
              <a:gd name="connsiteY5-136" fmla="*/ 1479943 h 3960440"/>
              <a:gd name="connsiteX6-137" fmla="*/ 2136833 w 3888432"/>
              <a:gd name="connsiteY6-138" fmla="*/ 1785510 h 3960440"/>
              <a:gd name="connsiteX7-139" fmla="*/ 2136833 w 3888432"/>
              <a:gd name="connsiteY7-140" fmla="*/ 1510185 h 3960440"/>
              <a:gd name="connsiteX8-141" fmla="*/ 1489672 w 3888432"/>
              <a:gd name="connsiteY8-142" fmla="*/ 1510185 h 3960440"/>
              <a:gd name="connsiteX9-143" fmla="*/ 1489672 w 3888432"/>
              <a:gd name="connsiteY9-144" fmla="*/ 3310385 h 3960440"/>
              <a:gd name="connsiteX10-145" fmla="*/ 2136833 w 3888432"/>
              <a:gd name="connsiteY10-146" fmla="*/ 3310385 h 3960440"/>
              <a:gd name="connsiteX11-147" fmla="*/ 2136833 w 3888432"/>
              <a:gd name="connsiteY11-148" fmla="*/ 2084121 h 3960440"/>
              <a:gd name="connsiteX12-149" fmla="*/ 2673919 w 3888432"/>
              <a:gd name="connsiteY12-150" fmla="*/ 2138897 h 3960440"/>
              <a:gd name="connsiteX13-151" fmla="*/ 2679688 w 3888432"/>
              <a:gd name="connsiteY13-152" fmla="*/ 3312366 h 3960440"/>
              <a:gd name="connsiteX14-153" fmla="*/ 3326849 w 3888432"/>
              <a:gd name="connsiteY14-154" fmla="*/ 3312366 h 3960440"/>
              <a:gd name="connsiteX15-155" fmla="*/ 3333768 w 3888432"/>
              <a:gd name="connsiteY15-156" fmla="*/ 2128613 h 3960440"/>
              <a:gd name="connsiteX16-157" fmla="*/ 2840340 w 3888432"/>
              <a:gd name="connsiteY16-158" fmla="*/ 1479943 h 3960440"/>
              <a:gd name="connsiteX17-159" fmla="*/ 878058 w 3888432"/>
              <a:gd name="connsiteY17-160" fmla="*/ 648072 h 3960440"/>
              <a:gd name="connsiteX18-161" fmla="*/ 554477 w 3888432"/>
              <a:gd name="connsiteY18-162" fmla="*/ 971653 h 3960440"/>
              <a:gd name="connsiteX19-163" fmla="*/ 878058 w 3888432"/>
              <a:gd name="connsiteY19-164" fmla="*/ 1295234 h 3960440"/>
              <a:gd name="connsiteX20-165" fmla="*/ 1201639 w 3888432"/>
              <a:gd name="connsiteY20-166" fmla="*/ 971653 h 3960440"/>
              <a:gd name="connsiteX21-167" fmla="*/ 878058 w 3888432"/>
              <a:gd name="connsiteY21-168" fmla="*/ 648072 h 3960440"/>
              <a:gd name="connsiteX22-169" fmla="*/ 333511 w 3888432"/>
              <a:gd name="connsiteY22-170" fmla="*/ 0 h 3960440"/>
              <a:gd name="connsiteX23-171" fmla="*/ 3554921 w 3888432"/>
              <a:gd name="connsiteY23-172" fmla="*/ 0 h 3960440"/>
              <a:gd name="connsiteX24-173" fmla="*/ 3888432 w 3888432"/>
              <a:gd name="connsiteY24-174" fmla="*/ 333511 h 3960440"/>
              <a:gd name="connsiteX25-175" fmla="*/ 3888432 w 3888432"/>
              <a:gd name="connsiteY25-176" fmla="*/ 3626929 h 3960440"/>
              <a:gd name="connsiteX26-177" fmla="*/ 3554921 w 3888432"/>
              <a:gd name="connsiteY26-178" fmla="*/ 3960440 h 3960440"/>
              <a:gd name="connsiteX27-179" fmla="*/ 333511 w 3888432"/>
              <a:gd name="connsiteY27-180" fmla="*/ 3960440 h 3960440"/>
              <a:gd name="connsiteX28-181" fmla="*/ 0 w 3888432"/>
              <a:gd name="connsiteY28-182" fmla="*/ 3626929 h 3960440"/>
              <a:gd name="connsiteX29-183" fmla="*/ 0 w 3888432"/>
              <a:gd name="connsiteY29-184" fmla="*/ 333511 h 3960440"/>
              <a:gd name="connsiteX30-185" fmla="*/ 333511 w 3888432"/>
              <a:gd name="connsiteY30-186" fmla="*/ 0 h 3960440"/>
              <a:gd name="connsiteX0-187" fmla="*/ 554477 w 3888432"/>
              <a:gd name="connsiteY0-188" fmla="*/ 1512168 h 3960440"/>
              <a:gd name="connsiteX1-189" fmla="*/ 554477 w 3888432"/>
              <a:gd name="connsiteY1-190" fmla="*/ 3312368 h 3960440"/>
              <a:gd name="connsiteX2-191" fmla="*/ 1201638 w 3888432"/>
              <a:gd name="connsiteY2-192" fmla="*/ 3312368 h 3960440"/>
              <a:gd name="connsiteX3-193" fmla="*/ 1201638 w 3888432"/>
              <a:gd name="connsiteY3-194" fmla="*/ 1512168 h 3960440"/>
              <a:gd name="connsiteX4-195" fmla="*/ 554477 w 3888432"/>
              <a:gd name="connsiteY4-196" fmla="*/ 1512168 h 3960440"/>
              <a:gd name="connsiteX5-197" fmla="*/ 2840340 w 3888432"/>
              <a:gd name="connsiteY5-198" fmla="*/ 1479943 h 3960440"/>
              <a:gd name="connsiteX6-199" fmla="*/ 2136833 w 3888432"/>
              <a:gd name="connsiteY6-200" fmla="*/ 1785510 h 3960440"/>
              <a:gd name="connsiteX7-201" fmla="*/ 2136833 w 3888432"/>
              <a:gd name="connsiteY7-202" fmla="*/ 1510185 h 3960440"/>
              <a:gd name="connsiteX8-203" fmla="*/ 1489672 w 3888432"/>
              <a:gd name="connsiteY8-204" fmla="*/ 1510185 h 3960440"/>
              <a:gd name="connsiteX9-205" fmla="*/ 1489672 w 3888432"/>
              <a:gd name="connsiteY9-206" fmla="*/ 3310385 h 3960440"/>
              <a:gd name="connsiteX10-207" fmla="*/ 2136833 w 3888432"/>
              <a:gd name="connsiteY10-208" fmla="*/ 3310385 h 3960440"/>
              <a:gd name="connsiteX11-209" fmla="*/ 2136833 w 3888432"/>
              <a:gd name="connsiteY11-210" fmla="*/ 2084121 h 3960440"/>
              <a:gd name="connsiteX12-211" fmla="*/ 2673919 w 3888432"/>
              <a:gd name="connsiteY12-212" fmla="*/ 2138897 h 3960440"/>
              <a:gd name="connsiteX13-213" fmla="*/ 2679688 w 3888432"/>
              <a:gd name="connsiteY13-214" fmla="*/ 3312366 h 3960440"/>
              <a:gd name="connsiteX14-215" fmla="*/ 3326849 w 3888432"/>
              <a:gd name="connsiteY14-216" fmla="*/ 3312366 h 3960440"/>
              <a:gd name="connsiteX15-217" fmla="*/ 3333768 w 3888432"/>
              <a:gd name="connsiteY15-218" fmla="*/ 2128613 h 3960440"/>
              <a:gd name="connsiteX16-219" fmla="*/ 2840340 w 3888432"/>
              <a:gd name="connsiteY16-220" fmla="*/ 1479943 h 3960440"/>
              <a:gd name="connsiteX17-221" fmla="*/ 878058 w 3888432"/>
              <a:gd name="connsiteY17-222" fmla="*/ 648072 h 3960440"/>
              <a:gd name="connsiteX18-223" fmla="*/ 554477 w 3888432"/>
              <a:gd name="connsiteY18-224" fmla="*/ 971653 h 3960440"/>
              <a:gd name="connsiteX19-225" fmla="*/ 878058 w 3888432"/>
              <a:gd name="connsiteY19-226" fmla="*/ 1295234 h 3960440"/>
              <a:gd name="connsiteX20-227" fmla="*/ 1201639 w 3888432"/>
              <a:gd name="connsiteY20-228" fmla="*/ 971653 h 3960440"/>
              <a:gd name="connsiteX21-229" fmla="*/ 878058 w 3888432"/>
              <a:gd name="connsiteY21-230" fmla="*/ 648072 h 3960440"/>
              <a:gd name="connsiteX22-231" fmla="*/ 333511 w 3888432"/>
              <a:gd name="connsiteY22-232" fmla="*/ 0 h 3960440"/>
              <a:gd name="connsiteX23-233" fmla="*/ 3554921 w 3888432"/>
              <a:gd name="connsiteY23-234" fmla="*/ 0 h 3960440"/>
              <a:gd name="connsiteX24-235" fmla="*/ 3888432 w 3888432"/>
              <a:gd name="connsiteY24-236" fmla="*/ 333511 h 3960440"/>
              <a:gd name="connsiteX25-237" fmla="*/ 3888432 w 3888432"/>
              <a:gd name="connsiteY25-238" fmla="*/ 3626929 h 3960440"/>
              <a:gd name="connsiteX26-239" fmla="*/ 3554921 w 3888432"/>
              <a:gd name="connsiteY26-240" fmla="*/ 3960440 h 3960440"/>
              <a:gd name="connsiteX27-241" fmla="*/ 333511 w 3888432"/>
              <a:gd name="connsiteY27-242" fmla="*/ 3960440 h 3960440"/>
              <a:gd name="connsiteX28-243" fmla="*/ 0 w 3888432"/>
              <a:gd name="connsiteY28-244" fmla="*/ 3626929 h 3960440"/>
              <a:gd name="connsiteX29-245" fmla="*/ 0 w 3888432"/>
              <a:gd name="connsiteY29-246" fmla="*/ 333511 h 3960440"/>
              <a:gd name="connsiteX30-247" fmla="*/ 333511 w 3888432"/>
              <a:gd name="connsiteY30-248" fmla="*/ 0 h 3960440"/>
              <a:gd name="connsiteX0-249" fmla="*/ 554477 w 3888432"/>
              <a:gd name="connsiteY0-250" fmla="*/ 1512168 h 3960440"/>
              <a:gd name="connsiteX1-251" fmla="*/ 554477 w 3888432"/>
              <a:gd name="connsiteY1-252" fmla="*/ 3312368 h 3960440"/>
              <a:gd name="connsiteX2-253" fmla="*/ 1201638 w 3888432"/>
              <a:gd name="connsiteY2-254" fmla="*/ 3312368 h 3960440"/>
              <a:gd name="connsiteX3-255" fmla="*/ 1201638 w 3888432"/>
              <a:gd name="connsiteY3-256" fmla="*/ 1512168 h 3960440"/>
              <a:gd name="connsiteX4-257" fmla="*/ 554477 w 3888432"/>
              <a:gd name="connsiteY4-258" fmla="*/ 1512168 h 3960440"/>
              <a:gd name="connsiteX5-259" fmla="*/ 2840340 w 3888432"/>
              <a:gd name="connsiteY5-260" fmla="*/ 1479943 h 3960440"/>
              <a:gd name="connsiteX6-261" fmla="*/ 2136833 w 3888432"/>
              <a:gd name="connsiteY6-262" fmla="*/ 1785510 h 3960440"/>
              <a:gd name="connsiteX7-263" fmla="*/ 2136833 w 3888432"/>
              <a:gd name="connsiteY7-264" fmla="*/ 1510185 h 3960440"/>
              <a:gd name="connsiteX8-265" fmla="*/ 1489672 w 3888432"/>
              <a:gd name="connsiteY8-266" fmla="*/ 1510185 h 3960440"/>
              <a:gd name="connsiteX9-267" fmla="*/ 1489672 w 3888432"/>
              <a:gd name="connsiteY9-268" fmla="*/ 3310385 h 3960440"/>
              <a:gd name="connsiteX10-269" fmla="*/ 2136833 w 3888432"/>
              <a:gd name="connsiteY10-270" fmla="*/ 3310385 h 3960440"/>
              <a:gd name="connsiteX11-271" fmla="*/ 2136833 w 3888432"/>
              <a:gd name="connsiteY11-272" fmla="*/ 2084121 h 3960440"/>
              <a:gd name="connsiteX12-273" fmla="*/ 2673919 w 3888432"/>
              <a:gd name="connsiteY12-274" fmla="*/ 2138897 h 3960440"/>
              <a:gd name="connsiteX13-275" fmla="*/ 2679688 w 3888432"/>
              <a:gd name="connsiteY13-276" fmla="*/ 3312366 h 3960440"/>
              <a:gd name="connsiteX14-277" fmla="*/ 3326849 w 3888432"/>
              <a:gd name="connsiteY14-278" fmla="*/ 3312366 h 3960440"/>
              <a:gd name="connsiteX15-279" fmla="*/ 3333768 w 3888432"/>
              <a:gd name="connsiteY15-280" fmla="*/ 2128613 h 3960440"/>
              <a:gd name="connsiteX16-281" fmla="*/ 2840340 w 3888432"/>
              <a:gd name="connsiteY16-282" fmla="*/ 1479943 h 3960440"/>
              <a:gd name="connsiteX17-283" fmla="*/ 878058 w 3888432"/>
              <a:gd name="connsiteY17-284" fmla="*/ 648072 h 3960440"/>
              <a:gd name="connsiteX18-285" fmla="*/ 554477 w 3888432"/>
              <a:gd name="connsiteY18-286" fmla="*/ 971653 h 3960440"/>
              <a:gd name="connsiteX19-287" fmla="*/ 878058 w 3888432"/>
              <a:gd name="connsiteY19-288" fmla="*/ 1295234 h 3960440"/>
              <a:gd name="connsiteX20-289" fmla="*/ 1201639 w 3888432"/>
              <a:gd name="connsiteY20-290" fmla="*/ 971653 h 3960440"/>
              <a:gd name="connsiteX21-291" fmla="*/ 878058 w 3888432"/>
              <a:gd name="connsiteY21-292" fmla="*/ 648072 h 3960440"/>
              <a:gd name="connsiteX22-293" fmla="*/ 333511 w 3888432"/>
              <a:gd name="connsiteY22-294" fmla="*/ 0 h 3960440"/>
              <a:gd name="connsiteX23-295" fmla="*/ 3554921 w 3888432"/>
              <a:gd name="connsiteY23-296" fmla="*/ 0 h 3960440"/>
              <a:gd name="connsiteX24-297" fmla="*/ 3888432 w 3888432"/>
              <a:gd name="connsiteY24-298" fmla="*/ 333511 h 3960440"/>
              <a:gd name="connsiteX25-299" fmla="*/ 3888432 w 3888432"/>
              <a:gd name="connsiteY25-300" fmla="*/ 3626929 h 3960440"/>
              <a:gd name="connsiteX26-301" fmla="*/ 3554921 w 3888432"/>
              <a:gd name="connsiteY26-302" fmla="*/ 3960440 h 3960440"/>
              <a:gd name="connsiteX27-303" fmla="*/ 333511 w 3888432"/>
              <a:gd name="connsiteY27-304" fmla="*/ 3960440 h 3960440"/>
              <a:gd name="connsiteX28-305" fmla="*/ 0 w 3888432"/>
              <a:gd name="connsiteY28-306" fmla="*/ 3626929 h 3960440"/>
              <a:gd name="connsiteX29-307" fmla="*/ 0 w 3888432"/>
              <a:gd name="connsiteY29-308" fmla="*/ 333511 h 3960440"/>
              <a:gd name="connsiteX30-309" fmla="*/ 333511 w 3888432"/>
              <a:gd name="connsiteY30-310" fmla="*/ 0 h 3960440"/>
              <a:gd name="connsiteX0-311" fmla="*/ 554477 w 3888432"/>
              <a:gd name="connsiteY0-312" fmla="*/ 1512168 h 3960440"/>
              <a:gd name="connsiteX1-313" fmla="*/ 554477 w 3888432"/>
              <a:gd name="connsiteY1-314" fmla="*/ 3312368 h 3960440"/>
              <a:gd name="connsiteX2-315" fmla="*/ 1201638 w 3888432"/>
              <a:gd name="connsiteY2-316" fmla="*/ 3312368 h 3960440"/>
              <a:gd name="connsiteX3-317" fmla="*/ 1201638 w 3888432"/>
              <a:gd name="connsiteY3-318" fmla="*/ 1512168 h 3960440"/>
              <a:gd name="connsiteX4-319" fmla="*/ 554477 w 3888432"/>
              <a:gd name="connsiteY4-320" fmla="*/ 1512168 h 3960440"/>
              <a:gd name="connsiteX5-321" fmla="*/ 2840340 w 3888432"/>
              <a:gd name="connsiteY5-322" fmla="*/ 1479943 h 3960440"/>
              <a:gd name="connsiteX6-323" fmla="*/ 2136833 w 3888432"/>
              <a:gd name="connsiteY6-324" fmla="*/ 1785510 h 3960440"/>
              <a:gd name="connsiteX7-325" fmla="*/ 2136833 w 3888432"/>
              <a:gd name="connsiteY7-326" fmla="*/ 1510185 h 3960440"/>
              <a:gd name="connsiteX8-327" fmla="*/ 1489672 w 3888432"/>
              <a:gd name="connsiteY8-328" fmla="*/ 1510185 h 3960440"/>
              <a:gd name="connsiteX9-329" fmla="*/ 1489672 w 3888432"/>
              <a:gd name="connsiteY9-330" fmla="*/ 3310385 h 3960440"/>
              <a:gd name="connsiteX10-331" fmla="*/ 2136833 w 3888432"/>
              <a:gd name="connsiteY10-332" fmla="*/ 3310385 h 3960440"/>
              <a:gd name="connsiteX11-333" fmla="*/ 2147184 w 3888432"/>
              <a:gd name="connsiteY11-334" fmla="*/ 2155564 h 3960440"/>
              <a:gd name="connsiteX12-335" fmla="*/ 2673919 w 3888432"/>
              <a:gd name="connsiteY12-336" fmla="*/ 2138897 h 3960440"/>
              <a:gd name="connsiteX13-337" fmla="*/ 2679688 w 3888432"/>
              <a:gd name="connsiteY13-338" fmla="*/ 3312366 h 3960440"/>
              <a:gd name="connsiteX14-339" fmla="*/ 3326849 w 3888432"/>
              <a:gd name="connsiteY14-340" fmla="*/ 3312366 h 3960440"/>
              <a:gd name="connsiteX15-341" fmla="*/ 3333768 w 3888432"/>
              <a:gd name="connsiteY15-342" fmla="*/ 2128613 h 3960440"/>
              <a:gd name="connsiteX16-343" fmla="*/ 2840340 w 3888432"/>
              <a:gd name="connsiteY16-344" fmla="*/ 1479943 h 3960440"/>
              <a:gd name="connsiteX17-345" fmla="*/ 878058 w 3888432"/>
              <a:gd name="connsiteY17-346" fmla="*/ 648072 h 3960440"/>
              <a:gd name="connsiteX18-347" fmla="*/ 554477 w 3888432"/>
              <a:gd name="connsiteY18-348" fmla="*/ 971653 h 3960440"/>
              <a:gd name="connsiteX19-349" fmla="*/ 878058 w 3888432"/>
              <a:gd name="connsiteY19-350" fmla="*/ 1295234 h 3960440"/>
              <a:gd name="connsiteX20-351" fmla="*/ 1201639 w 3888432"/>
              <a:gd name="connsiteY20-352" fmla="*/ 971653 h 3960440"/>
              <a:gd name="connsiteX21-353" fmla="*/ 878058 w 3888432"/>
              <a:gd name="connsiteY21-354" fmla="*/ 648072 h 3960440"/>
              <a:gd name="connsiteX22-355" fmla="*/ 333511 w 3888432"/>
              <a:gd name="connsiteY22-356" fmla="*/ 0 h 3960440"/>
              <a:gd name="connsiteX23-357" fmla="*/ 3554921 w 3888432"/>
              <a:gd name="connsiteY23-358" fmla="*/ 0 h 3960440"/>
              <a:gd name="connsiteX24-359" fmla="*/ 3888432 w 3888432"/>
              <a:gd name="connsiteY24-360" fmla="*/ 333511 h 3960440"/>
              <a:gd name="connsiteX25-361" fmla="*/ 3888432 w 3888432"/>
              <a:gd name="connsiteY25-362" fmla="*/ 3626929 h 3960440"/>
              <a:gd name="connsiteX26-363" fmla="*/ 3554921 w 3888432"/>
              <a:gd name="connsiteY26-364" fmla="*/ 3960440 h 3960440"/>
              <a:gd name="connsiteX27-365" fmla="*/ 333511 w 3888432"/>
              <a:gd name="connsiteY27-366" fmla="*/ 3960440 h 3960440"/>
              <a:gd name="connsiteX28-367" fmla="*/ 0 w 3888432"/>
              <a:gd name="connsiteY28-368" fmla="*/ 3626929 h 3960440"/>
              <a:gd name="connsiteX29-369" fmla="*/ 0 w 3888432"/>
              <a:gd name="connsiteY29-370" fmla="*/ 333511 h 3960440"/>
              <a:gd name="connsiteX30-371" fmla="*/ 333511 w 3888432"/>
              <a:gd name="connsiteY30-372" fmla="*/ 0 h 3960440"/>
              <a:gd name="connsiteX0-373" fmla="*/ 554477 w 3888432"/>
              <a:gd name="connsiteY0-374" fmla="*/ 1512168 h 3960440"/>
              <a:gd name="connsiteX1-375" fmla="*/ 554477 w 3888432"/>
              <a:gd name="connsiteY1-376" fmla="*/ 3312368 h 3960440"/>
              <a:gd name="connsiteX2-377" fmla="*/ 1201638 w 3888432"/>
              <a:gd name="connsiteY2-378" fmla="*/ 3312368 h 3960440"/>
              <a:gd name="connsiteX3-379" fmla="*/ 1201638 w 3888432"/>
              <a:gd name="connsiteY3-380" fmla="*/ 1512168 h 3960440"/>
              <a:gd name="connsiteX4-381" fmla="*/ 554477 w 3888432"/>
              <a:gd name="connsiteY4-382" fmla="*/ 1512168 h 3960440"/>
              <a:gd name="connsiteX5-383" fmla="*/ 2840340 w 3888432"/>
              <a:gd name="connsiteY5-384" fmla="*/ 1479943 h 3960440"/>
              <a:gd name="connsiteX6-385" fmla="*/ 2136833 w 3888432"/>
              <a:gd name="connsiteY6-386" fmla="*/ 1785510 h 3960440"/>
              <a:gd name="connsiteX7-387" fmla="*/ 2136833 w 3888432"/>
              <a:gd name="connsiteY7-388" fmla="*/ 1510185 h 3960440"/>
              <a:gd name="connsiteX8-389" fmla="*/ 1489672 w 3888432"/>
              <a:gd name="connsiteY8-390" fmla="*/ 1510185 h 3960440"/>
              <a:gd name="connsiteX9-391" fmla="*/ 1489672 w 3888432"/>
              <a:gd name="connsiteY9-392" fmla="*/ 3310385 h 3960440"/>
              <a:gd name="connsiteX10-393" fmla="*/ 2136833 w 3888432"/>
              <a:gd name="connsiteY10-394" fmla="*/ 3310385 h 3960440"/>
              <a:gd name="connsiteX11-395" fmla="*/ 2147184 w 3888432"/>
              <a:gd name="connsiteY11-396" fmla="*/ 2155564 h 3960440"/>
              <a:gd name="connsiteX12-397" fmla="*/ 2673919 w 3888432"/>
              <a:gd name="connsiteY12-398" fmla="*/ 2138897 h 3960440"/>
              <a:gd name="connsiteX13-399" fmla="*/ 2679688 w 3888432"/>
              <a:gd name="connsiteY13-400" fmla="*/ 3312366 h 3960440"/>
              <a:gd name="connsiteX14-401" fmla="*/ 3326849 w 3888432"/>
              <a:gd name="connsiteY14-402" fmla="*/ 3312366 h 3960440"/>
              <a:gd name="connsiteX15-403" fmla="*/ 3333768 w 3888432"/>
              <a:gd name="connsiteY15-404" fmla="*/ 2128613 h 3960440"/>
              <a:gd name="connsiteX16-405" fmla="*/ 2840340 w 3888432"/>
              <a:gd name="connsiteY16-406" fmla="*/ 1479943 h 3960440"/>
              <a:gd name="connsiteX17-407" fmla="*/ 878058 w 3888432"/>
              <a:gd name="connsiteY17-408" fmla="*/ 648072 h 3960440"/>
              <a:gd name="connsiteX18-409" fmla="*/ 554477 w 3888432"/>
              <a:gd name="connsiteY18-410" fmla="*/ 971653 h 3960440"/>
              <a:gd name="connsiteX19-411" fmla="*/ 878058 w 3888432"/>
              <a:gd name="connsiteY19-412" fmla="*/ 1295234 h 3960440"/>
              <a:gd name="connsiteX20-413" fmla="*/ 1201639 w 3888432"/>
              <a:gd name="connsiteY20-414" fmla="*/ 971653 h 3960440"/>
              <a:gd name="connsiteX21-415" fmla="*/ 878058 w 3888432"/>
              <a:gd name="connsiteY21-416" fmla="*/ 648072 h 3960440"/>
              <a:gd name="connsiteX22-417" fmla="*/ 333511 w 3888432"/>
              <a:gd name="connsiteY22-418" fmla="*/ 0 h 3960440"/>
              <a:gd name="connsiteX23-419" fmla="*/ 3554921 w 3888432"/>
              <a:gd name="connsiteY23-420" fmla="*/ 0 h 3960440"/>
              <a:gd name="connsiteX24-421" fmla="*/ 3888432 w 3888432"/>
              <a:gd name="connsiteY24-422" fmla="*/ 333511 h 3960440"/>
              <a:gd name="connsiteX25-423" fmla="*/ 3888432 w 3888432"/>
              <a:gd name="connsiteY25-424" fmla="*/ 3626929 h 3960440"/>
              <a:gd name="connsiteX26-425" fmla="*/ 3554921 w 3888432"/>
              <a:gd name="connsiteY26-426" fmla="*/ 3960440 h 3960440"/>
              <a:gd name="connsiteX27-427" fmla="*/ 333511 w 3888432"/>
              <a:gd name="connsiteY27-428" fmla="*/ 3960440 h 3960440"/>
              <a:gd name="connsiteX28-429" fmla="*/ 0 w 3888432"/>
              <a:gd name="connsiteY28-430" fmla="*/ 3626929 h 3960440"/>
              <a:gd name="connsiteX29-431" fmla="*/ 0 w 3888432"/>
              <a:gd name="connsiteY29-432" fmla="*/ 333511 h 3960440"/>
              <a:gd name="connsiteX30-433" fmla="*/ 333511 w 3888432"/>
              <a:gd name="connsiteY30-434" fmla="*/ 0 h 3960440"/>
              <a:gd name="connsiteX0-435" fmla="*/ 554477 w 3888432"/>
              <a:gd name="connsiteY0-436" fmla="*/ 1512168 h 3960440"/>
              <a:gd name="connsiteX1-437" fmla="*/ 554477 w 3888432"/>
              <a:gd name="connsiteY1-438" fmla="*/ 3312368 h 3960440"/>
              <a:gd name="connsiteX2-439" fmla="*/ 1201638 w 3888432"/>
              <a:gd name="connsiteY2-440" fmla="*/ 3312368 h 3960440"/>
              <a:gd name="connsiteX3-441" fmla="*/ 1201638 w 3888432"/>
              <a:gd name="connsiteY3-442" fmla="*/ 1512168 h 3960440"/>
              <a:gd name="connsiteX4-443" fmla="*/ 554477 w 3888432"/>
              <a:gd name="connsiteY4-444" fmla="*/ 1512168 h 3960440"/>
              <a:gd name="connsiteX5-445" fmla="*/ 2840340 w 3888432"/>
              <a:gd name="connsiteY5-446" fmla="*/ 1479943 h 3960440"/>
              <a:gd name="connsiteX6-447" fmla="*/ 2136833 w 3888432"/>
              <a:gd name="connsiteY6-448" fmla="*/ 1785510 h 3960440"/>
              <a:gd name="connsiteX7-449" fmla="*/ 2136833 w 3888432"/>
              <a:gd name="connsiteY7-450" fmla="*/ 1510185 h 3960440"/>
              <a:gd name="connsiteX8-451" fmla="*/ 1489672 w 3888432"/>
              <a:gd name="connsiteY8-452" fmla="*/ 1510185 h 3960440"/>
              <a:gd name="connsiteX9-453" fmla="*/ 1489672 w 3888432"/>
              <a:gd name="connsiteY9-454" fmla="*/ 3310385 h 3960440"/>
              <a:gd name="connsiteX10-455" fmla="*/ 2136833 w 3888432"/>
              <a:gd name="connsiteY10-456" fmla="*/ 3310385 h 3960440"/>
              <a:gd name="connsiteX11-457" fmla="*/ 2147184 w 3888432"/>
              <a:gd name="connsiteY11-458" fmla="*/ 2155564 h 3960440"/>
              <a:gd name="connsiteX12-459" fmla="*/ 2673919 w 3888432"/>
              <a:gd name="connsiteY12-460" fmla="*/ 2138897 h 3960440"/>
              <a:gd name="connsiteX13-461" fmla="*/ 2679688 w 3888432"/>
              <a:gd name="connsiteY13-462" fmla="*/ 3312366 h 3960440"/>
              <a:gd name="connsiteX14-463" fmla="*/ 3326849 w 3888432"/>
              <a:gd name="connsiteY14-464" fmla="*/ 3312366 h 3960440"/>
              <a:gd name="connsiteX15-465" fmla="*/ 3333768 w 3888432"/>
              <a:gd name="connsiteY15-466" fmla="*/ 2128613 h 3960440"/>
              <a:gd name="connsiteX16-467" fmla="*/ 2840340 w 3888432"/>
              <a:gd name="connsiteY16-468" fmla="*/ 1479943 h 3960440"/>
              <a:gd name="connsiteX17-469" fmla="*/ 878058 w 3888432"/>
              <a:gd name="connsiteY17-470" fmla="*/ 648072 h 3960440"/>
              <a:gd name="connsiteX18-471" fmla="*/ 554477 w 3888432"/>
              <a:gd name="connsiteY18-472" fmla="*/ 971653 h 3960440"/>
              <a:gd name="connsiteX19-473" fmla="*/ 878058 w 3888432"/>
              <a:gd name="connsiteY19-474" fmla="*/ 1295234 h 3960440"/>
              <a:gd name="connsiteX20-475" fmla="*/ 1201639 w 3888432"/>
              <a:gd name="connsiteY20-476" fmla="*/ 971653 h 3960440"/>
              <a:gd name="connsiteX21-477" fmla="*/ 878058 w 3888432"/>
              <a:gd name="connsiteY21-478" fmla="*/ 648072 h 3960440"/>
              <a:gd name="connsiteX22-479" fmla="*/ 333511 w 3888432"/>
              <a:gd name="connsiteY22-480" fmla="*/ 0 h 3960440"/>
              <a:gd name="connsiteX23-481" fmla="*/ 3554921 w 3888432"/>
              <a:gd name="connsiteY23-482" fmla="*/ 0 h 3960440"/>
              <a:gd name="connsiteX24-483" fmla="*/ 3888432 w 3888432"/>
              <a:gd name="connsiteY24-484" fmla="*/ 333511 h 3960440"/>
              <a:gd name="connsiteX25-485" fmla="*/ 3888432 w 3888432"/>
              <a:gd name="connsiteY25-486" fmla="*/ 3626929 h 3960440"/>
              <a:gd name="connsiteX26-487" fmla="*/ 3554921 w 3888432"/>
              <a:gd name="connsiteY26-488" fmla="*/ 3960440 h 3960440"/>
              <a:gd name="connsiteX27-489" fmla="*/ 333511 w 3888432"/>
              <a:gd name="connsiteY27-490" fmla="*/ 3960440 h 3960440"/>
              <a:gd name="connsiteX28-491" fmla="*/ 0 w 3888432"/>
              <a:gd name="connsiteY28-492" fmla="*/ 3626929 h 3960440"/>
              <a:gd name="connsiteX29-493" fmla="*/ 0 w 3888432"/>
              <a:gd name="connsiteY29-494" fmla="*/ 333511 h 3960440"/>
              <a:gd name="connsiteX30-495" fmla="*/ 333511 w 3888432"/>
              <a:gd name="connsiteY30-496" fmla="*/ 0 h 396044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Lst>
            <a:rect l="l" t="t" r="r" b="b"/>
            <a:pathLst>
              <a:path w="3888432" h="3960440">
                <a:moveTo>
                  <a:pt x="554477" y="1512168"/>
                </a:moveTo>
                <a:lnTo>
                  <a:pt x="554477" y="3312368"/>
                </a:lnTo>
                <a:lnTo>
                  <a:pt x="1201638" y="3312368"/>
                </a:lnTo>
                <a:lnTo>
                  <a:pt x="1201638" y="1512168"/>
                </a:lnTo>
                <a:lnTo>
                  <a:pt x="554477" y="1512168"/>
                </a:lnTo>
                <a:close/>
                <a:moveTo>
                  <a:pt x="2840340" y="1479943"/>
                </a:moveTo>
                <a:cubicBezTo>
                  <a:pt x="2293254" y="1484797"/>
                  <a:pt x="2254084" y="1780470"/>
                  <a:pt x="2136833" y="1785510"/>
                </a:cubicBezTo>
                <a:lnTo>
                  <a:pt x="2136833" y="1510185"/>
                </a:lnTo>
                <a:lnTo>
                  <a:pt x="1489672" y="1510185"/>
                </a:lnTo>
                <a:lnTo>
                  <a:pt x="1489672" y="3310385"/>
                </a:lnTo>
                <a:lnTo>
                  <a:pt x="2136833" y="3310385"/>
                </a:lnTo>
                <a:cubicBezTo>
                  <a:pt x="2140283" y="2925445"/>
                  <a:pt x="2133383" y="2560917"/>
                  <a:pt x="2147184" y="2155564"/>
                </a:cubicBezTo>
                <a:cubicBezTo>
                  <a:pt x="2187272" y="1842063"/>
                  <a:pt x="2668986" y="1938990"/>
                  <a:pt x="2673919" y="2138897"/>
                </a:cubicBezTo>
                <a:lnTo>
                  <a:pt x="2679688" y="3312366"/>
                </a:lnTo>
                <a:lnTo>
                  <a:pt x="3326849" y="3312366"/>
                </a:lnTo>
                <a:cubicBezTo>
                  <a:pt x="3329155" y="2917782"/>
                  <a:pt x="3331462" y="2523197"/>
                  <a:pt x="3333768" y="2128613"/>
                </a:cubicBezTo>
                <a:cubicBezTo>
                  <a:pt x="3339026" y="1942962"/>
                  <a:pt x="3184753" y="1475890"/>
                  <a:pt x="2840340" y="1479943"/>
                </a:cubicBezTo>
                <a:close/>
                <a:moveTo>
                  <a:pt x="878058" y="648072"/>
                </a:moveTo>
                <a:cubicBezTo>
                  <a:pt x="699349" y="648072"/>
                  <a:pt x="554477" y="792944"/>
                  <a:pt x="554477" y="971653"/>
                </a:cubicBezTo>
                <a:cubicBezTo>
                  <a:pt x="554477" y="1150362"/>
                  <a:pt x="699349" y="1295234"/>
                  <a:pt x="878058" y="1295234"/>
                </a:cubicBezTo>
                <a:cubicBezTo>
                  <a:pt x="1056767" y="1295234"/>
                  <a:pt x="1201639" y="1150362"/>
                  <a:pt x="1201639" y="971653"/>
                </a:cubicBezTo>
                <a:cubicBezTo>
                  <a:pt x="1201639" y="792944"/>
                  <a:pt x="1056767" y="648072"/>
                  <a:pt x="878058" y="648072"/>
                </a:cubicBezTo>
                <a:close/>
                <a:moveTo>
                  <a:pt x="333511" y="0"/>
                </a:moveTo>
                <a:lnTo>
                  <a:pt x="3554921" y="0"/>
                </a:lnTo>
                <a:cubicBezTo>
                  <a:pt x="3739114" y="0"/>
                  <a:pt x="3888432" y="149318"/>
                  <a:pt x="3888432" y="333511"/>
                </a:cubicBezTo>
                <a:lnTo>
                  <a:pt x="3888432" y="3626929"/>
                </a:lnTo>
                <a:cubicBezTo>
                  <a:pt x="3888432" y="3811122"/>
                  <a:pt x="3739114" y="3960440"/>
                  <a:pt x="3554921" y="3960440"/>
                </a:cubicBezTo>
                <a:lnTo>
                  <a:pt x="333511" y="3960440"/>
                </a:lnTo>
                <a:cubicBezTo>
                  <a:pt x="149318" y="3960440"/>
                  <a:pt x="0" y="3811122"/>
                  <a:pt x="0" y="3626929"/>
                </a:cubicBezTo>
                <a:lnTo>
                  <a:pt x="0" y="333511"/>
                </a:lnTo>
                <a:cubicBezTo>
                  <a:pt x="0" y="149318"/>
                  <a:pt x="149318" y="0"/>
                  <a:pt x="333511"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28" tIns="45714" rIns="91428" bIns="45714" numCol="1" spcCol="0" rtlCol="0" fromWordArt="0" anchor="ctr" anchorCtr="0" forceAA="0" compatLnSpc="1">
            <a:noAutofit/>
          </a:bodyPr>
          <a:lstStyle/>
          <a:p>
            <a:pPr algn="ctr"/>
            <a:endParaRPr lang="ko-KR" altLang="en-US" sz="2700">
              <a:solidFill>
                <a:schemeClr val="tx1"/>
              </a:solidFill>
            </a:endParaRPr>
          </a:p>
        </p:txBody>
      </p:sp>
      <p:sp>
        <p:nvSpPr>
          <p:cNvPr id="99" name="Rounded Rectangle 2"/>
          <p:cNvSpPr/>
          <p:nvPr/>
        </p:nvSpPr>
        <p:spPr>
          <a:xfrm>
            <a:off x="6970345" y="5635263"/>
            <a:ext cx="519197" cy="519197"/>
          </a:xfrm>
          <a:custGeom>
            <a:avLst/>
            <a:gdLst>
              <a:gd name="connsiteX0" fmla="*/ 3160999 w 3960000"/>
              <a:gd name="connsiteY0" fmla="*/ 1374274 h 3960000"/>
              <a:gd name="connsiteX1" fmla="*/ 3155132 w 3960000"/>
              <a:gd name="connsiteY1" fmla="*/ 1419362 h 3960000"/>
              <a:gd name="connsiteX2" fmla="*/ 3155131 w 3960000"/>
              <a:gd name="connsiteY2" fmla="*/ 1419362 h 3960000"/>
              <a:gd name="connsiteX3" fmla="*/ 3160999 w 3960000"/>
              <a:gd name="connsiteY3" fmla="*/ 1374274 h 3960000"/>
              <a:gd name="connsiteX4" fmla="*/ 2538382 w 3960000"/>
              <a:gd name="connsiteY4" fmla="*/ 802616 h 3960000"/>
              <a:gd name="connsiteX5" fmla="*/ 1921633 w 3960000"/>
              <a:gd name="connsiteY5" fmla="*/ 1419365 h 3960000"/>
              <a:gd name="connsiteX6" fmla="*/ 1942445 w 3960000"/>
              <a:gd name="connsiteY6" fmla="*/ 1570340 h 3960000"/>
              <a:gd name="connsiteX7" fmla="*/ 752016 w 3960000"/>
              <a:gd name="connsiteY7" fmla="*/ 931012 h 3960000"/>
              <a:gd name="connsiteX8" fmla="*/ 934030 w 3960000"/>
              <a:gd name="connsiteY8" fmla="*/ 1745738 h 3960000"/>
              <a:gd name="connsiteX9" fmla="*/ 665343 w 3960000"/>
              <a:gd name="connsiteY9" fmla="*/ 1650397 h 3960000"/>
              <a:gd name="connsiteX10" fmla="*/ 1111709 w 3960000"/>
              <a:gd name="connsiteY10" fmla="*/ 2257108 h 3960000"/>
              <a:gd name="connsiteX11" fmla="*/ 856023 w 3960000"/>
              <a:gd name="connsiteY11" fmla="*/ 2244108 h 3960000"/>
              <a:gd name="connsiteX12" fmla="*/ 1402064 w 3960000"/>
              <a:gd name="connsiteY12" fmla="*/ 2660137 h 3960000"/>
              <a:gd name="connsiteX13" fmla="*/ 552668 w 3960000"/>
              <a:gd name="connsiteY13" fmla="*/ 2902822 h 3960000"/>
              <a:gd name="connsiteX14" fmla="*/ 1978439 w 3960000"/>
              <a:gd name="connsiteY14" fmla="*/ 3093502 h 3960000"/>
              <a:gd name="connsiteX15" fmla="*/ 3053184 w 3960000"/>
              <a:gd name="connsiteY15" fmla="*/ 2031759 h 3960000"/>
              <a:gd name="connsiteX16" fmla="*/ 3155131 w 3960000"/>
              <a:gd name="connsiteY16" fmla="*/ 1419365 h 3960000"/>
              <a:gd name="connsiteX17" fmla="*/ 3207849 w 3960000"/>
              <a:gd name="connsiteY17" fmla="*/ 1493166 h 3960000"/>
              <a:gd name="connsiteX18" fmla="*/ 3407333 w 3960000"/>
              <a:gd name="connsiteY18" fmla="*/ 1117847 h 3960000"/>
              <a:gd name="connsiteX19" fmla="*/ 3108461 w 3960000"/>
              <a:gd name="connsiteY19" fmla="*/ 1185086 h 3960000"/>
              <a:gd name="connsiteX20" fmla="*/ 3334650 w 3960000"/>
              <a:gd name="connsiteY20" fmla="*/ 883134 h 3960000"/>
              <a:gd name="connsiteX21" fmla="*/ 2995677 w 3960000"/>
              <a:gd name="connsiteY21" fmla="*/ 1008938 h 3960000"/>
              <a:gd name="connsiteX22" fmla="*/ 2538382 w 3960000"/>
              <a:gd name="connsiteY22" fmla="*/ 802616 h 3960000"/>
              <a:gd name="connsiteX23" fmla="*/ 308009 w 3960000"/>
              <a:gd name="connsiteY23" fmla="*/ 0 h 3960000"/>
              <a:gd name="connsiteX24" fmla="*/ 3651991 w 3960000"/>
              <a:gd name="connsiteY24" fmla="*/ 0 h 3960000"/>
              <a:gd name="connsiteX25" fmla="*/ 3960000 w 3960000"/>
              <a:gd name="connsiteY25" fmla="*/ 308009 h 3960000"/>
              <a:gd name="connsiteX26" fmla="*/ 3960000 w 3960000"/>
              <a:gd name="connsiteY26" fmla="*/ 3651991 h 3960000"/>
              <a:gd name="connsiteX27" fmla="*/ 3651991 w 3960000"/>
              <a:gd name="connsiteY27" fmla="*/ 3960000 h 3960000"/>
              <a:gd name="connsiteX28" fmla="*/ 308009 w 3960000"/>
              <a:gd name="connsiteY28" fmla="*/ 3960000 h 3960000"/>
              <a:gd name="connsiteX29" fmla="*/ 0 w 3960000"/>
              <a:gd name="connsiteY29" fmla="*/ 3651991 h 3960000"/>
              <a:gd name="connsiteX30" fmla="*/ 0 w 3960000"/>
              <a:gd name="connsiteY30" fmla="*/ 308009 h 3960000"/>
              <a:gd name="connsiteX31" fmla="*/ 308009 w 3960000"/>
              <a:gd name="connsiteY31" fmla="*/ 0 h 3960000"/>
              <a:gd name="connsiteX0-1" fmla="*/ 3160999 w 3960000"/>
              <a:gd name="connsiteY0-2" fmla="*/ 1374274 h 3960000"/>
              <a:gd name="connsiteX1-3" fmla="*/ 3155132 w 3960000"/>
              <a:gd name="connsiteY1-4" fmla="*/ 1419362 h 3960000"/>
              <a:gd name="connsiteX2-5" fmla="*/ 3155131 w 3960000"/>
              <a:gd name="connsiteY2-6" fmla="*/ 1419362 h 3960000"/>
              <a:gd name="connsiteX3-7" fmla="*/ 3160999 w 3960000"/>
              <a:gd name="connsiteY3-8" fmla="*/ 1374274 h 3960000"/>
              <a:gd name="connsiteX4-9" fmla="*/ 2538382 w 3960000"/>
              <a:gd name="connsiteY4-10" fmla="*/ 802616 h 3960000"/>
              <a:gd name="connsiteX5-11" fmla="*/ 1921633 w 3960000"/>
              <a:gd name="connsiteY5-12" fmla="*/ 1419365 h 3960000"/>
              <a:gd name="connsiteX6-13" fmla="*/ 1942445 w 3960000"/>
              <a:gd name="connsiteY6-14" fmla="*/ 1570340 h 3960000"/>
              <a:gd name="connsiteX7-15" fmla="*/ 752016 w 3960000"/>
              <a:gd name="connsiteY7-16" fmla="*/ 931012 h 3960000"/>
              <a:gd name="connsiteX8-17" fmla="*/ 934030 w 3960000"/>
              <a:gd name="connsiteY8-18" fmla="*/ 1745738 h 3960000"/>
              <a:gd name="connsiteX9-19" fmla="*/ 665343 w 3960000"/>
              <a:gd name="connsiteY9-20" fmla="*/ 1650397 h 3960000"/>
              <a:gd name="connsiteX10-21" fmla="*/ 1111709 w 3960000"/>
              <a:gd name="connsiteY10-22" fmla="*/ 2257108 h 3960000"/>
              <a:gd name="connsiteX11-23" fmla="*/ 856023 w 3960000"/>
              <a:gd name="connsiteY11-24" fmla="*/ 2244108 h 3960000"/>
              <a:gd name="connsiteX12-25" fmla="*/ 1402064 w 3960000"/>
              <a:gd name="connsiteY12-26" fmla="*/ 2660137 h 3960000"/>
              <a:gd name="connsiteX13-27" fmla="*/ 552668 w 3960000"/>
              <a:gd name="connsiteY13-28" fmla="*/ 2902822 h 3960000"/>
              <a:gd name="connsiteX14-29" fmla="*/ 1978439 w 3960000"/>
              <a:gd name="connsiteY14-30" fmla="*/ 3093502 h 3960000"/>
              <a:gd name="connsiteX15-31" fmla="*/ 3053184 w 3960000"/>
              <a:gd name="connsiteY15-32" fmla="*/ 2031759 h 3960000"/>
              <a:gd name="connsiteX16-33" fmla="*/ 3207849 w 3960000"/>
              <a:gd name="connsiteY16-34" fmla="*/ 1493166 h 3960000"/>
              <a:gd name="connsiteX17-35" fmla="*/ 3407333 w 3960000"/>
              <a:gd name="connsiteY17-36" fmla="*/ 1117847 h 3960000"/>
              <a:gd name="connsiteX18-37" fmla="*/ 3108461 w 3960000"/>
              <a:gd name="connsiteY18-38" fmla="*/ 1185086 h 3960000"/>
              <a:gd name="connsiteX19-39" fmla="*/ 3334650 w 3960000"/>
              <a:gd name="connsiteY19-40" fmla="*/ 883134 h 3960000"/>
              <a:gd name="connsiteX20-41" fmla="*/ 2995677 w 3960000"/>
              <a:gd name="connsiteY20-42" fmla="*/ 1008938 h 3960000"/>
              <a:gd name="connsiteX21-43" fmla="*/ 2538382 w 3960000"/>
              <a:gd name="connsiteY21-44" fmla="*/ 802616 h 3960000"/>
              <a:gd name="connsiteX22-45" fmla="*/ 308009 w 3960000"/>
              <a:gd name="connsiteY22-46" fmla="*/ 0 h 3960000"/>
              <a:gd name="connsiteX23-47" fmla="*/ 3651991 w 3960000"/>
              <a:gd name="connsiteY23-48" fmla="*/ 0 h 3960000"/>
              <a:gd name="connsiteX24-49" fmla="*/ 3960000 w 3960000"/>
              <a:gd name="connsiteY24-50" fmla="*/ 308009 h 3960000"/>
              <a:gd name="connsiteX25-51" fmla="*/ 3960000 w 3960000"/>
              <a:gd name="connsiteY25-52" fmla="*/ 3651991 h 3960000"/>
              <a:gd name="connsiteX26-53" fmla="*/ 3651991 w 3960000"/>
              <a:gd name="connsiteY26-54" fmla="*/ 3960000 h 3960000"/>
              <a:gd name="connsiteX27-55" fmla="*/ 308009 w 3960000"/>
              <a:gd name="connsiteY27-56" fmla="*/ 3960000 h 3960000"/>
              <a:gd name="connsiteX28-57" fmla="*/ 0 w 3960000"/>
              <a:gd name="connsiteY28-58" fmla="*/ 3651991 h 3960000"/>
              <a:gd name="connsiteX29-59" fmla="*/ 0 w 3960000"/>
              <a:gd name="connsiteY29-60" fmla="*/ 308009 h 3960000"/>
              <a:gd name="connsiteX30-61" fmla="*/ 308009 w 3960000"/>
              <a:gd name="connsiteY30-62" fmla="*/ 0 h 3960000"/>
              <a:gd name="connsiteX0-63" fmla="*/ 3160999 w 3960000"/>
              <a:gd name="connsiteY0-64" fmla="*/ 1374274 h 3960000"/>
              <a:gd name="connsiteX1-65" fmla="*/ 3155132 w 3960000"/>
              <a:gd name="connsiteY1-66" fmla="*/ 1419362 h 3960000"/>
              <a:gd name="connsiteX2-67" fmla="*/ 3160999 w 3960000"/>
              <a:gd name="connsiteY2-68" fmla="*/ 1374274 h 3960000"/>
              <a:gd name="connsiteX3-69" fmla="*/ 2538382 w 3960000"/>
              <a:gd name="connsiteY3-70" fmla="*/ 802616 h 3960000"/>
              <a:gd name="connsiteX4-71" fmla="*/ 1921633 w 3960000"/>
              <a:gd name="connsiteY4-72" fmla="*/ 1419365 h 3960000"/>
              <a:gd name="connsiteX5-73" fmla="*/ 1942445 w 3960000"/>
              <a:gd name="connsiteY5-74" fmla="*/ 1570340 h 3960000"/>
              <a:gd name="connsiteX6-75" fmla="*/ 752016 w 3960000"/>
              <a:gd name="connsiteY6-76" fmla="*/ 931012 h 3960000"/>
              <a:gd name="connsiteX7-77" fmla="*/ 934030 w 3960000"/>
              <a:gd name="connsiteY7-78" fmla="*/ 1745738 h 3960000"/>
              <a:gd name="connsiteX8-79" fmla="*/ 665343 w 3960000"/>
              <a:gd name="connsiteY8-80" fmla="*/ 1650397 h 3960000"/>
              <a:gd name="connsiteX9-81" fmla="*/ 1111709 w 3960000"/>
              <a:gd name="connsiteY9-82" fmla="*/ 2257108 h 3960000"/>
              <a:gd name="connsiteX10-83" fmla="*/ 856023 w 3960000"/>
              <a:gd name="connsiteY10-84" fmla="*/ 2244108 h 3960000"/>
              <a:gd name="connsiteX11-85" fmla="*/ 1402064 w 3960000"/>
              <a:gd name="connsiteY11-86" fmla="*/ 2660137 h 3960000"/>
              <a:gd name="connsiteX12-87" fmla="*/ 552668 w 3960000"/>
              <a:gd name="connsiteY12-88" fmla="*/ 2902822 h 3960000"/>
              <a:gd name="connsiteX13-89" fmla="*/ 1978439 w 3960000"/>
              <a:gd name="connsiteY13-90" fmla="*/ 3093502 h 3960000"/>
              <a:gd name="connsiteX14-91" fmla="*/ 3053184 w 3960000"/>
              <a:gd name="connsiteY14-92" fmla="*/ 2031759 h 3960000"/>
              <a:gd name="connsiteX15-93" fmla="*/ 3207849 w 3960000"/>
              <a:gd name="connsiteY15-94" fmla="*/ 1493166 h 3960000"/>
              <a:gd name="connsiteX16-95" fmla="*/ 3407333 w 3960000"/>
              <a:gd name="connsiteY16-96" fmla="*/ 1117847 h 3960000"/>
              <a:gd name="connsiteX17-97" fmla="*/ 3108461 w 3960000"/>
              <a:gd name="connsiteY17-98" fmla="*/ 1185086 h 3960000"/>
              <a:gd name="connsiteX18-99" fmla="*/ 3334650 w 3960000"/>
              <a:gd name="connsiteY18-100" fmla="*/ 883134 h 3960000"/>
              <a:gd name="connsiteX19-101" fmla="*/ 2995677 w 3960000"/>
              <a:gd name="connsiteY19-102" fmla="*/ 1008938 h 3960000"/>
              <a:gd name="connsiteX20-103" fmla="*/ 2538382 w 3960000"/>
              <a:gd name="connsiteY20-104" fmla="*/ 802616 h 3960000"/>
              <a:gd name="connsiteX21-105" fmla="*/ 308009 w 3960000"/>
              <a:gd name="connsiteY21-106" fmla="*/ 0 h 3960000"/>
              <a:gd name="connsiteX22-107" fmla="*/ 3651991 w 3960000"/>
              <a:gd name="connsiteY22-108" fmla="*/ 0 h 3960000"/>
              <a:gd name="connsiteX23-109" fmla="*/ 3960000 w 3960000"/>
              <a:gd name="connsiteY23-110" fmla="*/ 308009 h 3960000"/>
              <a:gd name="connsiteX24-111" fmla="*/ 3960000 w 3960000"/>
              <a:gd name="connsiteY24-112" fmla="*/ 3651991 h 3960000"/>
              <a:gd name="connsiteX25-113" fmla="*/ 3651991 w 3960000"/>
              <a:gd name="connsiteY25-114" fmla="*/ 3960000 h 3960000"/>
              <a:gd name="connsiteX26-115" fmla="*/ 308009 w 3960000"/>
              <a:gd name="connsiteY26-116" fmla="*/ 3960000 h 3960000"/>
              <a:gd name="connsiteX27-117" fmla="*/ 0 w 3960000"/>
              <a:gd name="connsiteY27-118" fmla="*/ 3651991 h 3960000"/>
              <a:gd name="connsiteX28-119" fmla="*/ 0 w 3960000"/>
              <a:gd name="connsiteY28-120" fmla="*/ 308009 h 3960000"/>
              <a:gd name="connsiteX29-121" fmla="*/ 308009 w 3960000"/>
              <a:gd name="connsiteY29-122" fmla="*/ 0 h 3960000"/>
              <a:gd name="connsiteX0-123" fmla="*/ 3160999 w 3960000"/>
              <a:gd name="connsiteY0-124" fmla="*/ 1374274 h 3960000"/>
              <a:gd name="connsiteX1-125" fmla="*/ 3155132 w 3960000"/>
              <a:gd name="connsiteY1-126" fmla="*/ 1419362 h 3960000"/>
              <a:gd name="connsiteX2-127" fmla="*/ 3160999 w 3960000"/>
              <a:gd name="connsiteY2-128" fmla="*/ 1374274 h 3960000"/>
              <a:gd name="connsiteX3-129" fmla="*/ 2538382 w 3960000"/>
              <a:gd name="connsiteY3-130" fmla="*/ 802616 h 3960000"/>
              <a:gd name="connsiteX4-131" fmla="*/ 1921633 w 3960000"/>
              <a:gd name="connsiteY4-132" fmla="*/ 1419365 h 3960000"/>
              <a:gd name="connsiteX5-133" fmla="*/ 1942445 w 3960000"/>
              <a:gd name="connsiteY5-134" fmla="*/ 1570340 h 3960000"/>
              <a:gd name="connsiteX6-135" fmla="*/ 752016 w 3960000"/>
              <a:gd name="connsiteY6-136" fmla="*/ 931012 h 3960000"/>
              <a:gd name="connsiteX7-137" fmla="*/ 934030 w 3960000"/>
              <a:gd name="connsiteY7-138" fmla="*/ 1745738 h 3960000"/>
              <a:gd name="connsiteX8-139" fmla="*/ 665343 w 3960000"/>
              <a:gd name="connsiteY8-140" fmla="*/ 1650397 h 3960000"/>
              <a:gd name="connsiteX9-141" fmla="*/ 1111709 w 3960000"/>
              <a:gd name="connsiteY9-142" fmla="*/ 2257108 h 3960000"/>
              <a:gd name="connsiteX10-143" fmla="*/ 856023 w 3960000"/>
              <a:gd name="connsiteY10-144" fmla="*/ 2244108 h 3960000"/>
              <a:gd name="connsiteX11-145" fmla="*/ 1402064 w 3960000"/>
              <a:gd name="connsiteY11-146" fmla="*/ 2660137 h 3960000"/>
              <a:gd name="connsiteX12-147" fmla="*/ 552668 w 3960000"/>
              <a:gd name="connsiteY12-148" fmla="*/ 2902822 h 3960000"/>
              <a:gd name="connsiteX13-149" fmla="*/ 1978439 w 3960000"/>
              <a:gd name="connsiteY13-150" fmla="*/ 3093502 h 3960000"/>
              <a:gd name="connsiteX14-151" fmla="*/ 3053184 w 3960000"/>
              <a:gd name="connsiteY14-152" fmla="*/ 2031759 h 3960000"/>
              <a:gd name="connsiteX15-153" fmla="*/ 3207849 w 3960000"/>
              <a:gd name="connsiteY15-154" fmla="*/ 1493166 h 3960000"/>
              <a:gd name="connsiteX16-155" fmla="*/ 3407333 w 3960000"/>
              <a:gd name="connsiteY16-156" fmla="*/ 1117847 h 3960000"/>
              <a:gd name="connsiteX17-157" fmla="*/ 3140091 w 3960000"/>
              <a:gd name="connsiteY17-158" fmla="*/ 1227260 h 3960000"/>
              <a:gd name="connsiteX18-159" fmla="*/ 3334650 w 3960000"/>
              <a:gd name="connsiteY18-160" fmla="*/ 883134 h 3960000"/>
              <a:gd name="connsiteX19-161" fmla="*/ 2995677 w 3960000"/>
              <a:gd name="connsiteY19-162" fmla="*/ 1008938 h 3960000"/>
              <a:gd name="connsiteX20-163" fmla="*/ 2538382 w 3960000"/>
              <a:gd name="connsiteY20-164" fmla="*/ 802616 h 3960000"/>
              <a:gd name="connsiteX21-165" fmla="*/ 308009 w 3960000"/>
              <a:gd name="connsiteY21-166" fmla="*/ 0 h 3960000"/>
              <a:gd name="connsiteX22-167" fmla="*/ 3651991 w 3960000"/>
              <a:gd name="connsiteY22-168" fmla="*/ 0 h 3960000"/>
              <a:gd name="connsiteX23-169" fmla="*/ 3960000 w 3960000"/>
              <a:gd name="connsiteY23-170" fmla="*/ 308009 h 3960000"/>
              <a:gd name="connsiteX24-171" fmla="*/ 3960000 w 3960000"/>
              <a:gd name="connsiteY24-172" fmla="*/ 3651991 h 3960000"/>
              <a:gd name="connsiteX25-173" fmla="*/ 3651991 w 3960000"/>
              <a:gd name="connsiteY25-174" fmla="*/ 3960000 h 3960000"/>
              <a:gd name="connsiteX26-175" fmla="*/ 308009 w 3960000"/>
              <a:gd name="connsiteY26-176" fmla="*/ 3960000 h 3960000"/>
              <a:gd name="connsiteX27-177" fmla="*/ 0 w 3960000"/>
              <a:gd name="connsiteY27-178" fmla="*/ 3651991 h 3960000"/>
              <a:gd name="connsiteX28-179" fmla="*/ 0 w 3960000"/>
              <a:gd name="connsiteY28-180" fmla="*/ 308009 h 3960000"/>
              <a:gd name="connsiteX29-181" fmla="*/ 308009 w 3960000"/>
              <a:gd name="connsiteY29-182" fmla="*/ 0 h 3960000"/>
              <a:gd name="connsiteX0-183" fmla="*/ 3160999 w 3960000"/>
              <a:gd name="connsiteY0-184" fmla="*/ 1374274 h 3960000"/>
              <a:gd name="connsiteX1-185" fmla="*/ 3155132 w 3960000"/>
              <a:gd name="connsiteY1-186" fmla="*/ 1419362 h 3960000"/>
              <a:gd name="connsiteX2-187" fmla="*/ 3160999 w 3960000"/>
              <a:gd name="connsiteY2-188" fmla="*/ 1374274 h 3960000"/>
              <a:gd name="connsiteX3-189" fmla="*/ 2538382 w 3960000"/>
              <a:gd name="connsiteY3-190" fmla="*/ 802616 h 3960000"/>
              <a:gd name="connsiteX4-191" fmla="*/ 1921633 w 3960000"/>
              <a:gd name="connsiteY4-192" fmla="*/ 1419365 h 3960000"/>
              <a:gd name="connsiteX5-193" fmla="*/ 1942445 w 3960000"/>
              <a:gd name="connsiteY5-194" fmla="*/ 1570340 h 3960000"/>
              <a:gd name="connsiteX6-195" fmla="*/ 752016 w 3960000"/>
              <a:gd name="connsiteY6-196" fmla="*/ 931012 h 3960000"/>
              <a:gd name="connsiteX7-197" fmla="*/ 934030 w 3960000"/>
              <a:gd name="connsiteY7-198" fmla="*/ 1745738 h 3960000"/>
              <a:gd name="connsiteX8-199" fmla="*/ 665343 w 3960000"/>
              <a:gd name="connsiteY8-200" fmla="*/ 1650397 h 3960000"/>
              <a:gd name="connsiteX9-201" fmla="*/ 1111709 w 3960000"/>
              <a:gd name="connsiteY9-202" fmla="*/ 2257108 h 3960000"/>
              <a:gd name="connsiteX10-203" fmla="*/ 856023 w 3960000"/>
              <a:gd name="connsiteY10-204" fmla="*/ 2244108 h 3960000"/>
              <a:gd name="connsiteX11-205" fmla="*/ 1402064 w 3960000"/>
              <a:gd name="connsiteY11-206" fmla="*/ 2660137 h 3960000"/>
              <a:gd name="connsiteX12-207" fmla="*/ 552668 w 3960000"/>
              <a:gd name="connsiteY12-208" fmla="*/ 2902822 h 3960000"/>
              <a:gd name="connsiteX13-209" fmla="*/ 1978439 w 3960000"/>
              <a:gd name="connsiteY13-210" fmla="*/ 3093502 h 3960000"/>
              <a:gd name="connsiteX14-211" fmla="*/ 3053184 w 3960000"/>
              <a:gd name="connsiteY14-212" fmla="*/ 2031759 h 3960000"/>
              <a:gd name="connsiteX15-213" fmla="*/ 3207849 w 3960000"/>
              <a:gd name="connsiteY15-214" fmla="*/ 1493166 h 3960000"/>
              <a:gd name="connsiteX16-215" fmla="*/ 3449507 w 3960000"/>
              <a:gd name="connsiteY16-216" fmla="*/ 1170564 h 3960000"/>
              <a:gd name="connsiteX17-217" fmla="*/ 3140091 w 3960000"/>
              <a:gd name="connsiteY17-218" fmla="*/ 1227260 h 3960000"/>
              <a:gd name="connsiteX18-219" fmla="*/ 3334650 w 3960000"/>
              <a:gd name="connsiteY18-220" fmla="*/ 883134 h 3960000"/>
              <a:gd name="connsiteX19-221" fmla="*/ 2995677 w 3960000"/>
              <a:gd name="connsiteY19-222" fmla="*/ 1008938 h 3960000"/>
              <a:gd name="connsiteX20-223" fmla="*/ 2538382 w 3960000"/>
              <a:gd name="connsiteY20-224" fmla="*/ 802616 h 3960000"/>
              <a:gd name="connsiteX21-225" fmla="*/ 308009 w 3960000"/>
              <a:gd name="connsiteY21-226" fmla="*/ 0 h 3960000"/>
              <a:gd name="connsiteX22-227" fmla="*/ 3651991 w 3960000"/>
              <a:gd name="connsiteY22-228" fmla="*/ 0 h 3960000"/>
              <a:gd name="connsiteX23-229" fmla="*/ 3960000 w 3960000"/>
              <a:gd name="connsiteY23-230" fmla="*/ 308009 h 3960000"/>
              <a:gd name="connsiteX24-231" fmla="*/ 3960000 w 3960000"/>
              <a:gd name="connsiteY24-232" fmla="*/ 3651991 h 3960000"/>
              <a:gd name="connsiteX25-233" fmla="*/ 3651991 w 3960000"/>
              <a:gd name="connsiteY25-234" fmla="*/ 3960000 h 3960000"/>
              <a:gd name="connsiteX26-235" fmla="*/ 308009 w 3960000"/>
              <a:gd name="connsiteY26-236" fmla="*/ 3960000 h 3960000"/>
              <a:gd name="connsiteX27-237" fmla="*/ 0 w 3960000"/>
              <a:gd name="connsiteY27-238" fmla="*/ 3651991 h 3960000"/>
              <a:gd name="connsiteX28-239" fmla="*/ 0 w 3960000"/>
              <a:gd name="connsiteY28-240" fmla="*/ 308009 h 3960000"/>
              <a:gd name="connsiteX29-241" fmla="*/ 308009 w 3960000"/>
              <a:gd name="connsiteY29-242" fmla="*/ 0 h 3960000"/>
              <a:gd name="connsiteX0-243" fmla="*/ 3160999 w 3960000"/>
              <a:gd name="connsiteY0-244" fmla="*/ 1374274 h 3960000"/>
              <a:gd name="connsiteX1-245" fmla="*/ 3155132 w 3960000"/>
              <a:gd name="connsiteY1-246" fmla="*/ 1419362 h 3960000"/>
              <a:gd name="connsiteX2-247" fmla="*/ 3160999 w 3960000"/>
              <a:gd name="connsiteY2-248" fmla="*/ 1374274 h 3960000"/>
              <a:gd name="connsiteX3-249" fmla="*/ 2538382 w 3960000"/>
              <a:gd name="connsiteY3-250" fmla="*/ 802616 h 3960000"/>
              <a:gd name="connsiteX4-251" fmla="*/ 1921633 w 3960000"/>
              <a:gd name="connsiteY4-252" fmla="*/ 1419365 h 3960000"/>
              <a:gd name="connsiteX5-253" fmla="*/ 1942445 w 3960000"/>
              <a:gd name="connsiteY5-254" fmla="*/ 1570340 h 3960000"/>
              <a:gd name="connsiteX6-255" fmla="*/ 752016 w 3960000"/>
              <a:gd name="connsiteY6-256" fmla="*/ 931012 h 3960000"/>
              <a:gd name="connsiteX7-257" fmla="*/ 934030 w 3960000"/>
              <a:gd name="connsiteY7-258" fmla="*/ 1745738 h 3960000"/>
              <a:gd name="connsiteX8-259" fmla="*/ 665343 w 3960000"/>
              <a:gd name="connsiteY8-260" fmla="*/ 1650397 h 3960000"/>
              <a:gd name="connsiteX9-261" fmla="*/ 1111709 w 3960000"/>
              <a:gd name="connsiteY9-262" fmla="*/ 2257108 h 3960000"/>
              <a:gd name="connsiteX10-263" fmla="*/ 856023 w 3960000"/>
              <a:gd name="connsiteY10-264" fmla="*/ 2244108 h 3960000"/>
              <a:gd name="connsiteX11-265" fmla="*/ 1402064 w 3960000"/>
              <a:gd name="connsiteY11-266" fmla="*/ 2660137 h 3960000"/>
              <a:gd name="connsiteX12-267" fmla="*/ 552668 w 3960000"/>
              <a:gd name="connsiteY12-268" fmla="*/ 2902822 h 3960000"/>
              <a:gd name="connsiteX13-269" fmla="*/ 1978439 w 3960000"/>
              <a:gd name="connsiteY13-270" fmla="*/ 3093502 h 3960000"/>
              <a:gd name="connsiteX14-271" fmla="*/ 3053184 w 3960000"/>
              <a:gd name="connsiteY14-272" fmla="*/ 2031759 h 3960000"/>
              <a:gd name="connsiteX15-273" fmla="*/ 3207849 w 3960000"/>
              <a:gd name="connsiteY15-274" fmla="*/ 1493166 h 3960000"/>
              <a:gd name="connsiteX16-275" fmla="*/ 3449507 w 3960000"/>
              <a:gd name="connsiteY16-276" fmla="*/ 1170564 h 3960000"/>
              <a:gd name="connsiteX17-277" fmla="*/ 3140091 w 3960000"/>
              <a:gd name="connsiteY17-278" fmla="*/ 1227260 h 3960000"/>
              <a:gd name="connsiteX18-279" fmla="*/ 3324107 w 3960000"/>
              <a:gd name="connsiteY18-280" fmla="*/ 851504 h 3960000"/>
              <a:gd name="connsiteX19-281" fmla="*/ 2995677 w 3960000"/>
              <a:gd name="connsiteY19-282" fmla="*/ 1008938 h 3960000"/>
              <a:gd name="connsiteX20-283" fmla="*/ 2538382 w 3960000"/>
              <a:gd name="connsiteY20-284" fmla="*/ 802616 h 3960000"/>
              <a:gd name="connsiteX21-285" fmla="*/ 308009 w 3960000"/>
              <a:gd name="connsiteY21-286" fmla="*/ 0 h 3960000"/>
              <a:gd name="connsiteX22-287" fmla="*/ 3651991 w 3960000"/>
              <a:gd name="connsiteY22-288" fmla="*/ 0 h 3960000"/>
              <a:gd name="connsiteX23-289" fmla="*/ 3960000 w 3960000"/>
              <a:gd name="connsiteY23-290" fmla="*/ 308009 h 3960000"/>
              <a:gd name="connsiteX24-291" fmla="*/ 3960000 w 3960000"/>
              <a:gd name="connsiteY24-292" fmla="*/ 3651991 h 3960000"/>
              <a:gd name="connsiteX25-293" fmla="*/ 3651991 w 3960000"/>
              <a:gd name="connsiteY25-294" fmla="*/ 3960000 h 3960000"/>
              <a:gd name="connsiteX26-295" fmla="*/ 308009 w 3960000"/>
              <a:gd name="connsiteY26-296" fmla="*/ 3960000 h 3960000"/>
              <a:gd name="connsiteX27-297" fmla="*/ 0 w 3960000"/>
              <a:gd name="connsiteY27-298" fmla="*/ 3651991 h 3960000"/>
              <a:gd name="connsiteX28-299" fmla="*/ 0 w 3960000"/>
              <a:gd name="connsiteY28-300" fmla="*/ 308009 h 3960000"/>
              <a:gd name="connsiteX29-301" fmla="*/ 308009 w 3960000"/>
              <a:gd name="connsiteY29-302" fmla="*/ 0 h 3960000"/>
              <a:gd name="connsiteX0-303" fmla="*/ 3160999 w 3960000"/>
              <a:gd name="connsiteY0-304" fmla="*/ 1374274 h 3960000"/>
              <a:gd name="connsiteX1-305" fmla="*/ 3155132 w 3960000"/>
              <a:gd name="connsiteY1-306" fmla="*/ 1419362 h 3960000"/>
              <a:gd name="connsiteX2-307" fmla="*/ 3160999 w 3960000"/>
              <a:gd name="connsiteY2-308" fmla="*/ 1374274 h 3960000"/>
              <a:gd name="connsiteX3-309" fmla="*/ 2538382 w 3960000"/>
              <a:gd name="connsiteY3-310" fmla="*/ 802616 h 3960000"/>
              <a:gd name="connsiteX4-311" fmla="*/ 1921633 w 3960000"/>
              <a:gd name="connsiteY4-312" fmla="*/ 1292845 h 3960000"/>
              <a:gd name="connsiteX5-313" fmla="*/ 1942445 w 3960000"/>
              <a:gd name="connsiteY5-314" fmla="*/ 1570340 h 3960000"/>
              <a:gd name="connsiteX6-315" fmla="*/ 752016 w 3960000"/>
              <a:gd name="connsiteY6-316" fmla="*/ 931012 h 3960000"/>
              <a:gd name="connsiteX7-317" fmla="*/ 934030 w 3960000"/>
              <a:gd name="connsiteY7-318" fmla="*/ 1745738 h 3960000"/>
              <a:gd name="connsiteX8-319" fmla="*/ 665343 w 3960000"/>
              <a:gd name="connsiteY8-320" fmla="*/ 1650397 h 3960000"/>
              <a:gd name="connsiteX9-321" fmla="*/ 1111709 w 3960000"/>
              <a:gd name="connsiteY9-322" fmla="*/ 2257108 h 3960000"/>
              <a:gd name="connsiteX10-323" fmla="*/ 856023 w 3960000"/>
              <a:gd name="connsiteY10-324" fmla="*/ 2244108 h 3960000"/>
              <a:gd name="connsiteX11-325" fmla="*/ 1402064 w 3960000"/>
              <a:gd name="connsiteY11-326" fmla="*/ 2660137 h 3960000"/>
              <a:gd name="connsiteX12-327" fmla="*/ 552668 w 3960000"/>
              <a:gd name="connsiteY12-328" fmla="*/ 2902822 h 3960000"/>
              <a:gd name="connsiteX13-329" fmla="*/ 1978439 w 3960000"/>
              <a:gd name="connsiteY13-330" fmla="*/ 3093502 h 3960000"/>
              <a:gd name="connsiteX14-331" fmla="*/ 3053184 w 3960000"/>
              <a:gd name="connsiteY14-332" fmla="*/ 2031759 h 3960000"/>
              <a:gd name="connsiteX15-333" fmla="*/ 3207849 w 3960000"/>
              <a:gd name="connsiteY15-334" fmla="*/ 1493166 h 3960000"/>
              <a:gd name="connsiteX16-335" fmla="*/ 3449507 w 3960000"/>
              <a:gd name="connsiteY16-336" fmla="*/ 1170564 h 3960000"/>
              <a:gd name="connsiteX17-337" fmla="*/ 3140091 w 3960000"/>
              <a:gd name="connsiteY17-338" fmla="*/ 1227260 h 3960000"/>
              <a:gd name="connsiteX18-339" fmla="*/ 3324107 w 3960000"/>
              <a:gd name="connsiteY18-340" fmla="*/ 851504 h 3960000"/>
              <a:gd name="connsiteX19-341" fmla="*/ 2995677 w 3960000"/>
              <a:gd name="connsiteY19-342" fmla="*/ 1008938 h 3960000"/>
              <a:gd name="connsiteX20-343" fmla="*/ 2538382 w 3960000"/>
              <a:gd name="connsiteY20-344" fmla="*/ 802616 h 3960000"/>
              <a:gd name="connsiteX21-345" fmla="*/ 308009 w 3960000"/>
              <a:gd name="connsiteY21-346" fmla="*/ 0 h 3960000"/>
              <a:gd name="connsiteX22-347" fmla="*/ 3651991 w 3960000"/>
              <a:gd name="connsiteY22-348" fmla="*/ 0 h 3960000"/>
              <a:gd name="connsiteX23-349" fmla="*/ 3960000 w 3960000"/>
              <a:gd name="connsiteY23-350" fmla="*/ 308009 h 3960000"/>
              <a:gd name="connsiteX24-351" fmla="*/ 3960000 w 3960000"/>
              <a:gd name="connsiteY24-352" fmla="*/ 3651991 h 3960000"/>
              <a:gd name="connsiteX25-353" fmla="*/ 3651991 w 3960000"/>
              <a:gd name="connsiteY25-354" fmla="*/ 3960000 h 3960000"/>
              <a:gd name="connsiteX26-355" fmla="*/ 308009 w 3960000"/>
              <a:gd name="connsiteY26-356" fmla="*/ 3960000 h 3960000"/>
              <a:gd name="connsiteX27-357" fmla="*/ 0 w 3960000"/>
              <a:gd name="connsiteY27-358" fmla="*/ 3651991 h 3960000"/>
              <a:gd name="connsiteX28-359" fmla="*/ 0 w 3960000"/>
              <a:gd name="connsiteY28-360" fmla="*/ 308009 h 3960000"/>
              <a:gd name="connsiteX29-361" fmla="*/ 308009 w 3960000"/>
              <a:gd name="connsiteY29-362" fmla="*/ 0 h 3960000"/>
              <a:gd name="connsiteX0-363" fmla="*/ 3160999 w 3960000"/>
              <a:gd name="connsiteY0-364" fmla="*/ 1374274 h 3960000"/>
              <a:gd name="connsiteX1-365" fmla="*/ 3155132 w 3960000"/>
              <a:gd name="connsiteY1-366" fmla="*/ 1419362 h 3960000"/>
              <a:gd name="connsiteX2-367" fmla="*/ 3160999 w 3960000"/>
              <a:gd name="connsiteY2-368" fmla="*/ 1374274 h 3960000"/>
              <a:gd name="connsiteX3-369" fmla="*/ 2496208 w 3960000"/>
              <a:gd name="connsiteY3-370" fmla="*/ 770986 h 3960000"/>
              <a:gd name="connsiteX4-371" fmla="*/ 1921633 w 3960000"/>
              <a:gd name="connsiteY4-372" fmla="*/ 1292845 h 3960000"/>
              <a:gd name="connsiteX5-373" fmla="*/ 1942445 w 3960000"/>
              <a:gd name="connsiteY5-374" fmla="*/ 1570340 h 3960000"/>
              <a:gd name="connsiteX6-375" fmla="*/ 752016 w 3960000"/>
              <a:gd name="connsiteY6-376" fmla="*/ 931012 h 3960000"/>
              <a:gd name="connsiteX7-377" fmla="*/ 934030 w 3960000"/>
              <a:gd name="connsiteY7-378" fmla="*/ 1745738 h 3960000"/>
              <a:gd name="connsiteX8-379" fmla="*/ 665343 w 3960000"/>
              <a:gd name="connsiteY8-380" fmla="*/ 1650397 h 3960000"/>
              <a:gd name="connsiteX9-381" fmla="*/ 1111709 w 3960000"/>
              <a:gd name="connsiteY9-382" fmla="*/ 2257108 h 3960000"/>
              <a:gd name="connsiteX10-383" fmla="*/ 856023 w 3960000"/>
              <a:gd name="connsiteY10-384" fmla="*/ 2244108 h 3960000"/>
              <a:gd name="connsiteX11-385" fmla="*/ 1402064 w 3960000"/>
              <a:gd name="connsiteY11-386" fmla="*/ 2660137 h 3960000"/>
              <a:gd name="connsiteX12-387" fmla="*/ 552668 w 3960000"/>
              <a:gd name="connsiteY12-388" fmla="*/ 2902822 h 3960000"/>
              <a:gd name="connsiteX13-389" fmla="*/ 1978439 w 3960000"/>
              <a:gd name="connsiteY13-390" fmla="*/ 3093502 h 3960000"/>
              <a:gd name="connsiteX14-391" fmla="*/ 3053184 w 3960000"/>
              <a:gd name="connsiteY14-392" fmla="*/ 2031759 h 3960000"/>
              <a:gd name="connsiteX15-393" fmla="*/ 3207849 w 3960000"/>
              <a:gd name="connsiteY15-394" fmla="*/ 1493166 h 3960000"/>
              <a:gd name="connsiteX16-395" fmla="*/ 3449507 w 3960000"/>
              <a:gd name="connsiteY16-396" fmla="*/ 1170564 h 3960000"/>
              <a:gd name="connsiteX17-397" fmla="*/ 3140091 w 3960000"/>
              <a:gd name="connsiteY17-398" fmla="*/ 1227260 h 3960000"/>
              <a:gd name="connsiteX18-399" fmla="*/ 3324107 w 3960000"/>
              <a:gd name="connsiteY18-400" fmla="*/ 851504 h 3960000"/>
              <a:gd name="connsiteX19-401" fmla="*/ 2995677 w 3960000"/>
              <a:gd name="connsiteY19-402" fmla="*/ 1008938 h 3960000"/>
              <a:gd name="connsiteX20-403" fmla="*/ 2496208 w 3960000"/>
              <a:gd name="connsiteY20-404" fmla="*/ 770986 h 3960000"/>
              <a:gd name="connsiteX21-405" fmla="*/ 308009 w 3960000"/>
              <a:gd name="connsiteY21-406" fmla="*/ 0 h 3960000"/>
              <a:gd name="connsiteX22-407" fmla="*/ 3651991 w 3960000"/>
              <a:gd name="connsiteY22-408" fmla="*/ 0 h 3960000"/>
              <a:gd name="connsiteX23-409" fmla="*/ 3960000 w 3960000"/>
              <a:gd name="connsiteY23-410" fmla="*/ 308009 h 3960000"/>
              <a:gd name="connsiteX24-411" fmla="*/ 3960000 w 3960000"/>
              <a:gd name="connsiteY24-412" fmla="*/ 3651991 h 3960000"/>
              <a:gd name="connsiteX25-413" fmla="*/ 3651991 w 3960000"/>
              <a:gd name="connsiteY25-414" fmla="*/ 3960000 h 3960000"/>
              <a:gd name="connsiteX26-415" fmla="*/ 308009 w 3960000"/>
              <a:gd name="connsiteY26-416" fmla="*/ 3960000 h 3960000"/>
              <a:gd name="connsiteX27-417" fmla="*/ 0 w 3960000"/>
              <a:gd name="connsiteY27-418" fmla="*/ 3651991 h 3960000"/>
              <a:gd name="connsiteX28-419" fmla="*/ 0 w 3960000"/>
              <a:gd name="connsiteY28-420" fmla="*/ 308009 h 3960000"/>
              <a:gd name="connsiteX29-421" fmla="*/ 308009 w 3960000"/>
              <a:gd name="connsiteY29-422" fmla="*/ 0 h 3960000"/>
              <a:gd name="connsiteX0-423" fmla="*/ 3160999 w 3960000"/>
              <a:gd name="connsiteY0-424" fmla="*/ 1374274 h 3960000"/>
              <a:gd name="connsiteX1-425" fmla="*/ 3155132 w 3960000"/>
              <a:gd name="connsiteY1-426" fmla="*/ 1419362 h 3960000"/>
              <a:gd name="connsiteX2-427" fmla="*/ 3160999 w 3960000"/>
              <a:gd name="connsiteY2-428" fmla="*/ 1374274 h 3960000"/>
              <a:gd name="connsiteX3-429" fmla="*/ 2496208 w 3960000"/>
              <a:gd name="connsiteY3-430" fmla="*/ 770986 h 3960000"/>
              <a:gd name="connsiteX4-431" fmla="*/ 1921633 w 3960000"/>
              <a:gd name="connsiteY4-432" fmla="*/ 1292845 h 3960000"/>
              <a:gd name="connsiteX5-433" fmla="*/ 1942445 w 3960000"/>
              <a:gd name="connsiteY5-434" fmla="*/ 1570340 h 3960000"/>
              <a:gd name="connsiteX6-435" fmla="*/ 752016 w 3960000"/>
              <a:gd name="connsiteY6-436" fmla="*/ 931012 h 3960000"/>
              <a:gd name="connsiteX7-437" fmla="*/ 934030 w 3960000"/>
              <a:gd name="connsiteY7-438" fmla="*/ 1745738 h 3960000"/>
              <a:gd name="connsiteX8-439" fmla="*/ 665343 w 3960000"/>
              <a:gd name="connsiteY8-440" fmla="*/ 1650397 h 3960000"/>
              <a:gd name="connsiteX9-441" fmla="*/ 1111709 w 3960000"/>
              <a:gd name="connsiteY9-442" fmla="*/ 2257108 h 3960000"/>
              <a:gd name="connsiteX10-443" fmla="*/ 856023 w 3960000"/>
              <a:gd name="connsiteY10-444" fmla="*/ 2244108 h 3960000"/>
              <a:gd name="connsiteX11-445" fmla="*/ 1402064 w 3960000"/>
              <a:gd name="connsiteY11-446" fmla="*/ 2660137 h 3960000"/>
              <a:gd name="connsiteX12-447" fmla="*/ 552668 w 3960000"/>
              <a:gd name="connsiteY12-448" fmla="*/ 2902822 h 3960000"/>
              <a:gd name="connsiteX13-449" fmla="*/ 1978439 w 3960000"/>
              <a:gd name="connsiteY13-450" fmla="*/ 3093502 h 3960000"/>
              <a:gd name="connsiteX14-451" fmla="*/ 3053184 w 3960000"/>
              <a:gd name="connsiteY14-452" fmla="*/ 2031759 h 3960000"/>
              <a:gd name="connsiteX15-453" fmla="*/ 3207849 w 3960000"/>
              <a:gd name="connsiteY15-454" fmla="*/ 1493166 h 3960000"/>
              <a:gd name="connsiteX16-455" fmla="*/ 3449507 w 3960000"/>
              <a:gd name="connsiteY16-456" fmla="*/ 1170564 h 3960000"/>
              <a:gd name="connsiteX17-457" fmla="*/ 3140091 w 3960000"/>
              <a:gd name="connsiteY17-458" fmla="*/ 1227260 h 3960000"/>
              <a:gd name="connsiteX18-459" fmla="*/ 3324107 w 3960000"/>
              <a:gd name="connsiteY18-460" fmla="*/ 851504 h 3960000"/>
              <a:gd name="connsiteX19-461" fmla="*/ 2995677 w 3960000"/>
              <a:gd name="connsiteY19-462" fmla="*/ 1008938 h 3960000"/>
              <a:gd name="connsiteX20-463" fmla="*/ 2496208 w 3960000"/>
              <a:gd name="connsiteY20-464" fmla="*/ 770986 h 3960000"/>
              <a:gd name="connsiteX21-465" fmla="*/ 308009 w 3960000"/>
              <a:gd name="connsiteY21-466" fmla="*/ 0 h 3960000"/>
              <a:gd name="connsiteX22-467" fmla="*/ 3651991 w 3960000"/>
              <a:gd name="connsiteY22-468" fmla="*/ 0 h 3960000"/>
              <a:gd name="connsiteX23-469" fmla="*/ 3960000 w 3960000"/>
              <a:gd name="connsiteY23-470" fmla="*/ 308009 h 3960000"/>
              <a:gd name="connsiteX24-471" fmla="*/ 3960000 w 3960000"/>
              <a:gd name="connsiteY24-472" fmla="*/ 3651991 h 3960000"/>
              <a:gd name="connsiteX25-473" fmla="*/ 3651991 w 3960000"/>
              <a:gd name="connsiteY25-474" fmla="*/ 3960000 h 3960000"/>
              <a:gd name="connsiteX26-475" fmla="*/ 308009 w 3960000"/>
              <a:gd name="connsiteY26-476" fmla="*/ 3960000 h 3960000"/>
              <a:gd name="connsiteX27-477" fmla="*/ 0 w 3960000"/>
              <a:gd name="connsiteY27-478" fmla="*/ 3651991 h 3960000"/>
              <a:gd name="connsiteX28-479" fmla="*/ 0 w 3960000"/>
              <a:gd name="connsiteY28-480" fmla="*/ 308009 h 3960000"/>
              <a:gd name="connsiteX29-481" fmla="*/ 308009 w 3960000"/>
              <a:gd name="connsiteY29-482" fmla="*/ 0 h 3960000"/>
              <a:gd name="connsiteX0-483" fmla="*/ 3160999 w 3960000"/>
              <a:gd name="connsiteY0-484" fmla="*/ 1374274 h 3960000"/>
              <a:gd name="connsiteX1-485" fmla="*/ 3155132 w 3960000"/>
              <a:gd name="connsiteY1-486" fmla="*/ 1419362 h 3960000"/>
              <a:gd name="connsiteX2-487" fmla="*/ 3160999 w 3960000"/>
              <a:gd name="connsiteY2-488" fmla="*/ 1374274 h 3960000"/>
              <a:gd name="connsiteX3-489" fmla="*/ 2496208 w 3960000"/>
              <a:gd name="connsiteY3-490" fmla="*/ 770986 h 3960000"/>
              <a:gd name="connsiteX4-491" fmla="*/ 1921633 w 3960000"/>
              <a:gd name="connsiteY4-492" fmla="*/ 1292845 h 3960000"/>
              <a:gd name="connsiteX5-493" fmla="*/ 1942445 w 3960000"/>
              <a:gd name="connsiteY5-494" fmla="*/ 1570340 h 3960000"/>
              <a:gd name="connsiteX6-495" fmla="*/ 752016 w 3960000"/>
              <a:gd name="connsiteY6-496" fmla="*/ 931012 h 3960000"/>
              <a:gd name="connsiteX7-497" fmla="*/ 934030 w 3960000"/>
              <a:gd name="connsiteY7-498" fmla="*/ 1745738 h 3960000"/>
              <a:gd name="connsiteX8-499" fmla="*/ 665343 w 3960000"/>
              <a:gd name="connsiteY8-500" fmla="*/ 1650397 h 3960000"/>
              <a:gd name="connsiteX9-501" fmla="*/ 1111709 w 3960000"/>
              <a:gd name="connsiteY9-502" fmla="*/ 2257108 h 3960000"/>
              <a:gd name="connsiteX10-503" fmla="*/ 856023 w 3960000"/>
              <a:gd name="connsiteY10-504" fmla="*/ 2244108 h 3960000"/>
              <a:gd name="connsiteX11-505" fmla="*/ 1402064 w 3960000"/>
              <a:gd name="connsiteY11-506" fmla="*/ 2660137 h 3960000"/>
              <a:gd name="connsiteX12-507" fmla="*/ 552668 w 3960000"/>
              <a:gd name="connsiteY12-508" fmla="*/ 2902822 h 3960000"/>
              <a:gd name="connsiteX13-509" fmla="*/ 1978439 w 3960000"/>
              <a:gd name="connsiteY13-510" fmla="*/ 3093502 h 3960000"/>
              <a:gd name="connsiteX14-511" fmla="*/ 3053184 w 3960000"/>
              <a:gd name="connsiteY14-512" fmla="*/ 2031759 h 3960000"/>
              <a:gd name="connsiteX15-513" fmla="*/ 3207849 w 3960000"/>
              <a:gd name="connsiteY15-514" fmla="*/ 1493166 h 3960000"/>
              <a:gd name="connsiteX16-515" fmla="*/ 3449507 w 3960000"/>
              <a:gd name="connsiteY16-516" fmla="*/ 1170564 h 3960000"/>
              <a:gd name="connsiteX17-517" fmla="*/ 3140091 w 3960000"/>
              <a:gd name="connsiteY17-518" fmla="*/ 1227260 h 3960000"/>
              <a:gd name="connsiteX18-519" fmla="*/ 3324107 w 3960000"/>
              <a:gd name="connsiteY18-520" fmla="*/ 851504 h 3960000"/>
              <a:gd name="connsiteX19-521" fmla="*/ 2995677 w 3960000"/>
              <a:gd name="connsiteY19-522" fmla="*/ 1008938 h 3960000"/>
              <a:gd name="connsiteX20-523" fmla="*/ 2496208 w 3960000"/>
              <a:gd name="connsiteY20-524" fmla="*/ 770986 h 3960000"/>
              <a:gd name="connsiteX21-525" fmla="*/ 308009 w 3960000"/>
              <a:gd name="connsiteY21-526" fmla="*/ 0 h 3960000"/>
              <a:gd name="connsiteX22-527" fmla="*/ 3651991 w 3960000"/>
              <a:gd name="connsiteY22-528" fmla="*/ 0 h 3960000"/>
              <a:gd name="connsiteX23-529" fmla="*/ 3960000 w 3960000"/>
              <a:gd name="connsiteY23-530" fmla="*/ 308009 h 3960000"/>
              <a:gd name="connsiteX24-531" fmla="*/ 3960000 w 3960000"/>
              <a:gd name="connsiteY24-532" fmla="*/ 3651991 h 3960000"/>
              <a:gd name="connsiteX25-533" fmla="*/ 3651991 w 3960000"/>
              <a:gd name="connsiteY25-534" fmla="*/ 3960000 h 3960000"/>
              <a:gd name="connsiteX26-535" fmla="*/ 308009 w 3960000"/>
              <a:gd name="connsiteY26-536" fmla="*/ 3960000 h 3960000"/>
              <a:gd name="connsiteX27-537" fmla="*/ 0 w 3960000"/>
              <a:gd name="connsiteY27-538" fmla="*/ 3651991 h 3960000"/>
              <a:gd name="connsiteX28-539" fmla="*/ 0 w 3960000"/>
              <a:gd name="connsiteY28-540" fmla="*/ 308009 h 3960000"/>
              <a:gd name="connsiteX29-541" fmla="*/ 308009 w 3960000"/>
              <a:gd name="connsiteY29-542" fmla="*/ 0 h 3960000"/>
              <a:gd name="connsiteX0-543" fmla="*/ 3160999 w 3960000"/>
              <a:gd name="connsiteY0-544" fmla="*/ 1374274 h 3960000"/>
              <a:gd name="connsiteX1-545" fmla="*/ 3155132 w 3960000"/>
              <a:gd name="connsiteY1-546" fmla="*/ 1419362 h 3960000"/>
              <a:gd name="connsiteX2-547" fmla="*/ 3160999 w 3960000"/>
              <a:gd name="connsiteY2-548" fmla="*/ 1374274 h 3960000"/>
              <a:gd name="connsiteX3-549" fmla="*/ 2496208 w 3960000"/>
              <a:gd name="connsiteY3-550" fmla="*/ 770986 h 3960000"/>
              <a:gd name="connsiteX4-551" fmla="*/ 1921633 w 3960000"/>
              <a:gd name="connsiteY4-552" fmla="*/ 1292845 h 3960000"/>
              <a:gd name="connsiteX5-553" fmla="*/ 1942445 w 3960000"/>
              <a:gd name="connsiteY5-554" fmla="*/ 1570340 h 3960000"/>
              <a:gd name="connsiteX6-555" fmla="*/ 815277 w 3960000"/>
              <a:gd name="connsiteY6-556" fmla="*/ 836121 h 3960000"/>
              <a:gd name="connsiteX7-557" fmla="*/ 934030 w 3960000"/>
              <a:gd name="connsiteY7-558" fmla="*/ 1745738 h 3960000"/>
              <a:gd name="connsiteX8-559" fmla="*/ 665343 w 3960000"/>
              <a:gd name="connsiteY8-560" fmla="*/ 1650397 h 3960000"/>
              <a:gd name="connsiteX9-561" fmla="*/ 1111709 w 3960000"/>
              <a:gd name="connsiteY9-562" fmla="*/ 2257108 h 3960000"/>
              <a:gd name="connsiteX10-563" fmla="*/ 856023 w 3960000"/>
              <a:gd name="connsiteY10-564" fmla="*/ 2244108 h 3960000"/>
              <a:gd name="connsiteX11-565" fmla="*/ 1402064 w 3960000"/>
              <a:gd name="connsiteY11-566" fmla="*/ 2660137 h 3960000"/>
              <a:gd name="connsiteX12-567" fmla="*/ 552668 w 3960000"/>
              <a:gd name="connsiteY12-568" fmla="*/ 2902822 h 3960000"/>
              <a:gd name="connsiteX13-569" fmla="*/ 1978439 w 3960000"/>
              <a:gd name="connsiteY13-570" fmla="*/ 3093502 h 3960000"/>
              <a:gd name="connsiteX14-571" fmla="*/ 3053184 w 3960000"/>
              <a:gd name="connsiteY14-572" fmla="*/ 2031759 h 3960000"/>
              <a:gd name="connsiteX15-573" fmla="*/ 3207849 w 3960000"/>
              <a:gd name="connsiteY15-574" fmla="*/ 1493166 h 3960000"/>
              <a:gd name="connsiteX16-575" fmla="*/ 3449507 w 3960000"/>
              <a:gd name="connsiteY16-576" fmla="*/ 1170564 h 3960000"/>
              <a:gd name="connsiteX17-577" fmla="*/ 3140091 w 3960000"/>
              <a:gd name="connsiteY17-578" fmla="*/ 1227260 h 3960000"/>
              <a:gd name="connsiteX18-579" fmla="*/ 3324107 w 3960000"/>
              <a:gd name="connsiteY18-580" fmla="*/ 851504 h 3960000"/>
              <a:gd name="connsiteX19-581" fmla="*/ 2995677 w 3960000"/>
              <a:gd name="connsiteY19-582" fmla="*/ 1008938 h 3960000"/>
              <a:gd name="connsiteX20-583" fmla="*/ 2496208 w 3960000"/>
              <a:gd name="connsiteY20-584" fmla="*/ 770986 h 3960000"/>
              <a:gd name="connsiteX21-585" fmla="*/ 308009 w 3960000"/>
              <a:gd name="connsiteY21-586" fmla="*/ 0 h 3960000"/>
              <a:gd name="connsiteX22-587" fmla="*/ 3651991 w 3960000"/>
              <a:gd name="connsiteY22-588" fmla="*/ 0 h 3960000"/>
              <a:gd name="connsiteX23-589" fmla="*/ 3960000 w 3960000"/>
              <a:gd name="connsiteY23-590" fmla="*/ 308009 h 3960000"/>
              <a:gd name="connsiteX24-591" fmla="*/ 3960000 w 3960000"/>
              <a:gd name="connsiteY24-592" fmla="*/ 3651991 h 3960000"/>
              <a:gd name="connsiteX25-593" fmla="*/ 3651991 w 3960000"/>
              <a:gd name="connsiteY25-594" fmla="*/ 3960000 h 3960000"/>
              <a:gd name="connsiteX26-595" fmla="*/ 308009 w 3960000"/>
              <a:gd name="connsiteY26-596" fmla="*/ 3960000 h 3960000"/>
              <a:gd name="connsiteX27-597" fmla="*/ 0 w 3960000"/>
              <a:gd name="connsiteY27-598" fmla="*/ 3651991 h 3960000"/>
              <a:gd name="connsiteX28-599" fmla="*/ 0 w 3960000"/>
              <a:gd name="connsiteY28-600" fmla="*/ 308009 h 3960000"/>
              <a:gd name="connsiteX29-601" fmla="*/ 308009 w 3960000"/>
              <a:gd name="connsiteY29-602" fmla="*/ 0 h 3960000"/>
              <a:gd name="connsiteX0-603" fmla="*/ 3160999 w 3960000"/>
              <a:gd name="connsiteY0-604" fmla="*/ 1374274 h 3960000"/>
              <a:gd name="connsiteX1-605" fmla="*/ 3155132 w 3960000"/>
              <a:gd name="connsiteY1-606" fmla="*/ 1419362 h 3960000"/>
              <a:gd name="connsiteX2-607" fmla="*/ 3160999 w 3960000"/>
              <a:gd name="connsiteY2-608" fmla="*/ 1374274 h 3960000"/>
              <a:gd name="connsiteX3-609" fmla="*/ 2496208 w 3960000"/>
              <a:gd name="connsiteY3-610" fmla="*/ 770986 h 3960000"/>
              <a:gd name="connsiteX4-611" fmla="*/ 1921633 w 3960000"/>
              <a:gd name="connsiteY4-612" fmla="*/ 1292845 h 3960000"/>
              <a:gd name="connsiteX5-613" fmla="*/ 1942445 w 3960000"/>
              <a:gd name="connsiteY5-614" fmla="*/ 1570340 h 3960000"/>
              <a:gd name="connsiteX6-615" fmla="*/ 815277 w 3960000"/>
              <a:gd name="connsiteY6-616" fmla="*/ 836121 h 3960000"/>
              <a:gd name="connsiteX7-617" fmla="*/ 934030 w 3960000"/>
              <a:gd name="connsiteY7-618" fmla="*/ 1745738 h 3960000"/>
              <a:gd name="connsiteX8-619" fmla="*/ 644257 w 3960000"/>
              <a:gd name="connsiteY8-620" fmla="*/ 1555506 h 3960000"/>
              <a:gd name="connsiteX9-621" fmla="*/ 1111709 w 3960000"/>
              <a:gd name="connsiteY9-622" fmla="*/ 2257108 h 3960000"/>
              <a:gd name="connsiteX10-623" fmla="*/ 856023 w 3960000"/>
              <a:gd name="connsiteY10-624" fmla="*/ 2244108 h 3960000"/>
              <a:gd name="connsiteX11-625" fmla="*/ 1402064 w 3960000"/>
              <a:gd name="connsiteY11-626" fmla="*/ 2660137 h 3960000"/>
              <a:gd name="connsiteX12-627" fmla="*/ 552668 w 3960000"/>
              <a:gd name="connsiteY12-628" fmla="*/ 2902822 h 3960000"/>
              <a:gd name="connsiteX13-629" fmla="*/ 1978439 w 3960000"/>
              <a:gd name="connsiteY13-630" fmla="*/ 3093502 h 3960000"/>
              <a:gd name="connsiteX14-631" fmla="*/ 3053184 w 3960000"/>
              <a:gd name="connsiteY14-632" fmla="*/ 2031759 h 3960000"/>
              <a:gd name="connsiteX15-633" fmla="*/ 3207849 w 3960000"/>
              <a:gd name="connsiteY15-634" fmla="*/ 1493166 h 3960000"/>
              <a:gd name="connsiteX16-635" fmla="*/ 3449507 w 3960000"/>
              <a:gd name="connsiteY16-636" fmla="*/ 1170564 h 3960000"/>
              <a:gd name="connsiteX17-637" fmla="*/ 3140091 w 3960000"/>
              <a:gd name="connsiteY17-638" fmla="*/ 1227260 h 3960000"/>
              <a:gd name="connsiteX18-639" fmla="*/ 3324107 w 3960000"/>
              <a:gd name="connsiteY18-640" fmla="*/ 851504 h 3960000"/>
              <a:gd name="connsiteX19-641" fmla="*/ 2995677 w 3960000"/>
              <a:gd name="connsiteY19-642" fmla="*/ 1008938 h 3960000"/>
              <a:gd name="connsiteX20-643" fmla="*/ 2496208 w 3960000"/>
              <a:gd name="connsiteY20-644" fmla="*/ 770986 h 3960000"/>
              <a:gd name="connsiteX21-645" fmla="*/ 308009 w 3960000"/>
              <a:gd name="connsiteY21-646" fmla="*/ 0 h 3960000"/>
              <a:gd name="connsiteX22-647" fmla="*/ 3651991 w 3960000"/>
              <a:gd name="connsiteY22-648" fmla="*/ 0 h 3960000"/>
              <a:gd name="connsiteX23-649" fmla="*/ 3960000 w 3960000"/>
              <a:gd name="connsiteY23-650" fmla="*/ 308009 h 3960000"/>
              <a:gd name="connsiteX24-651" fmla="*/ 3960000 w 3960000"/>
              <a:gd name="connsiteY24-652" fmla="*/ 3651991 h 3960000"/>
              <a:gd name="connsiteX25-653" fmla="*/ 3651991 w 3960000"/>
              <a:gd name="connsiteY25-654" fmla="*/ 3960000 h 3960000"/>
              <a:gd name="connsiteX26-655" fmla="*/ 308009 w 3960000"/>
              <a:gd name="connsiteY26-656" fmla="*/ 3960000 h 3960000"/>
              <a:gd name="connsiteX27-657" fmla="*/ 0 w 3960000"/>
              <a:gd name="connsiteY27-658" fmla="*/ 3651991 h 3960000"/>
              <a:gd name="connsiteX28-659" fmla="*/ 0 w 3960000"/>
              <a:gd name="connsiteY28-660" fmla="*/ 308009 h 3960000"/>
              <a:gd name="connsiteX29-661" fmla="*/ 308009 w 3960000"/>
              <a:gd name="connsiteY29-662" fmla="*/ 0 h 3960000"/>
              <a:gd name="connsiteX0-663" fmla="*/ 3160999 w 3960000"/>
              <a:gd name="connsiteY0-664" fmla="*/ 1374274 h 3960000"/>
              <a:gd name="connsiteX1-665" fmla="*/ 3155132 w 3960000"/>
              <a:gd name="connsiteY1-666" fmla="*/ 1419362 h 3960000"/>
              <a:gd name="connsiteX2-667" fmla="*/ 3160999 w 3960000"/>
              <a:gd name="connsiteY2-668" fmla="*/ 1374274 h 3960000"/>
              <a:gd name="connsiteX3-669" fmla="*/ 2496208 w 3960000"/>
              <a:gd name="connsiteY3-670" fmla="*/ 770986 h 3960000"/>
              <a:gd name="connsiteX4-671" fmla="*/ 1921633 w 3960000"/>
              <a:gd name="connsiteY4-672" fmla="*/ 1292845 h 3960000"/>
              <a:gd name="connsiteX5-673" fmla="*/ 1942445 w 3960000"/>
              <a:gd name="connsiteY5-674" fmla="*/ 1570340 h 3960000"/>
              <a:gd name="connsiteX6-675" fmla="*/ 815277 w 3960000"/>
              <a:gd name="connsiteY6-676" fmla="*/ 836121 h 3960000"/>
              <a:gd name="connsiteX7-677" fmla="*/ 965659 w 3960000"/>
              <a:gd name="connsiteY7-678" fmla="*/ 1735195 h 3960000"/>
              <a:gd name="connsiteX8-679" fmla="*/ 644257 w 3960000"/>
              <a:gd name="connsiteY8-680" fmla="*/ 1555506 h 3960000"/>
              <a:gd name="connsiteX9-681" fmla="*/ 1111709 w 3960000"/>
              <a:gd name="connsiteY9-682" fmla="*/ 2257108 h 3960000"/>
              <a:gd name="connsiteX10-683" fmla="*/ 856023 w 3960000"/>
              <a:gd name="connsiteY10-684" fmla="*/ 2244108 h 3960000"/>
              <a:gd name="connsiteX11-685" fmla="*/ 1402064 w 3960000"/>
              <a:gd name="connsiteY11-686" fmla="*/ 2660137 h 3960000"/>
              <a:gd name="connsiteX12-687" fmla="*/ 552668 w 3960000"/>
              <a:gd name="connsiteY12-688" fmla="*/ 2902822 h 3960000"/>
              <a:gd name="connsiteX13-689" fmla="*/ 1978439 w 3960000"/>
              <a:gd name="connsiteY13-690" fmla="*/ 3093502 h 3960000"/>
              <a:gd name="connsiteX14-691" fmla="*/ 3053184 w 3960000"/>
              <a:gd name="connsiteY14-692" fmla="*/ 2031759 h 3960000"/>
              <a:gd name="connsiteX15-693" fmla="*/ 3207849 w 3960000"/>
              <a:gd name="connsiteY15-694" fmla="*/ 1493166 h 3960000"/>
              <a:gd name="connsiteX16-695" fmla="*/ 3449507 w 3960000"/>
              <a:gd name="connsiteY16-696" fmla="*/ 1170564 h 3960000"/>
              <a:gd name="connsiteX17-697" fmla="*/ 3140091 w 3960000"/>
              <a:gd name="connsiteY17-698" fmla="*/ 1227260 h 3960000"/>
              <a:gd name="connsiteX18-699" fmla="*/ 3324107 w 3960000"/>
              <a:gd name="connsiteY18-700" fmla="*/ 851504 h 3960000"/>
              <a:gd name="connsiteX19-701" fmla="*/ 2995677 w 3960000"/>
              <a:gd name="connsiteY19-702" fmla="*/ 1008938 h 3960000"/>
              <a:gd name="connsiteX20-703" fmla="*/ 2496208 w 3960000"/>
              <a:gd name="connsiteY20-704" fmla="*/ 770986 h 3960000"/>
              <a:gd name="connsiteX21-705" fmla="*/ 308009 w 3960000"/>
              <a:gd name="connsiteY21-706" fmla="*/ 0 h 3960000"/>
              <a:gd name="connsiteX22-707" fmla="*/ 3651991 w 3960000"/>
              <a:gd name="connsiteY22-708" fmla="*/ 0 h 3960000"/>
              <a:gd name="connsiteX23-709" fmla="*/ 3960000 w 3960000"/>
              <a:gd name="connsiteY23-710" fmla="*/ 308009 h 3960000"/>
              <a:gd name="connsiteX24-711" fmla="*/ 3960000 w 3960000"/>
              <a:gd name="connsiteY24-712" fmla="*/ 3651991 h 3960000"/>
              <a:gd name="connsiteX25-713" fmla="*/ 3651991 w 3960000"/>
              <a:gd name="connsiteY25-714" fmla="*/ 3960000 h 3960000"/>
              <a:gd name="connsiteX26-715" fmla="*/ 308009 w 3960000"/>
              <a:gd name="connsiteY26-716" fmla="*/ 3960000 h 3960000"/>
              <a:gd name="connsiteX27-717" fmla="*/ 0 w 3960000"/>
              <a:gd name="connsiteY27-718" fmla="*/ 3651991 h 3960000"/>
              <a:gd name="connsiteX28-719" fmla="*/ 0 w 3960000"/>
              <a:gd name="connsiteY28-720" fmla="*/ 308009 h 3960000"/>
              <a:gd name="connsiteX29-721" fmla="*/ 308009 w 3960000"/>
              <a:gd name="connsiteY29-722" fmla="*/ 0 h 3960000"/>
              <a:gd name="connsiteX0-723" fmla="*/ 3160999 w 3960000"/>
              <a:gd name="connsiteY0-724" fmla="*/ 1374274 h 3960000"/>
              <a:gd name="connsiteX1-725" fmla="*/ 3155132 w 3960000"/>
              <a:gd name="connsiteY1-726" fmla="*/ 1419362 h 3960000"/>
              <a:gd name="connsiteX2-727" fmla="*/ 3160999 w 3960000"/>
              <a:gd name="connsiteY2-728" fmla="*/ 1374274 h 3960000"/>
              <a:gd name="connsiteX3-729" fmla="*/ 2496208 w 3960000"/>
              <a:gd name="connsiteY3-730" fmla="*/ 770986 h 3960000"/>
              <a:gd name="connsiteX4-731" fmla="*/ 1921633 w 3960000"/>
              <a:gd name="connsiteY4-732" fmla="*/ 1292845 h 3960000"/>
              <a:gd name="connsiteX5-733" fmla="*/ 1942445 w 3960000"/>
              <a:gd name="connsiteY5-734" fmla="*/ 1570340 h 3960000"/>
              <a:gd name="connsiteX6-735" fmla="*/ 815277 w 3960000"/>
              <a:gd name="connsiteY6-736" fmla="*/ 836121 h 3960000"/>
              <a:gd name="connsiteX7-737" fmla="*/ 965659 w 3960000"/>
              <a:gd name="connsiteY7-738" fmla="*/ 1735195 h 3960000"/>
              <a:gd name="connsiteX8-739" fmla="*/ 644257 w 3960000"/>
              <a:gd name="connsiteY8-740" fmla="*/ 1555506 h 3960000"/>
              <a:gd name="connsiteX9-741" fmla="*/ 1196057 w 3960000"/>
              <a:gd name="connsiteY9-742" fmla="*/ 2257108 h 3960000"/>
              <a:gd name="connsiteX10-743" fmla="*/ 856023 w 3960000"/>
              <a:gd name="connsiteY10-744" fmla="*/ 2244108 h 3960000"/>
              <a:gd name="connsiteX11-745" fmla="*/ 1402064 w 3960000"/>
              <a:gd name="connsiteY11-746" fmla="*/ 2660137 h 3960000"/>
              <a:gd name="connsiteX12-747" fmla="*/ 552668 w 3960000"/>
              <a:gd name="connsiteY12-748" fmla="*/ 2902822 h 3960000"/>
              <a:gd name="connsiteX13-749" fmla="*/ 1978439 w 3960000"/>
              <a:gd name="connsiteY13-750" fmla="*/ 3093502 h 3960000"/>
              <a:gd name="connsiteX14-751" fmla="*/ 3053184 w 3960000"/>
              <a:gd name="connsiteY14-752" fmla="*/ 2031759 h 3960000"/>
              <a:gd name="connsiteX15-753" fmla="*/ 3207849 w 3960000"/>
              <a:gd name="connsiteY15-754" fmla="*/ 1493166 h 3960000"/>
              <a:gd name="connsiteX16-755" fmla="*/ 3449507 w 3960000"/>
              <a:gd name="connsiteY16-756" fmla="*/ 1170564 h 3960000"/>
              <a:gd name="connsiteX17-757" fmla="*/ 3140091 w 3960000"/>
              <a:gd name="connsiteY17-758" fmla="*/ 1227260 h 3960000"/>
              <a:gd name="connsiteX18-759" fmla="*/ 3324107 w 3960000"/>
              <a:gd name="connsiteY18-760" fmla="*/ 851504 h 3960000"/>
              <a:gd name="connsiteX19-761" fmla="*/ 2995677 w 3960000"/>
              <a:gd name="connsiteY19-762" fmla="*/ 1008938 h 3960000"/>
              <a:gd name="connsiteX20-763" fmla="*/ 2496208 w 3960000"/>
              <a:gd name="connsiteY20-764" fmla="*/ 770986 h 3960000"/>
              <a:gd name="connsiteX21-765" fmla="*/ 308009 w 3960000"/>
              <a:gd name="connsiteY21-766" fmla="*/ 0 h 3960000"/>
              <a:gd name="connsiteX22-767" fmla="*/ 3651991 w 3960000"/>
              <a:gd name="connsiteY22-768" fmla="*/ 0 h 3960000"/>
              <a:gd name="connsiteX23-769" fmla="*/ 3960000 w 3960000"/>
              <a:gd name="connsiteY23-770" fmla="*/ 308009 h 3960000"/>
              <a:gd name="connsiteX24-771" fmla="*/ 3960000 w 3960000"/>
              <a:gd name="connsiteY24-772" fmla="*/ 3651991 h 3960000"/>
              <a:gd name="connsiteX25-773" fmla="*/ 3651991 w 3960000"/>
              <a:gd name="connsiteY25-774" fmla="*/ 3960000 h 3960000"/>
              <a:gd name="connsiteX26-775" fmla="*/ 308009 w 3960000"/>
              <a:gd name="connsiteY26-776" fmla="*/ 3960000 h 3960000"/>
              <a:gd name="connsiteX27-777" fmla="*/ 0 w 3960000"/>
              <a:gd name="connsiteY27-778" fmla="*/ 3651991 h 3960000"/>
              <a:gd name="connsiteX28-779" fmla="*/ 0 w 3960000"/>
              <a:gd name="connsiteY28-780" fmla="*/ 308009 h 3960000"/>
              <a:gd name="connsiteX29-781" fmla="*/ 308009 w 3960000"/>
              <a:gd name="connsiteY29-782" fmla="*/ 0 h 3960000"/>
              <a:gd name="connsiteX0-783" fmla="*/ 3160999 w 3960000"/>
              <a:gd name="connsiteY0-784" fmla="*/ 1374274 h 3960000"/>
              <a:gd name="connsiteX1-785" fmla="*/ 3155132 w 3960000"/>
              <a:gd name="connsiteY1-786" fmla="*/ 1419362 h 3960000"/>
              <a:gd name="connsiteX2-787" fmla="*/ 3160999 w 3960000"/>
              <a:gd name="connsiteY2-788" fmla="*/ 1374274 h 3960000"/>
              <a:gd name="connsiteX3-789" fmla="*/ 2496208 w 3960000"/>
              <a:gd name="connsiteY3-790" fmla="*/ 770986 h 3960000"/>
              <a:gd name="connsiteX4-791" fmla="*/ 1921633 w 3960000"/>
              <a:gd name="connsiteY4-792" fmla="*/ 1292845 h 3960000"/>
              <a:gd name="connsiteX5-793" fmla="*/ 1942445 w 3960000"/>
              <a:gd name="connsiteY5-794" fmla="*/ 1570340 h 3960000"/>
              <a:gd name="connsiteX6-795" fmla="*/ 815277 w 3960000"/>
              <a:gd name="connsiteY6-796" fmla="*/ 836121 h 3960000"/>
              <a:gd name="connsiteX7-797" fmla="*/ 965659 w 3960000"/>
              <a:gd name="connsiteY7-798" fmla="*/ 1735195 h 3960000"/>
              <a:gd name="connsiteX8-799" fmla="*/ 644257 w 3960000"/>
              <a:gd name="connsiteY8-800" fmla="*/ 1555506 h 3960000"/>
              <a:gd name="connsiteX9-801" fmla="*/ 1196057 w 3960000"/>
              <a:gd name="connsiteY9-802" fmla="*/ 2257108 h 3960000"/>
              <a:gd name="connsiteX10-803" fmla="*/ 856023 w 3960000"/>
              <a:gd name="connsiteY10-804" fmla="*/ 2244108 h 3960000"/>
              <a:gd name="connsiteX11-805" fmla="*/ 1486410 w 3960000"/>
              <a:gd name="connsiteY11-806" fmla="*/ 2607420 h 3960000"/>
              <a:gd name="connsiteX12-807" fmla="*/ 552668 w 3960000"/>
              <a:gd name="connsiteY12-808" fmla="*/ 2902822 h 3960000"/>
              <a:gd name="connsiteX13-809" fmla="*/ 1978439 w 3960000"/>
              <a:gd name="connsiteY13-810" fmla="*/ 3093502 h 3960000"/>
              <a:gd name="connsiteX14-811" fmla="*/ 3053184 w 3960000"/>
              <a:gd name="connsiteY14-812" fmla="*/ 2031759 h 3960000"/>
              <a:gd name="connsiteX15-813" fmla="*/ 3207849 w 3960000"/>
              <a:gd name="connsiteY15-814" fmla="*/ 1493166 h 3960000"/>
              <a:gd name="connsiteX16-815" fmla="*/ 3449507 w 3960000"/>
              <a:gd name="connsiteY16-816" fmla="*/ 1170564 h 3960000"/>
              <a:gd name="connsiteX17-817" fmla="*/ 3140091 w 3960000"/>
              <a:gd name="connsiteY17-818" fmla="*/ 1227260 h 3960000"/>
              <a:gd name="connsiteX18-819" fmla="*/ 3324107 w 3960000"/>
              <a:gd name="connsiteY18-820" fmla="*/ 851504 h 3960000"/>
              <a:gd name="connsiteX19-821" fmla="*/ 2995677 w 3960000"/>
              <a:gd name="connsiteY19-822" fmla="*/ 1008938 h 3960000"/>
              <a:gd name="connsiteX20-823" fmla="*/ 2496208 w 3960000"/>
              <a:gd name="connsiteY20-824" fmla="*/ 770986 h 3960000"/>
              <a:gd name="connsiteX21-825" fmla="*/ 308009 w 3960000"/>
              <a:gd name="connsiteY21-826" fmla="*/ 0 h 3960000"/>
              <a:gd name="connsiteX22-827" fmla="*/ 3651991 w 3960000"/>
              <a:gd name="connsiteY22-828" fmla="*/ 0 h 3960000"/>
              <a:gd name="connsiteX23-829" fmla="*/ 3960000 w 3960000"/>
              <a:gd name="connsiteY23-830" fmla="*/ 308009 h 3960000"/>
              <a:gd name="connsiteX24-831" fmla="*/ 3960000 w 3960000"/>
              <a:gd name="connsiteY24-832" fmla="*/ 3651991 h 3960000"/>
              <a:gd name="connsiteX25-833" fmla="*/ 3651991 w 3960000"/>
              <a:gd name="connsiteY25-834" fmla="*/ 3960000 h 3960000"/>
              <a:gd name="connsiteX26-835" fmla="*/ 308009 w 3960000"/>
              <a:gd name="connsiteY26-836" fmla="*/ 3960000 h 3960000"/>
              <a:gd name="connsiteX27-837" fmla="*/ 0 w 3960000"/>
              <a:gd name="connsiteY27-838" fmla="*/ 3651991 h 3960000"/>
              <a:gd name="connsiteX28-839" fmla="*/ 0 w 3960000"/>
              <a:gd name="connsiteY28-840" fmla="*/ 308009 h 3960000"/>
              <a:gd name="connsiteX29-841" fmla="*/ 308009 w 3960000"/>
              <a:gd name="connsiteY29-842" fmla="*/ 0 h 3960000"/>
              <a:gd name="connsiteX0-843" fmla="*/ 3160999 w 3960000"/>
              <a:gd name="connsiteY0-844" fmla="*/ 1374274 h 3960000"/>
              <a:gd name="connsiteX1-845" fmla="*/ 3155132 w 3960000"/>
              <a:gd name="connsiteY1-846" fmla="*/ 1419362 h 3960000"/>
              <a:gd name="connsiteX2-847" fmla="*/ 3160999 w 3960000"/>
              <a:gd name="connsiteY2-848" fmla="*/ 1374274 h 3960000"/>
              <a:gd name="connsiteX3-849" fmla="*/ 2496208 w 3960000"/>
              <a:gd name="connsiteY3-850" fmla="*/ 770986 h 3960000"/>
              <a:gd name="connsiteX4-851" fmla="*/ 1921633 w 3960000"/>
              <a:gd name="connsiteY4-852" fmla="*/ 1292845 h 3960000"/>
              <a:gd name="connsiteX5-853" fmla="*/ 1942445 w 3960000"/>
              <a:gd name="connsiteY5-854" fmla="*/ 1570340 h 3960000"/>
              <a:gd name="connsiteX6-855" fmla="*/ 815277 w 3960000"/>
              <a:gd name="connsiteY6-856" fmla="*/ 836121 h 3960000"/>
              <a:gd name="connsiteX7-857" fmla="*/ 965659 w 3960000"/>
              <a:gd name="connsiteY7-858" fmla="*/ 1735195 h 3960000"/>
              <a:gd name="connsiteX8-859" fmla="*/ 644257 w 3960000"/>
              <a:gd name="connsiteY8-860" fmla="*/ 1555506 h 3960000"/>
              <a:gd name="connsiteX9-861" fmla="*/ 1196057 w 3960000"/>
              <a:gd name="connsiteY9-862" fmla="*/ 2257108 h 3960000"/>
              <a:gd name="connsiteX10-863" fmla="*/ 813848 w 3960000"/>
              <a:gd name="connsiteY10-864" fmla="*/ 2296824 h 3960000"/>
              <a:gd name="connsiteX11-865" fmla="*/ 1486410 w 3960000"/>
              <a:gd name="connsiteY11-866" fmla="*/ 2607420 h 3960000"/>
              <a:gd name="connsiteX12-867" fmla="*/ 552668 w 3960000"/>
              <a:gd name="connsiteY12-868" fmla="*/ 2902822 h 3960000"/>
              <a:gd name="connsiteX13-869" fmla="*/ 1978439 w 3960000"/>
              <a:gd name="connsiteY13-870" fmla="*/ 3093502 h 3960000"/>
              <a:gd name="connsiteX14-871" fmla="*/ 3053184 w 3960000"/>
              <a:gd name="connsiteY14-872" fmla="*/ 2031759 h 3960000"/>
              <a:gd name="connsiteX15-873" fmla="*/ 3207849 w 3960000"/>
              <a:gd name="connsiteY15-874" fmla="*/ 1493166 h 3960000"/>
              <a:gd name="connsiteX16-875" fmla="*/ 3449507 w 3960000"/>
              <a:gd name="connsiteY16-876" fmla="*/ 1170564 h 3960000"/>
              <a:gd name="connsiteX17-877" fmla="*/ 3140091 w 3960000"/>
              <a:gd name="connsiteY17-878" fmla="*/ 1227260 h 3960000"/>
              <a:gd name="connsiteX18-879" fmla="*/ 3324107 w 3960000"/>
              <a:gd name="connsiteY18-880" fmla="*/ 851504 h 3960000"/>
              <a:gd name="connsiteX19-881" fmla="*/ 2995677 w 3960000"/>
              <a:gd name="connsiteY19-882" fmla="*/ 1008938 h 3960000"/>
              <a:gd name="connsiteX20-883" fmla="*/ 2496208 w 3960000"/>
              <a:gd name="connsiteY20-884" fmla="*/ 770986 h 3960000"/>
              <a:gd name="connsiteX21-885" fmla="*/ 308009 w 3960000"/>
              <a:gd name="connsiteY21-886" fmla="*/ 0 h 3960000"/>
              <a:gd name="connsiteX22-887" fmla="*/ 3651991 w 3960000"/>
              <a:gd name="connsiteY22-888" fmla="*/ 0 h 3960000"/>
              <a:gd name="connsiteX23-889" fmla="*/ 3960000 w 3960000"/>
              <a:gd name="connsiteY23-890" fmla="*/ 308009 h 3960000"/>
              <a:gd name="connsiteX24-891" fmla="*/ 3960000 w 3960000"/>
              <a:gd name="connsiteY24-892" fmla="*/ 3651991 h 3960000"/>
              <a:gd name="connsiteX25-893" fmla="*/ 3651991 w 3960000"/>
              <a:gd name="connsiteY25-894" fmla="*/ 3960000 h 3960000"/>
              <a:gd name="connsiteX26-895" fmla="*/ 308009 w 3960000"/>
              <a:gd name="connsiteY26-896" fmla="*/ 3960000 h 3960000"/>
              <a:gd name="connsiteX27-897" fmla="*/ 0 w 3960000"/>
              <a:gd name="connsiteY27-898" fmla="*/ 3651991 h 3960000"/>
              <a:gd name="connsiteX28-899" fmla="*/ 0 w 3960000"/>
              <a:gd name="connsiteY28-900" fmla="*/ 308009 h 3960000"/>
              <a:gd name="connsiteX29-901" fmla="*/ 308009 w 3960000"/>
              <a:gd name="connsiteY29-902" fmla="*/ 0 h 3960000"/>
              <a:gd name="connsiteX0-903" fmla="*/ 3160999 w 3960000"/>
              <a:gd name="connsiteY0-904" fmla="*/ 1374274 h 3960000"/>
              <a:gd name="connsiteX1-905" fmla="*/ 3155132 w 3960000"/>
              <a:gd name="connsiteY1-906" fmla="*/ 1419362 h 3960000"/>
              <a:gd name="connsiteX2-907" fmla="*/ 3160999 w 3960000"/>
              <a:gd name="connsiteY2-908" fmla="*/ 1374274 h 3960000"/>
              <a:gd name="connsiteX3-909" fmla="*/ 2496208 w 3960000"/>
              <a:gd name="connsiteY3-910" fmla="*/ 770986 h 3960000"/>
              <a:gd name="connsiteX4-911" fmla="*/ 1921633 w 3960000"/>
              <a:gd name="connsiteY4-912" fmla="*/ 1292845 h 3960000"/>
              <a:gd name="connsiteX5-913" fmla="*/ 1942445 w 3960000"/>
              <a:gd name="connsiteY5-914" fmla="*/ 1570340 h 3960000"/>
              <a:gd name="connsiteX6-915" fmla="*/ 815277 w 3960000"/>
              <a:gd name="connsiteY6-916" fmla="*/ 836121 h 3960000"/>
              <a:gd name="connsiteX7-917" fmla="*/ 965659 w 3960000"/>
              <a:gd name="connsiteY7-918" fmla="*/ 1735195 h 3960000"/>
              <a:gd name="connsiteX8-919" fmla="*/ 570453 w 3960000"/>
              <a:gd name="connsiteY8-920" fmla="*/ 1629310 h 3960000"/>
              <a:gd name="connsiteX9-921" fmla="*/ 1196057 w 3960000"/>
              <a:gd name="connsiteY9-922" fmla="*/ 2257108 h 3960000"/>
              <a:gd name="connsiteX10-923" fmla="*/ 813848 w 3960000"/>
              <a:gd name="connsiteY10-924" fmla="*/ 2296824 h 3960000"/>
              <a:gd name="connsiteX11-925" fmla="*/ 1486410 w 3960000"/>
              <a:gd name="connsiteY11-926" fmla="*/ 2607420 h 3960000"/>
              <a:gd name="connsiteX12-927" fmla="*/ 552668 w 3960000"/>
              <a:gd name="connsiteY12-928" fmla="*/ 2902822 h 3960000"/>
              <a:gd name="connsiteX13-929" fmla="*/ 1978439 w 3960000"/>
              <a:gd name="connsiteY13-930" fmla="*/ 3093502 h 3960000"/>
              <a:gd name="connsiteX14-931" fmla="*/ 3053184 w 3960000"/>
              <a:gd name="connsiteY14-932" fmla="*/ 2031759 h 3960000"/>
              <a:gd name="connsiteX15-933" fmla="*/ 3207849 w 3960000"/>
              <a:gd name="connsiteY15-934" fmla="*/ 1493166 h 3960000"/>
              <a:gd name="connsiteX16-935" fmla="*/ 3449507 w 3960000"/>
              <a:gd name="connsiteY16-936" fmla="*/ 1170564 h 3960000"/>
              <a:gd name="connsiteX17-937" fmla="*/ 3140091 w 3960000"/>
              <a:gd name="connsiteY17-938" fmla="*/ 1227260 h 3960000"/>
              <a:gd name="connsiteX18-939" fmla="*/ 3324107 w 3960000"/>
              <a:gd name="connsiteY18-940" fmla="*/ 851504 h 3960000"/>
              <a:gd name="connsiteX19-941" fmla="*/ 2995677 w 3960000"/>
              <a:gd name="connsiteY19-942" fmla="*/ 1008938 h 3960000"/>
              <a:gd name="connsiteX20-943" fmla="*/ 2496208 w 3960000"/>
              <a:gd name="connsiteY20-944" fmla="*/ 770986 h 3960000"/>
              <a:gd name="connsiteX21-945" fmla="*/ 308009 w 3960000"/>
              <a:gd name="connsiteY21-946" fmla="*/ 0 h 3960000"/>
              <a:gd name="connsiteX22-947" fmla="*/ 3651991 w 3960000"/>
              <a:gd name="connsiteY22-948" fmla="*/ 0 h 3960000"/>
              <a:gd name="connsiteX23-949" fmla="*/ 3960000 w 3960000"/>
              <a:gd name="connsiteY23-950" fmla="*/ 308009 h 3960000"/>
              <a:gd name="connsiteX24-951" fmla="*/ 3960000 w 3960000"/>
              <a:gd name="connsiteY24-952" fmla="*/ 3651991 h 3960000"/>
              <a:gd name="connsiteX25-953" fmla="*/ 3651991 w 3960000"/>
              <a:gd name="connsiteY25-954" fmla="*/ 3960000 h 3960000"/>
              <a:gd name="connsiteX26-955" fmla="*/ 308009 w 3960000"/>
              <a:gd name="connsiteY26-956" fmla="*/ 3960000 h 3960000"/>
              <a:gd name="connsiteX27-957" fmla="*/ 0 w 3960000"/>
              <a:gd name="connsiteY27-958" fmla="*/ 3651991 h 3960000"/>
              <a:gd name="connsiteX28-959" fmla="*/ 0 w 3960000"/>
              <a:gd name="connsiteY28-960" fmla="*/ 308009 h 3960000"/>
              <a:gd name="connsiteX29-961" fmla="*/ 308009 w 3960000"/>
              <a:gd name="connsiteY29-962" fmla="*/ 0 h 3960000"/>
              <a:gd name="connsiteX0-963" fmla="*/ 3160999 w 3960000"/>
              <a:gd name="connsiteY0-964" fmla="*/ 1374274 h 3960000"/>
              <a:gd name="connsiteX1-965" fmla="*/ 3155132 w 3960000"/>
              <a:gd name="connsiteY1-966" fmla="*/ 1419362 h 3960000"/>
              <a:gd name="connsiteX2-967" fmla="*/ 3160999 w 3960000"/>
              <a:gd name="connsiteY2-968" fmla="*/ 1374274 h 3960000"/>
              <a:gd name="connsiteX3-969" fmla="*/ 2496208 w 3960000"/>
              <a:gd name="connsiteY3-970" fmla="*/ 770986 h 3960000"/>
              <a:gd name="connsiteX4-971" fmla="*/ 1921633 w 3960000"/>
              <a:gd name="connsiteY4-972" fmla="*/ 1292845 h 3960000"/>
              <a:gd name="connsiteX5-973" fmla="*/ 1942445 w 3960000"/>
              <a:gd name="connsiteY5-974" fmla="*/ 1570340 h 3960000"/>
              <a:gd name="connsiteX6-975" fmla="*/ 815277 w 3960000"/>
              <a:gd name="connsiteY6-976" fmla="*/ 836121 h 3960000"/>
              <a:gd name="connsiteX7-977" fmla="*/ 965659 w 3960000"/>
              <a:gd name="connsiteY7-978" fmla="*/ 1735195 h 3960000"/>
              <a:gd name="connsiteX8-979" fmla="*/ 570453 w 3960000"/>
              <a:gd name="connsiteY8-980" fmla="*/ 1629310 h 3960000"/>
              <a:gd name="connsiteX9-981" fmla="*/ 1196057 w 3960000"/>
              <a:gd name="connsiteY9-982" fmla="*/ 2257108 h 3960000"/>
              <a:gd name="connsiteX10-983" fmla="*/ 813848 w 3960000"/>
              <a:gd name="connsiteY10-984" fmla="*/ 2296824 h 3960000"/>
              <a:gd name="connsiteX11-985" fmla="*/ 1486410 w 3960000"/>
              <a:gd name="connsiteY11-986" fmla="*/ 2607420 h 3960000"/>
              <a:gd name="connsiteX12-987" fmla="*/ 489408 w 3960000"/>
              <a:gd name="connsiteY12-988" fmla="*/ 2829018 h 3960000"/>
              <a:gd name="connsiteX13-989" fmla="*/ 1978439 w 3960000"/>
              <a:gd name="connsiteY13-990" fmla="*/ 3093502 h 3960000"/>
              <a:gd name="connsiteX14-991" fmla="*/ 3053184 w 3960000"/>
              <a:gd name="connsiteY14-992" fmla="*/ 2031759 h 3960000"/>
              <a:gd name="connsiteX15-993" fmla="*/ 3207849 w 3960000"/>
              <a:gd name="connsiteY15-994" fmla="*/ 1493166 h 3960000"/>
              <a:gd name="connsiteX16-995" fmla="*/ 3449507 w 3960000"/>
              <a:gd name="connsiteY16-996" fmla="*/ 1170564 h 3960000"/>
              <a:gd name="connsiteX17-997" fmla="*/ 3140091 w 3960000"/>
              <a:gd name="connsiteY17-998" fmla="*/ 1227260 h 3960000"/>
              <a:gd name="connsiteX18-999" fmla="*/ 3324107 w 3960000"/>
              <a:gd name="connsiteY18-1000" fmla="*/ 851504 h 3960000"/>
              <a:gd name="connsiteX19-1001" fmla="*/ 2995677 w 3960000"/>
              <a:gd name="connsiteY19-1002" fmla="*/ 1008938 h 3960000"/>
              <a:gd name="connsiteX20-1003" fmla="*/ 2496208 w 3960000"/>
              <a:gd name="connsiteY20-1004" fmla="*/ 770986 h 3960000"/>
              <a:gd name="connsiteX21-1005" fmla="*/ 308009 w 3960000"/>
              <a:gd name="connsiteY21-1006" fmla="*/ 0 h 3960000"/>
              <a:gd name="connsiteX22-1007" fmla="*/ 3651991 w 3960000"/>
              <a:gd name="connsiteY22-1008" fmla="*/ 0 h 3960000"/>
              <a:gd name="connsiteX23-1009" fmla="*/ 3960000 w 3960000"/>
              <a:gd name="connsiteY23-1010" fmla="*/ 308009 h 3960000"/>
              <a:gd name="connsiteX24-1011" fmla="*/ 3960000 w 3960000"/>
              <a:gd name="connsiteY24-1012" fmla="*/ 3651991 h 3960000"/>
              <a:gd name="connsiteX25-1013" fmla="*/ 3651991 w 3960000"/>
              <a:gd name="connsiteY25-1014" fmla="*/ 3960000 h 3960000"/>
              <a:gd name="connsiteX26-1015" fmla="*/ 308009 w 3960000"/>
              <a:gd name="connsiteY26-1016" fmla="*/ 3960000 h 3960000"/>
              <a:gd name="connsiteX27-1017" fmla="*/ 0 w 3960000"/>
              <a:gd name="connsiteY27-1018" fmla="*/ 3651991 h 3960000"/>
              <a:gd name="connsiteX28-1019" fmla="*/ 0 w 3960000"/>
              <a:gd name="connsiteY28-1020" fmla="*/ 308009 h 3960000"/>
              <a:gd name="connsiteX29-1021" fmla="*/ 308009 w 3960000"/>
              <a:gd name="connsiteY29-1022" fmla="*/ 0 h 3960000"/>
              <a:gd name="connsiteX0-1023" fmla="*/ 3160999 w 3960000"/>
              <a:gd name="connsiteY0-1024" fmla="*/ 1374274 h 3960000"/>
              <a:gd name="connsiteX1-1025" fmla="*/ 3155132 w 3960000"/>
              <a:gd name="connsiteY1-1026" fmla="*/ 1419362 h 3960000"/>
              <a:gd name="connsiteX2-1027" fmla="*/ 3160999 w 3960000"/>
              <a:gd name="connsiteY2-1028" fmla="*/ 1374274 h 3960000"/>
              <a:gd name="connsiteX3-1029" fmla="*/ 2496208 w 3960000"/>
              <a:gd name="connsiteY3-1030" fmla="*/ 770986 h 3960000"/>
              <a:gd name="connsiteX4-1031" fmla="*/ 1921633 w 3960000"/>
              <a:gd name="connsiteY4-1032" fmla="*/ 1292845 h 3960000"/>
              <a:gd name="connsiteX5-1033" fmla="*/ 1942445 w 3960000"/>
              <a:gd name="connsiteY5-1034" fmla="*/ 1570340 h 3960000"/>
              <a:gd name="connsiteX6-1035" fmla="*/ 815277 w 3960000"/>
              <a:gd name="connsiteY6-1036" fmla="*/ 836121 h 3960000"/>
              <a:gd name="connsiteX7-1037" fmla="*/ 965659 w 3960000"/>
              <a:gd name="connsiteY7-1038" fmla="*/ 1735195 h 3960000"/>
              <a:gd name="connsiteX8-1039" fmla="*/ 570453 w 3960000"/>
              <a:gd name="connsiteY8-1040" fmla="*/ 1629310 h 3960000"/>
              <a:gd name="connsiteX9-1041" fmla="*/ 1196057 w 3960000"/>
              <a:gd name="connsiteY9-1042" fmla="*/ 2257108 h 3960000"/>
              <a:gd name="connsiteX10-1043" fmla="*/ 813848 w 3960000"/>
              <a:gd name="connsiteY10-1044" fmla="*/ 2296824 h 3960000"/>
              <a:gd name="connsiteX11-1045" fmla="*/ 1486410 w 3960000"/>
              <a:gd name="connsiteY11-1046" fmla="*/ 2607420 h 3960000"/>
              <a:gd name="connsiteX12-1047" fmla="*/ 489408 w 3960000"/>
              <a:gd name="connsiteY12-1048" fmla="*/ 2829018 h 3960000"/>
              <a:gd name="connsiteX13-1049" fmla="*/ 2062787 w 3960000"/>
              <a:gd name="connsiteY13-1050" fmla="*/ 3146219 h 3960000"/>
              <a:gd name="connsiteX14-1051" fmla="*/ 3053184 w 3960000"/>
              <a:gd name="connsiteY14-1052" fmla="*/ 2031759 h 3960000"/>
              <a:gd name="connsiteX15-1053" fmla="*/ 3207849 w 3960000"/>
              <a:gd name="connsiteY15-1054" fmla="*/ 1493166 h 3960000"/>
              <a:gd name="connsiteX16-1055" fmla="*/ 3449507 w 3960000"/>
              <a:gd name="connsiteY16-1056" fmla="*/ 1170564 h 3960000"/>
              <a:gd name="connsiteX17-1057" fmla="*/ 3140091 w 3960000"/>
              <a:gd name="connsiteY17-1058" fmla="*/ 1227260 h 3960000"/>
              <a:gd name="connsiteX18-1059" fmla="*/ 3324107 w 3960000"/>
              <a:gd name="connsiteY18-1060" fmla="*/ 851504 h 3960000"/>
              <a:gd name="connsiteX19-1061" fmla="*/ 2995677 w 3960000"/>
              <a:gd name="connsiteY19-1062" fmla="*/ 1008938 h 3960000"/>
              <a:gd name="connsiteX20-1063" fmla="*/ 2496208 w 3960000"/>
              <a:gd name="connsiteY20-1064" fmla="*/ 770986 h 3960000"/>
              <a:gd name="connsiteX21-1065" fmla="*/ 308009 w 3960000"/>
              <a:gd name="connsiteY21-1066" fmla="*/ 0 h 3960000"/>
              <a:gd name="connsiteX22-1067" fmla="*/ 3651991 w 3960000"/>
              <a:gd name="connsiteY22-1068" fmla="*/ 0 h 3960000"/>
              <a:gd name="connsiteX23-1069" fmla="*/ 3960000 w 3960000"/>
              <a:gd name="connsiteY23-1070" fmla="*/ 308009 h 3960000"/>
              <a:gd name="connsiteX24-1071" fmla="*/ 3960000 w 3960000"/>
              <a:gd name="connsiteY24-1072" fmla="*/ 3651991 h 3960000"/>
              <a:gd name="connsiteX25-1073" fmla="*/ 3651991 w 3960000"/>
              <a:gd name="connsiteY25-1074" fmla="*/ 3960000 h 3960000"/>
              <a:gd name="connsiteX26-1075" fmla="*/ 308009 w 3960000"/>
              <a:gd name="connsiteY26-1076" fmla="*/ 3960000 h 3960000"/>
              <a:gd name="connsiteX27-1077" fmla="*/ 0 w 3960000"/>
              <a:gd name="connsiteY27-1078" fmla="*/ 3651991 h 3960000"/>
              <a:gd name="connsiteX28-1079" fmla="*/ 0 w 3960000"/>
              <a:gd name="connsiteY28-1080" fmla="*/ 308009 h 3960000"/>
              <a:gd name="connsiteX29-1081" fmla="*/ 308009 w 3960000"/>
              <a:gd name="connsiteY29-1082" fmla="*/ 0 h 3960000"/>
              <a:gd name="connsiteX0-1083" fmla="*/ 3160999 w 3960000"/>
              <a:gd name="connsiteY0-1084" fmla="*/ 1374274 h 3960000"/>
              <a:gd name="connsiteX1-1085" fmla="*/ 3155132 w 3960000"/>
              <a:gd name="connsiteY1-1086" fmla="*/ 1419362 h 3960000"/>
              <a:gd name="connsiteX2-1087" fmla="*/ 3160999 w 3960000"/>
              <a:gd name="connsiteY2-1088" fmla="*/ 1374274 h 3960000"/>
              <a:gd name="connsiteX3-1089" fmla="*/ 2496208 w 3960000"/>
              <a:gd name="connsiteY3-1090" fmla="*/ 770986 h 3960000"/>
              <a:gd name="connsiteX4-1091" fmla="*/ 1921633 w 3960000"/>
              <a:gd name="connsiteY4-1092" fmla="*/ 1292845 h 3960000"/>
              <a:gd name="connsiteX5-1093" fmla="*/ 1942445 w 3960000"/>
              <a:gd name="connsiteY5-1094" fmla="*/ 1570340 h 3960000"/>
              <a:gd name="connsiteX6-1095" fmla="*/ 815277 w 3960000"/>
              <a:gd name="connsiteY6-1096" fmla="*/ 836121 h 3960000"/>
              <a:gd name="connsiteX7-1097" fmla="*/ 965659 w 3960000"/>
              <a:gd name="connsiteY7-1098" fmla="*/ 1735195 h 3960000"/>
              <a:gd name="connsiteX8-1099" fmla="*/ 570453 w 3960000"/>
              <a:gd name="connsiteY8-1100" fmla="*/ 1629310 h 3960000"/>
              <a:gd name="connsiteX9-1101" fmla="*/ 1196057 w 3960000"/>
              <a:gd name="connsiteY9-1102" fmla="*/ 2257108 h 3960000"/>
              <a:gd name="connsiteX10-1103" fmla="*/ 813848 w 3960000"/>
              <a:gd name="connsiteY10-1104" fmla="*/ 2296824 h 3960000"/>
              <a:gd name="connsiteX11-1105" fmla="*/ 1486410 w 3960000"/>
              <a:gd name="connsiteY11-1106" fmla="*/ 2607420 h 3960000"/>
              <a:gd name="connsiteX12-1107" fmla="*/ 489408 w 3960000"/>
              <a:gd name="connsiteY12-1108" fmla="*/ 2829018 h 3960000"/>
              <a:gd name="connsiteX13-1109" fmla="*/ 2062787 w 3960000"/>
              <a:gd name="connsiteY13-1110" fmla="*/ 3146219 h 3960000"/>
              <a:gd name="connsiteX14-1111" fmla="*/ 3074271 w 3960000"/>
              <a:gd name="connsiteY14-1112" fmla="*/ 2105563 h 3960000"/>
              <a:gd name="connsiteX15-1113" fmla="*/ 3207849 w 3960000"/>
              <a:gd name="connsiteY15-1114" fmla="*/ 1493166 h 3960000"/>
              <a:gd name="connsiteX16-1115" fmla="*/ 3449507 w 3960000"/>
              <a:gd name="connsiteY16-1116" fmla="*/ 1170564 h 3960000"/>
              <a:gd name="connsiteX17-1117" fmla="*/ 3140091 w 3960000"/>
              <a:gd name="connsiteY17-1118" fmla="*/ 1227260 h 3960000"/>
              <a:gd name="connsiteX18-1119" fmla="*/ 3324107 w 3960000"/>
              <a:gd name="connsiteY18-1120" fmla="*/ 851504 h 3960000"/>
              <a:gd name="connsiteX19-1121" fmla="*/ 2995677 w 3960000"/>
              <a:gd name="connsiteY19-1122" fmla="*/ 1008938 h 3960000"/>
              <a:gd name="connsiteX20-1123" fmla="*/ 2496208 w 3960000"/>
              <a:gd name="connsiteY20-1124" fmla="*/ 770986 h 3960000"/>
              <a:gd name="connsiteX21-1125" fmla="*/ 308009 w 3960000"/>
              <a:gd name="connsiteY21-1126" fmla="*/ 0 h 3960000"/>
              <a:gd name="connsiteX22-1127" fmla="*/ 3651991 w 3960000"/>
              <a:gd name="connsiteY22-1128" fmla="*/ 0 h 3960000"/>
              <a:gd name="connsiteX23-1129" fmla="*/ 3960000 w 3960000"/>
              <a:gd name="connsiteY23-1130" fmla="*/ 308009 h 3960000"/>
              <a:gd name="connsiteX24-1131" fmla="*/ 3960000 w 3960000"/>
              <a:gd name="connsiteY24-1132" fmla="*/ 3651991 h 3960000"/>
              <a:gd name="connsiteX25-1133" fmla="*/ 3651991 w 3960000"/>
              <a:gd name="connsiteY25-1134" fmla="*/ 3960000 h 3960000"/>
              <a:gd name="connsiteX26-1135" fmla="*/ 308009 w 3960000"/>
              <a:gd name="connsiteY26-1136" fmla="*/ 3960000 h 3960000"/>
              <a:gd name="connsiteX27-1137" fmla="*/ 0 w 3960000"/>
              <a:gd name="connsiteY27-1138" fmla="*/ 3651991 h 3960000"/>
              <a:gd name="connsiteX28-1139" fmla="*/ 0 w 3960000"/>
              <a:gd name="connsiteY28-1140" fmla="*/ 308009 h 3960000"/>
              <a:gd name="connsiteX29-1141" fmla="*/ 308009 w 3960000"/>
              <a:gd name="connsiteY29-1142" fmla="*/ 0 h 3960000"/>
              <a:gd name="connsiteX0-1143" fmla="*/ 3160999 w 3960000"/>
              <a:gd name="connsiteY0-1144" fmla="*/ 1374274 h 3960000"/>
              <a:gd name="connsiteX1-1145" fmla="*/ 3155132 w 3960000"/>
              <a:gd name="connsiteY1-1146" fmla="*/ 1419362 h 3960000"/>
              <a:gd name="connsiteX2-1147" fmla="*/ 3160999 w 3960000"/>
              <a:gd name="connsiteY2-1148" fmla="*/ 1374274 h 3960000"/>
              <a:gd name="connsiteX3-1149" fmla="*/ 2496208 w 3960000"/>
              <a:gd name="connsiteY3-1150" fmla="*/ 770986 h 3960000"/>
              <a:gd name="connsiteX4-1151" fmla="*/ 1921633 w 3960000"/>
              <a:gd name="connsiteY4-1152" fmla="*/ 1292845 h 3960000"/>
              <a:gd name="connsiteX5-1153" fmla="*/ 1942445 w 3960000"/>
              <a:gd name="connsiteY5-1154" fmla="*/ 1570340 h 3960000"/>
              <a:gd name="connsiteX6-1155" fmla="*/ 815277 w 3960000"/>
              <a:gd name="connsiteY6-1156" fmla="*/ 836121 h 3960000"/>
              <a:gd name="connsiteX7-1157" fmla="*/ 965659 w 3960000"/>
              <a:gd name="connsiteY7-1158" fmla="*/ 1735195 h 3960000"/>
              <a:gd name="connsiteX8-1159" fmla="*/ 570453 w 3960000"/>
              <a:gd name="connsiteY8-1160" fmla="*/ 1629310 h 3960000"/>
              <a:gd name="connsiteX9-1161" fmla="*/ 1196057 w 3960000"/>
              <a:gd name="connsiteY9-1162" fmla="*/ 2257108 h 3960000"/>
              <a:gd name="connsiteX10-1163" fmla="*/ 813848 w 3960000"/>
              <a:gd name="connsiteY10-1164" fmla="*/ 2296824 h 3960000"/>
              <a:gd name="connsiteX11-1165" fmla="*/ 1486410 w 3960000"/>
              <a:gd name="connsiteY11-1166" fmla="*/ 2607420 h 3960000"/>
              <a:gd name="connsiteX12-1167" fmla="*/ 489408 w 3960000"/>
              <a:gd name="connsiteY12-1168" fmla="*/ 2829018 h 3960000"/>
              <a:gd name="connsiteX13-1169" fmla="*/ 2062787 w 3960000"/>
              <a:gd name="connsiteY13-1170" fmla="*/ 3146219 h 3960000"/>
              <a:gd name="connsiteX14-1171" fmla="*/ 3074271 w 3960000"/>
              <a:gd name="connsiteY14-1172" fmla="*/ 2105563 h 3960000"/>
              <a:gd name="connsiteX15-1173" fmla="*/ 3207849 w 3960000"/>
              <a:gd name="connsiteY15-1174" fmla="*/ 1493166 h 3960000"/>
              <a:gd name="connsiteX16-1175" fmla="*/ 3449507 w 3960000"/>
              <a:gd name="connsiteY16-1176" fmla="*/ 1170564 h 3960000"/>
              <a:gd name="connsiteX17-1177" fmla="*/ 3140091 w 3960000"/>
              <a:gd name="connsiteY17-1178" fmla="*/ 1227260 h 3960000"/>
              <a:gd name="connsiteX18-1179" fmla="*/ 3324107 w 3960000"/>
              <a:gd name="connsiteY18-1180" fmla="*/ 851504 h 3960000"/>
              <a:gd name="connsiteX19-1181" fmla="*/ 2995677 w 3960000"/>
              <a:gd name="connsiteY19-1182" fmla="*/ 1008938 h 3960000"/>
              <a:gd name="connsiteX20-1183" fmla="*/ 2496208 w 3960000"/>
              <a:gd name="connsiteY20-1184" fmla="*/ 770986 h 3960000"/>
              <a:gd name="connsiteX21-1185" fmla="*/ 308009 w 3960000"/>
              <a:gd name="connsiteY21-1186" fmla="*/ 0 h 3960000"/>
              <a:gd name="connsiteX22-1187" fmla="*/ 3651991 w 3960000"/>
              <a:gd name="connsiteY22-1188" fmla="*/ 0 h 3960000"/>
              <a:gd name="connsiteX23-1189" fmla="*/ 3960000 w 3960000"/>
              <a:gd name="connsiteY23-1190" fmla="*/ 308009 h 3960000"/>
              <a:gd name="connsiteX24-1191" fmla="*/ 3960000 w 3960000"/>
              <a:gd name="connsiteY24-1192" fmla="*/ 3651991 h 3960000"/>
              <a:gd name="connsiteX25-1193" fmla="*/ 3651991 w 3960000"/>
              <a:gd name="connsiteY25-1194" fmla="*/ 3960000 h 3960000"/>
              <a:gd name="connsiteX26-1195" fmla="*/ 308009 w 3960000"/>
              <a:gd name="connsiteY26-1196" fmla="*/ 3960000 h 3960000"/>
              <a:gd name="connsiteX27-1197" fmla="*/ 0 w 3960000"/>
              <a:gd name="connsiteY27-1198" fmla="*/ 3651991 h 3960000"/>
              <a:gd name="connsiteX28-1199" fmla="*/ 0 w 3960000"/>
              <a:gd name="connsiteY28-1200" fmla="*/ 308009 h 3960000"/>
              <a:gd name="connsiteX29-1201" fmla="*/ 308009 w 3960000"/>
              <a:gd name="connsiteY29-1202" fmla="*/ 0 h 3960000"/>
              <a:gd name="connsiteX0-1203" fmla="*/ 3160999 w 3960000"/>
              <a:gd name="connsiteY0-1204" fmla="*/ 1374274 h 3960000"/>
              <a:gd name="connsiteX1-1205" fmla="*/ 3155132 w 3960000"/>
              <a:gd name="connsiteY1-1206" fmla="*/ 1419362 h 3960000"/>
              <a:gd name="connsiteX2-1207" fmla="*/ 3160999 w 3960000"/>
              <a:gd name="connsiteY2-1208" fmla="*/ 1374274 h 3960000"/>
              <a:gd name="connsiteX3-1209" fmla="*/ 2496208 w 3960000"/>
              <a:gd name="connsiteY3-1210" fmla="*/ 770986 h 3960000"/>
              <a:gd name="connsiteX4-1211" fmla="*/ 1921633 w 3960000"/>
              <a:gd name="connsiteY4-1212" fmla="*/ 1292845 h 3960000"/>
              <a:gd name="connsiteX5-1213" fmla="*/ 1942445 w 3960000"/>
              <a:gd name="connsiteY5-1214" fmla="*/ 1570340 h 3960000"/>
              <a:gd name="connsiteX6-1215" fmla="*/ 815277 w 3960000"/>
              <a:gd name="connsiteY6-1216" fmla="*/ 836121 h 3960000"/>
              <a:gd name="connsiteX7-1217" fmla="*/ 965659 w 3960000"/>
              <a:gd name="connsiteY7-1218" fmla="*/ 1735195 h 3960000"/>
              <a:gd name="connsiteX8-1219" fmla="*/ 570453 w 3960000"/>
              <a:gd name="connsiteY8-1220" fmla="*/ 1629310 h 3960000"/>
              <a:gd name="connsiteX9-1221" fmla="*/ 1196057 w 3960000"/>
              <a:gd name="connsiteY9-1222" fmla="*/ 2257108 h 3960000"/>
              <a:gd name="connsiteX10-1223" fmla="*/ 813848 w 3960000"/>
              <a:gd name="connsiteY10-1224" fmla="*/ 2296824 h 3960000"/>
              <a:gd name="connsiteX11-1225" fmla="*/ 1486410 w 3960000"/>
              <a:gd name="connsiteY11-1226" fmla="*/ 2607420 h 3960000"/>
              <a:gd name="connsiteX12-1227" fmla="*/ 489408 w 3960000"/>
              <a:gd name="connsiteY12-1228" fmla="*/ 2829018 h 3960000"/>
              <a:gd name="connsiteX13-1229" fmla="*/ 2062787 w 3960000"/>
              <a:gd name="connsiteY13-1230" fmla="*/ 3146219 h 3960000"/>
              <a:gd name="connsiteX14-1231" fmla="*/ 3074271 w 3960000"/>
              <a:gd name="connsiteY14-1232" fmla="*/ 2105563 h 3960000"/>
              <a:gd name="connsiteX15-1233" fmla="*/ 3207849 w 3960000"/>
              <a:gd name="connsiteY15-1234" fmla="*/ 1493166 h 3960000"/>
              <a:gd name="connsiteX16-1235" fmla="*/ 3449507 w 3960000"/>
              <a:gd name="connsiteY16-1236" fmla="*/ 1170564 h 3960000"/>
              <a:gd name="connsiteX17-1237" fmla="*/ 3140091 w 3960000"/>
              <a:gd name="connsiteY17-1238" fmla="*/ 1227260 h 3960000"/>
              <a:gd name="connsiteX18-1239" fmla="*/ 3324107 w 3960000"/>
              <a:gd name="connsiteY18-1240" fmla="*/ 851504 h 3960000"/>
              <a:gd name="connsiteX19-1241" fmla="*/ 2995677 w 3960000"/>
              <a:gd name="connsiteY19-1242" fmla="*/ 1008938 h 3960000"/>
              <a:gd name="connsiteX20-1243" fmla="*/ 2496208 w 3960000"/>
              <a:gd name="connsiteY20-1244" fmla="*/ 770986 h 3960000"/>
              <a:gd name="connsiteX21-1245" fmla="*/ 308009 w 3960000"/>
              <a:gd name="connsiteY21-1246" fmla="*/ 0 h 3960000"/>
              <a:gd name="connsiteX22-1247" fmla="*/ 3651991 w 3960000"/>
              <a:gd name="connsiteY22-1248" fmla="*/ 0 h 3960000"/>
              <a:gd name="connsiteX23-1249" fmla="*/ 3960000 w 3960000"/>
              <a:gd name="connsiteY23-1250" fmla="*/ 308009 h 3960000"/>
              <a:gd name="connsiteX24-1251" fmla="*/ 3960000 w 3960000"/>
              <a:gd name="connsiteY24-1252" fmla="*/ 3651991 h 3960000"/>
              <a:gd name="connsiteX25-1253" fmla="*/ 3651991 w 3960000"/>
              <a:gd name="connsiteY25-1254" fmla="*/ 3960000 h 3960000"/>
              <a:gd name="connsiteX26-1255" fmla="*/ 308009 w 3960000"/>
              <a:gd name="connsiteY26-1256" fmla="*/ 3960000 h 3960000"/>
              <a:gd name="connsiteX27-1257" fmla="*/ 0 w 3960000"/>
              <a:gd name="connsiteY27-1258" fmla="*/ 3651991 h 3960000"/>
              <a:gd name="connsiteX28-1259" fmla="*/ 0 w 3960000"/>
              <a:gd name="connsiteY28-1260" fmla="*/ 308009 h 3960000"/>
              <a:gd name="connsiteX29-1261" fmla="*/ 308009 w 3960000"/>
              <a:gd name="connsiteY29-1262" fmla="*/ 0 h 39600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Lst>
            <a:rect l="l" t="t" r="r" b="b"/>
            <a:pathLst>
              <a:path w="3960000" h="3960000">
                <a:moveTo>
                  <a:pt x="3160999" y="1374274"/>
                </a:moveTo>
                <a:lnTo>
                  <a:pt x="3155132" y="1419362"/>
                </a:lnTo>
                <a:lnTo>
                  <a:pt x="3160999" y="1374274"/>
                </a:lnTo>
                <a:close/>
                <a:moveTo>
                  <a:pt x="2496208" y="770986"/>
                </a:moveTo>
                <a:cubicBezTo>
                  <a:pt x="2113414" y="770986"/>
                  <a:pt x="1929581" y="1106902"/>
                  <a:pt x="1921633" y="1292845"/>
                </a:cubicBezTo>
                <a:cubicBezTo>
                  <a:pt x="1914712" y="1454769"/>
                  <a:pt x="1928136" y="1522392"/>
                  <a:pt x="1942445" y="1570340"/>
                </a:cubicBezTo>
                <a:cubicBezTo>
                  <a:pt x="1547199" y="1510736"/>
                  <a:pt x="1237189" y="1330681"/>
                  <a:pt x="815277" y="836121"/>
                </a:cubicBezTo>
                <a:cubicBezTo>
                  <a:pt x="618819" y="1229038"/>
                  <a:pt x="733086" y="1558961"/>
                  <a:pt x="965659" y="1735195"/>
                </a:cubicBezTo>
                <a:cubicBezTo>
                  <a:pt x="864541" y="1716416"/>
                  <a:pt x="662904" y="1695759"/>
                  <a:pt x="570453" y="1629310"/>
                </a:cubicBezTo>
                <a:cubicBezTo>
                  <a:pt x="597898" y="2016450"/>
                  <a:pt x="990931" y="2177657"/>
                  <a:pt x="1196057" y="2257108"/>
                </a:cubicBezTo>
                <a:cubicBezTo>
                  <a:pt x="1113718" y="2275887"/>
                  <a:pt x="943857" y="2321380"/>
                  <a:pt x="813848" y="2296824"/>
                </a:cubicBezTo>
                <a:cubicBezTo>
                  <a:pt x="926523" y="2634848"/>
                  <a:pt x="1326064" y="2611755"/>
                  <a:pt x="1486410" y="2607420"/>
                </a:cubicBezTo>
                <a:cubicBezTo>
                  <a:pt x="1297174" y="2749708"/>
                  <a:pt x="1000058" y="2795794"/>
                  <a:pt x="489408" y="2829018"/>
                </a:cubicBezTo>
                <a:cubicBezTo>
                  <a:pt x="914827" y="3139596"/>
                  <a:pt x="1734874" y="3242281"/>
                  <a:pt x="2062787" y="3146219"/>
                </a:cubicBezTo>
                <a:cubicBezTo>
                  <a:pt x="2763394" y="2903535"/>
                  <a:pt x="2915370" y="2621267"/>
                  <a:pt x="3074271" y="2105563"/>
                </a:cubicBezTo>
                <a:cubicBezTo>
                  <a:pt x="3173740" y="1733406"/>
                  <a:pt x="3145310" y="1648999"/>
                  <a:pt x="3207849" y="1493166"/>
                </a:cubicBezTo>
                <a:cubicBezTo>
                  <a:pt x="3270388" y="1337333"/>
                  <a:pt x="3414210" y="1276468"/>
                  <a:pt x="3449507" y="1170564"/>
                </a:cubicBezTo>
                <a:cubicBezTo>
                  <a:pt x="3349883" y="1192977"/>
                  <a:pt x="3252716" y="1239516"/>
                  <a:pt x="3140091" y="1227260"/>
                </a:cubicBezTo>
                <a:cubicBezTo>
                  <a:pt x="3219995" y="1183499"/>
                  <a:pt x="3274317" y="996523"/>
                  <a:pt x="3324107" y="851504"/>
                </a:cubicBezTo>
                <a:cubicBezTo>
                  <a:pt x="3215037" y="921165"/>
                  <a:pt x="3152155" y="998691"/>
                  <a:pt x="2995677" y="1008938"/>
                </a:cubicBezTo>
                <a:cubicBezTo>
                  <a:pt x="2884471" y="881691"/>
                  <a:pt x="2678487" y="770986"/>
                  <a:pt x="2496208" y="770986"/>
                </a:cubicBezTo>
                <a:close/>
                <a:moveTo>
                  <a:pt x="308009" y="0"/>
                </a:moveTo>
                <a:lnTo>
                  <a:pt x="3651991" y="0"/>
                </a:lnTo>
                <a:cubicBezTo>
                  <a:pt x="3822100" y="0"/>
                  <a:pt x="3960000" y="137900"/>
                  <a:pt x="3960000" y="308009"/>
                </a:cubicBezTo>
                <a:lnTo>
                  <a:pt x="3960000" y="3651991"/>
                </a:lnTo>
                <a:cubicBezTo>
                  <a:pt x="3960000" y="3822100"/>
                  <a:pt x="3822100" y="3960000"/>
                  <a:pt x="3651991" y="3960000"/>
                </a:cubicBezTo>
                <a:lnTo>
                  <a:pt x="308009" y="3960000"/>
                </a:lnTo>
                <a:cubicBezTo>
                  <a:pt x="137900" y="3960000"/>
                  <a:pt x="0" y="3822100"/>
                  <a:pt x="0" y="3651991"/>
                </a:cubicBezTo>
                <a:lnTo>
                  <a:pt x="0" y="308009"/>
                </a:lnTo>
                <a:cubicBezTo>
                  <a:pt x="0" y="137900"/>
                  <a:pt x="137900" y="0"/>
                  <a:pt x="308009"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28" tIns="45714" rIns="91428" bIns="45714" numCol="1" spcCol="0" rtlCol="0" fromWordArt="0" anchor="ctr" anchorCtr="0" forceAA="0" compatLnSpc="1">
            <a:noAutofit/>
          </a:bodyPr>
          <a:lstStyle/>
          <a:p>
            <a:pPr algn="ctr"/>
            <a:endParaRPr lang="ko-KR" altLang="en-US" sz="2700">
              <a:solidFill>
                <a:schemeClr val="tx1"/>
              </a:solidFill>
            </a:endParaRPr>
          </a:p>
        </p:txBody>
      </p:sp>
      <p:sp>
        <p:nvSpPr>
          <p:cNvPr id="100" name="Rounded Rectangle 3"/>
          <p:cNvSpPr>
            <a:spLocks noChangeAspect="1"/>
          </p:cNvSpPr>
          <p:nvPr/>
        </p:nvSpPr>
        <p:spPr>
          <a:xfrm>
            <a:off x="6120465" y="5635263"/>
            <a:ext cx="519197" cy="519197"/>
          </a:xfrm>
          <a:custGeom>
            <a:avLst/>
            <a:gdLst>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59137 h 3960000"/>
              <a:gd name="connsiteX15" fmla="*/ 3432095 w 3960000"/>
              <a:gd name="connsiteY15" fmla="*/ 238945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1" fmla="*/ 2841893 w 3960000"/>
              <a:gd name="connsiteY0-2" fmla="*/ 181064 h 3960000"/>
              <a:gd name="connsiteX1-3" fmla="*/ 2105790 w 3960000"/>
              <a:gd name="connsiteY1-4" fmla="*/ 859562 h 3960000"/>
              <a:gd name="connsiteX2-5" fmla="*/ 2106860 w 3960000"/>
              <a:gd name="connsiteY2-6" fmla="*/ 863292 h 3960000"/>
              <a:gd name="connsiteX3-7" fmla="*/ 2106860 w 3960000"/>
              <a:gd name="connsiteY3-8" fmla="*/ 1248172 h 3960000"/>
              <a:gd name="connsiteX4-9" fmla="*/ 1691968 w 3960000"/>
              <a:gd name="connsiteY4-10" fmla="*/ 1248172 h 3960000"/>
              <a:gd name="connsiteX5-11" fmla="*/ 1691968 w 3960000"/>
              <a:gd name="connsiteY5-12" fmla="*/ 1824236 h 3960000"/>
              <a:gd name="connsiteX6-13" fmla="*/ 2106860 w 3960000"/>
              <a:gd name="connsiteY6-14" fmla="*/ 1824236 h 3960000"/>
              <a:gd name="connsiteX7-15" fmla="*/ 2106860 w 3960000"/>
              <a:gd name="connsiteY7-16" fmla="*/ 3779396 h 3960000"/>
              <a:gd name="connsiteX8-17" fmla="*/ 2754932 w 3960000"/>
              <a:gd name="connsiteY8-18" fmla="*/ 3779396 h 3960000"/>
              <a:gd name="connsiteX9-19" fmla="*/ 2754932 w 3960000"/>
              <a:gd name="connsiteY9-20" fmla="*/ 1824236 h 3960000"/>
              <a:gd name="connsiteX10-21" fmla="*/ 3305869 w 3960000"/>
              <a:gd name="connsiteY10-22" fmla="*/ 1813665 h 3960000"/>
              <a:gd name="connsiteX11-23" fmla="*/ 3348152 w 3960000"/>
              <a:gd name="connsiteY11-24" fmla="*/ 1248172 h 3960000"/>
              <a:gd name="connsiteX12-25" fmla="*/ 2754932 w 3960000"/>
              <a:gd name="connsiteY12-26" fmla="*/ 1248172 h 3960000"/>
              <a:gd name="connsiteX13-27" fmla="*/ 2754932 w 3960000"/>
              <a:gd name="connsiteY13-28" fmla="*/ 907124 h 3960000"/>
              <a:gd name="connsiteX14-29" fmla="*/ 3369037 w 3960000"/>
              <a:gd name="connsiteY14-30" fmla="*/ 704441 h 3960000"/>
              <a:gd name="connsiteX15-31" fmla="*/ 3432095 w 3960000"/>
              <a:gd name="connsiteY15-32" fmla="*/ 238945 h 3960000"/>
              <a:gd name="connsiteX16-33" fmla="*/ 2841893 w 3960000"/>
              <a:gd name="connsiteY16-34" fmla="*/ 181064 h 3960000"/>
              <a:gd name="connsiteX17-35" fmla="*/ 308009 w 3960000"/>
              <a:gd name="connsiteY17-36" fmla="*/ 0 h 3960000"/>
              <a:gd name="connsiteX18-37" fmla="*/ 3651991 w 3960000"/>
              <a:gd name="connsiteY18-38" fmla="*/ 0 h 3960000"/>
              <a:gd name="connsiteX19-39" fmla="*/ 3960000 w 3960000"/>
              <a:gd name="connsiteY19-40" fmla="*/ 308009 h 3960000"/>
              <a:gd name="connsiteX20-41" fmla="*/ 3960000 w 3960000"/>
              <a:gd name="connsiteY20-42" fmla="*/ 3651991 h 3960000"/>
              <a:gd name="connsiteX21-43" fmla="*/ 3651991 w 3960000"/>
              <a:gd name="connsiteY21-44" fmla="*/ 3960000 h 3960000"/>
              <a:gd name="connsiteX22-45" fmla="*/ 308009 w 3960000"/>
              <a:gd name="connsiteY22-46" fmla="*/ 3960000 h 3960000"/>
              <a:gd name="connsiteX23-47" fmla="*/ 0 w 3960000"/>
              <a:gd name="connsiteY23-48" fmla="*/ 3651991 h 3960000"/>
              <a:gd name="connsiteX24-49" fmla="*/ 0 w 3960000"/>
              <a:gd name="connsiteY24-50" fmla="*/ 308009 h 3960000"/>
              <a:gd name="connsiteX25-51" fmla="*/ 308009 w 3960000"/>
              <a:gd name="connsiteY25-52" fmla="*/ 0 h 3960000"/>
              <a:gd name="connsiteX0-53" fmla="*/ 2841893 w 3960000"/>
              <a:gd name="connsiteY0-54" fmla="*/ 181064 h 3960000"/>
              <a:gd name="connsiteX1-55" fmla="*/ 2105790 w 3960000"/>
              <a:gd name="connsiteY1-56" fmla="*/ 859562 h 3960000"/>
              <a:gd name="connsiteX2-57" fmla="*/ 2106860 w 3960000"/>
              <a:gd name="connsiteY2-58" fmla="*/ 863292 h 3960000"/>
              <a:gd name="connsiteX3-59" fmla="*/ 2106860 w 3960000"/>
              <a:gd name="connsiteY3-60" fmla="*/ 1248172 h 3960000"/>
              <a:gd name="connsiteX4-61" fmla="*/ 1691968 w 3960000"/>
              <a:gd name="connsiteY4-62" fmla="*/ 1248172 h 3960000"/>
              <a:gd name="connsiteX5-63" fmla="*/ 1691968 w 3960000"/>
              <a:gd name="connsiteY5-64" fmla="*/ 1824236 h 3960000"/>
              <a:gd name="connsiteX6-65" fmla="*/ 2106860 w 3960000"/>
              <a:gd name="connsiteY6-66" fmla="*/ 1824236 h 3960000"/>
              <a:gd name="connsiteX7-67" fmla="*/ 2106860 w 3960000"/>
              <a:gd name="connsiteY7-68" fmla="*/ 3779396 h 3960000"/>
              <a:gd name="connsiteX8-69" fmla="*/ 2754932 w 3960000"/>
              <a:gd name="connsiteY8-70" fmla="*/ 3779396 h 3960000"/>
              <a:gd name="connsiteX9-71" fmla="*/ 2754932 w 3960000"/>
              <a:gd name="connsiteY9-72" fmla="*/ 1824236 h 3960000"/>
              <a:gd name="connsiteX10-73" fmla="*/ 3305869 w 3960000"/>
              <a:gd name="connsiteY10-74" fmla="*/ 1813665 h 3960000"/>
              <a:gd name="connsiteX11-75" fmla="*/ 3348152 w 3960000"/>
              <a:gd name="connsiteY11-76" fmla="*/ 1248172 h 3960000"/>
              <a:gd name="connsiteX12-77" fmla="*/ 2754932 w 3960000"/>
              <a:gd name="connsiteY12-78" fmla="*/ 1248172 h 3960000"/>
              <a:gd name="connsiteX13-79" fmla="*/ 2754932 w 3960000"/>
              <a:gd name="connsiteY13-80" fmla="*/ 907124 h 3960000"/>
              <a:gd name="connsiteX14-81" fmla="*/ 3369037 w 3960000"/>
              <a:gd name="connsiteY14-82" fmla="*/ 704441 h 3960000"/>
              <a:gd name="connsiteX15-83" fmla="*/ 3432095 w 3960000"/>
              <a:gd name="connsiteY15-84" fmla="*/ 238945 h 3960000"/>
              <a:gd name="connsiteX16-85" fmla="*/ 2841893 w 3960000"/>
              <a:gd name="connsiteY16-86" fmla="*/ 181064 h 3960000"/>
              <a:gd name="connsiteX17-87" fmla="*/ 308009 w 3960000"/>
              <a:gd name="connsiteY17-88" fmla="*/ 0 h 3960000"/>
              <a:gd name="connsiteX18-89" fmla="*/ 3651991 w 3960000"/>
              <a:gd name="connsiteY18-90" fmla="*/ 0 h 3960000"/>
              <a:gd name="connsiteX19-91" fmla="*/ 3960000 w 3960000"/>
              <a:gd name="connsiteY19-92" fmla="*/ 308009 h 3960000"/>
              <a:gd name="connsiteX20-93" fmla="*/ 3960000 w 3960000"/>
              <a:gd name="connsiteY20-94" fmla="*/ 3651991 h 3960000"/>
              <a:gd name="connsiteX21-95" fmla="*/ 3651991 w 3960000"/>
              <a:gd name="connsiteY21-96" fmla="*/ 3960000 h 3960000"/>
              <a:gd name="connsiteX22-97" fmla="*/ 308009 w 3960000"/>
              <a:gd name="connsiteY22-98" fmla="*/ 3960000 h 3960000"/>
              <a:gd name="connsiteX23-99" fmla="*/ 0 w 3960000"/>
              <a:gd name="connsiteY23-100" fmla="*/ 3651991 h 3960000"/>
              <a:gd name="connsiteX24-101" fmla="*/ 0 w 3960000"/>
              <a:gd name="connsiteY24-102" fmla="*/ 308009 h 3960000"/>
              <a:gd name="connsiteX25-103" fmla="*/ 308009 w 3960000"/>
              <a:gd name="connsiteY25-104" fmla="*/ 0 h 3960000"/>
              <a:gd name="connsiteX0-105" fmla="*/ 2841893 w 3960000"/>
              <a:gd name="connsiteY0-106" fmla="*/ 181064 h 3960000"/>
              <a:gd name="connsiteX1-107" fmla="*/ 2105790 w 3960000"/>
              <a:gd name="connsiteY1-108" fmla="*/ 859562 h 3960000"/>
              <a:gd name="connsiteX2-109" fmla="*/ 2106860 w 3960000"/>
              <a:gd name="connsiteY2-110" fmla="*/ 863292 h 3960000"/>
              <a:gd name="connsiteX3-111" fmla="*/ 2106860 w 3960000"/>
              <a:gd name="connsiteY3-112" fmla="*/ 1248172 h 3960000"/>
              <a:gd name="connsiteX4-113" fmla="*/ 1691968 w 3960000"/>
              <a:gd name="connsiteY4-114" fmla="*/ 1248172 h 3960000"/>
              <a:gd name="connsiteX5-115" fmla="*/ 1691968 w 3960000"/>
              <a:gd name="connsiteY5-116" fmla="*/ 1824236 h 3960000"/>
              <a:gd name="connsiteX6-117" fmla="*/ 2106860 w 3960000"/>
              <a:gd name="connsiteY6-118" fmla="*/ 1824236 h 3960000"/>
              <a:gd name="connsiteX7-119" fmla="*/ 2106860 w 3960000"/>
              <a:gd name="connsiteY7-120" fmla="*/ 3779396 h 3960000"/>
              <a:gd name="connsiteX8-121" fmla="*/ 2754932 w 3960000"/>
              <a:gd name="connsiteY8-122" fmla="*/ 3779396 h 3960000"/>
              <a:gd name="connsiteX9-123" fmla="*/ 2754932 w 3960000"/>
              <a:gd name="connsiteY9-124" fmla="*/ 1824236 h 3960000"/>
              <a:gd name="connsiteX10-125" fmla="*/ 3305869 w 3960000"/>
              <a:gd name="connsiteY10-126" fmla="*/ 1813665 h 3960000"/>
              <a:gd name="connsiteX11-127" fmla="*/ 3348152 w 3960000"/>
              <a:gd name="connsiteY11-128" fmla="*/ 1248172 h 3960000"/>
              <a:gd name="connsiteX12-129" fmla="*/ 2754932 w 3960000"/>
              <a:gd name="connsiteY12-130" fmla="*/ 1248172 h 3960000"/>
              <a:gd name="connsiteX13-131" fmla="*/ 2754932 w 3960000"/>
              <a:gd name="connsiteY13-132" fmla="*/ 907124 h 3960000"/>
              <a:gd name="connsiteX14-133" fmla="*/ 3369037 w 3960000"/>
              <a:gd name="connsiteY14-134" fmla="*/ 704441 h 3960000"/>
              <a:gd name="connsiteX15-135" fmla="*/ 3410216 w 3960000"/>
              <a:gd name="connsiteY15-136" fmla="*/ 195189 h 3960000"/>
              <a:gd name="connsiteX16-137" fmla="*/ 2841893 w 3960000"/>
              <a:gd name="connsiteY16-138" fmla="*/ 181064 h 3960000"/>
              <a:gd name="connsiteX17-139" fmla="*/ 308009 w 3960000"/>
              <a:gd name="connsiteY17-140" fmla="*/ 0 h 3960000"/>
              <a:gd name="connsiteX18-141" fmla="*/ 3651991 w 3960000"/>
              <a:gd name="connsiteY18-142" fmla="*/ 0 h 3960000"/>
              <a:gd name="connsiteX19-143" fmla="*/ 3960000 w 3960000"/>
              <a:gd name="connsiteY19-144" fmla="*/ 308009 h 3960000"/>
              <a:gd name="connsiteX20-145" fmla="*/ 3960000 w 3960000"/>
              <a:gd name="connsiteY20-146" fmla="*/ 3651991 h 3960000"/>
              <a:gd name="connsiteX21-147" fmla="*/ 3651991 w 3960000"/>
              <a:gd name="connsiteY21-148" fmla="*/ 3960000 h 3960000"/>
              <a:gd name="connsiteX22-149" fmla="*/ 308009 w 3960000"/>
              <a:gd name="connsiteY22-150" fmla="*/ 3960000 h 3960000"/>
              <a:gd name="connsiteX23-151" fmla="*/ 0 w 3960000"/>
              <a:gd name="connsiteY23-152" fmla="*/ 3651991 h 3960000"/>
              <a:gd name="connsiteX24-153" fmla="*/ 0 w 3960000"/>
              <a:gd name="connsiteY24-154" fmla="*/ 308009 h 3960000"/>
              <a:gd name="connsiteX25-155" fmla="*/ 308009 w 3960000"/>
              <a:gd name="connsiteY25-156" fmla="*/ 0 h 3960000"/>
              <a:gd name="connsiteX0-157" fmla="*/ 2841893 w 3960000"/>
              <a:gd name="connsiteY0-158" fmla="*/ 181064 h 3960000"/>
              <a:gd name="connsiteX1-159" fmla="*/ 2105790 w 3960000"/>
              <a:gd name="connsiteY1-160" fmla="*/ 859562 h 3960000"/>
              <a:gd name="connsiteX2-161" fmla="*/ 2106860 w 3960000"/>
              <a:gd name="connsiteY2-162" fmla="*/ 863292 h 3960000"/>
              <a:gd name="connsiteX3-163" fmla="*/ 2106860 w 3960000"/>
              <a:gd name="connsiteY3-164" fmla="*/ 1248172 h 3960000"/>
              <a:gd name="connsiteX4-165" fmla="*/ 1691968 w 3960000"/>
              <a:gd name="connsiteY4-166" fmla="*/ 1248172 h 3960000"/>
              <a:gd name="connsiteX5-167" fmla="*/ 1691968 w 3960000"/>
              <a:gd name="connsiteY5-168" fmla="*/ 1824236 h 3960000"/>
              <a:gd name="connsiteX6-169" fmla="*/ 2106860 w 3960000"/>
              <a:gd name="connsiteY6-170" fmla="*/ 1824236 h 3960000"/>
              <a:gd name="connsiteX7-171" fmla="*/ 2106860 w 3960000"/>
              <a:gd name="connsiteY7-172" fmla="*/ 3779396 h 3960000"/>
              <a:gd name="connsiteX8-173" fmla="*/ 2754932 w 3960000"/>
              <a:gd name="connsiteY8-174" fmla="*/ 3779396 h 3960000"/>
              <a:gd name="connsiteX9-175" fmla="*/ 2754932 w 3960000"/>
              <a:gd name="connsiteY9-176" fmla="*/ 1824236 h 3960000"/>
              <a:gd name="connsiteX10-177" fmla="*/ 3305869 w 3960000"/>
              <a:gd name="connsiteY10-178" fmla="*/ 1813665 h 3960000"/>
              <a:gd name="connsiteX11-179" fmla="*/ 3348152 w 3960000"/>
              <a:gd name="connsiteY11-180" fmla="*/ 1248172 h 3960000"/>
              <a:gd name="connsiteX12-181" fmla="*/ 2754932 w 3960000"/>
              <a:gd name="connsiteY12-182" fmla="*/ 1248172 h 3960000"/>
              <a:gd name="connsiteX13-183" fmla="*/ 2754932 w 3960000"/>
              <a:gd name="connsiteY13-184" fmla="*/ 907124 h 3960000"/>
              <a:gd name="connsiteX14-185" fmla="*/ 3369037 w 3960000"/>
              <a:gd name="connsiteY14-186" fmla="*/ 704441 h 3960000"/>
              <a:gd name="connsiteX15-187" fmla="*/ 3410216 w 3960000"/>
              <a:gd name="connsiteY15-188" fmla="*/ 195189 h 3960000"/>
              <a:gd name="connsiteX16-189" fmla="*/ 2841893 w 3960000"/>
              <a:gd name="connsiteY16-190" fmla="*/ 181064 h 3960000"/>
              <a:gd name="connsiteX17-191" fmla="*/ 308009 w 3960000"/>
              <a:gd name="connsiteY17-192" fmla="*/ 0 h 3960000"/>
              <a:gd name="connsiteX18-193" fmla="*/ 3651991 w 3960000"/>
              <a:gd name="connsiteY18-194" fmla="*/ 0 h 3960000"/>
              <a:gd name="connsiteX19-195" fmla="*/ 3960000 w 3960000"/>
              <a:gd name="connsiteY19-196" fmla="*/ 308009 h 3960000"/>
              <a:gd name="connsiteX20-197" fmla="*/ 3960000 w 3960000"/>
              <a:gd name="connsiteY20-198" fmla="*/ 3651991 h 3960000"/>
              <a:gd name="connsiteX21-199" fmla="*/ 3651991 w 3960000"/>
              <a:gd name="connsiteY21-200" fmla="*/ 3960000 h 3960000"/>
              <a:gd name="connsiteX22-201" fmla="*/ 308009 w 3960000"/>
              <a:gd name="connsiteY22-202" fmla="*/ 3960000 h 3960000"/>
              <a:gd name="connsiteX23-203" fmla="*/ 0 w 3960000"/>
              <a:gd name="connsiteY23-204" fmla="*/ 3651991 h 3960000"/>
              <a:gd name="connsiteX24-205" fmla="*/ 0 w 3960000"/>
              <a:gd name="connsiteY24-206" fmla="*/ 308009 h 3960000"/>
              <a:gd name="connsiteX25-207" fmla="*/ 308009 w 3960000"/>
              <a:gd name="connsiteY25-208" fmla="*/ 0 h 3960000"/>
              <a:gd name="connsiteX0-209" fmla="*/ 2841893 w 3960000"/>
              <a:gd name="connsiteY0-210" fmla="*/ 181064 h 3960000"/>
              <a:gd name="connsiteX1-211" fmla="*/ 2105790 w 3960000"/>
              <a:gd name="connsiteY1-212" fmla="*/ 859562 h 3960000"/>
              <a:gd name="connsiteX2-213" fmla="*/ 2106860 w 3960000"/>
              <a:gd name="connsiteY2-214" fmla="*/ 863292 h 3960000"/>
              <a:gd name="connsiteX3-215" fmla="*/ 2106860 w 3960000"/>
              <a:gd name="connsiteY3-216" fmla="*/ 1248172 h 3960000"/>
              <a:gd name="connsiteX4-217" fmla="*/ 1691968 w 3960000"/>
              <a:gd name="connsiteY4-218" fmla="*/ 1248172 h 3960000"/>
              <a:gd name="connsiteX5-219" fmla="*/ 1691968 w 3960000"/>
              <a:gd name="connsiteY5-220" fmla="*/ 1824236 h 3960000"/>
              <a:gd name="connsiteX6-221" fmla="*/ 2106860 w 3960000"/>
              <a:gd name="connsiteY6-222" fmla="*/ 1824236 h 3960000"/>
              <a:gd name="connsiteX7-223" fmla="*/ 2106860 w 3960000"/>
              <a:gd name="connsiteY7-224" fmla="*/ 3779396 h 3960000"/>
              <a:gd name="connsiteX8-225" fmla="*/ 2754932 w 3960000"/>
              <a:gd name="connsiteY8-226" fmla="*/ 3779396 h 3960000"/>
              <a:gd name="connsiteX9-227" fmla="*/ 2754932 w 3960000"/>
              <a:gd name="connsiteY9-228" fmla="*/ 1824236 h 3960000"/>
              <a:gd name="connsiteX10-229" fmla="*/ 3305869 w 3960000"/>
              <a:gd name="connsiteY10-230" fmla="*/ 1813665 h 3960000"/>
              <a:gd name="connsiteX11-231" fmla="*/ 3348152 w 3960000"/>
              <a:gd name="connsiteY11-232" fmla="*/ 1248172 h 3960000"/>
              <a:gd name="connsiteX12-233" fmla="*/ 2754932 w 3960000"/>
              <a:gd name="connsiteY12-234" fmla="*/ 1248172 h 3960000"/>
              <a:gd name="connsiteX13-235" fmla="*/ 2754932 w 3960000"/>
              <a:gd name="connsiteY13-236" fmla="*/ 907124 h 3960000"/>
              <a:gd name="connsiteX14-237" fmla="*/ 3369037 w 3960000"/>
              <a:gd name="connsiteY14-238" fmla="*/ 704441 h 3960000"/>
              <a:gd name="connsiteX15-239" fmla="*/ 3410216 w 3960000"/>
              <a:gd name="connsiteY15-240" fmla="*/ 195189 h 3960000"/>
              <a:gd name="connsiteX16-241" fmla="*/ 2841893 w 3960000"/>
              <a:gd name="connsiteY16-242" fmla="*/ 181064 h 3960000"/>
              <a:gd name="connsiteX17-243" fmla="*/ 308009 w 3960000"/>
              <a:gd name="connsiteY17-244" fmla="*/ 0 h 3960000"/>
              <a:gd name="connsiteX18-245" fmla="*/ 3651991 w 3960000"/>
              <a:gd name="connsiteY18-246" fmla="*/ 0 h 3960000"/>
              <a:gd name="connsiteX19-247" fmla="*/ 3960000 w 3960000"/>
              <a:gd name="connsiteY19-248" fmla="*/ 308009 h 3960000"/>
              <a:gd name="connsiteX20-249" fmla="*/ 3960000 w 3960000"/>
              <a:gd name="connsiteY20-250" fmla="*/ 3651991 h 3960000"/>
              <a:gd name="connsiteX21-251" fmla="*/ 3651991 w 3960000"/>
              <a:gd name="connsiteY21-252" fmla="*/ 3960000 h 3960000"/>
              <a:gd name="connsiteX22-253" fmla="*/ 308009 w 3960000"/>
              <a:gd name="connsiteY22-254" fmla="*/ 3960000 h 3960000"/>
              <a:gd name="connsiteX23-255" fmla="*/ 0 w 3960000"/>
              <a:gd name="connsiteY23-256" fmla="*/ 3651991 h 3960000"/>
              <a:gd name="connsiteX24-257" fmla="*/ 0 w 3960000"/>
              <a:gd name="connsiteY24-258" fmla="*/ 308009 h 3960000"/>
              <a:gd name="connsiteX25-259" fmla="*/ 308009 w 3960000"/>
              <a:gd name="connsiteY25-260" fmla="*/ 0 h 39600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Lst>
            <a:rect l="l" t="t" r="r" b="b"/>
            <a:pathLst>
              <a:path w="3960000" h="3960000">
                <a:moveTo>
                  <a:pt x="2841893" y="181064"/>
                </a:moveTo>
                <a:cubicBezTo>
                  <a:pt x="2485731" y="190239"/>
                  <a:pt x="2106781" y="339266"/>
                  <a:pt x="2105790" y="859562"/>
                </a:cubicBezTo>
                <a:lnTo>
                  <a:pt x="2106860" y="863292"/>
                </a:lnTo>
                <a:lnTo>
                  <a:pt x="2106860" y="1248172"/>
                </a:lnTo>
                <a:lnTo>
                  <a:pt x="1691968" y="1248172"/>
                </a:lnTo>
                <a:lnTo>
                  <a:pt x="1691968" y="1824236"/>
                </a:lnTo>
                <a:lnTo>
                  <a:pt x="2106860" y="1824236"/>
                </a:lnTo>
                <a:lnTo>
                  <a:pt x="2106860" y="3779396"/>
                </a:lnTo>
                <a:lnTo>
                  <a:pt x="2754932" y="3779396"/>
                </a:lnTo>
                <a:lnTo>
                  <a:pt x="2754932" y="1824236"/>
                </a:lnTo>
                <a:lnTo>
                  <a:pt x="3305869" y="1813665"/>
                </a:lnTo>
                <a:lnTo>
                  <a:pt x="3348152" y="1248172"/>
                </a:lnTo>
                <a:lnTo>
                  <a:pt x="2754932" y="1248172"/>
                </a:lnTo>
                <a:lnTo>
                  <a:pt x="2754932" y="907124"/>
                </a:lnTo>
                <a:cubicBezTo>
                  <a:pt x="2746287" y="682909"/>
                  <a:pt x="3126764" y="685506"/>
                  <a:pt x="3369037" y="704441"/>
                </a:cubicBezTo>
                <a:cubicBezTo>
                  <a:pt x="3391941" y="556446"/>
                  <a:pt x="3409927" y="381656"/>
                  <a:pt x="3410216" y="195189"/>
                </a:cubicBezTo>
                <a:cubicBezTo>
                  <a:pt x="3239930" y="163882"/>
                  <a:pt x="3118909" y="173928"/>
                  <a:pt x="2841893" y="181064"/>
                </a:cubicBezTo>
                <a:close/>
                <a:moveTo>
                  <a:pt x="308009" y="0"/>
                </a:moveTo>
                <a:lnTo>
                  <a:pt x="3651991" y="0"/>
                </a:lnTo>
                <a:cubicBezTo>
                  <a:pt x="3822100" y="0"/>
                  <a:pt x="3960000" y="137900"/>
                  <a:pt x="3960000" y="308009"/>
                </a:cubicBezTo>
                <a:lnTo>
                  <a:pt x="3960000" y="3651991"/>
                </a:lnTo>
                <a:cubicBezTo>
                  <a:pt x="3960000" y="3822100"/>
                  <a:pt x="3822100" y="3960000"/>
                  <a:pt x="3651991" y="3960000"/>
                </a:cubicBezTo>
                <a:lnTo>
                  <a:pt x="308009" y="3960000"/>
                </a:lnTo>
                <a:cubicBezTo>
                  <a:pt x="137900" y="3960000"/>
                  <a:pt x="0" y="3822100"/>
                  <a:pt x="0" y="3651991"/>
                </a:cubicBezTo>
                <a:lnTo>
                  <a:pt x="0" y="308009"/>
                </a:lnTo>
                <a:cubicBezTo>
                  <a:pt x="0" y="137900"/>
                  <a:pt x="137900" y="0"/>
                  <a:pt x="308009"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28" tIns="45714" rIns="91428" bIns="45714" numCol="1" spcCol="0" rtlCol="0" fromWordArt="0" anchor="ctr" anchorCtr="0" forceAA="0" compatLnSpc="1">
            <a:noAutofit/>
          </a:bodyPr>
          <a:lstStyle/>
          <a:p>
            <a:pPr algn="ctr"/>
            <a:endParaRPr lang="ko-KR" altLang="en-US" sz="2700">
              <a:solidFill>
                <a:schemeClr val="tx1"/>
              </a:solidFill>
            </a:endParaRPr>
          </a:p>
        </p:txBody>
      </p:sp>
      <p:sp>
        <p:nvSpPr>
          <p:cNvPr id="101" name="Rounded Rectangle 10"/>
          <p:cNvSpPr>
            <a:spLocks noChangeAspect="1"/>
          </p:cNvSpPr>
          <p:nvPr/>
        </p:nvSpPr>
        <p:spPr>
          <a:xfrm>
            <a:off x="7835617" y="5624716"/>
            <a:ext cx="521047" cy="529743"/>
          </a:xfrm>
          <a:custGeom>
            <a:avLst/>
            <a:gdLst/>
            <a:ahLst/>
            <a:cxnLst/>
            <a:rect l="l" t="t" r="r" b="b"/>
            <a:pathLst>
              <a:path w="3186824" h="3240000">
                <a:moveTo>
                  <a:pt x="2141174" y="1384899"/>
                </a:moveTo>
                <a:lnTo>
                  <a:pt x="2141174" y="1528887"/>
                </a:lnTo>
                <a:lnTo>
                  <a:pt x="1997174" y="1528887"/>
                </a:lnTo>
                <a:lnTo>
                  <a:pt x="1997174" y="1744911"/>
                </a:lnTo>
                <a:lnTo>
                  <a:pt x="2141174" y="1744911"/>
                </a:lnTo>
                <a:lnTo>
                  <a:pt x="2141174" y="1888899"/>
                </a:lnTo>
                <a:lnTo>
                  <a:pt x="2357174" y="1888899"/>
                </a:lnTo>
                <a:lnTo>
                  <a:pt x="2357174" y="1744911"/>
                </a:lnTo>
                <a:lnTo>
                  <a:pt x="2501174" y="1744911"/>
                </a:lnTo>
                <a:lnTo>
                  <a:pt x="2501174" y="1528887"/>
                </a:lnTo>
                <a:lnTo>
                  <a:pt x="2357174" y="1528887"/>
                </a:lnTo>
                <a:lnTo>
                  <a:pt x="2357174" y="1384899"/>
                </a:lnTo>
                <a:close/>
                <a:moveTo>
                  <a:pt x="1286582" y="1008157"/>
                </a:moveTo>
                <a:cubicBezTo>
                  <a:pt x="1148208" y="1006486"/>
                  <a:pt x="1009270" y="1051569"/>
                  <a:pt x="894997" y="1143711"/>
                </a:cubicBezTo>
                <a:cubicBezTo>
                  <a:pt x="666451" y="1327995"/>
                  <a:pt x="600947" y="1648602"/>
                  <a:pt x="738892" y="1907765"/>
                </a:cubicBezTo>
                <a:cubicBezTo>
                  <a:pt x="876837" y="2166928"/>
                  <a:pt x="1179371" y="2291639"/>
                  <a:pt x="1459875" y="2204971"/>
                </a:cubicBezTo>
                <a:cubicBezTo>
                  <a:pt x="1676459" y="2138053"/>
                  <a:pt x="1832801" y="1959669"/>
                  <a:pt x="1876637" y="1747242"/>
                </a:cubicBezTo>
                <a:lnTo>
                  <a:pt x="1879565" y="1747242"/>
                </a:lnTo>
                <a:lnTo>
                  <a:pt x="1879565" y="1728291"/>
                </a:lnTo>
                <a:cubicBezTo>
                  <a:pt x="1891883" y="1671800"/>
                  <a:pt x="1894168" y="1612713"/>
                  <a:pt x="1887545" y="1552862"/>
                </a:cubicBezTo>
                <a:lnTo>
                  <a:pt x="1879565" y="1553745"/>
                </a:lnTo>
                <a:lnTo>
                  <a:pt x="1879565" y="1531218"/>
                </a:lnTo>
                <a:lnTo>
                  <a:pt x="1231565" y="1531218"/>
                </a:lnTo>
                <a:lnTo>
                  <a:pt x="1231565" y="1747242"/>
                </a:lnTo>
                <a:lnTo>
                  <a:pt x="1565835" y="1747242"/>
                </a:lnTo>
                <a:cubicBezTo>
                  <a:pt x="1530201" y="1827940"/>
                  <a:pt x="1460959" y="1892348"/>
                  <a:pt x="1371795" y="1919897"/>
                </a:cubicBezTo>
                <a:cubicBezTo>
                  <a:pt x="1228031" y="1964316"/>
                  <a:pt x="1072976" y="1900399"/>
                  <a:pt x="1002277" y="1767573"/>
                </a:cubicBezTo>
                <a:cubicBezTo>
                  <a:pt x="931578" y="1634747"/>
                  <a:pt x="965150" y="1470429"/>
                  <a:pt x="1082284" y="1375980"/>
                </a:cubicBezTo>
                <a:cubicBezTo>
                  <a:pt x="1199418" y="1281531"/>
                  <a:pt x="1367118" y="1283556"/>
                  <a:pt x="1481937" y="1380807"/>
                </a:cubicBezTo>
                <a:lnTo>
                  <a:pt x="1674778" y="1153129"/>
                </a:lnTo>
                <a:cubicBezTo>
                  <a:pt x="1562764" y="1058254"/>
                  <a:pt x="1424955" y="1009828"/>
                  <a:pt x="1286582" y="1008157"/>
                </a:cubicBezTo>
                <a:close/>
                <a:moveTo>
                  <a:pt x="293028" y="0"/>
                </a:moveTo>
                <a:lnTo>
                  <a:pt x="2893796" y="0"/>
                </a:lnTo>
                <a:cubicBezTo>
                  <a:pt x="3055631" y="0"/>
                  <a:pt x="3186824" y="131193"/>
                  <a:pt x="3186824" y="293028"/>
                </a:cubicBezTo>
                <a:lnTo>
                  <a:pt x="3186824" y="2946972"/>
                </a:lnTo>
                <a:cubicBezTo>
                  <a:pt x="3186824" y="3108807"/>
                  <a:pt x="3055631" y="3240000"/>
                  <a:pt x="2893796" y="3240000"/>
                </a:cubicBezTo>
                <a:lnTo>
                  <a:pt x="293028" y="3240000"/>
                </a:lnTo>
                <a:cubicBezTo>
                  <a:pt x="131193" y="3240000"/>
                  <a:pt x="0" y="3108807"/>
                  <a:pt x="0" y="2946972"/>
                </a:cubicBezTo>
                <a:lnTo>
                  <a:pt x="0" y="293028"/>
                </a:lnTo>
                <a:cubicBezTo>
                  <a:pt x="0" y="131193"/>
                  <a:pt x="131193" y="0"/>
                  <a:pt x="293028"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02" name="Block Arc 6"/>
          <p:cNvSpPr/>
          <p:nvPr/>
        </p:nvSpPr>
        <p:spPr>
          <a:xfrm>
            <a:off x="8624979" y="5661201"/>
            <a:ext cx="488452" cy="493258"/>
          </a:xfrm>
          <a:custGeom>
            <a:avLst/>
            <a:gdLst>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91651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734726 w 3221102"/>
              <a:gd name="connsiteY22" fmla="*/ 869255 h 3221116"/>
              <a:gd name="connsiteX23" fmla="*/ 1956122 w 3221102"/>
              <a:gd name="connsiteY23" fmla="*/ 1110076 h 3221116"/>
              <a:gd name="connsiteX24" fmla="*/ 1973374 w 3221102"/>
              <a:gd name="connsiteY24" fmla="*/ 875315 h 3221116"/>
              <a:gd name="connsiteX25" fmla="*/ 2333414 w 3221102"/>
              <a:gd name="connsiteY25" fmla="*/ 875315 h 3221116"/>
              <a:gd name="connsiteX26" fmla="*/ 2324788 w 3221102"/>
              <a:gd name="connsiteY26" fmla="*/ 2054049 h 3221116"/>
              <a:gd name="connsiteX27" fmla="*/ 2661746 w 3221102"/>
              <a:gd name="connsiteY27" fmla="*/ 2179658 h 3221116"/>
              <a:gd name="connsiteX28" fmla="*/ 2691046 w 3221102"/>
              <a:gd name="connsiteY28" fmla="*/ 2188689 h 3221116"/>
              <a:gd name="connsiteX29" fmla="*/ 2667011 w 3221102"/>
              <a:gd name="connsiteY29" fmla="*/ 2175828 h 3221116"/>
              <a:gd name="connsiteX30" fmla="*/ 2332141 w 3221102"/>
              <a:gd name="connsiteY30" fmla="*/ 653899 h 3221116"/>
              <a:gd name="connsiteX31" fmla="*/ 776764 w 3221102"/>
              <a:gd name="connsiteY31" fmla="*/ 749845 h 3221116"/>
              <a:gd name="connsiteX32" fmla="*/ 631487 w 3221102"/>
              <a:gd name="connsiteY32" fmla="*/ 2301392 h 3221116"/>
              <a:gd name="connsiteX33" fmla="*/ 2142017 w 3221102"/>
              <a:gd name="connsiteY33" fmla="*/ 2684410 h 3221116"/>
              <a:gd name="connsiteX34" fmla="*/ 2324866 w 3221102"/>
              <a:gd name="connsiteY34" fmla="*/ 3053856 h 3221116"/>
              <a:gd name="connsiteX35" fmla="*/ 294693 w 3221102"/>
              <a:gd name="connsiteY35" fmla="*/ 2539075 h 3221116"/>
              <a:gd name="connsiteX36" fmla="*/ 489947 w 3221102"/>
              <a:gd name="connsiteY36" fmla="*/ 453774 h 3221116"/>
              <a:gd name="connsiteX37" fmla="*/ 1651152 w 3221102"/>
              <a:gd name="connsiteY37" fmla="*/ 501 h 3221116"/>
              <a:gd name="connsiteX0-1" fmla="*/ 2664630 w 3221102"/>
              <a:gd name="connsiteY0-2" fmla="*/ 2175617 h 3221116"/>
              <a:gd name="connsiteX1-3" fmla="*/ 2658205 w 3221102"/>
              <a:gd name="connsiteY1-4" fmla="*/ 2178566 h 3221116"/>
              <a:gd name="connsiteX2-5" fmla="*/ 2664630 w 3221102"/>
              <a:gd name="connsiteY2-6" fmla="*/ 2175617 h 3221116"/>
              <a:gd name="connsiteX3-7" fmla="*/ 1477043 w 3221102"/>
              <a:gd name="connsiteY3-8" fmla="*/ 1144372 h 3221116"/>
              <a:gd name="connsiteX4-9" fmla="*/ 1409070 w 3221102"/>
              <a:gd name="connsiteY4-10" fmla="*/ 1159393 h 3221116"/>
              <a:gd name="connsiteX5-11" fmla="*/ 1152384 w 3221102"/>
              <a:gd name="connsiteY5-12" fmla="*/ 1703728 h 3221116"/>
              <a:gd name="connsiteX6-13" fmla="*/ 1591651 w 3221102"/>
              <a:gd name="connsiteY6-14" fmla="*/ 2152290 h 3221116"/>
              <a:gd name="connsiteX7-15" fmla="*/ 1850815 w 3221102"/>
              <a:gd name="connsiteY7-16" fmla="*/ 1654259 h 3221116"/>
              <a:gd name="connsiteX8-17" fmla="*/ 1830467 w 3221102"/>
              <a:gd name="connsiteY8-18" fmla="*/ 1515986 h 3221116"/>
              <a:gd name="connsiteX9-19" fmla="*/ 1477043 w 3221102"/>
              <a:gd name="connsiteY9-20" fmla="*/ 1144372 h 3221116"/>
              <a:gd name="connsiteX10-21" fmla="*/ 1651152 w 3221102"/>
              <a:gd name="connsiteY10-22" fmla="*/ 501 h 3221116"/>
              <a:gd name="connsiteX11-23" fmla="*/ 2580395 w 3221102"/>
              <a:gd name="connsiteY11-24" fmla="*/ 324821 h 3221116"/>
              <a:gd name="connsiteX12-25" fmla="*/ 3030464 w 3221102"/>
              <a:gd name="connsiteY12-26" fmla="*/ 2370314 h 3221116"/>
              <a:gd name="connsiteX13-27" fmla="*/ 3004976 w 3221102"/>
              <a:gd name="connsiteY13-28" fmla="*/ 2356675 h 3221116"/>
              <a:gd name="connsiteX14-29" fmla="*/ 2585849 w 3221102"/>
              <a:gd name="connsiteY14-30" fmla="*/ 2588887 h 3221116"/>
              <a:gd name="connsiteX15-31" fmla="*/ 1973374 w 3221102"/>
              <a:gd name="connsiteY15-32" fmla="*/ 2195096 h 3221116"/>
              <a:gd name="connsiteX16-33" fmla="*/ 1390827 w 3221102"/>
              <a:gd name="connsiteY16-34" fmla="*/ 2527630 h 3221116"/>
              <a:gd name="connsiteX17-35" fmla="*/ 783896 w 3221102"/>
              <a:gd name="connsiteY17-36" fmla="*/ 1665044 h 3221116"/>
              <a:gd name="connsiteX18-37" fmla="*/ 1268509 w 3221102"/>
              <a:gd name="connsiteY18-38" fmla="*/ 819983 h 3221116"/>
              <a:gd name="connsiteX19-39" fmla="*/ 1328805 w 3221102"/>
              <a:gd name="connsiteY19-40" fmla="*/ 807930 h 3221116"/>
              <a:gd name="connsiteX20-41" fmla="*/ 1390827 w 3221102"/>
              <a:gd name="connsiteY20-42" fmla="*/ 802457 h 3221116"/>
              <a:gd name="connsiteX21-43" fmla="*/ 1462242 w 3221102"/>
              <a:gd name="connsiteY21-44" fmla="*/ 801708 h 3221116"/>
              <a:gd name="connsiteX22-45" fmla="*/ 1734726 w 3221102"/>
              <a:gd name="connsiteY22-46" fmla="*/ 869255 h 3221116"/>
              <a:gd name="connsiteX23-47" fmla="*/ 1956122 w 3221102"/>
              <a:gd name="connsiteY23-48" fmla="*/ 1110076 h 3221116"/>
              <a:gd name="connsiteX24-49" fmla="*/ 1973374 w 3221102"/>
              <a:gd name="connsiteY24-50" fmla="*/ 875315 h 3221116"/>
              <a:gd name="connsiteX25-51" fmla="*/ 2333414 w 3221102"/>
              <a:gd name="connsiteY25-52" fmla="*/ 875315 h 3221116"/>
              <a:gd name="connsiteX26-53" fmla="*/ 2324788 w 3221102"/>
              <a:gd name="connsiteY26-54" fmla="*/ 2054049 h 3221116"/>
              <a:gd name="connsiteX27-55" fmla="*/ 2661746 w 3221102"/>
              <a:gd name="connsiteY27-56" fmla="*/ 2179658 h 3221116"/>
              <a:gd name="connsiteX28-57" fmla="*/ 2691046 w 3221102"/>
              <a:gd name="connsiteY28-58" fmla="*/ 2188689 h 3221116"/>
              <a:gd name="connsiteX29-59" fmla="*/ 2667011 w 3221102"/>
              <a:gd name="connsiteY29-60" fmla="*/ 2175828 h 3221116"/>
              <a:gd name="connsiteX30-61" fmla="*/ 2332141 w 3221102"/>
              <a:gd name="connsiteY30-62" fmla="*/ 653899 h 3221116"/>
              <a:gd name="connsiteX31-63" fmla="*/ 776764 w 3221102"/>
              <a:gd name="connsiteY31-64" fmla="*/ 749845 h 3221116"/>
              <a:gd name="connsiteX32-65" fmla="*/ 631487 w 3221102"/>
              <a:gd name="connsiteY32-66" fmla="*/ 2301392 h 3221116"/>
              <a:gd name="connsiteX33-67" fmla="*/ 2142017 w 3221102"/>
              <a:gd name="connsiteY33-68" fmla="*/ 2684410 h 3221116"/>
              <a:gd name="connsiteX34-69" fmla="*/ 2324866 w 3221102"/>
              <a:gd name="connsiteY34-70" fmla="*/ 3053856 h 3221116"/>
              <a:gd name="connsiteX35-71" fmla="*/ 294693 w 3221102"/>
              <a:gd name="connsiteY35-72" fmla="*/ 2539075 h 3221116"/>
              <a:gd name="connsiteX36-73" fmla="*/ 489947 w 3221102"/>
              <a:gd name="connsiteY36-74" fmla="*/ 453774 h 3221116"/>
              <a:gd name="connsiteX37-75" fmla="*/ 1651152 w 3221102"/>
              <a:gd name="connsiteY37-76" fmla="*/ 501 h 3221116"/>
              <a:gd name="connsiteX0-77" fmla="*/ 2664630 w 3221102"/>
              <a:gd name="connsiteY0-78" fmla="*/ 2175617 h 3221116"/>
              <a:gd name="connsiteX1-79" fmla="*/ 2658205 w 3221102"/>
              <a:gd name="connsiteY1-80" fmla="*/ 2178566 h 3221116"/>
              <a:gd name="connsiteX2-81" fmla="*/ 2664630 w 3221102"/>
              <a:gd name="connsiteY2-82" fmla="*/ 2175617 h 3221116"/>
              <a:gd name="connsiteX3-83" fmla="*/ 1477043 w 3221102"/>
              <a:gd name="connsiteY3-84" fmla="*/ 1144372 h 3221116"/>
              <a:gd name="connsiteX4-85" fmla="*/ 1409070 w 3221102"/>
              <a:gd name="connsiteY4-86" fmla="*/ 1159393 h 3221116"/>
              <a:gd name="connsiteX5-87" fmla="*/ 1152384 w 3221102"/>
              <a:gd name="connsiteY5-88" fmla="*/ 1703728 h 3221116"/>
              <a:gd name="connsiteX6-89" fmla="*/ 1591651 w 3221102"/>
              <a:gd name="connsiteY6-90" fmla="*/ 2152290 h 3221116"/>
              <a:gd name="connsiteX7-91" fmla="*/ 1850815 w 3221102"/>
              <a:gd name="connsiteY7-92" fmla="*/ 1654259 h 3221116"/>
              <a:gd name="connsiteX8-93" fmla="*/ 1830467 w 3221102"/>
              <a:gd name="connsiteY8-94" fmla="*/ 1515986 h 3221116"/>
              <a:gd name="connsiteX9-95" fmla="*/ 1477043 w 3221102"/>
              <a:gd name="connsiteY9-96" fmla="*/ 1144372 h 3221116"/>
              <a:gd name="connsiteX10-97" fmla="*/ 1651152 w 3221102"/>
              <a:gd name="connsiteY10-98" fmla="*/ 501 h 3221116"/>
              <a:gd name="connsiteX11-99" fmla="*/ 2580395 w 3221102"/>
              <a:gd name="connsiteY11-100" fmla="*/ 324821 h 3221116"/>
              <a:gd name="connsiteX12-101" fmla="*/ 3030464 w 3221102"/>
              <a:gd name="connsiteY12-102" fmla="*/ 2370314 h 3221116"/>
              <a:gd name="connsiteX13-103" fmla="*/ 3004976 w 3221102"/>
              <a:gd name="connsiteY13-104" fmla="*/ 2356675 h 3221116"/>
              <a:gd name="connsiteX14-105" fmla="*/ 2585849 w 3221102"/>
              <a:gd name="connsiteY14-106" fmla="*/ 2588887 h 3221116"/>
              <a:gd name="connsiteX15-107" fmla="*/ 1973374 w 3221102"/>
              <a:gd name="connsiteY15-108" fmla="*/ 2195096 h 3221116"/>
              <a:gd name="connsiteX16-109" fmla="*/ 1390827 w 3221102"/>
              <a:gd name="connsiteY16-110" fmla="*/ 2527630 h 3221116"/>
              <a:gd name="connsiteX17-111" fmla="*/ 783896 w 3221102"/>
              <a:gd name="connsiteY17-112" fmla="*/ 1665044 h 3221116"/>
              <a:gd name="connsiteX18-113" fmla="*/ 1268509 w 3221102"/>
              <a:gd name="connsiteY18-114" fmla="*/ 819983 h 3221116"/>
              <a:gd name="connsiteX19-115" fmla="*/ 1328805 w 3221102"/>
              <a:gd name="connsiteY19-116" fmla="*/ 807930 h 3221116"/>
              <a:gd name="connsiteX20-117" fmla="*/ 1390827 w 3221102"/>
              <a:gd name="connsiteY20-118" fmla="*/ 802457 h 3221116"/>
              <a:gd name="connsiteX21-119" fmla="*/ 1462242 w 3221102"/>
              <a:gd name="connsiteY21-120" fmla="*/ 801708 h 3221116"/>
              <a:gd name="connsiteX22-121" fmla="*/ 1956122 w 3221102"/>
              <a:gd name="connsiteY22-122" fmla="*/ 1110076 h 3221116"/>
              <a:gd name="connsiteX23-123" fmla="*/ 1973374 w 3221102"/>
              <a:gd name="connsiteY23-124" fmla="*/ 875315 h 3221116"/>
              <a:gd name="connsiteX24-125" fmla="*/ 2333414 w 3221102"/>
              <a:gd name="connsiteY24-126" fmla="*/ 875315 h 3221116"/>
              <a:gd name="connsiteX25-127" fmla="*/ 2324788 w 3221102"/>
              <a:gd name="connsiteY25-128" fmla="*/ 2054049 h 3221116"/>
              <a:gd name="connsiteX26-129" fmla="*/ 2661746 w 3221102"/>
              <a:gd name="connsiteY26-130" fmla="*/ 2179658 h 3221116"/>
              <a:gd name="connsiteX27-131" fmla="*/ 2691046 w 3221102"/>
              <a:gd name="connsiteY27-132" fmla="*/ 2188689 h 3221116"/>
              <a:gd name="connsiteX28-133" fmla="*/ 2667011 w 3221102"/>
              <a:gd name="connsiteY28-134" fmla="*/ 2175828 h 3221116"/>
              <a:gd name="connsiteX29-135" fmla="*/ 2332141 w 3221102"/>
              <a:gd name="connsiteY29-136" fmla="*/ 653899 h 3221116"/>
              <a:gd name="connsiteX30-137" fmla="*/ 776764 w 3221102"/>
              <a:gd name="connsiteY30-138" fmla="*/ 749845 h 3221116"/>
              <a:gd name="connsiteX31-139" fmla="*/ 631487 w 3221102"/>
              <a:gd name="connsiteY31-140" fmla="*/ 2301392 h 3221116"/>
              <a:gd name="connsiteX32-141" fmla="*/ 2142017 w 3221102"/>
              <a:gd name="connsiteY32-142" fmla="*/ 2684410 h 3221116"/>
              <a:gd name="connsiteX33-143" fmla="*/ 2324866 w 3221102"/>
              <a:gd name="connsiteY33-144" fmla="*/ 3053856 h 3221116"/>
              <a:gd name="connsiteX34-145" fmla="*/ 294693 w 3221102"/>
              <a:gd name="connsiteY34-146" fmla="*/ 2539075 h 3221116"/>
              <a:gd name="connsiteX35-147" fmla="*/ 489947 w 3221102"/>
              <a:gd name="connsiteY35-148" fmla="*/ 453774 h 3221116"/>
              <a:gd name="connsiteX36-149" fmla="*/ 1651152 w 3221102"/>
              <a:gd name="connsiteY36-150" fmla="*/ 501 h 3221116"/>
              <a:gd name="connsiteX0-151" fmla="*/ 2664630 w 3221102"/>
              <a:gd name="connsiteY0-152" fmla="*/ 2175617 h 3221116"/>
              <a:gd name="connsiteX1-153" fmla="*/ 2658205 w 3221102"/>
              <a:gd name="connsiteY1-154" fmla="*/ 2178566 h 3221116"/>
              <a:gd name="connsiteX2-155" fmla="*/ 2664630 w 3221102"/>
              <a:gd name="connsiteY2-156" fmla="*/ 2175617 h 3221116"/>
              <a:gd name="connsiteX3-157" fmla="*/ 1477043 w 3221102"/>
              <a:gd name="connsiteY3-158" fmla="*/ 1144372 h 3221116"/>
              <a:gd name="connsiteX4-159" fmla="*/ 1409070 w 3221102"/>
              <a:gd name="connsiteY4-160" fmla="*/ 1159393 h 3221116"/>
              <a:gd name="connsiteX5-161" fmla="*/ 1152384 w 3221102"/>
              <a:gd name="connsiteY5-162" fmla="*/ 1703728 h 3221116"/>
              <a:gd name="connsiteX6-163" fmla="*/ 1591651 w 3221102"/>
              <a:gd name="connsiteY6-164" fmla="*/ 2152290 h 3221116"/>
              <a:gd name="connsiteX7-165" fmla="*/ 1850815 w 3221102"/>
              <a:gd name="connsiteY7-166" fmla="*/ 1654259 h 3221116"/>
              <a:gd name="connsiteX8-167" fmla="*/ 1830467 w 3221102"/>
              <a:gd name="connsiteY8-168" fmla="*/ 1515986 h 3221116"/>
              <a:gd name="connsiteX9-169" fmla="*/ 1477043 w 3221102"/>
              <a:gd name="connsiteY9-170" fmla="*/ 1144372 h 3221116"/>
              <a:gd name="connsiteX10-171" fmla="*/ 1651152 w 3221102"/>
              <a:gd name="connsiteY10-172" fmla="*/ 501 h 3221116"/>
              <a:gd name="connsiteX11-173" fmla="*/ 2580395 w 3221102"/>
              <a:gd name="connsiteY11-174" fmla="*/ 324821 h 3221116"/>
              <a:gd name="connsiteX12-175" fmla="*/ 3030464 w 3221102"/>
              <a:gd name="connsiteY12-176" fmla="*/ 2370314 h 3221116"/>
              <a:gd name="connsiteX13-177" fmla="*/ 3004976 w 3221102"/>
              <a:gd name="connsiteY13-178" fmla="*/ 2356675 h 3221116"/>
              <a:gd name="connsiteX14-179" fmla="*/ 2585849 w 3221102"/>
              <a:gd name="connsiteY14-180" fmla="*/ 2588887 h 3221116"/>
              <a:gd name="connsiteX15-181" fmla="*/ 1973374 w 3221102"/>
              <a:gd name="connsiteY15-182" fmla="*/ 2195096 h 3221116"/>
              <a:gd name="connsiteX16-183" fmla="*/ 1390827 w 3221102"/>
              <a:gd name="connsiteY16-184" fmla="*/ 2527630 h 3221116"/>
              <a:gd name="connsiteX17-185" fmla="*/ 783896 w 3221102"/>
              <a:gd name="connsiteY17-186" fmla="*/ 1665044 h 3221116"/>
              <a:gd name="connsiteX18-187" fmla="*/ 1268509 w 3221102"/>
              <a:gd name="connsiteY18-188" fmla="*/ 819983 h 3221116"/>
              <a:gd name="connsiteX19-189" fmla="*/ 1328805 w 3221102"/>
              <a:gd name="connsiteY19-190" fmla="*/ 807930 h 3221116"/>
              <a:gd name="connsiteX20-191" fmla="*/ 1390827 w 3221102"/>
              <a:gd name="connsiteY20-192" fmla="*/ 802457 h 3221116"/>
              <a:gd name="connsiteX21-193" fmla="*/ 1462242 w 3221102"/>
              <a:gd name="connsiteY21-194" fmla="*/ 801708 h 3221116"/>
              <a:gd name="connsiteX22-195" fmla="*/ 1956122 w 3221102"/>
              <a:gd name="connsiteY22-196" fmla="*/ 1110076 h 3221116"/>
              <a:gd name="connsiteX23-197" fmla="*/ 1973374 w 3221102"/>
              <a:gd name="connsiteY23-198" fmla="*/ 875315 h 3221116"/>
              <a:gd name="connsiteX24-199" fmla="*/ 2333414 w 3221102"/>
              <a:gd name="connsiteY24-200" fmla="*/ 875315 h 3221116"/>
              <a:gd name="connsiteX25-201" fmla="*/ 2324788 w 3221102"/>
              <a:gd name="connsiteY25-202" fmla="*/ 2054049 h 3221116"/>
              <a:gd name="connsiteX26-203" fmla="*/ 2661746 w 3221102"/>
              <a:gd name="connsiteY26-204" fmla="*/ 2179658 h 3221116"/>
              <a:gd name="connsiteX27-205" fmla="*/ 2691046 w 3221102"/>
              <a:gd name="connsiteY27-206" fmla="*/ 2188689 h 3221116"/>
              <a:gd name="connsiteX28-207" fmla="*/ 2667011 w 3221102"/>
              <a:gd name="connsiteY28-208" fmla="*/ 2175828 h 3221116"/>
              <a:gd name="connsiteX29-209" fmla="*/ 2332141 w 3221102"/>
              <a:gd name="connsiteY29-210" fmla="*/ 653899 h 3221116"/>
              <a:gd name="connsiteX30-211" fmla="*/ 776764 w 3221102"/>
              <a:gd name="connsiteY30-212" fmla="*/ 749845 h 3221116"/>
              <a:gd name="connsiteX31-213" fmla="*/ 631487 w 3221102"/>
              <a:gd name="connsiteY31-214" fmla="*/ 2301392 h 3221116"/>
              <a:gd name="connsiteX32-215" fmla="*/ 2142017 w 3221102"/>
              <a:gd name="connsiteY32-216" fmla="*/ 2684410 h 3221116"/>
              <a:gd name="connsiteX33-217" fmla="*/ 2324866 w 3221102"/>
              <a:gd name="connsiteY33-218" fmla="*/ 3053856 h 3221116"/>
              <a:gd name="connsiteX34-219" fmla="*/ 294693 w 3221102"/>
              <a:gd name="connsiteY34-220" fmla="*/ 2539075 h 3221116"/>
              <a:gd name="connsiteX35-221" fmla="*/ 489947 w 3221102"/>
              <a:gd name="connsiteY35-222" fmla="*/ 453774 h 3221116"/>
              <a:gd name="connsiteX36-223" fmla="*/ 1651152 w 3221102"/>
              <a:gd name="connsiteY36-224" fmla="*/ 501 h 3221116"/>
              <a:gd name="connsiteX0-225" fmla="*/ 2664630 w 3221102"/>
              <a:gd name="connsiteY0-226" fmla="*/ 2175617 h 3221116"/>
              <a:gd name="connsiteX1-227" fmla="*/ 2658205 w 3221102"/>
              <a:gd name="connsiteY1-228" fmla="*/ 2178566 h 3221116"/>
              <a:gd name="connsiteX2-229" fmla="*/ 2664630 w 3221102"/>
              <a:gd name="connsiteY2-230" fmla="*/ 2175617 h 3221116"/>
              <a:gd name="connsiteX3-231" fmla="*/ 1477043 w 3221102"/>
              <a:gd name="connsiteY3-232" fmla="*/ 1144372 h 3221116"/>
              <a:gd name="connsiteX4-233" fmla="*/ 1409070 w 3221102"/>
              <a:gd name="connsiteY4-234" fmla="*/ 1159393 h 3221116"/>
              <a:gd name="connsiteX5-235" fmla="*/ 1152384 w 3221102"/>
              <a:gd name="connsiteY5-236" fmla="*/ 1703728 h 3221116"/>
              <a:gd name="connsiteX6-237" fmla="*/ 1591651 w 3221102"/>
              <a:gd name="connsiteY6-238" fmla="*/ 2152290 h 3221116"/>
              <a:gd name="connsiteX7-239" fmla="*/ 1850815 w 3221102"/>
              <a:gd name="connsiteY7-240" fmla="*/ 1654259 h 3221116"/>
              <a:gd name="connsiteX8-241" fmla="*/ 1830467 w 3221102"/>
              <a:gd name="connsiteY8-242" fmla="*/ 1515986 h 3221116"/>
              <a:gd name="connsiteX9-243" fmla="*/ 1477043 w 3221102"/>
              <a:gd name="connsiteY9-244" fmla="*/ 1144372 h 3221116"/>
              <a:gd name="connsiteX10-245" fmla="*/ 1651152 w 3221102"/>
              <a:gd name="connsiteY10-246" fmla="*/ 501 h 3221116"/>
              <a:gd name="connsiteX11-247" fmla="*/ 2580395 w 3221102"/>
              <a:gd name="connsiteY11-248" fmla="*/ 324821 h 3221116"/>
              <a:gd name="connsiteX12-249" fmla="*/ 3030464 w 3221102"/>
              <a:gd name="connsiteY12-250" fmla="*/ 2370314 h 3221116"/>
              <a:gd name="connsiteX13-251" fmla="*/ 3004976 w 3221102"/>
              <a:gd name="connsiteY13-252" fmla="*/ 2356675 h 3221116"/>
              <a:gd name="connsiteX14-253" fmla="*/ 2585849 w 3221102"/>
              <a:gd name="connsiteY14-254" fmla="*/ 2588887 h 3221116"/>
              <a:gd name="connsiteX15-255" fmla="*/ 1973374 w 3221102"/>
              <a:gd name="connsiteY15-256" fmla="*/ 2195096 h 3221116"/>
              <a:gd name="connsiteX16-257" fmla="*/ 1390827 w 3221102"/>
              <a:gd name="connsiteY16-258" fmla="*/ 2527630 h 3221116"/>
              <a:gd name="connsiteX17-259" fmla="*/ 783896 w 3221102"/>
              <a:gd name="connsiteY17-260" fmla="*/ 1665044 h 3221116"/>
              <a:gd name="connsiteX18-261" fmla="*/ 1268509 w 3221102"/>
              <a:gd name="connsiteY18-262" fmla="*/ 819983 h 3221116"/>
              <a:gd name="connsiteX19-263" fmla="*/ 1328805 w 3221102"/>
              <a:gd name="connsiteY19-264" fmla="*/ 807930 h 3221116"/>
              <a:gd name="connsiteX20-265" fmla="*/ 1390827 w 3221102"/>
              <a:gd name="connsiteY20-266" fmla="*/ 802457 h 3221116"/>
              <a:gd name="connsiteX21-267" fmla="*/ 1462242 w 3221102"/>
              <a:gd name="connsiteY21-268" fmla="*/ 801708 h 3221116"/>
              <a:gd name="connsiteX22-269" fmla="*/ 1956122 w 3221102"/>
              <a:gd name="connsiteY22-270" fmla="*/ 1110076 h 3221116"/>
              <a:gd name="connsiteX23-271" fmla="*/ 1973374 w 3221102"/>
              <a:gd name="connsiteY23-272" fmla="*/ 875315 h 3221116"/>
              <a:gd name="connsiteX24-273" fmla="*/ 2333414 w 3221102"/>
              <a:gd name="connsiteY24-274" fmla="*/ 875315 h 3221116"/>
              <a:gd name="connsiteX25-275" fmla="*/ 2324788 w 3221102"/>
              <a:gd name="connsiteY25-276" fmla="*/ 2054049 h 3221116"/>
              <a:gd name="connsiteX26-277" fmla="*/ 2661746 w 3221102"/>
              <a:gd name="connsiteY26-278" fmla="*/ 2179658 h 3221116"/>
              <a:gd name="connsiteX27-279" fmla="*/ 2691046 w 3221102"/>
              <a:gd name="connsiteY27-280" fmla="*/ 2188689 h 3221116"/>
              <a:gd name="connsiteX28-281" fmla="*/ 2667011 w 3221102"/>
              <a:gd name="connsiteY28-282" fmla="*/ 2175828 h 3221116"/>
              <a:gd name="connsiteX29-283" fmla="*/ 2332141 w 3221102"/>
              <a:gd name="connsiteY29-284" fmla="*/ 653899 h 3221116"/>
              <a:gd name="connsiteX30-285" fmla="*/ 776764 w 3221102"/>
              <a:gd name="connsiteY30-286" fmla="*/ 749845 h 3221116"/>
              <a:gd name="connsiteX31-287" fmla="*/ 631487 w 3221102"/>
              <a:gd name="connsiteY31-288" fmla="*/ 2301392 h 3221116"/>
              <a:gd name="connsiteX32-289" fmla="*/ 2142017 w 3221102"/>
              <a:gd name="connsiteY32-290" fmla="*/ 2684410 h 3221116"/>
              <a:gd name="connsiteX33-291" fmla="*/ 2324866 w 3221102"/>
              <a:gd name="connsiteY33-292" fmla="*/ 3053856 h 3221116"/>
              <a:gd name="connsiteX34-293" fmla="*/ 294693 w 3221102"/>
              <a:gd name="connsiteY34-294" fmla="*/ 2539075 h 3221116"/>
              <a:gd name="connsiteX35-295" fmla="*/ 489947 w 3221102"/>
              <a:gd name="connsiteY35-296" fmla="*/ 453774 h 3221116"/>
              <a:gd name="connsiteX36-297" fmla="*/ 1651152 w 3221102"/>
              <a:gd name="connsiteY36-298" fmla="*/ 501 h 3221116"/>
              <a:gd name="connsiteX0-299" fmla="*/ 2664630 w 3221102"/>
              <a:gd name="connsiteY0-300" fmla="*/ 2175617 h 3221116"/>
              <a:gd name="connsiteX1-301" fmla="*/ 2658205 w 3221102"/>
              <a:gd name="connsiteY1-302" fmla="*/ 2178566 h 3221116"/>
              <a:gd name="connsiteX2-303" fmla="*/ 2664630 w 3221102"/>
              <a:gd name="connsiteY2-304" fmla="*/ 2175617 h 3221116"/>
              <a:gd name="connsiteX3-305" fmla="*/ 1477043 w 3221102"/>
              <a:gd name="connsiteY3-306" fmla="*/ 1144372 h 3221116"/>
              <a:gd name="connsiteX4-307" fmla="*/ 1409070 w 3221102"/>
              <a:gd name="connsiteY4-308" fmla="*/ 1159393 h 3221116"/>
              <a:gd name="connsiteX5-309" fmla="*/ 1152384 w 3221102"/>
              <a:gd name="connsiteY5-310" fmla="*/ 1703728 h 3221116"/>
              <a:gd name="connsiteX6-311" fmla="*/ 1514013 w 3221102"/>
              <a:gd name="connsiteY6-312" fmla="*/ 2152290 h 3221116"/>
              <a:gd name="connsiteX7-313" fmla="*/ 1850815 w 3221102"/>
              <a:gd name="connsiteY7-314" fmla="*/ 1654259 h 3221116"/>
              <a:gd name="connsiteX8-315" fmla="*/ 1830467 w 3221102"/>
              <a:gd name="connsiteY8-316" fmla="*/ 1515986 h 3221116"/>
              <a:gd name="connsiteX9-317" fmla="*/ 1477043 w 3221102"/>
              <a:gd name="connsiteY9-318" fmla="*/ 1144372 h 3221116"/>
              <a:gd name="connsiteX10-319" fmla="*/ 1651152 w 3221102"/>
              <a:gd name="connsiteY10-320" fmla="*/ 501 h 3221116"/>
              <a:gd name="connsiteX11-321" fmla="*/ 2580395 w 3221102"/>
              <a:gd name="connsiteY11-322" fmla="*/ 324821 h 3221116"/>
              <a:gd name="connsiteX12-323" fmla="*/ 3030464 w 3221102"/>
              <a:gd name="connsiteY12-324" fmla="*/ 2370314 h 3221116"/>
              <a:gd name="connsiteX13-325" fmla="*/ 3004976 w 3221102"/>
              <a:gd name="connsiteY13-326" fmla="*/ 2356675 h 3221116"/>
              <a:gd name="connsiteX14-327" fmla="*/ 2585849 w 3221102"/>
              <a:gd name="connsiteY14-328" fmla="*/ 2588887 h 3221116"/>
              <a:gd name="connsiteX15-329" fmla="*/ 1973374 w 3221102"/>
              <a:gd name="connsiteY15-330" fmla="*/ 2195096 h 3221116"/>
              <a:gd name="connsiteX16-331" fmla="*/ 1390827 w 3221102"/>
              <a:gd name="connsiteY16-332" fmla="*/ 2527630 h 3221116"/>
              <a:gd name="connsiteX17-333" fmla="*/ 783896 w 3221102"/>
              <a:gd name="connsiteY17-334" fmla="*/ 1665044 h 3221116"/>
              <a:gd name="connsiteX18-335" fmla="*/ 1268509 w 3221102"/>
              <a:gd name="connsiteY18-336" fmla="*/ 819983 h 3221116"/>
              <a:gd name="connsiteX19-337" fmla="*/ 1328805 w 3221102"/>
              <a:gd name="connsiteY19-338" fmla="*/ 807930 h 3221116"/>
              <a:gd name="connsiteX20-339" fmla="*/ 1390827 w 3221102"/>
              <a:gd name="connsiteY20-340" fmla="*/ 802457 h 3221116"/>
              <a:gd name="connsiteX21-341" fmla="*/ 1462242 w 3221102"/>
              <a:gd name="connsiteY21-342" fmla="*/ 801708 h 3221116"/>
              <a:gd name="connsiteX22-343" fmla="*/ 1956122 w 3221102"/>
              <a:gd name="connsiteY22-344" fmla="*/ 1110076 h 3221116"/>
              <a:gd name="connsiteX23-345" fmla="*/ 1973374 w 3221102"/>
              <a:gd name="connsiteY23-346" fmla="*/ 875315 h 3221116"/>
              <a:gd name="connsiteX24-347" fmla="*/ 2333414 w 3221102"/>
              <a:gd name="connsiteY24-348" fmla="*/ 875315 h 3221116"/>
              <a:gd name="connsiteX25-349" fmla="*/ 2324788 w 3221102"/>
              <a:gd name="connsiteY25-350" fmla="*/ 2054049 h 3221116"/>
              <a:gd name="connsiteX26-351" fmla="*/ 2661746 w 3221102"/>
              <a:gd name="connsiteY26-352" fmla="*/ 2179658 h 3221116"/>
              <a:gd name="connsiteX27-353" fmla="*/ 2691046 w 3221102"/>
              <a:gd name="connsiteY27-354" fmla="*/ 2188689 h 3221116"/>
              <a:gd name="connsiteX28-355" fmla="*/ 2667011 w 3221102"/>
              <a:gd name="connsiteY28-356" fmla="*/ 2175828 h 3221116"/>
              <a:gd name="connsiteX29-357" fmla="*/ 2332141 w 3221102"/>
              <a:gd name="connsiteY29-358" fmla="*/ 653899 h 3221116"/>
              <a:gd name="connsiteX30-359" fmla="*/ 776764 w 3221102"/>
              <a:gd name="connsiteY30-360" fmla="*/ 749845 h 3221116"/>
              <a:gd name="connsiteX31-361" fmla="*/ 631487 w 3221102"/>
              <a:gd name="connsiteY31-362" fmla="*/ 2301392 h 3221116"/>
              <a:gd name="connsiteX32-363" fmla="*/ 2142017 w 3221102"/>
              <a:gd name="connsiteY32-364" fmla="*/ 2684410 h 3221116"/>
              <a:gd name="connsiteX33-365" fmla="*/ 2324866 w 3221102"/>
              <a:gd name="connsiteY33-366" fmla="*/ 3053856 h 3221116"/>
              <a:gd name="connsiteX34-367" fmla="*/ 294693 w 3221102"/>
              <a:gd name="connsiteY34-368" fmla="*/ 2539075 h 3221116"/>
              <a:gd name="connsiteX35-369" fmla="*/ 489947 w 3221102"/>
              <a:gd name="connsiteY35-370" fmla="*/ 453774 h 3221116"/>
              <a:gd name="connsiteX36-371" fmla="*/ 1651152 w 3221102"/>
              <a:gd name="connsiteY36-372" fmla="*/ 501 h 3221116"/>
              <a:gd name="connsiteX0-373" fmla="*/ 2664630 w 3221102"/>
              <a:gd name="connsiteY0-374" fmla="*/ 2175617 h 3221116"/>
              <a:gd name="connsiteX1-375" fmla="*/ 2658205 w 3221102"/>
              <a:gd name="connsiteY1-376" fmla="*/ 2178566 h 3221116"/>
              <a:gd name="connsiteX2-377" fmla="*/ 2664630 w 3221102"/>
              <a:gd name="connsiteY2-378" fmla="*/ 2175617 h 3221116"/>
              <a:gd name="connsiteX3-379" fmla="*/ 1477043 w 3221102"/>
              <a:gd name="connsiteY3-380" fmla="*/ 1144372 h 3221116"/>
              <a:gd name="connsiteX4-381" fmla="*/ 1409070 w 3221102"/>
              <a:gd name="connsiteY4-382" fmla="*/ 1159393 h 3221116"/>
              <a:gd name="connsiteX5-383" fmla="*/ 1152384 w 3221102"/>
              <a:gd name="connsiteY5-384" fmla="*/ 1703728 h 3221116"/>
              <a:gd name="connsiteX6-385" fmla="*/ 1514013 w 3221102"/>
              <a:gd name="connsiteY6-386" fmla="*/ 2152290 h 3221116"/>
              <a:gd name="connsiteX7-387" fmla="*/ 1850815 w 3221102"/>
              <a:gd name="connsiteY7-388" fmla="*/ 1654259 h 3221116"/>
              <a:gd name="connsiteX8-389" fmla="*/ 1830467 w 3221102"/>
              <a:gd name="connsiteY8-390" fmla="*/ 1515986 h 3221116"/>
              <a:gd name="connsiteX9-391" fmla="*/ 1477043 w 3221102"/>
              <a:gd name="connsiteY9-392" fmla="*/ 1144372 h 3221116"/>
              <a:gd name="connsiteX10-393" fmla="*/ 1651152 w 3221102"/>
              <a:gd name="connsiteY10-394" fmla="*/ 501 h 3221116"/>
              <a:gd name="connsiteX11-395" fmla="*/ 2580395 w 3221102"/>
              <a:gd name="connsiteY11-396" fmla="*/ 324821 h 3221116"/>
              <a:gd name="connsiteX12-397" fmla="*/ 3030464 w 3221102"/>
              <a:gd name="connsiteY12-398" fmla="*/ 2370314 h 3221116"/>
              <a:gd name="connsiteX13-399" fmla="*/ 3004976 w 3221102"/>
              <a:gd name="connsiteY13-400" fmla="*/ 2356675 h 3221116"/>
              <a:gd name="connsiteX14-401" fmla="*/ 2585849 w 3221102"/>
              <a:gd name="connsiteY14-402" fmla="*/ 2588887 h 3221116"/>
              <a:gd name="connsiteX15-403" fmla="*/ 1973374 w 3221102"/>
              <a:gd name="connsiteY15-404" fmla="*/ 2195096 h 3221116"/>
              <a:gd name="connsiteX16-405" fmla="*/ 1390827 w 3221102"/>
              <a:gd name="connsiteY16-406" fmla="*/ 2527630 h 3221116"/>
              <a:gd name="connsiteX17-407" fmla="*/ 783896 w 3221102"/>
              <a:gd name="connsiteY17-408" fmla="*/ 1665044 h 3221116"/>
              <a:gd name="connsiteX18-409" fmla="*/ 1268509 w 3221102"/>
              <a:gd name="connsiteY18-410" fmla="*/ 819983 h 3221116"/>
              <a:gd name="connsiteX19-411" fmla="*/ 1328805 w 3221102"/>
              <a:gd name="connsiteY19-412" fmla="*/ 807930 h 3221116"/>
              <a:gd name="connsiteX20-413" fmla="*/ 1390827 w 3221102"/>
              <a:gd name="connsiteY20-414" fmla="*/ 802457 h 3221116"/>
              <a:gd name="connsiteX21-415" fmla="*/ 1462242 w 3221102"/>
              <a:gd name="connsiteY21-416" fmla="*/ 801708 h 3221116"/>
              <a:gd name="connsiteX22-417" fmla="*/ 1956122 w 3221102"/>
              <a:gd name="connsiteY22-418" fmla="*/ 1110076 h 3221116"/>
              <a:gd name="connsiteX23-419" fmla="*/ 1973374 w 3221102"/>
              <a:gd name="connsiteY23-420" fmla="*/ 875315 h 3221116"/>
              <a:gd name="connsiteX24-421" fmla="*/ 2333414 w 3221102"/>
              <a:gd name="connsiteY24-422" fmla="*/ 875315 h 3221116"/>
              <a:gd name="connsiteX25-423" fmla="*/ 2324788 w 3221102"/>
              <a:gd name="connsiteY25-424" fmla="*/ 2054049 h 3221116"/>
              <a:gd name="connsiteX26-425" fmla="*/ 2661746 w 3221102"/>
              <a:gd name="connsiteY26-426" fmla="*/ 2179658 h 3221116"/>
              <a:gd name="connsiteX27-427" fmla="*/ 2691046 w 3221102"/>
              <a:gd name="connsiteY27-428" fmla="*/ 2188689 h 3221116"/>
              <a:gd name="connsiteX28-429" fmla="*/ 2667011 w 3221102"/>
              <a:gd name="connsiteY28-430" fmla="*/ 2175828 h 3221116"/>
              <a:gd name="connsiteX29-431" fmla="*/ 2332141 w 3221102"/>
              <a:gd name="connsiteY29-432" fmla="*/ 653899 h 3221116"/>
              <a:gd name="connsiteX30-433" fmla="*/ 776764 w 3221102"/>
              <a:gd name="connsiteY30-434" fmla="*/ 749845 h 3221116"/>
              <a:gd name="connsiteX31-435" fmla="*/ 631487 w 3221102"/>
              <a:gd name="connsiteY31-436" fmla="*/ 2301392 h 3221116"/>
              <a:gd name="connsiteX32-437" fmla="*/ 2142017 w 3221102"/>
              <a:gd name="connsiteY32-438" fmla="*/ 2684410 h 3221116"/>
              <a:gd name="connsiteX33-439" fmla="*/ 2324866 w 3221102"/>
              <a:gd name="connsiteY33-440" fmla="*/ 3053856 h 3221116"/>
              <a:gd name="connsiteX34-441" fmla="*/ 294693 w 3221102"/>
              <a:gd name="connsiteY34-442" fmla="*/ 2539075 h 3221116"/>
              <a:gd name="connsiteX35-443" fmla="*/ 489947 w 3221102"/>
              <a:gd name="connsiteY35-444" fmla="*/ 453774 h 3221116"/>
              <a:gd name="connsiteX36-445" fmla="*/ 1651152 w 3221102"/>
              <a:gd name="connsiteY36-446" fmla="*/ 501 h 3221116"/>
              <a:gd name="connsiteX0-447" fmla="*/ 2664630 w 3221102"/>
              <a:gd name="connsiteY0-448" fmla="*/ 2175617 h 3221116"/>
              <a:gd name="connsiteX1-449" fmla="*/ 2658205 w 3221102"/>
              <a:gd name="connsiteY1-450" fmla="*/ 2178566 h 3221116"/>
              <a:gd name="connsiteX2-451" fmla="*/ 2664630 w 3221102"/>
              <a:gd name="connsiteY2-452" fmla="*/ 2175617 h 3221116"/>
              <a:gd name="connsiteX3-453" fmla="*/ 1477043 w 3221102"/>
              <a:gd name="connsiteY3-454" fmla="*/ 1144372 h 3221116"/>
              <a:gd name="connsiteX4-455" fmla="*/ 1409070 w 3221102"/>
              <a:gd name="connsiteY4-456" fmla="*/ 1159393 h 3221116"/>
              <a:gd name="connsiteX5-457" fmla="*/ 1152384 w 3221102"/>
              <a:gd name="connsiteY5-458" fmla="*/ 1703728 h 3221116"/>
              <a:gd name="connsiteX6-459" fmla="*/ 1514013 w 3221102"/>
              <a:gd name="connsiteY6-460" fmla="*/ 2152290 h 3221116"/>
              <a:gd name="connsiteX7-461" fmla="*/ 1850815 w 3221102"/>
              <a:gd name="connsiteY7-462" fmla="*/ 1654259 h 3221116"/>
              <a:gd name="connsiteX8-463" fmla="*/ 1830467 w 3221102"/>
              <a:gd name="connsiteY8-464" fmla="*/ 1515986 h 3221116"/>
              <a:gd name="connsiteX9-465" fmla="*/ 1477043 w 3221102"/>
              <a:gd name="connsiteY9-466" fmla="*/ 1144372 h 3221116"/>
              <a:gd name="connsiteX10-467" fmla="*/ 1651152 w 3221102"/>
              <a:gd name="connsiteY10-468" fmla="*/ 501 h 3221116"/>
              <a:gd name="connsiteX11-469" fmla="*/ 2580395 w 3221102"/>
              <a:gd name="connsiteY11-470" fmla="*/ 324821 h 3221116"/>
              <a:gd name="connsiteX12-471" fmla="*/ 3030464 w 3221102"/>
              <a:gd name="connsiteY12-472" fmla="*/ 2370314 h 3221116"/>
              <a:gd name="connsiteX13-473" fmla="*/ 2585849 w 3221102"/>
              <a:gd name="connsiteY13-474" fmla="*/ 2588887 h 3221116"/>
              <a:gd name="connsiteX14-475" fmla="*/ 1973374 w 3221102"/>
              <a:gd name="connsiteY14-476" fmla="*/ 2195096 h 3221116"/>
              <a:gd name="connsiteX15-477" fmla="*/ 1390827 w 3221102"/>
              <a:gd name="connsiteY15-478" fmla="*/ 2527630 h 3221116"/>
              <a:gd name="connsiteX16-479" fmla="*/ 783896 w 3221102"/>
              <a:gd name="connsiteY16-480" fmla="*/ 1665044 h 3221116"/>
              <a:gd name="connsiteX17-481" fmla="*/ 1268509 w 3221102"/>
              <a:gd name="connsiteY17-482" fmla="*/ 819983 h 3221116"/>
              <a:gd name="connsiteX18-483" fmla="*/ 1328805 w 3221102"/>
              <a:gd name="connsiteY18-484" fmla="*/ 807930 h 3221116"/>
              <a:gd name="connsiteX19-485" fmla="*/ 1390827 w 3221102"/>
              <a:gd name="connsiteY19-486" fmla="*/ 802457 h 3221116"/>
              <a:gd name="connsiteX20-487" fmla="*/ 1462242 w 3221102"/>
              <a:gd name="connsiteY20-488" fmla="*/ 801708 h 3221116"/>
              <a:gd name="connsiteX21-489" fmla="*/ 1956122 w 3221102"/>
              <a:gd name="connsiteY21-490" fmla="*/ 1110076 h 3221116"/>
              <a:gd name="connsiteX22-491" fmla="*/ 1973374 w 3221102"/>
              <a:gd name="connsiteY22-492" fmla="*/ 875315 h 3221116"/>
              <a:gd name="connsiteX23-493" fmla="*/ 2333414 w 3221102"/>
              <a:gd name="connsiteY23-494" fmla="*/ 875315 h 3221116"/>
              <a:gd name="connsiteX24-495" fmla="*/ 2324788 w 3221102"/>
              <a:gd name="connsiteY24-496" fmla="*/ 2054049 h 3221116"/>
              <a:gd name="connsiteX25-497" fmla="*/ 2661746 w 3221102"/>
              <a:gd name="connsiteY25-498" fmla="*/ 2179658 h 3221116"/>
              <a:gd name="connsiteX26-499" fmla="*/ 2691046 w 3221102"/>
              <a:gd name="connsiteY26-500" fmla="*/ 2188689 h 3221116"/>
              <a:gd name="connsiteX27-501" fmla="*/ 2667011 w 3221102"/>
              <a:gd name="connsiteY27-502" fmla="*/ 2175828 h 3221116"/>
              <a:gd name="connsiteX28-503" fmla="*/ 2332141 w 3221102"/>
              <a:gd name="connsiteY28-504" fmla="*/ 653899 h 3221116"/>
              <a:gd name="connsiteX29-505" fmla="*/ 776764 w 3221102"/>
              <a:gd name="connsiteY29-506" fmla="*/ 749845 h 3221116"/>
              <a:gd name="connsiteX30-507" fmla="*/ 631487 w 3221102"/>
              <a:gd name="connsiteY30-508" fmla="*/ 2301392 h 3221116"/>
              <a:gd name="connsiteX31-509" fmla="*/ 2142017 w 3221102"/>
              <a:gd name="connsiteY31-510" fmla="*/ 2684410 h 3221116"/>
              <a:gd name="connsiteX32-511" fmla="*/ 2324866 w 3221102"/>
              <a:gd name="connsiteY32-512" fmla="*/ 3053856 h 3221116"/>
              <a:gd name="connsiteX33-513" fmla="*/ 294693 w 3221102"/>
              <a:gd name="connsiteY33-514" fmla="*/ 2539075 h 3221116"/>
              <a:gd name="connsiteX34-515" fmla="*/ 489947 w 3221102"/>
              <a:gd name="connsiteY34-516" fmla="*/ 453774 h 3221116"/>
              <a:gd name="connsiteX35-517" fmla="*/ 1651152 w 3221102"/>
              <a:gd name="connsiteY35-518" fmla="*/ 501 h 3221116"/>
              <a:gd name="connsiteX0-519" fmla="*/ 2664630 w 3221102"/>
              <a:gd name="connsiteY0-520" fmla="*/ 2175617 h 3221116"/>
              <a:gd name="connsiteX1-521" fmla="*/ 2658205 w 3221102"/>
              <a:gd name="connsiteY1-522" fmla="*/ 2178566 h 3221116"/>
              <a:gd name="connsiteX2-523" fmla="*/ 2664630 w 3221102"/>
              <a:gd name="connsiteY2-524" fmla="*/ 2175617 h 3221116"/>
              <a:gd name="connsiteX3-525" fmla="*/ 1477043 w 3221102"/>
              <a:gd name="connsiteY3-526" fmla="*/ 1144372 h 3221116"/>
              <a:gd name="connsiteX4-527" fmla="*/ 1409070 w 3221102"/>
              <a:gd name="connsiteY4-528" fmla="*/ 1159393 h 3221116"/>
              <a:gd name="connsiteX5-529" fmla="*/ 1152384 w 3221102"/>
              <a:gd name="connsiteY5-530" fmla="*/ 1703728 h 3221116"/>
              <a:gd name="connsiteX6-531" fmla="*/ 1514013 w 3221102"/>
              <a:gd name="connsiteY6-532" fmla="*/ 2152290 h 3221116"/>
              <a:gd name="connsiteX7-533" fmla="*/ 1850815 w 3221102"/>
              <a:gd name="connsiteY7-534" fmla="*/ 1654259 h 3221116"/>
              <a:gd name="connsiteX8-535" fmla="*/ 1830467 w 3221102"/>
              <a:gd name="connsiteY8-536" fmla="*/ 1515986 h 3221116"/>
              <a:gd name="connsiteX9-537" fmla="*/ 1477043 w 3221102"/>
              <a:gd name="connsiteY9-538" fmla="*/ 1144372 h 3221116"/>
              <a:gd name="connsiteX10-539" fmla="*/ 1651152 w 3221102"/>
              <a:gd name="connsiteY10-540" fmla="*/ 501 h 3221116"/>
              <a:gd name="connsiteX11-541" fmla="*/ 2580395 w 3221102"/>
              <a:gd name="connsiteY11-542" fmla="*/ 324821 h 3221116"/>
              <a:gd name="connsiteX12-543" fmla="*/ 3030464 w 3221102"/>
              <a:gd name="connsiteY12-544" fmla="*/ 2370314 h 3221116"/>
              <a:gd name="connsiteX13-545" fmla="*/ 2585849 w 3221102"/>
              <a:gd name="connsiteY13-546" fmla="*/ 2588887 h 3221116"/>
              <a:gd name="connsiteX14-547" fmla="*/ 1973374 w 3221102"/>
              <a:gd name="connsiteY14-548" fmla="*/ 2195096 h 3221116"/>
              <a:gd name="connsiteX15-549" fmla="*/ 1390827 w 3221102"/>
              <a:gd name="connsiteY15-550" fmla="*/ 2527630 h 3221116"/>
              <a:gd name="connsiteX16-551" fmla="*/ 783896 w 3221102"/>
              <a:gd name="connsiteY16-552" fmla="*/ 1665044 h 3221116"/>
              <a:gd name="connsiteX17-553" fmla="*/ 1268509 w 3221102"/>
              <a:gd name="connsiteY17-554" fmla="*/ 819983 h 3221116"/>
              <a:gd name="connsiteX18-555" fmla="*/ 1328805 w 3221102"/>
              <a:gd name="connsiteY18-556" fmla="*/ 807930 h 3221116"/>
              <a:gd name="connsiteX19-557" fmla="*/ 1390827 w 3221102"/>
              <a:gd name="connsiteY19-558" fmla="*/ 802457 h 3221116"/>
              <a:gd name="connsiteX20-559" fmla="*/ 1462242 w 3221102"/>
              <a:gd name="connsiteY20-560" fmla="*/ 801708 h 3221116"/>
              <a:gd name="connsiteX21-561" fmla="*/ 1956122 w 3221102"/>
              <a:gd name="connsiteY21-562" fmla="*/ 1110076 h 3221116"/>
              <a:gd name="connsiteX22-563" fmla="*/ 1973374 w 3221102"/>
              <a:gd name="connsiteY22-564" fmla="*/ 875315 h 3221116"/>
              <a:gd name="connsiteX23-565" fmla="*/ 2333414 w 3221102"/>
              <a:gd name="connsiteY23-566" fmla="*/ 875315 h 3221116"/>
              <a:gd name="connsiteX24-567" fmla="*/ 2324788 w 3221102"/>
              <a:gd name="connsiteY24-568" fmla="*/ 2054049 h 3221116"/>
              <a:gd name="connsiteX25-569" fmla="*/ 2661746 w 3221102"/>
              <a:gd name="connsiteY25-570" fmla="*/ 2179658 h 3221116"/>
              <a:gd name="connsiteX26-571" fmla="*/ 2691046 w 3221102"/>
              <a:gd name="connsiteY26-572" fmla="*/ 2188689 h 3221116"/>
              <a:gd name="connsiteX27-573" fmla="*/ 2667011 w 3221102"/>
              <a:gd name="connsiteY27-574" fmla="*/ 2175828 h 3221116"/>
              <a:gd name="connsiteX28-575" fmla="*/ 2332141 w 3221102"/>
              <a:gd name="connsiteY28-576" fmla="*/ 653899 h 3221116"/>
              <a:gd name="connsiteX29-577" fmla="*/ 776764 w 3221102"/>
              <a:gd name="connsiteY29-578" fmla="*/ 749845 h 3221116"/>
              <a:gd name="connsiteX30-579" fmla="*/ 631487 w 3221102"/>
              <a:gd name="connsiteY30-580" fmla="*/ 2301392 h 3221116"/>
              <a:gd name="connsiteX31-581" fmla="*/ 2142017 w 3221102"/>
              <a:gd name="connsiteY31-582" fmla="*/ 2684410 h 3221116"/>
              <a:gd name="connsiteX32-583" fmla="*/ 2324866 w 3221102"/>
              <a:gd name="connsiteY32-584" fmla="*/ 3053856 h 3221116"/>
              <a:gd name="connsiteX33-585" fmla="*/ 294693 w 3221102"/>
              <a:gd name="connsiteY33-586" fmla="*/ 2539075 h 3221116"/>
              <a:gd name="connsiteX34-587" fmla="*/ 489947 w 3221102"/>
              <a:gd name="connsiteY34-588" fmla="*/ 453774 h 3221116"/>
              <a:gd name="connsiteX35-589" fmla="*/ 1651152 w 3221102"/>
              <a:gd name="connsiteY35-590" fmla="*/ 501 h 3221116"/>
              <a:gd name="connsiteX0-591" fmla="*/ 2664630 w 3221102"/>
              <a:gd name="connsiteY0-592" fmla="*/ 2175617 h 3221116"/>
              <a:gd name="connsiteX1-593" fmla="*/ 2658205 w 3221102"/>
              <a:gd name="connsiteY1-594" fmla="*/ 2178566 h 3221116"/>
              <a:gd name="connsiteX2-595" fmla="*/ 2664630 w 3221102"/>
              <a:gd name="connsiteY2-596" fmla="*/ 2175617 h 3221116"/>
              <a:gd name="connsiteX3-597" fmla="*/ 1477043 w 3221102"/>
              <a:gd name="connsiteY3-598" fmla="*/ 1144372 h 3221116"/>
              <a:gd name="connsiteX4-599" fmla="*/ 1409070 w 3221102"/>
              <a:gd name="connsiteY4-600" fmla="*/ 1159393 h 3221116"/>
              <a:gd name="connsiteX5-601" fmla="*/ 1152384 w 3221102"/>
              <a:gd name="connsiteY5-602" fmla="*/ 1703728 h 3221116"/>
              <a:gd name="connsiteX6-603" fmla="*/ 1514013 w 3221102"/>
              <a:gd name="connsiteY6-604" fmla="*/ 2152290 h 3221116"/>
              <a:gd name="connsiteX7-605" fmla="*/ 1850815 w 3221102"/>
              <a:gd name="connsiteY7-606" fmla="*/ 1654259 h 3221116"/>
              <a:gd name="connsiteX8-607" fmla="*/ 1830467 w 3221102"/>
              <a:gd name="connsiteY8-608" fmla="*/ 1515986 h 3221116"/>
              <a:gd name="connsiteX9-609" fmla="*/ 1477043 w 3221102"/>
              <a:gd name="connsiteY9-610" fmla="*/ 1144372 h 3221116"/>
              <a:gd name="connsiteX10-611" fmla="*/ 1651152 w 3221102"/>
              <a:gd name="connsiteY10-612" fmla="*/ 501 h 3221116"/>
              <a:gd name="connsiteX11-613" fmla="*/ 2580395 w 3221102"/>
              <a:gd name="connsiteY11-614" fmla="*/ 324821 h 3221116"/>
              <a:gd name="connsiteX12-615" fmla="*/ 3030464 w 3221102"/>
              <a:gd name="connsiteY12-616" fmla="*/ 2370314 h 3221116"/>
              <a:gd name="connsiteX13-617" fmla="*/ 2585849 w 3221102"/>
              <a:gd name="connsiteY13-618" fmla="*/ 2588887 h 3221116"/>
              <a:gd name="connsiteX14-619" fmla="*/ 1973374 w 3221102"/>
              <a:gd name="connsiteY14-620" fmla="*/ 2195096 h 3221116"/>
              <a:gd name="connsiteX15-621" fmla="*/ 1390827 w 3221102"/>
              <a:gd name="connsiteY15-622" fmla="*/ 2527630 h 3221116"/>
              <a:gd name="connsiteX16-623" fmla="*/ 783896 w 3221102"/>
              <a:gd name="connsiteY16-624" fmla="*/ 1665044 h 3221116"/>
              <a:gd name="connsiteX17-625" fmla="*/ 1268509 w 3221102"/>
              <a:gd name="connsiteY17-626" fmla="*/ 819983 h 3221116"/>
              <a:gd name="connsiteX18-627" fmla="*/ 1328805 w 3221102"/>
              <a:gd name="connsiteY18-628" fmla="*/ 807930 h 3221116"/>
              <a:gd name="connsiteX19-629" fmla="*/ 1390827 w 3221102"/>
              <a:gd name="connsiteY19-630" fmla="*/ 802457 h 3221116"/>
              <a:gd name="connsiteX20-631" fmla="*/ 1462242 w 3221102"/>
              <a:gd name="connsiteY20-632" fmla="*/ 801708 h 3221116"/>
              <a:gd name="connsiteX21-633" fmla="*/ 1956122 w 3221102"/>
              <a:gd name="connsiteY21-634" fmla="*/ 1110076 h 3221116"/>
              <a:gd name="connsiteX22-635" fmla="*/ 1973374 w 3221102"/>
              <a:gd name="connsiteY22-636" fmla="*/ 875315 h 3221116"/>
              <a:gd name="connsiteX23-637" fmla="*/ 2333414 w 3221102"/>
              <a:gd name="connsiteY23-638" fmla="*/ 875315 h 3221116"/>
              <a:gd name="connsiteX24-639" fmla="*/ 2324788 w 3221102"/>
              <a:gd name="connsiteY24-640" fmla="*/ 2054049 h 3221116"/>
              <a:gd name="connsiteX25-641" fmla="*/ 2661746 w 3221102"/>
              <a:gd name="connsiteY25-642" fmla="*/ 2179658 h 3221116"/>
              <a:gd name="connsiteX26-643" fmla="*/ 2691046 w 3221102"/>
              <a:gd name="connsiteY26-644" fmla="*/ 2188689 h 3221116"/>
              <a:gd name="connsiteX27-645" fmla="*/ 2667011 w 3221102"/>
              <a:gd name="connsiteY27-646" fmla="*/ 2175828 h 3221116"/>
              <a:gd name="connsiteX28-647" fmla="*/ 2332141 w 3221102"/>
              <a:gd name="connsiteY28-648" fmla="*/ 653899 h 3221116"/>
              <a:gd name="connsiteX29-649" fmla="*/ 776764 w 3221102"/>
              <a:gd name="connsiteY29-650" fmla="*/ 749845 h 3221116"/>
              <a:gd name="connsiteX30-651" fmla="*/ 631487 w 3221102"/>
              <a:gd name="connsiteY30-652" fmla="*/ 2301392 h 3221116"/>
              <a:gd name="connsiteX31-653" fmla="*/ 2142017 w 3221102"/>
              <a:gd name="connsiteY31-654" fmla="*/ 2684410 h 3221116"/>
              <a:gd name="connsiteX32-655" fmla="*/ 2324866 w 3221102"/>
              <a:gd name="connsiteY32-656" fmla="*/ 3053856 h 3221116"/>
              <a:gd name="connsiteX33-657" fmla="*/ 294693 w 3221102"/>
              <a:gd name="connsiteY33-658" fmla="*/ 2539075 h 3221116"/>
              <a:gd name="connsiteX34-659" fmla="*/ 489947 w 3221102"/>
              <a:gd name="connsiteY34-660" fmla="*/ 453774 h 3221116"/>
              <a:gd name="connsiteX35-661" fmla="*/ 1651152 w 3221102"/>
              <a:gd name="connsiteY35-662" fmla="*/ 501 h 3221116"/>
              <a:gd name="connsiteX0-663" fmla="*/ 2664630 w 3221102"/>
              <a:gd name="connsiteY0-664" fmla="*/ 2175617 h 3221116"/>
              <a:gd name="connsiteX1-665" fmla="*/ 2658205 w 3221102"/>
              <a:gd name="connsiteY1-666" fmla="*/ 2178566 h 3221116"/>
              <a:gd name="connsiteX2-667" fmla="*/ 2664630 w 3221102"/>
              <a:gd name="connsiteY2-668" fmla="*/ 2175617 h 3221116"/>
              <a:gd name="connsiteX3-669" fmla="*/ 1477043 w 3221102"/>
              <a:gd name="connsiteY3-670" fmla="*/ 1144372 h 3221116"/>
              <a:gd name="connsiteX4-671" fmla="*/ 1409070 w 3221102"/>
              <a:gd name="connsiteY4-672" fmla="*/ 1159393 h 3221116"/>
              <a:gd name="connsiteX5-673" fmla="*/ 1152384 w 3221102"/>
              <a:gd name="connsiteY5-674" fmla="*/ 1703728 h 3221116"/>
              <a:gd name="connsiteX6-675" fmla="*/ 1514013 w 3221102"/>
              <a:gd name="connsiteY6-676" fmla="*/ 2152290 h 3221116"/>
              <a:gd name="connsiteX7-677" fmla="*/ 1850815 w 3221102"/>
              <a:gd name="connsiteY7-678" fmla="*/ 1654259 h 3221116"/>
              <a:gd name="connsiteX8-679" fmla="*/ 1830467 w 3221102"/>
              <a:gd name="connsiteY8-680" fmla="*/ 1515986 h 3221116"/>
              <a:gd name="connsiteX9-681" fmla="*/ 1477043 w 3221102"/>
              <a:gd name="connsiteY9-682" fmla="*/ 1144372 h 3221116"/>
              <a:gd name="connsiteX10-683" fmla="*/ 1651152 w 3221102"/>
              <a:gd name="connsiteY10-684" fmla="*/ 501 h 3221116"/>
              <a:gd name="connsiteX11-685" fmla="*/ 2580395 w 3221102"/>
              <a:gd name="connsiteY11-686" fmla="*/ 324821 h 3221116"/>
              <a:gd name="connsiteX12-687" fmla="*/ 3030464 w 3221102"/>
              <a:gd name="connsiteY12-688" fmla="*/ 2370314 h 3221116"/>
              <a:gd name="connsiteX13-689" fmla="*/ 2585849 w 3221102"/>
              <a:gd name="connsiteY13-690" fmla="*/ 2588887 h 3221116"/>
              <a:gd name="connsiteX14-691" fmla="*/ 1973374 w 3221102"/>
              <a:gd name="connsiteY14-692" fmla="*/ 2195096 h 3221116"/>
              <a:gd name="connsiteX15-693" fmla="*/ 1390827 w 3221102"/>
              <a:gd name="connsiteY15-694" fmla="*/ 2527630 h 3221116"/>
              <a:gd name="connsiteX16-695" fmla="*/ 783896 w 3221102"/>
              <a:gd name="connsiteY16-696" fmla="*/ 1665044 h 3221116"/>
              <a:gd name="connsiteX17-697" fmla="*/ 1268509 w 3221102"/>
              <a:gd name="connsiteY17-698" fmla="*/ 819983 h 3221116"/>
              <a:gd name="connsiteX18-699" fmla="*/ 1328805 w 3221102"/>
              <a:gd name="connsiteY18-700" fmla="*/ 807930 h 3221116"/>
              <a:gd name="connsiteX19-701" fmla="*/ 1390827 w 3221102"/>
              <a:gd name="connsiteY19-702" fmla="*/ 802457 h 3221116"/>
              <a:gd name="connsiteX20-703" fmla="*/ 1462242 w 3221102"/>
              <a:gd name="connsiteY20-704" fmla="*/ 801708 h 3221116"/>
              <a:gd name="connsiteX21-705" fmla="*/ 1956122 w 3221102"/>
              <a:gd name="connsiteY21-706" fmla="*/ 1110076 h 3221116"/>
              <a:gd name="connsiteX22-707" fmla="*/ 1973374 w 3221102"/>
              <a:gd name="connsiteY22-708" fmla="*/ 875315 h 3221116"/>
              <a:gd name="connsiteX23-709" fmla="*/ 2333414 w 3221102"/>
              <a:gd name="connsiteY23-710" fmla="*/ 875315 h 3221116"/>
              <a:gd name="connsiteX24-711" fmla="*/ 2324788 w 3221102"/>
              <a:gd name="connsiteY24-712" fmla="*/ 2054049 h 3221116"/>
              <a:gd name="connsiteX25-713" fmla="*/ 2661746 w 3221102"/>
              <a:gd name="connsiteY25-714" fmla="*/ 2179658 h 3221116"/>
              <a:gd name="connsiteX26-715" fmla="*/ 2691046 w 3221102"/>
              <a:gd name="connsiteY26-716" fmla="*/ 2188689 h 3221116"/>
              <a:gd name="connsiteX27-717" fmla="*/ 2667011 w 3221102"/>
              <a:gd name="connsiteY27-718" fmla="*/ 2175828 h 3221116"/>
              <a:gd name="connsiteX28-719" fmla="*/ 2332141 w 3221102"/>
              <a:gd name="connsiteY28-720" fmla="*/ 653899 h 3221116"/>
              <a:gd name="connsiteX29-721" fmla="*/ 776764 w 3221102"/>
              <a:gd name="connsiteY29-722" fmla="*/ 749845 h 3221116"/>
              <a:gd name="connsiteX30-723" fmla="*/ 631487 w 3221102"/>
              <a:gd name="connsiteY30-724" fmla="*/ 2301392 h 3221116"/>
              <a:gd name="connsiteX31-725" fmla="*/ 2142017 w 3221102"/>
              <a:gd name="connsiteY31-726" fmla="*/ 2684410 h 3221116"/>
              <a:gd name="connsiteX32-727" fmla="*/ 2324866 w 3221102"/>
              <a:gd name="connsiteY32-728" fmla="*/ 3053856 h 3221116"/>
              <a:gd name="connsiteX33-729" fmla="*/ 294693 w 3221102"/>
              <a:gd name="connsiteY33-730" fmla="*/ 2539075 h 3221116"/>
              <a:gd name="connsiteX34-731" fmla="*/ 489947 w 3221102"/>
              <a:gd name="connsiteY34-732" fmla="*/ 453774 h 3221116"/>
              <a:gd name="connsiteX35-733" fmla="*/ 1651152 w 3221102"/>
              <a:gd name="connsiteY35-734" fmla="*/ 501 h 3221116"/>
              <a:gd name="connsiteX0-735" fmla="*/ 2664630 w 3221102"/>
              <a:gd name="connsiteY0-736" fmla="*/ 2175617 h 3221116"/>
              <a:gd name="connsiteX1-737" fmla="*/ 2658205 w 3221102"/>
              <a:gd name="connsiteY1-738" fmla="*/ 2178566 h 3221116"/>
              <a:gd name="connsiteX2-739" fmla="*/ 2664630 w 3221102"/>
              <a:gd name="connsiteY2-740" fmla="*/ 2175617 h 3221116"/>
              <a:gd name="connsiteX3-741" fmla="*/ 1477043 w 3221102"/>
              <a:gd name="connsiteY3-742" fmla="*/ 1144372 h 3221116"/>
              <a:gd name="connsiteX4-743" fmla="*/ 1409070 w 3221102"/>
              <a:gd name="connsiteY4-744" fmla="*/ 1159393 h 3221116"/>
              <a:gd name="connsiteX5-745" fmla="*/ 1152384 w 3221102"/>
              <a:gd name="connsiteY5-746" fmla="*/ 1703728 h 3221116"/>
              <a:gd name="connsiteX6-747" fmla="*/ 1514013 w 3221102"/>
              <a:gd name="connsiteY6-748" fmla="*/ 2152290 h 3221116"/>
              <a:gd name="connsiteX7-749" fmla="*/ 1850815 w 3221102"/>
              <a:gd name="connsiteY7-750" fmla="*/ 1654259 h 3221116"/>
              <a:gd name="connsiteX8-751" fmla="*/ 1830467 w 3221102"/>
              <a:gd name="connsiteY8-752" fmla="*/ 1515986 h 3221116"/>
              <a:gd name="connsiteX9-753" fmla="*/ 1477043 w 3221102"/>
              <a:gd name="connsiteY9-754" fmla="*/ 1144372 h 3221116"/>
              <a:gd name="connsiteX10-755" fmla="*/ 1651152 w 3221102"/>
              <a:gd name="connsiteY10-756" fmla="*/ 501 h 3221116"/>
              <a:gd name="connsiteX11-757" fmla="*/ 2580395 w 3221102"/>
              <a:gd name="connsiteY11-758" fmla="*/ 324821 h 3221116"/>
              <a:gd name="connsiteX12-759" fmla="*/ 3030464 w 3221102"/>
              <a:gd name="connsiteY12-760" fmla="*/ 2370314 h 3221116"/>
              <a:gd name="connsiteX13-761" fmla="*/ 2585849 w 3221102"/>
              <a:gd name="connsiteY13-762" fmla="*/ 2588887 h 3221116"/>
              <a:gd name="connsiteX14-763" fmla="*/ 1973374 w 3221102"/>
              <a:gd name="connsiteY14-764" fmla="*/ 2195096 h 3221116"/>
              <a:gd name="connsiteX15-765" fmla="*/ 1390827 w 3221102"/>
              <a:gd name="connsiteY15-766" fmla="*/ 2527630 h 3221116"/>
              <a:gd name="connsiteX16-767" fmla="*/ 783896 w 3221102"/>
              <a:gd name="connsiteY16-768" fmla="*/ 1665044 h 3221116"/>
              <a:gd name="connsiteX17-769" fmla="*/ 1268509 w 3221102"/>
              <a:gd name="connsiteY17-770" fmla="*/ 819983 h 3221116"/>
              <a:gd name="connsiteX18-771" fmla="*/ 1328805 w 3221102"/>
              <a:gd name="connsiteY18-772" fmla="*/ 807930 h 3221116"/>
              <a:gd name="connsiteX19-773" fmla="*/ 1390827 w 3221102"/>
              <a:gd name="connsiteY19-774" fmla="*/ 802457 h 3221116"/>
              <a:gd name="connsiteX20-775" fmla="*/ 1462242 w 3221102"/>
              <a:gd name="connsiteY20-776" fmla="*/ 801708 h 3221116"/>
              <a:gd name="connsiteX21-777" fmla="*/ 1956122 w 3221102"/>
              <a:gd name="connsiteY21-778" fmla="*/ 1110076 h 3221116"/>
              <a:gd name="connsiteX22-779" fmla="*/ 1973374 w 3221102"/>
              <a:gd name="connsiteY22-780" fmla="*/ 875315 h 3221116"/>
              <a:gd name="connsiteX23-781" fmla="*/ 2333414 w 3221102"/>
              <a:gd name="connsiteY23-782" fmla="*/ 875315 h 3221116"/>
              <a:gd name="connsiteX24-783" fmla="*/ 2324788 w 3221102"/>
              <a:gd name="connsiteY24-784" fmla="*/ 2054049 h 3221116"/>
              <a:gd name="connsiteX25-785" fmla="*/ 2661746 w 3221102"/>
              <a:gd name="connsiteY25-786" fmla="*/ 2179658 h 3221116"/>
              <a:gd name="connsiteX26-787" fmla="*/ 2691046 w 3221102"/>
              <a:gd name="connsiteY26-788" fmla="*/ 2188689 h 3221116"/>
              <a:gd name="connsiteX27-789" fmla="*/ 2667011 w 3221102"/>
              <a:gd name="connsiteY27-790" fmla="*/ 2175828 h 3221116"/>
              <a:gd name="connsiteX28-791" fmla="*/ 2332141 w 3221102"/>
              <a:gd name="connsiteY28-792" fmla="*/ 653899 h 3221116"/>
              <a:gd name="connsiteX29-793" fmla="*/ 776764 w 3221102"/>
              <a:gd name="connsiteY29-794" fmla="*/ 749845 h 3221116"/>
              <a:gd name="connsiteX30-795" fmla="*/ 631487 w 3221102"/>
              <a:gd name="connsiteY30-796" fmla="*/ 2301392 h 3221116"/>
              <a:gd name="connsiteX31-797" fmla="*/ 2142017 w 3221102"/>
              <a:gd name="connsiteY31-798" fmla="*/ 2684410 h 3221116"/>
              <a:gd name="connsiteX32-799" fmla="*/ 2324866 w 3221102"/>
              <a:gd name="connsiteY32-800" fmla="*/ 3053856 h 3221116"/>
              <a:gd name="connsiteX33-801" fmla="*/ 294693 w 3221102"/>
              <a:gd name="connsiteY33-802" fmla="*/ 2539075 h 3221116"/>
              <a:gd name="connsiteX34-803" fmla="*/ 489947 w 3221102"/>
              <a:gd name="connsiteY34-804" fmla="*/ 453774 h 3221116"/>
              <a:gd name="connsiteX35-805" fmla="*/ 1651152 w 3221102"/>
              <a:gd name="connsiteY35-806" fmla="*/ 501 h 3221116"/>
              <a:gd name="connsiteX0-807" fmla="*/ 2664630 w 3151233"/>
              <a:gd name="connsiteY0-808" fmla="*/ 2175617 h 3221116"/>
              <a:gd name="connsiteX1-809" fmla="*/ 2658205 w 3151233"/>
              <a:gd name="connsiteY1-810" fmla="*/ 2178566 h 3221116"/>
              <a:gd name="connsiteX2-811" fmla="*/ 2664630 w 3151233"/>
              <a:gd name="connsiteY2-812" fmla="*/ 2175617 h 3221116"/>
              <a:gd name="connsiteX3-813" fmla="*/ 1477043 w 3151233"/>
              <a:gd name="connsiteY3-814" fmla="*/ 1144372 h 3221116"/>
              <a:gd name="connsiteX4-815" fmla="*/ 1409070 w 3151233"/>
              <a:gd name="connsiteY4-816" fmla="*/ 1159393 h 3221116"/>
              <a:gd name="connsiteX5-817" fmla="*/ 1152384 w 3151233"/>
              <a:gd name="connsiteY5-818" fmla="*/ 1703728 h 3221116"/>
              <a:gd name="connsiteX6-819" fmla="*/ 1514013 w 3151233"/>
              <a:gd name="connsiteY6-820" fmla="*/ 2152290 h 3221116"/>
              <a:gd name="connsiteX7-821" fmla="*/ 1850815 w 3151233"/>
              <a:gd name="connsiteY7-822" fmla="*/ 1654259 h 3221116"/>
              <a:gd name="connsiteX8-823" fmla="*/ 1830467 w 3151233"/>
              <a:gd name="connsiteY8-824" fmla="*/ 1515986 h 3221116"/>
              <a:gd name="connsiteX9-825" fmla="*/ 1477043 w 3151233"/>
              <a:gd name="connsiteY9-826" fmla="*/ 1144372 h 3221116"/>
              <a:gd name="connsiteX10-827" fmla="*/ 1651152 w 3151233"/>
              <a:gd name="connsiteY10-828" fmla="*/ 501 h 3221116"/>
              <a:gd name="connsiteX11-829" fmla="*/ 2580395 w 3151233"/>
              <a:gd name="connsiteY11-830" fmla="*/ 324821 h 3221116"/>
              <a:gd name="connsiteX12-831" fmla="*/ 3030464 w 3151233"/>
              <a:gd name="connsiteY12-832" fmla="*/ 2249544 h 3221116"/>
              <a:gd name="connsiteX13-833" fmla="*/ 2585849 w 3151233"/>
              <a:gd name="connsiteY13-834" fmla="*/ 2588887 h 3221116"/>
              <a:gd name="connsiteX14-835" fmla="*/ 1973374 w 3151233"/>
              <a:gd name="connsiteY14-836" fmla="*/ 2195096 h 3221116"/>
              <a:gd name="connsiteX15-837" fmla="*/ 1390827 w 3151233"/>
              <a:gd name="connsiteY15-838" fmla="*/ 2527630 h 3221116"/>
              <a:gd name="connsiteX16-839" fmla="*/ 783896 w 3151233"/>
              <a:gd name="connsiteY16-840" fmla="*/ 1665044 h 3221116"/>
              <a:gd name="connsiteX17-841" fmla="*/ 1268509 w 3151233"/>
              <a:gd name="connsiteY17-842" fmla="*/ 819983 h 3221116"/>
              <a:gd name="connsiteX18-843" fmla="*/ 1328805 w 3151233"/>
              <a:gd name="connsiteY18-844" fmla="*/ 807930 h 3221116"/>
              <a:gd name="connsiteX19-845" fmla="*/ 1390827 w 3151233"/>
              <a:gd name="connsiteY19-846" fmla="*/ 802457 h 3221116"/>
              <a:gd name="connsiteX20-847" fmla="*/ 1462242 w 3151233"/>
              <a:gd name="connsiteY20-848" fmla="*/ 801708 h 3221116"/>
              <a:gd name="connsiteX21-849" fmla="*/ 1956122 w 3151233"/>
              <a:gd name="connsiteY21-850" fmla="*/ 1110076 h 3221116"/>
              <a:gd name="connsiteX22-851" fmla="*/ 1973374 w 3151233"/>
              <a:gd name="connsiteY22-852" fmla="*/ 875315 h 3221116"/>
              <a:gd name="connsiteX23-853" fmla="*/ 2333414 w 3151233"/>
              <a:gd name="connsiteY23-854" fmla="*/ 875315 h 3221116"/>
              <a:gd name="connsiteX24-855" fmla="*/ 2324788 w 3151233"/>
              <a:gd name="connsiteY24-856" fmla="*/ 2054049 h 3221116"/>
              <a:gd name="connsiteX25-857" fmla="*/ 2661746 w 3151233"/>
              <a:gd name="connsiteY25-858" fmla="*/ 2179658 h 3221116"/>
              <a:gd name="connsiteX26-859" fmla="*/ 2691046 w 3151233"/>
              <a:gd name="connsiteY26-860" fmla="*/ 2188689 h 3221116"/>
              <a:gd name="connsiteX27-861" fmla="*/ 2667011 w 3151233"/>
              <a:gd name="connsiteY27-862" fmla="*/ 2175828 h 3221116"/>
              <a:gd name="connsiteX28-863" fmla="*/ 2332141 w 3151233"/>
              <a:gd name="connsiteY28-864" fmla="*/ 653899 h 3221116"/>
              <a:gd name="connsiteX29-865" fmla="*/ 776764 w 3151233"/>
              <a:gd name="connsiteY29-866" fmla="*/ 749845 h 3221116"/>
              <a:gd name="connsiteX30-867" fmla="*/ 631487 w 3151233"/>
              <a:gd name="connsiteY30-868" fmla="*/ 2301392 h 3221116"/>
              <a:gd name="connsiteX31-869" fmla="*/ 2142017 w 3151233"/>
              <a:gd name="connsiteY31-870" fmla="*/ 2684410 h 3221116"/>
              <a:gd name="connsiteX32-871" fmla="*/ 2324866 w 3151233"/>
              <a:gd name="connsiteY32-872" fmla="*/ 3053856 h 3221116"/>
              <a:gd name="connsiteX33-873" fmla="*/ 294693 w 3151233"/>
              <a:gd name="connsiteY33-874" fmla="*/ 2539075 h 3221116"/>
              <a:gd name="connsiteX34-875" fmla="*/ 489947 w 3151233"/>
              <a:gd name="connsiteY34-876" fmla="*/ 453774 h 3221116"/>
              <a:gd name="connsiteX35-877" fmla="*/ 1651152 w 3151233"/>
              <a:gd name="connsiteY35-878" fmla="*/ 501 h 3221116"/>
              <a:gd name="connsiteX0-879" fmla="*/ 2664630 w 3161851"/>
              <a:gd name="connsiteY0-880" fmla="*/ 2175617 h 3221116"/>
              <a:gd name="connsiteX1-881" fmla="*/ 2658205 w 3161851"/>
              <a:gd name="connsiteY1-882" fmla="*/ 2178566 h 3221116"/>
              <a:gd name="connsiteX2-883" fmla="*/ 2664630 w 3161851"/>
              <a:gd name="connsiteY2-884" fmla="*/ 2175617 h 3221116"/>
              <a:gd name="connsiteX3-885" fmla="*/ 1477043 w 3161851"/>
              <a:gd name="connsiteY3-886" fmla="*/ 1144372 h 3221116"/>
              <a:gd name="connsiteX4-887" fmla="*/ 1409070 w 3161851"/>
              <a:gd name="connsiteY4-888" fmla="*/ 1159393 h 3221116"/>
              <a:gd name="connsiteX5-889" fmla="*/ 1152384 w 3161851"/>
              <a:gd name="connsiteY5-890" fmla="*/ 1703728 h 3221116"/>
              <a:gd name="connsiteX6-891" fmla="*/ 1514013 w 3161851"/>
              <a:gd name="connsiteY6-892" fmla="*/ 2152290 h 3221116"/>
              <a:gd name="connsiteX7-893" fmla="*/ 1850815 w 3161851"/>
              <a:gd name="connsiteY7-894" fmla="*/ 1654259 h 3221116"/>
              <a:gd name="connsiteX8-895" fmla="*/ 1830467 w 3161851"/>
              <a:gd name="connsiteY8-896" fmla="*/ 1515986 h 3221116"/>
              <a:gd name="connsiteX9-897" fmla="*/ 1477043 w 3161851"/>
              <a:gd name="connsiteY9-898" fmla="*/ 1144372 h 3221116"/>
              <a:gd name="connsiteX10-899" fmla="*/ 1651152 w 3161851"/>
              <a:gd name="connsiteY10-900" fmla="*/ 501 h 3221116"/>
              <a:gd name="connsiteX11-901" fmla="*/ 2580395 w 3161851"/>
              <a:gd name="connsiteY11-902" fmla="*/ 324821 h 3221116"/>
              <a:gd name="connsiteX12-903" fmla="*/ 3030464 w 3161851"/>
              <a:gd name="connsiteY12-904" fmla="*/ 2249544 h 3221116"/>
              <a:gd name="connsiteX13-905" fmla="*/ 2585849 w 3161851"/>
              <a:gd name="connsiteY13-906" fmla="*/ 2588887 h 3221116"/>
              <a:gd name="connsiteX14-907" fmla="*/ 1973374 w 3161851"/>
              <a:gd name="connsiteY14-908" fmla="*/ 2195096 h 3221116"/>
              <a:gd name="connsiteX15-909" fmla="*/ 1390827 w 3161851"/>
              <a:gd name="connsiteY15-910" fmla="*/ 2527630 h 3221116"/>
              <a:gd name="connsiteX16-911" fmla="*/ 783896 w 3161851"/>
              <a:gd name="connsiteY16-912" fmla="*/ 1665044 h 3221116"/>
              <a:gd name="connsiteX17-913" fmla="*/ 1268509 w 3161851"/>
              <a:gd name="connsiteY17-914" fmla="*/ 819983 h 3221116"/>
              <a:gd name="connsiteX18-915" fmla="*/ 1328805 w 3161851"/>
              <a:gd name="connsiteY18-916" fmla="*/ 807930 h 3221116"/>
              <a:gd name="connsiteX19-917" fmla="*/ 1390827 w 3161851"/>
              <a:gd name="connsiteY19-918" fmla="*/ 802457 h 3221116"/>
              <a:gd name="connsiteX20-919" fmla="*/ 1462242 w 3161851"/>
              <a:gd name="connsiteY20-920" fmla="*/ 801708 h 3221116"/>
              <a:gd name="connsiteX21-921" fmla="*/ 1956122 w 3161851"/>
              <a:gd name="connsiteY21-922" fmla="*/ 1110076 h 3221116"/>
              <a:gd name="connsiteX22-923" fmla="*/ 1973374 w 3161851"/>
              <a:gd name="connsiteY22-924" fmla="*/ 875315 h 3221116"/>
              <a:gd name="connsiteX23-925" fmla="*/ 2333414 w 3161851"/>
              <a:gd name="connsiteY23-926" fmla="*/ 875315 h 3221116"/>
              <a:gd name="connsiteX24-927" fmla="*/ 2324788 w 3161851"/>
              <a:gd name="connsiteY24-928" fmla="*/ 2054049 h 3221116"/>
              <a:gd name="connsiteX25-929" fmla="*/ 2661746 w 3161851"/>
              <a:gd name="connsiteY25-930" fmla="*/ 2179658 h 3221116"/>
              <a:gd name="connsiteX26-931" fmla="*/ 2691046 w 3161851"/>
              <a:gd name="connsiteY26-932" fmla="*/ 2188689 h 3221116"/>
              <a:gd name="connsiteX27-933" fmla="*/ 2667011 w 3161851"/>
              <a:gd name="connsiteY27-934" fmla="*/ 2175828 h 3221116"/>
              <a:gd name="connsiteX28-935" fmla="*/ 2332141 w 3161851"/>
              <a:gd name="connsiteY28-936" fmla="*/ 653899 h 3221116"/>
              <a:gd name="connsiteX29-937" fmla="*/ 776764 w 3161851"/>
              <a:gd name="connsiteY29-938" fmla="*/ 749845 h 3221116"/>
              <a:gd name="connsiteX30-939" fmla="*/ 631487 w 3161851"/>
              <a:gd name="connsiteY30-940" fmla="*/ 2301392 h 3221116"/>
              <a:gd name="connsiteX31-941" fmla="*/ 2142017 w 3161851"/>
              <a:gd name="connsiteY31-942" fmla="*/ 2684410 h 3221116"/>
              <a:gd name="connsiteX32-943" fmla="*/ 2324866 w 3161851"/>
              <a:gd name="connsiteY32-944" fmla="*/ 3053856 h 3221116"/>
              <a:gd name="connsiteX33-945" fmla="*/ 294693 w 3161851"/>
              <a:gd name="connsiteY33-946" fmla="*/ 2539075 h 3221116"/>
              <a:gd name="connsiteX34-947" fmla="*/ 489947 w 3161851"/>
              <a:gd name="connsiteY34-948" fmla="*/ 453774 h 3221116"/>
              <a:gd name="connsiteX35-949" fmla="*/ 1651152 w 3161851"/>
              <a:gd name="connsiteY35-950" fmla="*/ 501 h 3221116"/>
              <a:gd name="connsiteX0-951" fmla="*/ 2664630 w 3182629"/>
              <a:gd name="connsiteY0-952" fmla="*/ 2175617 h 3221116"/>
              <a:gd name="connsiteX1-953" fmla="*/ 2658205 w 3182629"/>
              <a:gd name="connsiteY1-954" fmla="*/ 2178566 h 3221116"/>
              <a:gd name="connsiteX2-955" fmla="*/ 2664630 w 3182629"/>
              <a:gd name="connsiteY2-956" fmla="*/ 2175617 h 3221116"/>
              <a:gd name="connsiteX3-957" fmla="*/ 1477043 w 3182629"/>
              <a:gd name="connsiteY3-958" fmla="*/ 1144372 h 3221116"/>
              <a:gd name="connsiteX4-959" fmla="*/ 1409070 w 3182629"/>
              <a:gd name="connsiteY4-960" fmla="*/ 1159393 h 3221116"/>
              <a:gd name="connsiteX5-961" fmla="*/ 1152384 w 3182629"/>
              <a:gd name="connsiteY5-962" fmla="*/ 1703728 h 3221116"/>
              <a:gd name="connsiteX6-963" fmla="*/ 1514013 w 3182629"/>
              <a:gd name="connsiteY6-964" fmla="*/ 2152290 h 3221116"/>
              <a:gd name="connsiteX7-965" fmla="*/ 1850815 w 3182629"/>
              <a:gd name="connsiteY7-966" fmla="*/ 1654259 h 3221116"/>
              <a:gd name="connsiteX8-967" fmla="*/ 1830467 w 3182629"/>
              <a:gd name="connsiteY8-968" fmla="*/ 1515986 h 3221116"/>
              <a:gd name="connsiteX9-969" fmla="*/ 1477043 w 3182629"/>
              <a:gd name="connsiteY9-970" fmla="*/ 1144372 h 3221116"/>
              <a:gd name="connsiteX10-971" fmla="*/ 1651152 w 3182629"/>
              <a:gd name="connsiteY10-972" fmla="*/ 501 h 3221116"/>
              <a:gd name="connsiteX11-973" fmla="*/ 2580395 w 3182629"/>
              <a:gd name="connsiteY11-974" fmla="*/ 324821 h 3221116"/>
              <a:gd name="connsiteX12-975" fmla="*/ 3030464 w 3182629"/>
              <a:gd name="connsiteY12-976" fmla="*/ 2249544 h 3221116"/>
              <a:gd name="connsiteX13-977" fmla="*/ 2585849 w 3182629"/>
              <a:gd name="connsiteY13-978" fmla="*/ 2588887 h 3221116"/>
              <a:gd name="connsiteX14-979" fmla="*/ 1973374 w 3182629"/>
              <a:gd name="connsiteY14-980" fmla="*/ 2195096 h 3221116"/>
              <a:gd name="connsiteX15-981" fmla="*/ 1390827 w 3182629"/>
              <a:gd name="connsiteY15-982" fmla="*/ 2527630 h 3221116"/>
              <a:gd name="connsiteX16-983" fmla="*/ 783896 w 3182629"/>
              <a:gd name="connsiteY16-984" fmla="*/ 1665044 h 3221116"/>
              <a:gd name="connsiteX17-985" fmla="*/ 1268509 w 3182629"/>
              <a:gd name="connsiteY17-986" fmla="*/ 819983 h 3221116"/>
              <a:gd name="connsiteX18-987" fmla="*/ 1328805 w 3182629"/>
              <a:gd name="connsiteY18-988" fmla="*/ 807930 h 3221116"/>
              <a:gd name="connsiteX19-989" fmla="*/ 1390827 w 3182629"/>
              <a:gd name="connsiteY19-990" fmla="*/ 802457 h 3221116"/>
              <a:gd name="connsiteX20-991" fmla="*/ 1462242 w 3182629"/>
              <a:gd name="connsiteY20-992" fmla="*/ 801708 h 3221116"/>
              <a:gd name="connsiteX21-993" fmla="*/ 1956122 w 3182629"/>
              <a:gd name="connsiteY21-994" fmla="*/ 1110076 h 3221116"/>
              <a:gd name="connsiteX22-995" fmla="*/ 1973374 w 3182629"/>
              <a:gd name="connsiteY22-996" fmla="*/ 875315 h 3221116"/>
              <a:gd name="connsiteX23-997" fmla="*/ 2333414 w 3182629"/>
              <a:gd name="connsiteY23-998" fmla="*/ 875315 h 3221116"/>
              <a:gd name="connsiteX24-999" fmla="*/ 2324788 w 3182629"/>
              <a:gd name="connsiteY24-1000" fmla="*/ 2054049 h 3221116"/>
              <a:gd name="connsiteX25-1001" fmla="*/ 2661746 w 3182629"/>
              <a:gd name="connsiteY25-1002" fmla="*/ 2179658 h 3221116"/>
              <a:gd name="connsiteX26-1003" fmla="*/ 2691046 w 3182629"/>
              <a:gd name="connsiteY26-1004" fmla="*/ 2188689 h 3221116"/>
              <a:gd name="connsiteX27-1005" fmla="*/ 2667011 w 3182629"/>
              <a:gd name="connsiteY27-1006" fmla="*/ 2175828 h 3221116"/>
              <a:gd name="connsiteX28-1007" fmla="*/ 2332141 w 3182629"/>
              <a:gd name="connsiteY28-1008" fmla="*/ 653899 h 3221116"/>
              <a:gd name="connsiteX29-1009" fmla="*/ 776764 w 3182629"/>
              <a:gd name="connsiteY29-1010" fmla="*/ 749845 h 3221116"/>
              <a:gd name="connsiteX30-1011" fmla="*/ 631487 w 3182629"/>
              <a:gd name="connsiteY30-1012" fmla="*/ 2301392 h 3221116"/>
              <a:gd name="connsiteX31-1013" fmla="*/ 2142017 w 3182629"/>
              <a:gd name="connsiteY31-1014" fmla="*/ 2684410 h 3221116"/>
              <a:gd name="connsiteX32-1015" fmla="*/ 2324866 w 3182629"/>
              <a:gd name="connsiteY32-1016" fmla="*/ 3053856 h 3221116"/>
              <a:gd name="connsiteX33-1017" fmla="*/ 294693 w 3182629"/>
              <a:gd name="connsiteY33-1018" fmla="*/ 2539075 h 3221116"/>
              <a:gd name="connsiteX34-1019" fmla="*/ 489947 w 3182629"/>
              <a:gd name="connsiteY34-1020" fmla="*/ 453774 h 3221116"/>
              <a:gd name="connsiteX35-1021" fmla="*/ 1651152 w 3182629"/>
              <a:gd name="connsiteY35-1022" fmla="*/ 501 h 3221116"/>
              <a:gd name="connsiteX0-1023" fmla="*/ 2664630 w 3189723"/>
              <a:gd name="connsiteY0-1024" fmla="*/ 2175617 h 3221116"/>
              <a:gd name="connsiteX1-1025" fmla="*/ 2658205 w 3189723"/>
              <a:gd name="connsiteY1-1026" fmla="*/ 2178566 h 3221116"/>
              <a:gd name="connsiteX2-1027" fmla="*/ 2664630 w 3189723"/>
              <a:gd name="connsiteY2-1028" fmla="*/ 2175617 h 3221116"/>
              <a:gd name="connsiteX3-1029" fmla="*/ 1477043 w 3189723"/>
              <a:gd name="connsiteY3-1030" fmla="*/ 1144372 h 3221116"/>
              <a:gd name="connsiteX4-1031" fmla="*/ 1409070 w 3189723"/>
              <a:gd name="connsiteY4-1032" fmla="*/ 1159393 h 3221116"/>
              <a:gd name="connsiteX5-1033" fmla="*/ 1152384 w 3189723"/>
              <a:gd name="connsiteY5-1034" fmla="*/ 1703728 h 3221116"/>
              <a:gd name="connsiteX6-1035" fmla="*/ 1514013 w 3189723"/>
              <a:gd name="connsiteY6-1036" fmla="*/ 2152290 h 3221116"/>
              <a:gd name="connsiteX7-1037" fmla="*/ 1850815 w 3189723"/>
              <a:gd name="connsiteY7-1038" fmla="*/ 1654259 h 3221116"/>
              <a:gd name="connsiteX8-1039" fmla="*/ 1830467 w 3189723"/>
              <a:gd name="connsiteY8-1040" fmla="*/ 1515986 h 3221116"/>
              <a:gd name="connsiteX9-1041" fmla="*/ 1477043 w 3189723"/>
              <a:gd name="connsiteY9-1042" fmla="*/ 1144372 h 3221116"/>
              <a:gd name="connsiteX10-1043" fmla="*/ 1651152 w 3189723"/>
              <a:gd name="connsiteY10-1044" fmla="*/ 501 h 3221116"/>
              <a:gd name="connsiteX11-1045" fmla="*/ 2580395 w 3189723"/>
              <a:gd name="connsiteY11-1046" fmla="*/ 324821 h 3221116"/>
              <a:gd name="connsiteX12-1047" fmla="*/ 3030464 w 3189723"/>
              <a:gd name="connsiteY12-1048" fmla="*/ 2249544 h 3221116"/>
              <a:gd name="connsiteX13-1049" fmla="*/ 2585849 w 3189723"/>
              <a:gd name="connsiteY13-1050" fmla="*/ 2588887 h 3221116"/>
              <a:gd name="connsiteX14-1051" fmla="*/ 1973374 w 3189723"/>
              <a:gd name="connsiteY14-1052" fmla="*/ 2195096 h 3221116"/>
              <a:gd name="connsiteX15-1053" fmla="*/ 1390827 w 3189723"/>
              <a:gd name="connsiteY15-1054" fmla="*/ 2527630 h 3221116"/>
              <a:gd name="connsiteX16-1055" fmla="*/ 783896 w 3189723"/>
              <a:gd name="connsiteY16-1056" fmla="*/ 1665044 h 3221116"/>
              <a:gd name="connsiteX17-1057" fmla="*/ 1268509 w 3189723"/>
              <a:gd name="connsiteY17-1058" fmla="*/ 819983 h 3221116"/>
              <a:gd name="connsiteX18-1059" fmla="*/ 1328805 w 3189723"/>
              <a:gd name="connsiteY18-1060" fmla="*/ 807930 h 3221116"/>
              <a:gd name="connsiteX19-1061" fmla="*/ 1390827 w 3189723"/>
              <a:gd name="connsiteY19-1062" fmla="*/ 802457 h 3221116"/>
              <a:gd name="connsiteX20-1063" fmla="*/ 1462242 w 3189723"/>
              <a:gd name="connsiteY20-1064" fmla="*/ 801708 h 3221116"/>
              <a:gd name="connsiteX21-1065" fmla="*/ 1956122 w 3189723"/>
              <a:gd name="connsiteY21-1066" fmla="*/ 1110076 h 3221116"/>
              <a:gd name="connsiteX22-1067" fmla="*/ 1973374 w 3189723"/>
              <a:gd name="connsiteY22-1068" fmla="*/ 875315 h 3221116"/>
              <a:gd name="connsiteX23-1069" fmla="*/ 2333414 w 3189723"/>
              <a:gd name="connsiteY23-1070" fmla="*/ 875315 h 3221116"/>
              <a:gd name="connsiteX24-1071" fmla="*/ 2324788 w 3189723"/>
              <a:gd name="connsiteY24-1072" fmla="*/ 2054049 h 3221116"/>
              <a:gd name="connsiteX25-1073" fmla="*/ 2661746 w 3189723"/>
              <a:gd name="connsiteY25-1074" fmla="*/ 2179658 h 3221116"/>
              <a:gd name="connsiteX26-1075" fmla="*/ 2691046 w 3189723"/>
              <a:gd name="connsiteY26-1076" fmla="*/ 2188689 h 3221116"/>
              <a:gd name="connsiteX27-1077" fmla="*/ 2667011 w 3189723"/>
              <a:gd name="connsiteY27-1078" fmla="*/ 2175828 h 3221116"/>
              <a:gd name="connsiteX28-1079" fmla="*/ 2332141 w 3189723"/>
              <a:gd name="connsiteY28-1080" fmla="*/ 653899 h 3221116"/>
              <a:gd name="connsiteX29-1081" fmla="*/ 776764 w 3189723"/>
              <a:gd name="connsiteY29-1082" fmla="*/ 749845 h 3221116"/>
              <a:gd name="connsiteX30-1083" fmla="*/ 631487 w 3189723"/>
              <a:gd name="connsiteY30-1084" fmla="*/ 2301392 h 3221116"/>
              <a:gd name="connsiteX31-1085" fmla="*/ 2142017 w 3189723"/>
              <a:gd name="connsiteY31-1086" fmla="*/ 2684410 h 3221116"/>
              <a:gd name="connsiteX32-1087" fmla="*/ 2324866 w 3189723"/>
              <a:gd name="connsiteY32-1088" fmla="*/ 3053856 h 3221116"/>
              <a:gd name="connsiteX33-1089" fmla="*/ 294693 w 3189723"/>
              <a:gd name="connsiteY33-1090" fmla="*/ 2539075 h 3221116"/>
              <a:gd name="connsiteX34-1091" fmla="*/ 489947 w 3189723"/>
              <a:gd name="connsiteY34-1092" fmla="*/ 453774 h 3221116"/>
              <a:gd name="connsiteX35-1093" fmla="*/ 1651152 w 3189723"/>
              <a:gd name="connsiteY35-1094" fmla="*/ 501 h 322111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Lst>
            <a:rect l="l" t="t" r="r" b="b"/>
            <a:pathLst>
              <a:path w="3189723" h="3221116">
                <a:moveTo>
                  <a:pt x="2664630" y="2175617"/>
                </a:moveTo>
                <a:lnTo>
                  <a:pt x="2658205" y="2178566"/>
                </a:lnTo>
                <a:cubicBezTo>
                  <a:pt x="2662222" y="2175972"/>
                  <a:pt x="2664284" y="2175096"/>
                  <a:pt x="2664630" y="2175617"/>
                </a:cubicBezTo>
                <a:close/>
                <a:moveTo>
                  <a:pt x="1477043" y="1144372"/>
                </a:moveTo>
                <a:lnTo>
                  <a:pt x="1409070" y="1159393"/>
                </a:lnTo>
                <a:cubicBezTo>
                  <a:pt x="1167974" y="1216277"/>
                  <a:pt x="1134894" y="1538245"/>
                  <a:pt x="1152384" y="1703728"/>
                </a:cubicBezTo>
                <a:cubicBezTo>
                  <a:pt x="1169874" y="1869211"/>
                  <a:pt x="1272747" y="2156947"/>
                  <a:pt x="1514013" y="2152290"/>
                </a:cubicBezTo>
                <a:cubicBezTo>
                  <a:pt x="1680659" y="2149073"/>
                  <a:pt x="1865876" y="1940767"/>
                  <a:pt x="1850815" y="1654259"/>
                </a:cubicBezTo>
                <a:cubicBezTo>
                  <a:pt x="1844015" y="1608142"/>
                  <a:pt x="1837162" y="1561942"/>
                  <a:pt x="1830467" y="1515986"/>
                </a:cubicBezTo>
                <a:cubicBezTo>
                  <a:pt x="1779361" y="1292438"/>
                  <a:pt x="1635542" y="1134285"/>
                  <a:pt x="1477043" y="1144372"/>
                </a:cubicBezTo>
                <a:close/>
                <a:moveTo>
                  <a:pt x="1651152" y="501"/>
                </a:moveTo>
                <a:cubicBezTo>
                  <a:pt x="1977584" y="8635"/>
                  <a:pt x="2235425" y="52153"/>
                  <a:pt x="2580395" y="324821"/>
                </a:cubicBezTo>
                <a:cubicBezTo>
                  <a:pt x="3000061" y="656529"/>
                  <a:pt x="3430704" y="1549940"/>
                  <a:pt x="3030464" y="2249544"/>
                </a:cubicBezTo>
                <a:cubicBezTo>
                  <a:pt x="2882259" y="2451798"/>
                  <a:pt x="2785813" y="2507403"/>
                  <a:pt x="2585849" y="2588887"/>
                </a:cubicBezTo>
                <a:cubicBezTo>
                  <a:pt x="2194785" y="2615774"/>
                  <a:pt x="1984876" y="2478759"/>
                  <a:pt x="1973374" y="2195096"/>
                </a:cubicBezTo>
                <a:cubicBezTo>
                  <a:pt x="1841986" y="2496540"/>
                  <a:pt x="1610941" y="2555551"/>
                  <a:pt x="1390827" y="2527630"/>
                </a:cubicBezTo>
                <a:cubicBezTo>
                  <a:pt x="1131071" y="2494680"/>
                  <a:pt x="853863" y="2136270"/>
                  <a:pt x="783896" y="1665044"/>
                </a:cubicBezTo>
                <a:cubicBezTo>
                  <a:pt x="715204" y="1202409"/>
                  <a:pt x="991941" y="900416"/>
                  <a:pt x="1268509" y="819983"/>
                </a:cubicBezTo>
                <a:cubicBezTo>
                  <a:pt x="1288264" y="814237"/>
                  <a:pt x="1308391" y="810536"/>
                  <a:pt x="1328805" y="807930"/>
                </a:cubicBezTo>
                <a:cubicBezTo>
                  <a:pt x="1349219" y="805325"/>
                  <a:pt x="1369921" y="803817"/>
                  <a:pt x="1390827" y="802457"/>
                </a:cubicBezTo>
                <a:cubicBezTo>
                  <a:pt x="1416795" y="800769"/>
                  <a:pt x="1355770" y="788713"/>
                  <a:pt x="1462242" y="801708"/>
                </a:cubicBezTo>
                <a:cubicBezTo>
                  <a:pt x="1599590" y="818472"/>
                  <a:pt x="1776043" y="890774"/>
                  <a:pt x="1956122" y="1110076"/>
                </a:cubicBezTo>
                <a:lnTo>
                  <a:pt x="1973374" y="875315"/>
                </a:lnTo>
                <a:lnTo>
                  <a:pt x="2333414" y="875315"/>
                </a:lnTo>
                <a:cubicBezTo>
                  <a:pt x="2330539" y="1325736"/>
                  <a:pt x="2327663" y="1603628"/>
                  <a:pt x="2324788" y="2054049"/>
                </a:cubicBezTo>
                <a:cubicBezTo>
                  <a:pt x="2290850" y="2479718"/>
                  <a:pt x="2627788" y="2217580"/>
                  <a:pt x="2661746" y="2179658"/>
                </a:cubicBezTo>
                <a:lnTo>
                  <a:pt x="2691046" y="2188689"/>
                </a:lnTo>
                <a:lnTo>
                  <a:pt x="2667011" y="2175828"/>
                </a:lnTo>
                <a:cubicBezTo>
                  <a:pt x="2945550" y="1655295"/>
                  <a:pt x="2803444" y="1009445"/>
                  <a:pt x="2332141" y="653899"/>
                </a:cubicBezTo>
                <a:cubicBezTo>
                  <a:pt x="1860838" y="298353"/>
                  <a:pt x="1200794" y="339069"/>
                  <a:pt x="776764" y="749845"/>
                </a:cubicBezTo>
                <a:cubicBezTo>
                  <a:pt x="352733" y="1160621"/>
                  <a:pt x="291083" y="1819040"/>
                  <a:pt x="631487" y="2301392"/>
                </a:cubicBezTo>
                <a:cubicBezTo>
                  <a:pt x="971891" y="2783745"/>
                  <a:pt x="1612904" y="2946283"/>
                  <a:pt x="2142017" y="2684410"/>
                </a:cubicBezTo>
                <a:lnTo>
                  <a:pt x="2324866" y="3053856"/>
                </a:lnTo>
                <a:cubicBezTo>
                  <a:pt x="1613730" y="3405817"/>
                  <a:pt x="752200" y="3187363"/>
                  <a:pt x="294693" y="2539075"/>
                </a:cubicBezTo>
                <a:cubicBezTo>
                  <a:pt x="-162814" y="1890787"/>
                  <a:pt x="-79956" y="1005863"/>
                  <a:pt x="489947" y="453774"/>
                </a:cubicBezTo>
                <a:cubicBezTo>
                  <a:pt x="810518" y="143225"/>
                  <a:pt x="1231454" y="-9956"/>
                  <a:pt x="1651152" y="501"/>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103" name="Left Arrow 1"/>
          <p:cNvSpPr>
            <a:spLocks noChangeAspect="1"/>
          </p:cNvSpPr>
          <p:nvPr/>
        </p:nvSpPr>
        <p:spPr>
          <a:xfrm>
            <a:off x="11087536" y="5624716"/>
            <a:ext cx="544269" cy="529743"/>
          </a:xfrm>
          <a:custGeom>
            <a:avLst/>
            <a:gdLst/>
            <a:ahLst/>
            <a:cxnLst/>
            <a:rect l="l" t="t" r="r" b="b"/>
            <a:pathLst>
              <a:path w="3306630" h="3218379">
                <a:moveTo>
                  <a:pt x="0" y="2085651"/>
                </a:moveTo>
                <a:cubicBezTo>
                  <a:pt x="253919" y="2342528"/>
                  <a:pt x="881542" y="2297196"/>
                  <a:pt x="1388167" y="2271654"/>
                </a:cubicBezTo>
                <a:lnTo>
                  <a:pt x="1417952" y="2988872"/>
                </a:lnTo>
                <a:lnTo>
                  <a:pt x="717647" y="2950294"/>
                </a:lnTo>
                <a:cubicBezTo>
                  <a:pt x="467617" y="2928101"/>
                  <a:pt x="217417" y="2555860"/>
                  <a:pt x="0" y="2085651"/>
                </a:cubicBezTo>
                <a:close/>
                <a:moveTo>
                  <a:pt x="1969797" y="2019847"/>
                </a:moveTo>
                <a:lnTo>
                  <a:pt x="1969797" y="2274913"/>
                </a:lnTo>
                <a:lnTo>
                  <a:pt x="2657809" y="2274913"/>
                </a:lnTo>
                <a:cubicBezTo>
                  <a:pt x="2787205" y="2599270"/>
                  <a:pt x="2968360" y="2923626"/>
                  <a:pt x="2675062" y="2954686"/>
                </a:cubicBezTo>
                <a:lnTo>
                  <a:pt x="1969797" y="2963313"/>
                </a:lnTo>
                <a:lnTo>
                  <a:pt x="1969797" y="3218379"/>
                </a:lnTo>
                <a:lnTo>
                  <a:pt x="1429598" y="2619113"/>
                </a:lnTo>
                <a:close/>
                <a:moveTo>
                  <a:pt x="2961009" y="1275432"/>
                </a:moveTo>
                <a:lnTo>
                  <a:pt x="3277752" y="1901203"/>
                </a:lnTo>
                <a:cubicBezTo>
                  <a:pt x="3383548" y="2128832"/>
                  <a:pt x="3186278" y="2531632"/>
                  <a:pt x="2887773" y="2955026"/>
                </a:cubicBezTo>
                <a:cubicBezTo>
                  <a:pt x="2983276" y="2606687"/>
                  <a:pt x="2630206" y="2085815"/>
                  <a:pt x="2354773" y="1659836"/>
                </a:cubicBezTo>
                <a:close/>
                <a:moveTo>
                  <a:pt x="1019997" y="990789"/>
                </a:moveTo>
                <a:lnTo>
                  <a:pt x="1268877" y="1758248"/>
                </a:lnTo>
                <a:lnTo>
                  <a:pt x="1047983" y="1630715"/>
                </a:lnTo>
                <a:lnTo>
                  <a:pt x="703977" y="2226552"/>
                </a:lnTo>
                <a:cubicBezTo>
                  <a:pt x="358378" y="2176433"/>
                  <a:pt x="-13100" y="2171140"/>
                  <a:pt x="106650" y="1901606"/>
                </a:cubicBezTo>
                <a:lnTo>
                  <a:pt x="451811" y="1286515"/>
                </a:lnTo>
                <a:lnTo>
                  <a:pt x="230918" y="1158982"/>
                </a:lnTo>
                <a:close/>
                <a:moveTo>
                  <a:pt x="2174825" y="119764"/>
                </a:moveTo>
                <a:cubicBezTo>
                  <a:pt x="2220451" y="119103"/>
                  <a:pt x="2264887" y="143875"/>
                  <a:pt x="2308274" y="203493"/>
                </a:cubicBezTo>
                <a:lnTo>
                  <a:pt x="2668377" y="809957"/>
                </a:lnTo>
                <a:lnTo>
                  <a:pt x="2889271" y="682424"/>
                </a:lnTo>
                <a:lnTo>
                  <a:pt x="2640391" y="1449883"/>
                </a:lnTo>
                <a:lnTo>
                  <a:pt x="1851312" y="1281690"/>
                </a:lnTo>
                <a:lnTo>
                  <a:pt x="2072206" y="1154157"/>
                </a:lnTo>
                <a:lnTo>
                  <a:pt x="1728200" y="558321"/>
                </a:lnTo>
                <a:cubicBezTo>
                  <a:pt x="1890352" y="352642"/>
                  <a:pt x="2037947" y="121750"/>
                  <a:pt x="2174825" y="119764"/>
                </a:cubicBezTo>
                <a:close/>
                <a:moveTo>
                  <a:pt x="1831774" y="30"/>
                </a:moveTo>
                <a:cubicBezTo>
                  <a:pt x="1948530" y="539"/>
                  <a:pt x="2073232" y="7407"/>
                  <a:pt x="2202212" y="19111"/>
                </a:cubicBezTo>
                <a:cubicBezTo>
                  <a:pt x="1852790" y="110572"/>
                  <a:pt x="1578238" y="676776"/>
                  <a:pt x="1347045" y="1128297"/>
                </a:cubicBezTo>
                <a:lnTo>
                  <a:pt x="711024" y="795483"/>
                </a:lnTo>
                <a:lnTo>
                  <a:pt x="1094586" y="208291"/>
                </a:lnTo>
                <a:cubicBezTo>
                  <a:pt x="1202761" y="54213"/>
                  <a:pt x="1481508" y="-1496"/>
                  <a:pt x="1831774" y="3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04" name="Oval 35"/>
          <p:cNvSpPr/>
          <p:nvPr/>
        </p:nvSpPr>
        <p:spPr>
          <a:xfrm>
            <a:off x="10357846" y="5625783"/>
            <a:ext cx="426158" cy="537330"/>
          </a:xfrm>
          <a:custGeom>
            <a:avLst/>
            <a:gdLst/>
            <a:ahLst/>
            <a:cxnLst/>
            <a:rect l="l" t="t" r="r" b="b"/>
            <a:pathLst>
              <a:path w="2548531" h="3213371">
                <a:moveTo>
                  <a:pt x="792000" y="2498954"/>
                </a:moveTo>
                <a:lnTo>
                  <a:pt x="792000" y="2641726"/>
                </a:lnTo>
                <a:cubicBezTo>
                  <a:pt x="463357" y="2661706"/>
                  <a:pt x="216000" y="2748872"/>
                  <a:pt x="216000" y="2853371"/>
                </a:cubicBezTo>
                <a:cubicBezTo>
                  <a:pt x="216000" y="2972665"/>
                  <a:pt x="538355" y="3069371"/>
                  <a:pt x="936000" y="3069371"/>
                </a:cubicBezTo>
                <a:cubicBezTo>
                  <a:pt x="1333645" y="3069371"/>
                  <a:pt x="1656000" y="2972665"/>
                  <a:pt x="1656000" y="2853371"/>
                </a:cubicBezTo>
                <a:cubicBezTo>
                  <a:pt x="1656000" y="2748872"/>
                  <a:pt x="1408644" y="2661706"/>
                  <a:pt x="1080000" y="2641726"/>
                </a:cubicBezTo>
                <a:lnTo>
                  <a:pt x="1080000" y="2498954"/>
                </a:lnTo>
                <a:cubicBezTo>
                  <a:pt x="1528614" y="2524263"/>
                  <a:pt x="1872000" y="2673393"/>
                  <a:pt x="1872000" y="2853371"/>
                </a:cubicBezTo>
                <a:cubicBezTo>
                  <a:pt x="1872000" y="3052194"/>
                  <a:pt x="1452939" y="3213371"/>
                  <a:pt x="936000" y="3213371"/>
                </a:cubicBezTo>
                <a:cubicBezTo>
                  <a:pt x="419061" y="3213371"/>
                  <a:pt x="0" y="3052194"/>
                  <a:pt x="0" y="2853371"/>
                </a:cubicBezTo>
                <a:cubicBezTo>
                  <a:pt x="0" y="2673393"/>
                  <a:pt x="343386" y="2524263"/>
                  <a:pt x="792000" y="2498954"/>
                </a:cubicBezTo>
                <a:close/>
                <a:moveTo>
                  <a:pt x="2190403" y="180020"/>
                </a:moveTo>
                <a:cubicBezTo>
                  <a:pt x="2388233" y="180020"/>
                  <a:pt x="2548531" y="236495"/>
                  <a:pt x="2548531" y="306081"/>
                </a:cubicBezTo>
                <a:lnTo>
                  <a:pt x="2548531" y="1314569"/>
                </a:lnTo>
                <a:cubicBezTo>
                  <a:pt x="2548531" y="1244983"/>
                  <a:pt x="2388233" y="1188508"/>
                  <a:pt x="2190403" y="1188508"/>
                </a:cubicBezTo>
                <a:cubicBezTo>
                  <a:pt x="1992574" y="1188508"/>
                  <a:pt x="1832276" y="1244983"/>
                  <a:pt x="1832276" y="1314569"/>
                </a:cubicBezTo>
                <a:cubicBezTo>
                  <a:pt x="1832276" y="1384155"/>
                  <a:pt x="1671978" y="1440630"/>
                  <a:pt x="1474148" y="1440630"/>
                </a:cubicBezTo>
                <a:cubicBezTo>
                  <a:pt x="1276318" y="1440630"/>
                  <a:pt x="1116020" y="1384155"/>
                  <a:pt x="1116020" y="1314569"/>
                </a:cubicBezTo>
                <a:lnTo>
                  <a:pt x="1116020" y="306081"/>
                </a:lnTo>
                <a:cubicBezTo>
                  <a:pt x="1116020" y="375667"/>
                  <a:pt x="1276318" y="432142"/>
                  <a:pt x="1474148" y="432142"/>
                </a:cubicBezTo>
                <a:cubicBezTo>
                  <a:pt x="1671978" y="432142"/>
                  <a:pt x="1832276" y="375667"/>
                  <a:pt x="1832276" y="306081"/>
                </a:cubicBezTo>
                <a:cubicBezTo>
                  <a:pt x="1832276" y="236495"/>
                  <a:pt x="1992574" y="180020"/>
                  <a:pt x="2190403" y="180020"/>
                </a:cubicBezTo>
                <a:close/>
                <a:moveTo>
                  <a:pt x="936000" y="0"/>
                </a:moveTo>
                <a:cubicBezTo>
                  <a:pt x="1035422" y="0"/>
                  <a:pt x="1116020" y="80598"/>
                  <a:pt x="1116020" y="180020"/>
                </a:cubicBezTo>
                <a:cubicBezTo>
                  <a:pt x="1116020" y="246019"/>
                  <a:pt x="1080504" y="303723"/>
                  <a:pt x="1026000" y="332457"/>
                </a:cubicBezTo>
                <a:lnTo>
                  <a:pt x="1026000" y="2887874"/>
                </a:lnTo>
                <a:lnTo>
                  <a:pt x="846000" y="2887874"/>
                </a:lnTo>
                <a:lnTo>
                  <a:pt x="846000" y="332457"/>
                </a:lnTo>
                <a:cubicBezTo>
                  <a:pt x="791497" y="303723"/>
                  <a:pt x="755980" y="246019"/>
                  <a:pt x="755980" y="180020"/>
                </a:cubicBezTo>
                <a:cubicBezTo>
                  <a:pt x="755980" y="80598"/>
                  <a:pt x="836578" y="0"/>
                  <a:pt x="93600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fontScale="85000" lnSpcReduction="20000"/>
          </a:bodyPr>
          <a:lstStyle/>
          <a:p>
            <a:r>
              <a:rPr lang="en-US" dirty="0"/>
              <a:t>Fully Editable Icon Sets: C</a:t>
            </a:r>
          </a:p>
        </p:txBody>
      </p:sp>
      <p:sp>
        <p:nvSpPr>
          <p:cNvPr id="54" name="Isosceles Triangle 68"/>
          <p:cNvSpPr/>
          <p:nvPr/>
        </p:nvSpPr>
        <p:spPr>
          <a:xfrm rot="10800000">
            <a:off x="7870909" y="4610880"/>
            <a:ext cx="220674" cy="687221"/>
          </a:xfrm>
          <a:custGeom>
            <a:avLst/>
            <a:gdLst/>
            <a:ahLst/>
            <a:cxnLst/>
            <a:rect l="l" t="t" r="r" b="b"/>
            <a:pathLst>
              <a:path w="1040400" h="3240000">
                <a:moveTo>
                  <a:pt x="41345" y="940666"/>
                </a:moveTo>
                <a:lnTo>
                  <a:pt x="1242" y="653403"/>
                </a:lnTo>
                <a:lnTo>
                  <a:pt x="0" y="653403"/>
                </a:lnTo>
                <a:lnTo>
                  <a:pt x="1057" y="652077"/>
                </a:lnTo>
                <a:lnTo>
                  <a:pt x="447" y="647712"/>
                </a:lnTo>
                <a:lnTo>
                  <a:pt x="4531" y="647712"/>
                </a:lnTo>
                <a:lnTo>
                  <a:pt x="520200" y="0"/>
                </a:lnTo>
                <a:lnTo>
                  <a:pt x="659109" y="174478"/>
                </a:lnTo>
                <a:close/>
                <a:moveTo>
                  <a:pt x="101622" y="1372451"/>
                </a:moveTo>
                <a:lnTo>
                  <a:pt x="61820" y="1087335"/>
                </a:lnTo>
                <a:lnTo>
                  <a:pt x="728036" y="261055"/>
                </a:lnTo>
                <a:lnTo>
                  <a:pt x="870500" y="439998"/>
                </a:lnTo>
                <a:lnTo>
                  <a:pt x="860164" y="431664"/>
                </a:lnTo>
                <a:close/>
                <a:moveTo>
                  <a:pt x="161365" y="1800403"/>
                </a:moveTo>
                <a:lnTo>
                  <a:pt x="122098" y="1519120"/>
                </a:lnTo>
                <a:lnTo>
                  <a:pt x="930953" y="515931"/>
                </a:lnTo>
                <a:lnTo>
                  <a:pt x="1035869" y="647712"/>
                </a:lnTo>
                <a:lnTo>
                  <a:pt x="1039954" y="647712"/>
                </a:lnTo>
                <a:lnTo>
                  <a:pt x="1039345" y="652078"/>
                </a:lnTo>
                <a:lnTo>
                  <a:pt x="1040400" y="653403"/>
                </a:lnTo>
                <a:lnTo>
                  <a:pt x="1039160" y="653403"/>
                </a:lnTo>
                <a:lnTo>
                  <a:pt x="1029316" y="723920"/>
                </a:lnTo>
                <a:close/>
                <a:moveTo>
                  <a:pt x="217894" y="2205330"/>
                </a:moveTo>
                <a:lnTo>
                  <a:pt x="181840" y="1947070"/>
                </a:lnTo>
                <a:lnTo>
                  <a:pt x="1000266" y="932012"/>
                </a:lnTo>
                <a:lnTo>
                  <a:pt x="949113" y="1298429"/>
                </a:lnTo>
                <a:close/>
                <a:moveTo>
                  <a:pt x="330192" y="2564220"/>
                </a:moveTo>
                <a:lnTo>
                  <a:pt x="267995" y="2564220"/>
                </a:lnTo>
                <a:lnTo>
                  <a:pt x="237100" y="2342912"/>
                </a:lnTo>
                <a:lnTo>
                  <a:pt x="242309" y="2347112"/>
                </a:lnTo>
                <a:lnTo>
                  <a:pt x="920063" y="1506522"/>
                </a:lnTo>
                <a:lnTo>
                  <a:pt x="865005" y="1900914"/>
                </a:lnTo>
                <a:close/>
                <a:moveTo>
                  <a:pt x="772406" y="2564220"/>
                </a:moveTo>
                <a:lnTo>
                  <a:pt x="468924" y="2564220"/>
                </a:lnTo>
                <a:lnTo>
                  <a:pt x="835955" y="2109008"/>
                </a:lnTo>
                <a:close/>
                <a:moveTo>
                  <a:pt x="892044" y="3240000"/>
                </a:moveTo>
                <a:lnTo>
                  <a:pt x="148356" y="3240000"/>
                </a:lnTo>
                <a:lnTo>
                  <a:pt x="276144" y="2663936"/>
                </a:lnTo>
                <a:lnTo>
                  <a:pt x="764256" y="266393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28" tIns="45714" rIns="91428" bIns="45714" numCol="1" spcCol="0" rtlCol="0" fromWordArt="0" anchor="ctr" anchorCtr="0" forceAA="0" compatLnSpc="1">
            <a:noAutofit/>
          </a:bodyPr>
          <a:lstStyle/>
          <a:p>
            <a:pPr algn="ctr"/>
            <a:endParaRPr lang="ko-KR" altLang="en-US" sz="2700"/>
          </a:p>
        </p:txBody>
      </p:sp>
      <p:sp>
        <p:nvSpPr>
          <p:cNvPr id="55" name="Rectangle 9"/>
          <p:cNvSpPr/>
          <p:nvPr/>
        </p:nvSpPr>
        <p:spPr>
          <a:xfrm>
            <a:off x="8434441" y="4690224"/>
            <a:ext cx="529397" cy="528536"/>
          </a:xfrm>
          <a:custGeom>
            <a:avLst/>
            <a:gdLst/>
            <a:ahLst/>
            <a:cxnLst/>
            <a:rect l="l" t="t" r="r" b="b"/>
            <a:pathLst>
              <a:path w="3228210" h="3222968">
                <a:moveTo>
                  <a:pt x="1619999" y="642446"/>
                </a:moveTo>
                <a:lnTo>
                  <a:pt x="2664115" y="1686562"/>
                </a:lnTo>
                <a:lnTo>
                  <a:pt x="2664116" y="1686562"/>
                </a:lnTo>
                <a:lnTo>
                  <a:pt x="2664116" y="3222968"/>
                </a:lnTo>
                <a:lnTo>
                  <a:pt x="2015013" y="3222968"/>
                </a:lnTo>
                <a:lnTo>
                  <a:pt x="2015013" y="2511495"/>
                </a:lnTo>
                <a:cubicBezTo>
                  <a:pt x="2015013" y="2399422"/>
                  <a:pt x="1924159" y="2308568"/>
                  <a:pt x="1812086" y="2308568"/>
                </a:cubicBezTo>
                <a:lnTo>
                  <a:pt x="1427912" y="2308568"/>
                </a:lnTo>
                <a:cubicBezTo>
                  <a:pt x="1315839" y="2308568"/>
                  <a:pt x="1224985" y="2399422"/>
                  <a:pt x="1224985" y="2511495"/>
                </a:cubicBezTo>
                <a:lnTo>
                  <a:pt x="1224985" y="3222968"/>
                </a:lnTo>
                <a:lnTo>
                  <a:pt x="575882" y="3222968"/>
                </a:lnTo>
                <a:lnTo>
                  <a:pt x="575882" y="1686562"/>
                </a:lnTo>
                <a:lnTo>
                  <a:pt x="575884" y="1686562"/>
                </a:lnTo>
                <a:close/>
                <a:moveTo>
                  <a:pt x="509997" y="122689"/>
                </a:moveTo>
                <a:lnTo>
                  <a:pt x="942045" y="122689"/>
                </a:lnTo>
                <a:lnTo>
                  <a:pt x="942045" y="542556"/>
                </a:lnTo>
                <a:lnTo>
                  <a:pt x="509997" y="974604"/>
                </a:lnTo>
                <a:close/>
                <a:moveTo>
                  <a:pt x="1620001" y="7099"/>
                </a:moveTo>
                <a:lnTo>
                  <a:pt x="3228210" y="1686560"/>
                </a:lnTo>
                <a:lnTo>
                  <a:pt x="2900441" y="1686560"/>
                </a:lnTo>
                <a:lnTo>
                  <a:pt x="1620001" y="349390"/>
                </a:lnTo>
                <a:close/>
                <a:moveTo>
                  <a:pt x="1619999" y="0"/>
                </a:moveTo>
                <a:lnTo>
                  <a:pt x="1619999" y="342291"/>
                </a:lnTo>
                <a:lnTo>
                  <a:pt x="330172" y="1679462"/>
                </a:lnTo>
                <a:lnTo>
                  <a:pt x="0" y="167946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28" tIns="45714" rIns="91428" bIns="45714" numCol="1" spcCol="0" rtlCol="0" fromWordArt="0" anchor="ctr" anchorCtr="0" forceAA="0" compatLnSpc="1">
            <a:noAutofit/>
          </a:bodyPr>
          <a:lstStyle/>
          <a:p>
            <a:pPr algn="ctr"/>
            <a:endParaRPr lang="ko-KR" altLang="en-US" sz="2700"/>
          </a:p>
        </p:txBody>
      </p:sp>
      <p:sp>
        <p:nvSpPr>
          <p:cNvPr id="56" name="Isosceles Triangle 8"/>
          <p:cNvSpPr/>
          <p:nvPr/>
        </p:nvSpPr>
        <p:spPr>
          <a:xfrm rot="16200000">
            <a:off x="4358741" y="3635139"/>
            <a:ext cx="444091" cy="529474"/>
          </a:xfrm>
          <a:custGeom>
            <a:avLst/>
            <a:gdLst/>
            <a:ahLst/>
            <a:cxnLst/>
            <a:rect l="l" t="t" r="r" b="b"/>
            <a:pathLst>
              <a:path w="2708011" h="3228660">
                <a:moveTo>
                  <a:pt x="1895121" y="2005092"/>
                </a:moveTo>
                <a:cubicBezTo>
                  <a:pt x="1769067" y="2196199"/>
                  <a:pt x="1559641" y="2315968"/>
                  <a:pt x="1331007" y="2327705"/>
                </a:cubicBezTo>
                <a:cubicBezTo>
                  <a:pt x="1102373" y="2339443"/>
                  <a:pt x="881783" y="2241749"/>
                  <a:pt x="736821" y="2064556"/>
                </a:cubicBezTo>
                <a:lnTo>
                  <a:pt x="885891" y="1942602"/>
                </a:lnTo>
                <a:cubicBezTo>
                  <a:pt x="992076" y="2072396"/>
                  <a:pt x="1153658" y="2143956"/>
                  <a:pt x="1321132" y="2135359"/>
                </a:cubicBezTo>
                <a:cubicBezTo>
                  <a:pt x="1488607" y="2126761"/>
                  <a:pt x="1642011" y="2039030"/>
                  <a:pt x="1734346" y="1899045"/>
                </a:cubicBezTo>
                <a:close/>
                <a:moveTo>
                  <a:pt x="2315256" y="2179725"/>
                </a:moveTo>
                <a:cubicBezTo>
                  <a:pt x="2124977" y="2519973"/>
                  <a:pt x="1777729" y="2743099"/>
                  <a:pt x="1389179" y="2774782"/>
                </a:cubicBezTo>
                <a:cubicBezTo>
                  <a:pt x="1000629" y="2806465"/>
                  <a:pt x="621821" y="2642541"/>
                  <a:pt x="378934" y="2337614"/>
                </a:cubicBezTo>
                <a:lnTo>
                  <a:pt x="519502" y="2225645"/>
                </a:lnTo>
                <a:cubicBezTo>
                  <a:pt x="725082" y="2483736"/>
                  <a:pt x="1045705" y="2622480"/>
                  <a:pt x="1374574" y="2595664"/>
                </a:cubicBezTo>
                <a:cubicBezTo>
                  <a:pt x="1703443" y="2568848"/>
                  <a:pt x="1997353" y="2379994"/>
                  <a:pt x="2158406" y="2092008"/>
                </a:cubicBezTo>
                <a:close/>
                <a:moveTo>
                  <a:pt x="2315941" y="1615003"/>
                </a:moveTo>
                <a:lnTo>
                  <a:pt x="272242" y="1615003"/>
                </a:lnTo>
                <a:lnTo>
                  <a:pt x="872561" y="666216"/>
                </a:lnTo>
                <a:lnTo>
                  <a:pt x="872561" y="219906"/>
                </a:lnTo>
                <a:cubicBezTo>
                  <a:pt x="872561" y="98674"/>
                  <a:pt x="970839" y="396"/>
                  <a:pt x="1092071" y="396"/>
                </a:cubicBezTo>
                <a:lnTo>
                  <a:pt x="1293841" y="396"/>
                </a:lnTo>
                <a:lnTo>
                  <a:pt x="1294092" y="0"/>
                </a:lnTo>
                <a:lnTo>
                  <a:pt x="1294343" y="396"/>
                </a:lnTo>
                <a:lnTo>
                  <a:pt x="1470231" y="396"/>
                </a:lnTo>
                <a:cubicBezTo>
                  <a:pt x="1591463" y="396"/>
                  <a:pt x="1689741" y="98674"/>
                  <a:pt x="1689741" y="219906"/>
                </a:cubicBezTo>
                <a:lnTo>
                  <a:pt x="1689741" y="625313"/>
                </a:lnTo>
                <a:close/>
                <a:moveTo>
                  <a:pt x="2708011" y="2399368"/>
                </a:moveTo>
                <a:cubicBezTo>
                  <a:pt x="2440740" y="2877288"/>
                  <a:pt x="1950128" y="3187847"/>
                  <a:pt x="1403807" y="3224932"/>
                </a:cubicBezTo>
                <a:cubicBezTo>
                  <a:pt x="857486" y="3262017"/>
                  <a:pt x="329406" y="3020609"/>
                  <a:pt x="0" y="2583191"/>
                </a:cubicBezTo>
                <a:lnTo>
                  <a:pt x="143153" y="2475389"/>
                </a:lnTo>
                <a:cubicBezTo>
                  <a:pt x="436120" y="2864419"/>
                  <a:pt x="905784" y="3079123"/>
                  <a:pt x="1391671" y="3046140"/>
                </a:cubicBezTo>
                <a:cubicBezTo>
                  <a:pt x="1877558" y="3013157"/>
                  <a:pt x="2313899" y="2736952"/>
                  <a:pt x="2551604" y="2311899"/>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28" tIns="45714" rIns="91428" bIns="45714" numCol="1" spcCol="0" rtlCol="0" fromWordArt="0" anchor="ctr" anchorCtr="0" forceAA="0" compatLnSpc="1">
            <a:noAutofit/>
          </a:bodyPr>
          <a:lstStyle/>
          <a:p>
            <a:pPr algn="ctr"/>
            <a:endParaRPr lang="ko-KR" altLang="en-US" sz="2700"/>
          </a:p>
        </p:txBody>
      </p:sp>
      <p:sp>
        <p:nvSpPr>
          <p:cNvPr id="57" name="Donut 8"/>
          <p:cNvSpPr/>
          <p:nvPr/>
        </p:nvSpPr>
        <p:spPr>
          <a:xfrm>
            <a:off x="9473900" y="3609319"/>
            <a:ext cx="486153" cy="581108"/>
          </a:xfrm>
          <a:custGeom>
            <a:avLst/>
            <a:gdLst/>
            <a:ahLst/>
            <a:cxnLst/>
            <a:rect l="l" t="t" r="r" b="b"/>
            <a:pathLst>
              <a:path w="2688046" h="3213079">
                <a:moveTo>
                  <a:pt x="1056023" y="556744"/>
                </a:moveTo>
                <a:lnTo>
                  <a:pt x="1056023" y="906412"/>
                </a:lnTo>
                <a:cubicBezTo>
                  <a:pt x="641240" y="1029807"/>
                  <a:pt x="338989" y="1414134"/>
                  <a:pt x="338989" y="1869056"/>
                </a:cubicBezTo>
                <a:cubicBezTo>
                  <a:pt x="338989" y="2424121"/>
                  <a:pt x="788958" y="2874090"/>
                  <a:pt x="1344023" y="2874090"/>
                </a:cubicBezTo>
                <a:cubicBezTo>
                  <a:pt x="1899088" y="2874090"/>
                  <a:pt x="2349057" y="2424121"/>
                  <a:pt x="2349057" y="1869056"/>
                </a:cubicBezTo>
                <a:cubicBezTo>
                  <a:pt x="2349057" y="1414134"/>
                  <a:pt x="2046806" y="1029807"/>
                  <a:pt x="1632023" y="906412"/>
                </a:cubicBezTo>
                <a:lnTo>
                  <a:pt x="1632023" y="556744"/>
                </a:lnTo>
                <a:cubicBezTo>
                  <a:pt x="2235992" y="687900"/>
                  <a:pt x="2688046" y="1225687"/>
                  <a:pt x="2688046" y="1869056"/>
                </a:cubicBezTo>
                <a:cubicBezTo>
                  <a:pt x="2688046" y="2611339"/>
                  <a:pt x="2086306" y="3213079"/>
                  <a:pt x="1344023" y="3213079"/>
                </a:cubicBezTo>
                <a:cubicBezTo>
                  <a:pt x="601740" y="3213079"/>
                  <a:pt x="0" y="2611339"/>
                  <a:pt x="0" y="1869056"/>
                </a:cubicBezTo>
                <a:cubicBezTo>
                  <a:pt x="0" y="1225687"/>
                  <a:pt x="452054" y="687900"/>
                  <a:pt x="1056023" y="556744"/>
                </a:cubicBezTo>
                <a:close/>
                <a:moveTo>
                  <a:pt x="1344023" y="0"/>
                </a:moveTo>
                <a:cubicBezTo>
                  <a:pt x="1443445" y="0"/>
                  <a:pt x="1524043" y="80598"/>
                  <a:pt x="1524043" y="180020"/>
                </a:cubicBezTo>
                <a:lnTo>
                  <a:pt x="1524043" y="1413058"/>
                </a:lnTo>
                <a:cubicBezTo>
                  <a:pt x="1524043" y="1512480"/>
                  <a:pt x="1443445" y="1593078"/>
                  <a:pt x="1344023" y="1593078"/>
                </a:cubicBezTo>
                <a:cubicBezTo>
                  <a:pt x="1244601" y="1593078"/>
                  <a:pt x="1164003" y="1512480"/>
                  <a:pt x="1164003" y="1413058"/>
                </a:cubicBezTo>
                <a:lnTo>
                  <a:pt x="1164003" y="180020"/>
                </a:lnTo>
                <a:cubicBezTo>
                  <a:pt x="1164003" y="80598"/>
                  <a:pt x="1244601" y="0"/>
                  <a:pt x="1344023"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28" tIns="45714" rIns="91428" bIns="45714" numCol="1" spcCol="0" rtlCol="0" fromWordArt="0" anchor="ctr" anchorCtr="0" forceAA="0" compatLnSpc="1">
            <a:noAutofit/>
          </a:bodyPr>
          <a:lstStyle/>
          <a:p>
            <a:pPr algn="ctr"/>
            <a:endParaRPr lang="ko-KR" altLang="en-US" sz="2700">
              <a:solidFill>
                <a:schemeClr val="tx1"/>
              </a:solidFill>
            </a:endParaRPr>
          </a:p>
        </p:txBody>
      </p:sp>
      <p:sp>
        <p:nvSpPr>
          <p:cNvPr id="58" name="Freeform 18"/>
          <p:cNvSpPr/>
          <p:nvPr/>
        </p:nvSpPr>
        <p:spPr>
          <a:xfrm>
            <a:off x="10103625" y="4748182"/>
            <a:ext cx="511258" cy="412623"/>
          </a:xfrm>
          <a:custGeom>
            <a:avLst/>
            <a:gdLst/>
            <a:ahLst/>
            <a:cxnLst/>
            <a:rect l="l" t="t" r="r" b="b"/>
            <a:pathLst>
              <a:path w="3307788" h="2669631">
                <a:moveTo>
                  <a:pt x="2793832" y="1478391"/>
                </a:moveTo>
                <a:cubicBezTo>
                  <a:pt x="2772990" y="1635402"/>
                  <a:pt x="2717678" y="1784517"/>
                  <a:pt x="2633007" y="1915952"/>
                </a:cubicBezTo>
                <a:cubicBezTo>
                  <a:pt x="2695386" y="1951862"/>
                  <a:pt x="2772768" y="1955673"/>
                  <a:pt x="2841607" y="1924185"/>
                </a:cubicBezTo>
                <a:cubicBezTo>
                  <a:pt x="2943442" y="1877605"/>
                  <a:pt x="2999062" y="1766364"/>
                  <a:pt x="2975226" y="1656948"/>
                </a:cubicBezTo>
                <a:cubicBezTo>
                  <a:pt x="2955176" y="1564911"/>
                  <a:pt x="2883463" y="1495086"/>
                  <a:pt x="2793832" y="1478391"/>
                </a:cubicBezTo>
                <a:close/>
                <a:moveTo>
                  <a:pt x="2807611" y="1247700"/>
                </a:moveTo>
                <a:lnTo>
                  <a:pt x="2807472" y="1256060"/>
                </a:lnTo>
                <a:cubicBezTo>
                  <a:pt x="2994195" y="1281771"/>
                  <a:pt x="3148201" y="1421768"/>
                  <a:pt x="3189276" y="1610317"/>
                </a:cubicBezTo>
                <a:cubicBezTo>
                  <a:pt x="3235041" y="1820393"/>
                  <a:pt x="3128252" y="2033972"/>
                  <a:pt x="2932732" y="2123406"/>
                </a:cubicBezTo>
                <a:cubicBezTo>
                  <a:pt x="2789297" y="2189015"/>
                  <a:pt x="2626543" y="2174805"/>
                  <a:pt x="2499470" y="2094044"/>
                </a:cubicBezTo>
                <a:cubicBezTo>
                  <a:pt x="2427194" y="2172627"/>
                  <a:pt x="2343030" y="2241391"/>
                  <a:pt x="2248861" y="2297980"/>
                </a:cubicBezTo>
                <a:cubicBezTo>
                  <a:pt x="2178351" y="2340352"/>
                  <a:pt x="2104446" y="2374567"/>
                  <a:pt x="2027600" y="2398134"/>
                </a:cubicBezTo>
                <a:lnTo>
                  <a:pt x="3307788" y="2397615"/>
                </a:lnTo>
                <a:cubicBezTo>
                  <a:pt x="3265361" y="2549905"/>
                  <a:pt x="2537441" y="2669620"/>
                  <a:pt x="1653814" y="2669631"/>
                </a:cubicBezTo>
                <a:cubicBezTo>
                  <a:pt x="773102" y="2669642"/>
                  <a:pt x="46417" y="2550707"/>
                  <a:pt x="0" y="2398955"/>
                </a:cubicBezTo>
                <a:lnTo>
                  <a:pt x="1280678" y="2398436"/>
                </a:lnTo>
                <a:cubicBezTo>
                  <a:pt x="1203764" y="2374915"/>
                  <a:pt x="1129786" y="2340732"/>
                  <a:pt x="1059201" y="2298380"/>
                </a:cubicBezTo>
                <a:cubicBezTo>
                  <a:pt x="693039" y="2078675"/>
                  <a:pt x="477900" y="1674935"/>
                  <a:pt x="499745" y="1248476"/>
                </a:cubicBezTo>
                <a:close/>
                <a:moveTo>
                  <a:pt x="1331611" y="201752"/>
                </a:moveTo>
                <a:cubicBezTo>
                  <a:pt x="1206335" y="290902"/>
                  <a:pt x="1124761" y="308382"/>
                  <a:pt x="1132336" y="435988"/>
                </a:cubicBezTo>
                <a:cubicBezTo>
                  <a:pt x="1160888" y="640507"/>
                  <a:pt x="1527973" y="617783"/>
                  <a:pt x="1498839" y="840365"/>
                </a:cubicBezTo>
                <a:cubicBezTo>
                  <a:pt x="1455138" y="960979"/>
                  <a:pt x="1395705" y="987199"/>
                  <a:pt x="1213910" y="1052459"/>
                </a:cubicBezTo>
                <a:cubicBezTo>
                  <a:pt x="1331028" y="972050"/>
                  <a:pt x="1364241" y="921357"/>
                  <a:pt x="1360745" y="809484"/>
                </a:cubicBezTo>
                <a:cubicBezTo>
                  <a:pt x="1360746" y="646916"/>
                  <a:pt x="1111360" y="626523"/>
                  <a:pt x="1020462" y="495421"/>
                </a:cubicBezTo>
                <a:cubicBezTo>
                  <a:pt x="941218" y="374224"/>
                  <a:pt x="1061250" y="280996"/>
                  <a:pt x="1331611" y="201752"/>
                </a:cubicBezTo>
                <a:close/>
                <a:moveTo>
                  <a:pt x="2164365" y="80223"/>
                </a:moveTo>
                <a:cubicBezTo>
                  <a:pt x="2021192" y="182108"/>
                  <a:pt x="1927964" y="202086"/>
                  <a:pt x="1936621" y="347922"/>
                </a:cubicBezTo>
                <a:cubicBezTo>
                  <a:pt x="1969252" y="581657"/>
                  <a:pt x="2388778" y="555687"/>
                  <a:pt x="2355482" y="810066"/>
                </a:cubicBezTo>
                <a:cubicBezTo>
                  <a:pt x="2305538" y="947910"/>
                  <a:pt x="2237615" y="977876"/>
                  <a:pt x="2029849" y="1052459"/>
                </a:cubicBezTo>
                <a:cubicBezTo>
                  <a:pt x="2163698" y="960563"/>
                  <a:pt x="2201656" y="902628"/>
                  <a:pt x="2197660" y="774773"/>
                </a:cubicBezTo>
                <a:cubicBezTo>
                  <a:pt x="2197661" y="588982"/>
                  <a:pt x="1912649" y="565676"/>
                  <a:pt x="1808765" y="415844"/>
                </a:cubicBezTo>
                <a:cubicBezTo>
                  <a:pt x="1718201" y="277334"/>
                  <a:pt x="1855380" y="170787"/>
                  <a:pt x="2164365" y="80223"/>
                </a:cubicBezTo>
                <a:close/>
                <a:moveTo>
                  <a:pt x="1754169" y="0"/>
                </a:moveTo>
                <a:cubicBezTo>
                  <a:pt x="1583512" y="121444"/>
                  <a:pt x="1472387" y="145257"/>
                  <a:pt x="1482706" y="319088"/>
                </a:cubicBezTo>
                <a:cubicBezTo>
                  <a:pt x="1521601" y="597693"/>
                  <a:pt x="2021663" y="566738"/>
                  <a:pt x="1981975" y="869950"/>
                </a:cubicBezTo>
                <a:cubicBezTo>
                  <a:pt x="1922443" y="1034256"/>
                  <a:pt x="1841481" y="1069974"/>
                  <a:pt x="1593831" y="1158875"/>
                </a:cubicBezTo>
                <a:cubicBezTo>
                  <a:pt x="1753374" y="1049338"/>
                  <a:pt x="1798619" y="980281"/>
                  <a:pt x="1793856" y="827882"/>
                </a:cubicBezTo>
                <a:cubicBezTo>
                  <a:pt x="1793857" y="606424"/>
                  <a:pt x="1454132" y="578644"/>
                  <a:pt x="1330306" y="400050"/>
                </a:cubicBezTo>
                <a:cubicBezTo>
                  <a:pt x="1222356" y="234950"/>
                  <a:pt x="1385869" y="107950"/>
                  <a:pt x="1754169"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28" tIns="45714" rIns="91428" bIns="45714" numCol="1" spcCol="0" rtlCol="0" fromWordArt="0" anchor="ctr" anchorCtr="0" forceAA="0" compatLnSpc="1">
            <a:noAutofit/>
          </a:bodyPr>
          <a:lstStyle/>
          <a:p>
            <a:pPr algn="ctr"/>
            <a:endParaRPr lang="ko-KR" altLang="en-US" sz="2700"/>
          </a:p>
        </p:txBody>
      </p:sp>
      <p:sp>
        <p:nvSpPr>
          <p:cNvPr id="59" name="Oval 7"/>
          <p:cNvSpPr/>
          <p:nvPr/>
        </p:nvSpPr>
        <p:spPr>
          <a:xfrm>
            <a:off x="10250936" y="3642656"/>
            <a:ext cx="514438" cy="514438"/>
          </a:xfrm>
          <a:custGeom>
            <a:avLst/>
            <a:gdLst/>
            <a:ahLst/>
            <a:cxnLst/>
            <a:rect l="l" t="t" r="r" b="b"/>
            <a:pathLst>
              <a:path w="3240000" h="3240000">
                <a:moveTo>
                  <a:pt x="1415334" y="1947658"/>
                </a:moveTo>
                <a:lnTo>
                  <a:pt x="838053" y="2871852"/>
                </a:lnTo>
                <a:cubicBezTo>
                  <a:pt x="1312591" y="3168264"/>
                  <a:pt x="1913932" y="3170879"/>
                  <a:pt x="2391030" y="2878606"/>
                </a:cubicBezTo>
                <a:lnTo>
                  <a:pt x="1821709" y="1949263"/>
                </a:lnTo>
                <a:cubicBezTo>
                  <a:pt x="1763478" y="1986502"/>
                  <a:pt x="1694174" y="2007350"/>
                  <a:pt x="1620000" y="2007350"/>
                </a:cubicBezTo>
                <a:cubicBezTo>
                  <a:pt x="1544621" y="2007350"/>
                  <a:pt x="1474270" y="1985818"/>
                  <a:pt x="1415334" y="1947658"/>
                </a:cubicBezTo>
                <a:close/>
                <a:moveTo>
                  <a:pt x="1620001" y="1350973"/>
                </a:moveTo>
                <a:cubicBezTo>
                  <a:pt x="1471421" y="1350973"/>
                  <a:pt x="1350973" y="1471421"/>
                  <a:pt x="1350973" y="1620001"/>
                </a:cubicBezTo>
                <a:cubicBezTo>
                  <a:pt x="1350973" y="1768581"/>
                  <a:pt x="1471421" y="1889029"/>
                  <a:pt x="1620001" y="1889029"/>
                </a:cubicBezTo>
                <a:cubicBezTo>
                  <a:pt x="1768581" y="1889029"/>
                  <a:pt x="1889029" y="1768581"/>
                  <a:pt x="1889029" y="1620001"/>
                </a:cubicBezTo>
                <a:cubicBezTo>
                  <a:pt x="1889029" y="1471421"/>
                  <a:pt x="1768581" y="1350973"/>
                  <a:pt x="1620001" y="1350973"/>
                </a:cubicBezTo>
                <a:close/>
                <a:moveTo>
                  <a:pt x="2324470" y="322965"/>
                </a:moveTo>
                <a:lnTo>
                  <a:pt x="1804044" y="1281148"/>
                </a:lnTo>
                <a:cubicBezTo>
                  <a:pt x="1925507" y="1345192"/>
                  <a:pt x="2007350" y="1473038"/>
                  <a:pt x="2007350" y="1620000"/>
                </a:cubicBezTo>
                <a:lnTo>
                  <a:pt x="2005998" y="1633413"/>
                </a:lnTo>
                <a:lnTo>
                  <a:pt x="3095109" y="1671260"/>
                </a:lnTo>
                <a:cubicBezTo>
                  <a:pt x="3114541" y="1112092"/>
                  <a:pt x="2816135" y="590008"/>
                  <a:pt x="2324470" y="322965"/>
                </a:cubicBezTo>
                <a:close/>
                <a:moveTo>
                  <a:pt x="926838" y="316888"/>
                </a:moveTo>
                <a:cubicBezTo>
                  <a:pt x="432869" y="579644"/>
                  <a:pt x="129933" y="1099113"/>
                  <a:pt x="144500" y="1658429"/>
                </a:cubicBezTo>
                <a:lnTo>
                  <a:pt x="1233664" y="1630062"/>
                </a:lnTo>
                <a:cubicBezTo>
                  <a:pt x="1232693" y="1626734"/>
                  <a:pt x="1232650" y="1623372"/>
                  <a:pt x="1232650" y="1620000"/>
                </a:cubicBezTo>
                <a:cubicBezTo>
                  <a:pt x="1232650" y="1471836"/>
                  <a:pt x="1315838" y="1343102"/>
                  <a:pt x="1438904" y="1279548"/>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28" tIns="45714" rIns="91428" bIns="45714" numCol="1" spcCol="0" rtlCol="0" fromWordArt="0" anchor="ctr" anchorCtr="0" forceAA="0" compatLnSpc="1">
            <a:noAutofit/>
          </a:bodyPr>
          <a:lstStyle/>
          <a:p>
            <a:pPr algn="ctr"/>
            <a:endParaRPr lang="ko-KR" altLang="en-US" sz="2700"/>
          </a:p>
        </p:txBody>
      </p:sp>
      <p:sp>
        <p:nvSpPr>
          <p:cNvPr id="60" name="Freeform 20"/>
          <p:cNvSpPr/>
          <p:nvPr/>
        </p:nvSpPr>
        <p:spPr>
          <a:xfrm>
            <a:off x="10996785" y="5653277"/>
            <a:ext cx="536357" cy="573222"/>
          </a:xfrm>
          <a:custGeom>
            <a:avLst/>
            <a:gdLst>
              <a:gd name="connsiteX0" fmla="*/ 795647 w 2149434"/>
              <a:gd name="connsiteY0" fmla="*/ 2933205 h 2933205"/>
              <a:gd name="connsiteX1" fmla="*/ 0 w 2149434"/>
              <a:gd name="connsiteY1" fmla="*/ 1531917 h 2933205"/>
              <a:gd name="connsiteX2" fmla="*/ 463138 w 2149434"/>
              <a:gd name="connsiteY2" fmla="*/ 1733797 h 2933205"/>
              <a:gd name="connsiteX3" fmla="*/ 700645 w 2149434"/>
              <a:gd name="connsiteY3" fmla="*/ 166255 h 2933205"/>
              <a:gd name="connsiteX4" fmla="*/ 676894 w 2149434"/>
              <a:gd name="connsiteY4" fmla="*/ 0 h 2933205"/>
              <a:gd name="connsiteX5" fmla="*/ 2066307 w 2149434"/>
              <a:gd name="connsiteY5" fmla="*/ 819397 h 2933205"/>
              <a:gd name="connsiteX6" fmla="*/ 2149434 w 2149434"/>
              <a:gd name="connsiteY6" fmla="*/ 593766 h 2933205"/>
              <a:gd name="connsiteX7" fmla="*/ 1816925 w 2149434"/>
              <a:gd name="connsiteY7" fmla="*/ 2933205 h 2933205"/>
              <a:gd name="connsiteX8" fmla="*/ 1187533 w 2149434"/>
              <a:gd name="connsiteY8" fmla="*/ 926275 h 2933205"/>
              <a:gd name="connsiteX9" fmla="*/ 1080655 w 2149434"/>
              <a:gd name="connsiteY9" fmla="*/ 1828800 h 2933205"/>
              <a:gd name="connsiteX10" fmla="*/ 914400 w 2149434"/>
              <a:gd name="connsiteY10" fmla="*/ 1448790 h 2933205"/>
              <a:gd name="connsiteX11" fmla="*/ 795647 w 2149434"/>
              <a:gd name="connsiteY11" fmla="*/ 2933205 h 2933205"/>
              <a:gd name="connsiteX0-1" fmla="*/ 795647 w 2149434"/>
              <a:gd name="connsiteY0-2" fmla="*/ 2933205 h 2933205"/>
              <a:gd name="connsiteX1-3" fmla="*/ 0 w 2149434"/>
              <a:gd name="connsiteY1-4" fmla="*/ 1531917 h 2933205"/>
              <a:gd name="connsiteX2-5" fmla="*/ 463138 w 2149434"/>
              <a:gd name="connsiteY2-6" fmla="*/ 1733797 h 2933205"/>
              <a:gd name="connsiteX3-7" fmla="*/ 676894 w 2149434"/>
              <a:gd name="connsiteY3-8" fmla="*/ 0 h 2933205"/>
              <a:gd name="connsiteX4-9" fmla="*/ 2066307 w 2149434"/>
              <a:gd name="connsiteY4-10" fmla="*/ 819397 h 2933205"/>
              <a:gd name="connsiteX5-11" fmla="*/ 2149434 w 2149434"/>
              <a:gd name="connsiteY5-12" fmla="*/ 593766 h 2933205"/>
              <a:gd name="connsiteX6-13" fmla="*/ 1816925 w 2149434"/>
              <a:gd name="connsiteY6-14" fmla="*/ 2933205 h 2933205"/>
              <a:gd name="connsiteX7-15" fmla="*/ 1187533 w 2149434"/>
              <a:gd name="connsiteY7-16" fmla="*/ 926275 h 2933205"/>
              <a:gd name="connsiteX8-17" fmla="*/ 1080655 w 2149434"/>
              <a:gd name="connsiteY8-18" fmla="*/ 1828800 h 2933205"/>
              <a:gd name="connsiteX9-19" fmla="*/ 914400 w 2149434"/>
              <a:gd name="connsiteY9-20" fmla="*/ 1448790 h 2933205"/>
              <a:gd name="connsiteX10-21" fmla="*/ 795647 w 2149434"/>
              <a:gd name="connsiteY10-22" fmla="*/ 2933205 h 2933205"/>
              <a:gd name="connsiteX0-23" fmla="*/ 795647 w 2149434"/>
              <a:gd name="connsiteY0-24" fmla="*/ 3150488 h 3150488"/>
              <a:gd name="connsiteX1-25" fmla="*/ 0 w 2149434"/>
              <a:gd name="connsiteY1-26" fmla="*/ 1749200 h 3150488"/>
              <a:gd name="connsiteX2-27" fmla="*/ 463138 w 2149434"/>
              <a:gd name="connsiteY2-28" fmla="*/ 1951080 h 3150488"/>
              <a:gd name="connsiteX3-29" fmla="*/ 776482 w 2149434"/>
              <a:gd name="connsiteY3-30" fmla="*/ 0 h 3150488"/>
              <a:gd name="connsiteX4-31" fmla="*/ 2066307 w 2149434"/>
              <a:gd name="connsiteY4-32" fmla="*/ 1036680 h 3150488"/>
              <a:gd name="connsiteX5-33" fmla="*/ 2149434 w 2149434"/>
              <a:gd name="connsiteY5-34" fmla="*/ 811049 h 3150488"/>
              <a:gd name="connsiteX6-35" fmla="*/ 1816925 w 2149434"/>
              <a:gd name="connsiteY6-36" fmla="*/ 3150488 h 3150488"/>
              <a:gd name="connsiteX7-37" fmla="*/ 1187533 w 2149434"/>
              <a:gd name="connsiteY7-38" fmla="*/ 1143558 h 3150488"/>
              <a:gd name="connsiteX8-39" fmla="*/ 1080655 w 2149434"/>
              <a:gd name="connsiteY8-40" fmla="*/ 2046083 h 3150488"/>
              <a:gd name="connsiteX9-41" fmla="*/ 914400 w 2149434"/>
              <a:gd name="connsiteY9-42" fmla="*/ 1666073 h 3150488"/>
              <a:gd name="connsiteX10-43" fmla="*/ 795647 w 2149434"/>
              <a:gd name="connsiteY10-44" fmla="*/ 3150488 h 3150488"/>
              <a:gd name="connsiteX0-45" fmla="*/ 795647 w 2149434"/>
              <a:gd name="connsiteY0-46" fmla="*/ 3150488 h 3150488"/>
              <a:gd name="connsiteX1-47" fmla="*/ 0 w 2149434"/>
              <a:gd name="connsiteY1-48" fmla="*/ 1749200 h 3150488"/>
              <a:gd name="connsiteX2-49" fmla="*/ 463138 w 2149434"/>
              <a:gd name="connsiteY2-50" fmla="*/ 1951080 h 3150488"/>
              <a:gd name="connsiteX3-51" fmla="*/ 776482 w 2149434"/>
              <a:gd name="connsiteY3-52" fmla="*/ 0 h 3150488"/>
              <a:gd name="connsiteX4-53" fmla="*/ 2066307 w 2149434"/>
              <a:gd name="connsiteY4-54" fmla="*/ 1036680 h 3150488"/>
              <a:gd name="connsiteX5-55" fmla="*/ 2149434 w 2149434"/>
              <a:gd name="connsiteY5-56" fmla="*/ 811049 h 3150488"/>
              <a:gd name="connsiteX6-57" fmla="*/ 1816925 w 2149434"/>
              <a:gd name="connsiteY6-58" fmla="*/ 3150488 h 3150488"/>
              <a:gd name="connsiteX7-59" fmla="*/ 1187533 w 2149434"/>
              <a:gd name="connsiteY7-60" fmla="*/ 1143558 h 3150488"/>
              <a:gd name="connsiteX8-61" fmla="*/ 1080655 w 2149434"/>
              <a:gd name="connsiteY8-62" fmla="*/ 2046083 h 3150488"/>
              <a:gd name="connsiteX9-63" fmla="*/ 914400 w 2149434"/>
              <a:gd name="connsiteY9-64" fmla="*/ 1666073 h 3150488"/>
              <a:gd name="connsiteX10-65" fmla="*/ 795647 w 2149434"/>
              <a:gd name="connsiteY10-66" fmla="*/ 3150488 h 3150488"/>
              <a:gd name="connsiteX0-67" fmla="*/ 795647 w 2149434"/>
              <a:gd name="connsiteY0-68" fmla="*/ 3150488 h 3150488"/>
              <a:gd name="connsiteX1-69" fmla="*/ 0 w 2149434"/>
              <a:gd name="connsiteY1-70" fmla="*/ 1749200 h 3150488"/>
              <a:gd name="connsiteX2-71" fmla="*/ 463138 w 2149434"/>
              <a:gd name="connsiteY2-72" fmla="*/ 1951080 h 3150488"/>
              <a:gd name="connsiteX3-73" fmla="*/ 776482 w 2149434"/>
              <a:gd name="connsiteY3-74" fmla="*/ 0 h 3150488"/>
              <a:gd name="connsiteX4-75" fmla="*/ 1975772 w 2149434"/>
              <a:gd name="connsiteY4-76" fmla="*/ 991413 h 3150488"/>
              <a:gd name="connsiteX5-77" fmla="*/ 2149434 w 2149434"/>
              <a:gd name="connsiteY5-78" fmla="*/ 811049 h 3150488"/>
              <a:gd name="connsiteX6-79" fmla="*/ 1816925 w 2149434"/>
              <a:gd name="connsiteY6-80" fmla="*/ 3150488 h 3150488"/>
              <a:gd name="connsiteX7-81" fmla="*/ 1187533 w 2149434"/>
              <a:gd name="connsiteY7-82" fmla="*/ 1143558 h 3150488"/>
              <a:gd name="connsiteX8-83" fmla="*/ 1080655 w 2149434"/>
              <a:gd name="connsiteY8-84" fmla="*/ 2046083 h 3150488"/>
              <a:gd name="connsiteX9-85" fmla="*/ 914400 w 2149434"/>
              <a:gd name="connsiteY9-86" fmla="*/ 1666073 h 3150488"/>
              <a:gd name="connsiteX10-87" fmla="*/ 795647 w 2149434"/>
              <a:gd name="connsiteY10-88" fmla="*/ 3150488 h 3150488"/>
              <a:gd name="connsiteX0-89" fmla="*/ 795647 w 2149434"/>
              <a:gd name="connsiteY0-90" fmla="*/ 3150488 h 3150488"/>
              <a:gd name="connsiteX1-91" fmla="*/ 0 w 2149434"/>
              <a:gd name="connsiteY1-92" fmla="*/ 1749200 h 3150488"/>
              <a:gd name="connsiteX2-93" fmla="*/ 463138 w 2149434"/>
              <a:gd name="connsiteY2-94" fmla="*/ 1951080 h 3150488"/>
              <a:gd name="connsiteX3-95" fmla="*/ 776482 w 2149434"/>
              <a:gd name="connsiteY3-96" fmla="*/ 0 h 3150488"/>
              <a:gd name="connsiteX4-97" fmla="*/ 1975772 w 2149434"/>
              <a:gd name="connsiteY4-98" fmla="*/ 991413 h 3150488"/>
              <a:gd name="connsiteX5-99" fmla="*/ 2149434 w 2149434"/>
              <a:gd name="connsiteY5-100" fmla="*/ 811049 h 3150488"/>
              <a:gd name="connsiteX6-101" fmla="*/ 1816925 w 2149434"/>
              <a:gd name="connsiteY6-102" fmla="*/ 3150488 h 3150488"/>
              <a:gd name="connsiteX7-103" fmla="*/ 1187533 w 2149434"/>
              <a:gd name="connsiteY7-104" fmla="*/ 1143558 h 3150488"/>
              <a:gd name="connsiteX8-105" fmla="*/ 1080655 w 2149434"/>
              <a:gd name="connsiteY8-106" fmla="*/ 2046083 h 3150488"/>
              <a:gd name="connsiteX9-107" fmla="*/ 914400 w 2149434"/>
              <a:gd name="connsiteY9-108" fmla="*/ 1666073 h 3150488"/>
              <a:gd name="connsiteX10-109" fmla="*/ 795647 w 2149434"/>
              <a:gd name="connsiteY10-110" fmla="*/ 3150488 h 3150488"/>
              <a:gd name="connsiteX0-111" fmla="*/ 795647 w 2149434"/>
              <a:gd name="connsiteY0-112" fmla="*/ 3150488 h 3150488"/>
              <a:gd name="connsiteX1-113" fmla="*/ 0 w 2149434"/>
              <a:gd name="connsiteY1-114" fmla="*/ 1749200 h 3150488"/>
              <a:gd name="connsiteX2-115" fmla="*/ 463138 w 2149434"/>
              <a:gd name="connsiteY2-116" fmla="*/ 1951080 h 3150488"/>
              <a:gd name="connsiteX3-117" fmla="*/ 776482 w 2149434"/>
              <a:gd name="connsiteY3-118" fmla="*/ 0 h 3150488"/>
              <a:gd name="connsiteX4-119" fmla="*/ 1975772 w 2149434"/>
              <a:gd name="connsiteY4-120" fmla="*/ 991413 h 3150488"/>
              <a:gd name="connsiteX5-121" fmla="*/ 2149434 w 2149434"/>
              <a:gd name="connsiteY5-122" fmla="*/ 811049 h 3150488"/>
              <a:gd name="connsiteX6-123" fmla="*/ 1816925 w 2149434"/>
              <a:gd name="connsiteY6-124" fmla="*/ 3150488 h 3150488"/>
              <a:gd name="connsiteX7-125" fmla="*/ 1187533 w 2149434"/>
              <a:gd name="connsiteY7-126" fmla="*/ 1143558 h 3150488"/>
              <a:gd name="connsiteX8-127" fmla="*/ 1080655 w 2149434"/>
              <a:gd name="connsiteY8-128" fmla="*/ 2046083 h 3150488"/>
              <a:gd name="connsiteX9-129" fmla="*/ 914400 w 2149434"/>
              <a:gd name="connsiteY9-130" fmla="*/ 1666073 h 3150488"/>
              <a:gd name="connsiteX10-131" fmla="*/ 795647 w 2149434"/>
              <a:gd name="connsiteY10-132" fmla="*/ 3150488 h 3150488"/>
              <a:gd name="connsiteX0-133" fmla="*/ 795647 w 2095113"/>
              <a:gd name="connsiteY0-134" fmla="*/ 3150488 h 3150488"/>
              <a:gd name="connsiteX1-135" fmla="*/ 0 w 2095113"/>
              <a:gd name="connsiteY1-136" fmla="*/ 1749200 h 3150488"/>
              <a:gd name="connsiteX2-137" fmla="*/ 463138 w 2095113"/>
              <a:gd name="connsiteY2-138" fmla="*/ 1951080 h 3150488"/>
              <a:gd name="connsiteX3-139" fmla="*/ 776482 w 2095113"/>
              <a:gd name="connsiteY3-140" fmla="*/ 0 h 3150488"/>
              <a:gd name="connsiteX4-141" fmla="*/ 1975772 w 2095113"/>
              <a:gd name="connsiteY4-142" fmla="*/ 991413 h 3150488"/>
              <a:gd name="connsiteX5-143" fmla="*/ 2095113 w 2095113"/>
              <a:gd name="connsiteY5-144" fmla="*/ 702407 h 3150488"/>
              <a:gd name="connsiteX6-145" fmla="*/ 1816925 w 2095113"/>
              <a:gd name="connsiteY6-146" fmla="*/ 3150488 h 3150488"/>
              <a:gd name="connsiteX7-147" fmla="*/ 1187533 w 2095113"/>
              <a:gd name="connsiteY7-148" fmla="*/ 1143558 h 3150488"/>
              <a:gd name="connsiteX8-149" fmla="*/ 1080655 w 2095113"/>
              <a:gd name="connsiteY8-150" fmla="*/ 2046083 h 3150488"/>
              <a:gd name="connsiteX9-151" fmla="*/ 914400 w 2095113"/>
              <a:gd name="connsiteY9-152" fmla="*/ 1666073 h 3150488"/>
              <a:gd name="connsiteX10-153" fmla="*/ 795647 w 2095113"/>
              <a:gd name="connsiteY10-154" fmla="*/ 3150488 h 3150488"/>
              <a:gd name="connsiteX0-155" fmla="*/ 795647 w 2760540"/>
              <a:gd name="connsiteY0-156" fmla="*/ 3150488 h 3150488"/>
              <a:gd name="connsiteX1-157" fmla="*/ 0 w 2760540"/>
              <a:gd name="connsiteY1-158" fmla="*/ 1749200 h 3150488"/>
              <a:gd name="connsiteX2-159" fmla="*/ 463138 w 2760540"/>
              <a:gd name="connsiteY2-160" fmla="*/ 1951080 h 3150488"/>
              <a:gd name="connsiteX3-161" fmla="*/ 776482 w 2760540"/>
              <a:gd name="connsiteY3-162" fmla="*/ 0 h 3150488"/>
              <a:gd name="connsiteX4-163" fmla="*/ 1975772 w 2760540"/>
              <a:gd name="connsiteY4-164" fmla="*/ 991413 h 3150488"/>
              <a:gd name="connsiteX5-165" fmla="*/ 2095113 w 2760540"/>
              <a:gd name="connsiteY5-166" fmla="*/ 702407 h 3150488"/>
              <a:gd name="connsiteX6-167" fmla="*/ 1816925 w 2760540"/>
              <a:gd name="connsiteY6-168" fmla="*/ 3150488 h 3150488"/>
              <a:gd name="connsiteX7-169" fmla="*/ 1187533 w 2760540"/>
              <a:gd name="connsiteY7-170" fmla="*/ 1143558 h 3150488"/>
              <a:gd name="connsiteX8-171" fmla="*/ 1080655 w 2760540"/>
              <a:gd name="connsiteY8-172" fmla="*/ 2046083 h 3150488"/>
              <a:gd name="connsiteX9-173" fmla="*/ 914400 w 2760540"/>
              <a:gd name="connsiteY9-174" fmla="*/ 1666073 h 3150488"/>
              <a:gd name="connsiteX10-175" fmla="*/ 795647 w 2760540"/>
              <a:gd name="connsiteY10-176" fmla="*/ 3150488 h 3150488"/>
              <a:gd name="connsiteX0-177" fmla="*/ 795647 w 2904019"/>
              <a:gd name="connsiteY0-178" fmla="*/ 3150488 h 3150488"/>
              <a:gd name="connsiteX1-179" fmla="*/ 0 w 2904019"/>
              <a:gd name="connsiteY1-180" fmla="*/ 1749200 h 3150488"/>
              <a:gd name="connsiteX2-181" fmla="*/ 463138 w 2904019"/>
              <a:gd name="connsiteY2-182" fmla="*/ 1951080 h 3150488"/>
              <a:gd name="connsiteX3-183" fmla="*/ 776482 w 2904019"/>
              <a:gd name="connsiteY3-184" fmla="*/ 0 h 3150488"/>
              <a:gd name="connsiteX4-185" fmla="*/ 1975772 w 2904019"/>
              <a:gd name="connsiteY4-186" fmla="*/ 991413 h 3150488"/>
              <a:gd name="connsiteX5-187" fmla="*/ 2095113 w 2904019"/>
              <a:gd name="connsiteY5-188" fmla="*/ 702407 h 3150488"/>
              <a:gd name="connsiteX6-189" fmla="*/ 1816925 w 2904019"/>
              <a:gd name="connsiteY6-190" fmla="*/ 3150488 h 3150488"/>
              <a:gd name="connsiteX7-191" fmla="*/ 1187533 w 2904019"/>
              <a:gd name="connsiteY7-192" fmla="*/ 1143558 h 3150488"/>
              <a:gd name="connsiteX8-193" fmla="*/ 1080655 w 2904019"/>
              <a:gd name="connsiteY8-194" fmla="*/ 2046083 h 3150488"/>
              <a:gd name="connsiteX9-195" fmla="*/ 914400 w 2904019"/>
              <a:gd name="connsiteY9-196" fmla="*/ 1666073 h 3150488"/>
              <a:gd name="connsiteX10-197" fmla="*/ 795647 w 2904019"/>
              <a:gd name="connsiteY10-198" fmla="*/ 3150488 h 3150488"/>
              <a:gd name="connsiteX0-199" fmla="*/ 795647 w 2905418"/>
              <a:gd name="connsiteY0-200" fmla="*/ 3150488 h 3186701"/>
              <a:gd name="connsiteX1-201" fmla="*/ 0 w 2905418"/>
              <a:gd name="connsiteY1-202" fmla="*/ 1749200 h 3186701"/>
              <a:gd name="connsiteX2-203" fmla="*/ 463138 w 2905418"/>
              <a:gd name="connsiteY2-204" fmla="*/ 1951080 h 3186701"/>
              <a:gd name="connsiteX3-205" fmla="*/ 776482 w 2905418"/>
              <a:gd name="connsiteY3-206" fmla="*/ 0 h 3186701"/>
              <a:gd name="connsiteX4-207" fmla="*/ 1975772 w 2905418"/>
              <a:gd name="connsiteY4-208" fmla="*/ 991413 h 3186701"/>
              <a:gd name="connsiteX5-209" fmla="*/ 2095113 w 2905418"/>
              <a:gd name="connsiteY5-210" fmla="*/ 702407 h 3186701"/>
              <a:gd name="connsiteX6-211" fmla="*/ 1821452 w 2905418"/>
              <a:gd name="connsiteY6-212" fmla="*/ 3186701 h 3186701"/>
              <a:gd name="connsiteX7-213" fmla="*/ 1187533 w 2905418"/>
              <a:gd name="connsiteY7-214" fmla="*/ 1143558 h 3186701"/>
              <a:gd name="connsiteX8-215" fmla="*/ 1080655 w 2905418"/>
              <a:gd name="connsiteY8-216" fmla="*/ 2046083 h 3186701"/>
              <a:gd name="connsiteX9-217" fmla="*/ 914400 w 2905418"/>
              <a:gd name="connsiteY9-218" fmla="*/ 1666073 h 3186701"/>
              <a:gd name="connsiteX10-219" fmla="*/ 795647 w 2905418"/>
              <a:gd name="connsiteY10-220" fmla="*/ 3150488 h 3186701"/>
              <a:gd name="connsiteX0-221" fmla="*/ 795647 w 2937337"/>
              <a:gd name="connsiteY0-222" fmla="*/ 3150488 h 3186701"/>
              <a:gd name="connsiteX1-223" fmla="*/ 0 w 2937337"/>
              <a:gd name="connsiteY1-224" fmla="*/ 1749200 h 3186701"/>
              <a:gd name="connsiteX2-225" fmla="*/ 463138 w 2937337"/>
              <a:gd name="connsiteY2-226" fmla="*/ 1951080 h 3186701"/>
              <a:gd name="connsiteX3-227" fmla="*/ 776482 w 2937337"/>
              <a:gd name="connsiteY3-228" fmla="*/ 0 h 3186701"/>
              <a:gd name="connsiteX4-229" fmla="*/ 1975772 w 2937337"/>
              <a:gd name="connsiteY4-230" fmla="*/ 991413 h 3186701"/>
              <a:gd name="connsiteX5-231" fmla="*/ 2095113 w 2937337"/>
              <a:gd name="connsiteY5-232" fmla="*/ 702407 h 3186701"/>
              <a:gd name="connsiteX6-233" fmla="*/ 1821452 w 2937337"/>
              <a:gd name="connsiteY6-234" fmla="*/ 3186701 h 3186701"/>
              <a:gd name="connsiteX7-235" fmla="*/ 1187533 w 2937337"/>
              <a:gd name="connsiteY7-236" fmla="*/ 1143558 h 3186701"/>
              <a:gd name="connsiteX8-237" fmla="*/ 1080655 w 2937337"/>
              <a:gd name="connsiteY8-238" fmla="*/ 2046083 h 3186701"/>
              <a:gd name="connsiteX9-239" fmla="*/ 914400 w 2937337"/>
              <a:gd name="connsiteY9-240" fmla="*/ 1666073 h 3186701"/>
              <a:gd name="connsiteX10-241" fmla="*/ 795647 w 2937337"/>
              <a:gd name="connsiteY10-242" fmla="*/ 3150488 h 3186701"/>
              <a:gd name="connsiteX0-243" fmla="*/ 795647 w 2937337"/>
              <a:gd name="connsiteY0-244" fmla="*/ 3150488 h 3186701"/>
              <a:gd name="connsiteX1-245" fmla="*/ 0 w 2937337"/>
              <a:gd name="connsiteY1-246" fmla="*/ 1749200 h 3186701"/>
              <a:gd name="connsiteX2-247" fmla="*/ 463138 w 2937337"/>
              <a:gd name="connsiteY2-248" fmla="*/ 1951080 h 3186701"/>
              <a:gd name="connsiteX3-249" fmla="*/ 776482 w 2937337"/>
              <a:gd name="connsiteY3-250" fmla="*/ 0 h 3186701"/>
              <a:gd name="connsiteX4-251" fmla="*/ 2120628 w 2937337"/>
              <a:gd name="connsiteY4-252" fmla="*/ 1308284 h 3186701"/>
              <a:gd name="connsiteX5-253" fmla="*/ 2095113 w 2937337"/>
              <a:gd name="connsiteY5-254" fmla="*/ 702407 h 3186701"/>
              <a:gd name="connsiteX6-255" fmla="*/ 1821452 w 2937337"/>
              <a:gd name="connsiteY6-256" fmla="*/ 3186701 h 3186701"/>
              <a:gd name="connsiteX7-257" fmla="*/ 1187533 w 2937337"/>
              <a:gd name="connsiteY7-258" fmla="*/ 1143558 h 3186701"/>
              <a:gd name="connsiteX8-259" fmla="*/ 1080655 w 2937337"/>
              <a:gd name="connsiteY8-260" fmla="*/ 2046083 h 3186701"/>
              <a:gd name="connsiteX9-261" fmla="*/ 914400 w 2937337"/>
              <a:gd name="connsiteY9-262" fmla="*/ 1666073 h 3186701"/>
              <a:gd name="connsiteX10-263" fmla="*/ 795647 w 2937337"/>
              <a:gd name="connsiteY10-264" fmla="*/ 3150488 h 3186701"/>
              <a:gd name="connsiteX0-265" fmla="*/ 795647 w 2937337"/>
              <a:gd name="connsiteY0-266" fmla="*/ 3150488 h 3186701"/>
              <a:gd name="connsiteX1-267" fmla="*/ 0 w 2937337"/>
              <a:gd name="connsiteY1-268" fmla="*/ 1749200 h 3186701"/>
              <a:gd name="connsiteX2-269" fmla="*/ 463138 w 2937337"/>
              <a:gd name="connsiteY2-270" fmla="*/ 1951080 h 3186701"/>
              <a:gd name="connsiteX3-271" fmla="*/ 776482 w 2937337"/>
              <a:gd name="connsiteY3-272" fmla="*/ 0 h 3186701"/>
              <a:gd name="connsiteX4-273" fmla="*/ 2120628 w 2937337"/>
              <a:gd name="connsiteY4-274" fmla="*/ 1308284 h 3186701"/>
              <a:gd name="connsiteX5-275" fmla="*/ 2095113 w 2937337"/>
              <a:gd name="connsiteY5-276" fmla="*/ 702407 h 3186701"/>
              <a:gd name="connsiteX6-277" fmla="*/ 1821452 w 2937337"/>
              <a:gd name="connsiteY6-278" fmla="*/ 3186701 h 3186701"/>
              <a:gd name="connsiteX7-279" fmla="*/ 1187533 w 2937337"/>
              <a:gd name="connsiteY7-280" fmla="*/ 1143558 h 3186701"/>
              <a:gd name="connsiteX8-281" fmla="*/ 1080655 w 2937337"/>
              <a:gd name="connsiteY8-282" fmla="*/ 2046083 h 3186701"/>
              <a:gd name="connsiteX9-283" fmla="*/ 914400 w 2937337"/>
              <a:gd name="connsiteY9-284" fmla="*/ 1666073 h 3186701"/>
              <a:gd name="connsiteX10-285" fmla="*/ 795647 w 2937337"/>
              <a:gd name="connsiteY10-286" fmla="*/ 3150488 h 3186701"/>
              <a:gd name="connsiteX0-287" fmla="*/ 795647 w 2937337"/>
              <a:gd name="connsiteY0-288" fmla="*/ 3150488 h 3186701"/>
              <a:gd name="connsiteX1-289" fmla="*/ 0 w 2937337"/>
              <a:gd name="connsiteY1-290" fmla="*/ 1749200 h 3186701"/>
              <a:gd name="connsiteX2-291" fmla="*/ 463138 w 2937337"/>
              <a:gd name="connsiteY2-292" fmla="*/ 1951080 h 3186701"/>
              <a:gd name="connsiteX3-293" fmla="*/ 776482 w 2937337"/>
              <a:gd name="connsiteY3-294" fmla="*/ 0 h 3186701"/>
              <a:gd name="connsiteX4-295" fmla="*/ 2120628 w 2937337"/>
              <a:gd name="connsiteY4-296" fmla="*/ 1308284 h 3186701"/>
              <a:gd name="connsiteX5-297" fmla="*/ 2095113 w 2937337"/>
              <a:gd name="connsiteY5-298" fmla="*/ 702407 h 3186701"/>
              <a:gd name="connsiteX6-299" fmla="*/ 1821452 w 2937337"/>
              <a:gd name="connsiteY6-300" fmla="*/ 3186701 h 3186701"/>
              <a:gd name="connsiteX7-301" fmla="*/ 1187533 w 2937337"/>
              <a:gd name="connsiteY7-302" fmla="*/ 1143558 h 3186701"/>
              <a:gd name="connsiteX8-303" fmla="*/ 1080655 w 2937337"/>
              <a:gd name="connsiteY8-304" fmla="*/ 2046083 h 3186701"/>
              <a:gd name="connsiteX9-305" fmla="*/ 914400 w 2937337"/>
              <a:gd name="connsiteY9-306" fmla="*/ 1666073 h 3186701"/>
              <a:gd name="connsiteX10-307" fmla="*/ 795647 w 2937337"/>
              <a:gd name="connsiteY10-308" fmla="*/ 3150488 h 3186701"/>
              <a:gd name="connsiteX0-309" fmla="*/ 795647 w 2937337"/>
              <a:gd name="connsiteY0-310" fmla="*/ 3150488 h 3186701"/>
              <a:gd name="connsiteX1-311" fmla="*/ 0 w 2937337"/>
              <a:gd name="connsiteY1-312" fmla="*/ 1749200 h 3186701"/>
              <a:gd name="connsiteX2-313" fmla="*/ 463138 w 2937337"/>
              <a:gd name="connsiteY2-314" fmla="*/ 1951080 h 3186701"/>
              <a:gd name="connsiteX3-315" fmla="*/ 776482 w 2937337"/>
              <a:gd name="connsiteY3-316" fmla="*/ 0 h 3186701"/>
              <a:gd name="connsiteX4-317" fmla="*/ 2120628 w 2937337"/>
              <a:gd name="connsiteY4-318" fmla="*/ 1308284 h 3186701"/>
              <a:gd name="connsiteX5-319" fmla="*/ 2095113 w 2937337"/>
              <a:gd name="connsiteY5-320" fmla="*/ 702407 h 3186701"/>
              <a:gd name="connsiteX6-321" fmla="*/ 1821452 w 2937337"/>
              <a:gd name="connsiteY6-322" fmla="*/ 3186701 h 3186701"/>
              <a:gd name="connsiteX7-323" fmla="*/ 1187533 w 2937337"/>
              <a:gd name="connsiteY7-324" fmla="*/ 1143558 h 3186701"/>
              <a:gd name="connsiteX8-325" fmla="*/ 1080655 w 2937337"/>
              <a:gd name="connsiteY8-326" fmla="*/ 2046083 h 3186701"/>
              <a:gd name="connsiteX9-327" fmla="*/ 914400 w 2937337"/>
              <a:gd name="connsiteY9-328" fmla="*/ 1666073 h 3186701"/>
              <a:gd name="connsiteX10-329" fmla="*/ 795647 w 2937337"/>
              <a:gd name="connsiteY10-330" fmla="*/ 3150488 h 3186701"/>
              <a:gd name="connsiteX0-331" fmla="*/ 795647 w 2937337"/>
              <a:gd name="connsiteY0-332" fmla="*/ 3150488 h 3186701"/>
              <a:gd name="connsiteX1-333" fmla="*/ 0 w 2937337"/>
              <a:gd name="connsiteY1-334" fmla="*/ 1749200 h 3186701"/>
              <a:gd name="connsiteX2-335" fmla="*/ 463138 w 2937337"/>
              <a:gd name="connsiteY2-336" fmla="*/ 1951080 h 3186701"/>
              <a:gd name="connsiteX3-337" fmla="*/ 776482 w 2937337"/>
              <a:gd name="connsiteY3-338" fmla="*/ 0 h 3186701"/>
              <a:gd name="connsiteX4-339" fmla="*/ 2120628 w 2937337"/>
              <a:gd name="connsiteY4-340" fmla="*/ 1308284 h 3186701"/>
              <a:gd name="connsiteX5-341" fmla="*/ 2095113 w 2937337"/>
              <a:gd name="connsiteY5-342" fmla="*/ 702407 h 3186701"/>
              <a:gd name="connsiteX6-343" fmla="*/ 1821452 w 2937337"/>
              <a:gd name="connsiteY6-344" fmla="*/ 3186701 h 3186701"/>
              <a:gd name="connsiteX7-345" fmla="*/ 1187533 w 2937337"/>
              <a:gd name="connsiteY7-346" fmla="*/ 1143558 h 3186701"/>
              <a:gd name="connsiteX8-347" fmla="*/ 1080655 w 2937337"/>
              <a:gd name="connsiteY8-348" fmla="*/ 2046083 h 3186701"/>
              <a:gd name="connsiteX9-349" fmla="*/ 914400 w 2937337"/>
              <a:gd name="connsiteY9-350" fmla="*/ 1666073 h 3186701"/>
              <a:gd name="connsiteX10-351" fmla="*/ 795647 w 2937337"/>
              <a:gd name="connsiteY10-352" fmla="*/ 3150488 h 3186701"/>
              <a:gd name="connsiteX0-353" fmla="*/ 795647 w 2937337"/>
              <a:gd name="connsiteY0-354" fmla="*/ 3150488 h 3186701"/>
              <a:gd name="connsiteX1-355" fmla="*/ 0 w 2937337"/>
              <a:gd name="connsiteY1-356" fmla="*/ 1749200 h 3186701"/>
              <a:gd name="connsiteX2-357" fmla="*/ 463138 w 2937337"/>
              <a:gd name="connsiteY2-358" fmla="*/ 1951080 h 3186701"/>
              <a:gd name="connsiteX3-359" fmla="*/ 776482 w 2937337"/>
              <a:gd name="connsiteY3-360" fmla="*/ 0 h 3186701"/>
              <a:gd name="connsiteX4-361" fmla="*/ 2120628 w 2937337"/>
              <a:gd name="connsiteY4-362" fmla="*/ 1308284 h 3186701"/>
              <a:gd name="connsiteX5-363" fmla="*/ 2095113 w 2937337"/>
              <a:gd name="connsiteY5-364" fmla="*/ 702407 h 3186701"/>
              <a:gd name="connsiteX6-365" fmla="*/ 1821452 w 2937337"/>
              <a:gd name="connsiteY6-366" fmla="*/ 3186701 h 3186701"/>
              <a:gd name="connsiteX7-367" fmla="*/ 1187533 w 2937337"/>
              <a:gd name="connsiteY7-368" fmla="*/ 1143558 h 3186701"/>
              <a:gd name="connsiteX8-369" fmla="*/ 1080655 w 2937337"/>
              <a:gd name="connsiteY8-370" fmla="*/ 2046083 h 3186701"/>
              <a:gd name="connsiteX9-371" fmla="*/ 914400 w 2937337"/>
              <a:gd name="connsiteY9-372" fmla="*/ 1666073 h 3186701"/>
              <a:gd name="connsiteX10-373" fmla="*/ 795647 w 2937337"/>
              <a:gd name="connsiteY10-374" fmla="*/ 3150488 h 3186701"/>
              <a:gd name="connsiteX0-375" fmla="*/ 795647 w 2937337"/>
              <a:gd name="connsiteY0-376" fmla="*/ 3150488 h 3186701"/>
              <a:gd name="connsiteX1-377" fmla="*/ 0 w 2937337"/>
              <a:gd name="connsiteY1-378" fmla="*/ 1749200 h 3186701"/>
              <a:gd name="connsiteX2-379" fmla="*/ 463138 w 2937337"/>
              <a:gd name="connsiteY2-380" fmla="*/ 1951080 h 3186701"/>
              <a:gd name="connsiteX3-381" fmla="*/ 776482 w 2937337"/>
              <a:gd name="connsiteY3-382" fmla="*/ 0 h 3186701"/>
              <a:gd name="connsiteX4-383" fmla="*/ 2034620 w 2937337"/>
              <a:gd name="connsiteY4-384" fmla="*/ 1294704 h 3186701"/>
              <a:gd name="connsiteX5-385" fmla="*/ 2095113 w 2937337"/>
              <a:gd name="connsiteY5-386" fmla="*/ 702407 h 3186701"/>
              <a:gd name="connsiteX6-387" fmla="*/ 1821452 w 2937337"/>
              <a:gd name="connsiteY6-388" fmla="*/ 3186701 h 3186701"/>
              <a:gd name="connsiteX7-389" fmla="*/ 1187533 w 2937337"/>
              <a:gd name="connsiteY7-390" fmla="*/ 1143558 h 3186701"/>
              <a:gd name="connsiteX8-391" fmla="*/ 1080655 w 2937337"/>
              <a:gd name="connsiteY8-392" fmla="*/ 2046083 h 3186701"/>
              <a:gd name="connsiteX9-393" fmla="*/ 914400 w 2937337"/>
              <a:gd name="connsiteY9-394" fmla="*/ 1666073 h 3186701"/>
              <a:gd name="connsiteX10-395" fmla="*/ 795647 w 2937337"/>
              <a:gd name="connsiteY10-396" fmla="*/ 3150488 h 3186701"/>
              <a:gd name="connsiteX0-397" fmla="*/ 795647 w 2937337"/>
              <a:gd name="connsiteY0-398" fmla="*/ 3150488 h 3186701"/>
              <a:gd name="connsiteX1-399" fmla="*/ 0 w 2937337"/>
              <a:gd name="connsiteY1-400" fmla="*/ 1749200 h 3186701"/>
              <a:gd name="connsiteX2-401" fmla="*/ 463138 w 2937337"/>
              <a:gd name="connsiteY2-402" fmla="*/ 1951080 h 3186701"/>
              <a:gd name="connsiteX3-403" fmla="*/ 776482 w 2937337"/>
              <a:gd name="connsiteY3-404" fmla="*/ 0 h 3186701"/>
              <a:gd name="connsiteX4-405" fmla="*/ 2034620 w 2937337"/>
              <a:gd name="connsiteY4-406" fmla="*/ 1294704 h 3186701"/>
              <a:gd name="connsiteX5-407" fmla="*/ 2095113 w 2937337"/>
              <a:gd name="connsiteY5-408" fmla="*/ 702407 h 3186701"/>
              <a:gd name="connsiteX6-409" fmla="*/ 1821452 w 2937337"/>
              <a:gd name="connsiteY6-410" fmla="*/ 3186701 h 3186701"/>
              <a:gd name="connsiteX7-411" fmla="*/ 1187533 w 2937337"/>
              <a:gd name="connsiteY7-412" fmla="*/ 1143558 h 3186701"/>
              <a:gd name="connsiteX8-413" fmla="*/ 1080655 w 2937337"/>
              <a:gd name="connsiteY8-414" fmla="*/ 2046083 h 3186701"/>
              <a:gd name="connsiteX9-415" fmla="*/ 914400 w 2937337"/>
              <a:gd name="connsiteY9-416" fmla="*/ 1666073 h 3186701"/>
              <a:gd name="connsiteX10-417" fmla="*/ 795647 w 2937337"/>
              <a:gd name="connsiteY10-418" fmla="*/ 3150488 h 3186701"/>
              <a:gd name="connsiteX0-419" fmla="*/ 795647 w 2937337"/>
              <a:gd name="connsiteY0-420" fmla="*/ 3150488 h 3186701"/>
              <a:gd name="connsiteX1-421" fmla="*/ 0 w 2937337"/>
              <a:gd name="connsiteY1-422" fmla="*/ 1749200 h 3186701"/>
              <a:gd name="connsiteX2-423" fmla="*/ 463138 w 2937337"/>
              <a:gd name="connsiteY2-424" fmla="*/ 1951080 h 3186701"/>
              <a:gd name="connsiteX3-425" fmla="*/ 776482 w 2937337"/>
              <a:gd name="connsiteY3-426" fmla="*/ 0 h 3186701"/>
              <a:gd name="connsiteX4-427" fmla="*/ 2034620 w 2937337"/>
              <a:gd name="connsiteY4-428" fmla="*/ 1294704 h 3186701"/>
              <a:gd name="connsiteX5-429" fmla="*/ 2095113 w 2937337"/>
              <a:gd name="connsiteY5-430" fmla="*/ 702407 h 3186701"/>
              <a:gd name="connsiteX6-431" fmla="*/ 1821452 w 2937337"/>
              <a:gd name="connsiteY6-432" fmla="*/ 3186701 h 3186701"/>
              <a:gd name="connsiteX7-433" fmla="*/ 1187533 w 2937337"/>
              <a:gd name="connsiteY7-434" fmla="*/ 1143558 h 3186701"/>
              <a:gd name="connsiteX8-435" fmla="*/ 1080655 w 2937337"/>
              <a:gd name="connsiteY8-436" fmla="*/ 2046083 h 3186701"/>
              <a:gd name="connsiteX9-437" fmla="*/ 914400 w 2937337"/>
              <a:gd name="connsiteY9-438" fmla="*/ 1666073 h 3186701"/>
              <a:gd name="connsiteX10-439" fmla="*/ 795647 w 2937337"/>
              <a:gd name="connsiteY10-440" fmla="*/ 3150488 h 3186701"/>
              <a:gd name="connsiteX0-441" fmla="*/ 795647 w 2893849"/>
              <a:gd name="connsiteY0-442" fmla="*/ 3150488 h 3186701"/>
              <a:gd name="connsiteX1-443" fmla="*/ 0 w 2893849"/>
              <a:gd name="connsiteY1-444" fmla="*/ 1749200 h 3186701"/>
              <a:gd name="connsiteX2-445" fmla="*/ 463138 w 2893849"/>
              <a:gd name="connsiteY2-446" fmla="*/ 1951080 h 3186701"/>
              <a:gd name="connsiteX3-447" fmla="*/ 776482 w 2893849"/>
              <a:gd name="connsiteY3-448" fmla="*/ 0 h 3186701"/>
              <a:gd name="connsiteX4-449" fmla="*/ 2034620 w 2893849"/>
              <a:gd name="connsiteY4-450" fmla="*/ 1294704 h 3186701"/>
              <a:gd name="connsiteX5-451" fmla="*/ 2031739 w 2893849"/>
              <a:gd name="connsiteY5-452" fmla="*/ 711461 h 3186701"/>
              <a:gd name="connsiteX6-453" fmla="*/ 1821452 w 2893849"/>
              <a:gd name="connsiteY6-454" fmla="*/ 3186701 h 3186701"/>
              <a:gd name="connsiteX7-455" fmla="*/ 1187533 w 2893849"/>
              <a:gd name="connsiteY7-456" fmla="*/ 1143558 h 3186701"/>
              <a:gd name="connsiteX8-457" fmla="*/ 1080655 w 2893849"/>
              <a:gd name="connsiteY8-458" fmla="*/ 2046083 h 3186701"/>
              <a:gd name="connsiteX9-459" fmla="*/ 914400 w 2893849"/>
              <a:gd name="connsiteY9-460" fmla="*/ 1666073 h 3186701"/>
              <a:gd name="connsiteX10-461" fmla="*/ 795647 w 2893849"/>
              <a:gd name="connsiteY10-462" fmla="*/ 3150488 h 3186701"/>
              <a:gd name="connsiteX0-463" fmla="*/ 795647 w 2931612"/>
              <a:gd name="connsiteY0-464" fmla="*/ 3150488 h 3186701"/>
              <a:gd name="connsiteX1-465" fmla="*/ 0 w 2931612"/>
              <a:gd name="connsiteY1-466" fmla="*/ 1749200 h 3186701"/>
              <a:gd name="connsiteX2-467" fmla="*/ 463138 w 2931612"/>
              <a:gd name="connsiteY2-468" fmla="*/ 1951080 h 3186701"/>
              <a:gd name="connsiteX3-469" fmla="*/ 776482 w 2931612"/>
              <a:gd name="connsiteY3-470" fmla="*/ 0 h 3186701"/>
              <a:gd name="connsiteX4-471" fmla="*/ 2034620 w 2931612"/>
              <a:gd name="connsiteY4-472" fmla="*/ 1294704 h 3186701"/>
              <a:gd name="connsiteX5-473" fmla="*/ 2031739 w 2931612"/>
              <a:gd name="connsiteY5-474" fmla="*/ 711461 h 3186701"/>
              <a:gd name="connsiteX6-475" fmla="*/ 1821452 w 2931612"/>
              <a:gd name="connsiteY6-476" fmla="*/ 3186701 h 3186701"/>
              <a:gd name="connsiteX7-477" fmla="*/ 1187533 w 2931612"/>
              <a:gd name="connsiteY7-478" fmla="*/ 1143558 h 3186701"/>
              <a:gd name="connsiteX8-479" fmla="*/ 1080655 w 2931612"/>
              <a:gd name="connsiteY8-480" fmla="*/ 2046083 h 3186701"/>
              <a:gd name="connsiteX9-481" fmla="*/ 914400 w 2931612"/>
              <a:gd name="connsiteY9-482" fmla="*/ 1666073 h 3186701"/>
              <a:gd name="connsiteX10-483" fmla="*/ 795647 w 2931612"/>
              <a:gd name="connsiteY10-484" fmla="*/ 3150488 h 3186701"/>
              <a:gd name="connsiteX0-485" fmla="*/ 795647 w 2931612"/>
              <a:gd name="connsiteY0-486" fmla="*/ 3150488 h 3186701"/>
              <a:gd name="connsiteX1-487" fmla="*/ 0 w 2931612"/>
              <a:gd name="connsiteY1-488" fmla="*/ 1749200 h 3186701"/>
              <a:gd name="connsiteX2-489" fmla="*/ 463138 w 2931612"/>
              <a:gd name="connsiteY2-490" fmla="*/ 1951080 h 3186701"/>
              <a:gd name="connsiteX3-491" fmla="*/ 776482 w 2931612"/>
              <a:gd name="connsiteY3-492" fmla="*/ 0 h 3186701"/>
              <a:gd name="connsiteX4-493" fmla="*/ 2034620 w 2931612"/>
              <a:gd name="connsiteY4-494" fmla="*/ 1294704 h 3186701"/>
              <a:gd name="connsiteX5-495" fmla="*/ 2031739 w 2931612"/>
              <a:gd name="connsiteY5-496" fmla="*/ 711461 h 3186701"/>
              <a:gd name="connsiteX6-497" fmla="*/ 1821452 w 2931612"/>
              <a:gd name="connsiteY6-498" fmla="*/ 3186701 h 3186701"/>
              <a:gd name="connsiteX7-499" fmla="*/ 1187533 w 2931612"/>
              <a:gd name="connsiteY7-500" fmla="*/ 1143558 h 3186701"/>
              <a:gd name="connsiteX8-501" fmla="*/ 1080655 w 2931612"/>
              <a:gd name="connsiteY8-502" fmla="*/ 2046083 h 3186701"/>
              <a:gd name="connsiteX9-503" fmla="*/ 914400 w 2931612"/>
              <a:gd name="connsiteY9-504" fmla="*/ 1666073 h 3186701"/>
              <a:gd name="connsiteX10-505" fmla="*/ 795647 w 2931612"/>
              <a:gd name="connsiteY10-506" fmla="*/ 3150488 h 3186701"/>
              <a:gd name="connsiteX0-507" fmla="*/ 795647 w 2931612"/>
              <a:gd name="connsiteY0-508" fmla="*/ 3150488 h 3186701"/>
              <a:gd name="connsiteX1-509" fmla="*/ 0 w 2931612"/>
              <a:gd name="connsiteY1-510" fmla="*/ 1749200 h 3186701"/>
              <a:gd name="connsiteX2-511" fmla="*/ 463138 w 2931612"/>
              <a:gd name="connsiteY2-512" fmla="*/ 1951080 h 3186701"/>
              <a:gd name="connsiteX3-513" fmla="*/ 776482 w 2931612"/>
              <a:gd name="connsiteY3-514" fmla="*/ 0 h 3186701"/>
              <a:gd name="connsiteX4-515" fmla="*/ 2034620 w 2931612"/>
              <a:gd name="connsiteY4-516" fmla="*/ 1294704 h 3186701"/>
              <a:gd name="connsiteX5-517" fmla="*/ 2031739 w 2931612"/>
              <a:gd name="connsiteY5-518" fmla="*/ 711461 h 3186701"/>
              <a:gd name="connsiteX6-519" fmla="*/ 1821452 w 2931612"/>
              <a:gd name="connsiteY6-520" fmla="*/ 3186701 h 3186701"/>
              <a:gd name="connsiteX7-521" fmla="*/ 1187533 w 2931612"/>
              <a:gd name="connsiteY7-522" fmla="*/ 1143558 h 3186701"/>
              <a:gd name="connsiteX8-523" fmla="*/ 1080655 w 2931612"/>
              <a:gd name="connsiteY8-524" fmla="*/ 2046083 h 3186701"/>
              <a:gd name="connsiteX9-525" fmla="*/ 914400 w 2931612"/>
              <a:gd name="connsiteY9-526" fmla="*/ 1666073 h 3186701"/>
              <a:gd name="connsiteX10-527" fmla="*/ 795647 w 2931612"/>
              <a:gd name="connsiteY10-528" fmla="*/ 3150488 h 3186701"/>
              <a:gd name="connsiteX0-529" fmla="*/ 795647 w 2931612"/>
              <a:gd name="connsiteY0-530" fmla="*/ 3150488 h 3186701"/>
              <a:gd name="connsiteX1-531" fmla="*/ 0 w 2931612"/>
              <a:gd name="connsiteY1-532" fmla="*/ 1749200 h 3186701"/>
              <a:gd name="connsiteX2-533" fmla="*/ 463138 w 2931612"/>
              <a:gd name="connsiteY2-534" fmla="*/ 1951080 h 3186701"/>
              <a:gd name="connsiteX3-535" fmla="*/ 776482 w 2931612"/>
              <a:gd name="connsiteY3-536" fmla="*/ 0 h 3186701"/>
              <a:gd name="connsiteX4-537" fmla="*/ 2034620 w 2931612"/>
              <a:gd name="connsiteY4-538" fmla="*/ 1294704 h 3186701"/>
              <a:gd name="connsiteX5-539" fmla="*/ 2031739 w 2931612"/>
              <a:gd name="connsiteY5-540" fmla="*/ 711461 h 3186701"/>
              <a:gd name="connsiteX6-541" fmla="*/ 1821452 w 2931612"/>
              <a:gd name="connsiteY6-542" fmla="*/ 3186701 h 3186701"/>
              <a:gd name="connsiteX7-543" fmla="*/ 1187533 w 2931612"/>
              <a:gd name="connsiteY7-544" fmla="*/ 1143558 h 3186701"/>
              <a:gd name="connsiteX8-545" fmla="*/ 1080655 w 2931612"/>
              <a:gd name="connsiteY8-546" fmla="*/ 2046083 h 3186701"/>
              <a:gd name="connsiteX9-547" fmla="*/ 914400 w 2931612"/>
              <a:gd name="connsiteY9-548" fmla="*/ 1666073 h 3186701"/>
              <a:gd name="connsiteX10-549" fmla="*/ 795647 w 2931612"/>
              <a:gd name="connsiteY10-550" fmla="*/ 3150488 h 3186701"/>
              <a:gd name="connsiteX0-551" fmla="*/ 795647 w 2931612"/>
              <a:gd name="connsiteY0-552" fmla="*/ 3150488 h 3186701"/>
              <a:gd name="connsiteX1-553" fmla="*/ 0 w 2931612"/>
              <a:gd name="connsiteY1-554" fmla="*/ 1749200 h 3186701"/>
              <a:gd name="connsiteX2-555" fmla="*/ 463138 w 2931612"/>
              <a:gd name="connsiteY2-556" fmla="*/ 1951080 h 3186701"/>
              <a:gd name="connsiteX3-557" fmla="*/ 776482 w 2931612"/>
              <a:gd name="connsiteY3-558" fmla="*/ 0 h 3186701"/>
              <a:gd name="connsiteX4-559" fmla="*/ 2034620 w 2931612"/>
              <a:gd name="connsiteY4-560" fmla="*/ 1294704 h 3186701"/>
              <a:gd name="connsiteX5-561" fmla="*/ 2031739 w 2931612"/>
              <a:gd name="connsiteY5-562" fmla="*/ 711461 h 3186701"/>
              <a:gd name="connsiteX6-563" fmla="*/ 1821452 w 2931612"/>
              <a:gd name="connsiteY6-564" fmla="*/ 3186701 h 3186701"/>
              <a:gd name="connsiteX7-565" fmla="*/ 1187533 w 2931612"/>
              <a:gd name="connsiteY7-566" fmla="*/ 1143558 h 3186701"/>
              <a:gd name="connsiteX8-567" fmla="*/ 1080655 w 2931612"/>
              <a:gd name="connsiteY8-568" fmla="*/ 2046083 h 3186701"/>
              <a:gd name="connsiteX9-569" fmla="*/ 914400 w 2931612"/>
              <a:gd name="connsiteY9-570" fmla="*/ 1666073 h 3186701"/>
              <a:gd name="connsiteX10-571" fmla="*/ 795647 w 2931612"/>
              <a:gd name="connsiteY10-572" fmla="*/ 3150488 h 3186701"/>
              <a:gd name="connsiteX0-573" fmla="*/ 813754 w 2949719"/>
              <a:gd name="connsiteY0-574" fmla="*/ 3150488 h 3186701"/>
              <a:gd name="connsiteX1-575" fmla="*/ 0 w 2949719"/>
              <a:gd name="connsiteY1-576" fmla="*/ 1726566 h 3186701"/>
              <a:gd name="connsiteX2-577" fmla="*/ 481245 w 2949719"/>
              <a:gd name="connsiteY2-578" fmla="*/ 1951080 h 3186701"/>
              <a:gd name="connsiteX3-579" fmla="*/ 794589 w 2949719"/>
              <a:gd name="connsiteY3-580" fmla="*/ 0 h 3186701"/>
              <a:gd name="connsiteX4-581" fmla="*/ 2052727 w 2949719"/>
              <a:gd name="connsiteY4-582" fmla="*/ 1294704 h 3186701"/>
              <a:gd name="connsiteX5-583" fmla="*/ 2049846 w 2949719"/>
              <a:gd name="connsiteY5-584" fmla="*/ 711461 h 3186701"/>
              <a:gd name="connsiteX6-585" fmla="*/ 1839559 w 2949719"/>
              <a:gd name="connsiteY6-586" fmla="*/ 3186701 h 3186701"/>
              <a:gd name="connsiteX7-587" fmla="*/ 1205640 w 2949719"/>
              <a:gd name="connsiteY7-588" fmla="*/ 1143558 h 3186701"/>
              <a:gd name="connsiteX8-589" fmla="*/ 1098762 w 2949719"/>
              <a:gd name="connsiteY8-590" fmla="*/ 2046083 h 3186701"/>
              <a:gd name="connsiteX9-591" fmla="*/ 932507 w 2949719"/>
              <a:gd name="connsiteY9-592" fmla="*/ 1666073 h 3186701"/>
              <a:gd name="connsiteX10-593" fmla="*/ 813754 w 2949719"/>
              <a:gd name="connsiteY10-594" fmla="*/ 3150488 h 3186701"/>
              <a:gd name="connsiteX0-595" fmla="*/ 813754 w 2949719"/>
              <a:gd name="connsiteY0-596" fmla="*/ 3150488 h 3186701"/>
              <a:gd name="connsiteX1-597" fmla="*/ 0 w 2949719"/>
              <a:gd name="connsiteY1-598" fmla="*/ 1726566 h 3186701"/>
              <a:gd name="connsiteX2-599" fmla="*/ 481245 w 2949719"/>
              <a:gd name="connsiteY2-600" fmla="*/ 1951080 h 3186701"/>
              <a:gd name="connsiteX3-601" fmla="*/ 794589 w 2949719"/>
              <a:gd name="connsiteY3-602" fmla="*/ 0 h 3186701"/>
              <a:gd name="connsiteX4-603" fmla="*/ 2052727 w 2949719"/>
              <a:gd name="connsiteY4-604" fmla="*/ 1294704 h 3186701"/>
              <a:gd name="connsiteX5-605" fmla="*/ 2049846 w 2949719"/>
              <a:gd name="connsiteY5-606" fmla="*/ 711461 h 3186701"/>
              <a:gd name="connsiteX6-607" fmla="*/ 1839559 w 2949719"/>
              <a:gd name="connsiteY6-608" fmla="*/ 3186701 h 3186701"/>
              <a:gd name="connsiteX7-609" fmla="*/ 1205640 w 2949719"/>
              <a:gd name="connsiteY7-610" fmla="*/ 1143558 h 3186701"/>
              <a:gd name="connsiteX8-611" fmla="*/ 1098762 w 2949719"/>
              <a:gd name="connsiteY8-612" fmla="*/ 2046083 h 3186701"/>
              <a:gd name="connsiteX9-613" fmla="*/ 932507 w 2949719"/>
              <a:gd name="connsiteY9-614" fmla="*/ 1666073 h 3186701"/>
              <a:gd name="connsiteX10-615" fmla="*/ 813754 w 2949719"/>
              <a:gd name="connsiteY10-616" fmla="*/ 3150488 h 3186701"/>
              <a:gd name="connsiteX0-617" fmla="*/ 813754 w 2949719"/>
              <a:gd name="connsiteY0-618" fmla="*/ 3150488 h 3186701"/>
              <a:gd name="connsiteX1-619" fmla="*/ 0 w 2949719"/>
              <a:gd name="connsiteY1-620" fmla="*/ 1726566 h 3186701"/>
              <a:gd name="connsiteX2-621" fmla="*/ 481245 w 2949719"/>
              <a:gd name="connsiteY2-622" fmla="*/ 1951080 h 3186701"/>
              <a:gd name="connsiteX3-623" fmla="*/ 794589 w 2949719"/>
              <a:gd name="connsiteY3-624" fmla="*/ 0 h 3186701"/>
              <a:gd name="connsiteX4-625" fmla="*/ 2052727 w 2949719"/>
              <a:gd name="connsiteY4-626" fmla="*/ 1294704 h 3186701"/>
              <a:gd name="connsiteX5-627" fmla="*/ 2049846 w 2949719"/>
              <a:gd name="connsiteY5-628" fmla="*/ 711461 h 3186701"/>
              <a:gd name="connsiteX6-629" fmla="*/ 1839559 w 2949719"/>
              <a:gd name="connsiteY6-630" fmla="*/ 3186701 h 3186701"/>
              <a:gd name="connsiteX7-631" fmla="*/ 1205640 w 2949719"/>
              <a:gd name="connsiteY7-632" fmla="*/ 1143558 h 3186701"/>
              <a:gd name="connsiteX8-633" fmla="*/ 1098762 w 2949719"/>
              <a:gd name="connsiteY8-634" fmla="*/ 2046083 h 3186701"/>
              <a:gd name="connsiteX9-635" fmla="*/ 932507 w 2949719"/>
              <a:gd name="connsiteY9-636" fmla="*/ 1666073 h 3186701"/>
              <a:gd name="connsiteX10-637" fmla="*/ 813754 w 2949719"/>
              <a:gd name="connsiteY10-638" fmla="*/ 3150488 h 3186701"/>
              <a:gd name="connsiteX0-639" fmla="*/ 813754 w 2949719"/>
              <a:gd name="connsiteY0-640" fmla="*/ 3150488 h 3186701"/>
              <a:gd name="connsiteX1-641" fmla="*/ 0 w 2949719"/>
              <a:gd name="connsiteY1-642" fmla="*/ 1726566 h 3186701"/>
              <a:gd name="connsiteX2-643" fmla="*/ 481245 w 2949719"/>
              <a:gd name="connsiteY2-644" fmla="*/ 1951080 h 3186701"/>
              <a:gd name="connsiteX3-645" fmla="*/ 794589 w 2949719"/>
              <a:gd name="connsiteY3-646" fmla="*/ 0 h 3186701"/>
              <a:gd name="connsiteX4-647" fmla="*/ 2052727 w 2949719"/>
              <a:gd name="connsiteY4-648" fmla="*/ 1294704 h 3186701"/>
              <a:gd name="connsiteX5-649" fmla="*/ 2049846 w 2949719"/>
              <a:gd name="connsiteY5-650" fmla="*/ 711461 h 3186701"/>
              <a:gd name="connsiteX6-651" fmla="*/ 1839559 w 2949719"/>
              <a:gd name="connsiteY6-652" fmla="*/ 3186701 h 3186701"/>
              <a:gd name="connsiteX7-653" fmla="*/ 1205640 w 2949719"/>
              <a:gd name="connsiteY7-654" fmla="*/ 1143558 h 3186701"/>
              <a:gd name="connsiteX8-655" fmla="*/ 1098762 w 2949719"/>
              <a:gd name="connsiteY8-656" fmla="*/ 2046083 h 3186701"/>
              <a:gd name="connsiteX9-657" fmla="*/ 932507 w 2949719"/>
              <a:gd name="connsiteY9-658" fmla="*/ 1666073 h 3186701"/>
              <a:gd name="connsiteX10-659" fmla="*/ 813754 w 2949719"/>
              <a:gd name="connsiteY10-660" fmla="*/ 3150488 h 3186701"/>
              <a:gd name="connsiteX0-661" fmla="*/ 1117045 w 2949719"/>
              <a:gd name="connsiteY0-662" fmla="*/ 3168594 h 3186701"/>
              <a:gd name="connsiteX1-663" fmla="*/ 0 w 2949719"/>
              <a:gd name="connsiteY1-664" fmla="*/ 1726566 h 3186701"/>
              <a:gd name="connsiteX2-665" fmla="*/ 481245 w 2949719"/>
              <a:gd name="connsiteY2-666" fmla="*/ 1951080 h 3186701"/>
              <a:gd name="connsiteX3-667" fmla="*/ 794589 w 2949719"/>
              <a:gd name="connsiteY3-668" fmla="*/ 0 h 3186701"/>
              <a:gd name="connsiteX4-669" fmla="*/ 2052727 w 2949719"/>
              <a:gd name="connsiteY4-670" fmla="*/ 1294704 h 3186701"/>
              <a:gd name="connsiteX5-671" fmla="*/ 2049846 w 2949719"/>
              <a:gd name="connsiteY5-672" fmla="*/ 711461 h 3186701"/>
              <a:gd name="connsiteX6-673" fmla="*/ 1839559 w 2949719"/>
              <a:gd name="connsiteY6-674" fmla="*/ 3186701 h 3186701"/>
              <a:gd name="connsiteX7-675" fmla="*/ 1205640 w 2949719"/>
              <a:gd name="connsiteY7-676" fmla="*/ 1143558 h 3186701"/>
              <a:gd name="connsiteX8-677" fmla="*/ 1098762 w 2949719"/>
              <a:gd name="connsiteY8-678" fmla="*/ 2046083 h 3186701"/>
              <a:gd name="connsiteX9-679" fmla="*/ 932507 w 2949719"/>
              <a:gd name="connsiteY9-680" fmla="*/ 1666073 h 3186701"/>
              <a:gd name="connsiteX10-681" fmla="*/ 1117045 w 2949719"/>
              <a:gd name="connsiteY10-682" fmla="*/ 3168594 h 3186701"/>
              <a:gd name="connsiteX0-683" fmla="*/ 1117045 w 2949719"/>
              <a:gd name="connsiteY0-684" fmla="*/ 3168594 h 3186701"/>
              <a:gd name="connsiteX1-685" fmla="*/ 0 w 2949719"/>
              <a:gd name="connsiteY1-686" fmla="*/ 1726566 h 3186701"/>
              <a:gd name="connsiteX2-687" fmla="*/ 481245 w 2949719"/>
              <a:gd name="connsiteY2-688" fmla="*/ 1951080 h 3186701"/>
              <a:gd name="connsiteX3-689" fmla="*/ 794589 w 2949719"/>
              <a:gd name="connsiteY3-690" fmla="*/ 0 h 3186701"/>
              <a:gd name="connsiteX4-691" fmla="*/ 2052727 w 2949719"/>
              <a:gd name="connsiteY4-692" fmla="*/ 1294704 h 3186701"/>
              <a:gd name="connsiteX5-693" fmla="*/ 2049846 w 2949719"/>
              <a:gd name="connsiteY5-694" fmla="*/ 711461 h 3186701"/>
              <a:gd name="connsiteX6-695" fmla="*/ 1839559 w 2949719"/>
              <a:gd name="connsiteY6-696" fmla="*/ 3186701 h 3186701"/>
              <a:gd name="connsiteX7-697" fmla="*/ 1205640 w 2949719"/>
              <a:gd name="connsiteY7-698" fmla="*/ 1143558 h 3186701"/>
              <a:gd name="connsiteX8-699" fmla="*/ 1098762 w 2949719"/>
              <a:gd name="connsiteY8-700" fmla="*/ 2046083 h 3186701"/>
              <a:gd name="connsiteX9-701" fmla="*/ 932507 w 2949719"/>
              <a:gd name="connsiteY9-702" fmla="*/ 1666073 h 3186701"/>
              <a:gd name="connsiteX10-703" fmla="*/ 1117045 w 2949719"/>
              <a:gd name="connsiteY10-704" fmla="*/ 3168594 h 3186701"/>
              <a:gd name="connsiteX0-705" fmla="*/ 1117045 w 2949719"/>
              <a:gd name="connsiteY0-706" fmla="*/ 3168594 h 3186701"/>
              <a:gd name="connsiteX1-707" fmla="*/ 0 w 2949719"/>
              <a:gd name="connsiteY1-708" fmla="*/ 1726566 h 3186701"/>
              <a:gd name="connsiteX2-709" fmla="*/ 481245 w 2949719"/>
              <a:gd name="connsiteY2-710" fmla="*/ 1951080 h 3186701"/>
              <a:gd name="connsiteX3-711" fmla="*/ 794589 w 2949719"/>
              <a:gd name="connsiteY3-712" fmla="*/ 0 h 3186701"/>
              <a:gd name="connsiteX4-713" fmla="*/ 2052727 w 2949719"/>
              <a:gd name="connsiteY4-714" fmla="*/ 1294704 h 3186701"/>
              <a:gd name="connsiteX5-715" fmla="*/ 2049846 w 2949719"/>
              <a:gd name="connsiteY5-716" fmla="*/ 711461 h 3186701"/>
              <a:gd name="connsiteX6-717" fmla="*/ 1839559 w 2949719"/>
              <a:gd name="connsiteY6-718" fmla="*/ 3186701 h 3186701"/>
              <a:gd name="connsiteX7-719" fmla="*/ 1205640 w 2949719"/>
              <a:gd name="connsiteY7-720" fmla="*/ 1143558 h 3186701"/>
              <a:gd name="connsiteX8-721" fmla="*/ 1098762 w 2949719"/>
              <a:gd name="connsiteY8-722" fmla="*/ 2046083 h 3186701"/>
              <a:gd name="connsiteX9-723" fmla="*/ 932507 w 2949719"/>
              <a:gd name="connsiteY9-724" fmla="*/ 1666073 h 3186701"/>
              <a:gd name="connsiteX10-725" fmla="*/ 1117045 w 2949719"/>
              <a:gd name="connsiteY10-726" fmla="*/ 3168594 h 3186701"/>
              <a:gd name="connsiteX0-727" fmla="*/ 1117045 w 2949719"/>
              <a:gd name="connsiteY0-728" fmla="*/ 3168594 h 3186701"/>
              <a:gd name="connsiteX1-729" fmla="*/ 0 w 2949719"/>
              <a:gd name="connsiteY1-730" fmla="*/ 1726566 h 3186701"/>
              <a:gd name="connsiteX2-731" fmla="*/ 481245 w 2949719"/>
              <a:gd name="connsiteY2-732" fmla="*/ 1951080 h 3186701"/>
              <a:gd name="connsiteX3-733" fmla="*/ 794589 w 2949719"/>
              <a:gd name="connsiteY3-734" fmla="*/ 0 h 3186701"/>
              <a:gd name="connsiteX4-735" fmla="*/ 2052727 w 2949719"/>
              <a:gd name="connsiteY4-736" fmla="*/ 1294704 h 3186701"/>
              <a:gd name="connsiteX5-737" fmla="*/ 2049846 w 2949719"/>
              <a:gd name="connsiteY5-738" fmla="*/ 711461 h 3186701"/>
              <a:gd name="connsiteX6-739" fmla="*/ 1839559 w 2949719"/>
              <a:gd name="connsiteY6-740" fmla="*/ 3186701 h 3186701"/>
              <a:gd name="connsiteX7-741" fmla="*/ 1205640 w 2949719"/>
              <a:gd name="connsiteY7-742" fmla="*/ 1143558 h 3186701"/>
              <a:gd name="connsiteX8-743" fmla="*/ 1098762 w 2949719"/>
              <a:gd name="connsiteY8-744" fmla="*/ 2046083 h 3186701"/>
              <a:gd name="connsiteX9-745" fmla="*/ 932507 w 2949719"/>
              <a:gd name="connsiteY9-746" fmla="*/ 1666073 h 3186701"/>
              <a:gd name="connsiteX10-747" fmla="*/ 1117045 w 2949719"/>
              <a:gd name="connsiteY10-748" fmla="*/ 3168594 h 3186701"/>
              <a:gd name="connsiteX0-749" fmla="*/ 1117045 w 2949719"/>
              <a:gd name="connsiteY0-750" fmla="*/ 3168594 h 3186701"/>
              <a:gd name="connsiteX1-751" fmla="*/ 0 w 2949719"/>
              <a:gd name="connsiteY1-752" fmla="*/ 1726566 h 3186701"/>
              <a:gd name="connsiteX2-753" fmla="*/ 417871 w 2949719"/>
              <a:gd name="connsiteY2-754" fmla="*/ 2009927 h 3186701"/>
              <a:gd name="connsiteX3-755" fmla="*/ 794589 w 2949719"/>
              <a:gd name="connsiteY3-756" fmla="*/ 0 h 3186701"/>
              <a:gd name="connsiteX4-757" fmla="*/ 2052727 w 2949719"/>
              <a:gd name="connsiteY4-758" fmla="*/ 1294704 h 3186701"/>
              <a:gd name="connsiteX5-759" fmla="*/ 2049846 w 2949719"/>
              <a:gd name="connsiteY5-760" fmla="*/ 711461 h 3186701"/>
              <a:gd name="connsiteX6-761" fmla="*/ 1839559 w 2949719"/>
              <a:gd name="connsiteY6-762" fmla="*/ 3186701 h 3186701"/>
              <a:gd name="connsiteX7-763" fmla="*/ 1205640 w 2949719"/>
              <a:gd name="connsiteY7-764" fmla="*/ 1143558 h 3186701"/>
              <a:gd name="connsiteX8-765" fmla="*/ 1098762 w 2949719"/>
              <a:gd name="connsiteY8-766" fmla="*/ 2046083 h 3186701"/>
              <a:gd name="connsiteX9-767" fmla="*/ 932507 w 2949719"/>
              <a:gd name="connsiteY9-768" fmla="*/ 1666073 h 3186701"/>
              <a:gd name="connsiteX10-769" fmla="*/ 1117045 w 2949719"/>
              <a:gd name="connsiteY10-770" fmla="*/ 3168594 h 3186701"/>
              <a:gd name="connsiteX0-771" fmla="*/ 1117045 w 2949719"/>
              <a:gd name="connsiteY0-772" fmla="*/ 3168594 h 3186701"/>
              <a:gd name="connsiteX1-773" fmla="*/ 0 w 2949719"/>
              <a:gd name="connsiteY1-774" fmla="*/ 1726566 h 3186701"/>
              <a:gd name="connsiteX2-775" fmla="*/ 417871 w 2949719"/>
              <a:gd name="connsiteY2-776" fmla="*/ 2009927 h 3186701"/>
              <a:gd name="connsiteX3-777" fmla="*/ 794589 w 2949719"/>
              <a:gd name="connsiteY3-778" fmla="*/ 0 h 3186701"/>
              <a:gd name="connsiteX4-779" fmla="*/ 2052727 w 2949719"/>
              <a:gd name="connsiteY4-780" fmla="*/ 1294704 h 3186701"/>
              <a:gd name="connsiteX5-781" fmla="*/ 2049846 w 2949719"/>
              <a:gd name="connsiteY5-782" fmla="*/ 711461 h 3186701"/>
              <a:gd name="connsiteX6-783" fmla="*/ 1839559 w 2949719"/>
              <a:gd name="connsiteY6-784" fmla="*/ 3186701 h 3186701"/>
              <a:gd name="connsiteX7-785" fmla="*/ 1205640 w 2949719"/>
              <a:gd name="connsiteY7-786" fmla="*/ 1143558 h 3186701"/>
              <a:gd name="connsiteX8-787" fmla="*/ 1098762 w 2949719"/>
              <a:gd name="connsiteY8-788" fmla="*/ 2046083 h 3186701"/>
              <a:gd name="connsiteX9-789" fmla="*/ 932507 w 2949719"/>
              <a:gd name="connsiteY9-790" fmla="*/ 1666073 h 3186701"/>
              <a:gd name="connsiteX10-791" fmla="*/ 1117045 w 2949719"/>
              <a:gd name="connsiteY10-792" fmla="*/ 3168594 h 3186701"/>
              <a:gd name="connsiteX0-793" fmla="*/ 1117045 w 2949719"/>
              <a:gd name="connsiteY0-794" fmla="*/ 3168594 h 3186701"/>
              <a:gd name="connsiteX1-795" fmla="*/ 0 w 2949719"/>
              <a:gd name="connsiteY1-796" fmla="*/ 1726566 h 3186701"/>
              <a:gd name="connsiteX2-797" fmla="*/ 417871 w 2949719"/>
              <a:gd name="connsiteY2-798" fmla="*/ 2009927 h 3186701"/>
              <a:gd name="connsiteX3-799" fmla="*/ 794589 w 2949719"/>
              <a:gd name="connsiteY3-800" fmla="*/ 0 h 3186701"/>
              <a:gd name="connsiteX4-801" fmla="*/ 2052727 w 2949719"/>
              <a:gd name="connsiteY4-802" fmla="*/ 1294704 h 3186701"/>
              <a:gd name="connsiteX5-803" fmla="*/ 2049846 w 2949719"/>
              <a:gd name="connsiteY5-804" fmla="*/ 711461 h 3186701"/>
              <a:gd name="connsiteX6-805" fmla="*/ 1839559 w 2949719"/>
              <a:gd name="connsiteY6-806" fmla="*/ 3186701 h 3186701"/>
              <a:gd name="connsiteX7-807" fmla="*/ 1205640 w 2949719"/>
              <a:gd name="connsiteY7-808" fmla="*/ 1143558 h 3186701"/>
              <a:gd name="connsiteX8-809" fmla="*/ 1098762 w 2949719"/>
              <a:gd name="connsiteY8-810" fmla="*/ 2046083 h 3186701"/>
              <a:gd name="connsiteX9-811" fmla="*/ 932507 w 2949719"/>
              <a:gd name="connsiteY9-812" fmla="*/ 1666073 h 3186701"/>
              <a:gd name="connsiteX10-813" fmla="*/ 1117045 w 2949719"/>
              <a:gd name="connsiteY10-814" fmla="*/ 3168594 h 3186701"/>
              <a:gd name="connsiteX0-815" fmla="*/ 1117045 w 2949719"/>
              <a:gd name="connsiteY0-816" fmla="*/ 3168594 h 3186701"/>
              <a:gd name="connsiteX1-817" fmla="*/ 0 w 2949719"/>
              <a:gd name="connsiteY1-818" fmla="*/ 1726566 h 3186701"/>
              <a:gd name="connsiteX2-819" fmla="*/ 417871 w 2949719"/>
              <a:gd name="connsiteY2-820" fmla="*/ 2009927 h 3186701"/>
              <a:gd name="connsiteX3-821" fmla="*/ 794589 w 2949719"/>
              <a:gd name="connsiteY3-822" fmla="*/ 0 h 3186701"/>
              <a:gd name="connsiteX4-823" fmla="*/ 2052727 w 2949719"/>
              <a:gd name="connsiteY4-824" fmla="*/ 1294704 h 3186701"/>
              <a:gd name="connsiteX5-825" fmla="*/ 2049846 w 2949719"/>
              <a:gd name="connsiteY5-826" fmla="*/ 711461 h 3186701"/>
              <a:gd name="connsiteX6-827" fmla="*/ 1839559 w 2949719"/>
              <a:gd name="connsiteY6-828" fmla="*/ 3186701 h 3186701"/>
              <a:gd name="connsiteX7-829" fmla="*/ 1205640 w 2949719"/>
              <a:gd name="connsiteY7-830" fmla="*/ 1143558 h 3186701"/>
              <a:gd name="connsiteX8-831" fmla="*/ 1098762 w 2949719"/>
              <a:gd name="connsiteY8-832" fmla="*/ 2046083 h 3186701"/>
              <a:gd name="connsiteX9-833" fmla="*/ 932507 w 2949719"/>
              <a:gd name="connsiteY9-834" fmla="*/ 1666073 h 3186701"/>
              <a:gd name="connsiteX10-835" fmla="*/ 1117045 w 2949719"/>
              <a:gd name="connsiteY10-836" fmla="*/ 3168594 h 3186701"/>
              <a:gd name="connsiteX0-837" fmla="*/ 1117045 w 2949719"/>
              <a:gd name="connsiteY0-838" fmla="*/ 3168594 h 3186701"/>
              <a:gd name="connsiteX1-839" fmla="*/ 0 w 2949719"/>
              <a:gd name="connsiteY1-840" fmla="*/ 1726566 h 3186701"/>
              <a:gd name="connsiteX2-841" fmla="*/ 417871 w 2949719"/>
              <a:gd name="connsiteY2-842" fmla="*/ 2009927 h 3186701"/>
              <a:gd name="connsiteX3-843" fmla="*/ 794589 w 2949719"/>
              <a:gd name="connsiteY3-844" fmla="*/ 0 h 3186701"/>
              <a:gd name="connsiteX4-845" fmla="*/ 2052727 w 2949719"/>
              <a:gd name="connsiteY4-846" fmla="*/ 1294704 h 3186701"/>
              <a:gd name="connsiteX5-847" fmla="*/ 2049846 w 2949719"/>
              <a:gd name="connsiteY5-848" fmla="*/ 711461 h 3186701"/>
              <a:gd name="connsiteX6-849" fmla="*/ 1839559 w 2949719"/>
              <a:gd name="connsiteY6-850" fmla="*/ 3186701 h 3186701"/>
              <a:gd name="connsiteX7-851" fmla="*/ 1205640 w 2949719"/>
              <a:gd name="connsiteY7-852" fmla="*/ 1143558 h 3186701"/>
              <a:gd name="connsiteX8-853" fmla="*/ 1098762 w 2949719"/>
              <a:gd name="connsiteY8-854" fmla="*/ 2046083 h 3186701"/>
              <a:gd name="connsiteX9-855" fmla="*/ 932507 w 2949719"/>
              <a:gd name="connsiteY9-856" fmla="*/ 1666073 h 3186701"/>
              <a:gd name="connsiteX10-857" fmla="*/ 1117045 w 2949719"/>
              <a:gd name="connsiteY10-858" fmla="*/ 3168594 h 3186701"/>
              <a:gd name="connsiteX0-859" fmla="*/ 1103465 w 2936139"/>
              <a:gd name="connsiteY0-860" fmla="*/ 3168594 h 3186701"/>
              <a:gd name="connsiteX1-861" fmla="*/ 0 w 2936139"/>
              <a:gd name="connsiteY1-862" fmla="*/ 1726566 h 3186701"/>
              <a:gd name="connsiteX2-863" fmla="*/ 404291 w 2936139"/>
              <a:gd name="connsiteY2-864" fmla="*/ 2009927 h 3186701"/>
              <a:gd name="connsiteX3-865" fmla="*/ 781009 w 2936139"/>
              <a:gd name="connsiteY3-866" fmla="*/ 0 h 3186701"/>
              <a:gd name="connsiteX4-867" fmla="*/ 2039147 w 2936139"/>
              <a:gd name="connsiteY4-868" fmla="*/ 1294704 h 3186701"/>
              <a:gd name="connsiteX5-869" fmla="*/ 2036266 w 2936139"/>
              <a:gd name="connsiteY5-870" fmla="*/ 711461 h 3186701"/>
              <a:gd name="connsiteX6-871" fmla="*/ 1825979 w 2936139"/>
              <a:gd name="connsiteY6-872" fmla="*/ 3186701 h 3186701"/>
              <a:gd name="connsiteX7-873" fmla="*/ 1192060 w 2936139"/>
              <a:gd name="connsiteY7-874" fmla="*/ 1143558 h 3186701"/>
              <a:gd name="connsiteX8-875" fmla="*/ 1085182 w 2936139"/>
              <a:gd name="connsiteY8-876" fmla="*/ 2046083 h 3186701"/>
              <a:gd name="connsiteX9-877" fmla="*/ 918927 w 2936139"/>
              <a:gd name="connsiteY9-878" fmla="*/ 1666073 h 3186701"/>
              <a:gd name="connsiteX10-879" fmla="*/ 1103465 w 2936139"/>
              <a:gd name="connsiteY10-880" fmla="*/ 3168594 h 3186701"/>
              <a:gd name="connsiteX0-881" fmla="*/ 1148733 w 2981407"/>
              <a:gd name="connsiteY0-882" fmla="*/ 3168594 h 3186701"/>
              <a:gd name="connsiteX1-883" fmla="*/ 0 w 2981407"/>
              <a:gd name="connsiteY1-884" fmla="*/ 1749200 h 3186701"/>
              <a:gd name="connsiteX2-885" fmla="*/ 449559 w 2981407"/>
              <a:gd name="connsiteY2-886" fmla="*/ 2009927 h 3186701"/>
              <a:gd name="connsiteX3-887" fmla="*/ 826277 w 2981407"/>
              <a:gd name="connsiteY3-888" fmla="*/ 0 h 3186701"/>
              <a:gd name="connsiteX4-889" fmla="*/ 2084415 w 2981407"/>
              <a:gd name="connsiteY4-890" fmla="*/ 1294704 h 3186701"/>
              <a:gd name="connsiteX5-891" fmla="*/ 2081534 w 2981407"/>
              <a:gd name="connsiteY5-892" fmla="*/ 711461 h 3186701"/>
              <a:gd name="connsiteX6-893" fmla="*/ 1871247 w 2981407"/>
              <a:gd name="connsiteY6-894" fmla="*/ 3186701 h 3186701"/>
              <a:gd name="connsiteX7-895" fmla="*/ 1237328 w 2981407"/>
              <a:gd name="connsiteY7-896" fmla="*/ 1143558 h 3186701"/>
              <a:gd name="connsiteX8-897" fmla="*/ 1130450 w 2981407"/>
              <a:gd name="connsiteY8-898" fmla="*/ 2046083 h 3186701"/>
              <a:gd name="connsiteX9-899" fmla="*/ 964195 w 2981407"/>
              <a:gd name="connsiteY9-900" fmla="*/ 1666073 h 3186701"/>
              <a:gd name="connsiteX10-901" fmla="*/ 1148733 w 2981407"/>
              <a:gd name="connsiteY10-902" fmla="*/ 3168594 h 3186701"/>
              <a:gd name="connsiteX0-903" fmla="*/ 1148733 w 2981407"/>
              <a:gd name="connsiteY0-904" fmla="*/ 3168594 h 3186701"/>
              <a:gd name="connsiteX1-905" fmla="*/ 0 w 2981407"/>
              <a:gd name="connsiteY1-906" fmla="*/ 1749200 h 3186701"/>
              <a:gd name="connsiteX2-907" fmla="*/ 449559 w 2981407"/>
              <a:gd name="connsiteY2-908" fmla="*/ 2009927 h 3186701"/>
              <a:gd name="connsiteX3-909" fmla="*/ 826277 w 2981407"/>
              <a:gd name="connsiteY3-910" fmla="*/ 0 h 3186701"/>
              <a:gd name="connsiteX4-911" fmla="*/ 2084415 w 2981407"/>
              <a:gd name="connsiteY4-912" fmla="*/ 1294704 h 3186701"/>
              <a:gd name="connsiteX5-913" fmla="*/ 2081534 w 2981407"/>
              <a:gd name="connsiteY5-914" fmla="*/ 711461 h 3186701"/>
              <a:gd name="connsiteX6-915" fmla="*/ 1871247 w 2981407"/>
              <a:gd name="connsiteY6-916" fmla="*/ 3186701 h 3186701"/>
              <a:gd name="connsiteX7-917" fmla="*/ 1237328 w 2981407"/>
              <a:gd name="connsiteY7-918" fmla="*/ 1143558 h 3186701"/>
              <a:gd name="connsiteX8-919" fmla="*/ 1130450 w 2981407"/>
              <a:gd name="connsiteY8-920" fmla="*/ 2046083 h 3186701"/>
              <a:gd name="connsiteX9-921" fmla="*/ 964195 w 2981407"/>
              <a:gd name="connsiteY9-922" fmla="*/ 1666073 h 3186701"/>
              <a:gd name="connsiteX10-923" fmla="*/ 1148733 w 2981407"/>
              <a:gd name="connsiteY10-924" fmla="*/ 3168594 h 3186701"/>
              <a:gd name="connsiteX0-925" fmla="*/ 1148733 w 2981407"/>
              <a:gd name="connsiteY0-926" fmla="*/ 3168594 h 3186701"/>
              <a:gd name="connsiteX1-927" fmla="*/ 0 w 2981407"/>
              <a:gd name="connsiteY1-928" fmla="*/ 1749200 h 3186701"/>
              <a:gd name="connsiteX2-929" fmla="*/ 449559 w 2981407"/>
              <a:gd name="connsiteY2-930" fmla="*/ 2009927 h 3186701"/>
              <a:gd name="connsiteX3-931" fmla="*/ 826277 w 2981407"/>
              <a:gd name="connsiteY3-932" fmla="*/ 0 h 3186701"/>
              <a:gd name="connsiteX4-933" fmla="*/ 2084415 w 2981407"/>
              <a:gd name="connsiteY4-934" fmla="*/ 1294704 h 3186701"/>
              <a:gd name="connsiteX5-935" fmla="*/ 2081534 w 2981407"/>
              <a:gd name="connsiteY5-936" fmla="*/ 711461 h 3186701"/>
              <a:gd name="connsiteX6-937" fmla="*/ 1871247 w 2981407"/>
              <a:gd name="connsiteY6-938" fmla="*/ 3186701 h 3186701"/>
              <a:gd name="connsiteX7-939" fmla="*/ 1237328 w 2981407"/>
              <a:gd name="connsiteY7-940" fmla="*/ 1143558 h 3186701"/>
              <a:gd name="connsiteX8-941" fmla="*/ 1130450 w 2981407"/>
              <a:gd name="connsiteY8-942" fmla="*/ 2046083 h 3186701"/>
              <a:gd name="connsiteX9-943" fmla="*/ 964195 w 2981407"/>
              <a:gd name="connsiteY9-944" fmla="*/ 1666073 h 3186701"/>
              <a:gd name="connsiteX10-945" fmla="*/ 1148733 w 2981407"/>
              <a:gd name="connsiteY10-946" fmla="*/ 3168594 h 3186701"/>
              <a:gd name="connsiteX0-947" fmla="*/ 1148733 w 2981407"/>
              <a:gd name="connsiteY0-948" fmla="*/ 3168594 h 3186701"/>
              <a:gd name="connsiteX1-949" fmla="*/ 0 w 2981407"/>
              <a:gd name="connsiteY1-950" fmla="*/ 1749200 h 3186701"/>
              <a:gd name="connsiteX2-951" fmla="*/ 449559 w 2981407"/>
              <a:gd name="connsiteY2-952" fmla="*/ 2009927 h 3186701"/>
              <a:gd name="connsiteX3-953" fmla="*/ 826277 w 2981407"/>
              <a:gd name="connsiteY3-954" fmla="*/ 0 h 3186701"/>
              <a:gd name="connsiteX4-955" fmla="*/ 2084415 w 2981407"/>
              <a:gd name="connsiteY4-956" fmla="*/ 1294704 h 3186701"/>
              <a:gd name="connsiteX5-957" fmla="*/ 2081534 w 2981407"/>
              <a:gd name="connsiteY5-958" fmla="*/ 711461 h 3186701"/>
              <a:gd name="connsiteX6-959" fmla="*/ 1871247 w 2981407"/>
              <a:gd name="connsiteY6-960" fmla="*/ 3186701 h 3186701"/>
              <a:gd name="connsiteX7-961" fmla="*/ 1237328 w 2981407"/>
              <a:gd name="connsiteY7-962" fmla="*/ 1143558 h 3186701"/>
              <a:gd name="connsiteX8-963" fmla="*/ 1130450 w 2981407"/>
              <a:gd name="connsiteY8-964" fmla="*/ 2046083 h 3186701"/>
              <a:gd name="connsiteX9-965" fmla="*/ 918927 w 2981407"/>
              <a:gd name="connsiteY9-966" fmla="*/ 1697760 h 3186701"/>
              <a:gd name="connsiteX10-967" fmla="*/ 1148733 w 2981407"/>
              <a:gd name="connsiteY10-968" fmla="*/ 3168594 h 3186701"/>
              <a:gd name="connsiteX0-969" fmla="*/ 1148733 w 2981407"/>
              <a:gd name="connsiteY0-970" fmla="*/ 3168594 h 3186701"/>
              <a:gd name="connsiteX1-971" fmla="*/ 0 w 2981407"/>
              <a:gd name="connsiteY1-972" fmla="*/ 1749200 h 3186701"/>
              <a:gd name="connsiteX2-973" fmla="*/ 449559 w 2981407"/>
              <a:gd name="connsiteY2-974" fmla="*/ 2009927 h 3186701"/>
              <a:gd name="connsiteX3-975" fmla="*/ 826277 w 2981407"/>
              <a:gd name="connsiteY3-976" fmla="*/ 0 h 3186701"/>
              <a:gd name="connsiteX4-977" fmla="*/ 2084415 w 2981407"/>
              <a:gd name="connsiteY4-978" fmla="*/ 1294704 h 3186701"/>
              <a:gd name="connsiteX5-979" fmla="*/ 2081534 w 2981407"/>
              <a:gd name="connsiteY5-980" fmla="*/ 711461 h 3186701"/>
              <a:gd name="connsiteX6-981" fmla="*/ 1871247 w 2981407"/>
              <a:gd name="connsiteY6-982" fmla="*/ 3186701 h 3186701"/>
              <a:gd name="connsiteX7-983" fmla="*/ 1237328 w 2981407"/>
              <a:gd name="connsiteY7-984" fmla="*/ 1143558 h 3186701"/>
              <a:gd name="connsiteX8-985" fmla="*/ 1130450 w 2981407"/>
              <a:gd name="connsiteY8-986" fmla="*/ 2046083 h 3186701"/>
              <a:gd name="connsiteX9-987" fmla="*/ 918927 w 2981407"/>
              <a:gd name="connsiteY9-988" fmla="*/ 1697760 h 3186701"/>
              <a:gd name="connsiteX10-989" fmla="*/ 1148733 w 2981407"/>
              <a:gd name="connsiteY10-990" fmla="*/ 3168594 h 3186701"/>
              <a:gd name="connsiteX0-991" fmla="*/ 1148733 w 2981407"/>
              <a:gd name="connsiteY0-992" fmla="*/ 3168594 h 3186701"/>
              <a:gd name="connsiteX1-993" fmla="*/ 0 w 2981407"/>
              <a:gd name="connsiteY1-994" fmla="*/ 1749200 h 3186701"/>
              <a:gd name="connsiteX2-995" fmla="*/ 449559 w 2981407"/>
              <a:gd name="connsiteY2-996" fmla="*/ 2009927 h 3186701"/>
              <a:gd name="connsiteX3-997" fmla="*/ 826277 w 2981407"/>
              <a:gd name="connsiteY3-998" fmla="*/ 0 h 3186701"/>
              <a:gd name="connsiteX4-999" fmla="*/ 2084415 w 2981407"/>
              <a:gd name="connsiteY4-1000" fmla="*/ 1294704 h 3186701"/>
              <a:gd name="connsiteX5-1001" fmla="*/ 2081534 w 2981407"/>
              <a:gd name="connsiteY5-1002" fmla="*/ 711461 h 3186701"/>
              <a:gd name="connsiteX6-1003" fmla="*/ 1871247 w 2981407"/>
              <a:gd name="connsiteY6-1004" fmla="*/ 3186701 h 3186701"/>
              <a:gd name="connsiteX7-1005" fmla="*/ 1237328 w 2981407"/>
              <a:gd name="connsiteY7-1006" fmla="*/ 1143558 h 3186701"/>
              <a:gd name="connsiteX8-1007" fmla="*/ 1130450 w 2981407"/>
              <a:gd name="connsiteY8-1008" fmla="*/ 2046083 h 3186701"/>
              <a:gd name="connsiteX9-1009" fmla="*/ 918927 w 2981407"/>
              <a:gd name="connsiteY9-1010" fmla="*/ 1697760 h 3186701"/>
              <a:gd name="connsiteX10-1011" fmla="*/ 1148733 w 2981407"/>
              <a:gd name="connsiteY10-1012" fmla="*/ 3168594 h 3186701"/>
              <a:gd name="connsiteX0-1013" fmla="*/ 1148733 w 2981407"/>
              <a:gd name="connsiteY0-1014" fmla="*/ 3168594 h 3186701"/>
              <a:gd name="connsiteX1-1015" fmla="*/ 0 w 2981407"/>
              <a:gd name="connsiteY1-1016" fmla="*/ 1749200 h 3186701"/>
              <a:gd name="connsiteX2-1017" fmla="*/ 449559 w 2981407"/>
              <a:gd name="connsiteY2-1018" fmla="*/ 2009927 h 3186701"/>
              <a:gd name="connsiteX3-1019" fmla="*/ 826277 w 2981407"/>
              <a:gd name="connsiteY3-1020" fmla="*/ 0 h 3186701"/>
              <a:gd name="connsiteX4-1021" fmla="*/ 2084415 w 2981407"/>
              <a:gd name="connsiteY4-1022" fmla="*/ 1294704 h 3186701"/>
              <a:gd name="connsiteX5-1023" fmla="*/ 2081534 w 2981407"/>
              <a:gd name="connsiteY5-1024" fmla="*/ 711461 h 3186701"/>
              <a:gd name="connsiteX6-1025" fmla="*/ 1871247 w 2981407"/>
              <a:gd name="connsiteY6-1026" fmla="*/ 3186701 h 3186701"/>
              <a:gd name="connsiteX7-1027" fmla="*/ 1237328 w 2981407"/>
              <a:gd name="connsiteY7-1028" fmla="*/ 1143558 h 3186701"/>
              <a:gd name="connsiteX8-1029" fmla="*/ 1130450 w 2981407"/>
              <a:gd name="connsiteY8-1030" fmla="*/ 2046083 h 3186701"/>
              <a:gd name="connsiteX9-1031" fmla="*/ 918927 w 2981407"/>
              <a:gd name="connsiteY9-1032" fmla="*/ 1697760 h 3186701"/>
              <a:gd name="connsiteX10-1033" fmla="*/ 1148733 w 2981407"/>
              <a:gd name="connsiteY10-1034" fmla="*/ 3168594 h 3186701"/>
              <a:gd name="connsiteX0-1035" fmla="*/ 1148733 w 2981407"/>
              <a:gd name="connsiteY0-1036" fmla="*/ 3168594 h 3186701"/>
              <a:gd name="connsiteX1-1037" fmla="*/ 0 w 2981407"/>
              <a:gd name="connsiteY1-1038" fmla="*/ 1749200 h 3186701"/>
              <a:gd name="connsiteX2-1039" fmla="*/ 449559 w 2981407"/>
              <a:gd name="connsiteY2-1040" fmla="*/ 2009927 h 3186701"/>
              <a:gd name="connsiteX3-1041" fmla="*/ 826277 w 2981407"/>
              <a:gd name="connsiteY3-1042" fmla="*/ 0 h 3186701"/>
              <a:gd name="connsiteX4-1043" fmla="*/ 2084415 w 2981407"/>
              <a:gd name="connsiteY4-1044" fmla="*/ 1294704 h 3186701"/>
              <a:gd name="connsiteX5-1045" fmla="*/ 2081534 w 2981407"/>
              <a:gd name="connsiteY5-1046" fmla="*/ 711461 h 3186701"/>
              <a:gd name="connsiteX6-1047" fmla="*/ 1871247 w 2981407"/>
              <a:gd name="connsiteY6-1048" fmla="*/ 3186701 h 3186701"/>
              <a:gd name="connsiteX7-1049" fmla="*/ 1237328 w 2981407"/>
              <a:gd name="connsiteY7-1050" fmla="*/ 1143558 h 3186701"/>
              <a:gd name="connsiteX8-1051" fmla="*/ 1130450 w 2981407"/>
              <a:gd name="connsiteY8-1052" fmla="*/ 2046083 h 3186701"/>
              <a:gd name="connsiteX9-1053" fmla="*/ 918927 w 2981407"/>
              <a:gd name="connsiteY9-1054" fmla="*/ 1697760 h 3186701"/>
              <a:gd name="connsiteX10-1055" fmla="*/ 1148733 w 2981407"/>
              <a:gd name="connsiteY10-1056" fmla="*/ 3168594 h 3186701"/>
              <a:gd name="connsiteX0-1057" fmla="*/ 1148733 w 2981407"/>
              <a:gd name="connsiteY0-1058" fmla="*/ 3168594 h 3186701"/>
              <a:gd name="connsiteX1-1059" fmla="*/ 0 w 2981407"/>
              <a:gd name="connsiteY1-1060" fmla="*/ 1749200 h 3186701"/>
              <a:gd name="connsiteX2-1061" fmla="*/ 449559 w 2981407"/>
              <a:gd name="connsiteY2-1062" fmla="*/ 2009927 h 3186701"/>
              <a:gd name="connsiteX3-1063" fmla="*/ 826277 w 2981407"/>
              <a:gd name="connsiteY3-1064" fmla="*/ 0 h 3186701"/>
              <a:gd name="connsiteX4-1065" fmla="*/ 2084415 w 2981407"/>
              <a:gd name="connsiteY4-1066" fmla="*/ 1294704 h 3186701"/>
              <a:gd name="connsiteX5-1067" fmla="*/ 2081534 w 2981407"/>
              <a:gd name="connsiteY5-1068" fmla="*/ 711461 h 3186701"/>
              <a:gd name="connsiteX6-1069" fmla="*/ 1871247 w 2981407"/>
              <a:gd name="connsiteY6-1070" fmla="*/ 3186701 h 3186701"/>
              <a:gd name="connsiteX7-1071" fmla="*/ 1237328 w 2981407"/>
              <a:gd name="connsiteY7-1072" fmla="*/ 1143558 h 3186701"/>
              <a:gd name="connsiteX8-1073" fmla="*/ 1130450 w 2981407"/>
              <a:gd name="connsiteY8-1074" fmla="*/ 2046083 h 3186701"/>
              <a:gd name="connsiteX9-1075" fmla="*/ 918927 w 2981407"/>
              <a:gd name="connsiteY9-1076" fmla="*/ 1697760 h 3186701"/>
              <a:gd name="connsiteX10-1077" fmla="*/ 1148733 w 2981407"/>
              <a:gd name="connsiteY10-1078" fmla="*/ 3168594 h 3186701"/>
              <a:gd name="connsiteX0-1079" fmla="*/ 1148733 w 2981407"/>
              <a:gd name="connsiteY0-1080" fmla="*/ 3168594 h 3186701"/>
              <a:gd name="connsiteX1-1081" fmla="*/ 0 w 2981407"/>
              <a:gd name="connsiteY1-1082" fmla="*/ 1749200 h 3186701"/>
              <a:gd name="connsiteX2-1083" fmla="*/ 449559 w 2981407"/>
              <a:gd name="connsiteY2-1084" fmla="*/ 2009927 h 3186701"/>
              <a:gd name="connsiteX3-1085" fmla="*/ 826277 w 2981407"/>
              <a:gd name="connsiteY3-1086" fmla="*/ 0 h 3186701"/>
              <a:gd name="connsiteX4-1087" fmla="*/ 2084415 w 2981407"/>
              <a:gd name="connsiteY4-1088" fmla="*/ 1294704 h 3186701"/>
              <a:gd name="connsiteX5-1089" fmla="*/ 2081534 w 2981407"/>
              <a:gd name="connsiteY5-1090" fmla="*/ 711461 h 3186701"/>
              <a:gd name="connsiteX6-1091" fmla="*/ 1871247 w 2981407"/>
              <a:gd name="connsiteY6-1092" fmla="*/ 3186701 h 3186701"/>
              <a:gd name="connsiteX7-1093" fmla="*/ 1237328 w 2981407"/>
              <a:gd name="connsiteY7-1094" fmla="*/ 1143558 h 3186701"/>
              <a:gd name="connsiteX8-1095" fmla="*/ 1130450 w 2981407"/>
              <a:gd name="connsiteY8-1096" fmla="*/ 2046083 h 3186701"/>
              <a:gd name="connsiteX9-1097" fmla="*/ 918927 w 2981407"/>
              <a:gd name="connsiteY9-1098" fmla="*/ 1697760 h 3186701"/>
              <a:gd name="connsiteX10-1099" fmla="*/ 1148733 w 2981407"/>
              <a:gd name="connsiteY10-1100" fmla="*/ 3168594 h 3186701"/>
              <a:gd name="connsiteX0-1101" fmla="*/ 1148733 w 2897156"/>
              <a:gd name="connsiteY0-1102" fmla="*/ 3168594 h 3173121"/>
              <a:gd name="connsiteX1-1103" fmla="*/ 0 w 2897156"/>
              <a:gd name="connsiteY1-1104" fmla="*/ 1749200 h 3173121"/>
              <a:gd name="connsiteX2-1105" fmla="*/ 449559 w 2897156"/>
              <a:gd name="connsiteY2-1106" fmla="*/ 2009927 h 3173121"/>
              <a:gd name="connsiteX3-1107" fmla="*/ 826277 w 2897156"/>
              <a:gd name="connsiteY3-1108" fmla="*/ 0 h 3173121"/>
              <a:gd name="connsiteX4-1109" fmla="*/ 2084415 w 2897156"/>
              <a:gd name="connsiteY4-1110" fmla="*/ 1294704 h 3173121"/>
              <a:gd name="connsiteX5-1111" fmla="*/ 2081534 w 2897156"/>
              <a:gd name="connsiteY5-1112" fmla="*/ 711461 h 3173121"/>
              <a:gd name="connsiteX6-1113" fmla="*/ 1581537 w 2897156"/>
              <a:gd name="connsiteY6-1114" fmla="*/ 3173121 h 3173121"/>
              <a:gd name="connsiteX7-1115" fmla="*/ 1237328 w 2897156"/>
              <a:gd name="connsiteY7-1116" fmla="*/ 1143558 h 3173121"/>
              <a:gd name="connsiteX8-1117" fmla="*/ 1130450 w 2897156"/>
              <a:gd name="connsiteY8-1118" fmla="*/ 2046083 h 3173121"/>
              <a:gd name="connsiteX9-1119" fmla="*/ 918927 w 2897156"/>
              <a:gd name="connsiteY9-1120" fmla="*/ 1697760 h 3173121"/>
              <a:gd name="connsiteX10-1121" fmla="*/ 1148733 w 2897156"/>
              <a:gd name="connsiteY10-1122" fmla="*/ 3168594 h 3173121"/>
              <a:gd name="connsiteX0-1123" fmla="*/ 1148733 w 2969045"/>
              <a:gd name="connsiteY0-1124" fmla="*/ 3168594 h 3173121"/>
              <a:gd name="connsiteX1-1125" fmla="*/ 0 w 2969045"/>
              <a:gd name="connsiteY1-1126" fmla="*/ 1749200 h 3173121"/>
              <a:gd name="connsiteX2-1127" fmla="*/ 449559 w 2969045"/>
              <a:gd name="connsiteY2-1128" fmla="*/ 2009927 h 3173121"/>
              <a:gd name="connsiteX3-1129" fmla="*/ 826277 w 2969045"/>
              <a:gd name="connsiteY3-1130" fmla="*/ 0 h 3173121"/>
              <a:gd name="connsiteX4-1131" fmla="*/ 2084415 w 2969045"/>
              <a:gd name="connsiteY4-1132" fmla="*/ 1294704 h 3173121"/>
              <a:gd name="connsiteX5-1133" fmla="*/ 2081534 w 2969045"/>
              <a:gd name="connsiteY5-1134" fmla="*/ 711461 h 3173121"/>
              <a:gd name="connsiteX6-1135" fmla="*/ 1581537 w 2969045"/>
              <a:gd name="connsiteY6-1136" fmla="*/ 3173121 h 3173121"/>
              <a:gd name="connsiteX7-1137" fmla="*/ 1237328 w 2969045"/>
              <a:gd name="connsiteY7-1138" fmla="*/ 1143558 h 3173121"/>
              <a:gd name="connsiteX8-1139" fmla="*/ 1130450 w 2969045"/>
              <a:gd name="connsiteY8-1140" fmla="*/ 2046083 h 3173121"/>
              <a:gd name="connsiteX9-1141" fmla="*/ 918927 w 2969045"/>
              <a:gd name="connsiteY9-1142" fmla="*/ 1697760 h 3173121"/>
              <a:gd name="connsiteX10-1143" fmla="*/ 1148733 w 2969045"/>
              <a:gd name="connsiteY10-1144" fmla="*/ 3168594 h 3173121"/>
              <a:gd name="connsiteX0-1145" fmla="*/ 1148733 w 2969045"/>
              <a:gd name="connsiteY0-1146" fmla="*/ 3168594 h 3173121"/>
              <a:gd name="connsiteX1-1147" fmla="*/ 0 w 2969045"/>
              <a:gd name="connsiteY1-1148" fmla="*/ 1749200 h 3173121"/>
              <a:gd name="connsiteX2-1149" fmla="*/ 449559 w 2969045"/>
              <a:gd name="connsiteY2-1150" fmla="*/ 2009927 h 3173121"/>
              <a:gd name="connsiteX3-1151" fmla="*/ 826277 w 2969045"/>
              <a:gd name="connsiteY3-1152" fmla="*/ 0 h 3173121"/>
              <a:gd name="connsiteX4-1153" fmla="*/ 2084415 w 2969045"/>
              <a:gd name="connsiteY4-1154" fmla="*/ 1294704 h 3173121"/>
              <a:gd name="connsiteX5-1155" fmla="*/ 2081534 w 2969045"/>
              <a:gd name="connsiteY5-1156" fmla="*/ 711461 h 3173121"/>
              <a:gd name="connsiteX6-1157" fmla="*/ 1581537 w 2969045"/>
              <a:gd name="connsiteY6-1158" fmla="*/ 3173121 h 3173121"/>
              <a:gd name="connsiteX7-1159" fmla="*/ 1237328 w 2969045"/>
              <a:gd name="connsiteY7-1160" fmla="*/ 1143558 h 3173121"/>
              <a:gd name="connsiteX8-1161" fmla="*/ 1130450 w 2969045"/>
              <a:gd name="connsiteY8-1162" fmla="*/ 2046083 h 3173121"/>
              <a:gd name="connsiteX9-1163" fmla="*/ 918927 w 2969045"/>
              <a:gd name="connsiteY9-1164" fmla="*/ 1697760 h 3173121"/>
              <a:gd name="connsiteX10-1165" fmla="*/ 1148733 w 2969045"/>
              <a:gd name="connsiteY10-1166" fmla="*/ 3168594 h 3173121"/>
              <a:gd name="connsiteX0-1167" fmla="*/ 1148733 w 2969045"/>
              <a:gd name="connsiteY0-1168" fmla="*/ 3168594 h 3173121"/>
              <a:gd name="connsiteX1-1169" fmla="*/ 0 w 2969045"/>
              <a:gd name="connsiteY1-1170" fmla="*/ 1749200 h 3173121"/>
              <a:gd name="connsiteX2-1171" fmla="*/ 449559 w 2969045"/>
              <a:gd name="connsiteY2-1172" fmla="*/ 2009927 h 3173121"/>
              <a:gd name="connsiteX3-1173" fmla="*/ 826277 w 2969045"/>
              <a:gd name="connsiteY3-1174" fmla="*/ 0 h 3173121"/>
              <a:gd name="connsiteX4-1175" fmla="*/ 2084415 w 2969045"/>
              <a:gd name="connsiteY4-1176" fmla="*/ 1294704 h 3173121"/>
              <a:gd name="connsiteX5-1177" fmla="*/ 2081534 w 2969045"/>
              <a:gd name="connsiteY5-1178" fmla="*/ 711461 h 3173121"/>
              <a:gd name="connsiteX6-1179" fmla="*/ 1581537 w 2969045"/>
              <a:gd name="connsiteY6-1180" fmla="*/ 3173121 h 3173121"/>
              <a:gd name="connsiteX7-1181" fmla="*/ 1237328 w 2969045"/>
              <a:gd name="connsiteY7-1182" fmla="*/ 1143558 h 3173121"/>
              <a:gd name="connsiteX8-1183" fmla="*/ 1288886 w 2969045"/>
              <a:gd name="connsiteY8-1184" fmla="*/ 2367481 h 3173121"/>
              <a:gd name="connsiteX9-1185" fmla="*/ 918927 w 2969045"/>
              <a:gd name="connsiteY9-1186" fmla="*/ 1697760 h 3173121"/>
              <a:gd name="connsiteX10-1187" fmla="*/ 1148733 w 2969045"/>
              <a:gd name="connsiteY10-1188" fmla="*/ 3168594 h 3173121"/>
              <a:gd name="connsiteX0-1189" fmla="*/ 1148733 w 2969045"/>
              <a:gd name="connsiteY0-1190" fmla="*/ 3168594 h 3173121"/>
              <a:gd name="connsiteX1-1191" fmla="*/ 0 w 2969045"/>
              <a:gd name="connsiteY1-1192" fmla="*/ 1749200 h 3173121"/>
              <a:gd name="connsiteX2-1193" fmla="*/ 449559 w 2969045"/>
              <a:gd name="connsiteY2-1194" fmla="*/ 2009927 h 3173121"/>
              <a:gd name="connsiteX3-1195" fmla="*/ 826277 w 2969045"/>
              <a:gd name="connsiteY3-1196" fmla="*/ 0 h 3173121"/>
              <a:gd name="connsiteX4-1197" fmla="*/ 2084415 w 2969045"/>
              <a:gd name="connsiteY4-1198" fmla="*/ 1294704 h 3173121"/>
              <a:gd name="connsiteX5-1199" fmla="*/ 2081534 w 2969045"/>
              <a:gd name="connsiteY5-1200" fmla="*/ 711461 h 3173121"/>
              <a:gd name="connsiteX6-1201" fmla="*/ 1581537 w 2969045"/>
              <a:gd name="connsiteY6-1202" fmla="*/ 3173121 h 3173121"/>
              <a:gd name="connsiteX7-1203" fmla="*/ 1237328 w 2969045"/>
              <a:gd name="connsiteY7-1204" fmla="*/ 1143558 h 3173121"/>
              <a:gd name="connsiteX8-1205" fmla="*/ 1162138 w 2969045"/>
              <a:gd name="connsiteY8-1206" fmla="*/ 2408222 h 3173121"/>
              <a:gd name="connsiteX9-1207" fmla="*/ 918927 w 2969045"/>
              <a:gd name="connsiteY9-1208" fmla="*/ 1697760 h 3173121"/>
              <a:gd name="connsiteX10-1209" fmla="*/ 1148733 w 2969045"/>
              <a:gd name="connsiteY10-1210" fmla="*/ 3168594 h 3173121"/>
              <a:gd name="connsiteX0-1211" fmla="*/ 1148733 w 2969045"/>
              <a:gd name="connsiteY0-1212" fmla="*/ 3168594 h 3173121"/>
              <a:gd name="connsiteX1-1213" fmla="*/ 0 w 2969045"/>
              <a:gd name="connsiteY1-1214" fmla="*/ 1749200 h 3173121"/>
              <a:gd name="connsiteX2-1215" fmla="*/ 449559 w 2969045"/>
              <a:gd name="connsiteY2-1216" fmla="*/ 2009927 h 3173121"/>
              <a:gd name="connsiteX3-1217" fmla="*/ 826277 w 2969045"/>
              <a:gd name="connsiteY3-1218" fmla="*/ 0 h 3173121"/>
              <a:gd name="connsiteX4-1219" fmla="*/ 2084415 w 2969045"/>
              <a:gd name="connsiteY4-1220" fmla="*/ 1294704 h 3173121"/>
              <a:gd name="connsiteX5-1221" fmla="*/ 2081534 w 2969045"/>
              <a:gd name="connsiteY5-1222" fmla="*/ 711461 h 3173121"/>
              <a:gd name="connsiteX6-1223" fmla="*/ 1581537 w 2969045"/>
              <a:gd name="connsiteY6-1224" fmla="*/ 3173121 h 3173121"/>
              <a:gd name="connsiteX7-1225" fmla="*/ 1237328 w 2969045"/>
              <a:gd name="connsiteY7-1226" fmla="*/ 1143558 h 3173121"/>
              <a:gd name="connsiteX8-1227" fmla="*/ 1162138 w 2969045"/>
              <a:gd name="connsiteY8-1228" fmla="*/ 2408222 h 3173121"/>
              <a:gd name="connsiteX9-1229" fmla="*/ 918927 w 2969045"/>
              <a:gd name="connsiteY9-1230" fmla="*/ 1697760 h 3173121"/>
              <a:gd name="connsiteX10-1231" fmla="*/ 1148733 w 2969045"/>
              <a:gd name="connsiteY10-1232" fmla="*/ 3168594 h 3173121"/>
              <a:gd name="connsiteX0-1233" fmla="*/ 1148733 w 2969045"/>
              <a:gd name="connsiteY0-1234" fmla="*/ 3168594 h 3173121"/>
              <a:gd name="connsiteX1-1235" fmla="*/ 0 w 2969045"/>
              <a:gd name="connsiteY1-1236" fmla="*/ 1749200 h 3173121"/>
              <a:gd name="connsiteX2-1237" fmla="*/ 449559 w 2969045"/>
              <a:gd name="connsiteY2-1238" fmla="*/ 2009927 h 3173121"/>
              <a:gd name="connsiteX3-1239" fmla="*/ 826277 w 2969045"/>
              <a:gd name="connsiteY3-1240" fmla="*/ 0 h 3173121"/>
              <a:gd name="connsiteX4-1241" fmla="*/ 2084415 w 2969045"/>
              <a:gd name="connsiteY4-1242" fmla="*/ 1294704 h 3173121"/>
              <a:gd name="connsiteX5-1243" fmla="*/ 2081534 w 2969045"/>
              <a:gd name="connsiteY5-1244" fmla="*/ 711461 h 3173121"/>
              <a:gd name="connsiteX6-1245" fmla="*/ 1581537 w 2969045"/>
              <a:gd name="connsiteY6-1246" fmla="*/ 3173121 h 3173121"/>
              <a:gd name="connsiteX7-1247" fmla="*/ 1237328 w 2969045"/>
              <a:gd name="connsiteY7-1248" fmla="*/ 1143558 h 3173121"/>
              <a:gd name="connsiteX8-1249" fmla="*/ 1162138 w 2969045"/>
              <a:gd name="connsiteY8-1250" fmla="*/ 2408222 h 3173121"/>
              <a:gd name="connsiteX9-1251" fmla="*/ 918927 w 2969045"/>
              <a:gd name="connsiteY9-1252" fmla="*/ 1697760 h 3173121"/>
              <a:gd name="connsiteX10-1253" fmla="*/ 1148733 w 2969045"/>
              <a:gd name="connsiteY10-1254" fmla="*/ 3168594 h 3173121"/>
              <a:gd name="connsiteX0-1255" fmla="*/ 1148733 w 2969045"/>
              <a:gd name="connsiteY0-1256" fmla="*/ 3168594 h 3173121"/>
              <a:gd name="connsiteX1-1257" fmla="*/ 0 w 2969045"/>
              <a:gd name="connsiteY1-1258" fmla="*/ 1749200 h 3173121"/>
              <a:gd name="connsiteX2-1259" fmla="*/ 449559 w 2969045"/>
              <a:gd name="connsiteY2-1260" fmla="*/ 2009927 h 3173121"/>
              <a:gd name="connsiteX3-1261" fmla="*/ 826277 w 2969045"/>
              <a:gd name="connsiteY3-1262" fmla="*/ 0 h 3173121"/>
              <a:gd name="connsiteX4-1263" fmla="*/ 2084415 w 2969045"/>
              <a:gd name="connsiteY4-1264" fmla="*/ 1294704 h 3173121"/>
              <a:gd name="connsiteX5-1265" fmla="*/ 2081534 w 2969045"/>
              <a:gd name="connsiteY5-1266" fmla="*/ 711461 h 3173121"/>
              <a:gd name="connsiteX6-1267" fmla="*/ 1581537 w 2969045"/>
              <a:gd name="connsiteY6-1268" fmla="*/ 3173121 h 3173121"/>
              <a:gd name="connsiteX7-1269" fmla="*/ 1237328 w 2969045"/>
              <a:gd name="connsiteY7-1270" fmla="*/ 1143558 h 3173121"/>
              <a:gd name="connsiteX8-1271" fmla="*/ 1162138 w 2969045"/>
              <a:gd name="connsiteY8-1272" fmla="*/ 2408222 h 3173121"/>
              <a:gd name="connsiteX9-1273" fmla="*/ 918927 w 2969045"/>
              <a:gd name="connsiteY9-1274" fmla="*/ 1697760 h 3173121"/>
              <a:gd name="connsiteX10-1275" fmla="*/ 1148733 w 2969045"/>
              <a:gd name="connsiteY10-1276" fmla="*/ 3168594 h 3173121"/>
              <a:gd name="connsiteX0-1277" fmla="*/ 1148733 w 2969045"/>
              <a:gd name="connsiteY0-1278" fmla="*/ 3168594 h 3173121"/>
              <a:gd name="connsiteX1-1279" fmla="*/ 0 w 2969045"/>
              <a:gd name="connsiteY1-1280" fmla="*/ 1749200 h 3173121"/>
              <a:gd name="connsiteX2-1281" fmla="*/ 449559 w 2969045"/>
              <a:gd name="connsiteY2-1282" fmla="*/ 2009927 h 3173121"/>
              <a:gd name="connsiteX3-1283" fmla="*/ 826277 w 2969045"/>
              <a:gd name="connsiteY3-1284" fmla="*/ 0 h 3173121"/>
              <a:gd name="connsiteX4-1285" fmla="*/ 2084415 w 2969045"/>
              <a:gd name="connsiteY4-1286" fmla="*/ 1294704 h 3173121"/>
              <a:gd name="connsiteX5-1287" fmla="*/ 2081534 w 2969045"/>
              <a:gd name="connsiteY5-1288" fmla="*/ 711461 h 3173121"/>
              <a:gd name="connsiteX6-1289" fmla="*/ 1581537 w 2969045"/>
              <a:gd name="connsiteY6-1290" fmla="*/ 3173121 h 3173121"/>
              <a:gd name="connsiteX7-1291" fmla="*/ 1237328 w 2969045"/>
              <a:gd name="connsiteY7-1292" fmla="*/ 1143558 h 3173121"/>
              <a:gd name="connsiteX8-1293" fmla="*/ 1162138 w 2969045"/>
              <a:gd name="connsiteY8-1294" fmla="*/ 2408222 h 3173121"/>
              <a:gd name="connsiteX9-1295" fmla="*/ 918927 w 2969045"/>
              <a:gd name="connsiteY9-1296" fmla="*/ 1697760 h 3173121"/>
              <a:gd name="connsiteX10-1297" fmla="*/ 1148733 w 2969045"/>
              <a:gd name="connsiteY10-1298" fmla="*/ 3168594 h 3173121"/>
              <a:gd name="connsiteX0-1299" fmla="*/ 1148733 w 2969045"/>
              <a:gd name="connsiteY0-1300" fmla="*/ 3168594 h 3173121"/>
              <a:gd name="connsiteX1-1301" fmla="*/ 0 w 2969045"/>
              <a:gd name="connsiteY1-1302" fmla="*/ 1749200 h 3173121"/>
              <a:gd name="connsiteX2-1303" fmla="*/ 449559 w 2969045"/>
              <a:gd name="connsiteY2-1304" fmla="*/ 2009927 h 3173121"/>
              <a:gd name="connsiteX3-1305" fmla="*/ 826277 w 2969045"/>
              <a:gd name="connsiteY3-1306" fmla="*/ 0 h 3173121"/>
              <a:gd name="connsiteX4-1307" fmla="*/ 2084415 w 2969045"/>
              <a:gd name="connsiteY4-1308" fmla="*/ 1294704 h 3173121"/>
              <a:gd name="connsiteX5-1309" fmla="*/ 2081534 w 2969045"/>
              <a:gd name="connsiteY5-1310" fmla="*/ 711461 h 3173121"/>
              <a:gd name="connsiteX6-1311" fmla="*/ 1581537 w 2969045"/>
              <a:gd name="connsiteY6-1312" fmla="*/ 3173121 h 3173121"/>
              <a:gd name="connsiteX7-1313" fmla="*/ 1237328 w 2969045"/>
              <a:gd name="connsiteY7-1314" fmla="*/ 1143558 h 3173121"/>
              <a:gd name="connsiteX8-1315" fmla="*/ 1162138 w 2969045"/>
              <a:gd name="connsiteY8-1316" fmla="*/ 2408222 h 3173121"/>
              <a:gd name="connsiteX9-1317" fmla="*/ 918927 w 2969045"/>
              <a:gd name="connsiteY9-1318" fmla="*/ 1697760 h 3173121"/>
              <a:gd name="connsiteX10-1319" fmla="*/ 1148733 w 2969045"/>
              <a:gd name="connsiteY10-1320" fmla="*/ 3168594 h 3173121"/>
              <a:gd name="connsiteX0-1321" fmla="*/ 1148733 w 2969045"/>
              <a:gd name="connsiteY0-1322" fmla="*/ 3168594 h 3173121"/>
              <a:gd name="connsiteX1-1323" fmla="*/ 0 w 2969045"/>
              <a:gd name="connsiteY1-1324" fmla="*/ 1749200 h 3173121"/>
              <a:gd name="connsiteX2-1325" fmla="*/ 449559 w 2969045"/>
              <a:gd name="connsiteY2-1326" fmla="*/ 2009927 h 3173121"/>
              <a:gd name="connsiteX3-1327" fmla="*/ 826277 w 2969045"/>
              <a:gd name="connsiteY3-1328" fmla="*/ 0 h 3173121"/>
              <a:gd name="connsiteX4-1329" fmla="*/ 2084415 w 2969045"/>
              <a:gd name="connsiteY4-1330" fmla="*/ 1294704 h 3173121"/>
              <a:gd name="connsiteX5-1331" fmla="*/ 2081534 w 2969045"/>
              <a:gd name="connsiteY5-1332" fmla="*/ 711461 h 3173121"/>
              <a:gd name="connsiteX6-1333" fmla="*/ 1581537 w 2969045"/>
              <a:gd name="connsiteY6-1334" fmla="*/ 3173121 h 3173121"/>
              <a:gd name="connsiteX7-1335" fmla="*/ 1237328 w 2969045"/>
              <a:gd name="connsiteY7-1336" fmla="*/ 1143558 h 3173121"/>
              <a:gd name="connsiteX8-1337" fmla="*/ 1162138 w 2969045"/>
              <a:gd name="connsiteY8-1338" fmla="*/ 2408222 h 3173121"/>
              <a:gd name="connsiteX9-1339" fmla="*/ 918927 w 2969045"/>
              <a:gd name="connsiteY9-1340" fmla="*/ 1697760 h 3173121"/>
              <a:gd name="connsiteX10-1341" fmla="*/ 1148733 w 2969045"/>
              <a:gd name="connsiteY10-1342" fmla="*/ 3168594 h 3173121"/>
              <a:gd name="connsiteX0-1343" fmla="*/ 1148733 w 2969045"/>
              <a:gd name="connsiteY0-1344" fmla="*/ 3168594 h 3173121"/>
              <a:gd name="connsiteX1-1345" fmla="*/ 0 w 2969045"/>
              <a:gd name="connsiteY1-1346" fmla="*/ 1749200 h 3173121"/>
              <a:gd name="connsiteX2-1347" fmla="*/ 449559 w 2969045"/>
              <a:gd name="connsiteY2-1348" fmla="*/ 2009927 h 3173121"/>
              <a:gd name="connsiteX3-1349" fmla="*/ 826277 w 2969045"/>
              <a:gd name="connsiteY3-1350" fmla="*/ 0 h 3173121"/>
              <a:gd name="connsiteX4-1351" fmla="*/ 2084415 w 2969045"/>
              <a:gd name="connsiteY4-1352" fmla="*/ 1294704 h 3173121"/>
              <a:gd name="connsiteX5-1353" fmla="*/ 2081534 w 2969045"/>
              <a:gd name="connsiteY5-1354" fmla="*/ 711461 h 3173121"/>
              <a:gd name="connsiteX6-1355" fmla="*/ 1581537 w 2969045"/>
              <a:gd name="connsiteY6-1356" fmla="*/ 3173121 h 3173121"/>
              <a:gd name="connsiteX7-1357" fmla="*/ 1237328 w 2969045"/>
              <a:gd name="connsiteY7-1358" fmla="*/ 1143558 h 3173121"/>
              <a:gd name="connsiteX8-1359" fmla="*/ 1162138 w 2969045"/>
              <a:gd name="connsiteY8-1360" fmla="*/ 2408222 h 3173121"/>
              <a:gd name="connsiteX9-1361" fmla="*/ 918927 w 2969045"/>
              <a:gd name="connsiteY9-1362" fmla="*/ 1697760 h 3173121"/>
              <a:gd name="connsiteX10-1363" fmla="*/ 1148733 w 2969045"/>
              <a:gd name="connsiteY10-1364" fmla="*/ 3168594 h 317312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Lst>
            <a:rect l="l" t="t" r="r" b="b"/>
            <a:pathLst>
              <a:path w="2969045" h="3173121">
                <a:moveTo>
                  <a:pt x="1148733" y="3168594"/>
                </a:moveTo>
                <a:cubicBezTo>
                  <a:pt x="-68605" y="2992718"/>
                  <a:pt x="289357" y="2373225"/>
                  <a:pt x="0" y="1749200"/>
                </a:cubicBezTo>
                <a:cubicBezTo>
                  <a:pt x="211718" y="1712379"/>
                  <a:pt x="518500" y="2277611"/>
                  <a:pt x="449559" y="2009927"/>
                </a:cubicBezTo>
                <a:cubicBezTo>
                  <a:pt x="87752" y="952162"/>
                  <a:pt x="1169975" y="921963"/>
                  <a:pt x="826277" y="0"/>
                </a:cubicBezTo>
                <a:cubicBezTo>
                  <a:pt x="1894489" y="60376"/>
                  <a:pt x="1582046" y="1053258"/>
                  <a:pt x="2084415" y="1294704"/>
                </a:cubicBezTo>
                <a:cubicBezTo>
                  <a:pt x="2220765" y="1319082"/>
                  <a:pt x="2384277" y="1207659"/>
                  <a:pt x="2081534" y="711461"/>
                </a:cubicBezTo>
                <a:cubicBezTo>
                  <a:pt x="3844765" y="2025429"/>
                  <a:pt x="2606774" y="3099478"/>
                  <a:pt x="1581537" y="3173121"/>
                </a:cubicBezTo>
                <a:cubicBezTo>
                  <a:pt x="2049242" y="2917586"/>
                  <a:pt x="2204598" y="1824606"/>
                  <a:pt x="1237328" y="1143558"/>
                </a:cubicBezTo>
                <a:cubicBezTo>
                  <a:pt x="1479342" y="1777869"/>
                  <a:pt x="1318476" y="2090782"/>
                  <a:pt x="1162138" y="2408222"/>
                </a:cubicBezTo>
                <a:cubicBezTo>
                  <a:pt x="1159532" y="2246847"/>
                  <a:pt x="1324413" y="1899876"/>
                  <a:pt x="918927" y="1697760"/>
                </a:cubicBezTo>
                <a:cubicBezTo>
                  <a:pt x="1108697" y="2305733"/>
                  <a:pt x="307113" y="2497246"/>
                  <a:pt x="1148733" y="3168594"/>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28" tIns="45714" rIns="91428" bIns="45714" numCol="1" spcCol="0" rtlCol="0" fromWordArt="0" anchor="ctr" anchorCtr="0" forceAA="0" compatLnSpc="1">
            <a:noAutofit/>
          </a:bodyPr>
          <a:lstStyle/>
          <a:p>
            <a:pPr algn="ctr"/>
            <a:endParaRPr lang="ko-KR" altLang="en-US" sz="2700"/>
          </a:p>
        </p:txBody>
      </p:sp>
      <p:sp>
        <p:nvSpPr>
          <p:cNvPr id="61" name="Rounded Rectangle 25"/>
          <p:cNvSpPr/>
          <p:nvPr/>
        </p:nvSpPr>
        <p:spPr>
          <a:xfrm>
            <a:off x="10971510" y="2641716"/>
            <a:ext cx="586904" cy="430108"/>
          </a:xfrm>
          <a:custGeom>
            <a:avLst/>
            <a:gdLst/>
            <a:ahLst/>
            <a:cxnLst/>
            <a:rect l="l" t="t" r="r" b="b"/>
            <a:pathLst>
              <a:path w="3248842" h="2380886">
                <a:moveTo>
                  <a:pt x="1194785" y="1472263"/>
                </a:moveTo>
                <a:cubicBezTo>
                  <a:pt x="1150014" y="1472263"/>
                  <a:pt x="1113720" y="1508557"/>
                  <a:pt x="1113720" y="1553328"/>
                </a:cubicBezTo>
                <a:lnTo>
                  <a:pt x="1113720" y="1600880"/>
                </a:lnTo>
                <a:cubicBezTo>
                  <a:pt x="1113720" y="1645651"/>
                  <a:pt x="1150014" y="1681945"/>
                  <a:pt x="1194785" y="1681945"/>
                </a:cubicBezTo>
                <a:lnTo>
                  <a:pt x="2067186" y="1681945"/>
                </a:lnTo>
                <a:cubicBezTo>
                  <a:pt x="2111957" y="1681945"/>
                  <a:pt x="2148251" y="1645651"/>
                  <a:pt x="2148251" y="1600880"/>
                </a:cubicBezTo>
                <a:lnTo>
                  <a:pt x="2148251" y="1553328"/>
                </a:lnTo>
                <a:cubicBezTo>
                  <a:pt x="2148251" y="1508557"/>
                  <a:pt x="2111957" y="1472263"/>
                  <a:pt x="2067186" y="1472263"/>
                </a:cubicBezTo>
                <a:close/>
                <a:moveTo>
                  <a:pt x="2582402" y="986449"/>
                </a:moveTo>
                <a:cubicBezTo>
                  <a:pt x="2477247" y="986449"/>
                  <a:pt x="2392002" y="1071694"/>
                  <a:pt x="2392002" y="1176848"/>
                </a:cubicBezTo>
                <a:cubicBezTo>
                  <a:pt x="2392002" y="1282003"/>
                  <a:pt x="2477247" y="1367248"/>
                  <a:pt x="2582402" y="1367248"/>
                </a:cubicBezTo>
                <a:cubicBezTo>
                  <a:pt x="2687557" y="1367248"/>
                  <a:pt x="2772801" y="1282003"/>
                  <a:pt x="2772801" y="1176848"/>
                </a:cubicBezTo>
                <a:cubicBezTo>
                  <a:pt x="2772801" y="1071694"/>
                  <a:pt x="2687557" y="986449"/>
                  <a:pt x="2582402" y="986449"/>
                </a:cubicBezTo>
                <a:close/>
                <a:moveTo>
                  <a:pt x="679570" y="986449"/>
                </a:moveTo>
                <a:cubicBezTo>
                  <a:pt x="574415" y="986449"/>
                  <a:pt x="489171" y="1071694"/>
                  <a:pt x="489171" y="1176848"/>
                </a:cubicBezTo>
                <a:cubicBezTo>
                  <a:pt x="489171" y="1282003"/>
                  <a:pt x="574415" y="1367248"/>
                  <a:pt x="679570" y="1367248"/>
                </a:cubicBezTo>
                <a:cubicBezTo>
                  <a:pt x="784725" y="1367248"/>
                  <a:pt x="869970" y="1282003"/>
                  <a:pt x="869970" y="1176848"/>
                </a:cubicBezTo>
                <a:cubicBezTo>
                  <a:pt x="869970" y="1071694"/>
                  <a:pt x="784725" y="986449"/>
                  <a:pt x="679570" y="986449"/>
                </a:cubicBezTo>
                <a:close/>
                <a:moveTo>
                  <a:pt x="867954" y="155801"/>
                </a:moveTo>
                <a:lnTo>
                  <a:pt x="726849" y="858549"/>
                </a:lnTo>
                <a:lnTo>
                  <a:pt x="2535122" y="858549"/>
                </a:lnTo>
                <a:lnTo>
                  <a:pt x="2394017" y="155801"/>
                </a:lnTo>
                <a:close/>
                <a:moveTo>
                  <a:pt x="677268" y="0"/>
                </a:moveTo>
                <a:lnTo>
                  <a:pt x="2584703" y="0"/>
                </a:lnTo>
                <a:lnTo>
                  <a:pt x="2736658" y="607820"/>
                </a:lnTo>
                <a:cubicBezTo>
                  <a:pt x="2766265" y="579906"/>
                  <a:pt x="2806392" y="564164"/>
                  <a:pt x="2850195" y="564164"/>
                </a:cubicBezTo>
                <a:lnTo>
                  <a:pt x="3069929" y="564164"/>
                </a:lnTo>
                <a:cubicBezTo>
                  <a:pt x="3168740" y="564164"/>
                  <a:pt x="3248842" y="644266"/>
                  <a:pt x="3248842" y="743077"/>
                </a:cubicBezTo>
                <a:lnTo>
                  <a:pt x="3248842" y="792706"/>
                </a:lnTo>
                <a:cubicBezTo>
                  <a:pt x="3248842" y="891517"/>
                  <a:pt x="3168740" y="971619"/>
                  <a:pt x="3069929" y="971619"/>
                </a:cubicBezTo>
                <a:lnTo>
                  <a:pt x="3054536" y="971619"/>
                </a:lnTo>
                <a:cubicBezTo>
                  <a:pt x="3060628" y="989042"/>
                  <a:pt x="3063411" y="1007758"/>
                  <a:pt x="3063411" y="1027125"/>
                </a:cubicBezTo>
                <a:lnTo>
                  <a:pt x="3063411" y="2015961"/>
                </a:lnTo>
                <a:lnTo>
                  <a:pt x="2889080" y="2015961"/>
                </a:lnTo>
                <a:lnTo>
                  <a:pt x="2889080" y="2260325"/>
                </a:lnTo>
                <a:cubicBezTo>
                  <a:pt x="2889080" y="2326909"/>
                  <a:pt x="2835102" y="2380886"/>
                  <a:pt x="2768518" y="2380886"/>
                </a:cubicBezTo>
                <a:lnTo>
                  <a:pt x="2286284" y="2380886"/>
                </a:lnTo>
                <a:cubicBezTo>
                  <a:pt x="2219700" y="2380886"/>
                  <a:pt x="2165723" y="2326909"/>
                  <a:pt x="2165723" y="2260325"/>
                </a:cubicBezTo>
                <a:lnTo>
                  <a:pt x="2165723" y="2015961"/>
                </a:lnTo>
                <a:lnTo>
                  <a:pt x="1096248" y="2015961"/>
                </a:lnTo>
                <a:lnTo>
                  <a:pt x="1096248" y="2260325"/>
                </a:lnTo>
                <a:cubicBezTo>
                  <a:pt x="1096248" y="2326909"/>
                  <a:pt x="1042270" y="2380886"/>
                  <a:pt x="975686" y="2380886"/>
                </a:cubicBezTo>
                <a:lnTo>
                  <a:pt x="493453" y="2380886"/>
                </a:lnTo>
                <a:cubicBezTo>
                  <a:pt x="426869" y="2380886"/>
                  <a:pt x="372891" y="2326909"/>
                  <a:pt x="372891" y="2260325"/>
                </a:cubicBezTo>
                <a:lnTo>
                  <a:pt x="372891" y="2015961"/>
                </a:lnTo>
                <a:lnTo>
                  <a:pt x="198560" y="2015961"/>
                </a:lnTo>
                <a:lnTo>
                  <a:pt x="198560" y="1027125"/>
                </a:lnTo>
                <a:cubicBezTo>
                  <a:pt x="198560" y="1007758"/>
                  <a:pt x="201343" y="989042"/>
                  <a:pt x="207435" y="971619"/>
                </a:cubicBezTo>
                <a:lnTo>
                  <a:pt x="178913" y="971619"/>
                </a:lnTo>
                <a:cubicBezTo>
                  <a:pt x="80102" y="971619"/>
                  <a:pt x="0" y="891517"/>
                  <a:pt x="0" y="792706"/>
                </a:cubicBezTo>
                <a:lnTo>
                  <a:pt x="0" y="743077"/>
                </a:lnTo>
                <a:cubicBezTo>
                  <a:pt x="0" y="644266"/>
                  <a:pt x="80102" y="564164"/>
                  <a:pt x="178913" y="564164"/>
                </a:cubicBezTo>
                <a:lnTo>
                  <a:pt x="398647" y="564164"/>
                </a:lnTo>
                <a:cubicBezTo>
                  <a:pt x="447310" y="564164"/>
                  <a:pt x="491436" y="583593"/>
                  <a:pt x="523419" y="615395"/>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28" tIns="45714" rIns="91428" bIns="45714" numCol="1" spcCol="0" rtlCol="0" fromWordArt="0" anchor="ctr" anchorCtr="0" forceAA="0" compatLnSpc="1">
            <a:noAutofit/>
          </a:bodyPr>
          <a:lstStyle/>
          <a:p>
            <a:pPr algn="ctr"/>
            <a:endParaRPr lang="ko-KR" altLang="en-US" sz="2700"/>
          </a:p>
        </p:txBody>
      </p:sp>
      <p:sp>
        <p:nvSpPr>
          <p:cNvPr id="62" name="Block Arc 41"/>
          <p:cNvSpPr/>
          <p:nvPr/>
        </p:nvSpPr>
        <p:spPr>
          <a:xfrm>
            <a:off x="9452854" y="5654696"/>
            <a:ext cx="563251" cy="570387"/>
          </a:xfrm>
          <a:custGeom>
            <a:avLst/>
            <a:gdLst/>
            <a:ahLst/>
            <a:cxnLst/>
            <a:rect l="l" t="t" r="r" b="b"/>
            <a:pathLst>
              <a:path w="2844151" h="2880180">
                <a:moveTo>
                  <a:pt x="2390187" y="1502145"/>
                </a:moveTo>
                <a:lnTo>
                  <a:pt x="2844151" y="1530794"/>
                </a:lnTo>
                <a:cubicBezTo>
                  <a:pt x="2804784" y="2154619"/>
                  <a:pt x="2367464" y="2681809"/>
                  <a:pt x="1761650" y="2835749"/>
                </a:cubicBezTo>
                <a:cubicBezTo>
                  <a:pt x="1191486" y="2980631"/>
                  <a:pt x="594633" y="2763755"/>
                  <a:pt x="252983" y="2293680"/>
                </a:cubicBezTo>
                <a:lnTo>
                  <a:pt x="102982" y="2380283"/>
                </a:lnTo>
                <a:lnTo>
                  <a:pt x="104524" y="1603708"/>
                </a:lnTo>
                <a:lnTo>
                  <a:pt x="777828" y="1990661"/>
                </a:lnTo>
                <a:lnTo>
                  <a:pt x="648358" y="2065410"/>
                </a:lnTo>
                <a:cubicBezTo>
                  <a:pt x="886760" y="2358087"/>
                  <a:pt x="1276546" y="2489694"/>
                  <a:pt x="1649627" y="2394891"/>
                </a:cubicBezTo>
                <a:cubicBezTo>
                  <a:pt x="2064076" y="2289577"/>
                  <a:pt x="2363256" y="1928916"/>
                  <a:pt x="2390187" y="1502145"/>
                </a:cubicBezTo>
                <a:close/>
                <a:moveTo>
                  <a:pt x="1424249" y="58"/>
                </a:moveTo>
                <a:cubicBezTo>
                  <a:pt x="1880498" y="-4073"/>
                  <a:pt x="2318325" y="209551"/>
                  <a:pt x="2591169" y="586524"/>
                </a:cubicBezTo>
                <a:lnTo>
                  <a:pt x="2741170" y="499921"/>
                </a:lnTo>
                <a:lnTo>
                  <a:pt x="2739628" y="1276497"/>
                </a:lnTo>
                <a:lnTo>
                  <a:pt x="2066324" y="889544"/>
                </a:lnTo>
                <a:lnTo>
                  <a:pt x="2195793" y="814795"/>
                </a:lnTo>
                <a:cubicBezTo>
                  <a:pt x="1957391" y="522118"/>
                  <a:pt x="1567606" y="390511"/>
                  <a:pt x="1194524" y="485313"/>
                </a:cubicBezTo>
                <a:cubicBezTo>
                  <a:pt x="780075" y="590627"/>
                  <a:pt x="480895" y="951288"/>
                  <a:pt x="453964" y="1378059"/>
                </a:cubicBezTo>
                <a:lnTo>
                  <a:pt x="0" y="1349410"/>
                </a:lnTo>
                <a:cubicBezTo>
                  <a:pt x="39367" y="725585"/>
                  <a:pt x="476687" y="198395"/>
                  <a:pt x="1082501" y="44455"/>
                </a:cubicBezTo>
                <a:cubicBezTo>
                  <a:pt x="1196091" y="15591"/>
                  <a:pt x="1310740" y="1086"/>
                  <a:pt x="1424249" y="5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28" tIns="45714" rIns="91428" bIns="45714" numCol="1" spcCol="0" rtlCol="0" fromWordArt="0" anchor="ctr" anchorCtr="0" forceAA="0" compatLnSpc="1">
            <a:noAutofit/>
          </a:bodyPr>
          <a:lstStyle/>
          <a:p>
            <a:pPr algn="ctr"/>
            <a:endParaRPr lang="ko-KR" altLang="en-US" sz="2700">
              <a:solidFill>
                <a:schemeClr val="tx1"/>
              </a:solidFill>
            </a:endParaRPr>
          </a:p>
        </p:txBody>
      </p:sp>
      <p:sp>
        <p:nvSpPr>
          <p:cNvPr id="63" name="Round Same Side Corner Rectangle 11"/>
          <p:cNvSpPr/>
          <p:nvPr/>
        </p:nvSpPr>
        <p:spPr>
          <a:xfrm rot="9900000">
            <a:off x="10207581" y="1536028"/>
            <a:ext cx="579791" cy="492421"/>
          </a:xfrm>
          <a:custGeom>
            <a:avLst/>
            <a:gdLst/>
            <a:ahLst/>
            <a:cxnLst/>
            <a:rect l="l" t="t" r="r" b="b"/>
            <a:pathLst>
              <a:path w="2911009" h="2472345">
                <a:moveTo>
                  <a:pt x="2219598" y="1335309"/>
                </a:moveTo>
                <a:lnTo>
                  <a:pt x="2219598" y="1222573"/>
                </a:lnTo>
                <a:cubicBezTo>
                  <a:pt x="2219598" y="1176944"/>
                  <a:pt x="2241926" y="1136530"/>
                  <a:pt x="2277694" y="1113650"/>
                </a:cubicBezTo>
                <a:lnTo>
                  <a:pt x="2277694" y="137786"/>
                </a:lnTo>
                <a:cubicBezTo>
                  <a:pt x="2277694" y="61689"/>
                  <a:pt x="2339383" y="0"/>
                  <a:pt x="2415480" y="0"/>
                </a:cubicBezTo>
                <a:lnTo>
                  <a:pt x="2545196" y="0"/>
                </a:lnTo>
                <a:cubicBezTo>
                  <a:pt x="2621293" y="0"/>
                  <a:pt x="2682982" y="61689"/>
                  <a:pt x="2682982" y="137786"/>
                </a:cubicBezTo>
                <a:lnTo>
                  <a:pt x="2682982" y="1099067"/>
                </a:lnTo>
                <a:cubicBezTo>
                  <a:pt x="2730197" y="1120049"/>
                  <a:pt x="2762708" y="1167515"/>
                  <a:pt x="2762708" y="1222573"/>
                </a:cubicBezTo>
                <a:lnTo>
                  <a:pt x="2762708" y="1480834"/>
                </a:lnTo>
                <a:close/>
                <a:moveTo>
                  <a:pt x="241900" y="1676361"/>
                </a:moveTo>
                <a:cubicBezTo>
                  <a:pt x="69371" y="1631107"/>
                  <a:pt x="-34146" y="1454930"/>
                  <a:pt x="10296" y="1282189"/>
                </a:cubicBezTo>
                <a:cubicBezTo>
                  <a:pt x="54739" y="1109449"/>
                  <a:pt x="230428" y="1005105"/>
                  <a:pt x="403375" y="1048736"/>
                </a:cubicBezTo>
                <a:cubicBezTo>
                  <a:pt x="349550" y="1257945"/>
                  <a:pt x="295726" y="1467153"/>
                  <a:pt x="241900" y="1676361"/>
                </a:cubicBezTo>
                <a:close/>
                <a:moveTo>
                  <a:pt x="2578947" y="2467929"/>
                </a:moveTo>
                <a:lnTo>
                  <a:pt x="1957545" y="2301425"/>
                </a:lnTo>
                <a:lnTo>
                  <a:pt x="2194209" y="1418183"/>
                </a:lnTo>
                <a:lnTo>
                  <a:pt x="2815611" y="1584687"/>
                </a:lnTo>
                <a:cubicBezTo>
                  <a:pt x="2884250" y="1603079"/>
                  <a:pt x="2924985" y="1673632"/>
                  <a:pt x="2906593" y="1742272"/>
                </a:cubicBezTo>
                <a:lnTo>
                  <a:pt x="2736532" y="2376947"/>
                </a:lnTo>
                <a:cubicBezTo>
                  <a:pt x="2718140" y="2445587"/>
                  <a:pt x="2647586" y="2486321"/>
                  <a:pt x="2578947" y="2467929"/>
                </a:cubicBezTo>
                <a:close/>
                <a:moveTo>
                  <a:pt x="610249" y="2287120"/>
                </a:moveTo>
                <a:lnTo>
                  <a:pt x="1020264" y="756923"/>
                </a:lnTo>
                <a:lnTo>
                  <a:pt x="2107356" y="1398691"/>
                </a:lnTo>
                <a:lnTo>
                  <a:pt x="1872582" y="2274879"/>
                </a:lnTo>
                <a:close/>
                <a:moveTo>
                  <a:pt x="426016" y="2349577"/>
                </a:moveTo>
                <a:lnTo>
                  <a:pt x="243978" y="2300800"/>
                </a:lnTo>
                <a:cubicBezTo>
                  <a:pt x="205115" y="2290387"/>
                  <a:pt x="182051" y="2250439"/>
                  <a:pt x="192464" y="2211576"/>
                </a:cubicBezTo>
                <a:lnTo>
                  <a:pt x="620679" y="613455"/>
                </a:lnTo>
                <a:cubicBezTo>
                  <a:pt x="631093" y="574592"/>
                  <a:pt x="671040" y="551528"/>
                  <a:pt x="709903" y="561941"/>
                </a:cubicBezTo>
                <a:lnTo>
                  <a:pt x="891942" y="610718"/>
                </a:lnTo>
                <a:cubicBezTo>
                  <a:pt x="930805" y="621132"/>
                  <a:pt x="953869" y="661079"/>
                  <a:pt x="943455" y="699942"/>
                </a:cubicBezTo>
                <a:lnTo>
                  <a:pt x="515240" y="2298064"/>
                </a:lnTo>
                <a:cubicBezTo>
                  <a:pt x="504827" y="2336927"/>
                  <a:pt x="464879" y="2359990"/>
                  <a:pt x="426016" y="2349577"/>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28" tIns="45714" rIns="91428" bIns="45714" numCol="1" spcCol="0" rtlCol="0" fromWordArt="0" anchor="ctr" anchorCtr="0" forceAA="0" compatLnSpc="1">
            <a:noAutofit/>
          </a:bodyPr>
          <a:lstStyle/>
          <a:p>
            <a:pPr algn="ctr"/>
            <a:endParaRPr lang="ko-KR" altLang="en-US" sz="2700"/>
          </a:p>
        </p:txBody>
      </p:sp>
      <p:sp>
        <p:nvSpPr>
          <p:cNvPr id="64" name="Donut 39"/>
          <p:cNvSpPr/>
          <p:nvPr/>
        </p:nvSpPr>
        <p:spPr>
          <a:xfrm>
            <a:off x="4245748" y="4666761"/>
            <a:ext cx="575461" cy="575461"/>
          </a:xfrm>
          <a:custGeom>
            <a:avLst/>
            <a:gdLst/>
            <a:ahLst/>
            <a:cxnLst/>
            <a:rect l="l" t="t" r="r" b="b"/>
            <a:pathLst>
              <a:path w="3240000" h="3240000">
                <a:moveTo>
                  <a:pt x="1152300" y="922782"/>
                </a:moveTo>
                <a:lnTo>
                  <a:pt x="2354400" y="1620000"/>
                </a:lnTo>
                <a:lnTo>
                  <a:pt x="1152300" y="2317218"/>
                </a:lnTo>
                <a:close/>
                <a:moveTo>
                  <a:pt x="1620000" y="342403"/>
                </a:moveTo>
                <a:cubicBezTo>
                  <a:pt x="914403" y="342403"/>
                  <a:pt x="342403" y="914403"/>
                  <a:pt x="342403" y="1620000"/>
                </a:cubicBezTo>
                <a:cubicBezTo>
                  <a:pt x="342403" y="2325597"/>
                  <a:pt x="914403" y="2897597"/>
                  <a:pt x="1620000" y="2897597"/>
                </a:cubicBezTo>
                <a:cubicBezTo>
                  <a:pt x="2325597" y="2897597"/>
                  <a:pt x="2897597" y="2325597"/>
                  <a:pt x="2897597" y="1620000"/>
                </a:cubicBezTo>
                <a:cubicBezTo>
                  <a:pt x="2897597" y="914403"/>
                  <a:pt x="2325597" y="342403"/>
                  <a:pt x="1620000" y="342403"/>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28" tIns="45714" rIns="91428" bIns="45714" numCol="1" spcCol="0" rtlCol="0" fromWordArt="0" anchor="ctr" anchorCtr="0" forceAA="0" compatLnSpc="1">
            <a:noAutofit/>
          </a:bodyPr>
          <a:lstStyle/>
          <a:p>
            <a:pPr algn="ctr"/>
            <a:endParaRPr lang="ko-KR" altLang="en-US" sz="2700">
              <a:solidFill>
                <a:schemeClr val="tx1"/>
              </a:solidFill>
            </a:endParaRPr>
          </a:p>
        </p:txBody>
      </p:sp>
      <p:sp>
        <p:nvSpPr>
          <p:cNvPr id="65" name="Freeform 25"/>
          <p:cNvSpPr/>
          <p:nvPr/>
        </p:nvSpPr>
        <p:spPr>
          <a:xfrm>
            <a:off x="8765217" y="3641373"/>
            <a:ext cx="417803" cy="517004"/>
          </a:xfrm>
          <a:custGeom>
            <a:avLst/>
            <a:gdLst>
              <a:gd name="connsiteX0" fmla="*/ 371475 w 1600200"/>
              <a:gd name="connsiteY0" fmla="*/ 0 h 1857375"/>
              <a:gd name="connsiteX1" fmla="*/ 628650 w 1600200"/>
              <a:gd name="connsiteY1" fmla="*/ 523875 h 1857375"/>
              <a:gd name="connsiteX2" fmla="*/ 400050 w 1600200"/>
              <a:gd name="connsiteY2" fmla="*/ 561975 h 1857375"/>
              <a:gd name="connsiteX3" fmla="*/ 1019175 w 1600200"/>
              <a:gd name="connsiteY3" fmla="*/ 1438275 h 1857375"/>
              <a:gd name="connsiteX4" fmla="*/ 1219200 w 1600200"/>
              <a:gd name="connsiteY4" fmla="*/ 1238250 h 1857375"/>
              <a:gd name="connsiteX5" fmla="*/ 1600200 w 1600200"/>
              <a:gd name="connsiteY5" fmla="*/ 1666875 h 1857375"/>
              <a:gd name="connsiteX6" fmla="*/ 1038225 w 1600200"/>
              <a:gd name="connsiteY6" fmla="*/ 1857375 h 1857375"/>
              <a:gd name="connsiteX7" fmla="*/ 0 w 1600200"/>
              <a:gd name="connsiteY7" fmla="*/ 314325 h 1857375"/>
              <a:gd name="connsiteX8" fmla="*/ 371475 w 1600200"/>
              <a:gd name="connsiteY8" fmla="*/ 0 h 1857375"/>
              <a:gd name="connsiteX0-1" fmla="*/ 371475 w 1600200"/>
              <a:gd name="connsiteY0-2" fmla="*/ 0 h 1917951"/>
              <a:gd name="connsiteX1-3" fmla="*/ 628650 w 1600200"/>
              <a:gd name="connsiteY1-4" fmla="*/ 584451 h 1917951"/>
              <a:gd name="connsiteX2-5" fmla="*/ 400050 w 1600200"/>
              <a:gd name="connsiteY2-6" fmla="*/ 622551 h 1917951"/>
              <a:gd name="connsiteX3-7" fmla="*/ 1019175 w 1600200"/>
              <a:gd name="connsiteY3-8" fmla="*/ 1498851 h 1917951"/>
              <a:gd name="connsiteX4-9" fmla="*/ 1219200 w 1600200"/>
              <a:gd name="connsiteY4-10" fmla="*/ 1298826 h 1917951"/>
              <a:gd name="connsiteX5-11" fmla="*/ 1600200 w 1600200"/>
              <a:gd name="connsiteY5-12" fmla="*/ 1727451 h 1917951"/>
              <a:gd name="connsiteX6-13" fmla="*/ 1038225 w 1600200"/>
              <a:gd name="connsiteY6-14" fmla="*/ 1917951 h 1917951"/>
              <a:gd name="connsiteX7-15" fmla="*/ 0 w 1600200"/>
              <a:gd name="connsiteY7-16" fmla="*/ 374901 h 1917951"/>
              <a:gd name="connsiteX8-17" fmla="*/ 371475 w 1600200"/>
              <a:gd name="connsiteY8-18" fmla="*/ 0 h 1917951"/>
              <a:gd name="connsiteX0-19" fmla="*/ 371475 w 1600200"/>
              <a:gd name="connsiteY0-20" fmla="*/ 1277 h 1919228"/>
              <a:gd name="connsiteX1-21" fmla="*/ 628650 w 1600200"/>
              <a:gd name="connsiteY1-22" fmla="*/ 585728 h 1919228"/>
              <a:gd name="connsiteX2-23" fmla="*/ 400050 w 1600200"/>
              <a:gd name="connsiteY2-24" fmla="*/ 623828 h 1919228"/>
              <a:gd name="connsiteX3-25" fmla="*/ 1019175 w 1600200"/>
              <a:gd name="connsiteY3-26" fmla="*/ 1500128 h 1919228"/>
              <a:gd name="connsiteX4-27" fmla="*/ 1219200 w 1600200"/>
              <a:gd name="connsiteY4-28" fmla="*/ 1300103 h 1919228"/>
              <a:gd name="connsiteX5-29" fmla="*/ 1600200 w 1600200"/>
              <a:gd name="connsiteY5-30" fmla="*/ 1728728 h 1919228"/>
              <a:gd name="connsiteX6-31" fmla="*/ 1038225 w 1600200"/>
              <a:gd name="connsiteY6-32" fmla="*/ 1919228 h 1919228"/>
              <a:gd name="connsiteX7-33" fmla="*/ 0 w 1600200"/>
              <a:gd name="connsiteY7-34" fmla="*/ 376178 h 1919228"/>
              <a:gd name="connsiteX8-35" fmla="*/ 371475 w 1600200"/>
              <a:gd name="connsiteY8-36" fmla="*/ 1277 h 1919228"/>
              <a:gd name="connsiteX0-37" fmla="*/ 371475 w 1600200"/>
              <a:gd name="connsiteY0-38" fmla="*/ 1277 h 1919228"/>
              <a:gd name="connsiteX1-39" fmla="*/ 628650 w 1600200"/>
              <a:gd name="connsiteY1-40" fmla="*/ 585728 h 1919228"/>
              <a:gd name="connsiteX2-41" fmla="*/ 400050 w 1600200"/>
              <a:gd name="connsiteY2-42" fmla="*/ 623828 h 1919228"/>
              <a:gd name="connsiteX3-43" fmla="*/ 1019175 w 1600200"/>
              <a:gd name="connsiteY3-44" fmla="*/ 1500128 h 1919228"/>
              <a:gd name="connsiteX4-45" fmla="*/ 1219200 w 1600200"/>
              <a:gd name="connsiteY4-46" fmla="*/ 1300103 h 1919228"/>
              <a:gd name="connsiteX5-47" fmla="*/ 1600200 w 1600200"/>
              <a:gd name="connsiteY5-48" fmla="*/ 1728728 h 1919228"/>
              <a:gd name="connsiteX6-49" fmla="*/ 1038225 w 1600200"/>
              <a:gd name="connsiteY6-50" fmla="*/ 1919228 h 1919228"/>
              <a:gd name="connsiteX7-51" fmla="*/ 0 w 1600200"/>
              <a:gd name="connsiteY7-52" fmla="*/ 376178 h 1919228"/>
              <a:gd name="connsiteX8-53" fmla="*/ 371475 w 1600200"/>
              <a:gd name="connsiteY8-54" fmla="*/ 1277 h 1919228"/>
              <a:gd name="connsiteX0-55" fmla="*/ 371475 w 1600200"/>
              <a:gd name="connsiteY0-56" fmla="*/ 1544 h 1919495"/>
              <a:gd name="connsiteX1-57" fmla="*/ 628650 w 1600200"/>
              <a:gd name="connsiteY1-58" fmla="*/ 585995 h 1919495"/>
              <a:gd name="connsiteX2-59" fmla="*/ 400050 w 1600200"/>
              <a:gd name="connsiteY2-60" fmla="*/ 624095 h 1919495"/>
              <a:gd name="connsiteX3-61" fmla="*/ 1019175 w 1600200"/>
              <a:gd name="connsiteY3-62" fmla="*/ 1500395 h 1919495"/>
              <a:gd name="connsiteX4-63" fmla="*/ 1219200 w 1600200"/>
              <a:gd name="connsiteY4-64" fmla="*/ 1300370 h 1919495"/>
              <a:gd name="connsiteX5-65" fmla="*/ 1600200 w 1600200"/>
              <a:gd name="connsiteY5-66" fmla="*/ 1728995 h 1919495"/>
              <a:gd name="connsiteX6-67" fmla="*/ 1038225 w 1600200"/>
              <a:gd name="connsiteY6-68" fmla="*/ 1919495 h 1919495"/>
              <a:gd name="connsiteX7-69" fmla="*/ 0 w 1600200"/>
              <a:gd name="connsiteY7-70" fmla="*/ 376445 h 1919495"/>
              <a:gd name="connsiteX8-71" fmla="*/ 371475 w 1600200"/>
              <a:gd name="connsiteY8-72" fmla="*/ 1544 h 1919495"/>
              <a:gd name="connsiteX0-73" fmla="*/ 371475 w 1600200"/>
              <a:gd name="connsiteY0-74" fmla="*/ 1487 h 1919438"/>
              <a:gd name="connsiteX1-75" fmla="*/ 568075 w 1600200"/>
              <a:gd name="connsiteY1-76" fmla="*/ 603245 h 1919438"/>
              <a:gd name="connsiteX2-77" fmla="*/ 400050 w 1600200"/>
              <a:gd name="connsiteY2-78" fmla="*/ 624038 h 1919438"/>
              <a:gd name="connsiteX3-79" fmla="*/ 1019175 w 1600200"/>
              <a:gd name="connsiteY3-80" fmla="*/ 1500338 h 1919438"/>
              <a:gd name="connsiteX4-81" fmla="*/ 1219200 w 1600200"/>
              <a:gd name="connsiteY4-82" fmla="*/ 1300313 h 1919438"/>
              <a:gd name="connsiteX5-83" fmla="*/ 1600200 w 1600200"/>
              <a:gd name="connsiteY5-84" fmla="*/ 1728938 h 1919438"/>
              <a:gd name="connsiteX6-85" fmla="*/ 1038225 w 1600200"/>
              <a:gd name="connsiteY6-86" fmla="*/ 1919438 h 1919438"/>
              <a:gd name="connsiteX7-87" fmla="*/ 0 w 1600200"/>
              <a:gd name="connsiteY7-88" fmla="*/ 376388 h 1919438"/>
              <a:gd name="connsiteX8-89" fmla="*/ 371475 w 1600200"/>
              <a:gd name="connsiteY8-90" fmla="*/ 1487 h 1919438"/>
              <a:gd name="connsiteX0-91" fmla="*/ 371475 w 1600200"/>
              <a:gd name="connsiteY0-92" fmla="*/ 1032 h 1918983"/>
              <a:gd name="connsiteX1-93" fmla="*/ 568075 w 1600200"/>
              <a:gd name="connsiteY1-94" fmla="*/ 602790 h 1918983"/>
              <a:gd name="connsiteX2-95" fmla="*/ 400050 w 1600200"/>
              <a:gd name="connsiteY2-96" fmla="*/ 623583 h 1918983"/>
              <a:gd name="connsiteX3-97" fmla="*/ 1019175 w 1600200"/>
              <a:gd name="connsiteY3-98" fmla="*/ 1499883 h 1918983"/>
              <a:gd name="connsiteX4-99" fmla="*/ 1219200 w 1600200"/>
              <a:gd name="connsiteY4-100" fmla="*/ 1299858 h 1918983"/>
              <a:gd name="connsiteX5-101" fmla="*/ 1600200 w 1600200"/>
              <a:gd name="connsiteY5-102" fmla="*/ 1728483 h 1918983"/>
              <a:gd name="connsiteX6-103" fmla="*/ 1038225 w 1600200"/>
              <a:gd name="connsiteY6-104" fmla="*/ 1918983 h 1918983"/>
              <a:gd name="connsiteX7-105" fmla="*/ 0 w 1600200"/>
              <a:gd name="connsiteY7-106" fmla="*/ 375933 h 1918983"/>
              <a:gd name="connsiteX8-107" fmla="*/ 371475 w 1600200"/>
              <a:gd name="connsiteY8-108" fmla="*/ 1032 h 1918983"/>
              <a:gd name="connsiteX0-109" fmla="*/ 371475 w 1600200"/>
              <a:gd name="connsiteY0-110" fmla="*/ 1088 h 1919039"/>
              <a:gd name="connsiteX1-111" fmla="*/ 568075 w 1600200"/>
              <a:gd name="connsiteY1-112" fmla="*/ 602846 h 1919039"/>
              <a:gd name="connsiteX2-113" fmla="*/ 400050 w 1600200"/>
              <a:gd name="connsiteY2-114" fmla="*/ 623639 h 1919039"/>
              <a:gd name="connsiteX3-115" fmla="*/ 1019175 w 1600200"/>
              <a:gd name="connsiteY3-116" fmla="*/ 1499939 h 1919039"/>
              <a:gd name="connsiteX4-117" fmla="*/ 1219200 w 1600200"/>
              <a:gd name="connsiteY4-118" fmla="*/ 1299914 h 1919039"/>
              <a:gd name="connsiteX5-119" fmla="*/ 1600200 w 1600200"/>
              <a:gd name="connsiteY5-120" fmla="*/ 1728539 h 1919039"/>
              <a:gd name="connsiteX6-121" fmla="*/ 1038225 w 1600200"/>
              <a:gd name="connsiteY6-122" fmla="*/ 1919039 h 1919039"/>
              <a:gd name="connsiteX7-123" fmla="*/ 0 w 1600200"/>
              <a:gd name="connsiteY7-124" fmla="*/ 375989 h 1919039"/>
              <a:gd name="connsiteX8-125" fmla="*/ 371475 w 1600200"/>
              <a:gd name="connsiteY8-126" fmla="*/ 1088 h 1919039"/>
              <a:gd name="connsiteX0-127" fmla="*/ 371475 w 1600200"/>
              <a:gd name="connsiteY0-128" fmla="*/ 1088 h 1919039"/>
              <a:gd name="connsiteX1-129" fmla="*/ 568075 w 1600200"/>
              <a:gd name="connsiteY1-130" fmla="*/ 602846 h 1919039"/>
              <a:gd name="connsiteX2-131" fmla="*/ 400050 w 1600200"/>
              <a:gd name="connsiteY2-132" fmla="*/ 623639 h 1919039"/>
              <a:gd name="connsiteX3-133" fmla="*/ 1019175 w 1600200"/>
              <a:gd name="connsiteY3-134" fmla="*/ 1499939 h 1919039"/>
              <a:gd name="connsiteX4-135" fmla="*/ 1219200 w 1600200"/>
              <a:gd name="connsiteY4-136" fmla="*/ 1299914 h 1919039"/>
              <a:gd name="connsiteX5-137" fmla="*/ 1600200 w 1600200"/>
              <a:gd name="connsiteY5-138" fmla="*/ 1728539 h 1919039"/>
              <a:gd name="connsiteX6-139" fmla="*/ 1038225 w 1600200"/>
              <a:gd name="connsiteY6-140" fmla="*/ 1919039 h 1919039"/>
              <a:gd name="connsiteX7-141" fmla="*/ 0 w 1600200"/>
              <a:gd name="connsiteY7-142" fmla="*/ 375989 h 1919039"/>
              <a:gd name="connsiteX8-143" fmla="*/ 371475 w 1600200"/>
              <a:gd name="connsiteY8-144" fmla="*/ 1088 h 1919039"/>
              <a:gd name="connsiteX0-145" fmla="*/ 371475 w 1600200"/>
              <a:gd name="connsiteY0-146" fmla="*/ 1118 h 1919069"/>
              <a:gd name="connsiteX1-147" fmla="*/ 568075 w 1600200"/>
              <a:gd name="connsiteY1-148" fmla="*/ 602876 h 1919069"/>
              <a:gd name="connsiteX2-149" fmla="*/ 400050 w 1600200"/>
              <a:gd name="connsiteY2-150" fmla="*/ 623669 h 1919069"/>
              <a:gd name="connsiteX3-151" fmla="*/ 1019175 w 1600200"/>
              <a:gd name="connsiteY3-152" fmla="*/ 1499969 h 1919069"/>
              <a:gd name="connsiteX4-153" fmla="*/ 1219200 w 1600200"/>
              <a:gd name="connsiteY4-154" fmla="*/ 1299944 h 1919069"/>
              <a:gd name="connsiteX5-155" fmla="*/ 1600200 w 1600200"/>
              <a:gd name="connsiteY5-156" fmla="*/ 1728569 h 1919069"/>
              <a:gd name="connsiteX6-157" fmla="*/ 1038225 w 1600200"/>
              <a:gd name="connsiteY6-158" fmla="*/ 1919069 h 1919069"/>
              <a:gd name="connsiteX7-159" fmla="*/ 0 w 1600200"/>
              <a:gd name="connsiteY7-160" fmla="*/ 376019 h 1919069"/>
              <a:gd name="connsiteX8-161" fmla="*/ 371475 w 1600200"/>
              <a:gd name="connsiteY8-162" fmla="*/ 1118 h 1919069"/>
              <a:gd name="connsiteX0-163" fmla="*/ 371475 w 1600200"/>
              <a:gd name="connsiteY0-164" fmla="*/ 1118 h 1919069"/>
              <a:gd name="connsiteX1-165" fmla="*/ 568075 w 1600200"/>
              <a:gd name="connsiteY1-166" fmla="*/ 602876 h 1919069"/>
              <a:gd name="connsiteX2-167" fmla="*/ 408703 w 1600200"/>
              <a:gd name="connsiteY2-168" fmla="*/ 643860 h 1919069"/>
              <a:gd name="connsiteX3-169" fmla="*/ 1019175 w 1600200"/>
              <a:gd name="connsiteY3-170" fmla="*/ 1499969 h 1919069"/>
              <a:gd name="connsiteX4-171" fmla="*/ 1219200 w 1600200"/>
              <a:gd name="connsiteY4-172" fmla="*/ 1299944 h 1919069"/>
              <a:gd name="connsiteX5-173" fmla="*/ 1600200 w 1600200"/>
              <a:gd name="connsiteY5-174" fmla="*/ 1728569 h 1919069"/>
              <a:gd name="connsiteX6-175" fmla="*/ 1038225 w 1600200"/>
              <a:gd name="connsiteY6-176" fmla="*/ 1919069 h 1919069"/>
              <a:gd name="connsiteX7-177" fmla="*/ 0 w 1600200"/>
              <a:gd name="connsiteY7-178" fmla="*/ 376019 h 1919069"/>
              <a:gd name="connsiteX8-179" fmla="*/ 371475 w 1600200"/>
              <a:gd name="connsiteY8-180" fmla="*/ 1118 h 1919069"/>
              <a:gd name="connsiteX0-181" fmla="*/ 371475 w 1600200"/>
              <a:gd name="connsiteY0-182" fmla="*/ 1118 h 1919069"/>
              <a:gd name="connsiteX1-183" fmla="*/ 568075 w 1600200"/>
              <a:gd name="connsiteY1-184" fmla="*/ 602876 h 1919069"/>
              <a:gd name="connsiteX2-185" fmla="*/ 359666 w 1600200"/>
              <a:gd name="connsiteY2-186" fmla="*/ 643860 h 1919069"/>
              <a:gd name="connsiteX3-187" fmla="*/ 1019175 w 1600200"/>
              <a:gd name="connsiteY3-188" fmla="*/ 1499969 h 1919069"/>
              <a:gd name="connsiteX4-189" fmla="*/ 1219200 w 1600200"/>
              <a:gd name="connsiteY4-190" fmla="*/ 1299944 h 1919069"/>
              <a:gd name="connsiteX5-191" fmla="*/ 1600200 w 1600200"/>
              <a:gd name="connsiteY5-192" fmla="*/ 1728569 h 1919069"/>
              <a:gd name="connsiteX6-193" fmla="*/ 1038225 w 1600200"/>
              <a:gd name="connsiteY6-194" fmla="*/ 1919069 h 1919069"/>
              <a:gd name="connsiteX7-195" fmla="*/ 0 w 1600200"/>
              <a:gd name="connsiteY7-196" fmla="*/ 376019 h 1919069"/>
              <a:gd name="connsiteX8-197" fmla="*/ 371475 w 1600200"/>
              <a:gd name="connsiteY8-198" fmla="*/ 1118 h 1919069"/>
              <a:gd name="connsiteX0-199" fmla="*/ 371475 w 1600200"/>
              <a:gd name="connsiteY0-200" fmla="*/ 1118 h 1919069"/>
              <a:gd name="connsiteX1-201" fmla="*/ 568075 w 1600200"/>
              <a:gd name="connsiteY1-202" fmla="*/ 602876 h 1919069"/>
              <a:gd name="connsiteX2-203" fmla="*/ 374089 w 1600200"/>
              <a:gd name="connsiteY2-204" fmla="*/ 646744 h 1919069"/>
              <a:gd name="connsiteX3-205" fmla="*/ 1019175 w 1600200"/>
              <a:gd name="connsiteY3-206" fmla="*/ 1499969 h 1919069"/>
              <a:gd name="connsiteX4-207" fmla="*/ 1219200 w 1600200"/>
              <a:gd name="connsiteY4-208" fmla="*/ 1299944 h 1919069"/>
              <a:gd name="connsiteX5-209" fmla="*/ 1600200 w 1600200"/>
              <a:gd name="connsiteY5-210" fmla="*/ 1728569 h 1919069"/>
              <a:gd name="connsiteX6-211" fmla="*/ 1038225 w 1600200"/>
              <a:gd name="connsiteY6-212" fmla="*/ 1919069 h 1919069"/>
              <a:gd name="connsiteX7-213" fmla="*/ 0 w 1600200"/>
              <a:gd name="connsiteY7-214" fmla="*/ 376019 h 1919069"/>
              <a:gd name="connsiteX8-215" fmla="*/ 371475 w 1600200"/>
              <a:gd name="connsiteY8-216" fmla="*/ 1118 h 1919069"/>
              <a:gd name="connsiteX0-217" fmla="*/ 371475 w 1600200"/>
              <a:gd name="connsiteY0-218" fmla="*/ 1118 h 1919069"/>
              <a:gd name="connsiteX1-219" fmla="*/ 568075 w 1600200"/>
              <a:gd name="connsiteY1-220" fmla="*/ 602876 h 1919069"/>
              <a:gd name="connsiteX2-221" fmla="*/ 374089 w 1600200"/>
              <a:gd name="connsiteY2-222" fmla="*/ 646744 h 1919069"/>
              <a:gd name="connsiteX3-223" fmla="*/ 1019175 w 1600200"/>
              <a:gd name="connsiteY3-224" fmla="*/ 1499969 h 1919069"/>
              <a:gd name="connsiteX4-225" fmla="*/ 1219200 w 1600200"/>
              <a:gd name="connsiteY4-226" fmla="*/ 1299944 h 1919069"/>
              <a:gd name="connsiteX5-227" fmla="*/ 1600200 w 1600200"/>
              <a:gd name="connsiteY5-228" fmla="*/ 1728569 h 1919069"/>
              <a:gd name="connsiteX6-229" fmla="*/ 1038225 w 1600200"/>
              <a:gd name="connsiteY6-230" fmla="*/ 1919069 h 1919069"/>
              <a:gd name="connsiteX7-231" fmla="*/ 0 w 1600200"/>
              <a:gd name="connsiteY7-232" fmla="*/ 376019 h 1919069"/>
              <a:gd name="connsiteX8-233" fmla="*/ 371475 w 1600200"/>
              <a:gd name="connsiteY8-234" fmla="*/ 1118 h 1919069"/>
              <a:gd name="connsiteX0-235" fmla="*/ 371475 w 1600200"/>
              <a:gd name="connsiteY0-236" fmla="*/ 1118 h 1919069"/>
              <a:gd name="connsiteX1-237" fmla="*/ 568075 w 1600200"/>
              <a:gd name="connsiteY1-238" fmla="*/ 602876 h 1919069"/>
              <a:gd name="connsiteX2-239" fmla="*/ 374089 w 1600200"/>
              <a:gd name="connsiteY2-240" fmla="*/ 646744 h 1919069"/>
              <a:gd name="connsiteX3-241" fmla="*/ 1019175 w 1600200"/>
              <a:gd name="connsiteY3-242" fmla="*/ 1499969 h 1919069"/>
              <a:gd name="connsiteX4-243" fmla="*/ 1219200 w 1600200"/>
              <a:gd name="connsiteY4-244" fmla="*/ 1299944 h 1919069"/>
              <a:gd name="connsiteX5-245" fmla="*/ 1600200 w 1600200"/>
              <a:gd name="connsiteY5-246" fmla="*/ 1728569 h 1919069"/>
              <a:gd name="connsiteX6-247" fmla="*/ 1038225 w 1600200"/>
              <a:gd name="connsiteY6-248" fmla="*/ 1919069 h 1919069"/>
              <a:gd name="connsiteX7-249" fmla="*/ 0 w 1600200"/>
              <a:gd name="connsiteY7-250" fmla="*/ 376019 h 1919069"/>
              <a:gd name="connsiteX8-251" fmla="*/ 371475 w 1600200"/>
              <a:gd name="connsiteY8-252" fmla="*/ 1118 h 1919069"/>
              <a:gd name="connsiteX0-253" fmla="*/ 371475 w 1600200"/>
              <a:gd name="connsiteY0-254" fmla="*/ 1118 h 1919069"/>
              <a:gd name="connsiteX1-255" fmla="*/ 568075 w 1600200"/>
              <a:gd name="connsiteY1-256" fmla="*/ 602876 h 1919069"/>
              <a:gd name="connsiteX2-257" fmla="*/ 374089 w 1600200"/>
              <a:gd name="connsiteY2-258" fmla="*/ 646744 h 1919069"/>
              <a:gd name="connsiteX3-259" fmla="*/ 1019175 w 1600200"/>
              <a:gd name="connsiteY3-260" fmla="*/ 1499969 h 1919069"/>
              <a:gd name="connsiteX4-261" fmla="*/ 1219200 w 1600200"/>
              <a:gd name="connsiteY4-262" fmla="*/ 1299944 h 1919069"/>
              <a:gd name="connsiteX5-263" fmla="*/ 1600200 w 1600200"/>
              <a:gd name="connsiteY5-264" fmla="*/ 1728569 h 1919069"/>
              <a:gd name="connsiteX6-265" fmla="*/ 1038225 w 1600200"/>
              <a:gd name="connsiteY6-266" fmla="*/ 1919069 h 1919069"/>
              <a:gd name="connsiteX7-267" fmla="*/ 0 w 1600200"/>
              <a:gd name="connsiteY7-268" fmla="*/ 376019 h 1919069"/>
              <a:gd name="connsiteX8-269" fmla="*/ 371475 w 1600200"/>
              <a:gd name="connsiteY8-270" fmla="*/ 1118 h 1919069"/>
              <a:gd name="connsiteX0-271" fmla="*/ 371475 w 1600200"/>
              <a:gd name="connsiteY0-272" fmla="*/ 1118 h 1919069"/>
              <a:gd name="connsiteX1-273" fmla="*/ 568075 w 1600200"/>
              <a:gd name="connsiteY1-274" fmla="*/ 602876 h 1919069"/>
              <a:gd name="connsiteX2-275" fmla="*/ 374089 w 1600200"/>
              <a:gd name="connsiteY2-276" fmla="*/ 646744 h 1919069"/>
              <a:gd name="connsiteX3-277" fmla="*/ 1019175 w 1600200"/>
              <a:gd name="connsiteY3-278" fmla="*/ 1499969 h 1919069"/>
              <a:gd name="connsiteX4-279" fmla="*/ 1219200 w 1600200"/>
              <a:gd name="connsiteY4-280" fmla="*/ 1299944 h 1919069"/>
              <a:gd name="connsiteX5-281" fmla="*/ 1600200 w 1600200"/>
              <a:gd name="connsiteY5-282" fmla="*/ 1728569 h 1919069"/>
              <a:gd name="connsiteX6-283" fmla="*/ 1038225 w 1600200"/>
              <a:gd name="connsiteY6-284" fmla="*/ 1919069 h 1919069"/>
              <a:gd name="connsiteX7-285" fmla="*/ 0 w 1600200"/>
              <a:gd name="connsiteY7-286" fmla="*/ 376019 h 1919069"/>
              <a:gd name="connsiteX8-287" fmla="*/ 371475 w 1600200"/>
              <a:gd name="connsiteY8-288" fmla="*/ 1118 h 1919069"/>
              <a:gd name="connsiteX0-289" fmla="*/ 371475 w 1600200"/>
              <a:gd name="connsiteY0-290" fmla="*/ 1118 h 1919069"/>
              <a:gd name="connsiteX1-291" fmla="*/ 568075 w 1600200"/>
              <a:gd name="connsiteY1-292" fmla="*/ 602876 h 1919069"/>
              <a:gd name="connsiteX2-293" fmla="*/ 374089 w 1600200"/>
              <a:gd name="connsiteY2-294" fmla="*/ 646744 h 1919069"/>
              <a:gd name="connsiteX3-295" fmla="*/ 1019175 w 1600200"/>
              <a:gd name="connsiteY3-296" fmla="*/ 1499969 h 1919069"/>
              <a:gd name="connsiteX4-297" fmla="*/ 1219200 w 1600200"/>
              <a:gd name="connsiteY4-298" fmla="*/ 1299944 h 1919069"/>
              <a:gd name="connsiteX5-299" fmla="*/ 1600200 w 1600200"/>
              <a:gd name="connsiteY5-300" fmla="*/ 1728569 h 1919069"/>
              <a:gd name="connsiteX6-301" fmla="*/ 1038225 w 1600200"/>
              <a:gd name="connsiteY6-302" fmla="*/ 1919069 h 1919069"/>
              <a:gd name="connsiteX7-303" fmla="*/ 0 w 1600200"/>
              <a:gd name="connsiteY7-304" fmla="*/ 376019 h 1919069"/>
              <a:gd name="connsiteX8-305" fmla="*/ 371475 w 1600200"/>
              <a:gd name="connsiteY8-306" fmla="*/ 1118 h 1919069"/>
              <a:gd name="connsiteX0-307" fmla="*/ 371475 w 1600200"/>
              <a:gd name="connsiteY0-308" fmla="*/ 1118 h 1919069"/>
              <a:gd name="connsiteX1-309" fmla="*/ 568075 w 1600200"/>
              <a:gd name="connsiteY1-310" fmla="*/ 602876 h 1919069"/>
              <a:gd name="connsiteX2-311" fmla="*/ 374089 w 1600200"/>
              <a:gd name="connsiteY2-312" fmla="*/ 646744 h 1919069"/>
              <a:gd name="connsiteX3-313" fmla="*/ 1019175 w 1600200"/>
              <a:gd name="connsiteY3-314" fmla="*/ 1499969 h 1919069"/>
              <a:gd name="connsiteX4-315" fmla="*/ 1219200 w 1600200"/>
              <a:gd name="connsiteY4-316" fmla="*/ 1299944 h 1919069"/>
              <a:gd name="connsiteX5-317" fmla="*/ 1600200 w 1600200"/>
              <a:gd name="connsiteY5-318" fmla="*/ 1728569 h 1919069"/>
              <a:gd name="connsiteX6-319" fmla="*/ 1038225 w 1600200"/>
              <a:gd name="connsiteY6-320" fmla="*/ 1919069 h 1919069"/>
              <a:gd name="connsiteX7-321" fmla="*/ 0 w 1600200"/>
              <a:gd name="connsiteY7-322" fmla="*/ 376019 h 1919069"/>
              <a:gd name="connsiteX8-323" fmla="*/ 371475 w 1600200"/>
              <a:gd name="connsiteY8-324" fmla="*/ 1118 h 1919069"/>
              <a:gd name="connsiteX0-325" fmla="*/ 371475 w 1600200"/>
              <a:gd name="connsiteY0-326" fmla="*/ 1118 h 1919069"/>
              <a:gd name="connsiteX1-327" fmla="*/ 568075 w 1600200"/>
              <a:gd name="connsiteY1-328" fmla="*/ 602876 h 1919069"/>
              <a:gd name="connsiteX2-329" fmla="*/ 374089 w 1600200"/>
              <a:gd name="connsiteY2-330" fmla="*/ 646744 h 1919069"/>
              <a:gd name="connsiteX3-331" fmla="*/ 970138 w 1600200"/>
              <a:gd name="connsiteY3-332" fmla="*/ 1517276 h 1919069"/>
              <a:gd name="connsiteX4-333" fmla="*/ 1219200 w 1600200"/>
              <a:gd name="connsiteY4-334" fmla="*/ 1299944 h 1919069"/>
              <a:gd name="connsiteX5-335" fmla="*/ 1600200 w 1600200"/>
              <a:gd name="connsiteY5-336" fmla="*/ 1728569 h 1919069"/>
              <a:gd name="connsiteX6-337" fmla="*/ 1038225 w 1600200"/>
              <a:gd name="connsiteY6-338" fmla="*/ 1919069 h 1919069"/>
              <a:gd name="connsiteX7-339" fmla="*/ 0 w 1600200"/>
              <a:gd name="connsiteY7-340" fmla="*/ 376019 h 1919069"/>
              <a:gd name="connsiteX8-341" fmla="*/ 371475 w 1600200"/>
              <a:gd name="connsiteY8-342" fmla="*/ 1118 h 1919069"/>
              <a:gd name="connsiteX0-343" fmla="*/ 371475 w 1600200"/>
              <a:gd name="connsiteY0-344" fmla="*/ 1118 h 1919069"/>
              <a:gd name="connsiteX1-345" fmla="*/ 568075 w 1600200"/>
              <a:gd name="connsiteY1-346" fmla="*/ 602876 h 1919069"/>
              <a:gd name="connsiteX2-347" fmla="*/ 374089 w 1600200"/>
              <a:gd name="connsiteY2-348" fmla="*/ 646744 h 1919069"/>
              <a:gd name="connsiteX3-349" fmla="*/ 1010522 w 1600200"/>
              <a:gd name="connsiteY3-350" fmla="*/ 1534584 h 1919069"/>
              <a:gd name="connsiteX4-351" fmla="*/ 1219200 w 1600200"/>
              <a:gd name="connsiteY4-352" fmla="*/ 1299944 h 1919069"/>
              <a:gd name="connsiteX5-353" fmla="*/ 1600200 w 1600200"/>
              <a:gd name="connsiteY5-354" fmla="*/ 1728569 h 1919069"/>
              <a:gd name="connsiteX6-355" fmla="*/ 1038225 w 1600200"/>
              <a:gd name="connsiteY6-356" fmla="*/ 1919069 h 1919069"/>
              <a:gd name="connsiteX7-357" fmla="*/ 0 w 1600200"/>
              <a:gd name="connsiteY7-358" fmla="*/ 376019 h 1919069"/>
              <a:gd name="connsiteX8-359" fmla="*/ 371475 w 1600200"/>
              <a:gd name="connsiteY8-360" fmla="*/ 1118 h 1919069"/>
              <a:gd name="connsiteX0-361" fmla="*/ 371475 w 1600200"/>
              <a:gd name="connsiteY0-362" fmla="*/ 1118 h 1919069"/>
              <a:gd name="connsiteX1-363" fmla="*/ 568075 w 1600200"/>
              <a:gd name="connsiteY1-364" fmla="*/ 602876 h 1919069"/>
              <a:gd name="connsiteX2-365" fmla="*/ 374089 w 1600200"/>
              <a:gd name="connsiteY2-366" fmla="*/ 646744 h 1919069"/>
              <a:gd name="connsiteX3-367" fmla="*/ 996099 w 1600200"/>
              <a:gd name="connsiteY3-368" fmla="*/ 1546122 h 1919069"/>
              <a:gd name="connsiteX4-369" fmla="*/ 1219200 w 1600200"/>
              <a:gd name="connsiteY4-370" fmla="*/ 1299944 h 1919069"/>
              <a:gd name="connsiteX5-371" fmla="*/ 1600200 w 1600200"/>
              <a:gd name="connsiteY5-372" fmla="*/ 1728569 h 1919069"/>
              <a:gd name="connsiteX6-373" fmla="*/ 1038225 w 1600200"/>
              <a:gd name="connsiteY6-374" fmla="*/ 1919069 h 1919069"/>
              <a:gd name="connsiteX7-375" fmla="*/ 0 w 1600200"/>
              <a:gd name="connsiteY7-376" fmla="*/ 376019 h 1919069"/>
              <a:gd name="connsiteX8-377" fmla="*/ 371475 w 1600200"/>
              <a:gd name="connsiteY8-378" fmla="*/ 1118 h 1919069"/>
              <a:gd name="connsiteX0-379" fmla="*/ 371475 w 1600200"/>
              <a:gd name="connsiteY0-380" fmla="*/ 1118 h 1919069"/>
              <a:gd name="connsiteX1-381" fmla="*/ 568075 w 1600200"/>
              <a:gd name="connsiteY1-382" fmla="*/ 602876 h 1919069"/>
              <a:gd name="connsiteX2-383" fmla="*/ 374089 w 1600200"/>
              <a:gd name="connsiteY2-384" fmla="*/ 646744 h 1919069"/>
              <a:gd name="connsiteX3-385" fmla="*/ 987445 w 1600200"/>
              <a:gd name="connsiteY3-386" fmla="*/ 1528815 h 1919069"/>
              <a:gd name="connsiteX4-387" fmla="*/ 1219200 w 1600200"/>
              <a:gd name="connsiteY4-388" fmla="*/ 1299944 h 1919069"/>
              <a:gd name="connsiteX5-389" fmla="*/ 1600200 w 1600200"/>
              <a:gd name="connsiteY5-390" fmla="*/ 1728569 h 1919069"/>
              <a:gd name="connsiteX6-391" fmla="*/ 1038225 w 1600200"/>
              <a:gd name="connsiteY6-392" fmla="*/ 1919069 h 1919069"/>
              <a:gd name="connsiteX7-393" fmla="*/ 0 w 1600200"/>
              <a:gd name="connsiteY7-394" fmla="*/ 376019 h 1919069"/>
              <a:gd name="connsiteX8-395" fmla="*/ 371475 w 1600200"/>
              <a:gd name="connsiteY8-396" fmla="*/ 1118 h 1919069"/>
              <a:gd name="connsiteX0-397" fmla="*/ 371475 w 1600200"/>
              <a:gd name="connsiteY0-398" fmla="*/ 1118 h 1919069"/>
              <a:gd name="connsiteX1-399" fmla="*/ 568075 w 1600200"/>
              <a:gd name="connsiteY1-400" fmla="*/ 602876 h 1919069"/>
              <a:gd name="connsiteX2-401" fmla="*/ 374089 w 1600200"/>
              <a:gd name="connsiteY2-402" fmla="*/ 646744 h 1919069"/>
              <a:gd name="connsiteX3-403" fmla="*/ 987445 w 1600200"/>
              <a:gd name="connsiteY3-404" fmla="*/ 1528815 h 1919069"/>
              <a:gd name="connsiteX4-405" fmla="*/ 1219200 w 1600200"/>
              <a:gd name="connsiteY4-406" fmla="*/ 1299944 h 1919069"/>
              <a:gd name="connsiteX5-407" fmla="*/ 1600200 w 1600200"/>
              <a:gd name="connsiteY5-408" fmla="*/ 1728569 h 1919069"/>
              <a:gd name="connsiteX6-409" fmla="*/ 1038225 w 1600200"/>
              <a:gd name="connsiteY6-410" fmla="*/ 1919069 h 1919069"/>
              <a:gd name="connsiteX7-411" fmla="*/ 0 w 1600200"/>
              <a:gd name="connsiteY7-412" fmla="*/ 376019 h 1919069"/>
              <a:gd name="connsiteX8-413" fmla="*/ 371475 w 1600200"/>
              <a:gd name="connsiteY8-414" fmla="*/ 1118 h 1919069"/>
              <a:gd name="connsiteX0-415" fmla="*/ 371475 w 1600200"/>
              <a:gd name="connsiteY0-416" fmla="*/ 1118 h 1919069"/>
              <a:gd name="connsiteX1-417" fmla="*/ 568075 w 1600200"/>
              <a:gd name="connsiteY1-418" fmla="*/ 602876 h 1919069"/>
              <a:gd name="connsiteX2-419" fmla="*/ 374089 w 1600200"/>
              <a:gd name="connsiteY2-420" fmla="*/ 646744 h 1919069"/>
              <a:gd name="connsiteX3-421" fmla="*/ 987445 w 1600200"/>
              <a:gd name="connsiteY3-422" fmla="*/ 1528815 h 1919069"/>
              <a:gd name="connsiteX4-423" fmla="*/ 1219200 w 1600200"/>
              <a:gd name="connsiteY4-424" fmla="*/ 1299944 h 1919069"/>
              <a:gd name="connsiteX5-425" fmla="*/ 1600200 w 1600200"/>
              <a:gd name="connsiteY5-426" fmla="*/ 1728569 h 1919069"/>
              <a:gd name="connsiteX6-427" fmla="*/ 1038225 w 1600200"/>
              <a:gd name="connsiteY6-428" fmla="*/ 1919069 h 1919069"/>
              <a:gd name="connsiteX7-429" fmla="*/ 0 w 1600200"/>
              <a:gd name="connsiteY7-430" fmla="*/ 376019 h 1919069"/>
              <a:gd name="connsiteX8-431" fmla="*/ 371475 w 1600200"/>
              <a:gd name="connsiteY8-432" fmla="*/ 1118 h 1919069"/>
              <a:gd name="connsiteX0-433" fmla="*/ 371475 w 1600200"/>
              <a:gd name="connsiteY0-434" fmla="*/ 1118 h 1919069"/>
              <a:gd name="connsiteX1-435" fmla="*/ 568075 w 1600200"/>
              <a:gd name="connsiteY1-436" fmla="*/ 602876 h 1919069"/>
              <a:gd name="connsiteX2-437" fmla="*/ 374089 w 1600200"/>
              <a:gd name="connsiteY2-438" fmla="*/ 646744 h 1919069"/>
              <a:gd name="connsiteX3-439" fmla="*/ 987445 w 1600200"/>
              <a:gd name="connsiteY3-440" fmla="*/ 1528815 h 1919069"/>
              <a:gd name="connsiteX4-441" fmla="*/ 1219200 w 1600200"/>
              <a:gd name="connsiteY4-442" fmla="*/ 1299944 h 1919069"/>
              <a:gd name="connsiteX5-443" fmla="*/ 1600200 w 1600200"/>
              <a:gd name="connsiteY5-444" fmla="*/ 1728569 h 1919069"/>
              <a:gd name="connsiteX6-445" fmla="*/ 1038225 w 1600200"/>
              <a:gd name="connsiteY6-446" fmla="*/ 1919069 h 1919069"/>
              <a:gd name="connsiteX7-447" fmla="*/ 0 w 1600200"/>
              <a:gd name="connsiteY7-448" fmla="*/ 376019 h 1919069"/>
              <a:gd name="connsiteX8-449" fmla="*/ 371475 w 1600200"/>
              <a:gd name="connsiteY8-450" fmla="*/ 1118 h 1919069"/>
              <a:gd name="connsiteX0-451" fmla="*/ 371475 w 1600200"/>
              <a:gd name="connsiteY0-452" fmla="*/ 1118 h 1919069"/>
              <a:gd name="connsiteX1-453" fmla="*/ 568075 w 1600200"/>
              <a:gd name="connsiteY1-454" fmla="*/ 602876 h 1919069"/>
              <a:gd name="connsiteX2-455" fmla="*/ 374089 w 1600200"/>
              <a:gd name="connsiteY2-456" fmla="*/ 646744 h 1919069"/>
              <a:gd name="connsiteX3-457" fmla="*/ 987445 w 1600200"/>
              <a:gd name="connsiteY3-458" fmla="*/ 1528815 h 1919069"/>
              <a:gd name="connsiteX4-459" fmla="*/ 1173048 w 1600200"/>
              <a:gd name="connsiteY4-460" fmla="*/ 1311482 h 1919069"/>
              <a:gd name="connsiteX5-461" fmla="*/ 1600200 w 1600200"/>
              <a:gd name="connsiteY5-462" fmla="*/ 1728569 h 1919069"/>
              <a:gd name="connsiteX6-463" fmla="*/ 1038225 w 1600200"/>
              <a:gd name="connsiteY6-464" fmla="*/ 1919069 h 1919069"/>
              <a:gd name="connsiteX7-465" fmla="*/ 0 w 1600200"/>
              <a:gd name="connsiteY7-466" fmla="*/ 376019 h 1919069"/>
              <a:gd name="connsiteX8-467" fmla="*/ 371475 w 1600200"/>
              <a:gd name="connsiteY8-468" fmla="*/ 1118 h 1919069"/>
              <a:gd name="connsiteX0-469" fmla="*/ 371475 w 1600200"/>
              <a:gd name="connsiteY0-470" fmla="*/ 1118 h 1919069"/>
              <a:gd name="connsiteX1-471" fmla="*/ 568075 w 1600200"/>
              <a:gd name="connsiteY1-472" fmla="*/ 602876 h 1919069"/>
              <a:gd name="connsiteX2-473" fmla="*/ 374089 w 1600200"/>
              <a:gd name="connsiteY2-474" fmla="*/ 646744 h 1919069"/>
              <a:gd name="connsiteX3-475" fmla="*/ 987445 w 1600200"/>
              <a:gd name="connsiteY3-476" fmla="*/ 1528815 h 1919069"/>
              <a:gd name="connsiteX4-477" fmla="*/ 1173048 w 1600200"/>
              <a:gd name="connsiteY4-478" fmla="*/ 1311482 h 1919069"/>
              <a:gd name="connsiteX5-479" fmla="*/ 1600200 w 1600200"/>
              <a:gd name="connsiteY5-480" fmla="*/ 1728569 h 1919069"/>
              <a:gd name="connsiteX6-481" fmla="*/ 1038225 w 1600200"/>
              <a:gd name="connsiteY6-482" fmla="*/ 1919069 h 1919069"/>
              <a:gd name="connsiteX7-483" fmla="*/ 0 w 1600200"/>
              <a:gd name="connsiteY7-484" fmla="*/ 376019 h 1919069"/>
              <a:gd name="connsiteX8-485" fmla="*/ 371475 w 1600200"/>
              <a:gd name="connsiteY8-486" fmla="*/ 1118 h 1919069"/>
              <a:gd name="connsiteX0-487" fmla="*/ 371475 w 1600200"/>
              <a:gd name="connsiteY0-488" fmla="*/ 1118 h 1919069"/>
              <a:gd name="connsiteX1-489" fmla="*/ 568075 w 1600200"/>
              <a:gd name="connsiteY1-490" fmla="*/ 602876 h 1919069"/>
              <a:gd name="connsiteX2-491" fmla="*/ 374089 w 1600200"/>
              <a:gd name="connsiteY2-492" fmla="*/ 646744 h 1919069"/>
              <a:gd name="connsiteX3-493" fmla="*/ 987445 w 1600200"/>
              <a:gd name="connsiteY3-494" fmla="*/ 1528815 h 1919069"/>
              <a:gd name="connsiteX4-495" fmla="*/ 1173048 w 1600200"/>
              <a:gd name="connsiteY4-496" fmla="*/ 1311482 h 1919069"/>
              <a:gd name="connsiteX5-497" fmla="*/ 1600200 w 1600200"/>
              <a:gd name="connsiteY5-498" fmla="*/ 1728569 h 1919069"/>
              <a:gd name="connsiteX6-499" fmla="*/ 1038225 w 1600200"/>
              <a:gd name="connsiteY6-500" fmla="*/ 1919069 h 1919069"/>
              <a:gd name="connsiteX7-501" fmla="*/ 0 w 1600200"/>
              <a:gd name="connsiteY7-502" fmla="*/ 376019 h 1919069"/>
              <a:gd name="connsiteX8-503" fmla="*/ 371475 w 1600200"/>
              <a:gd name="connsiteY8-504" fmla="*/ 1118 h 1919069"/>
              <a:gd name="connsiteX0-505" fmla="*/ 371475 w 1600200"/>
              <a:gd name="connsiteY0-506" fmla="*/ 1118 h 1919069"/>
              <a:gd name="connsiteX1-507" fmla="*/ 568075 w 1600200"/>
              <a:gd name="connsiteY1-508" fmla="*/ 602876 h 1919069"/>
              <a:gd name="connsiteX2-509" fmla="*/ 374089 w 1600200"/>
              <a:gd name="connsiteY2-510" fmla="*/ 646744 h 1919069"/>
              <a:gd name="connsiteX3-511" fmla="*/ 987445 w 1600200"/>
              <a:gd name="connsiteY3-512" fmla="*/ 1528815 h 1919069"/>
              <a:gd name="connsiteX4-513" fmla="*/ 1173048 w 1600200"/>
              <a:gd name="connsiteY4-514" fmla="*/ 1311482 h 1919069"/>
              <a:gd name="connsiteX5-515" fmla="*/ 1600200 w 1600200"/>
              <a:gd name="connsiteY5-516" fmla="*/ 1728569 h 1919069"/>
              <a:gd name="connsiteX6-517" fmla="*/ 1038225 w 1600200"/>
              <a:gd name="connsiteY6-518" fmla="*/ 1919069 h 1919069"/>
              <a:gd name="connsiteX7-519" fmla="*/ 0 w 1600200"/>
              <a:gd name="connsiteY7-520" fmla="*/ 376019 h 1919069"/>
              <a:gd name="connsiteX8-521" fmla="*/ 371475 w 1600200"/>
              <a:gd name="connsiteY8-522" fmla="*/ 1118 h 1919069"/>
              <a:gd name="connsiteX0-523" fmla="*/ 371475 w 1588662"/>
              <a:gd name="connsiteY0-524" fmla="*/ 1118 h 1919069"/>
              <a:gd name="connsiteX1-525" fmla="*/ 568075 w 1588662"/>
              <a:gd name="connsiteY1-526" fmla="*/ 602876 h 1919069"/>
              <a:gd name="connsiteX2-527" fmla="*/ 374089 w 1588662"/>
              <a:gd name="connsiteY2-528" fmla="*/ 646744 h 1919069"/>
              <a:gd name="connsiteX3-529" fmla="*/ 987445 w 1588662"/>
              <a:gd name="connsiteY3-530" fmla="*/ 1528815 h 1919069"/>
              <a:gd name="connsiteX4-531" fmla="*/ 1173048 w 1588662"/>
              <a:gd name="connsiteY4-532" fmla="*/ 1311482 h 1919069"/>
              <a:gd name="connsiteX5-533" fmla="*/ 1588662 w 1588662"/>
              <a:gd name="connsiteY5-534" fmla="*/ 1699723 h 1919069"/>
              <a:gd name="connsiteX6-535" fmla="*/ 1038225 w 1588662"/>
              <a:gd name="connsiteY6-536" fmla="*/ 1919069 h 1919069"/>
              <a:gd name="connsiteX7-537" fmla="*/ 0 w 1588662"/>
              <a:gd name="connsiteY7-538" fmla="*/ 376019 h 1919069"/>
              <a:gd name="connsiteX8-539" fmla="*/ 371475 w 1588662"/>
              <a:gd name="connsiteY8-540" fmla="*/ 1118 h 1919069"/>
              <a:gd name="connsiteX0-541" fmla="*/ 371475 w 1600166"/>
              <a:gd name="connsiteY0-542" fmla="*/ 1118 h 1919069"/>
              <a:gd name="connsiteX1-543" fmla="*/ 568075 w 1600166"/>
              <a:gd name="connsiteY1-544" fmla="*/ 602876 h 1919069"/>
              <a:gd name="connsiteX2-545" fmla="*/ 374089 w 1600166"/>
              <a:gd name="connsiteY2-546" fmla="*/ 646744 h 1919069"/>
              <a:gd name="connsiteX3-547" fmla="*/ 987445 w 1600166"/>
              <a:gd name="connsiteY3-548" fmla="*/ 1528815 h 1919069"/>
              <a:gd name="connsiteX4-549" fmla="*/ 1173048 w 1600166"/>
              <a:gd name="connsiteY4-550" fmla="*/ 1311482 h 1919069"/>
              <a:gd name="connsiteX5-551" fmla="*/ 1588662 w 1600166"/>
              <a:gd name="connsiteY5-552" fmla="*/ 1699723 h 1919069"/>
              <a:gd name="connsiteX6-553" fmla="*/ 1038225 w 1600166"/>
              <a:gd name="connsiteY6-554" fmla="*/ 1919069 h 1919069"/>
              <a:gd name="connsiteX7-555" fmla="*/ 0 w 1600166"/>
              <a:gd name="connsiteY7-556" fmla="*/ 376019 h 1919069"/>
              <a:gd name="connsiteX8-557" fmla="*/ 371475 w 1600166"/>
              <a:gd name="connsiteY8-558" fmla="*/ 1118 h 1919069"/>
              <a:gd name="connsiteX0-559" fmla="*/ 371475 w 1600166"/>
              <a:gd name="connsiteY0-560" fmla="*/ 1118 h 1919069"/>
              <a:gd name="connsiteX1-561" fmla="*/ 568075 w 1600166"/>
              <a:gd name="connsiteY1-562" fmla="*/ 602876 h 1919069"/>
              <a:gd name="connsiteX2-563" fmla="*/ 374089 w 1600166"/>
              <a:gd name="connsiteY2-564" fmla="*/ 646744 h 1919069"/>
              <a:gd name="connsiteX3-565" fmla="*/ 987445 w 1600166"/>
              <a:gd name="connsiteY3-566" fmla="*/ 1528815 h 1919069"/>
              <a:gd name="connsiteX4-567" fmla="*/ 1173048 w 1600166"/>
              <a:gd name="connsiteY4-568" fmla="*/ 1311482 h 1919069"/>
              <a:gd name="connsiteX5-569" fmla="*/ 1588662 w 1600166"/>
              <a:gd name="connsiteY5-570" fmla="*/ 1699723 h 1919069"/>
              <a:gd name="connsiteX6-571" fmla="*/ 1038225 w 1600166"/>
              <a:gd name="connsiteY6-572" fmla="*/ 1919069 h 1919069"/>
              <a:gd name="connsiteX7-573" fmla="*/ 0 w 1600166"/>
              <a:gd name="connsiteY7-574" fmla="*/ 376019 h 1919069"/>
              <a:gd name="connsiteX8-575" fmla="*/ 371475 w 1600166"/>
              <a:gd name="connsiteY8-576" fmla="*/ 1118 h 1919069"/>
              <a:gd name="connsiteX0-577" fmla="*/ 371475 w 1596260"/>
              <a:gd name="connsiteY0-578" fmla="*/ 1118 h 1919069"/>
              <a:gd name="connsiteX1-579" fmla="*/ 568075 w 1596260"/>
              <a:gd name="connsiteY1-580" fmla="*/ 602876 h 1919069"/>
              <a:gd name="connsiteX2-581" fmla="*/ 374089 w 1596260"/>
              <a:gd name="connsiteY2-582" fmla="*/ 646744 h 1919069"/>
              <a:gd name="connsiteX3-583" fmla="*/ 987445 w 1596260"/>
              <a:gd name="connsiteY3-584" fmla="*/ 1528815 h 1919069"/>
              <a:gd name="connsiteX4-585" fmla="*/ 1173048 w 1596260"/>
              <a:gd name="connsiteY4-586" fmla="*/ 1311482 h 1919069"/>
              <a:gd name="connsiteX5-587" fmla="*/ 1588662 w 1596260"/>
              <a:gd name="connsiteY5-588" fmla="*/ 1699723 h 1919069"/>
              <a:gd name="connsiteX6-589" fmla="*/ 1038225 w 1596260"/>
              <a:gd name="connsiteY6-590" fmla="*/ 1919069 h 1919069"/>
              <a:gd name="connsiteX7-591" fmla="*/ 0 w 1596260"/>
              <a:gd name="connsiteY7-592" fmla="*/ 376019 h 1919069"/>
              <a:gd name="connsiteX8-593" fmla="*/ 371475 w 1596260"/>
              <a:gd name="connsiteY8-594" fmla="*/ 1118 h 1919069"/>
              <a:gd name="connsiteX0-595" fmla="*/ 371475 w 1596260"/>
              <a:gd name="connsiteY0-596" fmla="*/ 1118 h 1919069"/>
              <a:gd name="connsiteX1-597" fmla="*/ 568075 w 1596260"/>
              <a:gd name="connsiteY1-598" fmla="*/ 602876 h 1919069"/>
              <a:gd name="connsiteX2-599" fmla="*/ 374089 w 1596260"/>
              <a:gd name="connsiteY2-600" fmla="*/ 646744 h 1919069"/>
              <a:gd name="connsiteX3-601" fmla="*/ 987445 w 1596260"/>
              <a:gd name="connsiteY3-602" fmla="*/ 1528815 h 1919069"/>
              <a:gd name="connsiteX4-603" fmla="*/ 1173048 w 1596260"/>
              <a:gd name="connsiteY4-604" fmla="*/ 1311482 h 1919069"/>
              <a:gd name="connsiteX5-605" fmla="*/ 1588662 w 1596260"/>
              <a:gd name="connsiteY5-606" fmla="*/ 1699723 h 1919069"/>
              <a:gd name="connsiteX6-607" fmla="*/ 1038225 w 1596260"/>
              <a:gd name="connsiteY6-608" fmla="*/ 1919069 h 1919069"/>
              <a:gd name="connsiteX7-609" fmla="*/ 0 w 1596260"/>
              <a:gd name="connsiteY7-610" fmla="*/ 376019 h 1919069"/>
              <a:gd name="connsiteX8-611" fmla="*/ 371475 w 1596260"/>
              <a:gd name="connsiteY8-612" fmla="*/ 1118 h 1919069"/>
              <a:gd name="connsiteX0-613" fmla="*/ 371475 w 1596260"/>
              <a:gd name="connsiteY0-614" fmla="*/ 1118 h 1946976"/>
              <a:gd name="connsiteX1-615" fmla="*/ 568075 w 1596260"/>
              <a:gd name="connsiteY1-616" fmla="*/ 602876 h 1946976"/>
              <a:gd name="connsiteX2-617" fmla="*/ 374089 w 1596260"/>
              <a:gd name="connsiteY2-618" fmla="*/ 646744 h 1946976"/>
              <a:gd name="connsiteX3-619" fmla="*/ 987445 w 1596260"/>
              <a:gd name="connsiteY3-620" fmla="*/ 1528815 h 1946976"/>
              <a:gd name="connsiteX4-621" fmla="*/ 1173048 w 1596260"/>
              <a:gd name="connsiteY4-622" fmla="*/ 1311482 h 1946976"/>
              <a:gd name="connsiteX5-623" fmla="*/ 1588662 w 1596260"/>
              <a:gd name="connsiteY5-624" fmla="*/ 1699723 h 1946976"/>
              <a:gd name="connsiteX6-625" fmla="*/ 1038225 w 1596260"/>
              <a:gd name="connsiteY6-626" fmla="*/ 1919069 h 1946976"/>
              <a:gd name="connsiteX7-627" fmla="*/ 0 w 1596260"/>
              <a:gd name="connsiteY7-628" fmla="*/ 376019 h 1946976"/>
              <a:gd name="connsiteX8-629" fmla="*/ 371475 w 1596260"/>
              <a:gd name="connsiteY8-630" fmla="*/ 1118 h 1946976"/>
              <a:gd name="connsiteX0-631" fmla="*/ 357053 w 1581838"/>
              <a:gd name="connsiteY0-632" fmla="*/ 1118 h 1946976"/>
              <a:gd name="connsiteX1-633" fmla="*/ 553653 w 1581838"/>
              <a:gd name="connsiteY1-634" fmla="*/ 602876 h 1946976"/>
              <a:gd name="connsiteX2-635" fmla="*/ 359667 w 1581838"/>
              <a:gd name="connsiteY2-636" fmla="*/ 646744 h 1946976"/>
              <a:gd name="connsiteX3-637" fmla="*/ 973023 w 1581838"/>
              <a:gd name="connsiteY3-638" fmla="*/ 1528815 h 1946976"/>
              <a:gd name="connsiteX4-639" fmla="*/ 1158626 w 1581838"/>
              <a:gd name="connsiteY4-640" fmla="*/ 1311482 h 1946976"/>
              <a:gd name="connsiteX5-641" fmla="*/ 1574240 w 1581838"/>
              <a:gd name="connsiteY5-642" fmla="*/ 1699723 h 1946976"/>
              <a:gd name="connsiteX6-643" fmla="*/ 1023803 w 1581838"/>
              <a:gd name="connsiteY6-644" fmla="*/ 1919069 h 1946976"/>
              <a:gd name="connsiteX7-645" fmla="*/ 0 w 1581838"/>
              <a:gd name="connsiteY7-646" fmla="*/ 378903 h 1946976"/>
              <a:gd name="connsiteX8-647" fmla="*/ 357053 w 1581838"/>
              <a:gd name="connsiteY8-648" fmla="*/ 1118 h 1946976"/>
              <a:gd name="connsiteX0-649" fmla="*/ 357053 w 1581838"/>
              <a:gd name="connsiteY0-650" fmla="*/ 1118 h 1946976"/>
              <a:gd name="connsiteX1-651" fmla="*/ 553653 w 1581838"/>
              <a:gd name="connsiteY1-652" fmla="*/ 602876 h 1946976"/>
              <a:gd name="connsiteX2-653" fmla="*/ 359667 w 1581838"/>
              <a:gd name="connsiteY2-654" fmla="*/ 646744 h 1946976"/>
              <a:gd name="connsiteX3-655" fmla="*/ 973023 w 1581838"/>
              <a:gd name="connsiteY3-656" fmla="*/ 1528815 h 1946976"/>
              <a:gd name="connsiteX4-657" fmla="*/ 1158626 w 1581838"/>
              <a:gd name="connsiteY4-658" fmla="*/ 1311482 h 1946976"/>
              <a:gd name="connsiteX5-659" fmla="*/ 1574240 w 1581838"/>
              <a:gd name="connsiteY5-660" fmla="*/ 1699723 h 1946976"/>
              <a:gd name="connsiteX6-661" fmla="*/ 1023803 w 1581838"/>
              <a:gd name="connsiteY6-662" fmla="*/ 1919069 h 1946976"/>
              <a:gd name="connsiteX7-663" fmla="*/ 0 w 1581838"/>
              <a:gd name="connsiteY7-664" fmla="*/ 378903 h 1946976"/>
              <a:gd name="connsiteX8-665" fmla="*/ 357053 w 1581838"/>
              <a:gd name="connsiteY8-666" fmla="*/ 1118 h 1946976"/>
              <a:gd name="connsiteX0-667" fmla="*/ 357053 w 1581838"/>
              <a:gd name="connsiteY0-668" fmla="*/ 1118 h 1946976"/>
              <a:gd name="connsiteX1-669" fmla="*/ 553653 w 1581838"/>
              <a:gd name="connsiteY1-670" fmla="*/ 602876 h 1946976"/>
              <a:gd name="connsiteX2-671" fmla="*/ 359667 w 1581838"/>
              <a:gd name="connsiteY2-672" fmla="*/ 646744 h 1946976"/>
              <a:gd name="connsiteX3-673" fmla="*/ 973023 w 1581838"/>
              <a:gd name="connsiteY3-674" fmla="*/ 1528815 h 1946976"/>
              <a:gd name="connsiteX4-675" fmla="*/ 1158626 w 1581838"/>
              <a:gd name="connsiteY4-676" fmla="*/ 1311482 h 1946976"/>
              <a:gd name="connsiteX5-677" fmla="*/ 1574240 w 1581838"/>
              <a:gd name="connsiteY5-678" fmla="*/ 1699723 h 1946976"/>
              <a:gd name="connsiteX6-679" fmla="*/ 1023803 w 1581838"/>
              <a:gd name="connsiteY6-680" fmla="*/ 1919069 h 1946976"/>
              <a:gd name="connsiteX7-681" fmla="*/ 0 w 1581838"/>
              <a:gd name="connsiteY7-682" fmla="*/ 378903 h 1946976"/>
              <a:gd name="connsiteX8-683" fmla="*/ 357053 w 1581838"/>
              <a:gd name="connsiteY8-684" fmla="*/ 1118 h 1946976"/>
              <a:gd name="connsiteX0-685" fmla="*/ 333976 w 1558761"/>
              <a:gd name="connsiteY0-686" fmla="*/ 1118 h 1946976"/>
              <a:gd name="connsiteX1-687" fmla="*/ 530576 w 1558761"/>
              <a:gd name="connsiteY1-688" fmla="*/ 602876 h 1946976"/>
              <a:gd name="connsiteX2-689" fmla="*/ 336590 w 1558761"/>
              <a:gd name="connsiteY2-690" fmla="*/ 646744 h 1946976"/>
              <a:gd name="connsiteX3-691" fmla="*/ 949946 w 1558761"/>
              <a:gd name="connsiteY3-692" fmla="*/ 1528815 h 1946976"/>
              <a:gd name="connsiteX4-693" fmla="*/ 1135549 w 1558761"/>
              <a:gd name="connsiteY4-694" fmla="*/ 1311482 h 1946976"/>
              <a:gd name="connsiteX5-695" fmla="*/ 1551163 w 1558761"/>
              <a:gd name="connsiteY5-696" fmla="*/ 1699723 h 1946976"/>
              <a:gd name="connsiteX6-697" fmla="*/ 1000726 w 1558761"/>
              <a:gd name="connsiteY6-698" fmla="*/ 1919069 h 1946976"/>
              <a:gd name="connsiteX7-699" fmla="*/ 0 w 1558761"/>
              <a:gd name="connsiteY7-700" fmla="*/ 390441 h 1946976"/>
              <a:gd name="connsiteX8-701" fmla="*/ 333976 w 1558761"/>
              <a:gd name="connsiteY8-702" fmla="*/ 1118 h 1946976"/>
              <a:gd name="connsiteX0-703" fmla="*/ 335877 w 1560662"/>
              <a:gd name="connsiteY0-704" fmla="*/ 1118 h 1946976"/>
              <a:gd name="connsiteX1-705" fmla="*/ 532477 w 1560662"/>
              <a:gd name="connsiteY1-706" fmla="*/ 602876 h 1946976"/>
              <a:gd name="connsiteX2-707" fmla="*/ 338491 w 1560662"/>
              <a:gd name="connsiteY2-708" fmla="*/ 646744 h 1946976"/>
              <a:gd name="connsiteX3-709" fmla="*/ 951847 w 1560662"/>
              <a:gd name="connsiteY3-710" fmla="*/ 1528815 h 1946976"/>
              <a:gd name="connsiteX4-711" fmla="*/ 1137450 w 1560662"/>
              <a:gd name="connsiteY4-712" fmla="*/ 1311482 h 1946976"/>
              <a:gd name="connsiteX5-713" fmla="*/ 1553064 w 1560662"/>
              <a:gd name="connsiteY5-714" fmla="*/ 1699723 h 1946976"/>
              <a:gd name="connsiteX6-715" fmla="*/ 1002627 w 1560662"/>
              <a:gd name="connsiteY6-716" fmla="*/ 1919069 h 1946976"/>
              <a:gd name="connsiteX7-717" fmla="*/ 1901 w 1560662"/>
              <a:gd name="connsiteY7-718" fmla="*/ 390441 h 1946976"/>
              <a:gd name="connsiteX8-719" fmla="*/ 335877 w 1560662"/>
              <a:gd name="connsiteY8-720" fmla="*/ 1118 h 1946976"/>
              <a:gd name="connsiteX0-721" fmla="*/ 335877 w 1560662"/>
              <a:gd name="connsiteY0-722" fmla="*/ 1118 h 1946976"/>
              <a:gd name="connsiteX1-723" fmla="*/ 532477 w 1560662"/>
              <a:gd name="connsiteY1-724" fmla="*/ 602876 h 1946976"/>
              <a:gd name="connsiteX2-725" fmla="*/ 338491 w 1560662"/>
              <a:gd name="connsiteY2-726" fmla="*/ 646744 h 1946976"/>
              <a:gd name="connsiteX3-727" fmla="*/ 951847 w 1560662"/>
              <a:gd name="connsiteY3-728" fmla="*/ 1528815 h 1946976"/>
              <a:gd name="connsiteX4-729" fmla="*/ 1137450 w 1560662"/>
              <a:gd name="connsiteY4-730" fmla="*/ 1311482 h 1946976"/>
              <a:gd name="connsiteX5-731" fmla="*/ 1553064 w 1560662"/>
              <a:gd name="connsiteY5-732" fmla="*/ 1699723 h 1946976"/>
              <a:gd name="connsiteX6-733" fmla="*/ 1002627 w 1560662"/>
              <a:gd name="connsiteY6-734" fmla="*/ 1919069 h 1946976"/>
              <a:gd name="connsiteX7-735" fmla="*/ 1901 w 1560662"/>
              <a:gd name="connsiteY7-736" fmla="*/ 390441 h 1946976"/>
              <a:gd name="connsiteX8-737" fmla="*/ 335877 w 1560662"/>
              <a:gd name="connsiteY8-738" fmla="*/ 1118 h 1946976"/>
              <a:gd name="connsiteX0-739" fmla="*/ 335877 w 1560662"/>
              <a:gd name="connsiteY0-740" fmla="*/ 1118 h 1946976"/>
              <a:gd name="connsiteX1-741" fmla="*/ 532477 w 1560662"/>
              <a:gd name="connsiteY1-742" fmla="*/ 602876 h 1946976"/>
              <a:gd name="connsiteX2-743" fmla="*/ 338491 w 1560662"/>
              <a:gd name="connsiteY2-744" fmla="*/ 646744 h 1946976"/>
              <a:gd name="connsiteX3-745" fmla="*/ 951847 w 1560662"/>
              <a:gd name="connsiteY3-746" fmla="*/ 1528815 h 1946976"/>
              <a:gd name="connsiteX4-747" fmla="*/ 1137450 w 1560662"/>
              <a:gd name="connsiteY4-748" fmla="*/ 1311482 h 1946976"/>
              <a:gd name="connsiteX5-749" fmla="*/ 1553064 w 1560662"/>
              <a:gd name="connsiteY5-750" fmla="*/ 1699723 h 1946976"/>
              <a:gd name="connsiteX6-751" fmla="*/ 1002627 w 1560662"/>
              <a:gd name="connsiteY6-752" fmla="*/ 1919069 h 1946976"/>
              <a:gd name="connsiteX7-753" fmla="*/ 1901 w 1560662"/>
              <a:gd name="connsiteY7-754" fmla="*/ 390441 h 1946976"/>
              <a:gd name="connsiteX8-755" fmla="*/ 335877 w 1560662"/>
              <a:gd name="connsiteY8-756" fmla="*/ 1118 h 1946976"/>
              <a:gd name="connsiteX0-757" fmla="*/ 335877 w 1560662"/>
              <a:gd name="connsiteY0-758" fmla="*/ 1118 h 1946976"/>
              <a:gd name="connsiteX1-759" fmla="*/ 532477 w 1560662"/>
              <a:gd name="connsiteY1-760" fmla="*/ 602876 h 1946976"/>
              <a:gd name="connsiteX2-761" fmla="*/ 344260 w 1560662"/>
              <a:gd name="connsiteY2-762" fmla="*/ 655398 h 1946976"/>
              <a:gd name="connsiteX3-763" fmla="*/ 951847 w 1560662"/>
              <a:gd name="connsiteY3-764" fmla="*/ 1528815 h 1946976"/>
              <a:gd name="connsiteX4-765" fmla="*/ 1137450 w 1560662"/>
              <a:gd name="connsiteY4-766" fmla="*/ 1311482 h 1946976"/>
              <a:gd name="connsiteX5-767" fmla="*/ 1553064 w 1560662"/>
              <a:gd name="connsiteY5-768" fmla="*/ 1699723 h 1946976"/>
              <a:gd name="connsiteX6-769" fmla="*/ 1002627 w 1560662"/>
              <a:gd name="connsiteY6-770" fmla="*/ 1919069 h 1946976"/>
              <a:gd name="connsiteX7-771" fmla="*/ 1901 w 1560662"/>
              <a:gd name="connsiteY7-772" fmla="*/ 390441 h 1946976"/>
              <a:gd name="connsiteX8-773" fmla="*/ 335877 w 1560662"/>
              <a:gd name="connsiteY8-774" fmla="*/ 1118 h 1946976"/>
              <a:gd name="connsiteX0-775" fmla="*/ 335877 w 1560662"/>
              <a:gd name="connsiteY0-776" fmla="*/ 196 h 1946054"/>
              <a:gd name="connsiteX1-777" fmla="*/ 532477 w 1560662"/>
              <a:gd name="connsiteY1-778" fmla="*/ 601954 h 1946054"/>
              <a:gd name="connsiteX2-779" fmla="*/ 344260 w 1560662"/>
              <a:gd name="connsiteY2-780" fmla="*/ 654476 h 1946054"/>
              <a:gd name="connsiteX3-781" fmla="*/ 951847 w 1560662"/>
              <a:gd name="connsiteY3-782" fmla="*/ 1527893 h 1946054"/>
              <a:gd name="connsiteX4-783" fmla="*/ 1137450 w 1560662"/>
              <a:gd name="connsiteY4-784" fmla="*/ 1310560 h 1946054"/>
              <a:gd name="connsiteX5-785" fmla="*/ 1553064 w 1560662"/>
              <a:gd name="connsiteY5-786" fmla="*/ 1698801 h 1946054"/>
              <a:gd name="connsiteX6-787" fmla="*/ 1002627 w 1560662"/>
              <a:gd name="connsiteY6-788" fmla="*/ 1918147 h 1946054"/>
              <a:gd name="connsiteX7-789" fmla="*/ 1901 w 1560662"/>
              <a:gd name="connsiteY7-790" fmla="*/ 389519 h 1946054"/>
              <a:gd name="connsiteX8-791" fmla="*/ 335877 w 1560662"/>
              <a:gd name="connsiteY8-792" fmla="*/ 196 h 1946054"/>
              <a:gd name="connsiteX0-793" fmla="*/ 332898 w 1560662"/>
              <a:gd name="connsiteY0-794" fmla="*/ 199 h 1937121"/>
              <a:gd name="connsiteX1-795" fmla="*/ 532477 w 1560662"/>
              <a:gd name="connsiteY1-796" fmla="*/ 593021 h 1937121"/>
              <a:gd name="connsiteX2-797" fmla="*/ 344260 w 1560662"/>
              <a:gd name="connsiteY2-798" fmla="*/ 645543 h 1937121"/>
              <a:gd name="connsiteX3-799" fmla="*/ 951847 w 1560662"/>
              <a:gd name="connsiteY3-800" fmla="*/ 1518960 h 1937121"/>
              <a:gd name="connsiteX4-801" fmla="*/ 1137450 w 1560662"/>
              <a:gd name="connsiteY4-802" fmla="*/ 1301627 h 1937121"/>
              <a:gd name="connsiteX5-803" fmla="*/ 1553064 w 1560662"/>
              <a:gd name="connsiteY5-804" fmla="*/ 1689868 h 1937121"/>
              <a:gd name="connsiteX6-805" fmla="*/ 1002627 w 1560662"/>
              <a:gd name="connsiteY6-806" fmla="*/ 1909214 h 1937121"/>
              <a:gd name="connsiteX7-807" fmla="*/ 1901 w 1560662"/>
              <a:gd name="connsiteY7-808" fmla="*/ 380586 h 1937121"/>
              <a:gd name="connsiteX8-809" fmla="*/ 332898 w 1560662"/>
              <a:gd name="connsiteY8-810" fmla="*/ 199 h 1937121"/>
              <a:gd name="connsiteX0-811" fmla="*/ 332898 w 1560662"/>
              <a:gd name="connsiteY0-812" fmla="*/ 199 h 1937121"/>
              <a:gd name="connsiteX1-813" fmla="*/ 532477 w 1560662"/>
              <a:gd name="connsiteY1-814" fmla="*/ 593021 h 1937121"/>
              <a:gd name="connsiteX2-815" fmla="*/ 344260 w 1560662"/>
              <a:gd name="connsiteY2-816" fmla="*/ 645543 h 1937121"/>
              <a:gd name="connsiteX3-817" fmla="*/ 951847 w 1560662"/>
              <a:gd name="connsiteY3-818" fmla="*/ 1518960 h 1937121"/>
              <a:gd name="connsiteX4-819" fmla="*/ 1137450 w 1560662"/>
              <a:gd name="connsiteY4-820" fmla="*/ 1301627 h 1937121"/>
              <a:gd name="connsiteX5-821" fmla="*/ 1553064 w 1560662"/>
              <a:gd name="connsiteY5-822" fmla="*/ 1689868 h 1937121"/>
              <a:gd name="connsiteX6-823" fmla="*/ 1002627 w 1560662"/>
              <a:gd name="connsiteY6-824" fmla="*/ 1909214 h 1937121"/>
              <a:gd name="connsiteX7-825" fmla="*/ 1901 w 1560662"/>
              <a:gd name="connsiteY7-826" fmla="*/ 380586 h 1937121"/>
              <a:gd name="connsiteX8-827" fmla="*/ 332898 w 1560662"/>
              <a:gd name="connsiteY8-828" fmla="*/ 199 h 1937121"/>
              <a:gd name="connsiteX0-829" fmla="*/ 332898 w 1560662"/>
              <a:gd name="connsiteY0-830" fmla="*/ 199 h 1937121"/>
              <a:gd name="connsiteX1-831" fmla="*/ 532477 w 1560662"/>
              <a:gd name="connsiteY1-832" fmla="*/ 593021 h 1937121"/>
              <a:gd name="connsiteX2-833" fmla="*/ 344260 w 1560662"/>
              <a:gd name="connsiteY2-834" fmla="*/ 645543 h 1937121"/>
              <a:gd name="connsiteX3-835" fmla="*/ 951847 w 1560662"/>
              <a:gd name="connsiteY3-836" fmla="*/ 1518960 h 1937121"/>
              <a:gd name="connsiteX4-837" fmla="*/ 1137450 w 1560662"/>
              <a:gd name="connsiteY4-838" fmla="*/ 1301627 h 1937121"/>
              <a:gd name="connsiteX5-839" fmla="*/ 1553064 w 1560662"/>
              <a:gd name="connsiteY5-840" fmla="*/ 1689868 h 1937121"/>
              <a:gd name="connsiteX6-841" fmla="*/ 1002627 w 1560662"/>
              <a:gd name="connsiteY6-842" fmla="*/ 1909214 h 1937121"/>
              <a:gd name="connsiteX7-843" fmla="*/ 1901 w 1560662"/>
              <a:gd name="connsiteY7-844" fmla="*/ 380586 h 1937121"/>
              <a:gd name="connsiteX8-845" fmla="*/ 332898 w 1560662"/>
              <a:gd name="connsiteY8-846" fmla="*/ 199 h 1937121"/>
              <a:gd name="connsiteX0-847" fmla="*/ 332898 w 1565431"/>
              <a:gd name="connsiteY0-848" fmla="*/ 199 h 1937121"/>
              <a:gd name="connsiteX1-849" fmla="*/ 532477 w 1565431"/>
              <a:gd name="connsiteY1-850" fmla="*/ 593021 h 1937121"/>
              <a:gd name="connsiteX2-851" fmla="*/ 344260 w 1565431"/>
              <a:gd name="connsiteY2-852" fmla="*/ 645543 h 1937121"/>
              <a:gd name="connsiteX3-853" fmla="*/ 951847 w 1565431"/>
              <a:gd name="connsiteY3-854" fmla="*/ 1518960 h 1937121"/>
              <a:gd name="connsiteX4-855" fmla="*/ 1137450 w 1565431"/>
              <a:gd name="connsiteY4-856" fmla="*/ 1301627 h 1937121"/>
              <a:gd name="connsiteX5-857" fmla="*/ 1553064 w 1565431"/>
              <a:gd name="connsiteY5-858" fmla="*/ 1689868 h 1937121"/>
              <a:gd name="connsiteX6-859" fmla="*/ 1002627 w 1565431"/>
              <a:gd name="connsiteY6-860" fmla="*/ 1909214 h 1937121"/>
              <a:gd name="connsiteX7-861" fmla="*/ 1901 w 1565431"/>
              <a:gd name="connsiteY7-862" fmla="*/ 380586 h 1937121"/>
              <a:gd name="connsiteX8-863" fmla="*/ 332898 w 1565431"/>
              <a:gd name="connsiteY8-864" fmla="*/ 199 h 1937121"/>
              <a:gd name="connsiteX0-865" fmla="*/ 332898 w 1565431"/>
              <a:gd name="connsiteY0-866" fmla="*/ 199 h 1937121"/>
              <a:gd name="connsiteX1-867" fmla="*/ 532477 w 1565431"/>
              <a:gd name="connsiteY1-868" fmla="*/ 593021 h 1937121"/>
              <a:gd name="connsiteX2-869" fmla="*/ 344260 w 1565431"/>
              <a:gd name="connsiteY2-870" fmla="*/ 645543 h 1937121"/>
              <a:gd name="connsiteX3-871" fmla="*/ 951847 w 1565431"/>
              <a:gd name="connsiteY3-872" fmla="*/ 1518960 h 1937121"/>
              <a:gd name="connsiteX4-873" fmla="*/ 1137450 w 1565431"/>
              <a:gd name="connsiteY4-874" fmla="*/ 1301627 h 1937121"/>
              <a:gd name="connsiteX5-875" fmla="*/ 1553064 w 1565431"/>
              <a:gd name="connsiteY5-876" fmla="*/ 1689868 h 1937121"/>
              <a:gd name="connsiteX6-877" fmla="*/ 1002627 w 1565431"/>
              <a:gd name="connsiteY6-878" fmla="*/ 1909214 h 1937121"/>
              <a:gd name="connsiteX7-879" fmla="*/ 1901 w 1565431"/>
              <a:gd name="connsiteY7-880" fmla="*/ 380586 h 1937121"/>
              <a:gd name="connsiteX8-881" fmla="*/ 332898 w 1565431"/>
              <a:gd name="connsiteY8-882" fmla="*/ 199 h 193712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1565431" h="1937121">
                <a:moveTo>
                  <a:pt x="332898" y="199"/>
                </a:moveTo>
                <a:cubicBezTo>
                  <a:pt x="480797" y="-12106"/>
                  <a:pt x="712130" y="551085"/>
                  <a:pt x="532477" y="593021"/>
                </a:cubicBezTo>
                <a:lnTo>
                  <a:pt x="344260" y="645543"/>
                </a:lnTo>
                <a:cubicBezTo>
                  <a:pt x="475639" y="1163599"/>
                  <a:pt x="690666" y="1300897"/>
                  <a:pt x="951847" y="1518960"/>
                </a:cubicBezTo>
                <a:cubicBezTo>
                  <a:pt x="1003138" y="1396518"/>
                  <a:pt x="1042046" y="1291100"/>
                  <a:pt x="1137450" y="1301627"/>
                </a:cubicBezTo>
                <a:cubicBezTo>
                  <a:pt x="1276950" y="1299313"/>
                  <a:pt x="1636332" y="1564228"/>
                  <a:pt x="1553064" y="1689868"/>
                </a:cubicBezTo>
                <a:cubicBezTo>
                  <a:pt x="1389777" y="1941825"/>
                  <a:pt x="1145722" y="1971673"/>
                  <a:pt x="1002627" y="1909214"/>
                </a:cubicBezTo>
                <a:cubicBezTo>
                  <a:pt x="545977" y="1690048"/>
                  <a:pt x="-37590" y="1110316"/>
                  <a:pt x="1901" y="380586"/>
                </a:cubicBezTo>
                <a:cubicBezTo>
                  <a:pt x="36305" y="148891"/>
                  <a:pt x="133416" y="23363"/>
                  <a:pt x="332898" y="199"/>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28" tIns="45714" rIns="91428" bIns="45714" numCol="1" spcCol="0" rtlCol="0" fromWordArt="0" anchor="ctr" anchorCtr="0" forceAA="0" compatLnSpc="1">
            <a:noAutofit/>
          </a:bodyPr>
          <a:lstStyle/>
          <a:p>
            <a:pPr algn="ctr"/>
            <a:endParaRPr lang="ko-KR" altLang="en-US" sz="2700"/>
          </a:p>
        </p:txBody>
      </p:sp>
      <p:sp>
        <p:nvSpPr>
          <p:cNvPr id="66" name="Rectangle 36"/>
          <p:cNvSpPr/>
          <p:nvPr/>
        </p:nvSpPr>
        <p:spPr>
          <a:xfrm>
            <a:off x="5164067" y="4709543"/>
            <a:ext cx="586060" cy="489899"/>
          </a:xfrm>
          <a:custGeom>
            <a:avLst/>
            <a:gdLst/>
            <a:ahLst/>
            <a:cxnLst/>
            <a:rect l="l" t="t" r="r" b="b"/>
            <a:pathLst>
              <a:path w="3186824" h="2663936">
                <a:moveTo>
                  <a:pt x="2624444" y="2376100"/>
                </a:moveTo>
                <a:lnTo>
                  <a:pt x="2624444" y="2520100"/>
                </a:lnTo>
                <a:lnTo>
                  <a:pt x="2952463" y="2520100"/>
                </a:lnTo>
                <a:lnTo>
                  <a:pt x="2952463" y="2376100"/>
                </a:lnTo>
                <a:close/>
                <a:moveTo>
                  <a:pt x="210911" y="2376100"/>
                </a:moveTo>
                <a:lnTo>
                  <a:pt x="210911" y="2520100"/>
                </a:lnTo>
                <a:lnTo>
                  <a:pt x="538930" y="2520100"/>
                </a:lnTo>
                <a:lnTo>
                  <a:pt x="538930" y="2376100"/>
                </a:lnTo>
                <a:close/>
                <a:moveTo>
                  <a:pt x="2624444" y="2095269"/>
                </a:moveTo>
                <a:lnTo>
                  <a:pt x="2624444" y="2239269"/>
                </a:lnTo>
                <a:lnTo>
                  <a:pt x="2952463" y="2239269"/>
                </a:lnTo>
                <a:lnTo>
                  <a:pt x="2952463" y="2095269"/>
                </a:lnTo>
                <a:close/>
                <a:moveTo>
                  <a:pt x="210911" y="2095269"/>
                </a:moveTo>
                <a:lnTo>
                  <a:pt x="210911" y="2239269"/>
                </a:lnTo>
                <a:lnTo>
                  <a:pt x="538930" y="2239269"/>
                </a:lnTo>
                <a:lnTo>
                  <a:pt x="538930" y="2095269"/>
                </a:lnTo>
                <a:close/>
                <a:moveTo>
                  <a:pt x="2624444" y="1814436"/>
                </a:moveTo>
                <a:lnTo>
                  <a:pt x="2624444" y="1958436"/>
                </a:lnTo>
                <a:lnTo>
                  <a:pt x="2952463" y="1958436"/>
                </a:lnTo>
                <a:lnTo>
                  <a:pt x="2952463" y="1814436"/>
                </a:lnTo>
                <a:close/>
                <a:moveTo>
                  <a:pt x="210911" y="1814436"/>
                </a:moveTo>
                <a:lnTo>
                  <a:pt x="210911" y="1958436"/>
                </a:lnTo>
                <a:lnTo>
                  <a:pt x="538930" y="1958436"/>
                </a:lnTo>
                <a:lnTo>
                  <a:pt x="538930" y="1814436"/>
                </a:lnTo>
                <a:close/>
                <a:moveTo>
                  <a:pt x="2624444" y="1533603"/>
                </a:moveTo>
                <a:lnTo>
                  <a:pt x="2624444" y="1677603"/>
                </a:lnTo>
                <a:lnTo>
                  <a:pt x="2952463" y="1677603"/>
                </a:lnTo>
                <a:lnTo>
                  <a:pt x="2952463" y="1533603"/>
                </a:lnTo>
                <a:close/>
                <a:moveTo>
                  <a:pt x="210911" y="1533603"/>
                </a:moveTo>
                <a:lnTo>
                  <a:pt x="210911" y="1677603"/>
                </a:lnTo>
                <a:lnTo>
                  <a:pt x="538930" y="1677603"/>
                </a:lnTo>
                <a:lnTo>
                  <a:pt x="538930" y="1533603"/>
                </a:lnTo>
                <a:close/>
                <a:moveTo>
                  <a:pt x="2624444" y="1252770"/>
                </a:moveTo>
                <a:lnTo>
                  <a:pt x="2624444" y="1396770"/>
                </a:lnTo>
                <a:lnTo>
                  <a:pt x="2952463" y="1396770"/>
                </a:lnTo>
                <a:lnTo>
                  <a:pt x="2952463" y="1252770"/>
                </a:lnTo>
                <a:close/>
                <a:moveTo>
                  <a:pt x="210911" y="1252770"/>
                </a:moveTo>
                <a:lnTo>
                  <a:pt x="210911" y="1396770"/>
                </a:lnTo>
                <a:lnTo>
                  <a:pt x="538930" y="1396770"/>
                </a:lnTo>
                <a:lnTo>
                  <a:pt x="538930" y="1252770"/>
                </a:lnTo>
                <a:close/>
                <a:moveTo>
                  <a:pt x="2624444" y="971937"/>
                </a:moveTo>
                <a:lnTo>
                  <a:pt x="2624444" y="1115937"/>
                </a:lnTo>
                <a:lnTo>
                  <a:pt x="2952463" y="1115937"/>
                </a:lnTo>
                <a:lnTo>
                  <a:pt x="2952463" y="971937"/>
                </a:lnTo>
                <a:close/>
                <a:moveTo>
                  <a:pt x="210911" y="971937"/>
                </a:moveTo>
                <a:lnTo>
                  <a:pt x="210911" y="1115937"/>
                </a:lnTo>
                <a:lnTo>
                  <a:pt x="538930" y="1115937"/>
                </a:lnTo>
                <a:lnTo>
                  <a:pt x="538930" y="971937"/>
                </a:lnTo>
                <a:close/>
                <a:moveTo>
                  <a:pt x="2624444" y="691104"/>
                </a:moveTo>
                <a:lnTo>
                  <a:pt x="2624444" y="835104"/>
                </a:lnTo>
                <a:lnTo>
                  <a:pt x="2952463" y="835104"/>
                </a:lnTo>
                <a:lnTo>
                  <a:pt x="2952463" y="691104"/>
                </a:lnTo>
                <a:close/>
                <a:moveTo>
                  <a:pt x="210911" y="691104"/>
                </a:moveTo>
                <a:lnTo>
                  <a:pt x="210911" y="835104"/>
                </a:lnTo>
                <a:lnTo>
                  <a:pt x="538930" y="835104"/>
                </a:lnTo>
                <a:lnTo>
                  <a:pt x="538930" y="691104"/>
                </a:lnTo>
                <a:close/>
                <a:moveTo>
                  <a:pt x="988006" y="552354"/>
                </a:moveTo>
                <a:lnTo>
                  <a:pt x="988006" y="2111583"/>
                </a:lnTo>
                <a:lnTo>
                  <a:pt x="2332169" y="1331969"/>
                </a:lnTo>
                <a:close/>
                <a:moveTo>
                  <a:pt x="2624444" y="410271"/>
                </a:moveTo>
                <a:lnTo>
                  <a:pt x="2624444" y="554271"/>
                </a:lnTo>
                <a:lnTo>
                  <a:pt x="2952463" y="554271"/>
                </a:lnTo>
                <a:lnTo>
                  <a:pt x="2952463" y="410271"/>
                </a:lnTo>
                <a:close/>
                <a:moveTo>
                  <a:pt x="210911" y="410271"/>
                </a:moveTo>
                <a:lnTo>
                  <a:pt x="210911" y="554271"/>
                </a:lnTo>
                <a:lnTo>
                  <a:pt x="538930" y="554271"/>
                </a:lnTo>
                <a:lnTo>
                  <a:pt x="538930" y="410271"/>
                </a:lnTo>
                <a:close/>
                <a:moveTo>
                  <a:pt x="2624444" y="129438"/>
                </a:moveTo>
                <a:lnTo>
                  <a:pt x="2624444" y="273438"/>
                </a:lnTo>
                <a:lnTo>
                  <a:pt x="2952463" y="273438"/>
                </a:lnTo>
                <a:lnTo>
                  <a:pt x="2952463" y="129438"/>
                </a:lnTo>
                <a:close/>
                <a:moveTo>
                  <a:pt x="210911" y="129438"/>
                </a:moveTo>
                <a:lnTo>
                  <a:pt x="210911" y="273438"/>
                </a:lnTo>
                <a:lnTo>
                  <a:pt x="538930" y="273438"/>
                </a:lnTo>
                <a:lnTo>
                  <a:pt x="538930" y="129438"/>
                </a:lnTo>
                <a:close/>
                <a:moveTo>
                  <a:pt x="0" y="0"/>
                </a:moveTo>
                <a:lnTo>
                  <a:pt x="3186824" y="0"/>
                </a:lnTo>
                <a:lnTo>
                  <a:pt x="3186824" y="2663936"/>
                </a:lnTo>
                <a:lnTo>
                  <a:pt x="0" y="266393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28" tIns="45714" rIns="91428" bIns="45714" numCol="1" spcCol="0" rtlCol="0" fromWordArt="0" anchor="ctr" anchorCtr="0" forceAA="0" compatLnSpc="1">
            <a:noAutofit/>
          </a:bodyPr>
          <a:lstStyle/>
          <a:p>
            <a:pPr algn="ctr"/>
            <a:endParaRPr lang="ko-KR" altLang="en-US" sz="2700"/>
          </a:p>
        </p:txBody>
      </p:sp>
      <p:sp>
        <p:nvSpPr>
          <p:cNvPr id="67" name="Rounded Rectangle 27"/>
          <p:cNvSpPr/>
          <p:nvPr/>
        </p:nvSpPr>
        <p:spPr>
          <a:xfrm>
            <a:off x="8315372" y="1549785"/>
            <a:ext cx="605236" cy="464903"/>
          </a:xfrm>
          <a:custGeom>
            <a:avLst/>
            <a:gdLst/>
            <a:ahLst/>
            <a:cxnLst/>
            <a:rect l="l" t="t" r="r" b="b"/>
            <a:pathLst>
              <a:path w="3186824" h="2447912">
                <a:moveTo>
                  <a:pt x="1917737" y="1021643"/>
                </a:moveTo>
                <a:cubicBezTo>
                  <a:pt x="2188548" y="1021643"/>
                  <a:pt x="2408083" y="1241178"/>
                  <a:pt x="2408083" y="1511989"/>
                </a:cubicBezTo>
                <a:cubicBezTo>
                  <a:pt x="2408083" y="1782800"/>
                  <a:pt x="2188548" y="2002335"/>
                  <a:pt x="1917737" y="2002335"/>
                </a:cubicBezTo>
                <a:cubicBezTo>
                  <a:pt x="1646926" y="2002335"/>
                  <a:pt x="1427391" y="1782800"/>
                  <a:pt x="1427391" y="1511989"/>
                </a:cubicBezTo>
                <a:cubicBezTo>
                  <a:pt x="1427391" y="1241178"/>
                  <a:pt x="1646926" y="1021643"/>
                  <a:pt x="1917737" y="1021643"/>
                </a:cubicBezTo>
                <a:close/>
                <a:moveTo>
                  <a:pt x="1917737" y="827913"/>
                </a:moveTo>
                <a:cubicBezTo>
                  <a:pt x="1539932" y="827913"/>
                  <a:pt x="1233661" y="1134184"/>
                  <a:pt x="1233661" y="1511989"/>
                </a:cubicBezTo>
                <a:cubicBezTo>
                  <a:pt x="1233661" y="1889794"/>
                  <a:pt x="1539932" y="2196065"/>
                  <a:pt x="1917737" y="2196065"/>
                </a:cubicBezTo>
                <a:cubicBezTo>
                  <a:pt x="2295542" y="2196065"/>
                  <a:pt x="2601813" y="1889794"/>
                  <a:pt x="2601813" y="1511989"/>
                </a:cubicBezTo>
                <a:cubicBezTo>
                  <a:pt x="2601813" y="1134184"/>
                  <a:pt x="2295542" y="827913"/>
                  <a:pt x="1917737" y="827913"/>
                </a:cubicBezTo>
                <a:close/>
                <a:moveTo>
                  <a:pt x="1112286" y="675885"/>
                </a:moveTo>
                <a:lnTo>
                  <a:pt x="1112286" y="830188"/>
                </a:lnTo>
                <a:lnTo>
                  <a:pt x="1328310" y="830188"/>
                </a:lnTo>
                <a:lnTo>
                  <a:pt x="1328310" y="675885"/>
                </a:lnTo>
                <a:close/>
                <a:moveTo>
                  <a:pt x="2586084" y="626422"/>
                </a:moveTo>
                <a:lnTo>
                  <a:pt x="2586084" y="830188"/>
                </a:lnTo>
                <a:lnTo>
                  <a:pt x="3001340" y="830188"/>
                </a:lnTo>
                <a:lnTo>
                  <a:pt x="3001340" y="626422"/>
                </a:lnTo>
                <a:close/>
                <a:moveTo>
                  <a:pt x="1593701" y="108218"/>
                </a:moveTo>
                <a:lnTo>
                  <a:pt x="1593701" y="432905"/>
                </a:lnTo>
                <a:lnTo>
                  <a:pt x="2241773" y="432905"/>
                </a:lnTo>
                <a:lnTo>
                  <a:pt x="2241773" y="108218"/>
                </a:lnTo>
                <a:close/>
                <a:moveTo>
                  <a:pt x="1452512" y="0"/>
                </a:moveTo>
                <a:lnTo>
                  <a:pt x="2382963" y="0"/>
                </a:lnTo>
                <a:cubicBezTo>
                  <a:pt x="2433311" y="0"/>
                  <a:pt x="2474127" y="40816"/>
                  <a:pt x="2474127" y="91164"/>
                </a:cubicBezTo>
                <a:lnTo>
                  <a:pt x="2474127" y="432905"/>
                </a:lnTo>
                <a:lnTo>
                  <a:pt x="2933014" y="432905"/>
                </a:lnTo>
                <a:cubicBezTo>
                  <a:pt x="3073189" y="432905"/>
                  <a:pt x="3186824" y="546540"/>
                  <a:pt x="3186824" y="686715"/>
                </a:cubicBezTo>
                <a:lnTo>
                  <a:pt x="3186824" y="2194102"/>
                </a:lnTo>
                <a:cubicBezTo>
                  <a:pt x="3186824" y="2334277"/>
                  <a:pt x="3073189" y="2447912"/>
                  <a:pt x="2933014" y="2447912"/>
                </a:cubicBezTo>
                <a:lnTo>
                  <a:pt x="253810" y="2447912"/>
                </a:lnTo>
                <a:cubicBezTo>
                  <a:pt x="113635" y="2447912"/>
                  <a:pt x="0" y="2334277"/>
                  <a:pt x="0" y="2194102"/>
                </a:cubicBezTo>
                <a:lnTo>
                  <a:pt x="0" y="686715"/>
                </a:lnTo>
                <a:cubicBezTo>
                  <a:pt x="0" y="546540"/>
                  <a:pt x="113635" y="432905"/>
                  <a:pt x="253810" y="432905"/>
                </a:cubicBezTo>
                <a:lnTo>
                  <a:pt x="307082" y="432905"/>
                </a:lnTo>
                <a:lnTo>
                  <a:pt x="307082" y="313169"/>
                </a:lnTo>
                <a:cubicBezTo>
                  <a:pt x="307082" y="287995"/>
                  <a:pt x="327490" y="267587"/>
                  <a:pt x="352664" y="267587"/>
                </a:cubicBezTo>
                <a:lnTo>
                  <a:pt x="817888" y="267587"/>
                </a:lnTo>
                <a:cubicBezTo>
                  <a:pt x="843062" y="267587"/>
                  <a:pt x="863470" y="287995"/>
                  <a:pt x="863470" y="313169"/>
                </a:cubicBezTo>
                <a:lnTo>
                  <a:pt x="863470" y="432905"/>
                </a:lnTo>
                <a:lnTo>
                  <a:pt x="1361348" y="432905"/>
                </a:lnTo>
                <a:lnTo>
                  <a:pt x="1361348" y="91164"/>
                </a:lnTo>
                <a:cubicBezTo>
                  <a:pt x="1361348" y="40816"/>
                  <a:pt x="1402164" y="0"/>
                  <a:pt x="1452512"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28" tIns="45714" rIns="91428" bIns="45714" numCol="1" spcCol="0" rtlCol="0" fromWordArt="0" anchor="ctr" anchorCtr="0" forceAA="0" compatLnSpc="1">
            <a:noAutofit/>
          </a:bodyPr>
          <a:lstStyle/>
          <a:p>
            <a:pPr algn="ctr"/>
            <a:endParaRPr lang="ko-KR" altLang="en-US" sz="2700"/>
          </a:p>
        </p:txBody>
      </p:sp>
      <p:sp>
        <p:nvSpPr>
          <p:cNvPr id="68" name="Rounded Rectangle 7"/>
          <p:cNvSpPr/>
          <p:nvPr/>
        </p:nvSpPr>
        <p:spPr>
          <a:xfrm>
            <a:off x="9256425" y="1516723"/>
            <a:ext cx="615336" cy="531029"/>
          </a:xfrm>
          <a:custGeom>
            <a:avLst/>
            <a:gdLst/>
            <a:ahLst/>
            <a:cxnLst/>
            <a:rect l="l" t="t" r="r" b="b"/>
            <a:pathLst>
              <a:path w="3240006" h="2796091">
                <a:moveTo>
                  <a:pt x="686867" y="612319"/>
                </a:moveTo>
                <a:cubicBezTo>
                  <a:pt x="611281" y="612319"/>
                  <a:pt x="550007" y="673593"/>
                  <a:pt x="550007" y="749179"/>
                </a:cubicBezTo>
                <a:cubicBezTo>
                  <a:pt x="550007" y="824765"/>
                  <a:pt x="611281" y="886039"/>
                  <a:pt x="686867" y="886039"/>
                </a:cubicBezTo>
                <a:cubicBezTo>
                  <a:pt x="762453" y="886039"/>
                  <a:pt x="823727" y="824765"/>
                  <a:pt x="823727" y="749179"/>
                </a:cubicBezTo>
                <a:cubicBezTo>
                  <a:pt x="823727" y="673593"/>
                  <a:pt x="762453" y="612319"/>
                  <a:pt x="686867" y="612319"/>
                </a:cubicBezTo>
                <a:close/>
                <a:moveTo>
                  <a:pt x="1587500" y="281447"/>
                </a:moveTo>
                <a:cubicBezTo>
                  <a:pt x="1432061" y="281447"/>
                  <a:pt x="1306053" y="407455"/>
                  <a:pt x="1306053" y="562894"/>
                </a:cubicBezTo>
                <a:cubicBezTo>
                  <a:pt x="1306053" y="718333"/>
                  <a:pt x="1432061" y="844341"/>
                  <a:pt x="1587500" y="844341"/>
                </a:cubicBezTo>
                <a:cubicBezTo>
                  <a:pt x="1742939" y="844341"/>
                  <a:pt x="1868947" y="718333"/>
                  <a:pt x="1868947" y="562894"/>
                </a:cubicBezTo>
                <a:cubicBezTo>
                  <a:pt x="1868947" y="407455"/>
                  <a:pt x="1742939" y="281447"/>
                  <a:pt x="1587500" y="281447"/>
                </a:cubicBezTo>
                <a:close/>
                <a:moveTo>
                  <a:pt x="1587500" y="0"/>
                </a:moveTo>
                <a:cubicBezTo>
                  <a:pt x="1898378" y="0"/>
                  <a:pt x="2150394" y="252016"/>
                  <a:pt x="2150394" y="562894"/>
                </a:cubicBezTo>
                <a:cubicBezTo>
                  <a:pt x="2150394" y="786167"/>
                  <a:pt x="2020401" y="979078"/>
                  <a:pt x="1831095" y="1068260"/>
                </a:cubicBezTo>
                <a:lnTo>
                  <a:pt x="2215710" y="1068260"/>
                </a:lnTo>
                <a:cubicBezTo>
                  <a:pt x="2374756" y="1068260"/>
                  <a:pt x="2503688" y="1197192"/>
                  <a:pt x="2503688" y="1356238"/>
                </a:cubicBezTo>
                <a:lnTo>
                  <a:pt x="2503688" y="1474975"/>
                </a:lnTo>
                <a:lnTo>
                  <a:pt x="2656086" y="1474975"/>
                </a:lnTo>
                <a:cubicBezTo>
                  <a:pt x="2692420" y="1474975"/>
                  <a:pt x="2722815" y="1500405"/>
                  <a:pt x="2728975" y="1534767"/>
                </a:cubicBezTo>
                <a:lnTo>
                  <a:pt x="3240006" y="1109804"/>
                </a:lnTo>
                <a:lnTo>
                  <a:pt x="3240006" y="2754548"/>
                </a:lnTo>
                <a:lnTo>
                  <a:pt x="2728975" y="2329585"/>
                </a:lnTo>
                <a:cubicBezTo>
                  <a:pt x="2722815" y="2363946"/>
                  <a:pt x="2692420" y="2389375"/>
                  <a:pt x="2656086" y="2389375"/>
                </a:cubicBezTo>
                <a:lnTo>
                  <a:pt x="2503688" y="2389375"/>
                </a:lnTo>
                <a:lnTo>
                  <a:pt x="2503688" y="2508113"/>
                </a:lnTo>
                <a:cubicBezTo>
                  <a:pt x="2503688" y="2667159"/>
                  <a:pt x="2374756" y="2796091"/>
                  <a:pt x="2215710" y="2796091"/>
                </a:cubicBezTo>
                <a:lnTo>
                  <a:pt x="287978" y="2796091"/>
                </a:lnTo>
                <a:cubicBezTo>
                  <a:pt x="128932" y="2796091"/>
                  <a:pt x="0" y="2667159"/>
                  <a:pt x="0" y="2508113"/>
                </a:cubicBezTo>
                <a:lnTo>
                  <a:pt x="0" y="1356238"/>
                </a:lnTo>
                <a:cubicBezTo>
                  <a:pt x="0" y="1197192"/>
                  <a:pt x="128932" y="1068260"/>
                  <a:pt x="287978" y="1068260"/>
                </a:cubicBezTo>
                <a:lnTo>
                  <a:pt x="544513" y="1068260"/>
                </a:lnTo>
                <a:cubicBezTo>
                  <a:pt x="422089" y="1014226"/>
                  <a:pt x="336949" y="891645"/>
                  <a:pt x="336949" y="749179"/>
                </a:cubicBezTo>
                <a:cubicBezTo>
                  <a:pt x="336949" y="555925"/>
                  <a:pt x="493613" y="399261"/>
                  <a:pt x="686867" y="399261"/>
                </a:cubicBezTo>
                <a:cubicBezTo>
                  <a:pt x="880121" y="399261"/>
                  <a:pt x="1036785" y="555925"/>
                  <a:pt x="1036785" y="749179"/>
                </a:cubicBezTo>
                <a:cubicBezTo>
                  <a:pt x="1036785" y="891645"/>
                  <a:pt x="951645" y="1014226"/>
                  <a:pt x="829222" y="1068260"/>
                </a:cubicBezTo>
                <a:lnTo>
                  <a:pt x="1343906" y="1068260"/>
                </a:lnTo>
                <a:cubicBezTo>
                  <a:pt x="1154600" y="979078"/>
                  <a:pt x="1024606" y="786167"/>
                  <a:pt x="1024606" y="562894"/>
                </a:cubicBezTo>
                <a:cubicBezTo>
                  <a:pt x="1024606" y="252016"/>
                  <a:pt x="1276622" y="0"/>
                  <a:pt x="158750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28" tIns="45714" rIns="91428" bIns="45714" numCol="1" spcCol="0" rtlCol="0" fromWordArt="0" anchor="ctr" anchorCtr="0" forceAA="0" compatLnSpc="1">
            <a:noAutofit/>
          </a:bodyPr>
          <a:lstStyle/>
          <a:p>
            <a:pPr algn="ctr"/>
            <a:endParaRPr lang="ko-KR" altLang="en-US" sz="2700"/>
          </a:p>
        </p:txBody>
      </p:sp>
      <p:sp>
        <p:nvSpPr>
          <p:cNvPr id="69" name="Chord 15"/>
          <p:cNvSpPr/>
          <p:nvPr/>
        </p:nvSpPr>
        <p:spPr>
          <a:xfrm>
            <a:off x="11123191" y="1473137"/>
            <a:ext cx="283543" cy="618199"/>
          </a:xfrm>
          <a:custGeom>
            <a:avLst/>
            <a:gdLst/>
            <a:ahLst/>
            <a:cxnLst/>
            <a:rect l="l" t="t" r="r" b="b"/>
            <a:pathLst>
              <a:path w="1492970" h="3255081">
                <a:moveTo>
                  <a:pt x="1492970" y="1569688"/>
                </a:moveTo>
                <a:cubicBezTo>
                  <a:pt x="1492970" y="1957118"/>
                  <a:pt x="1197680" y="2277765"/>
                  <a:pt x="816277" y="2310957"/>
                </a:cubicBezTo>
                <a:lnTo>
                  <a:pt x="816277" y="2787043"/>
                </a:lnTo>
                <a:cubicBezTo>
                  <a:pt x="873982" y="2789209"/>
                  <a:pt x="931009" y="2798017"/>
                  <a:pt x="986081" y="2811674"/>
                </a:cubicBezTo>
                <a:cubicBezTo>
                  <a:pt x="1252919" y="2877847"/>
                  <a:pt x="1430830" y="3046369"/>
                  <a:pt x="1433593" y="3235566"/>
                </a:cubicBezTo>
                <a:lnTo>
                  <a:pt x="57488" y="3255081"/>
                </a:lnTo>
                <a:cubicBezTo>
                  <a:pt x="47920" y="3062506"/>
                  <a:pt x="221127" y="2886615"/>
                  <a:pt x="490574" y="2815284"/>
                </a:cubicBezTo>
                <a:cubicBezTo>
                  <a:pt x="549928" y="2799571"/>
                  <a:pt x="611777" y="2789553"/>
                  <a:pt x="674460" y="2787163"/>
                </a:cubicBezTo>
                <a:lnTo>
                  <a:pt x="674460" y="2310809"/>
                </a:lnTo>
                <a:cubicBezTo>
                  <a:pt x="317470" y="2280245"/>
                  <a:pt x="28405" y="1994114"/>
                  <a:pt x="0" y="1627428"/>
                </a:cubicBezTo>
                <a:lnTo>
                  <a:pt x="142201" y="1616413"/>
                </a:lnTo>
                <a:cubicBezTo>
                  <a:pt x="167304" y="1940464"/>
                  <a:pt x="443969" y="2186771"/>
                  <a:pt x="768748" y="2174211"/>
                </a:cubicBezTo>
                <a:cubicBezTo>
                  <a:pt x="1093527" y="2161650"/>
                  <a:pt x="1350342" y="1894710"/>
                  <a:pt x="1350342" y="1569689"/>
                </a:cubicBezTo>
                <a:close/>
                <a:moveTo>
                  <a:pt x="745368" y="0"/>
                </a:moveTo>
                <a:cubicBezTo>
                  <a:pt x="989132" y="0"/>
                  <a:pt x="1186742" y="197610"/>
                  <a:pt x="1186742" y="441374"/>
                </a:cubicBezTo>
                <a:lnTo>
                  <a:pt x="1186742" y="1575353"/>
                </a:lnTo>
                <a:cubicBezTo>
                  <a:pt x="1186742" y="1819117"/>
                  <a:pt x="989132" y="2016727"/>
                  <a:pt x="745368" y="2016727"/>
                </a:cubicBezTo>
                <a:cubicBezTo>
                  <a:pt x="501604" y="2016727"/>
                  <a:pt x="303994" y="1819117"/>
                  <a:pt x="303994" y="1575353"/>
                </a:cubicBezTo>
                <a:lnTo>
                  <a:pt x="303994" y="441374"/>
                </a:lnTo>
                <a:cubicBezTo>
                  <a:pt x="303994" y="197610"/>
                  <a:pt x="501604" y="0"/>
                  <a:pt x="745368"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28" tIns="45714" rIns="91428" bIns="45714" numCol="1" spcCol="0" rtlCol="0" fromWordArt="0" anchor="ctr" anchorCtr="0" forceAA="0" compatLnSpc="1">
            <a:noAutofit/>
          </a:bodyPr>
          <a:lstStyle/>
          <a:p>
            <a:pPr algn="ctr"/>
            <a:endParaRPr lang="ko-KR" altLang="en-US" sz="2700"/>
          </a:p>
        </p:txBody>
      </p:sp>
      <p:sp>
        <p:nvSpPr>
          <p:cNvPr id="70" name="Rectangle 16"/>
          <p:cNvSpPr/>
          <p:nvPr/>
        </p:nvSpPr>
        <p:spPr>
          <a:xfrm>
            <a:off x="6092986" y="4752288"/>
            <a:ext cx="615336" cy="404407"/>
          </a:xfrm>
          <a:custGeom>
            <a:avLst/>
            <a:gdLst/>
            <a:ahLst/>
            <a:cxnLst/>
            <a:rect l="l" t="t" r="r" b="b"/>
            <a:pathLst>
              <a:path w="3240006" h="2129375">
                <a:moveTo>
                  <a:pt x="1916836" y="454558"/>
                </a:moveTo>
                <a:cubicBezTo>
                  <a:pt x="2018418" y="454558"/>
                  <a:pt x="2100766" y="536906"/>
                  <a:pt x="2100766" y="638488"/>
                </a:cubicBezTo>
                <a:cubicBezTo>
                  <a:pt x="2100766" y="740070"/>
                  <a:pt x="2018418" y="822418"/>
                  <a:pt x="1916836" y="822418"/>
                </a:cubicBezTo>
                <a:cubicBezTo>
                  <a:pt x="1815254" y="822418"/>
                  <a:pt x="1732906" y="740070"/>
                  <a:pt x="1732906" y="638488"/>
                </a:cubicBezTo>
                <a:cubicBezTo>
                  <a:pt x="1732906" y="536906"/>
                  <a:pt x="1815254" y="454558"/>
                  <a:pt x="1916836" y="454558"/>
                </a:cubicBezTo>
                <a:close/>
                <a:moveTo>
                  <a:pt x="1197545" y="272737"/>
                </a:moveTo>
                <a:lnTo>
                  <a:pt x="1861974" y="1458536"/>
                </a:lnTo>
                <a:lnTo>
                  <a:pt x="2263096" y="848801"/>
                </a:lnTo>
                <a:lnTo>
                  <a:pt x="2919562" y="1846679"/>
                </a:lnTo>
                <a:lnTo>
                  <a:pt x="2079459" y="1846679"/>
                </a:lnTo>
                <a:lnTo>
                  <a:pt x="1606629" y="1846679"/>
                </a:lnTo>
                <a:lnTo>
                  <a:pt x="315630" y="1846679"/>
                </a:lnTo>
                <a:close/>
                <a:moveTo>
                  <a:pt x="180003" y="164687"/>
                </a:moveTo>
                <a:lnTo>
                  <a:pt x="180003" y="1964687"/>
                </a:lnTo>
                <a:lnTo>
                  <a:pt x="3060003" y="1964687"/>
                </a:lnTo>
                <a:lnTo>
                  <a:pt x="3060003" y="164687"/>
                </a:lnTo>
                <a:close/>
                <a:moveTo>
                  <a:pt x="0" y="0"/>
                </a:moveTo>
                <a:lnTo>
                  <a:pt x="3240006" y="0"/>
                </a:lnTo>
                <a:lnTo>
                  <a:pt x="3240006" y="2129375"/>
                </a:lnTo>
                <a:lnTo>
                  <a:pt x="0" y="212937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28" tIns="45714" rIns="91428" bIns="45714" numCol="1" spcCol="0" rtlCol="0" fromWordArt="0" anchor="ctr" anchorCtr="0" forceAA="0" compatLnSpc="1">
            <a:noAutofit/>
          </a:bodyPr>
          <a:lstStyle/>
          <a:p>
            <a:pPr algn="ctr"/>
            <a:endParaRPr lang="ko-KR" altLang="en-US" sz="2700"/>
          </a:p>
        </p:txBody>
      </p:sp>
      <p:sp>
        <p:nvSpPr>
          <p:cNvPr id="71" name="Rounded Rectangle 6"/>
          <p:cNvSpPr/>
          <p:nvPr/>
        </p:nvSpPr>
        <p:spPr>
          <a:xfrm>
            <a:off x="5136403" y="3751442"/>
            <a:ext cx="616322" cy="296861"/>
          </a:xfrm>
          <a:custGeom>
            <a:avLst/>
            <a:gdLst/>
            <a:ahLst/>
            <a:cxnLst/>
            <a:rect l="l" t="t" r="r" b="b"/>
            <a:pathLst>
              <a:path w="3215400" h="1548752">
                <a:moveTo>
                  <a:pt x="3026619" y="414336"/>
                </a:moveTo>
                <a:lnTo>
                  <a:pt x="3121009" y="414336"/>
                </a:lnTo>
                <a:cubicBezTo>
                  <a:pt x="3173140" y="414336"/>
                  <a:pt x="3215400" y="456596"/>
                  <a:pt x="3215400" y="508727"/>
                </a:cubicBezTo>
                <a:lnTo>
                  <a:pt x="3215400" y="1040026"/>
                </a:lnTo>
                <a:cubicBezTo>
                  <a:pt x="3215400" y="1092157"/>
                  <a:pt x="3173140" y="1134417"/>
                  <a:pt x="3121009" y="1134417"/>
                </a:cubicBezTo>
                <a:cubicBezTo>
                  <a:pt x="3089546" y="1134417"/>
                  <a:pt x="3058082" y="1134416"/>
                  <a:pt x="3026619" y="1134416"/>
                </a:cubicBezTo>
                <a:close/>
                <a:moveTo>
                  <a:pt x="273174" y="234376"/>
                </a:moveTo>
                <a:lnTo>
                  <a:pt x="777230" y="234376"/>
                </a:lnTo>
                <a:lnTo>
                  <a:pt x="777230" y="1314376"/>
                </a:lnTo>
                <a:lnTo>
                  <a:pt x="273174" y="1314376"/>
                </a:lnTo>
                <a:close/>
                <a:moveTo>
                  <a:pt x="258244" y="126376"/>
                </a:moveTo>
                <a:cubicBezTo>
                  <a:pt x="182968" y="126376"/>
                  <a:pt x="121944" y="187400"/>
                  <a:pt x="121944" y="262676"/>
                </a:cubicBezTo>
                <a:lnTo>
                  <a:pt x="121944" y="1286076"/>
                </a:lnTo>
                <a:cubicBezTo>
                  <a:pt x="121944" y="1361352"/>
                  <a:pt x="182968" y="1422376"/>
                  <a:pt x="258244" y="1422376"/>
                </a:cubicBezTo>
                <a:lnTo>
                  <a:pt x="2768375" y="1422376"/>
                </a:lnTo>
                <a:cubicBezTo>
                  <a:pt x="2843651" y="1422376"/>
                  <a:pt x="2904675" y="1361352"/>
                  <a:pt x="2904675" y="1286076"/>
                </a:cubicBezTo>
                <a:lnTo>
                  <a:pt x="2904675" y="262676"/>
                </a:lnTo>
                <a:cubicBezTo>
                  <a:pt x="2904675" y="187400"/>
                  <a:pt x="2843651" y="126376"/>
                  <a:pt x="2768375" y="126376"/>
                </a:cubicBezTo>
                <a:close/>
                <a:moveTo>
                  <a:pt x="162882" y="0"/>
                </a:moveTo>
                <a:lnTo>
                  <a:pt x="2863736" y="0"/>
                </a:lnTo>
                <a:cubicBezTo>
                  <a:pt x="2953693" y="0"/>
                  <a:pt x="3026618" y="72925"/>
                  <a:pt x="3026618" y="162882"/>
                </a:cubicBezTo>
                <a:lnTo>
                  <a:pt x="3026618" y="1385870"/>
                </a:lnTo>
                <a:cubicBezTo>
                  <a:pt x="3026618" y="1475827"/>
                  <a:pt x="2953693" y="1548752"/>
                  <a:pt x="2863736" y="1548752"/>
                </a:cubicBezTo>
                <a:lnTo>
                  <a:pt x="162882" y="1548752"/>
                </a:lnTo>
                <a:cubicBezTo>
                  <a:pt x="72925" y="1548752"/>
                  <a:pt x="0" y="1475827"/>
                  <a:pt x="0" y="1385870"/>
                </a:cubicBezTo>
                <a:lnTo>
                  <a:pt x="0" y="162882"/>
                </a:lnTo>
                <a:cubicBezTo>
                  <a:pt x="0" y="72925"/>
                  <a:pt x="72925" y="0"/>
                  <a:pt x="162882"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28" tIns="45714" rIns="91428" bIns="45714" numCol="1" spcCol="0" rtlCol="0" fromWordArt="0" anchor="ctr" anchorCtr="0" forceAA="0" compatLnSpc="1">
            <a:noAutofit/>
          </a:bodyPr>
          <a:lstStyle/>
          <a:p>
            <a:pPr algn="ctr"/>
            <a:endParaRPr lang="ko-KR" altLang="en-US" sz="2700"/>
          </a:p>
        </p:txBody>
      </p:sp>
      <p:sp>
        <p:nvSpPr>
          <p:cNvPr id="72" name="Rounded Rectangle 6"/>
          <p:cNvSpPr/>
          <p:nvPr/>
        </p:nvSpPr>
        <p:spPr>
          <a:xfrm>
            <a:off x="6043607" y="3751442"/>
            <a:ext cx="616322" cy="296861"/>
          </a:xfrm>
          <a:custGeom>
            <a:avLst/>
            <a:gdLst/>
            <a:ahLst/>
            <a:cxnLst/>
            <a:rect l="l" t="t" r="r" b="b"/>
            <a:pathLst>
              <a:path w="3215400" h="1548752">
                <a:moveTo>
                  <a:pt x="3026619" y="414336"/>
                </a:moveTo>
                <a:lnTo>
                  <a:pt x="3121009" y="414336"/>
                </a:lnTo>
                <a:cubicBezTo>
                  <a:pt x="3173140" y="414336"/>
                  <a:pt x="3215400" y="456596"/>
                  <a:pt x="3215400" y="508727"/>
                </a:cubicBezTo>
                <a:lnTo>
                  <a:pt x="3215400" y="1040026"/>
                </a:lnTo>
                <a:cubicBezTo>
                  <a:pt x="3215400" y="1092157"/>
                  <a:pt x="3173140" y="1134417"/>
                  <a:pt x="3121009" y="1134417"/>
                </a:cubicBezTo>
                <a:cubicBezTo>
                  <a:pt x="3089546" y="1134417"/>
                  <a:pt x="3058082" y="1134416"/>
                  <a:pt x="3026619" y="1134416"/>
                </a:cubicBezTo>
                <a:close/>
                <a:moveTo>
                  <a:pt x="928911" y="234376"/>
                </a:moveTo>
                <a:lnTo>
                  <a:pt x="1432967" y="234376"/>
                </a:lnTo>
                <a:lnTo>
                  <a:pt x="1432967" y="1314376"/>
                </a:lnTo>
                <a:lnTo>
                  <a:pt x="928911" y="1314376"/>
                </a:lnTo>
                <a:close/>
                <a:moveTo>
                  <a:pt x="273174" y="234376"/>
                </a:moveTo>
                <a:lnTo>
                  <a:pt x="777230" y="234376"/>
                </a:lnTo>
                <a:lnTo>
                  <a:pt x="777230" y="1314376"/>
                </a:lnTo>
                <a:lnTo>
                  <a:pt x="273174" y="1314376"/>
                </a:lnTo>
                <a:close/>
                <a:moveTo>
                  <a:pt x="258244" y="126376"/>
                </a:moveTo>
                <a:cubicBezTo>
                  <a:pt x="182968" y="126376"/>
                  <a:pt x="121944" y="187400"/>
                  <a:pt x="121944" y="262676"/>
                </a:cubicBezTo>
                <a:lnTo>
                  <a:pt x="121944" y="1286076"/>
                </a:lnTo>
                <a:cubicBezTo>
                  <a:pt x="121944" y="1361352"/>
                  <a:pt x="182968" y="1422376"/>
                  <a:pt x="258244" y="1422376"/>
                </a:cubicBezTo>
                <a:lnTo>
                  <a:pt x="2768375" y="1422376"/>
                </a:lnTo>
                <a:cubicBezTo>
                  <a:pt x="2843651" y="1422376"/>
                  <a:pt x="2904675" y="1361352"/>
                  <a:pt x="2904675" y="1286076"/>
                </a:cubicBezTo>
                <a:lnTo>
                  <a:pt x="2904675" y="262676"/>
                </a:lnTo>
                <a:cubicBezTo>
                  <a:pt x="2904675" y="187400"/>
                  <a:pt x="2843651" y="126376"/>
                  <a:pt x="2768375" y="126376"/>
                </a:cubicBezTo>
                <a:close/>
                <a:moveTo>
                  <a:pt x="162882" y="0"/>
                </a:moveTo>
                <a:lnTo>
                  <a:pt x="2863736" y="0"/>
                </a:lnTo>
                <a:cubicBezTo>
                  <a:pt x="2953693" y="0"/>
                  <a:pt x="3026618" y="72925"/>
                  <a:pt x="3026618" y="162882"/>
                </a:cubicBezTo>
                <a:lnTo>
                  <a:pt x="3026618" y="1385870"/>
                </a:lnTo>
                <a:cubicBezTo>
                  <a:pt x="3026618" y="1475827"/>
                  <a:pt x="2953693" y="1548752"/>
                  <a:pt x="2863736" y="1548752"/>
                </a:cubicBezTo>
                <a:lnTo>
                  <a:pt x="162882" y="1548752"/>
                </a:lnTo>
                <a:cubicBezTo>
                  <a:pt x="72925" y="1548752"/>
                  <a:pt x="0" y="1475827"/>
                  <a:pt x="0" y="1385870"/>
                </a:cubicBezTo>
                <a:lnTo>
                  <a:pt x="0" y="162882"/>
                </a:lnTo>
                <a:cubicBezTo>
                  <a:pt x="0" y="72925"/>
                  <a:pt x="72925" y="0"/>
                  <a:pt x="162882"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28" tIns="45714" rIns="91428" bIns="45714" numCol="1" spcCol="0" rtlCol="0" fromWordArt="0" anchor="ctr" anchorCtr="0" forceAA="0" compatLnSpc="1">
            <a:noAutofit/>
          </a:bodyPr>
          <a:lstStyle/>
          <a:p>
            <a:pPr algn="ctr"/>
            <a:endParaRPr lang="ko-KR" altLang="en-US" sz="2700"/>
          </a:p>
        </p:txBody>
      </p:sp>
      <p:sp>
        <p:nvSpPr>
          <p:cNvPr id="73" name="Rounded Rectangle 6"/>
          <p:cNvSpPr/>
          <p:nvPr/>
        </p:nvSpPr>
        <p:spPr>
          <a:xfrm>
            <a:off x="6950810" y="3751442"/>
            <a:ext cx="616322" cy="296861"/>
          </a:xfrm>
          <a:custGeom>
            <a:avLst/>
            <a:gdLst/>
            <a:ahLst/>
            <a:cxnLst/>
            <a:rect l="l" t="t" r="r" b="b"/>
            <a:pathLst>
              <a:path w="3215400" h="1548752">
                <a:moveTo>
                  <a:pt x="3026619" y="414336"/>
                </a:moveTo>
                <a:lnTo>
                  <a:pt x="3121009" y="414336"/>
                </a:lnTo>
                <a:cubicBezTo>
                  <a:pt x="3173140" y="414336"/>
                  <a:pt x="3215400" y="456596"/>
                  <a:pt x="3215400" y="508727"/>
                </a:cubicBezTo>
                <a:lnTo>
                  <a:pt x="3215400" y="1040026"/>
                </a:lnTo>
                <a:cubicBezTo>
                  <a:pt x="3215400" y="1092157"/>
                  <a:pt x="3173140" y="1134417"/>
                  <a:pt x="3121009" y="1134417"/>
                </a:cubicBezTo>
                <a:cubicBezTo>
                  <a:pt x="3089546" y="1134417"/>
                  <a:pt x="3058082" y="1134416"/>
                  <a:pt x="3026619" y="1134416"/>
                </a:cubicBezTo>
                <a:close/>
                <a:moveTo>
                  <a:pt x="1584648" y="234376"/>
                </a:moveTo>
                <a:lnTo>
                  <a:pt x="2088704" y="234376"/>
                </a:lnTo>
                <a:lnTo>
                  <a:pt x="2088704" y="1314376"/>
                </a:lnTo>
                <a:lnTo>
                  <a:pt x="1584648" y="1314376"/>
                </a:lnTo>
                <a:close/>
                <a:moveTo>
                  <a:pt x="928911" y="234376"/>
                </a:moveTo>
                <a:lnTo>
                  <a:pt x="1432967" y="234376"/>
                </a:lnTo>
                <a:lnTo>
                  <a:pt x="1432967" y="1314376"/>
                </a:lnTo>
                <a:lnTo>
                  <a:pt x="928911" y="1314376"/>
                </a:lnTo>
                <a:close/>
                <a:moveTo>
                  <a:pt x="273174" y="234376"/>
                </a:moveTo>
                <a:lnTo>
                  <a:pt x="777230" y="234376"/>
                </a:lnTo>
                <a:lnTo>
                  <a:pt x="777230" y="1314376"/>
                </a:lnTo>
                <a:lnTo>
                  <a:pt x="273174" y="1314376"/>
                </a:lnTo>
                <a:close/>
                <a:moveTo>
                  <a:pt x="258244" y="126376"/>
                </a:moveTo>
                <a:cubicBezTo>
                  <a:pt x="182968" y="126376"/>
                  <a:pt x="121944" y="187400"/>
                  <a:pt x="121944" y="262676"/>
                </a:cubicBezTo>
                <a:lnTo>
                  <a:pt x="121944" y="1286076"/>
                </a:lnTo>
                <a:cubicBezTo>
                  <a:pt x="121944" y="1361352"/>
                  <a:pt x="182968" y="1422376"/>
                  <a:pt x="258244" y="1422376"/>
                </a:cubicBezTo>
                <a:lnTo>
                  <a:pt x="2768375" y="1422376"/>
                </a:lnTo>
                <a:cubicBezTo>
                  <a:pt x="2843651" y="1422376"/>
                  <a:pt x="2904675" y="1361352"/>
                  <a:pt x="2904675" y="1286076"/>
                </a:cubicBezTo>
                <a:lnTo>
                  <a:pt x="2904675" y="262676"/>
                </a:lnTo>
                <a:cubicBezTo>
                  <a:pt x="2904675" y="187400"/>
                  <a:pt x="2843651" y="126376"/>
                  <a:pt x="2768375" y="126376"/>
                </a:cubicBezTo>
                <a:close/>
                <a:moveTo>
                  <a:pt x="162882" y="0"/>
                </a:moveTo>
                <a:lnTo>
                  <a:pt x="2863736" y="0"/>
                </a:lnTo>
                <a:cubicBezTo>
                  <a:pt x="2953693" y="0"/>
                  <a:pt x="3026618" y="72925"/>
                  <a:pt x="3026618" y="162882"/>
                </a:cubicBezTo>
                <a:lnTo>
                  <a:pt x="3026618" y="1385870"/>
                </a:lnTo>
                <a:cubicBezTo>
                  <a:pt x="3026618" y="1475827"/>
                  <a:pt x="2953693" y="1548752"/>
                  <a:pt x="2863736" y="1548752"/>
                </a:cubicBezTo>
                <a:lnTo>
                  <a:pt x="162882" y="1548752"/>
                </a:lnTo>
                <a:cubicBezTo>
                  <a:pt x="72925" y="1548752"/>
                  <a:pt x="0" y="1475827"/>
                  <a:pt x="0" y="1385870"/>
                </a:cubicBezTo>
                <a:lnTo>
                  <a:pt x="0" y="162882"/>
                </a:lnTo>
                <a:cubicBezTo>
                  <a:pt x="0" y="72925"/>
                  <a:pt x="72925" y="0"/>
                  <a:pt x="162882"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28" tIns="45714" rIns="91428" bIns="45714" numCol="1" spcCol="0" rtlCol="0" fromWordArt="0" anchor="ctr" anchorCtr="0" forceAA="0" compatLnSpc="1">
            <a:noAutofit/>
          </a:bodyPr>
          <a:lstStyle/>
          <a:p>
            <a:pPr algn="ctr"/>
            <a:endParaRPr lang="ko-KR" altLang="en-US" sz="2700"/>
          </a:p>
        </p:txBody>
      </p:sp>
      <p:sp>
        <p:nvSpPr>
          <p:cNvPr id="74" name="Rounded Rectangle 6"/>
          <p:cNvSpPr/>
          <p:nvPr/>
        </p:nvSpPr>
        <p:spPr>
          <a:xfrm>
            <a:off x="7858012" y="3751442"/>
            <a:ext cx="616322" cy="296861"/>
          </a:xfrm>
          <a:custGeom>
            <a:avLst/>
            <a:gdLst/>
            <a:ahLst/>
            <a:cxnLst/>
            <a:rect l="l" t="t" r="r" b="b"/>
            <a:pathLst>
              <a:path w="3215400" h="1548752">
                <a:moveTo>
                  <a:pt x="3026619" y="414336"/>
                </a:moveTo>
                <a:lnTo>
                  <a:pt x="3121009" y="414336"/>
                </a:lnTo>
                <a:cubicBezTo>
                  <a:pt x="3173140" y="414336"/>
                  <a:pt x="3215400" y="456596"/>
                  <a:pt x="3215400" y="508727"/>
                </a:cubicBezTo>
                <a:lnTo>
                  <a:pt x="3215400" y="1040026"/>
                </a:lnTo>
                <a:cubicBezTo>
                  <a:pt x="3215400" y="1092157"/>
                  <a:pt x="3173140" y="1134417"/>
                  <a:pt x="3121009" y="1134417"/>
                </a:cubicBezTo>
                <a:cubicBezTo>
                  <a:pt x="3089546" y="1134417"/>
                  <a:pt x="3058082" y="1134416"/>
                  <a:pt x="3026619" y="1134416"/>
                </a:cubicBezTo>
                <a:close/>
                <a:moveTo>
                  <a:pt x="2240385" y="234376"/>
                </a:moveTo>
                <a:lnTo>
                  <a:pt x="2744441" y="234376"/>
                </a:lnTo>
                <a:lnTo>
                  <a:pt x="2744441" y="1314376"/>
                </a:lnTo>
                <a:lnTo>
                  <a:pt x="2240385" y="1314376"/>
                </a:lnTo>
                <a:close/>
                <a:moveTo>
                  <a:pt x="1584648" y="234376"/>
                </a:moveTo>
                <a:lnTo>
                  <a:pt x="2088704" y="234376"/>
                </a:lnTo>
                <a:lnTo>
                  <a:pt x="2088704" y="1314376"/>
                </a:lnTo>
                <a:lnTo>
                  <a:pt x="1584648" y="1314376"/>
                </a:lnTo>
                <a:close/>
                <a:moveTo>
                  <a:pt x="928911" y="234376"/>
                </a:moveTo>
                <a:lnTo>
                  <a:pt x="1432967" y="234376"/>
                </a:lnTo>
                <a:lnTo>
                  <a:pt x="1432967" y="1314376"/>
                </a:lnTo>
                <a:lnTo>
                  <a:pt x="928911" y="1314376"/>
                </a:lnTo>
                <a:close/>
                <a:moveTo>
                  <a:pt x="273174" y="234376"/>
                </a:moveTo>
                <a:lnTo>
                  <a:pt x="777230" y="234376"/>
                </a:lnTo>
                <a:lnTo>
                  <a:pt x="777230" y="1314376"/>
                </a:lnTo>
                <a:lnTo>
                  <a:pt x="273174" y="1314376"/>
                </a:lnTo>
                <a:close/>
                <a:moveTo>
                  <a:pt x="258244" y="126376"/>
                </a:moveTo>
                <a:cubicBezTo>
                  <a:pt x="182968" y="126376"/>
                  <a:pt x="121944" y="187400"/>
                  <a:pt x="121944" y="262676"/>
                </a:cubicBezTo>
                <a:lnTo>
                  <a:pt x="121944" y="1286076"/>
                </a:lnTo>
                <a:cubicBezTo>
                  <a:pt x="121944" y="1361352"/>
                  <a:pt x="182968" y="1422376"/>
                  <a:pt x="258244" y="1422376"/>
                </a:cubicBezTo>
                <a:lnTo>
                  <a:pt x="2768375" y="1422376"/>
                </a:lnTo>
                <a:cubicBezTo>
                  <a:pt x="2843651" y="1422376"/>
                  <a:pt x="2904675" y="1361352"/>
                  <a:pt x="2904675" y="1286076"/>
                </a:cubicBezTo>
                <a:lnTo>
                  <a:pt x="2904675" y="262676"/>
                </a:lnTo>
                <a:cubicBezTo>
                  <a:pt x="2904675" y="187400"/>
                  <a:pt x="2843651" y="126376"/>
                  <a:pt x="2768375" y="126376"/>
                </a:cubicBezTo>
                <a:close/>
                <a:moveTo>
                  <a:pt x="162882" y="0"/>
                </a:moveTo>
                <a:lnTo>
                  <a:pt x="2863736" y="0"/>
                </a:lnTo>
                <a:cubicBezTo>
                  <a:pt x="2953693" y="0"/>
                  <a:pt x="3026618" y="72925"/>
                  <a:pt x="3026618" y="162882"/>
                </a:cubicBezTo>
                <a:lnTo>
                  <a:pt x="3026618" y="1385870"/>
                </a:lnTo>
                <a:cubicBezTo>
                  <a:pt x="3026618" y="1475827"/>
                  <a:pt x="2953693" y="1548752"/>
                  <a:pt x="2863736" y="1548752"/>
                </a:cubicBezTo>
                <a:lnTo>
                  <a:pt x="162882" y="1548752"/>
                </a:lnTo>
                <a:cubicBezTo>
                  <a:pt x="72925" y="1548752"/>
                  <a:pt x="0" y="1475827"/>
                  <a:pt x="0" y="1385870"/>
                </a:cubicBezTo>
                <a:lnTo>
                  <a:pt x="0" y="162882"/>
                </a:lnTo>
                <a:cubicBezTo>
                  <a:pt x="0" y="72925"/>
                  <a:pt x="72925" y="0"/>
                  <a:pt x="162882"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28" tIns="45714" rIns="91428" bIns="45714" numCol="1" spcCol="0" rtlCol="0" fromWordArt="0" anchor="ctr" anchorCtr="0" forceAA="0" compatLnSpc="1">
            <a:noAutofit/>
          </a:bodyPr>
          <a:lstStyle/>
          <a:p>
            <a:pPr algn="ctr"/>
            <a:endParaRPr lang="ko-KR" altLang="en-US" sz="2700"/>
          </a:p>
        </p:txBody>
      </p:sp>
      <p:sp>
        <p:nvSpPr>
          <p:cNvPr id="75" name="Teardrop 6"/>
          <p:cNvSpPr/>
          <p:nvPr/>
        </p:nvSpPr>
        <p:spPr>
          <a:xfrm rot="8100000">
            <a:off x="11056253" y="3691162"/>
            <a:ext cx="417421" cy="417422"/>
          </a:xfrm>
          <a:custGeom>
            <a:avLst/>
            <a:gdLst/>
            <a:ahLst/>
            <a:cxnLst/>
            <a:rect l="l" t="t" r="r" b="b"/>
            <a:pathLst>
              <a:path w="2483832" h="2483835">
                <a:moveTo>
                  <a:pt x="657616" y="1826218"/>
                </a:moveTo>
                <a:cubicBezTo>
                  <a:pt x="806520" y="1975122"/>
                  <a:pt x="1047940" y="1975122"/>
                  <a:pt x="1196844" y="1826218"/>
                </a:cubicBezTo>
                <a:cubicBezTo>
                  <a:pt x="1345748" y="1677314"/>
                  <a:pt x="1345748" y="1435894"/>
                  <a:pt x="1196844" y="1286990"/>
                </a:cubicBezTo>
                <a:cubicBezTo>
                  <a:pt x="1047940" y="1138086"/>
                  <a:pt x="806520" y="1138086"/>
                  <a:pt x="657616" y="1286990"/>
                </a:cubicBezTo>
                <a:cubicBezTo>
                  <a:pt x="508712" y="1435894"/>
                  <a:pt x="508712" y="1677314"/>
                  <a:pt x="657616" y="1826218"/>
                </a:cubicBezTo>
                <a:close/>
                <a:moveTo>
                  <a:pt x="293335" y="2190500"/>
                </a:moveTo>
                <a:cubicBezTo>
                  <a:pt x="112098" y="2009262"/>
                  <a:pt x="0" y="1758885"/>
                  <a:pt x="0" y="1482325"/>
                </a:cubicBezTo>
                <a:cubicBezTo>
                  <a:pt x="0" y="929206"/>
                  <a:pt x="459290" y="590078"/>
                  <a:pt x="1001509" y="480815"/>
                </a:cubicBezTo>
                <a:cubicBezTo>
                  <a:pt x="1569704" y="366317"/>
                  <a:pt x="1861757" y="259925"/>
                  <a:pt x="2483832" y="0"/>
                </a:cubicBezTo>
                <a:cubicBezTo>
                  <a:pt x="2230640" y="682694"/>
                  <a:pt x="2130986" y="873716"/>
                  <a:pt x="2003018" y="1482325"/>
                </a:cubicBezTo>
                <a:cubicBezTo>
                  <a:pt x="1901990" y="2042180"/>
                  <a:pt x="1554627" y="2483835"/>
                  <a:pt x="1001509" y="2483835"/>
                </a:cubicBezTo>
                <a:cubicBezTo>
                  <a:pt x="724950" y="2483835"/>
                  <a:pt x="474573" y="2371737"/>
                  <a:pt x="293335" y="219050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28" tIns="45714" rIns="91428" bIns="45714" numCol="1" spcCol="0" rtlCol="0" fromWordArt="0" anchor="ctr" anchorCtr="0" forceAA="0" compatLnSpc="1">
            <a:noAutofit/>
          </a:bodyPr>
          <a:lstStyle/>
          <a:p>
            <a:pPr algn="ctr"/>
            <a:endParaRPr lang="ko-KR" altLang="en-US" sz="2700"/>
          </a:p>
        </p:txBody>
      </p:sp>
      <p:sp>
        <p:nvSpPr>
          <p:cNvPr id="76" name="Donut 24"/>
          <p:cNvSpPr/>
          <p:nvPr/>
        </p:nvSpPr>
        <p:spPr>
          <a:xfrm>
            <a:off x="5772852" y="2545545"/>
            <a:ext cx="617428" cy="62245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77" name="Chord 38"/>
          <p:cNvSpPr/>
          <p:nvPr/>
        </p:nvSpPr>
        <p:spPr>
          <a:xfrm>
            <a:off x="6732571" y="2545017"/>
            <a:ext cx="484864" cy="623507"/>
          </a:xfrm>
          <a:custGeom>
            <a:avLst/>
            <a:gdLst/>
            <a:ahLst/>
            <a:cxnLst/>
            <a:rect l="l" t="t" r="r" b="b"/>
            <a:pathLst>
              <a:path w="2519554" h="3240000">
                <a:moveTo>
                  <a:pt x="1259778" y="0"/>
                </a:moveTo>
                <a:cubicBezTo>
                  <a:pt x="1299543" y="0"/>
                  <a:pt x="1331778" y="32235"/>
                  <a:pt x="1331778" y="72000"/>
                </a:cubicBezTo>
                <a:lnTo>
                  <a:pt x="1331778" y="292696"/>
                </a:lnTo>
                <a:cubicBezTo>
                  <a:pt x="1526887" y="301316"/>
                  <a:pt x="1719796" y="357828"/>
                  <a:pt x="1894309" y="459601"/>
                </a:cubicBezTo>
                <a:cubicBezTo>
                  <a:pt x="2284331" y="687055"/>
                  <a:pt x="2522839" y="1105809"/>
                  <a:pt x="2519520" y="1557297"/>
                </a:cubicBezTo>
                <a:lnTo>
                  <a:pt x="2509882" y="1557270"/>
                </a:lnTo>
                <a:cubicBezTo>
                  <a:pt x="2413806" y="1435449"/>
                  <a:pt x="2264527" y="1358626"/>
                  <a:pt x="2097304" y="1358626"/>
                </a:cubicBezTo>
                <a:cubicBezTo>
                  <a:pt x="1931567" y="1358626"/>
                  <a:pt x="1783455" y="1434091"/>
                  <a:pt x="1688484" y="1554913"/>
                </a:cubicBezTo>
                <a:lnTo>
                  <a:pt x="1657888" y="1554825"/>
                </a:lnTo>
                <a:cubicBezTo>
                  <a:pt x="1579123" y="1454657"/>
                  <a:pt x="1463823" y="1385682"/>
                  <a:pt x="1331778" y="1368008"/>
                </a:cubicBezTo>
                <a:lnTo>
                  <a:pt x="1331778" y="2507895"/>
                </a:lnTo>
                <a:lnTo>
                  <a:pt x="1356113" y="2507895"/>
                </a:lnTo>
                <a:lnTo>
                  <a:pt x="1356113" y="2868215"/>
                </a:lnTo>
                <a:lnTo>
                  <a:pt x="1353558" y="2868215"/>
                </a:lnTo>
                <a:cubicBezTo>
                  <a:pt x="1347515" y="3074779"/>
                  <a:pt x="1177830" y="3240000"/>
                  <a:pt x="969556" y="3240000"/>
                </a:cubicBezTo>
                <a:cubicBezTo>
                  <a:pt x="759529" y="3240000"/>
                  <a:pt x="588743" y="3071985"/>
                  <a:pt x="585029" y="2863014"/>
                </a:cubicBezTo>
                <a:cubicBezTo>
                  <a:pt x="584214" y="2861474"/>
                  <a:pt x="584183" y="2859896"/>
                  <a:pt x="584183" y="2858310"/>
                </a:cubicBezTo>
                <a:lnTo>
                  <a:pt x="584422" y="2856985"/>
                </a:lnTo>
                <a:cubicBezTo>
                  <a:pt x="584186" y="2856201"/>
                  <a:pt x="584184" y="2855415"/>
                  <a:pt x="584184" y="2854628"/>
                </a:cubicBezTo>
                <a:lnTo>
                  <a:pt x="584846" y="2854628"/>
                </a:lnTo>
                <a:cubicBezTo>
                  <a:pt x="585977" y="2797047"/>
                  <a:pt x="628115" y="2750982"/>
                  <a:pt x="679843" y="2750982"/>
                </a:cubicBezTo>
                <a:cubicBezTo>
                  <a:pt x="731571" y="2750982"/>
                  <a:pt x="773709" y="2797047"/>
                  <a:pt x="774841" y="2854628"/>
                </a:cubicBezTo>
                <a:lnTo>
                  <a:pt x="776870" y="2854628"/>
                </a:lnTo>
                <a:cubicBezTo>
                  <a:pt x="776870" y="2961046"/>
                  <a:pt x="863138" y="3047314"/>
                  <a:pt x="969556" y="3047314"/>
                </a:cubicBezTo>
                <a:cubicBezTo>
                  <a:pt x="1075974" y="3047314"/>
                  <a:pt x="1162242" y="2961046"/>
                  <a:pt x="1162242" y="2854628"/>
                </a:cubicBezTo>
                <a:lnTo>
                  <a:pt x="1163439" y="2854628"/>
                </a:lnTo>
                <a:lnTo>
                  <a:pt x="1163439" y="2507895"/>
                </a:lnTo>
                <a:lnTo>
                  <a:pt x="1187778" y="2507895"/>
                </a:lnTo>
                <a:lnTo>
                  <a:pt x="1187778" y="1365548"/>
                </a:lnTo>
                <a:cubicBezTo>
                  <a:pt x="1048083" y="1378241"/>
                  <a:pt x="925400" y="1448176"/>
                  <a:pt x="842602" y="1552487"/>
                </a:cubicBezTo>
                <a:lnTo>
                  <a:pt x="807450" y="1552386"/>
                </a:lnTo>
                <a:cubicBezTo>
                  <a:pt x="712615" y="1432960"/>
                  <a:pt x="565486" y="1358626"/>
                  <a:pt x="400996" y="1358626"/>
                </a:cubicBezTo>
                <a:cubicBezTo>
                  <a:pt x="240343" y="1358626"/>
                  <a:pt x="96251" y="1429532"/>
                  <a:pt x="0" y="1543232"/>
                </a:cubicBezTo>
                <a:cubicBezTo>
                  <a:pt x="1264" y="1094357"/>
                  <a:pt x="241710" y="680052"/>
                  <a:pt x="631054" y="455977"/>
                </a:cubicBezTo>
                <a:cubicBezTo>
                  <a:pt x="804121" y="356374"/>
                  <a:pt x="994908" y="301092"/>
                  <a:pt x="1187778" y="292721"/>
                </a:cubicBezTo>
                <a:lnTo>
                  <a:pt x="1187778" y="72000"/>
                </a:lnTo>
                <a:cubicBezTo>
                  <a:pt x="1187778" y="32235"/>
                  <a:pt x="1220013" y="0"/>
                  <a:pt x="1259778"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8" name="Heart 38"/>
          <p:cNvSpPr/>
          <p:nvPr/>
        </p:nvSpPr>
        <p:spPr>
          <a:xfrm>
            <a:off x="7435349" y="1510137"/>
            <a:ext cx="544204" cy="544204"/>
          </a:xfrm>
          <a:prstGeom prst="hear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9" name="Round Same Side Corner Rectangle 19"/>
          <p:cNvSpPr/>
          <p:nvPr/>
        </p:nvSpPr>
        <p:spPr>
          <a:xfrm>
            <a:off x="10300619" y="5685585"/>
            <a:ext cx="411652" cy="508609"/>
          </a:xfrm>
          <a:custGeom>
            <a:avLst/>
            <a:gdLst/>
            <a:ahLst/>
            <a:cxnLst/>
            <a:rect l="l" t="t" r="r" b="b"/>
            <a:pathLst>
              <a:path w="2600931" h="3213524">
                <a:moveTo>
                  <a:pt x="1304260" y="0"/>
                </a:moveTo>
                <a:cubicBezTo>
                  <a:pt x="1403671" y="0"/>
                  <a:pt x="1484260" y="80589"/>
                  <a:pt x="1484260" y="180000"/>
                </a:cubicBezTo>
                <a:lnTo>
                  <a:pt x="1484260" y="412061"/>
                </a:lnTo>
                <a:lnTo>
                  <a:pt x="2330931" y="412061"/>
                </a:lnTo>
                <a:lnTo>
                  <a:pt x="2600931" y="682061"/>
                </a:lnTo>
                <a:lnTo>
                  <a:pt x="2330931" y="952061"/>
                </a:lnTo>
                <a:lnTo>
                  <a:pt x="1484260" y="952061"/>
                </a:lnTo>
                <a:lnTo>
                  <a:pt x="1484260" y="1110244"/>
                </a:lnTo>
                <a:lnTo>
                  <a:pt x="2375646" y="1110244"/>
                </a:lnTo>
                <a:lnTo>
                  <a:pt x="2375646" y="1650244"/>
                </a:lnTo>
                <a:lnTo>
                  <a:pt x="1484260" y="1650244"/>
                </a:lnTo>
                <a:lnTo>
                  <a:pt x="1484260" y="3213524"/>
                </a:lnTo>
                <a:lnTo>
                  <a:pt x="1124260" y="3213524"/>
                </a:lnTo>
                <a:lnTo>
                  <a:pt x="1124260" y="1650244"/>
                </a:lnTo>
                <a:lnTo>
                  <a:pt x="270000" y="1650244"/>
                </a:lnTo>
                <a:lnTo>
                  <a:pt x="0" y="1380244"/>
                </a:lnTo>
                <a:lnTo>
                  <a:pt x="270000" y="1110244"/>
                </a:lnTo>
                <a:lnTo>
                  <a:pt x="1124260" y="1110244"/>
                </a:lnTo>
                <a:lnTo>
                  <a:pt x="1124260" y="952061"/>
                </a:lnTo>
                <a:lnTo>
                  <a:pt x="224931" y="952061"/>
                </a:lnTo>
                <a:lnTo>
                  <a:pt x="224931" y="412061"/>
                </a:lnTo>
                <a:lnTo>
                  <a:pt x="1124260" y="412061"/>
                </a:lnTo>
                <a:lnTo>
                  <a:pt x="1124260" y="180000"/>
                </a:lnTo>
                <a:cubicBezTo>
                  <a:pt x="1124260" y="80589"/>
                  <a:pt x="1204849" y="0"/>
                  <a:pt x="130426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0" name="Rectangle 23"/>
          <p:cNvSpPr/>
          <p:nvPr/>
        </p:nvSpPr>
        <p:spPr>
          <a:xfrm>
            <a:off x="4241777" y="5740475"/>
            <a:ext cx="678014" cy="398824"/>
          </a:xfrm>
          <a:custGeom>
            <a:avLst/>
            <a:gdLst/>
            <a:ahLst/>
            <a:cxnLst/>
            <a:rect l="l" t="t" r="r" b="b"/>
            <a:pathLst>
              <a:path w="4529836" h="2664566">
                <a:moveTo>
                  <a:pt x="1861969" y="0"/>
                </a:moveTo>
                <a:cubicBezTo>
                  <a:pt x="2177122" y="0"/>
                  <a:pt x="2455874" y="155855"/>
                  <a:pt x="2611443" y="404565"/>
                </a:cubicBezTo>
                <a:cubicBezTo>
                  <a:pt x="2709453" y="315054"/>
                  <a:pt x="2840684" y="266178"/>
                  <a:pt x="2983336" y="266178"/>
                </a:cubicBezTo>
                <a:cubicBezTo>
                  <a:pt x="3293144" y="266178"/>
                  <a:pt x="3549108" y="496718"/>
                  <a:pt x="3578241" y="797044"/>
                </a:cubicBezTo>
                <a:cubicBezTo>
                  <a:pt x="3583592" y="793823"/>
                  <a:pt x="3589010" y="793774"/>
                  <a:pt x="3594440" y="793774"/>
                </a:cubicBezTo>
                <a:cubicBezTo>
                  <a:pt x="4111042" y="793774"/>
                  <a:pt x="4529836" y="1212568"/>
                  <a:pt x="4529836" y="1729170"/>
                </a:cubicBezTo>
                <a:cubicBezTo>
                  <a:pt x="4529836" y="2216938"/>
                  <a:pt x="4156487" y="2617512"/>
                  <a:pt x="3679930" y="2660249"/>
                </a:cubicBezTo>
                <a:lnTo>
                  <a:pt x="3679930" y="2664566"/>
                </a:lnTo>
                <a:lnTo>
                  <a:pt x="3594440" y="2664566"/>
                </a:lnTo>
                <a:lnTo>
                  <a:pt x="1043912" y="2664566"/>
                </a:lnTo>
                <a:lnTo>
                  <a:pt x="1043912" y="2657589"/>
                </a:lnTo>
                <a:cubicBezTo>
                  <a:pt x="1008374" y="2662448"/>
                  <a:pt x="972132" y="2664566"/>
                  <a:pt x="935396" y="2664566"/>
                </a:cubicBezTo>
                <a:cubicBezTo>
                  <a:pt x="418794" y="2664566"/>
                  <a:pt x="0" y="2245772"/>
                  <a:pt x="0" y="1729170"/>
                </a:cubicBezTo>
                <a:cubicBezTo>
                  <a:pt x="0" y="1212568"/>
                  <a:pt x="418794" y="793774"/>
                  <a:pt x="935396" y="793774"/>
                </a:cubicBezTo>
                <a:lnTo>
                  <a:pt x="954395" y="797612"/>
                </a:lnTo>
                <a:cubicBezTo>
                  <a:pt x="1004779" y="344999"/>
                  <a:pt x="1393085" y="0"/>
                  <a:pt x="1861969"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1" name="Oval 31"/>
          <p:cNvSpPr/>
          <p:nvPr/>
        </p:nvSpPr>
        <p:spPr>
          <a:xfrm>
            <a:off x="8663902" y="5685294"/>
            <a:ext cx="504439" cy="509188"/>
          </a:xfrm>
          <a:custGeom>
            <a:avLst/>
            <a:gdLst/>
            <a:ahLst/>
            <a:cxnLst/>
            <a:rect l="l" t="t" r="r" b="b"/>
            <a:pathLst>
              <a:path w="3187187" h="3217189">
                <a:moveTo>
                  <a:pt x="2136560" y="2669280"/>
                </a:moveTo>
                <a:cubicBezTo>
                  <a:pt x="2154235" y="2662847"/>
                  <a:pt x="2173778" y="2671961"/>
                  <a:pt x="2180211" y="2689635"/>
                </a:cubicBezTo>
                <a:lnTo>
                  <a:pt x="2338628" y="3124881"/>
                </a:lnTo>
                <a:cubicBezTo>
                  <a:pt x="2345061" y="3142556"/>
                  <a:pt x="2335948" y="3162099"/>
                  <a:pt x="2318273" y="3168533"/>
                </a:cubicBezTo>
                <a:lnTo>
                  <a:pt x="2190259" y="3215126"/>
                </a:lnTo>
                <a:cubicBezTo>
                  <a:pt x="2172585" y="3221559"/>
                  <a:pt x="2153041" y="3212445"/>
                  <a:pt x="2146608" y="3194771"/>
                </a:cubicBezTo>
                <a:lnTo>
                  <a:pt x="1988192" y="2759525"/>
                </a:lnTo>
                <a:cubicBezTo>
                  <a:pt x="1981759" y="2741850"/>
                  <a:pt x="1990872" y="2722307"/>
                  <a:pt x="2008547" y="2715873"/>
                </a:cubicBezTo>
                <a:close/>
                <a:moveTo>
                  <a:pt x="1050626" y="2669280"/>
                </a:moveTo>
                <a:lnTo>
                  <a:pt x="1178640" y="2715873"/>
                </a:lnTo>
                <a:cubicBezTo>
                  <a:pt x="1196314" y="2722307"/>
                  <a:pt x="1205428" y="2741850"/>
                  <a:pt x="1198995" y="2759525"/>
                </a:cubicBezTo>
                <a:lnTo>
                  <a:pt x="1040578" y="3194771"/>
                </a:lnTo>
                <a:cubicBezTo>
                  <a:pt x="1034145" y="3212445"/>
                  <a:pt x="1014601" y="3221559"/>
                  <a:pt x="996927" y="3215126"/>
                </a:cubicBezTo>
                <a:lnTo>
                  <a:pt x="868913" y="3168533"/>
                </a:lnTo>
                <a:cubicBezTo>
                  <a:pt x="851239" y="3162099"/>
                  <a:pt x="842125" y="3142556"/>
                  <a:pt x="848558" y="3124881"/>
                </a:cubicBezTo>
                <a:lnTo>
                  <a:pt x="1006975" y="2689635"/>
                </a:lnTo>
                <a:cubicBezTo>
                  <a:pt x="1013408" y="2671961"/>
                  <a:pt x="1032952" y="2662847"/>
                  <a:pt x="1050626" y="2669280"/>
                </a:cubicBezTo>
                <a:close/>
                <a:moveTo>
                  <a:pt x="2647909" y="2029882"/>
                </a:moveTo>
                <a:cubicBezTo>
                  <a:pt x="2656328" y="2027626"/>
                  <a:pt x="2665608" y="2028582"/>
                  <a:pt x="2673752" y="2033284"/>
                </a:cubicBezTo>
                <a:lnTo>
                  <a:pt x="3074877" y="2264874"/>
                </a:lnTo>
                <a:cubicBezTo>
                  <a:pt x="3091166" y="2274278"/>
                  <a:pt x="3096747" y="2295107"/>
                  <a:pt x="3087343" y="2311396"/>
                </a:cubicBezTo>
                <a:lnTo>
                  <a:pt x="3019228" y="2429374"/>
                </a:lnTo>
                <a:cubicBezTo>
                  <a:pt x="3009824" y="2445663"/>
                  <a:pt x="2988995" y="2451244"/>
                  <a:pt x="2972706" y="2441840"/>
                </a:cubicBezTo>
                <a:lnTo>
                  <a:pt x="2571581" y="2210250"/>
                </a:lnTo>
                <a:cubicBezTo>
                  <a:pt x="2555292" y="2200846"/>
                  <a:pt x="2549710" y="2180017"/>
                  <a:pt x="2559115" y="2163728"/>
                </a:cubicBezTo>
                <a:lnTo>
                  <a:pt x="2627229" y="2045750"/>
                </a:lnTo>
                <a:cubicBezTo>
                  <a:pt x="2631932" y="2037605"/>
                  <a:pt x="2639490" y="2032138"/>
                  <a:pt x="2647909" y="2029882"/>
                </a:cubicBezTo>
                <a:close/>
                <a:moveTo>
                  <a:pt x="539277" y="2029882"/>
                </a:moveTo>
                <a:cubicBezTo>
                  <a:pt x="547696" y="2032138"/>
                  <a:pt x="555255" y="2037605"/>
                  <a:pt x="559957" y="2045750"/>
                </a:cubicBezTo>
                <a:lnTo>
                  <a:pt x="628071" y="2163728"/>
                </a:lnTo>
                <a:cubicBezTo>
                  <a:pt x="637476" y="2180017"/>
                  <a:pt x="631895" y="2200846"/>
                  <a:pt x="615606" y="2210250"/>
                </a:cubicBezTo>
                <a:lnTo>
                  <a:pt x="214481" y="2441840"/>
                </a:lnTo>
                <a:cubicBezTo>
                  <a:pt x="198192" y="2451244"/>
                  <a:pt x="177363" y="2445663"/>
                  <a:pt x="167958" y="2429374"/>
                </a:cubicBezTo>
                <a:lnTo>
                  <a:pt x="99844" y="2311396"/>
                </a:lnTo>
                <a:cubicBezTo>
                  <a:pt x="90439" y="2295107"/>
                  <a:pt x="96020" y="2274278"/>
                  <a:pt x="112309" y="2264874"/>
                </a:cubicBezTo>
                <a:lnTo>
                  <a:pt x="513434" y="2033284"/>
                </a:lnTo>
                <a:cubicBezTo>
                  <a:pt x="521579" y="2028582"/>
                  <a:pt x="530858" y="2027626"/>
                  <a:pt x="539277" y="2029882"/>
                </a:cubicBezTo>
                <a:close/>
                <a:moveTo>
                  <a:pt x="3094879" y="918289"/>
                </a:moveTo>
                <a:cubicBezTo>
                  <a:pt x="3112554" y="911856"/>
                  <a:pt x="3132097" y="920969"/>
                  <a:pt x="3138531" y="938644"/>
                </a:cubicBezTo>
                <a:lnTo>
                  <a:pt x="3185124" y="1066657"/>
                </a:lnTo>
                <a:cubicBezTo>
                  <a:pt x="3191557" y="1084332"/>
                  <a:pt x="3182443" y="1103875"/>
                  <a:pt x="3164769" y="1110308"/>
                </a:cubicBezTo>
                <a:lnTo>
                  <a:pt x="2729523" y="1268725"/>
                </a:lnTo>
                <a:cubicBezTo>
                  <a:pt x="2711848" y="1275158"/>
                  <a:pt x="2692304" y="1266045"/>
                  <a:pt x="2685871" y="1248370"/>
                </a:cubicBezTo>
                <a:lnTo>
                  <a:pt x="2639278" y="1120357"/>
                </a:lnTo>
                <a:cubicBezTo>
                  <a:pt x="2632845" y="1102682"/>
                  <a:pt x="2641959" y="1083138"/>
                  <a:pt x="2659633" y="1076705"/>
                </a:cubicBezTo>
                <a:close/>
                <a:moveTo>
                  <a:pt x="92307" y="918289"/>
                </a:moveTo>
                <a:lnTo>
                  <a:pt x="527553" y="1076705"/>
                </a:lnTo>
                <a:cubicBezTo>
                  <a:pt x="545228" y="1083138"/>
                  <a:pt x="554341" y="1102682"/>
                  <a:pt x="547908" y="1120357"/>
                </a:cubicBezTo>
                <a:lnTo>
                  <a:pt x="501315" y="1248370"/>
                </a:lnTo>
                <a:cubicBezTo>
                  <a:pt x="494882" y="1266045"/>
                  <a:pt x="475338" y="1275158"/>
                  <a:pt x="457664" y="1268725"/>
                </a:cubicBezTo>
                <a:lnTo>
                  <a:pt x="22418" y="1110308"/>
                </a:lnTo>
                <a:cubicBezTo>
                  <a:pt x="4743" y="1103875"/>
                  <a:pt x="-4370" y="1084332"/>
                  <a:pt x="2063" y="1066657"/>
                </a:cubicBezTo>
                <a:lnTo>
                  <a:pt x="48656" y="938644"/>
                </a:lnTo>
                <a:cubicBezTo>
                  <a:pt x="55089" y="920969"/>
                  <a:pt x="74633" y="911856"/>
                  <a:pt x="92307" y="918289"/>
                </a:cubicBezTo>
                <a:close/>
                <a:moveTo>
                  <a:pt x="1593593" y="658644"/>
                </a:moveTo>
                <a:cubicBezTo>
                  <a:pt x="2116495" y="658644"/>
                  <a:pt x="2540391" y="1082540"/>
                  <a:pt x="2540391" y="1605442"/>
                </a:cubicBezTo>
                <a:cubicBezTo>
                  <a:pt x="2540391" y="2128344"/>
                  <a:pt x="2116495" y="2552240"/>
                  <a:pt x="1593593" y="2552240"/>
                </a:cubicBezTo>
                <a:cubicBezTo>
                  <a:pt x="1070691" y="2552240"/>
                  <a:pt x="646795" y="2128344"/>
                  <a:pt x="646795" y="1605442"/>
                </a:cubicBezTo>
                <a:cubicBezTo>
                  <a:pt x="646795" y="1082540"/>
                  <a:pt x="1070691" y="658644"/>
                  <a:pt x="1593593" y="658644"/>
                </a:cubicBezTo>
                <a:close/>
                <a:moveTo>
                  <a:pt x="2246117" y="1165"/>
                </a:moveTo>
                <a:cubicBezTo>
                  <a:pt x="2254536" y="-1090"/>
                  <a:pt x="2263815" y="-135"/>
                  <a:pt x="2271960" y="4568"/>
                </a:cubicBezTo>
                <a:lnTo>
                  <a:pt x="2389938" y="72682"/>
                </a:lnTo>
                <a:cubicBezTo>
                  <a:pt x="2406227" y="82087"/>
                  <a:pt x="2411808" y="102916"/>
                  <a:pt x="2402403" y="119205"/>
                </a:cubicBezTo>
                <a:lnTo>
                  <a:pt x="2170814" y="520330"/>
                </a:lnTo>
                <a:cubicBezTo>
                  <a:pt x="2161409" y="536619"/>
                  <a:pt x="2140580" y="542200"/>
                  <a:pt x="2124291" y="532795"/>
                </a:cubicBezTo>
                <a:lnTo>
                  <a:pt x="2006313" y="464681"/>
                </a:lnTo>
                <a:cubicBezTo>
                  <a:pt x="1990024" y="455276"/>
                  <a:pt x="1984443" y="434447"/>
                  <a:pt x="1993848" y="418158"/>
                </a:cubicBezTo>
                <a:lnTo>
                  <a:pt x="2225437" y="17033"/>
                </a:lnTo>
                <a:cubicBezTo>
                  <a:pt x="2230139" y="8889"/>
                  <a:pt x="2237698" y="3421"/>
                  <a:pt x="2246117" y="1165"/>
                </a:cubicBezTo>
                <a:close/>
                <a:moveTo>
                  <a:pt x="941069" y="1165"/>
                </a:moveTo>
                <a:cubicBezTo>
                  <a:pt x="949488" y="3421"/>
                  <a:pt x="957047" y="8889"/>
                  <a:pt x="961749" y="17033"/>
                </a:cubicBezTo>
                <a:lnTo>
                  <a:pt x="1193338" y="418158"/>
                </a:lnTo>
                <a:cubicBezTo>
                  <a:pt x="1202743" y="434447"/>
                  <a:pt x="1197162" y="455276"/>
                  <a:pt x="1180873" y="464681"/>
                </a:cubicBezTo>
                <a:lnTo>
                  <a:pt x="1062895" y="532795"/>
                </a:lnTo>
                <a:cubicBezTo>
                  <a:pt x="1046606" y="542200"/>
                  <a:pt x="1025777" y="536619"/>
                  <a:pt x="1016372" y="520330"/>
                </a:cubicBezTo>
                <a:lnTo>
                  <a:pt x="784783" y="119205"/>
                </a:lnTo>
                <a:cubicBezTo>
                  <a:pt x="775378" y="102916"/>
                  <a:pt x="780959" y="82087"/>
                  <a:pt x="797248" y="72682"/>
                </a:cubicBezTo>
                <a:lnTo>
                  <a:pt x="915226" y="4568"/>
                </a:lnTo>
                <a:cubicBezTo>
                  <a:pt x="923371" y="-135"/>
                  <a:pt x="932650" y="-1090"/>
                  <a:pt x="941069" y="1165"/>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2" name="Rectangle 23"/>
          <p:cNvSpPr/>
          <p:nvPr/>
        </p:nvSpPr>
        <p:spPr>
          <a:xfrm>
            <a:off x="5962397" y="5716970"/>
            <a:ext cx="691792" cy="445834"/>
          </a:xfrm>
          <a:custGeom>
            <a:avLst/>
            <a:gdLst/>
            <a:ahLst/>
            <a:cxnLst/>
            <a:rect l="l" t="t" r="r" b="b"/>
            <a:pathLst>
              <a:path w="3224845" h="2078296">
                <a:moveTo>
                  <a:pt x="1153236" y="427959"/>
                </a:moveTo>
                <a:cubicBezTo>
                  <a:pt x="1348431" y="427959"/>
                  <a:pt x="1521080" y="524490"/>
                  <a:pt x="1617434" y="678532"/>
                </a:cubicBezTo>
                <a:cubicBezTo>
                  <a:pt x="1678138" y="623092"/>
                  <a:pt x="1759417" y="592820"/>
                  <a:pt x="1847771" y="592820"/>
                </a:cubicBezTo>
                <a:cubicBezTo>
                  <a:pt x="2039655" y="592820"/>
                  <a:pt x="2198190" y="735609"/>
                  <a:pt x="2216233" y="921620"/>
                </a:cubicBezTo>
                <a:cubicBezTo>
                  <a:pt x="2219548" y="919625"/>
                  <a:pt x="2222903" y="919594"/>
                  <a:pt x="2226267" y="919594"/>
                </a:cubicBezTo>
                <a:cubicBezTo>
                  <a:pt x="2546231" y="919594"/>
                  <a:pt x="2805617" y="1178981"/>
                  <a:pt x="2805617" y="1498945"/>
                </a:cubicBezTo>
                <a:cubicBezTo>
                  <a:pt x="2805617" y="1801051"/>
                  <a:pt x="2574378" y="2049153"/>
                  <a:pt x="2279216" y="2075622"/>
                </a:cubicBezTo>
                <a:lnTo>
                  <a:pt x="2279216" y="2078296"/>
                </a:lnTo>
                <a:lnTo>
                  <a:pt x="2226267" y="2078296"/>
                </a:lnTo>
                <a:lnTo>
                  <a:pt x="646561" y="2078296"/>
                </a:lnTo>
                <a:lnTo>
                  <a:pt x="646561" y="2073975"/>
                </a:lnTo>
                <a:cubicBezTo>
                  <a:pt x="624550" y="2076984"/>
                  <a:pt x="602103" y="2078296"/>
                  <a:pt x="579350" y="2078296"/>
                </a:cubicBezTo>
                <a:cubicBezTo>
                  <a:pt x="259386" y="2078296"/>
                  <a:pt x="0" y="1818910"/>
                  <a:pt x="0" y="1498945"/>
                </a:cubicBezTo>
                <a:cubicBezTo>
                  <a:pt x="0" y="1178981"/>
                  <a:pt x="259386" y="919594"/>
                  <a:pt x="579350" y="919594"/>
                </a:cubicBezTo>
                <a:lnTo>
                  <a:pt x="591118" y="921972"/>
                </a:lnTo>
                <a:cubicBezTo>
                  <a:pt x="622324" y="641639"/>
                  <a:pt x="862826" y="427959"/>
                  <a:pt x="1153236" y="427959"/>
                </a:cubicBezTo>
                <a:close/>
                <a:moveTo>
                  <a:pt x="1844671" y="0"/>
                </a:moveTo>
                <a:cubicBezTo>
                  <a:pt x="2007709" y="0"/>
                  <a:pt x="2151917" y="80629"/>
                  <a:pt x="2232398" y="209295"/>
                </a:cubicBezTo>
                <a:cubicBezTo>
                  <a:pt x="2283102" y="162988"/>
                  <a:pt x="2350992" y="137703"/>
                  <a:pt x="2424790" y="137703"/>
                </a:cubicBezTo>
                <a:cubicBezTo>
                  <a:pt x="2585064" y="137703"/>
                  <a:pt x="2717483" y="256969"/>
                  <a:pt x="2732554" y="412337"/>
                </a:cubicBezTo>
                <a:cubicBezTo>
                  <a:pt x="2735322" y="410671"/>
                  <a:pt x="2738125" y="410646"/>
                  <a:pt x="2740934" y="410646"/>
                </a:cubicBezTo>
                <a:cubicBezTo>
                  <a:pt x="3008189" y="410646"/>
                  <a:pt x="3224845" y="627302"/>
                  <a:pt x="3224845" y="894557"/>
                </a:cubicBezTo>
                <a:cubicBezTo>
                  <a:pt x="3224845" y="1096996"/>
                  <a:pt x="3100535" y="1270403"/>
                  <a:pt x="2923312" y="1340619"/>
                </a:cubicBezTo>
                <a:cubicBezTo>
                  <a:pt x="2866347" y="1049229"/>
                  <a:pt x="2609521" y="829523"/>
                  <a:pt x="2301383" y="829523"/>
                </a:cubicBezTo>
                <a:cubicBezTo>
                  <a:pt x="2297701" y="829523"/>
                  <a:pt x="2294026" y="829557"/>
                  <a:pt x="2290397" y="831741"/>
                </a:cubicBezTo>
                <a:cubicBezTo>
                  <a:pt x="2270640" y="628070"/>
                  <a:pt x="2097054" y="471725"/>
                  <a:pt x="1886953" y="471725"/>
                </a:cubicBezTo>
                <a:cubicBezTo>
                  <a:pt x="1790211" y="471725"/>
                  <a:pt x="1701214" y="504871"/>
                  <a:pt x="1634747" y="565575"/>
                </a:cubicBezTo>
                <a:cubicBezTo>
                  <a:pt x="1575570" y="470966"/>
                  <a:pt x="1490108" y="396171"/>
                  <a:pt x="1388252" y="349790"/>
                </a:cubicBezTo>
                <a:cubicBezTo>
                  <a:pt x="1438607" y="147092"/>
                  <a:pt x="1624461" y="0"/>
                  <a:pt x="1844671"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3" name="Oval 31"/>
          <p:cNvSpPr/>
          <p:nvPr/>
        </p:nvSpPr>
        <p:spPr>
          <a:xfrm>
            <a:off x="6938703" y="5653885"/>
            <a:ext cx="579797" cy="572009"/>
          </a:xfrm>
          <a:custGeom>
            <a:avLst/>
            <a:gdLst/>
            <a:ahLst/>
            <a:cxnLst/>
            <a:rect l="l" t="t" r="r" b="b"/>
            <a:pathLst>
              <a:path w="3240076" h="3196551">
                <a:moveTo>
                  <a:pt x="2810300" y="1617710"/>
                </a:moveTo>
                <a:cubicBezTo>
                  <a:pt x="2817009" y="1615912"/>
                  <a:pt x="2824405" y="1616674"/>
                  <a:pt x="2830895" y="1620421"/>
                </a:cubicBezTo>
                <a:lnTo>
                  <a:pt x="3150571" y="1804986"/>
                </a:lnTo>
                <a:cubicBezTo>
                  <a:pt x="3163552" y="1812480"/>
                  <a:pt x="3168000" y="1829080"/>
                  <a:pt x="3160506" y="1842062"/>
                </a:cubicBezTo>
                <a:lnTo>
                  <a:pt x="3106222" y="1936084"/>
                </a:lnTo>
                <a:cubicBezTo>
                  <a:pt x="3098727" y="1949065"/>
                  <a:pt x="3082128" y="1953513"/>
                  <a:pt x="3069146" y="1946019"/>
                </a:cubicBezTo>
                <a:lnTo>
                  <a:pt x="2749470" y="1761453"/>
                </a:lnTo>
                <a:cubicBezTo>
                  <a:pt x="2736489" y="1753959"/>
                  <a:pt x="2732040" y="1737359"/>
                  <a:pt x="2739536" y="1724378"/>
                </a:cubicBezTo>
                <a:lnTo>
                  <a:pt x="2793819" y="1630356"/>
                </a:lnTo>
                <a:cubicBezTo>
                  <a:pt x="2797567" y="1623864"/>
                  <a:pt x="2803590" y="1619508"/>
                  <a:pt x="2810300" y="1617710"/>
                </a:cubicBezTo>
                <a:close/>
                <a:moveTo>
                  <a:pt x="1308278" y="1324343"/>
                </a:moveTo>
                <a:cubicBezTo>
                  <a:pt x="1529714" y="1324343"/>
                  <a:pt x="1725574" y="1433852"/>
                  <a:pt x="1834882" y="1608603"/>
                </a:cubicBezTo>
                <a:cubicBezTo>
                  <a:pt x="1903747" y="1545710"/>
                  <a:pt x="1995954" y="1511368"/>
                  <a:pt x="2096186" y="1511368"/>
                </a:cubicBezTo>
                <a:cubicBezTo>
                  <a:pt x="2313867" y="1511368"/>
                  <a:pt x="2493715" y="1673353"/>
                  <a:pt x="2514185" y="1884371"/>
                </a:cubicBezTo>
                <a:cubicBezTo>
                  <a:pt x="2517944" y="1882108"/>
                  <a:pt x="2521751" y="1882074"/>
                  <a:pt x="2525567" y="1882074"/>
                </a:cubicBezTo>
                <a:cubicBezTo>
                  <a:pt x="2888547" y="1882074"/>
                  <a:pt x="3182805" y="2176332"/>
                  <a:pt x="3182805" y="2539312"/>
                </a:cubicBezTo>
                <a:cubicBezTo>
                  <a:pt x="3182805" y="2882034"/>
                  <a:pt x="2920478" y="3163490"/>
                  <a:pt x="2585635" y="3193518"/>
                </a:cubicBezTo>
                <a:lnTo>
                  <a:pt x="2585635" y="3196551"/>
                </a:lnTo>
                <a:lnTo>
                  <a:pt x="2525567" y="3196551"/>
                </a:lnTo>
                <a:lnTo>
                  <a:pt x="733485" y="3196551"/>
                </a:lnTo>
                <a:lnTo>
                  <a:pt x="733485" y="3191649"/>
                </a:lnTo>
                <a:cubicBezTo>
                  <a:pt x="708515" y="3195063"/>
                  <a:pt x="683050" y="3196551"/>
                  <a:pt x="657239" y="3196551"/>
                </a:cubicBezTo>
                <a:cubicBezTo>
                  <a:pt x="294258" y="3196551"/>
                  <a:pt x="0" y="2902293"/>
                  <a:pt x="0" y="2539312"/>
                </a:cubicBezTo>
                <a:cubicBezTo>
                  <a:pt x="0" y="2176332"/>
                  <a:pt x="294258" y="1882074"/>
                  <a:pt x="657239" y="1882074"/>
                </a:cubicBezTo>
                <a:lnTo>
                  <a:pt x="670588" y="1884770"/>
                </a:lnTo>
                <a:cubicBezTo>
                  <a:pt x="705989" y="1566750"/>
                  <a:pt x="978825" y="1324343"/>
                  <a:pt x="1308278" y="1324343"/>
                </a:cubicBezTo>
                <a:close/>
                <a:moveTo>
                  <a:pt x="3166512" y="731828"/>
                </a:moveTo>
                <a:cubicBezTo>
                  <a:pt x="3180598" y="726701"/>
                  <a:pt x="3196172" y="733964"/>
                  <a:pt x="3201300" y="748050"/>
                </a:cubicBezTo>
                <a:lnTo>
                  <a:pt x="3238432" y="850070"/>
                </a:lnTo>
                <a:cubicBezTo>
                  <a:pt x="3243559" y="864156"/>
                  <a:pt x="3236295" y="879731"/>
                  <a:pt x="3222210" y="884857"/>
                </a:cubicBezTo>
                <a:lnTo>
                  <a:pt x="2875342" y="1011107"/>
                </a:lnTo>
                <a:cubicBezTo>
                  <a:pt x="2861256" y="1016234"/>
                  <a:pt x="2845680" y="1008972"/>
                  <a:pt x="2840554" y="994886"/>
                </a:cubicBezTo>
                <a:lnTo>
                  <a:pt x="2803421" y="892866"/>
                </a:lnTo>
                <a:cubicBezTo>
                  <a:pt x="2798295" y="878780"/>
                  <a:pt x="2805558" y="863204"/>
                  <a:pt x="2819643" y="858077"/>
                </a:cubicBezTo>
                <a:close/>
                <a:moveTo>
                  <a:pt x="773619" y="731828"/>
                </a:moveTo>
                <a:lnTo>
                  <a:pt x="1120487" y="858077"/>
                </a:lnTo>
                <a:cubicBezTo>
                  <a:pt x="1134573" y="863204"/>
                  <a:pt x="1141836" y="878780"/>
                  <a:pt x="1136709" y="892866"/>
                </a:cubicBezTo>
                <a:lnTo>
                  <a:pt x="1099577" y="994886"/>
                </a:lnTo>
                <a:cubicBezTo>
                  <a:pt x="1094450" y="1008972"/>
                  <a:pt x="1078875" y="1016234"/>
                  <a:pt x="1064789" y="1011107"/>
                </a:cubicBezTo>
                <a:lnTo>
                  <a:pt x="717921" y="884857"/>
                </a:lnTo>
                <a:cubicBezTo>
                  <a:pt x="703835" y="879731"/>
                  <a:pt x="696572" y="864156"/>
                  <a:pt x="701699" y="850070"/>
                </a:cubicBezTo>
                <a:lnTo>
                  <a:pt x="738831" y="748050"/>
                </a:lnTo>
                <a:cubicBezTo>
                  <a:pt x="743958" y="733964"/>
                  <a:pt x="759534" y="726701"/>
                  <a:pt x="773619" y="731828"/>
                </a:cubicBezTo>
                <a:close/>
                <a:moveTo>
                  <a:pt x="1970065" y="524905"/>
                </a:moveTo>
                <a:cubicBezTo>
                  <a:pt x="2386791" y="524905"/>
                  <a:pt x="2724614" y="862728"/>
                  <a:pt x="2724614" y="1279453"/>
                </a:cubicBezTo>
                <a:cubicBezTo>
                  <a:pt x="2724614" y="1453368"/>
                  <a:pt x="2665775" y="1613540"/>
                  <a:pt x="2564463" y="1739247"/>
                </a:cubicBezTo>
                <a:cubicBezTo>
                  <a:pt x="2529951" y="1545877"/>
                  <a:pt x="2358485" y="1402176"/>
                  <a:pt x="2153457" y="1402176"/>
                </a:cubicBezTo>
                <a:cubicBezTo>
                  <a:pt x="2053225" y="1402176"/>
                  <a:pt x="1961018" y="1436518"/>
                  <a:pt x="1892153" y="1499411"/>
                </a:cubicBezTo>
                <a:cubicBezTo>
                  <a:pt x="1782845" y="1324660"/>
                  <a:pt x="1586985" y="1215151"/>
                  <a:pt x="1365549" y="1215151"/>
                </a:cubicBezTo>
                <a:cubicBezTo>
                  <a:pt x="1314582" y="1215151"/>
                  <a:pt x="1264970" y="1220953"/>
                  <a:pt x="1217820" y="1233835"/>
                </a:cubicBezTo>
                <a:cubicBezTo>
                  <a:pt x="1240489" y="838320"/>
                  <a:pt x="1568676" y="524905"/>
                  <a:pt x="1970065" y="524905"/>
                </a:cubicBezTo>
                <a:close/>
                <a:moveTo>
                  <a:pt x="2490093" y="928"/>
                </a:moveTo>
                <a:cubicBezTo>
                  <a:pt x="2496802" y="-869"/>
                  <a:pt x="2504197" y="-108"/>
                  <a:pt x="2510688" y="3640"/>
                </a:cubicBezTo>
                <a:lnTo>
                  <a:pt x="2604711" y="57924"/>
                </a:lnTo>
                <a:cubicBezTo>
                  <a:pt x="2617692" y="65419"/>
                  <a:pt x="2622140" y="82019"/>
                  <a:pt x="2614644" y="95000"/>
                </a:cubicBezTo>
                <a:lnTo>
                  <a:pt x="2430080" y="414676"/>
                </a:lnTo>
                <a:cubicBezTo>
                  <a:pt x="2422585" y="427657"/>
                  <a:pt x="2405985" y="432105"/>
                  <a:pt x="2393004" y="424610"/>
                </a:cubicBezTo>
                <a:lnTo>
                  <a:pt x="2298982" y="370326"/>
                </a:lnTo>
                <a:cubicBezTo>
                  <a:pt x="2286000" y="362831"/>
                  <a:pt x="2281552" y="346232"/>
                  <a:pt x="2289048" y="333250"/>
                </a:cubicBezTo>
                <a:lnTo>
                  <a:pt x="2473612" y="13574"/>
                </a:lnTo>
                <a:cubicBezTo>
                  <a:pt x="2477359" y="7084"/>
                  <a:pt x="2483383" y="2726"/>
                  <a:pt x="2490093" y="928"/>
                </a:cubicBezTo>
                <a:close/>
                <a:moveTo>
                  <a:pt x="1450038" y="928"/>
                </a:moveTo>
                <a:cubicBezTo>
                  <a:pt x="1456747" y="2726"/>
                  <a:pt x="1462771" y="7084"/>
                  <a:pt x="1466519" y="13574"/>
                </a:cubicBezTo>
                <a:lnTo>
                  <a:pt x="1651083" y="333250"/>
                </a:lnTo>
                <a:cubicBezTo>
                  <a:pt x="1658578" y="346232"/>
                  <a:pt x="1654131" y="362831"/>
                  <a:pt x="1641149" y="370326"/>
                </a:cubicBezTo>
                <a:lnTo>
                  <a:pt x="1547127" y="424610"/>
                </a:lnTo>
                <a:cubicBezTo>
                  <a:pt x="1534145" y="432105"/>
                  <a:pt x="1517546" y="427657"/>
                  <a:pt x="1510050" y="414676"/>
                </a:cubicBezTo>
                <a:lnTo>
                  <a:pt x="1325486" y="95000"/>
                </a:lnTo>
                <a:cubicBezTo>
                  <a:pt x="1317991" y="82019"/>
                  <a:pt x="1322439" y="65419"/>
                  <a:pt x="1335420" y="57924"/>
                </a:cubicBezTo>
                <a:lnTo>
                  <a:pt x="1429442" y="3640"/>
                </a:lnTo>
                <a:cubicBezTo>
                  <a:pt x="1435933" y="-108"/>
                  <a:pt x="1443328" y="-869"/>
                  <a:pt x="1450038" y="92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4" name="Teardrop 17"/>
          <p:cNvSpPr/>
          <p:nvPr/>
        </p:nvSpPr>
        <p:spPr>
          <a:xfrm rot="18900000">
            <a:off x="5204304" y="5699379"/>
            <a:ext cx="473578" cy="481019"/>
          </a:xfrm>
          <a:custGeom>
            <a:avLst/>
            <a:gdLst/>
            <a:ahLst/>
            <a:cxnLst/>
            <a:rect l="l" t="t" r="r" b="b"/>
            <a:pathLst>
              <a:path w="2646489" h="2688071">
                <a:moveTo>
                  <a:pt x="306023" y="2382048"/>
                </a:moveTo>
                <a:cubicBezTo>
                  <a:pt x="271732" y="2441625"/>
                  <a:pt x="254586" y="2501201"/>
                  <a:pt x="254586" y="2560778"/>
                </a:cubicBezTo>
                <a:cubicBezTo>
                  <a:pt x="254586" y="2631080"/>
                  <a:pt x="197595" y="2688071"/>
                  <a:pt x="127293" y="2688071"/>
                </a:cubicBezTo>
                <a:cubicBezTo>
                  <a:pt x="56991" y="2688071"/>
                  <a:pt x="0" y="2631081"/>
                  <a:pt x="0" y="2560778"/>
                </a:cubicBezTo>
                <a:cubicBezTo>
                  <a:pt x="0" y="2490477"/>
                  <a:pt x="56991" y="2433485"/>
                  <a:pt x="127293" y="2433485"/>
                </a:cubicBezTo>
                <a:cubicBezTo>
                  <a:pt x="186870" y="2433486"/>
                  <a:pt x="246446" y="2416340"/>
                  <a:pt x="306023" y="2382048"/>
                </a:cubicBezTo>
                <a:close/>
                <a:moveTo>
                  <a:pt x="812224" y="2334103"/>
                </a:moveTo>
                <a:cubicBezTo>
                  <a:pt x="777933" y="2393681"/>
                  <a:pt x="760787" y="2453256"/>
                  <a:pt x="760787" y="2512834"/>
                </a:cubicBezTo>
                <a:cubicBezTo>
                  <a:pt x="760787" y="2583136"/>
                  <a:pt x="703796" y="2640127"/>
                  <a:pt x="633494" y="2640127"/>
                </a:cubicBezTo>
                <a:cubicBezTo>
                  <a:pt x="563192" y="2640127"/>
                  <a:pt x="506201" y="2583136"/>
                  <a:pt x="506201" y="2512834"/>
                </a:cubicBezTo>
                <a:cubicBezTo>
                  <a:pt x="506201" y="2442532"/>
                  <a:pt x="563192" y="2385541"/>
                  <a:pt x="633494" y="2385541"/>
                </a:cubicBezTo>
                <a:cubicBezTo>
                  <a:pt x="693071" y="2385540"/>
                  <a:pt x="752647" y="2368395"/>
                  <a:pt x="812224" y="2334103"/>
                </a:cubicBezTo>
                <a:close/>
                <a:moveTo>
                  <a:pt x="353968" y="1875848"/>
                </a:moveTo>
                <a:cubicBezTo>
                  <a:pt x="319677" y="1935424"/>
                  <a:pt x="302531" y="1995001"/>
                  <a:pt x="302530" y="2054578"/>
                </a:cubicBezTo>
                <a:cubicBezTo>
                  <a:pt x="302530" y="2124880"/>
                  <a:pt x="245539" y="2181871"/>
                  <a:pt x="175237" y="2181871"/>
                </a:cubicBezTo>
                <a:cubicBezTo>
                  <a:pt x="104935" y="2181871"/>
                  <a:pt x="47945" y="2124880"/>
                  <a:pt x="47944" y="2054578"/>
                </a:cubicBezTo>
                <a:cubicBezTo>
                  <a:pt x="47944" y="1984276"/>
                  <a:pt x="104935" y="1927285"/>
                  <a:pt x="175237" y="1927285"/>
                </a:cubicBezTo>
                <a:cubicBezTo>
                  <a:pt x="234815" y="1927285"/>
                  <a:pt x="294391" y="1910139"/>
                  <a:pt x="353968" y="1875848"/>
                </a:cubicBezTo>
                <a:close/>
                <a:moveTo>
                  <a:pt x="401912" y="1369646"/>
                </a:moveTo>
                <a:cubicBezTo>
                  <a:pt x="367621" y="1429223"/>
                  <a:pt x="350475" y="1488799"/>
                  <a:pt x="350475" y="1548377"/>
                </a:cubicBezTo>
                <a:cubicBezTo>
                  <a:pt x="350475" y="1618679"/>
                  <a:pt x="293484" y="1675670"/>
                  <a:pt x="223182" y="1675670"/>
                </a:cubicBezTo>
                <a:cubicBezTo>
                  <a:pt x="152880" y="1675670"/>
                  <a:pt x="95889" y="1618679"/>
                  <a:pt x="95889" y="1548377"/>
                </a:cubicBezTo>
                <a:cubicBezTo>
                  <a:pt x="95889" y="1478075"/>
                  <a:pt x="152880" y="1421084"/>
                  <a:pt x="223182" y="1421084"/>
                </a:cubicBezTo>
                <a:cubicBezTo>
                  <a:pt x="282759" y="1421084"/>
                  <a:pt x="342335" y="1403938"/>
                  <a:pt x="401912" y="1369646"/>
                </a:cubicBezTo>
                <a:close/>
                <a:moveTo>
                  <a:pt x="1318425" y="2286158"/>
                </a:moveTo>
                <a:cubicBezTo>
                  <a:pt x="1284134" y="2345735"/>
                  <a:pt x="1266988" y="2405312"/>
                  <a:pt x="1266987" y="2464888"/>
                </a:cubicBezTo>
                <a:cubicBezTo>
                  <a:pt x="1266987" y="2535190"/>
                  <a:pt x="1209996" y="2592182"/>
                  <a:pt x="1139694" y="2592182"/>
                </a:cubicBezTo>
                <a:cubicBezTo>
                  <a:pt x="1069392" y="2592182"/>
                  <a:pt x="1012402" y="2535191"/>
                  <a:pt x="1012401" y="2464888"/>
                </a:cubicBezTo>
                <a:cubicBezTo>
                  <a:pt x="1012401" y="2394586"/>
                  <a:pt x="1069392" y="2337595"/>
                  <a:pt x="1139694" y="2337595"/>
                </a:cubicBezTo>
                <a:cubicBezTo>
                  <a:pt x="1199271" y="2337596"/>
                  <a:pt x="1258848" y="2320449"/>
                  <a:pt x="1318425" y="2286158"/>
                </a:cubicBezTo>
                <a:close/>
                <a:moveTo>
                  <a:pt x="860169" y="1827902"/>
                </a:moveTo>
                <a:cubicBezTo>
                  <a:pt x="825878" y="1887479"/>
                  <a:pt x="808731" y="1947056"/>
                  <a:pt x="808731" y="2006633"/>
                </a:cubicBezTo>
                <a:cubicBezTo>
                  <a:pt x="808731" y="2076935"/>
                  <a:pt x="751740" y="2133926"/>
                  <a:pt x="681438" y="2133926"/>
                </a:cubicBezTo>
                <a:cubicBezTo>
                  <a:pt x="611136" y="2133926"/>
                  <a:pt x="554146" y="2076935"/>
                  <a:pt x="554145" y="2006633"/>
                </a:cubicBezTo>
                <a:cubicBezTo>
                  <a:pt x="554145" y="1936331"/>
                  <a:pt x="611136" y="1879340"/>
                  <a:pt x="681438" y="1879340"/>
                </a:cubicBezTo>
                <a:cubicBezTo>
                  <a:pt x="741015" y="1879340"/>
                  <a:pt x="800591" y="1862193"/>
                  <a:pt x="860169" y="1827902"/>
                </a:cubicBezTo>
                <a:close/>
                <a:moveTo>
                  <a:pt x="2096803" y="190871"/>
                </a:moveTo>
                <a:cubicBezTo>
                  <a:pt x="2253382" y="347450"/>
                  <a:pt x="2314442" y="563378"/>
                  <a:pt x="2268166" y="764238"/>
                </a:cubicBezTo>
                <a:cubicBezTo>
                  <a:pt x="2361334" y="768461"/>
                  <a:pt x="2450817" y="809378"/>
                  <a:pt x="2521691" y="880252"/>
                </a:cubicBezTo>
                <a:cubicBezTo>
                  <a:pt x="2675615" y="1034176"/>
                  <a:pt x="2688247" y="1275888"/>
                  <a:pt x="2553508" y="1439575"/>
                </a:cubicBezTo>
                <a:cubicBezTo>
                  <a:pt x="2557767" y="1440633"/>
                  <a:pt x="2560483" y="1443301"/>
                  <a:pt x="2563181" y="1445999"/>
                </a:cubicBezTo>
                <a:cubicBezTo>
                  <a:pt x="2819847" y="1702665"/>
                  <a:pt x="2819847" y="2118808"/>
                  <a:pt x="2563181" y="2375474"/>
                </a:cubicBezTo>
                <a:cubicBezTo>
                  <a:pt x="2320841" y="2617815"/>
                  <a:pt x="1936328" y="2631341"/>
                  <a:pt x="1678325" y="2415804"/>
                </a:cubicBezTo>
                <a:lnTo>
                  <a:pt x="1676180" y="2417949"/>
                </a:lnTo>
                <a:lnTo>
                  <a:pt x="1633705" y="2375475"/>
                </a:lnTo>
                <a:lnTo>
                  <a:pt x="366513" y="1108282"/>
                </a:lnTo>
                <a:lnTo>
                  <a:pt x="369979" y="1104815"/>
                </a:lnTo>
                <a:cubicBezTo>
                  <a:pt x="349908" y="1089573"/>
                  <a:pt x="330850" y="1072619"/>
                  <a:pt x="312598" y="1054367"/>
                </a:cubicBezTo>
                <a:cubicBezTo>
                  <a:pt x="55932" y="797701"/>
                  <a:pt x="55932" y="381558"/>
                  <a:pt x="312598" y="124891"/>
                </a:cubicBezTo>
                <a:cubicBezTo>
                  <a:pt x="569264" y="-131775"/>
                  <a:pt x="985408" y="-131775"/>
                  <a:pt x="1242074" y="124891"/>
                </a:cubicBezTo>
                <a:lnTo>
                  <a:pt x="1249606" y="136238"/>
                </a:lnTo>
                <a:cubicBezTo>
                  <a:pt x="1499513" y="-63604"/>
                  <a:pt x="1863845" y="-42087"/>
                  <a:pt x="2096803" y="190871"/>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5" name="Rectangle 23"/>
          <p:cNvSpPr/>
          <p:nvPr/>
        </p:nvSpPr>
        <p:spPr>
          <a:xfrm>
            <a:off x="7803014" y="5649997"/>
            <a:ext cx="576374" cy="579782"/>
          </a:xfrm>
          <a:custGeom>
            <a:avLst/>
            <a:gdLst/>
            <a:ahLst/>
            <a:cxnLst/>
            <a:rect l="l" t="t" r="r" b="b"/>
            <a:pathLst>
              <a:path w="3220951" h="3240001">
                <a:moveTo>
                  <a:pt x="1308278" y="1367793"/>
                </a:moveTo>
                <a:cubicBezTo>
                  <a:pt x="1529714" y="1367793"/>
                  <a:pt x="1725574" y="1477302"/>
                  <a:pt x="1834882" y="1652053"/>
                </a:cubicBezTo>
                <a:cubicBezTo>
                  <a:pt x="1903747" y="1589160"/>
                  <a:pt x="1995954" y="1554818"/>
                  <a:pt x="2096186" y="1554818"/>
                </a:cubicBezTo>
                <a:cubicBezTo>
                  <a:pt x="2313867" y="1554818"/>
                  <a:pt x="2493715" y="1716803"/>
                  <a:pt x="2514185" y="1927821"/>
                </a:cubicBezTo>
                <a:cubicBezTo>
                  <a:pt x="2517944" y="1925558"/>
                  <a:pt x="2521751" y="1925524"/>
                  <a:pt x="2525567" y="1925524"/>
                </a:cubicBezTo>
                <a:cubicBezTo>
                  <a:pt x="2888547" y="1925524"/>
                  <a:pt x="3182805" y="2219782"/>
                  <a:pt x="3182805" y="2582762"/>
                </a:cubicBezTo>
                <a:cubicBezTo>
                  <a:pt x="3182805" y="2925484"/>
                  <a:pt x="2920478" y="3206940"/>
                  <a:pt x="2585635" y="3236968"/>
                </a:cubicBezTo>
                <a:lnTo>
                  <a:pt x="2585635" y="3240001"/>
                </a:lnTo>
                <a:lnTo>
                  <a:pt x="2525567" y="3240001"/>
                </a:lnTo>
                <a:lnTo>
                  <a:pt x="733485" y="3240001"/>
                </a:lnTo>
                <a:lnTo>
                  <a:pt x="733485" y="3235099"/>
                </a:lnTo>
                <a:cubicBezTo>
                  <a:pt x="708515" y="3238513"/>
                  <a:pt x="683051" y="3240001"/>
                  <a:pt x="657239" y="3240001"/>
                </a:cubicBezTo>
                <a:cubicBezTo>
                  <a:pt x="294258" y="3240001"/>
                  <a:pt x="0" y="2945743"/>
                  <a:pt x="0" y="2582762"/>
                </a:cubicBezTo>
                <a:cubicBezTo>
                  <a:pt x="0" y="2219782"/>
                  <a:pt x="294258" y="1925524"/>
                  <a:pt x="657239" y="1925524"/>
                </a:cubicBezTo>
                <a:lnTo>
                  <a:pt x="670588" y="1928221"/>
                </a:lnTo>
                <a:cubicBezTo>
                  <a:pt x="705989" y="1610200"/>
                  <a:pt x="978825" y="1367793"/>
                  <a:pt x="1308278" y="1367793"/>
                </a:cubicBezTo>
                <a:close/>
                <a:moveTo>
                  <a:pt x="1589786" y="0"/>
                </a:moveTo>
                <a:cubicBezTo>
                  <a:pt x="1520182" y="453314"/>
                  <a:pt x="1668069" y="912942"/>
                  <a:pt x="1988957" y="1240613"/>
                </a:cubicBezTo>
                <a:cubicBezTo>
                  <a:pt x="2309845" y="1568285"/>
                  <a:pt x="2766281" y="1725754"/>
                  <a:pt x="3220951" y="1665645"/>
                </a:cubicBezTo>
                <a:cubicBezTo>
                  <a:pt x="3108976" y="1775302"/>
                  <a:pt x="2980523" y="1857805"/>
                  <a:pt x="2843553" y="1912752"/>
                </a:cubicBezTo>
                <a:cubicBezTo>
                  <a:pt x="2756367" y="1866073"/>
                  <a:pt x="2656598" y="1841175"/>
                  <a:pt x="2551012" y="1841175"/>
                </a:cubicBezTo>
                <a:cubicBezTo>
                  <a:pt x="2547197" y="1841176"/>
                  <a:pt x="2543390" y="1841210"/>
                  <a:pt x="2539631" y="1843473"/>
                </a:cubicBezTo>
                <a:cubicBezTo>
                  <a:pt x="2519161" y="1632454"/>
                  <a:pt x="2339312" y="1470470"/>
                  <a:pt x="2121631" y="1470470"/>
                </a:cubicBezTo>
                <a:cubicBezTo>
                  <a:pt x="2021400" y="1470470"/>
                  <a:pt x="1929192" y="1504812"/>
                  <a:pt x="1860327" y="1567705"/>
                </a:cubicBezTo>
                <a:cubicBezTo>
                  <a:pt x="1751020" y="1392954"/>
                  <a:pt x="1555160" y="1283445"/>
                  <a:pt x="1333723" y="1283445"/>
                </a:cubicBezTo>
                <a:lnTo>
                  <a:pt x="1331160" y="1283679"/>
                </a:lnTo>
                <a:cubicBezTo>
                  <a:pt x="1150898" y="856385"/>
                  <a:pt x="1238290" y="344219"/>
                  <a:pt x="1589786"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6" name="Round Same Side Corner Rectangle 8"/>
          <p:cNvSpPr/>
          <p:nvPr/>
        </p:nvSpPr>
        <p:spPr>
          <a:xfrm>
            <a:off x="4455150" y="1451347"/>
            <a:ext cx="251269" cy="661781"/>
          </a:xfrm>
          <a:custGeom>
            <a:avLst/>
            <a:gdLst>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8887 w 1489775"/>
              <a:gd name="connsiteY10" fmla="*/ 2305078 h 3923699"/>
              <a:gd name="connsiteX11" fmla="*/ 1151853 w 1489775"/>
              <a:gd name="connsiteY11" fmla="*/ 3743699 h 3923699"/>
              <a:gd name="connsiteX12" fmla="*/ 971853 w 1489775"/>
              <a:gd name="connsiteY12" fmla="*/ 3923699 h 3923699"/>
              <a:gd name="connsiteX13" fmla="*/ 791853 w 1489775"/>
              <a:gd name="connsiteY13" fmla="*/ 3743699 h 3923699"/>
              <a:gd name="connsiteX14" fmla="*/ 791853 w 1489775"/>
              <a:gd name="connsiteY14" fmla="*/ 2305078 h 3923699"/>
              <a:gd name="connsiteX15" fmla="*/ 683854 w 1489775"/>
              <a:gd name="connsiteY15" fmla="*/ 2305078 h 3923699"/>
              <a:gd name="connsiteX16" fmla="*/ 683854 w 1489775"/>
              <a:gd name="connsiteY16" fmla="*/ 3743698 h 3923699"/>
              <a:gd name="connsiteX17" fmla="*/ 503854 w 1489775"/>
              <a:gd name="connsiteY17" fmla="*/ 3923698 h 3923699"/>
              <a:gd name="connsiteX18" fmla="*/ 323854 w 1489775"/>
              <a:gd name="connsiteY18" fmla="*/ 3743698 h 3923699"/>
              <a:gd name="connsiteX19" fmla="*/ 323854 w 1489775"/>
              <a:gd name="connsiteY19" fmla="*/ 2238914 h 3923699"/>
              <a:gd name="connsiteX20" fmla="*/ 330887 w 1489775"/>
              <a:gd name="connsiteY20" fmla="*/ 2238914 h 3923699"/>
              <a:gd name="connsiteX21" fmla="*/ 330887 w 1489775"/>
              <a:gd name="connsiteY21" fmla="*/ 1390678 h 3923699"/>
              <a:gd name="connsiteX22" fmla="*/ 288033 w 1489775"/>
              <a:gd name="connsiteY22" fmla="*/ 1390678 h 3923699"/>
              <a:gd name="connsiteX23" fmla="*/ 288033 w 1489775"/>
              <a:gd name="connsiteY23" fmla="*/ 2063902 h 3923699"/>
              <a:gd name="connsiteX24" fmla="*/ 144017 w 1489775"/>
              <a:gd name="connsiteY24" fmla="*/ 2207918 h 3923699"/>
              <a:gd name="connsiteX25" fmla="*/ 1 w 1489775"/>
              <a:gd name="connsiteY25" fmla="*/ 2063902 h 3923699"/>
              <a:gd name="connsiteX26" fmla="*/ 1 w 1489775"/>
              <a:gd name="connsiteY26" fmla="*/ 1390678 h 3923699"/>
              <a:gd name="connsiteX27" fmla="*/ 0 w 1489775"/>
              <a:gd name="connsiteY27" fmla="*/ 1390678 h 3923699"/>
              <a:gd name="connsiteX28" fmla="*/ 0 w 1489775"/>
              <a:gd name="connsiteY28" fmla="*/ 1030958 h 3923699"/>
              <a:gd name="connsiteX29" fmla="*/ 280204 w 1489775"/>
              <a:gd name="connsiteY29" fmla="*/ 750754 h 3923699"/>
              <a:gd name="connsiteX30" fmla="*/ 744888 w 1489775"/>
              <a:gd name="connsiteY30" fmla="*/ 0 h 3923699"/>
              <a:gd name="connsiteX31" fmla="*/ 1082199 w 1489775"/>
              <a:gd name="connsiteY31" fmla="*/ 337311 h 3923699"/>
              <a:gd name="connsiteX32" fmla="*/ 744888 w 1489775"/>
              <a:gd name="connsiteY32" fmla="*/ 674622 h 3923699"/>
              <a:gd name="connsiteX33" fmla="*/ 407577 w 1489775"/>
              <a:gd name="connsiteY33" fmla="*/ 337311 h 3923699"/>
              <a:gd name="connsiteX34" fmla="*/ 744888 w 1489775"/>
              <a:gd name="connsiteY34" fmla="*/ 0 h 3923699"/>
              <a:gd name="connsiteX0-1" fmla="*/ 280204 w 1489775"/>
              <a:gd name="connsiteY0-2" fmla="*/ 750754 h 3923699"/>
              <a:gd name="connsiteX1-3" fmla="*/ 1209570 w 1489775"/>
              <a:gd name="connsiteY1-4" fmla="*/ 750754 h 3923699"/>
              <a:gd name="connsiteX2-5" fmla="*/ 1489774 w 1489775"/>
              <a:gd name="connsiteY2-6" fmla="*/ 1030958 h 3923699"/>
              <a:gd name="connsiteX3-7" fmla="*/ 1489774 w 1489775"/>
              <a:gd name="connsiteY3-8" fmla="*/ 1293518 h 3923699"/>
              <a:gd name="connsiteX4-9" fmla="*/ 1489775 w 1489775"/>
              <a:gd name="connsiteY4-10" fmla="*/ 1293518 h 3923699"/>
              <a:gd name="connsiteX5-11" fmla="*/ 1489775 w 1489775"/>
              <a:gd name="connsiteY5-12" fmla="*/ 2063902 h 3923699"/>
              <a:gd name="connsiteX6-13" fmla="*/ 1345759 w 1489775"/>
              <a:gd name="connsiteY6-14" fmla="*/ 2207918 h 3923699"/>
              <a:gd name="connsiteX7-15" fmla="*/ 1201743 w 1489775"/>
              <a:gd name="connsiteY7-16" fmla="*/ 2063902 h 3923699"/>
              <a:gd name="connsiteX8-17" fmla="*/ 1201743 w 1489775"/>
              <a:gd name="connsiteY8-18" fmla="*/ 1390678 h 3923699"/>
              <a:gd name="connsiteX9-19" fmla="*/ 1158887 w 1489775"/>
              <a:gd name="connsiteY9-20" fmla="*/ 1390678 h 3923699"/>
              <a:gd name="connsiteX10-21" fmla="*/ 1151853 w 1489775"/>
              <a:gd name="connsiteY10-22" fmla="*/ 3743699 h 3923699"/>
              <a:gd name="connsiteX11-23" fmla="*/ 971853 w 1489775"/>
              <a:gd name="connsiteY11-24" fmla="*/ 3923699 h 3923699"/>
              <a:gd name="connsiteX12-25" fmla="*/ 791853 w 1489775"/>
              <a:gd name="connsiteY12-26" fmla="*/ 3743699 h 3923699"/>
              <a:gd name="connsiteX13-27" fmla="*/ 791853 w 1489775"/>
              <a:gd name="connsiteY13-28" fmla="*/ 2305078 h 3923699"/>
              <a:gd name="connsiteX14-29" fmla="*/ 683854 w 1489775"/>
              <a:gd name="connsiteY14-30" fmla="*/ 2305078 h 3923699"/>
              <a:gd name="connsiteX15-31" fmla="*/ 683854 w 1489775"/>
              <a:gd name="connsiteY15-32" fmla="*/ 3743698 h 3923699"/>
              <a:gd name="connsiteX16-33" fmla="*/ 503854 w 1489775"/>
              <a:gd name="connsiteY16-34" fmla="*/ 3923698 h 3923699"/>
              <a:gd name="connsiteX17-35" fmla="*/ 323854 w 1489775"/>
              <a:gd name="connsiteY17-36" fmla="*/ 3743698 h 3923699"/>
              <a:gd name="connsiteX18-37" fmla="*/ 323854 w 1489775"/>
              <a:gd name="connsiteY18-38" fmla="*/ 2238914 h 3923699"/>
              <a:gd name="connsiteX19-39" fmla="*/ 330887 w 1489775"/>
              <a:gd name="connsiteY19-40" fmla="*/ 2238914 h 3923699"/>
              <a:gd name="connsiteX20-41" fmla="*/ 330887 w 1489775"/>
              <a:gd name="connsiteY20-42" fmla="*/ 1390678 h 3923699"/>
              <a:gd name="connsiteX21-43" fmla="*/ 288033 w 1489775"/>
              <a:gd name="connsiteY21-44" fmla="*/ 1390678 h 3923699"/>
              <a:gd name="connsiteX22-45" fmla="*/ 288033 w 1489775"/>
              <a:gd name="connsiteY22-46" fmla="*/ 2063902 h 3923699"/>
              <a:gd name="connsiteX23-47" fmla="*/ 144017 w 1489775"/>
              <a:gd name="connsiteY23-48" fmla="*/ 2207918 h 3923699"/>
              <a:gd name="connsiteX24-49" fmla="*/ 1 w 1489775"/>
              <a:gd name="connsiteY24-50" fmla="*/ 2063902 h 3923699"/>
              <a:gd name="connsiteX25-51" fmla="*/ 1 w 1489775"/>
              <a:gd name="connsiteY25-52" fmla="*/ 1390678 h 3923699"/>
              <a:gd name="connsiteX26-53" fmla="*/ 0 w 1489775"/>
              <a:gd name="connsiteY26-54" fmla="*/ 1390678 h 3923699"/>
              <a:gd name="connsiteX27-55" fmla="*/ 0 w 1489775"/>
              <a:gd name="connsiteY27-56" fmla="*/ 1030958 h 3923699"/>
              <a:gd name="connsiteX28-57" fmla="*/ 280204 w 1489775"/>
              <a:gd name="connsiteY28-58" fmla="*/ 750754 h 3923699"/>
              <a:gd name="connsiteX29-59" fmla="*/ 744888 w 1489775"/>
              <a:gd name="connsiteY29-60" fmla="*/ 0 h 3923699"/>
              <a:gd name="connsiteX30-61" fmla="*/ 1082199 w 1489775"/>
              <a:gd name="connsiteY30-62" fmla="*/ 337311 h 3923699"/>
              <a:gd name="connsiteX31-63" fmla="*/ 744888 w 1489775"/>
              <a:gd name="connsiteY31-64" fmla="*/ 674622 h 3923699"/>
              <a:gd name="connsiteX32-65" fmla="*/ 407577 w 1489775"/>
              <a:gd name="connsiteY32-66" fmla="*/ 337311 h 3923699"/>
              <a:gd name="connsiteX33-67" fmla="*/ 744888 w 1489775"/>
              <a:gd name="connsiteY33-68" fmla="*/ 0 h 3923699"/>
              <a:gd name="connsiteX0-69" fmla="*/ 280204 w 1489775"/>
              <a:gd name="connsiteY0-70" fmla="*/ 750754 h 3923699"/>
              <a:gd name="connsiteX1-71" fmla="*/ 1209570 w 1489775"/>
              <a:gd name="connsiteY1-72" fmla="*/ 750754 h 3923699"/>
              <a:gd name="connsiteX2-73" fmla="*/ 1489774 w 1489775"/>
              <a:gd name="connsiteY2-74" fmla="*/ 1030958 h 3923699"/>
              <a:gd name="connsiteX3-75" fmla="*/ 1489774 w 1489775"/>
              <a:gd name="connsiteY3-76" fmla="*/ 1293518 h 3923699"/>
              <a:gd name="connsiteX4-77" fmla="*/ 1489775 w 1489775"/>
              <a:gd name="connsiteY4-78" fmla="*/ 1293518 h 3923699"/>
              <a:gd name="connsiteX5-79" fmla="*/ 1489775 w 1489775"/>
              <a:gd name="connsiteY5-80" fmla="*/ 2063902 h 3923699"/>
              <a:gd name="connsiteX6-81" fmla="*/ 1345759 w 1489775"/>
              <a:gd name="connsiteY6-82" fmla="*/ 2207918 h 3923699"/>
              <a:gd name="connsiteX7-83" fmla="*/ 1201743 w 1489775"/>
              <a:gd name="connsiteY7-84" fmla="*/ 2063902 h 3923699"/>
              <a:gd name="connsiteX8-85" fmla="*/ 1201743 w 1489775"/>
              <a:gd name="connsiteY8-86" fmla="*/ 1390678 h 3923699"/>
              <a:gd name="connsiteX9-87" fmla="*/ 1158887 w 1489775"/>
              <a:gd name="connsiteY9-88" fmla="*/ 1390678 h 3923699"/>
              <a:gd name="connsiteX10-89" fmla="*/ 1151853 w 1489775"/>
              <a:gd name="connsiteY10-90" fmla="*/ 3743699 h 3923699"/>
              <a:gd name="connsiteX11-91" fmla="*/ 971853 w 1489775"/>
              <a:gd name="connsiteY11-92" fmla="*/ 3923699 h 3923699"/>
              <a:gd name="connsiteX12-93" fmla="*/ 791853 w 1489775"/>
              <a:gd name="connsiteY12-94" fmla="*/ 3743699 h 3923699"/>
              <a:gd name="connsiteX13-95" fmla="*/ 791853 w 1489775"/>
              <a:gd name="connsiteY13-96" fmla="*/ 2305078 h 3923699"/>
              <a:gd name="connsiteX14-97" fmla="*/ 683854 w 1489775"/>
              <a:gd name="connsiteY14-98" fmla="*/ 2305078 h 3923699"/>
              <a:gd name="connsiteX15-99" fmla="*/ 683854 w 1489775"/>
              <a:gd name="connsiteY15-100" fmla="*/ 3743698 h 3923699"/>
              <a:gd name="connsiteX16-101" fmla="*/ 503854 w 1489775"/>
              <a:gd name="connsiteY16-102" fmla="*/ 3923698 h 3923699"/>
              <a:gd name="connsiteX17-103" fmla="*/ 323854 w 1489775"/>
              <a:gd name="connsiteY17-104" fmla="*/ 3743698 h 3923699"/>
              <a:gd name="connsiteX18-105" fmla="*/ 323854 w 1489775"/>
              <a:gd name="connsiteY18-106" fmla="*/ 2238914 h 3923699"/>
              <a:gd name="connsiteX19-107" fmla="*/ 330887 w 1489775"/>
              <a:gd name="connsiteY19-108" fmla="*/ 1390678 h 3923699"/>
              <a:gd name="connsiteX20-109" fmla="*/ 288033 w 1489775"/>
              <a:gd name="connsiteY20-110" fmla="*/ 1390678 h 3923699"/>
              <a:gd name="connsiteX21-111" fmla="*/ 288033 w 1489775"/>
              <a:gd name="connsiteY21-112" fmla="*/ 2063902 h 3923699"/>
              <a:gd name="connsiteX22-113" fmla="*/ 144017 w 1489775"/>
              <a:gd name="connsiteY22-114" fmla="*/ 2207918 h 3923699"/>
              <a:gd name="connsiteX23-115" fmla="*/ 1 w 1489775"/>
              <a:gd name="connsiteY23-116" fmla="*/ 2063902 h 3923699"/>
              <a:gd name="connsiteX24-117" fmla="*/ 1 w 1489775"/>
              <a:gd name="connsiteY24-118" fmla="*/ 1390678 h 3923699"/>
              <a:gd name="connsiteX25-119" fmla="*/ 0 w 1489775"/>
              <a:gd name="connsiteY25-120" fmla="*/ 1390678 h 3923699"/>
              <a:gd name="connsiteX26-121" fmla="*/ 0 w 1489775"/>
              <a:gd name="connsiteY26-122" fmla="*/ 1030958 h 3923699"/>
              <a:gd name="connsiteX27-123" fmla="*/ 280204 w 1489775"/>
              <a:gd name="connsiteY27-124" fmla="*/ 750754 h 3923699"/>
              <a:gd name="connsiteX28-125" fmla="*/ 744888 w 1489775"/>
              <a:gd name="connsiteY28-126" fmla="*/ 0 h 3923699"/>
              <a:gd name="connsiteX29-127" fmla="*/ 1082199 w 1489775"/>
              <a:gd name="connsiteY29-128" fmla="*/ 337311 h 3923699"/>
              <a:gd name="connsiteX30-129" fmla="*/ 744888 w 1489775"/>
              <a:gd name="connsiteY30-130" fmla="*/ 674622 h 3923699"/>
              <a:gd name="connsiteX31-131" fmla="*/ 407577 w 1489775"/>
              <a:gd name="connsiteY31-132" fmla="*/ 337311 h 3923699"/>
              <a:gd name="connsiteX32-133" fmla="*/ 744888 w 1489775"/>
              <a:gd name="connsiteY32-134" fmla="*/ 0 h 3923699"/>
              <a:gd name="connsiteX0-135" fmla="*/ 280204 w 1489775"/>
              <a:gd name="connsiteY0-136" fmla="*/ 750754 h 3923699"/>
              <a:gd name="connsiteX1-137" fmla="*/ 1209570 w 1489775"/>
              <a:gd name="connsiteY1-138" fmla="*/ 750754 h 3923699"/>
              <a:gd name="connsiteX2-139" fmla="*/ 1489774 w 1489775"/>
              <a:gd name="connsiteY2-140" fmla="*/ 1030958 h 3923699"/>
              <a:gd name="connsiteX3-141" fmla="*/ 1489774 w 1489775"/>
              <a:gd name="connsiteY3-142" fmla="*/ 1293518 h 3923699"/>
              <a:gd name="connsiteX4-143" fmla="*/ 1489775 w 1489775"/>
              <a:gd name="connsiteY4-144" fmla="*/ 1293518 h 3923699"/>
              <a:gd name="connsiteX5-145" fmla="*/ 1489775 w 1489775"/>
              <a:gd name="connsiteY5-146" fmla="*/ 2063902 h 3923699"/>
              <a:gd name="connsiteX6-147" fmla="*/ 1345759 w 1489775"/>
              <a:gd name="connsiteY6-148" fmla="*/ 2207918 h 3923699"/>
              <a:gd name="connsiteX7-149" fmla="*/ 1201743 w 1489775"/>
              <a:gd name="connsiteY7-150" fmla="*/ 2063902 h 3923699"/>
              <a:gd name="connsiteX8-151" fmla="*/ 1201743 w 1489775"/>
              <a:gd name="connsiteY8-152" fmla="*/ 1390678 h 3923699"/>
              <a:gd name="connsiteX9-153" fmla="*/ 1158887 w 1489775"/>
              <a:gd name="connsiteY9-154" fmla="*/ 1390678 h 3923699"/>
              <a:gd name="connsiteX10-155" fmla="*/ 1151853 w 1489775"/>
              <a:gd name="connsiteY10-156" fmla="*/ 3743699 h 3923699"/>
              <a:gd name="connsiteX11-157" fmla="*/ 971853 w 1489775"/>
              <a:gd name="connsiteY11-158" fmla="*/ 3923699 h 3923699"/>
              <a:gd name="connsiteX12-159" fmla="*/ 791853 w 1489775"/>
              <a:gd name="connsiteY12-160" fmla="*/ 3743699 h 3923699"/>
              <a:gd name="connsiteX13-161" fmla="*/ 791853 w 1489775"/>
              <a:gd name="connsiteY13-162" fmla="*/ 2305078 h 3923699"/>
              <a:gd name="connsiteX14-163" fmla="*/ 683854 w 1489775"/>
              <a:gd name="connsiteY14-164" fmla="*/ 2305078 h 3923699"/>
              <a:gd name="connsiteX15-165" fmla="*/ 683854 w 1489775"/>
              <a:gd name="connsiteY15-166" fmla="*/ 3743698 h 3923699"/>
              <a:gd name="connsiteX16-167" fmla="*/ 503854 w 1489775"/>
              <a:gd name="connsiteY16-168" fmla="*/ 3923698 h 3923699"/>
              <a:gd name="connsiteX17-169" fmla="*/ 323854 w 1489775"/>
              <a:gd name="connsiteY17-170" fmla="*/ 3743698 h 3923699"/>
              <a:gd name="connsiteX18-171" fmla="*/ 330887 w 1489775"/>
              <a:gd name="connsiteY18-172" fmla="*/ 1390678 h 3923699"/>
              <a:gd name="connsiteX19-173" fmla="*/ 288033 w 1489775"/>
              <a:gd name="connsiteY19-174" fmla="*/ 1390678 h 3923699"/>
              <a:gd name="connsiteX20-175" fmla="*/ 288033 w 1489775"/>
              <a:gd name="connsiteY20-176" fmla="*/ 2063902 h 3923699"/>
              <a:gd name="connsiteX21-177" fmla="*/ 144017 w 1489775"/>
              <a:gd name="connsiteY21-178" fmla="*/ 2207918 h 3923699"/>
              <a:gd name="connsiteX22-179" fmla="*/ 1 w 1489775"/>
              <a:gd name="connsiteY22-180" fmla="*/ 2063902 h 3923699"/>
              <a:gd name="connsiteX23-181" fmla="*/ 1 w 1489775"/>
              <a:gd name="connsiteY23-182" fmla="*/ 1390678 h 3923699"/>
              <a:gd name="connsiteX24-183" fmla="*/ 0 w 1489775"/>
              <a:gd name="connsiteY24-184" fmla="*/ 1390678 h 3923699"/>
              <a:gd name="connsiteX25-185" fmla="*/ 0 w 1489775"/>
              <a:gd name="connsiteY25-186" fmla="*/ 1030958 h 3923699"/>
              <a:gd name="connsiteX26-187" fmla="*/ 280204 w 1489775"/>
              <a:gd name="connsiteY26-188" fmla="*/ 750754 h 3923699"/>
              <a:gd name="connsiteX27-189" fmla="*/ 744888 w 1489775"/>
              <a:gd name="connsiteY27-190" fmla="*/ 0 h 3923699"/>
              <a:gd name="connsiteX28-191" fmla="*/ 1082199 w 1489775"/>
              <a:gd name="connsiteY28-192" fmla="*/ 337311 h 3923699"/>
              <a:gd name="connsiteX29-193" fmla="*/ 744888 w 1489775"/>
              <a:gd name="connsiteY29-194" fmla="*/ 674622 h 3923699"/>
              <a:gd name="connsiteX30-195" fmla="*/ 407577 w 1489775"/>
              <a:gd name="connsiteY30-196" fmla="*/ 337311 h 3923699"/>
              <a:gd name="connsiteX31-197" fmla="*/ 744888 w 1489775"/>
              <a:gd name="connsiteY31-198" fmla="*/ 0 h 392369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Lst>
            <a:rect l="l" t="t" r="r" b="b"/>
            <a:pathLst>
              <a:path w="1489775" h="3923699">
                <a:moveTo>
                  <a:pt x="280204" y="750754"/>
                </a:moveTo>
                <a:lnTo>
                  <a:pt x="1209570" y="750754"/>
                </a:lnTo>
                <a:cubicBezTo>
                  <a:pt x="1364322" y="750754"/>
                  <a:pt x="1489774" y="876206"/>
                  <a:pt x="1489774" y="1030958"/>
                </a:cubicBezTo>
                <a:lnTo>
                  <a:pt x="1489774" y="1293518"/>
                </a:lnTo>
                <a:lnTo>
                  <a:pt x="1489775" y="1293518"/>
                </a:lnTo>
                <a:lnTo>
                  <a:pt x="1489775" y="2063902"/>
                </a:lnTo>
                <a:cubicBezTo>
                  <a:pt x="1489775" y="2143440"/>
                  <a:pt x="1425297" y="2207918"/>
                  <a:pt x="1345759" y="2207918"/>
                </a:cubicBezTo>
                <a:cubicBezTo>
                  <a:pt x="1266221" y="2207918"/>
                  <a:pt x="1201743" y="2143440"/>
                  <a:pt x="1201743" y="2063902"/>
                </a:cubicBezTo>
                <a:lnTo>
                  <a:pt x="1201743" y="1390678"/>
                </a:lnTo>
                <a:lnTo>
                  <a:pt x="1158887" y="1390678"/>
                </a:lnTo>
                <a:cubicBezTo>
                  <a:pt x="1156542" y="2175018"/>
                  <a:pt x="1154198" y="2959359"/>
                  <a:pt x="1151853" y="3743699"/>
                </a:cubicBezTo>
                <a:cubicBezTo>
                  <a:pt x="1151853" y="3843110"/>
                  <a:pt x="1071264" y="3923699"/>
                  <a:pt x="971853" y="3923699"/>
                </a:cubicBezTo>
                <a:cubicBezTo>
                  <a:pt x="872442" y="3923699"/>
                  <a:pt x="791853" y="3843110"/>
                  <a:pt x="791853" y="3743699"/>
                </a:cubicBezTo>
                <a:lnTo>
                  <a:pt x="791853" y="2305078"/>
                </a:lnTo>
                <a:lnTo>
                  <a:pt x="683854" y="2305078"/>
                </a:lnTo>
                <a:lnTo>
                  <a:pt x="683854" y="3743698"/>
                </a:lnTo>
                <a:cubicBezTo>
                  <a:pt x="683854" y="3843109"/>
                  <a:pt x="603265" y="3923698"/>
                  <a:pt x="503854" y="3923698"/>
                </a:cubicBezTo>
                <a:cubicBezTo>
                  <a:pt x="404443" y="3923698"/>
                  <a:pt x="323854" y="3843109"/>
                  <a:pt x="323854" y="3743698"/>
                </a:cubicBezTo>
                <a:cubicBezTo>
                  <a:pt x="326198" y="2959358"/>
                  <a:pt x="328543" y="2175018"/>
                  <a:pt x="330887" y="1390678"/>
                </a:cubicBezTo>
                <a:lnTo>
                  <a:pt x="288033" y="1390678"/>
                </a:lnTo>
                <a:lnTo>
                  <a:pt x="288033" y="2063902"/>
                </a:lnTo>
                <a:cubicBezTo>
                  <a:pt x="288033" y="2143440"/>
                  <a:pt x="223555" y="2207918"/>
                  <a:pt x="144017" y="2207918"/>
                </a:cubicBezTo>
                <a:cubicBezTo>
                  <a:pt x="64479" y="2207918"/>
                  <a:pt x="1" y="2143440"/>
                  <a:pt x="1" y="2063902"/>
                </a:cubicBezTo>
                <a:lnTo>
                  <a:pt x="1" y="1390678"/>
                </a:lnTo>
                <a:lnTo>
                  <a:pt x="0" y="1390678"/>
                </a:lnTo>
                <a:lnTo>
                  <a:pt x="0" y="1030958"/>
                </a:lnTo>
                <a:cubicBezTo>
                  <a:pt x="0" y="876206"/>
                  <a:pt x="125452" y="750754"/>
                  <a:pt x="280204" y="750754"/>
                </a:cubicBezTo>
                <a:close/>
                <a:moveTo>
                  <a:pt x="744888" y="0"/>
                </a:moveTo>
                <a:cubicBezTo>
                  <a:pt x="931180" y="0"/>
                  <a:pt x="1082199" y="151019"/>
                  <a:pt x="1082199" y="337311"/>
                </a:cubicBezTo>
                <a:cubicBezTo>
                  <a:pt x="1082199" y="523603"/>
                  <a:pt x="931180" y="674622"/>
                  <a:pt x="744888" y="674622"/>
                </a:cubicBezTo>
                <a:cubicBezTo>
                  <a:pt x="558596" y="674622"/>
                  <a:pt x="407577" y="523603"/>
                  <a:pt x="407577" y="337311"/>
                </a:cubicBezTo>
                <a:cubicBezTo>
                  <a:pt x="407577" y="151019"/>
                  <a:pt x="558596" y="0"/>
                  <a:pt x="744888"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7" name="Round Same Side Corner Rectangle 20"/>
          <p:cNvSpPr/>
          <p:nvPr/>
        </p:nvSpPr>
        <p:spPr>
          <a:xfrm rot="10800000">
            <a:off x="5042236" y="1448292"/>
            <a:ext cx="313095" cy="667894"/>
          </a:xfrm>
          <a:custGeom>
            <a:avLst/>
            <a:gdLst>
              <a:gd name="connsiteX0" fmla="*/ 1228565 w 1856332"/>
              <a:gd name="connsiteY0" fmla="*/ 3214674 h 3959924"/>
              <a:gd name="connsiteX1" fmla="*/ 622681 w 1856332"/>
              <a:gd name="connsiteY1" fmla="*/ 3214674 h 3959924"/>
              <a:gd name="connsiteX2" fmla="*/ 521281 w 1856332"/>
              <a:gd name="connsiteY2" fmla="*/ 3174669 h 3959924"/>
              <a:gd name="connsiteX3" fmla="*/ 466697 w 1856332"/>
              <a:gd name="connsiteY3" fmla="*/ 3144149 h 3959924"/>
              <a:gd name="connsiteX4" fmla="*/ 8303 w 1856332"/>
              <a:gd name="connsiteY4" fmla="*/ 1942070 h 3959924"/>
              <a:gd name="connsiteX5" fmla="*/ 81139 w 1856332"/>
              <a:gd name="connsiteY5" fmla="*/ 1779444 h 3959924"/>
              <a:gd name="connsiteX6" fmla="*/ 243764 w 1856332"/>
              <a:gd name="connsiteY6" fmla="*/ 1852280 h 3959924"/>
              <a:gd name="connsiteX7" fmla="*/ 504770 w 1856332"/>
              <a:gd name="connsiteY7" fmla="*/ 2536736 h 3959924"/>
              <a:gd name="connsiteX8" fmla="*/ 555637 w 1856332"/>
              <a:gd name="connsiteY8" fmla="*/ 2536736 h 3959924"/>
              <a:gd name="connsiteX9" fmla="*/ 226299 w 1856332"/>
              <a:gd name="connsiteY9" fmla="*/ 1210417 h 3959924"/>
              <a:gd name="connsiteX10" fmla="*/ 551784 w 1856332"/>
              <a:gd name="connsiteY10" fmla="*/ 1210417 h 3959924"/>
              <a:gd name="connsiteX11" fmla="*/ 551784 w 1856332"/>
              <a:gd name="connsiteY11" fmla="*/ 168335 h 3959924"/>
              <a:gd name="connsiteX12" fmla="*/ 720119 w 1856332"/>
              <a:gd name="connsiteY12" fmla="*/ 0 h 3959924"/>
              <a:gd name="connsiteX13" fmla="*/ 888454 w 1856332"/>
              <a:gd name="connsiteY13" fmla="*/ 168335 h 3959924"/>
              <a:gd name="connsiteX14" fmla="*/ 888454 w 1856332"/>
              <a:gd name="connsiteY14" fmla="*/ 1210417 h 3959924"/>
              <a:gd name="connsiteX15" fmla="*/ 968040 w 1856332"/>
              <a:gd name="connsiteY15" fmla="*/ 1210417 h 3959924"/>
              <a:gd name="connsiteX16" fmla="*/ 968040 w 1856332"/>
              <a:gd name="connsiteY16" fmla="*/ 168335 h 3959924"/>
              <a:gd name="connsiteX17" fmla="*/ 1136375 w 1856332"/>
              <a:gd name="connsiteY17" fmla="*/ 0 h 3959924"/>
              <a:gd name="connsiteX18" fmla="*/ 1304710 w 1856332"/>
              <a:gd name="connsiteY18" fmla="*/ 168335 h 3959924"/>
              <a:gd name="connsiteX19" fmla="*/ 1304710 w 1856332"/>
              <a:gd name="connsiteY19" fmla="*/ 1210417 h 3959924"/>
              <a:gd name="connsiteX20" fmla="*/ 1631589 w 1856332"/>
              <a:gd name="connsiteY20" fmla="*/ 1210417 h 3959924"/>
              <a:gd name="connsiteX21" fmla="*/ 1302251 w 1856332"/>
              <a:gd name="connsiteY21" fmla="*/ 2536736 h 3959924"/>
              <a:gd name="connsiteX22" fmla="*/ 1351562 w 1856332"/>
              <a:gd name="connsiteY22" fmla="*/ 2536736 h 3959924"/>
              <a:gd name="connsiteX23" fmla="*/ 1612568 w 1856332"/>
              <a:gd name="connsiteY23" fmla="*/ 1852280 h 3959924"/>
              <a:gd name="connsiteX24" fmla="*/ 1775193 w 1856332"/>
              <a:gd name="connsiteY24" fmla="*/ 1779444 h 3959924"/>
              <a:gd name="connsiteX25" fmla="*/ 1848029 w 1856332"/>
              <a:gd name="connsiteY25" fmla="*/ 1942070 h 3959924"/>
              <a:gd name="connsiteX26" fmla="*/ 1389635 w 1856332"/>
              <a:gd name="connsiteY26" fmla="*/ 3144149 h 3959924"/>
              <a:gd name="connsiteX27" fmla="*/ 1344732 w 1856332"/>
              <a:gd name="connsiteY27" fmla="*/ 3176282 h 3959924"/>
              <a:gd name="connsiteX28" fmla="*/ 1228565 w 1856332"/>
              <a:gd name="connsiteY28" fmla="*/ 3214674 h 3959924"/>
              <a:gd name="connsiteX29" fmla="*/ 925623 w 1856332"/>
              <a:gd name="connsiteY29" fmla="*/ 3959924 h 3959924"/>
              <a:gd name="connsiteX30" fmla="*/ 601623 w 1856332"/>
              <a:gd name="connsiteY30" fmla="*/ 3635924 h 3959924"/>
              <a:gd name="connsiteX31" fmla="*/ 925623 w 1856332"/>
              <a:gd name="connsiteY31" fmla="*/ 3311924 h 3959924"/>
              <a:gd name="connsiteX32" fmla="*/ 1249623 w 1856332"/>
              <a:gd name="connsiteY32" fmla="*/ 3635924 h 3959924"/>
              <a:gd name="connsiteX33" fmla="*/ 925623 w 1856332"/>
              <a:gd name="connsiteY33" fmla="*/ 3959924 h 3959924"/>
              <a:gd name="connsiteX0-1" fmla="*/ 1228565 w 1856332"/>
              <a:gd name="connsiteY0-2" fmla="*/ 3214674 h 3959924"/>
              <a:gd name="connsiteX1-3" fmla="*/ 622681 w 1856332"/>
              <a:gd name="connsiteY1-4" fmla="*/ 3214674 h 3959924"/>
              <a:gd name="connsiteX2-5" fmla="*/ 466697 w 1856332"/>
              <a:gd name="connsiteY2-6" fmla="*/ 3144149 h 3959924"/>
              <a:gd name="connsiteX3-7" fmla="*/ 8303 w 1856332"/>
              <a:gd name="connsiteY3-8" fmla="*/ 1942070 h 3959924"/>
              <a:gd name="connsiteX4-9" fmla="*/ 81139 w 1856332"/>
              <a:gd name="connsiteY4-10" fmla="*/ 1779444 h 3959924"/>
              <a:gd name="connsiteX5-11" fmla="*/ 243764 w 1856332"/>
              <a:gd name="connsiteY5-12" fmla="*/ 1852280 h 3959924"/>
              <a:gd name="connsiteX6-13" fmla="*/ 504770 w 1856332"/>
              <a:gd name="connsiteY6-14" fmla="*/ 2536736 h 3959924"/>
              <a:gd name="connsiteX7-15" fmla="*/ 555637 w 1856332"/>
              <a:gd name="connsiteY7-16" fmla="*/ 2536736 h 3959924"/>
              <a:gd name="connsiteX8-17" fmla="*/ 226299 w 1856332"/>
              <a:gd name="connsiteY8-18" fmla="*/ 1210417 h 3959924"/>
              <a:gd name="connsiteX9-19" fmla="*/ 551784 w 1856332"/>
              <a:gd name="connsiteY9-20" fmla="*/ 1210417 h 3959924"/>
              <a:gd name="connsiteX10-21" fmla="*/ 551784 w 1856332"/>
              <a:gd name="connsiteY10-22" fmla="*/ 168335 h 3959924"/>
              <a:gd name="connsiteX11-23" fmla="*/ 720119 w 1856332"/>
              <a:gd name="connsiteY11-24" fmla="*/ 0 h 3959924"/>
              <a:gd name="connsiteX12-25" fmla="*/ 888454 w 1856332"/>
              <a:gd name="connsiteY12-26" fmla="*/ 168335 h 3959924"/>
              <a:gd name="connsiteX13-27" fmla="*/ 888454 w 1856332"/>
              <a:gd name="connsiteY13-28" fmla="*/ 1210417 h 3959924"/>
              <a:gd name="connsiteX14-29" fmla="*/ 968040 w 1856332"/>
              <a:gd name="connsiteY14-30" fmla="*/ 1210417 h 3959924"/>
              <a:gd name="connsiteX15-31" fmla="*/ 968040 w 1856332"/>
              <a:gd name="connsiteY15-32" fmla="*/ 168335 h 3959924"/>
              <a:gd name="connsiteX16-33" fmla="*/ 1136375 w 1856332"/>
              <a:gd name="connsiteY16-34" fmla="*/ 0 h 3959924"/>
              <a:gd name="connsiteX17-35" fmla="*/ 1304710 w 1856332"/>
              <a:gd name="connsiteY17-36" fmla="*/ 168335 h 3959924"/>
              <a:gd name="connsiteX18-37" fmla="*/ 1304710 w 1856332"/>
              <a:gd name="connsiteY18-38" fmla="*/ 1210417 h 3959924"/>
              <a:gd name="connsiteX19-39" fmla="*/ 1631589 w 1856332"/>
              <a:gd name="connsiteY19-40" fmla="*/ 1210417 h 3959924"/>
              <a:gd name="connsiteX20-41" fmla="*/ 1302251 w 1856332"/>
              <a:gd name="connsiteY20-42" fmla="*/ 2536736 h 3959924"/>
              <a:gd name="connsiteX21-43" fmla="*/ 1351562 w 1856332"/>
              <a:gd name="connsiteY21-44" fmla="*/ 2536736 h 3959924"/>
              <a:gd name="connsiteX22-45" fmla="*/ 1612568 w 1856332"/>
              <a:gd name="connsiteY22-46" fmla="*/ 1852280 h 3959924"/>
              <a:gd name="connsiteX23-47" fmla="*/ 1775193 w 1856332"/>
              <a:gd name="connsiteY23-48" fmla="*/ 1779444 h 3959924"/>
              <a:gd name="connsiteX24-49" fmla="*/ 1848029 w 1856332"/>
              <a:gd name="connsiteY24-50" fmla="*/ 1942070 h 3959924"/>
              <a:gd name="connsiteX25-51" fmla="*/ 1389635 w 1856332"/>
              <a:gd name="connsiteY25-52" fmla="*/ 3144149 h 3959924"/>
              <a:gd name="connsiteX26-53" fmla="*/ 1344732 w 1856332"/>
              <a:gd name="connsiteY26-54" fmla="*/ 3176282 h 3959924"/>
              <a:gd name="connsiteX27-55" fmla="*/ 1228565 w 1856332"/>
              <a:gd name="connsiteY27-56" fmla="*/ 3214674 h 3959924"/>
              <a:gd name="connsiteX28-57" fmla="*/ 925623 w 1856332"/>
              <a:gd name="connsiteY28-58" fmla="*/ 3959924 h 3959924"/>
              <a:gd name="connsiteX29-59" fmla="*/ 601623 w 1856332"/>
              <a:gd name="connsiteY29-60" fmla="*/ 3635924 h 3959924"/>
              <a:gd name="connsiteX30-61" fmla="*/ 925623 w 1856332"/>
              <a:gd name="connsiteY30-62" fmla="*/ 3311924 h 3959924"/>
              <a:gd name="connsiteX31-63" fmla="*/ 1249623 w 1856332"/>
              <a:gd name="connsiteY31-64" fmla="*/ 3635924 h 3959924"/>
              <a:gd name="connsiteX32-65" fmla="*/ 925623 w 1856332"/>
              <a:gd name="connsiteY32-66" fmla="*/ 3959924 h 3959924"/>
              <a:gd name="connsiteX0-67" fmla="*/ 1228565 w 1856332"/>
              <a:gd name="connsiteY0-68" fmla="*/ 3214674 h 3959924"/>
              <a:gd name="connsiteX1-69" fmla="*/ 622681 w 1856332"/>
              <a:gd name="connsiteY1-70" fmla="*/ 3214674 h 3959924"/>
              <a:gd name="connsiteX2-71" fmla="*/ 466697 w 1856332"/>
              <a:gd name="connsiteY2-72" fmla="*/ 3144149 h 3959924"/>
              <a:gd name="connsiteX3-73" fmla="*/ 8303 w 1856332"/>
              <a:gd name="connsiteY3-74" fmla="*/ 1942070 h 3959924"/>
              <a:gd name="connsiteX4-75" fmla="*/ 81139 w 1856332"/>
              <a:gd name="connsiteY4-76" fmla="*/ 1779444 h 3959924"/>
              <a:gd name="connsiteX5-77" fmla="*/ 243764 w 1856332"/>
              <a:gd name="connsiteY5-78" fmla="*/ 1852280 h 3959924"/>
              <a:gd name="connsiteX6-79" fmla="*/ 504770 w 1856332"/>
              <a:gd name="connsiteY6-80" fmla="*/ 2536736 h 3959924"/>
              <a:gd name="connsiteX7-81" fmla="*/ 555637 w 1856332"/>
              <a:gd name="connsiteY7-82" fmla="*/ 2536736 h 3959924"/>
              <a:gd name="connsiteX8-83" fmla="*/ 226299 w 1856332"/>
              <a:gd name="connsiteY8-84" fmla="*/ 1210417 h 3959924"/>
              <a:gd name="connsiteX9-85" fmla="*/ 551784 w 1856332"/>
              <a:gd name="connsiteY9-86" fmla="*/ 1210417 h 3959924"/>
              <a:gd name="connsiteX10-87" fmla="*/ 551784 w 1856332"/>
              <a:gd name="connsiteY10-88" fmla="*/ 168335 h 3959924"/>
              <a:gd name="connsiteX11-89" fmla="*/ 720119 w 1856332"/>
              <a:gd name="connsiteY11-90" fmla="*/ 0 h 3959924"/>
              <a:gd name="connsiteX12-91" fmla="*/ 888454 w 1856332"/>
              <a:gd name="connsiteY12-92" fmla="*/ 168335 h 3959924"/>
              <a:gd name="connsiteX13-93" fmla="*/ 888454 w 1856332"/>
              <a:gd name="connsiteY13-94" fmla="*/ 1210417 h 3959924"/>
              <a:gd name="connsiteX14-95" fmla="*/ 968040 w 1856332"/>
              <a:gd name="connsiteY14-96" fmla="*/ 1210417 h 3959924"/>
              <a:gd name="connsiteX15-97" fmla="*/ 968040 w 1856332"/>
              <a:gd name="connsiteY15-98" fmla="*/ 168335 h 3959924"/>
              <a:gd name="connsiteX16-99" fmla="*/ 1136375 w 1856332"/>
              <a:gd name="connsiteY16-100" fmla="*/ 0 h 3959924"/>
              <a:gd name="connsiteX17-101" fmla="*/ 1304710 w 1856332"/>
              <a:gd name="connsiteY17-102" fmla="*/ 168335 h 3959924"/>
              <a:gd name="connsiteX18-103" fmla="*/ 1304710 w 1856332"/>
              <a:gd name="connsiteY18-104" fmla="*/ 1210417 h 3959924"/>
              <a:gd name="connsiteX19-105" fmla="*/ 1631589 w 1856332"/>
              <a:gd name="connsiteY19-106" fmla="*/ 1210417 h 3959924"/>
              <a:gd name="connsiteX20-107" fmla="*/ 1302251 w 1856332"/>
              <a:gd name="connsiteY20-108" fmla="*/ 2536736 h 3959924"/>
              <a:gd name="connsiteX21-109" fmla="*/ 1351562 w 1856332"/>
              <a:gd name="connsiteY21-110" fmla="*/ 2536736 h 3959924"/>
              <a:gd name="connsiteX22-111" fmla="*/ 1612568 w 1856332"/>
              <a:gd name="connsiteY22-112" fmla="*/ 1852280 h 3959924"/>
              <a:gd name="connsiteX23-113" fmla="*/ 1775193 w 1856332"/>
              <a:gd name="connsiteY23-114" fmla="*/ 1779444 h 3959924"/>
              <a:gd name="connsiteX24-115" fmla="*/ 1848029 w 1856332"/>
              <a:gd name="connsiteY24-116" fmla="*/ 1942070 h 3959924"/>
              <a:gd name="connsiteX25-117" fmla="*/ 1389635 w 1856332"/>
              <a:gd name="connsiteY25-118" fmla="*/ 3144149 h 3959924"/>
              <a:gd name="connsiteX26-119" fmla="*/ 1344732 w 1856332"/>
              <a:gd name="connsiteY26-120" fmla="*/ 3176282 h 3959924"/>
              <a:gd name="connsiteX27-121" fmla="*/ 1228565 w 1856332"/>
              <a:gd name="connsiteY27-122" fmla="*/ 3214674 h 3959924"/>
              <a:gd name="connsiteX28-123" fmla="*/ 925623 w 1856332"/>
              <a:gd name="connsiteY28-124" fmla="*/ 3959924 h 3959924"/>
              <a:gd name="connsiteX29-125" fmla="*/ 601623 w 1856332"/>
              <a:gd name="connsiteY29-126" fmla="*/ 3635924 h 3959924"/>
              <a:gd name="connsiteX30-127" fmla="*/ 925623 w 1856332"/>
              <a:gd name="connsiteY30-128" fmla="*/ 3311924 h 3959924"/>
              <a:gd name="connsiteX31-129" fmla="*/ 1249623 w 1856332"/>
              <a:gd name="connsiteY31-130" fmla="*/ 3635924 h 3959924"/>
              <a:gd name="connsiteX32-131" fmla="*/ 925623 w 1856332"/>
              <a:gd name="connsiteY32-132" fmla="*/ 3959924 h 3959924"/>
              <a:gd name="connsiteX0-133" fmla="*/ 1228565 w 1856332"/>
              <a:gd name="connsiteY0-134" fmla="*/ 3214674 h 3959924"/>
              <a:gd name="connsiteX1-135" fmla="*/ 622681 w 1856332"/>
              <a:gd name="connsiteY1-136" fmla="*/ 3214674 h 3959924"/>
              <a:gd name="connsiteX2-137" fmla="*/ 466697 w 1856332"/>
              <a:gd name="connsiteY2-138" fmla="*/ 3144149 h 3959924"/>
              <a:gd name="connsiteX3-139" fmla="*/ 8303 w 1856332"/>
              <a:gd name="connsiteY3-140" fmla="*/ 1942070 h 3959924"/>
              <a:gd name="connsiteX4-141" fmla="*/ 81139 w 1856332"/>
              <a:gd name="connsiteY4-142" fmla="*/ 1779444 h 3959924"/>
              <a:gd name="connsiteX5-143" fmla="*/ 243764 w 1856332"/>
              <a:gd name="connsiteY5-144" fmla="*/ 1852280 h 3959924"/>
              <a:gd name="connsiteX6-145" fmla="*/ 504770 w 1856332"/>
              <a:gd name="connsiteY6-146" fmla="*/ 2536736 h 3959924"/>
              <a:gd name="connsiteX7-147" fmla="*/ 555637 w 1856332"/>
              <a:gd name="connsiteY7-148" fmla="*/ 2536736 h 3959924"/>
              <a:gd name="connsiteX8-149" fmla="*/ 226299 w 1856332"/>
              <a:gd name="connsiteY8-150" fmla="*/ 1210417 h 3959924"/>
              <a:gd name="connsiteX9-151" fmla="*/ 551784 w 1856332"/>
              <a:gd name="connsiteY9-152" fmla="*/ 1210417 h 3959924"/>
              <a:gd name="connsiteX10-153" fmla="*/ 551784 w 1856332"/>
              <a:gd name="connsiteY10-154" fmla="*/ 168335 h 3959924"/>
              <a:gd name="connsiteX11-155" fmla="*/ 720119 w 1856332"/>
              <a:gd name="connsiteY11-156" fmla="*/ 0 h 3959924"/>
              <a:gd name="connsiteX12-157" fmla="*/ 888454 w 1856332"/>
              <a:gd name="connsiteY12-158" fmla="*/ 168335 h 3959924"/>
              <a:gd name="connsiteX13-159" fmla="*/ 888454 w 1856332"/>
              <a:gd name="connsiteY13-160" fmla="*/ 1210417 h 3959924"/>
              <a:gd name="connsiteX14-161" fmla="*/ 968040 w 1856332"/>
              <a:gd name="connsiteY14-162" fmla="*/ 1210417 h 3959924"/>
              <a:gd name="connsiteX15-163" fmla="*/ 968040 w 1856332"/>
              <a:gd name="connsiteY15-164" fmla="*/ 168335 h 3959924"/>
              <a:gd name="connsiteX16-165" fmla="*/ 1136375 w 1856332"/>
              <a:gd name="connsiteY16-166" fmla="*/ 0 h 3959924"/>
              <a:gd name="connsiteX17-167" fmla="*/ 1304710 w 1856332"/>
              <a:gd name="connsiteY17-168" fmla="*/ 168335 h 3959924"/>
              <a:gd name="connsiteX18-169" fmla="*/ 1304710 w 1856332"/>
              <a:gd name="connsiteY18-170" fmla="*/ 1210417 h 3959924"/>
              <a:gd name="connsiteX19-171" fmla="*/ 1631589 w 1856332"/>
              <a:gd name="connsiteY19-172" fmla="*/ 1210417 h 3959924"/>
              <a:gd name="connsiteX20-173" fmla="*/ 1302251 w 1856332"/>
              <a:gd name="connsiteY20-174" fmla="*/ 2536736 h 3959924"/>
              <a:gd name="connsiteX21-175" fmla="*/ 1351562 w 1856332"/>
              <a:gd name="connsiteY21-176" fmla="*/ 2536736 h 3959924"/>
              <a:gd name="connsiteX22-177" fmla="*/ 1612568 w 1856332"/>
              <a:gd name="connsiteY22-178" fmla="*/ 1852280 h 3959924"/>
              <a:gd name="connsiteX23-179" fmla="*/ 1775193 w 1856332"/>
              <a:gd name="connsiteY23-180" fmla="*/ 1779444 h 3959924"/>
              <a:gd name="connsiteX24-181" fmla="*/ 1848029 w 1856332"/>
              <a:gd name="connsiteY24-182" fmla="*/ 1942070 h 3959924"/>
              <a:gd name="connsiteX25-183" fmla="*/ 1389635 w 1856332"/>
              <a:gd name="connsiteY25-184" fmla="*/ 3144149 h 3959924"/>
              <a:gd name="connsiteX26-185" fmla="*/ 1228565 w 1856332"/>
              <a:gd name="connsiteY26-186" fmla="*/ 3214674 h 3959924"/>
              <a:gd name="connsiteX27-187" fmla="*/ 925623 w 1856332"/>
              <a:gd name="connsiteY27-188" fmla="*/ 3959924 h 3959924"/>
              <a:gd name="connsiteX28-189" fmla="*/ 601623 w 1856332"/>
              <a:gd name="connsiteY28-190" fmla="*/ 3635924 h 3959924"/>
              <a:gd name="connsiteX29-191" fmla="*/ 925623 w 1856332"/>
              <a:gd name="connsiteY29-192" fmla="*/ 3311924 h 3959924"/>
              <a:gd name="connsiteX30-193" fmla="*/ 1249623 w 1856332"/>
              <a:gd name="connsiteY30-194" fmla="*/ 3635924 h 3959924"/>
              <a:gd name="connsiteX31-195" fmla="*/ 925623 w 1856332"/>
              <a:gd name="connsiteY31-196" fmla="*/ 3959924 h 3959924"/>
              <a:gd name="connsiteX0-197" fmla="*/ 1228565 w 1856332"/>
              <a:gd name="connsiteY0-198" fmla="*/ 3214674 h 3959924"/>
              <a:gd name="connsiteX1-199" fmla="*/ 622681 w 1856332"/>
              <a:gd name="connsiteY1-200" fmla="*/ 3214674 h 3959924"/>
              <a:gd name="connsiteX2-201" fmla="*/ 466697 w 1856332"/>
              <a:gd name="connsiteY2-202" fmla="*/ 3144149 h 3959924"/>
              <a:gd name="connsiteX3-203" fmla="*/ 8303 w 1856332"/>
              <a:gd name="connsiteY3-204" fmla="*/ 1942070 h 3959924"/>
              <a:gd name="connsiteX4-205" fmla="*/ 81139 w 1856332"/>
              <a:gd name="connsiteY4-206" fmla="*/ 1779444 h 3959924"/>
              <a:gd name="connsiteX5-207" fmla="*/ 243764 w 1856332"/>
              <a:gd name="connsiteY5-208" fmla="*/ 1852280 h 3959924"/>
              <a:gd name="connsiteX6-209" fmla="*/ 504770 w 1856332"/>
              <a:gd name="connsiteY6-210" fmla="*/ 2536736 h 3959924"/>
              <a:gd name="connsiteX7-211" fmla="*/ 555637 w 1856332"/>
              <a:gd name="connsiteY7-212" fmla="*/ 2536736 h 3959924"/>
              <a:gd name="connsiteX8-213" fmla="*/ 226299 w 1856332"/>
              <a:gd name="connsiteY8-214" fmla="*/ 1210417 h 3959924"/>
              <a:gd name="connsiteX9-215" fmla="*/ 551784 w 1856332"/>
              <a:gd name="connsiteY9-216" fmla="*/ 1210417 h 3959924"/>
              <a:gd name="connsiteX10-217" fmla="*/ 551784 w 1856332"/>
              <a:gd name="connsiteY10-218" fmla="*/ 168335 h 3959924"/>
              <a:gd name="connsiteX11-219" fmla="*/ 720119 w 1856332"/>
              <a:gd name="connsiteY11-220" fmla="*/ 0 h 3959924"/>
              <a:gd name="connsiteX12-221" fmla="*/ 888454 w 1856332"/>
              <a:gd name="connsiteY12-222" fmla="*/ 168335 h 3959924"/>
              <a:gd name="connsiteX13-223" fmla="*/ 888454 w 1856332"/>
              <a:gd name="connsiteY13-224" fmla="*/ 1210417 h 3959924"/>
              <a:gd name="connsiteX14-225" fmla="*/ 968040 w 1856332"/>
              <a:gd name="connsiteY14-226" fmla="*/ 1210417 h 3959924"/>
              <a:gd name="connsiteX15-227" fmla="*/ 968040 w 1856332"/>
              <a:gd name="connsiteY15-228" fmla="*/ 168335 h 3959924"/>
              <a:gd name="connsiteX16-229" fmla="*/ 1136375 w 1856332"/>
              <a:gd name="connsiteY16-230" fmla="*/ 0 h 3959924"/>
              <a:gd name="connsiteX17-231" fmla="*/ 1304710 w 1856332"/>
              <a:gd name="connsiteY17-232" fmla="*/ 168335 h 3959924"/>
              <a:gd name="connsiteX18-233" fmla="*/ 1304710 w 1856332"/>
              <a:gd name="connsiteY18-234" fmla="*/ 1210417 h 3959924"/>
              <a:gd name="connsiteX19-235" fmla="*/ 1631589 w 1856332"/>
              <a:gd name="connsiteY19-236" fmla="*/ 1210417 h 3959924"/>
              <a:gd name="connsiteX20-237" fmla="*/ 1302251 w 1856332"/>
              <a:gd name="connsiteY20-238" fmla="*/ 2536736 h 3959924"/>
              <a:gd name="connsiteX21-239" fmla="*/ 1351562 w 1856332"/>
              <a:gd name="connsiteY21-240" fmla="*/ 2536736 h 3959924"/>
              <a:gd name="connsiteX22-241" fmla="*/ 1612568 w 1856332"/>
              <a:gd name="connsiteY22-242" fmla="*/ 1852280 h 3959924"/>
              <a:gd name="connsiteX23-243" fmla="*/ 1775193 w 1856332"/>
              <a:gd name="connsiteY23-244" fmla="*/ 1779444 h 3959924"/>
              <a:gd name="connsiteX24-245" fmla="*/ 1848029 w 1856332"/>
              <a:gd name="connsiteY24-246" fmla="*/ 1942070 h 3959924"/>
              <a:gd name="connsiteX25-247" fmla="*/ 1389635 w 1856332"/>
              <a:gd name="connsiteY25-248" fmla="*/ 3144149 h 3959924"/>
              <a:gd name="connsiteX26-249" fmla="*/ 1228565 w 1856332"/>
              <a:gd name="connsiteY26-250" fmla="*/ 3214674 h 3959924"/>
              <a:gd name="connsiteX27-251" fmla="*/ 925623 w 1856332"/>
              <a:gd name="connsiteY27-252" fmla="*/ 3959924 h 3959924"/>
              <a:gd name="connsiteX28-253" fmla="*/ 601623 w 1856332"/>
              <a:gd name="connsiteY28-254" fmla="*/ 3635924 h 3959924"/>
              <a:gd name="connsiteX29-255" fmla="*/ 925623 w 1856332"/>
              <a:gd name="connsiteY29-256" fmla="*/ 3311924 h 3959924"/>
              <a:gd name="connsiteX30-257" fmla="*/ 1249623 w 1856332"/>
              <a:gd name="connsiteY30-258" fmla="*/ 3635924 h 3959924"/>
              <a:gd name="connsiteX31-259" fmla="*/ 925623 w 1856332"/>
              <a:gd name="connsiteY31-260" fmla="*/ 3959924 h 3959924"/>
              <a:gd name="connsiteX0-261" fmla="*/ 1228565 w 1856332"/>
              <a:gd name="connsiteY0-262" fmla="*/ 3214674 h 3959924"/>
              <a:gd name="connsiteX1-263" fmla="*/ 622681 w 1856332"/>
              <a:gd name="connsiteY1-264" fmla="*/ 3214674 h 3959924"/>
              <a:gd name="connsiteX2-265" fmla="*/ 466697 w 1856332"/>
              <a:gd name="connsiteY2-266" fmla="*/ 3144149 h 3959924"/>
              <a:gd name="connsiteX3-267" fmla="*/ 8303 w 1856332"/>
              <a:gd name="connsiteY3-268" fmla="*/ 1942070 h 3959924"/>
              <a:gd name="connsiteX4-269" fmla="*/ 81139 w 1856332"/>
              <a:gd name="connsiteY4-270" fmla="*/ 1779444 h 3959924"/>
              <a:gd name="connsiteX5-271" fmla="*/ 243764 w 1856332"/>
              <a:gd name="connsiteY5-272" fmla="*/ 1852280 h 3959924"/>
              <a:gd name="connsiteX6-273" fmla="*/ 504770 w 1856332"/>
              <a:gd name="connsiteY6-274" fmla="*/ 2536736 h 3959924"/>
              <a:gd name="connsiteX7-275" fmla="*/ 555637 w 1856332"/>
              <a:gd name="connsiteY7-276" fmla="*/ 2536736 h 3959924"/>
              <a:gd name="connsiteX8-277" fmla="*/ 226299 w 1856332"/>
              <a:gd name="connsiteY8-278" fmla="*/ 1210417 h 3959924"/>
              <a:gd name="connsiteX9-279" fmla="*/ 551784 w 1856332"/>
              <a:gd name="connsiteY9-280" fmla="*/ 1210417 h 3959924"/>
              <a:gd name="connsiteX10-281" fmla="*/ 551784 w 1856332"/>
              <a:gd name="connsiteY10-282" fmla="*/ 168335 h 3959924"/>
              <a:gd name="connsiteX11-283" fmla="*/ 720119 w 1856332"/>
              <a:gd name="connsiteY11-284" fmla="*/ 0 h 3959924"/>
              <a:gd name="connsiteX12-285" fmla="*/ 888454 w 1856332"/>
              <a:gd name="connsiteY12-286" fmla="*/ 168335 h 3959924"/>
              <a:gd name="connsiteX13-287" fmla="*/ 888454 w 1856332"/>
              <a:gd name="connsiteY13-288" fmla="*/ 1210417 h 3959924"/>
              <a:gd name="connsiteX14-289" fmla="*/ 968040 w 1856332"/>
              <a:gd name="connsiteY14-290" fmla="*/ 1210417 h 3959924"/>
              <a:gd name="connsiteX15-291" fmla="*/ 968040 w 1856332"/>
              <a:gd name="connsiteY15-292" fmla="*/ 168335 h 3959924"/>
              <a:gd name="connsiteX16-293" fmla="*/ 1136375 w 1856332"/>
              <a:gd name="connsiteY16-294" fmla="*/ 0 h 3959924"/>
              <a:gd name="connsiteX17-295" fmla="*/ 1304710 w 1856332"/>
              <a:gd name="connsiteY17-296" fmla="*/ 168335 h 3959924"/>
              <a:gd name="connsiteX18-297" fmla="*/ 1304710 w 1856332"/>
              <a:gd name="connsiteY18-298" fmla="*/ 1210417 h 3959924"/>
              <a:gd name="connsiteX19-299" fmla="*/ 1631589 w 1856332"/>
              <a:gd name="connsiteY19-300" fmla="*/ 1210417 h 3959924"/>
              <a:gd name="connsiteX20-301" fmla="*/ 1302251 w 1856332"/>
              <a:gd name="connsiteY20-302" fmla="*/ 2536736 h 3959924"/>
              <a:gd name="connsiteX21-303" fmla="*/ 1351562 w 1856332"/>
              <a:gd name="connsiteY21-304" fmla="*/ 2536736 h 3959924"/>
              <a:gd name="connsiteX22-305" fmla="*/ 1612568 w 1856332"/>
              <a:gd name="connsiteY22-306" fmla="*/ 1852280 h 3959924"/>
              <a:gd name="connsiteX23-307" fmla="*/ 1775193 w 1856332"/>
              <a:gd name="connsiteY23-308" fmla="*/ 1779444 h 3959924"/>
              <a:gd name="connsiteX24-309" fmla="*/ 1848029 w 1856332"/>
              <a:gd name="connsiteY24-310" fmla="*/ 1942070 h 3959924"/>
              <a:gd name="connsiteX25-311" fmla="*/ 1389635 w 1856332"/>
              <a:gd name="connsiteY25-312" fmla="*/ 3144149 h 3959924"/>
              <a:gd name="connsiteX26-313" fmla="*/ 1228565 w 1856332"/>
              <a:gd name="connsiteY26-314" fmla="*/ 3214674 h 3959924"/>
              <a:gd name="connsiteX27-315" fmla="*/ 925623 w 1856332"/>
              <a:gd name="connsiteY27-316" fmla="*/ 3959924 h 3959924"/>
              <a:gd name="connsiteX28-317" fmla="*/ 601623 w 1856332"/>
              <a:gd name="connsiteY28-318" fmla="*/ 3635924 h 3959924"/>
              <a:gd name="connsiteX29-319" fmla="*/ 925623 w 1856332"/>
              <a:gd name="connsiteY29-320" fmla="*/ 3311924 h 3959924"/>
              <a:gd name="connsiteX30-321" fmla="*/ 1249623 w 1856332"/>
              <a:gd name="connsiteY30-322" fmla="*/ 3635924 h 3959924"/>
              <a:gd name="connsiteX31-323" fmla="*/ 925623 w 1856332"/>
              <a:gd name="connsiteY31-324" fmla="*/ 3959924 h 395992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Lst>
            <a:rect l="l" t="t" r="r" b="b"/>
            <a:pathLst>
              <a:path w="1856332" h="3959924">
                <a:moveTo>
                  <a:pt x="1228565" y="3214674"/>
                </a:moveTo>
                <a:lnTo>
                  <a:pt x="622681" y="3214674"/>
                </a:lnTo>
                <a:cubicBezTo>
                  <a:pt x="495703" y="3202920"/>
                  <a:pt x="501057" y="3225622"/>
                  <a:pt x="466697" y="3144149"/>
                </a:cubicBezTo>
                <a:lnTo>
                  <a:pt x="8303" y="1942070"/>
                </a:lnTo>
                <a:cubicBezTo>
                  <a:pt x="-16491" y="1877049"/>
                  <a:pt x="16118" y="1804239"/>
                  <a:pt x="81139" y="1779444"/>
                </a:cubicBezTo>
                <a:cubicBezTo>
                  <a:pt x="146160" y="1754650"/>
                  <a:pt x="218970" y="1787259"/>
                  <a:pt x="243764" y="1852280"/>
                </a:cubicBezTo>
                <a:lnTo>
                  <a:pt x="504770" y="2536736"/>
                </a:lnTo>
                <a:lnTo>
                  <a:pt x="555637" y="2536736"/>
                </a:lnTo>
                <a:lnTo>
                  <a:pt x="226299" y="1210417"/>
                </a:lnTo>
                <a:lnTo>
                  <a:pt x="551784" y="1210417"/>
                </a:lnTo>
                <a:lnTo>
                  <a:pt x="551784" y="168335"/>
                </a:lnTo>
                <a:cubicBezTo>
                  <a:pt x="551784" y="75366"/>
                  <a:pt x="627150" y="0"/>
                  <a:pt x="720119" y="0"/>
                </a:cubicBezTo>
                <a:cubicBezTo>
                  <a:pt x="813088" y="0"/>
                  <a:pt x="888454" y="75366"/>
                  <a:pt x="888454" y="168335"/>
                </a:cubicBezTo>
                <a:lnTo>
                  <a:pt x="888454" y="1210417"/>
                </a:lnTo>
                <a:lnTo>
                  <a:pt x="968040" y="1210417"/>
                </a:lnTo>
                <a:lnTo>
                  <a:pt x="968040" y="168335"/>
                </a:lnTo>
                <a:cubicBezTo>
                  <a:pt x="968040" y="75366"/>
                  <a:pt x="1043406" y="0"/>
                  <a:pt x="1136375" y="0"/>
                </a:cubicBezTo>
                <a:cubicBezTo>
                  <a:pt x="1229344" y="0"/>
                  <a:pt x="1304710" y="75366"/>
                  <a:pt x="1304710" y="168335"/>
                </a:cubicBezTo>
                <a:lnTo>
                  <a:pt x="1304710" y="1210417"/>
                </a:lnTo>
                <a:lnTo>
                  <a:pt x="1631589" y="1210417"/>
                </a:lnTo>
                <a:lnTo>
                  <a:pt x="1302251" y="2536736"/>
                </a:lnTo>
                <a:lnTo>
                  <a:pt x="1351562" y="2536736"/>
                </a:lnTo>
                <a:lnTo>
                  <a:pt x="1612568" y="1852280"/>
                </a:lnTo>
                <a:cubicBezTo>
                  <a:pt x="1637362" y="1787259"/>
                  <a:pt x="1710172" y="1754650"/>
                  <a:pt x="1775193" y="1779444"/>
                </a:cubicBezTo>
                <a:cubicBezTo>
                  <a:pt x="1840214" y="1804239"/>
                  <a:pt x="1872823" y="1877049"/>
                  <a:pt x="1848029" y="1942070"/>
                </a:cubicBezTo>
                <a:lnTo>
                  <a:pt x="1389635" y="3144149"/>
                </a:lnTo>
                <a:cubicBezTo>
                  <a:pt x="1348984" y="3225622"/>
                  <a:pt x="1356391" y="3202920"/>
                  <a:pt x="1228565" y="3214674"/>
                </a:cubicBezTo>
                <a:close/>
                <a:moveTo>
                  <a:pt x="925623" y="3959924"/>
                </a:moveTo>
                <a:cubicBezTo>
                  <a:pt x="746683" y="3959924"/>
                  <a:pt x="601623" y="3814864"/>
                  <a:pt x="601623" y="3635924"/>
                </a:cubicBezTo>
                <a:cubicBezTo>
                  <a:pt x="601623" y="3456984"/>
                  <a:pt x="746683" y="3311924"/>
                  <a:pt x="925623" y="3311924"/>
                </a:cubicBezTo>
                <a:cubicBezTo>
                  <a:pt x="1104563" y="3311924"/>
                  <a:pt x="1249623" y="3456984"/>
                  <a:pt x="1249623" y="3635924"/>
                </a:cubicBezTo>
                <a:cubicBezTo>
                  <a:pt x="1249623" y="3814864"/>
                  <a:pt x="1104563" y="3959924"/>
                  <a:pt x="925623" y="395992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8" name="Donut 87"/>
          <p:cNvSpPr/>
          <p:nvPr/>
        </p:nvSpPr>
        <p:spPr>
          <a:xfrm>
            <a:off x="5691152" y="1540982"/>
            <a:ext cx="507595" cy="521646"/>
          </a:xfrm>
          <a:custGeom>
            <a:avLst/>
            <a:gdLst/>
            <a:ahLst/>
            <a:cxnLst/>
            <a:rect l="l" t="t" r="r" b="b"/>
            <a:pathLst>
              <a:path w="356471" h="366339">
                <a:moveTo>
                  <a:pt x="144025" y="123680"/>
                </a:moveTo>
                <a:cubicBezTo>
                  <a:pt x="89551" y="123680"/>
                  <a:pt x="45391" y="167840"/>
                  <a:pt x="45391" y="222314"/>
                </a:cubicBezTo>
                <a:cubicBezTo>
                  <a:pt x="45391" y="276788"/>
                  <a:pt x="89551" y="320948"/>
                  <a:pt x="144025" y="320948"/>
                </a:cubicBezTo>
                <a:cubicBezTo>
                  <a:pt x="198499" y="320948"/>
                  <a:pt x="242659" y="276788"/>
                  <a:pt x="242659" y="222314"/>
                </a:cubicBezTo>
                <a:cubicBezTo>
                  <a:pt x="242659" y="167840"/>
                  <a:pt x="198499" y="123680"/>
                  <a:pt x="144025" y="123680"/>
                </a:cubicBezTo>
                <a:close/>
                <a:moveTo>
                  <a:pt x="354808" y="0"/>
                </a:moveTo>
                <a:lnTo>
                  <a:pt x="356471" y="85288"/>
                </a:lnTo>
                <a:lnTo>
                  <a:pt x="334733" y="64382"/>
                </a:lnTo>
                <a:lnTo>
                  <a:pt x="260258" y="141819"/>
                </a:lnTo>
                <a:cubicBezTo>
                  <a:pt x="278587" y="163579"/>
                  <a:pt x="288050" y="191841"/>
                  <a:pt x="288050" y="222314"/>
                </a:cubicBezTo>
                <a:cubicBezTo>
                  <a:pt x="288050" y="301857"/>
                  <a:pt x="223568" y="366339"/>
                  <a:pt x="144025" y="366339"/>
                </a:cubicBezTo>
                <a:cubicBezTo>
                  <a:pt x="64482" y="366339"/>
                  <a:pt x="0" y="301857"/>
                  <a:pt x="0" y="222314"/>
                </a:cubicBezTo>
                <a:cubicBezTo>
                  <a:pt x="0" y="142771"/>
                  <a:pt x="64482" y="78289"/>
                  <a:pt x="144025" y="78289"/>
                </a:cubicBezTo>
                <a:cubicBezTo>
                  <a:pt x="170876" y="78289"/>
                  <a:pt x="196011" y="85637"/>
                  <a:pt x="216282" y="100527"/>
                </a:cubicBezTo>
                <a:lnTo>
                  <a:pt x="291257" y="22569"/>
                </a:lnTo>
                <a:lnTo>
                  <a:pt x="269519" y="166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89" name="Donut 90"/>
          <p:cNvSpPr/>
          <p:nvPr/>
        </p:nvSpPr>
        <p:spPr>
          <a:xfrm>
            <a:off x="6567546" y="1502923"/>
            <a:ext cx="531983" cy="543686"/>
          </a:xfrm>
          <a:custGeom>
            <a:avLst/>
            <a:gdLst/>
            <a:ahLst/>
            <a:cxnLst/>
            <a:rect l="l" t="t" r="r" b="b"/>
            <a:pathLst>
              <a:path w="373598" h="381817">
                <a:moveTo>
                  <a:pt x="229573" y="45391"/>
                </a:moveTo>
                <a:cubicBezTo>
                  <a:pt x="175099" y="45391"/>
                  <a:pt x="130939" y="89551"/>
                  <a:pt x="130939" y="144025"/>
                </a:cubicBezTo>
                <a:cubicBezTo>
                  <a:pt x="130939" y="198499"/>
                  <a:pt x="175099" y="242659"/>
                  <a:pt x="229573" y="242659"/>
                </a:cubicBezTo>
                <a:cubicBezTo>
                  <a:pt x="284047" y="242659"/>
                  <a:pt x="328207" y="198499"/>
                  <a:pt x="328207" y="144025"/>
                </a:cubicBezTo>
                <a:cubicBezTo>
                  <a:pt x="328207" y="89551"/>
                  <a:pt x="284047" y="45391"/>
                  <a:pt x="229573" y="45391"/>
                </a:cubicBezTo>
                <a:close/>
                <a:moveTo>
                  <a:pt x="229573" y="0"/>
                </a:moveTo>
                <a:cubicBezTo>
                  <a:pt x="309116" y="0"/>
                  <a:pt x="373598" y="64482"/>
                  <a:pt x="373598" y="144025"/>
                </a:cubicBezTo>
                <a:cubicBezTo>
                  <a:pt x="373598" y="223568"/>
                  <a:pt x="309116" y="288050"/>
                  <a:pt x="229573" y="288050"/>
                </a:cubicBezTo>
                <a:cubicBezTo>
                  <a:pt x="202172" y="288050"/>
                  <a:pt x="176558" y="280398"/>
                  <a:pt x="156060" y="264966"/>
                </a:cubicBezTo>
                <a:lnTo>
                  <a:pt x="128993" y="292033"/>
                </a:lnTo>
                <a:lnTo>
                  <a:pt x="160228" y="323268"/>
                </a:lnTo>
                <a:cubicBezTo>
                  <a:pt x="171055" y="334095"/>
                  <a:pt x="171055" y="351650"/>
                  <a:pt x="160228" y="362477"/>
                </a:cubicBezTo>
                <a:cubicBezTo>
                  <a:pt x="149401" y="373304"/>
                  <a:pt x="131846" y="373304"/>
                  <a:pt x="121019" y="362477"/>
                </a:cubicBezTo>
                <a:lnTo>
                  <a:pt x="89784" y="331242"/>
                </a:lnTo>
                <a:lnTo>
                  <a:pt x="39209" y="381817"/>
                </a:lnTo>
                <a:cubicBezTo>
                  <a:pt x="28381" y="392644"/>
                  <a:pt x="10827" y="392644"/>
                  <a:pt x="0" y="381817"/>
                </a:cubicBezTo>
                <a:cubicBezTo>
                  <a:pt x="-10828" y="370989"/>
                  <a:pt x="-10828" y="353435"/>
                  <a:pt x="0" y="342608"/>
                </a:cubicBezTo>
                <a:lnTo>
                  <a:pt x="50575" y="292033"/>
                </a:lnTo>
                <a:lnTo>
                  <a:pt x="16166" y="257624"/>
                </a:lnTo>
                <a:cubicBezTo>
                  <a:pt x="5339" y="246797"/>
                  <a:pt x="5339" y="229242"/>
                  <a:pt x="16166" y="218415"/>
                </a:cubicBezTo>
                <a:cubicBezTo>
                  <a:pt x="26993" y="207588"/>
                  <a:pt x="44548" y="207588"/>
                  <a:pt x="55375" y="218415"/>
                </a:cubicBezTo>
                <a:lnTo>
                  <a:pt x="89784" y="252824"/>
                </a:lnTo>
                <a:lnTo>
                  <a:pt x="115252" y="227356"/>
                </a:lnTo>
                <a:cubicBezTo>
                  <a:pt x="95803" y="205073"/>
                  <a:pt x="85548" y="175747"/>
                  <a:pt x="85548" y="144025"/>
                </a:cubicBezTo>
                <a:cubicBezTo>
                  <a:pt x="85548" y="64482"/>
                  <a:pt x="150030" y="0"/>
                  <a:pt x="229573"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90" name="Oval 6"/>
          <p:cNvSpPr/>
          <p:nvPr/>
        </p:nvSpPr>
        <p:spPr>
          <a:xfrm>
            <a:off x="7559725" y="2605485"/>
            <a:ext cx="507894" cy="502574"/>
          </a:xfrm>
          <a:custGeom>
            <a:avLst/>
            <a:gdLst/>
            <a:ahLst/>
            <a:cxnLst/>
            <a:rect l="l" t="t" r="r" b="b"/>
            <a:pathLst>
              <a:path w="3220460" h="3186731">
                <a:moveTo>
                  <a:pt x="1762834" y="1282034"/>
                </a:moveTo>
                <a:lnTo>
                  <a:pt x="273698" y="2771171"/>
                </a:lnTo>
                <a:cubicBezTo>
                  <a:pt x="253145" y="2791724"/>
                  <a:pt x="253145" y="2825048"/>
                  <a:pt x="273698" y="2845601"/>
                </a:cubicBezTo>
                <a:cubicBezTo>
                  <a:pt x="294251" y="2866154"/>
                  <a:pt x="327575" y="2866154"/>
                  <a:pt x="348128" y="2845601"/>
                </a:cubicBezTo>
                <a:lnTo>
                  <a:pt x="1830131" y="1363598"/>
                </a:lnTo>
                <a:close/>
                <a:moveTo>
                  <a:pt x="2703218" y="237332"/>
                </a:moveTo>
                <a:cubicBezTo>
                  <a:pt x="2623680" y="237332"/>
                  <a:pt x="2559202" y="301810"/>
                  <a:pt x="2559202" y="381348"/>
                </a:cubicBezTo>
                <a:cubicBezTo>
                  <a:pt x="2559202" y="460886"/>
                  <a:pt x="2623680" y="525364"/>
                  <a:pt x="2703218" y="525364"/>
                </a:cubicBezTo>
                <a:cubicBezTo>
                  <a:pt x="2782756" y="525364"/>
                  <a:pt x="2847234" y="460886"/>
                  <a:pt x="2847234" y="381348"/>
                </a:cubicBezTo>
                <a:cubicBezTo>
                  <a:pt x="2847234" y="301810"/>
                  <a:pt x="2782756" y="237332"/>
                  <a:pt x="2703218" y="237332"/>
                </a:cubicBezTo>
                <a:close/>
                <a:moveTo>
                  <a:pt x="2413103" y="0"/>
                </a:moveTo>
                <a:cubicBezTo>
                  <a:pt x="2858994" y="0"/>
                  <a:pt x="3220460" y="361466"/>
                  <a:pt x="3220460" y="807357"/>
                </a:cubicBezTo>
                <a:cubicBezTo>
                  <a:pt x="3220460" y="1253248"/>
                  <a:pt x="2858994" y="1614714"/>
                  <a:pt x="2413103" y="1614714"/>
                </a:cubicBezTo>
                <a:cubicBezTo>
                  <a:pt x="2305542" y="1614714"/>
                  <a:pt x="2202893" y="1593680"/>
                  <a:pt x="2109223" y="1555067"/>
                </a:cubicBezTo>
                <a:lnTo>
                  <a:pt x="2191945" y="1637789"/>
                </a:lnTo>
                <a:cubicBezTo>
                  <a:pt x="2226856" y="1672699"/>
                  <a:pt x="2226855" y="1729300"/>
                  <a:pt x="2191945" y="1764210"/>
                </a:cubicBezTo>
                <a:lnTo>
                  <a:pt x="2045068" y="1911087"/>
                </a:lnTo>
                <a:cubicBezTo>
                  <a:pt x="2010158" y="1945998"/>
                  <a:pt x="1953557" y="1945998"/>
                  <a:pt x="1918647" y="1911087"/>
                </a:cubicBezTo>
                <a:lnTo>
                  <a:pt x="1799123" y="1791564"/>
                </a:lnTo>
                <a:lnTo>
                  <a:pt x="1749496" y="1841190"/>
                </a:lnTo>
                <a:lnTo>
                  <a:pt x="1832980" y="1924673"/>
                </a:lnTo>
                <a:lnTo>
                  <a:pt x="1761893" y="1995760"/>
                </a:lnTo>
                <a:lnTo>
                  <a:pt x="1678410" y="1912277"/>
                </a:lnTo>
                <a:lnTo>
                  <a:pt x="1650246" y="1940441"/>
                </a:lnTo>
                <a:lnTo>
                  <a:pt x="1735612" y="2025807"/>
                </a:lnTo>
                <a:lnTo>
                  <a:pt x="1573330" y="2188089"/>
                </a:lnTo>
                <a:lnTo>
                  <a:pt x="1487964" y="2102723"/>
                </a:lnTo>
                <a:lnTo>
                  <a:pt x="1451742" y="2138944"/>
                </a:lnTo>
                <a:lnTo>
                  <a:pt x="1537109" y="2224311"/>
                </a:lnTo>
                <a:lnTo>
                  <a:pt x="1374830" y="2386590"/>
                </a:lnTo>
                <a:lnTo>
                  <a:pt x="1289463" y="2301223"/>
                </a:lnTo>
                <a:lnTo>
                  <a:pt x="1225079" y="2365608"/>
                </a:lnTo>
                <a:lnTo>
                  <a:pt x="1310445" y="2450974"/>
                </a:lnTo>
                <a:lnTo>
                  <a:pt x="1239358" y="2522061"/>
                </a:lnTo>
                <a:lnTo>
                  <a:pt x="1153992" y="2436695"/>
                </a:lnTo>
                <a:lnTo>
                  <a:pt x="1104364" y="2486322"/>
                </a:lnTo>
                <a:lnTo>
                  <a:pt x="1189730" y="2571689"/>
                </a:lnTo>
                <a:lnTo>
                  <a:pt x="1034153" y="2727266"/>
                </a:lnTo>
                <a:lnTo>
                  <a:pt x="948787" y="2641900"/>
                </a:lnTo>
                <a:lnTo>
                  <a:pt x="905863" y="2684824"/>
                </a:lnTo>
                <a:lnTo>
                  <a:pt x="991230" y="2770191"/>
                </a:lnTo>
                <a:lnTo>
                  <a:pt x="842353" y="2919067"/>
                </a:lnTo>
                <a:lnTo>
                  <a:pt x="756986" y="2833700"/>
                </a:lnTo>
                <a:lnTo>
                  <a:pt x="692119" y="2898567"/>
                </a:lnTo>
                <a:lnTo>
                  <a:pt x="777486" y="2983934"/>
                </a:lnTo>
                <a:lnTo>
                  <a:pt x="628610" y="3132811"/>
                </a:lnTo>
                <a:lnTo>
                  <a:pt x="618557" y="3122757"/>
                </a:lnTo>
                <a:lnTo>
                  <a:pt x="622830" y="3134825"/>
                </a:lnTo>
                <a:lnTo>
                  <a:pt x="346551" y="3150831"/>
                </a:lnTo>
                <a:lnTo>
                  <a:pt x="0" y="3186731"/>
                </a:lnTo>
                <a:lnTo>
                  <a:pt x="51749" y="2750557"/>
                </a:lnTo>
                <a:lnTo>
                  <a:pt x="48979" y="2747788"/>
                </a:lnTo>
                <a:lnTo>
                  <a:pt x="52495" y="2744272"/>
                </a:lnTo>
                <a:lnTo>
                  <a:pt x="52938" y="2740533"/>
                </a:lnTo>
                <a:lnTo>
                  <a:pt x="54575" y="2742192"/>
                </a:lnTo>
                <a:lnTo>
                  <a:pt x="1671288" y="1125479"/>
                </a:lnTo>
                <a:cubicBezTo>
                  <a:pt x="1628971" y="1027979"/>
                  <a:pt x="1605746" y="920380"/>
                  <a:pt x="1605746" y="807357"/>
                </a:cubicBezTo>
                <a:cubicBezTo>
                  <a:pt x="1605746" y="361466"/>
                  <a:pt x="1967212" y="0"/>
                  <a:pt x="2413103"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1" name="Block Arc 25"/>
          <p:cNvSpPr/>
          <p:nvPr/>
        </p:nvSpPr>
        <p:spPr>
          <a:xfrm>
            <a:off x="5081136" y="2604362"/>
            <a:ext cx="349427" cy="504818"/>
          </a:xfrm>
          <a:custGeom>
            <a:avLst/>
            <a:gdLst/>
            <a:ahLst/>
            <a:cxnLst/>
            <a:rect l="l" t="t" r="r" b="b"/>
            <a:pathLst>
              <a:path w="2215656" h="3200962">
                <a:moveTo>
                  <a:pt x="1107829" y="2097026"/>
                </a:moveTo>
                <a:cubicBezTo>
                  <a:pt x="1025315" y="2097026"/>
                  <a:pt x="958423" y="2163918"/>
                  <a:pt x="958423" y="2246432"/>
                </a:cubicBezTo>
                <a:cubicBezTo>
                  <a:pt x="958423" y="2302715"/>
                  <a:pt x="989546" y="2351730"/>
                  <a:pt x="1036590" y="2375275"/>
                </a:cubicBezTo>
                <a:lnTo>
                  <a:pt x="985422" y="2684898"/>
                </a:lnTo>
                <a:lnTo>
                  <a:pt x="1230236" y="2684898"/>
                </a:lnTo>
                <a:lnTo>
                  <a:pt x="1179068" y="2375275"/>
                </a:lnTo>
                <a:cubicBezTo>
                  <a:pt x="1226112" y="2351730"/>
                  <a:pt x="1257234" y="2302715"/>
                  <a:pt x="1257234" y="2246432"/>
                </a:cubicBezTo>
                <a:cubicBezTo>
                  <a:pt x="1257234" y="2163918"/>
                  <a:pt x="1190343" y="2097026"/>
                  <a:pt x="1107829" y="2097026"/>
                </a:cubicBezTo>
                <a:close/>
                <a:moveTo>
                  <a:pt x="1102513" y="266871"/>
                </a:moveTo>
                <a:cubicBezTo>
                  <a:pt x="874876" y="269781"/>
                  <a:pt x="691868" y="455143"/>
                  <a:pt x="691868" y="682798"/>
                </a:cubicBezTo>
                <a:lnTo>
                  <a:pt x="690469" y="682798"/>
                </a:lnTo>
                <a:lnTo>
                  <a:pt x="690469" y="1580962"/>
                </a:lnTo>
                <a:lnTo>
                  <a:pt x="1525188" y="1580962"/>
                </a:lnTo>
                <a:lnTo>
                  <a:pt x="1525188" y="672127"/>
                </a:lnTo>
                <a:lnTo>
                  <a:pt x="1523654" y="672166"/>
                </a:lnTo>
                <a:cubicBezTo>
                  <a:pt x="1517835" y="444585"/>
                  <a:pt x="1330149" y="263961"/>
                  <a:pt x="1102513" y="266871"/>
                </a:cubicBezTo>
                <a:close/>
                <a:moveTo>
                  <a:pt x="1099102" y="56"/>
                </a:moveTo>
                <a:cubicBezTo>
                  <a:pt x="1472767" y="-4720"/>
                  <a:pt x="1780852" y="291773"/>
                  <a:pt x="1790404" y="665346"/>
                </a:cubicBezTo>
                <a:lnTo>
                  <a:pt x="1742843" y="666562"/>
                </a:lnTo>
                <a:lnTo>
                  <a:pt x="1790627" y="666562"/>
                </a:lnTo>
                <a:lnTo>
                  <a:pt x="1790627" y="1580962"/>
                </a:lnTo>
                <a:lnTo>
                  <a:pt x="2041344" y="1580962"/>
                </a:lnTo>
                <a:cubicBezTo>
                  <a:pt x="2137614" y="1580962"/>
                  <a:pt x="2215656" y="1659004"/>
                  <a:pt x="2215656" y="1755274"/>
                </a:cubicBezTo>
                <a:lnTo>
                  <a:pt x="2215656" y="3026650"/>
                </a:lnTo>
                <a:cubicBezTo>
                  <a:pt x="2215656" y="3122920"/>
                  <a:pt x="2137614" y="3200962"/>
                  <a:pt x="2041344" y="3200962"/>
                </a:cubicBezTo>
                <a:lnTo>
                  <a:pt x="174312" y="3200962"/>
                </a:lnTo>
                <a:cubicBezTo>
                  <a:pt x="78042" y="3200962"/>
                  <a:pt x="0" y="3122920"/>
                  <a:pt x="0" y="3026650"/>
                </a:cubicBezTo>
                <a:lnTo>
                  <a:pt x="0" y="1755274"/>
                </a:lnTo>
                <a:cubicBezTo>
                  <a:pt x="0" y="1659004"/>
                  <a:pt x="78042" y="1580962"/>
                  <a:pt x="174312" y="1580962"/>
                </a:cubicBezTo>
                <a:lnTo>
                  <a:pt x="425030" y="1580962"/>
                </a:lnTo>
                <a:lnTo>
                  <a:pt x="425030" y="676764"/>
                </a:lnTo>
                <a:lnTo>
                  <a:pt x="425634" y="676764"/>
                </a:lnTo>
                <a:cubicBezTo>
                  <a:pt x="428273" y="305830"/>
                  <a:pt x="727452" y="4806"/>
                  <a:pt x="1099102" y="56"/>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92" name="Block Arc 31"/>
          <p:cNvSpPr/>
          <p:nvPr/>
        </p:nvSpPr>
        <p:spPr>
          <a:xfrm>
            <a:off x="8409910" y="2604362"/>
            <a:ext cx="455900" cy="504818"/>
          </a:xfrm>
          <a:custGeom>
            <a:avLst/>
            <a:gdLst/>
            <a:ahLst/>
            <a:cxnLst/>
            <a:rect l="l" t="t" r="r" b="b"/>
            <a:pathLst>
              <a:path w="2890784" h="3200962">
                <a:moveTo>
                  <a:pt x="1107828" y="2097026"/>
                </a:moveTo>
                <a:cubicBezTo>
                  <a:pt x="1025313" y="2097026"/>
                  <a:pt x="958422" y="2163918"/>
                  <a:pt x="958422" y="2246432"/>
                </a:cubicBezTo>
                <a:cubicBezTo>
                  <a:pt x="958422" y="2302715"/>
                  <a:pt x="989545" y="2351730"/>
                  <a:pt x="1036589" y="2375275"/>
                </a:cubicBezTo>
                <a:lnTo>
                  <a:pt x="985421" y="2684898"/>
                </a:lnTo>
                <a:lnTo>
                  <a:pt x="1230235" y="2684898"/>
                </a:lnTo>
                <a:lnTo>
                  <a:pt x="1179067" y="2375275"/>
                </a:lnTo>
                <a:cubicBezTo>
                  <a:pt x="1226111" y="2351730"/>
                  <a:pt x="1257233" y="2302715"/>
                  <a:pt x="1257233" y="2246432"/>
                </a:cubicBezTo>
                <a:cubicBezTo>
                  <a:pt x="1257233" y="2163918"/>
                  <a:pt x="1190342" y="2097026"/>
                  <a:pt x="1107828" y="2097026"/>
                </a:cubicBezTo>
                <a:close/>
                <a:moveTo>
                  <a:pt x="2199259" y="56"/>
                </a:moveTo>
                <a:cubicBezTo>
                  <a:pt x="2572924" y="-4720"/>
                  <a:pt x="2881009" y="291773"/>
                  <a:pt x="2890561" y="665346"/>
                </a:cubicBezTo>
                <a:lnTo>
                  <a:pt x="2843000" y="666562"/>
                </a:lnTo>
                <a:lnTo>
                  <a:pt x="2890784" y="666562"/>
                </a:lnTo>
                <a:lnTo>
                  <a:pt x="2890784" y="1580962"/>
                </a:lnTo>
                <a:lnTo>
                  <a:pt x="2625345" y="1580962"/>
                </a:lnTo>
                <a:lnTo>
                  <a:pt x="2625345" y="672127"/>
                </a:lnTo>
                <a:lnTo>
                  <a:pt x="2623811" y="672166"/>
                </a:lnTo>
                <a:cubicBezTo>
                  <a:pt x="2617992" y="444585"/>
                  <a:pt x="2430306" y="263961"/>
                  <a:pt x="2202670" y="266871"/>
                </a:cubicBezTo>
                <a:cubicBezTo>
                  <a:pt x="1975033" y="269781"/>
                  <a:pt x="1792025" y="455143"/>
                  <a:pt x="1792025" y="682798"/>
                </a:cubicBezTo>
                <a:lnTo>
                  <a:pt x="1790626" y="682798"/>
                </a:lnTo>
                <a:lnTo>
                  <a:pt x="1790626" y="1580962"/>
                </a:lnTo>
                <a:lnTo>
                  <a:pt x="2041344" y="1580962"/>
                </a:lnTo>
                <a:cubicBezTo>
                  <a:pt x="2137614" y="1580962"/>
                  <a:pt x="2215656" y="1659004"/>
                  <a:pt x="2215656" y="1755274"/>
                </a:cubicBezTo>
                <a:lnTo>
                  <a:pt x="2215656" y="3026650"/>
                </a:lnTo>
                <a:cubicBezTo>
                  <a:pt x="2215656" y="3122920"/>
                  <a:pt x="2137614" y="3200962"/>
                  <a:pt x="2041344" y="3200962"/>
                </a:cubicBezTo>
                <a:lnTo>
                  <a:pt x="174312" y="3200962"/>
                </a:lnTo>
                <a:cubicBezTo>
                  <a:pt x="78042" y="3200962"/>
                  <a:pt x="0" y="3122920"/>
                  <a:pt x="0" y="3026650"/>
                </a:cubicBezTo>
                <a:lnTo>
                  <a:pt x="0" y="1755274"/>
                </a:lnTo>
                <a:cubicBezTo>
                  <a:pt x="0" y="1659004"/>
                  <a:pt x="78042" y="1580962"/>
                  <a:pt x="174312" y="1580962"/>
                </a:cubicBezTo>
                <a:lnTo>
                  <a:pt x="1525187" y="1580962"/>
                </a:lnTo>
                <a:lnTo>
                  <a:pt x="1525187" y="676764"/>
                </a:lnTo>
                <a:lnTo>
                  <a:pt x="1525791" y="676764"/>
                </a:lnTo>
                <a:cubicBezTo>
                  <a:pt x="1528430" y="305830"/>
                  <a:pt x="1827609" y="4806"/>
                  <a:pt x="2199259" y="56"/>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93" name="Freeform 53"/>
          <p:cNvSpPr/>
          <p:nvPr/>
        </p:nvSpPr>
        <p:spPr>
          <a:xfrm>
            <a:off x="10129620" y="2600651"/>
            <a:ext cx="499599" cy="512242"/>
          </a:xfrm>
          <a:custGeom>
            <a:avLst/>
            <a:gdLst>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47675 w 2305050"/>
              <a:gd name="connsiteY15" fmla="*/ 2276475 h 2352675"/>
              <a:gd name="connsiteX16" fmla="*/ 238125 w 2305050"/>
              <a:gd name="connsiteY16" fmla="*/ 2171700 h 2352675"/>
              <a:gd name="connsiteX17" fmla="*/ 523875 w 2305050"/>
              <a:gd name="connsiteY17" fmla="*/ 714375 h 2352675"/>
              <a:gd name="connsiteX18" fmla="*/ 0 w 2305050"/>
              <a:gd name="connsiteY18" fmla="*/ 0 h 2352675"/>
              <a:gd name="connsiteX0-1" fmla="*/ 0 w 2305050"/>
              <a:gd name="connsiteY0-2" fmla="*/ 0 h 2352675"/>
              <a:gd name="connsiteX1-3" fmla="*/ 771525 w 2305050"/>
              <a:gd name="connsiteY1-4" fmla="*/ 561975 h 2352675"/>
              <a:gd name="connsiteX2-5" fmla="*/ 2019300 w 2305050"/>
              <a:gd name="connsiteY2-6" fmla="*/ 428625 h 2352675"/>
              <a:gd name="connsiteX3-7" fmla="*/ 2266950 w 2305050"/>
              <a:gd name="connsiteY3-8" fmla="*/ 657225 h 2352675"/>
              <a:gd name="connsiteX4-9" fmla="*/ 1143000 w 2305050"/>
              <a:gd name="connsiteY4-10" fmla="*/ 1009650 h 2352675"/>
              <a:gd name="connsiteX5-11" fmla="*/ 1628775 w 2305050"/>
              <a:gd name="connsiteY5-12" fmla="*/ 1533525 h 2352675"/>
              <a:gd name="connsiteX6-13" fmla="*/ 2076450 w 2305050"/>
              <a:gd name="connsiteY6-14" fmla="*/ 1533525 h 2352675"/>
              <a:gd name="connsiteX7-15" fmla="*/ 2305050 w 2305050"/>
              <a:gd name="connsiteY7-16" fmla="*/ 1724025 h 2352675"/>
              <a:gd name="connsiteX8-17" fmla="*/ 1838325 w 2305050"/>
              <a:gd name="connsiteY8-18" fmla="*/ 1857375 h 2352675"/>
              <a:gd name="connsiteX9-19" fmla="*/ 2009775 w 2305050"/>
              <a:gd name="connsiteY9-20" fmla="*/ 2105025 h 2352675"/>
              <a:gd name="connsiteX10-21" fmla="*/ 1733550 w 2305050"/>
              <a:gd name="connsiteY10-22" fmla="*/ 1971675 h 2352675"/>
              <a:gd name="connsiteX11-23" fmla="*/ 1543050 w 2305050"/>
              <a:gd name="connsiteY11-24" fmla="*/ 2352675 h 2352675"/>
              <a:gd name="connsiteX12-25" fmla="*/ 1314450 w 2305050"/>
              <a:gd name="connsiteY12-26" fmla="*/ 2133600 h 2352675"/>
              <a:gd name="connsiteX13-27" fmla="*/ 1447800 w 2305050"/>
              <a:gd name="connsiteY13-28" fmla="*/ 1771650 h 2352675"/>
              <a:gd name="connsiteX14-29" fmla="*/ 923925 w 2305050"/>
              <a:gd name="connsiteY14-30" fmla="*/ 1190625 h 2352675"/>
              <a:gd name="connsiteX15-31" fmla="*/ 447675 w 2305050"/>
              <a:gd name="connsiteY15-32" fmla="*/ 2276475 h 2352675"/>
              <a:gd name="connsiteX16-33" fmla="*/ 260071 w 2305050"/>
              <a:gd name="connsiteY16-34" fmla="*/ 2087575 h 2352675"/>
              <a:gd name="connsiteX17-35" fmla="*/ 523875 w 2305050"/>
              <a:gd name="connsiteY17-36" fmla="*/ 714375 h 2352675"/>
              <a:gd name="connsiteX18-37" fmla="*/ 0 w 2305050"/>
              <a:gd name="connsiteY18-38" fmla="*/ 0 h 2352675"/>
              <a:gd name="connsiteX0-39" fmla="*/ 0 w 2305050"/>
              <a:gd name="connsiteY0-40" fmla="*/ 0 h 2352675"/>
              <a:gd name="connsiteX1-41" fmla="*/ 771525 w 2305050"/>
              <a:gd name="connsiteY1-42" fmla="*/ 561975 h 2352675"/>
              <a:gd name="connsiteX2-43" fmla="*/ 2019300 w 2305050"/>
              <a:gd name="connsiteY2-44" fmla="*/ 428625 h 2352675"/>
              <a:gd name="connsiteX3-45" fmla="*/ 2266950 w 2305050"/>
              <a:gd name="connsiteY3-46" fmla="*/ 657225 h 2352675"/>
              <a:gd name="connsiteX4-47" fmla="*/ 1143000 w 2305050"/>
              <a:gd name="connsiteY4-48" fmla="*/ 1009650 h 2352675"/>
              <a:gd name="connsiteX5-49" fmla="*/ 1628775 w 2305050"/>
              <a:gd name="connsiteY5-50" fmla="*/ 1533525 h 2352675"/>
              <a:gd name="connsiteX6-51" fmla="*/ 2076450 w 2305050"/>
              <a:gd name="connsiteY6-52" fmla="*/ 1533525 h 2352675"/>
              <a:gd name="connsiteX7-53" fmla="*/ 2305050 w 2305050"/>
              <a:gd name="connsiteY7-54" fmla="*/ 1724025 h 2352675"/>
              <a:gd name="connsiteX8-55" fmla="*/ 1838325 w 2305050"/>
              <a:gd name="connsiteY8-56" fmla="*/ 1857375 h 2352675"/>
              <a:gd name="connsiteX9-57" fmla="*/ 2009775 w 2305050"/>
              <a:gd name="connsiteY9-58" fmla="*/ 2105025 h 2352675"/>
              <a:gd name="connsiteX10-59" fmla="*/ 1733550 w 2305050"/>
              <a:gd name="connsiteY10-60" fmla="*/ 1971675 h 2352675"/>
              <a:gd name="connsiteX11-61" fmla="*/ 1543050 w 2305050"/>
              <a:gd name="connsiteY11-62" fmla="*/ 2352675 h 2352675"/>
              <a:gd name="connsiteX12-63" fmla="*/ 1314450 w 2305050"/>
              <a:gd name="connsiteY12-64" fmla="*/ 2133600 h 2352675"/>
              <a:gd name="connsiteX13-65" fmla="*/ 1447800 w 2305050"/>
              <a:gd name="connsiteY13-66" fmla="*/ 1771650 h 2352675"/>
              <a:gd name="connsiteX14-67" fmla="*/ 923925 w 2305050"/>
              <a:gd name="connsiteY14-68" fmla="*/ 1190625 h 2352675"/>
              <a:gd name="connsiteX15-69" fmla="*/ 447675 w 2305050"/>
              <a:gd name="connsiteY15-70" fmla="*/ 2276475 h 2352675"/>
              <a:gd name="connsiteX16-71" fmla="*/ 296647 w 2305050"/>
              <a:gd name="connsiteY16-72" fmla="*/ 2094890 h 2352675"/>
              <a:gd name="connsiteX17-73" fmla="*/ 523875 w 2305050"/>
              <a:gd name="connsiteY17-74" fmla="*/ 714375 h 2352675"/>
              <a:gd name="connsiteX18-75" fmla="*/ 0 w 2305050"/>
              <a:gd name="connsiteY18-76" fmla="*/ 0 h 2352675"/>
              <a:gd name="connsiteX0-77" fmla="*/ 0 w 2305050"/>
              <a:gd name="connsiteY0-78" fmla="*/ 0 h 2352675"/>
              <a:gd name="connsiteX1-79" fmla="*/ 771525 w 2305050"/>
              <a:gd name="connsiteY1-80" fmla="*/ 561975 h 2352675"/>
              <a:gd name="connsiteX2-81" fmla="*/ 2019300 w 2305050"/>
              <a:gd name="connsiteY2-82" fmla="*/ 428625 h 2352675"/>
              <a:gd name="connsiteX3-83" fmla="*/ 2266950 w 2305050"/>
              <a:gd name="connsiteY3-84" fmla="*/ 657225 h 2352675"/>
              <a:gd name="connsiteX4-85" fmla="*/ 1143000 w 2305050"/>
              <a:gd name="connsiteY4-86" fmla="*/ 1009650 h 2352675"/>
              <a:gd name="connsiteX5-87" fmla="*/ 1628775 w 2305050"/>
              <a:gd name="connsiteY5-88" fmla="*/ 1533525 h 2352675"/>
              <a:gd name="connsiteX6-89" fmla="*/ 2076450 w 2305050"/>
              <a:gd name="connsiteY6-90" fmla="*/ 1533525 h 2352675"/>
              <a:gd name="connsiteX7-91" fmla="*/ 2305050 w 2305050"/>
              <a:gd name="connsiteY7-92" fmla="*/ 1724025 h 2352675"/>
              <a:gd name="connsiteX8-93" fmla="*/ 1838325 w 2305050"/>
              <a:gd name="connsiteY8-94" fmla="*/ 1857375 h 2352675"/>
              <a:gd name="connsiteX9-95" fmla="*/ 2009775 w 2305050"/>
              <a:gd name="connsiteY9-96" fmla="*/ 2105025 h 2352675"/>
              <a:gd name="connsiteX10-97" fmla="*/ 1733550 w 2305050"/>
              <a:gd name="connsiteY10-98" fmla="*/ 1971675 h 2352675"/>
              <a:gd name="connsiteX11-99" fmla="*/ 1543050 w 2305050"/>
              <a:gd name="connsiteY11-100" fmla="*/ 2352675 h 2352675"/>
              <a:gd name="connsiteX12-101" fmla="*/ 1314450 w 2305050"/>
              <a:gd name="connsiteY12-102" fmla="*/ 2133600 h 2352675"/>
              <a:gd name="connsiteX13-103" fmla="*/ 1447800 w 2305050"/>
              <a:gd name="connsiteY13-104" fmla="*/ 1771650 h 2352675"/>
              <a:gd name="connsiteX14-105" fmla="*/ 923925 w 2305050"/>
              <a:gd name="connsiteY14-106" fmla="*/ 1190625 h 2352675"/>
              <a:gd name="connsiteX15-107" fmla="*/ 447675 w 2305050"/>
              <a:gd name="connsiteY15-108" fmla="*/ 2276475 h 2352675"/>
              <a:gd name="connsiteX16-109" fmla="*/ 292990 w 2305050"/>
              <a:gd name="connsiteY16-110" fmla="*/ 2036368 h 2352675"/>
              <a:gd name="connsiteX17-111" fmla="*/ 523875 w 2305050"/>
              <a:gd name="connsiteY17-112" fmla="*/ 714375 h 2352675"/>
              <a:gd name="connsiteX18-113" fmla="*/ 0 w 2305050"/>
              <a:gd name="connsiteY18-114" fmla="*/ 0 h 2352675"/>
              <a:gd name="connsiteX0-115" fmla="*/ 0 w 2305050"/>
              <a:gd name="connsiteY0-116" fmla="*/ 0 h 2352675"/>
              <a:gd name="connsiteX1-117" fmla="*/ 771525 w 2305050"/>
              <a:gd name="connsiteY1-118" fmla="*/ 561975 h 2352675"/>
              <a:gd name="connsiteX2-119" fmla="*/ 2019300 w 2305050"/>
              <a:gd name="connsiteY2-120" fmla="*/ 428625 h 2352675"/>
              <a:gd name="connsiteX3-121" fmla="*/ 2266950 w 2305050"/>
              <a:gd name="connsiteY3-122" fmla="*/ 657225 h 2352675"/>
              <a:gd name="connsiteX4-123" fmla="*/ 1143000 w 2305050"/>
              <a:gd name="connsiteY4-124" fmla="*/ 1009650 h 2352675"/>
              <a:gd name="connsiteX5-125" fmla="*/ 1628775 w 2305050"/>
              <a:gd name="connsiteY5-126" fmla="*/ 1533525 h 2352675"/>
              <a:gd name="connsiteX6-127" fmla="*/ 2076450 w 2305050"/>
              <a:gd name="connsiteY6-128" fmla="*/ 1533525 h 2352675"/>
              <a:gd name="connsiteX7-129" fmla="*/ 2305050 w 2305050"/>
              <a:gd name="connsiteY7-130" fmla="*/ 1724025 h 2352675"/>
              <a:gd name="connsiteX8-131" fmla="*/ 1838325 w 2305050"/>
              <a:gd name="connsiteY8-132" fmla="*/ 1857375 h 2352675"/>
              <a:gd name="connsiteX9-133" fmla="*/ 2009775 w 2305050"/>
              <a:gd name="connsiteY9-134" fmla="*/ 2105025 h 2352675"/>
              <a:gd name="connsiteX10-135" fmla="*/ 1733550 w 2305050"/>
              <a:gd name="connsiteY10-136" fmla="*/ 1971675 h 2352675"/>
              <a:gd name="connsiteX11-137" fmla="*/ 1543050 w 2305050"/>
              <a:gd name="connsiteY11-138" fmla="*/ 2352675 h 2352675"/>
              <a:gd name="connsiteX12-139" fmla="*/ 1314450 w 2305050"/>
              <a:gd name="connsiteY12-140" fmla="*/ 2133600 h 2352675"/>
              <a:gd name="connsiteX13-141" fmla="*/ 1447800 w 2305050"/>
              <a:gd name="connsiteY13-142" fmla="*/ 1771650 h 2352675"/>
              <a:gd name="connsiteX14-143" fmla="*/ 923925 w 2305050"/>
              <a:gd name="connsiteY14-144" fmla="*/ 1190625 h 2352675"/>
              <a:gd name="connsiteX15-145" fmla="*/ 414757 w 2305050"/>
              <a:gd name="connsiteY15-146" fmla="*/ 2305735 h 2352675"/>
              <a:gd name="connsiteX16-147" fmla="*/ 292990 w 2305050"/>
              <a:gd name="connsiteY16-148" fmla="*/ 2036368 h 2352675"/>
              <a:gd name="connsiteX17-149" fmla="*/ 523875 w 2305050"/>
              <a:gd name="connsiteY17-150" fmla="*/ 714375 h 2352675"/>
              <a:gd name="connsiteX18-151" fmla="*/ 0 w 2305050"/>
              <a:gd name="connsiteY18-152" fmla="*/ 0 h 2352675"/>
              <a:gd name="connsiteX0-153" fmla="*/ 0 w 2305050"/>
              <a:gd name="connsiteY0-154" fmla="*/ 0 h 2352675"/>
              <a:gd name="connsiteX1-155" fmla="*/ 771525 w 2305050"/>
              <a:gd name="connsiteY1-156" fmla="*/ 561975 h 2352675"/>
              <a:gd name="connsiteX2-157" fmla="*/ 2019300 w 2305050"/>
              <a:gd name="connsiteY2-158" fmla="*/ 428625 h 2352675"/>
              <a:gd name="connsiteX3-159" fmla="*/ 2292554 w 2305050"/>
              <a:gd name="connsiteY3-160" fmla="*/ 627964 h 2352675"/>
              <a:gd name="connsiteX4-161" fmla="*/ 1143000 w 2305050"/>
              <a:gd name="connsiteY4-162" fmla="*/ 1009650 h 2352675"/>
              <a:gd name="connsiteX5-163" fmla="*/ 1628775 w 2305050"/>
              <a:gd name="connsiteY5-164" fmla="*/ 1533525 h 2352675"/>
              <a:gd name="connsiteX6-165" fmla="*/ 2076450 w 2305050"/>
              <a:gd name="connsiteY6-166" fmla="*/ 1533525 h 2352675"/>
              <a:gd name="connsiteX7-167" fmla="*/ 2305050 w 2305050"/>
              <a:gd name="connsiteY7-168" fmla="*/ 1724025 h 2352675"/>
              <a:gd name="connsiteX8-169" fmla="*/ 1838325 w 2305050"/>
              <a:gd name="connsiteY8-170" fmla="*/ 1857375 h 2352675"/>
              <a:gd name="connsiteX9-171" fmla="*/ 2009775 w 2305050"/>
              <a:gd name="connsiteY9-172" fmla="*/ 2105025 h 2352675"/>
              <a:gd name="connsiteX10-173" fmla="*/ 1733550 w 2305050"/>
              <a:gd name="connsiteY10-174" fmla="*/ 1971675 h 2352675"/>
              <a:gd name="connsiteX11-175" fmla="*/ 1543050 w 2305050"/>
              <a:gd name="connsiteY11-176" fmla="*/ 2352675 h 2352675"/>
              <a:gd name="connsiteX12-177" fmla="*/ 1314450 w 2305050"/>
              <a:gd name="connsiteY12-178" fmla="*/ 2133600 h 2352675"/>
              <a:gd name="connsiteX13-179" fmla="*/ 1447800 w 2305050"/>
              <a:gd name="connsiteY13-180" fmla="*/ 1771650 h 2352675"/>
              <a:gd name="connsiteX14-181" fmla="*/ 923925 w 2305050"/>
              <a:gd name="connsiteY14-182" fmla="*/ 1190625 h 2352675"/>
              <a:gd name="connsiteX15-183" fmla="*/ 414757 w 2305050"/>
              <a:gd name="connsiteY15-184" fmla="*/ 2305735 h 2352675"/>
              <a:gd name="connsiteX16-185" fmla="*/ 292990 w 2305050"/>
              <a:gd name="connsiteY16-186" fmla="*/ 2036368 h 2352675"/>
              <a:gd name="connsiteX17-187" fmla="*/ 523875 w 2305050"/>
              <a:gd name="connsiteY17-188" fmla="*/ 714375 h 2352675"/>
              <a:gd name="connsiteX18-189" fmla="*/ 0 w 2305050"/>
              <a:gd name="connsiteY18-190" fmla="*/ 0 h 2352675"/>
              <a:gd name="connsiteX0-191" fmla="*/ 0 w 2305050"/>
              <a:gd name="connsiteY0-192" fmla="*/ 0 h 2352675"/>
              <a:gd name="connsiteX1-193" fmla="*/ 771525 w 2305050"/>
              <a:gd name="connsiteY1-194" fmla="*/ 561975 h 2352675"/>
              <a:gd name="connsiteX2-195" fmla="*/ 2081480 w 2305050"/>
              <a:gd name="connsiteY2-196" fmla="*/ 476174 h 2352675"/>
              <a:gd name="connsiteX3-197" fmla="*/ 2292554 w 2305050"/>
              <a:gd name="connsiteY3-198" fmla="*/ 627964 h 2352675"/>
              <a:gd name="connsiteX4-199" fmla="*/ 1143000 w 2305050"/>
              <a:gd name="connsiteY4-200" fmla="*/ 1009650 h 2352675"/>
              <a:gd name="connsiteX5-201" fmla="*/ 1628775 w 2305050"/>
              <a:gd name="connsiteY5-202" fmla="*/ 1533525 h 2352675"/>
              <a:gd name="connsiteX6-203" fmla="*/ 2076450 w 2305050"/>
              <a:gd name="connsiteY6-204" fmla="*/ 1533525 h 2352675"/>
              <a:gd name="connsiteX7-205" fmla="*/ 2305050 w 2305050"/>
              <a:gd name="connsiteY7-206" fmla="*/ 1724025 h 2352675"/>
              <a:gd name="connsiteX8-207" fmla="*/ 1838325 w 2305050"/>
              <a:gd name="connsiteY8-208" fmla="*/ 1857375 h 2352675"/>
              <a:gd name="connsiteX9-209" fmla="*/ 2009775 w 2305050"/>
              <a:gd name="connsiteY9-210" fmla="*/ 2105025 h 2352675"/>
              <a:gd name="connsiteX10-211" fmla="*/ 1733550 w 2305050"/>
              <a:gd name="connsiteY10-212" fmla="*/ 1971675 h 2352675"/>
              <a:gd name="connsiteX11-213" fmla="*/ 1543050 w 2305050"/>
              <a:gd name="connsiteY11-214" fmla="*/ 2352675 h 2352675"/>
              <a:gd name="connsiteX12-215" fmla="*/ 1314450 w 2305050"/>
              <a:gd name="connsiteY12-216" fmla="*/ 2133600 h 2352675"/>
              <a:gd name="connsiteX13-217" fmla="*/ 1447800 w 2305050"/>
              <a:gd name="connsiteY13-218" fmla="*/ 1771650 h 2352675"/>
              <a:gd name="connsiteX14-219" fmla="*/ 923925 w 2305050"/>
              <a:gd name="connsiteY14-220" fmla="*/ 1190625 h 2352675"/>
              <a:gd name="connsiteX15-221" fmla="*/ 414757 w 2305050"/>
              <a:gd name="connsiteY15-222" fmla="*/ 2305735 h 2352675"/>
              <a:gd name="connsiteX16-223" fmla="*/ 292990 w 2305050"/>
              <a:gd name="connsiteY16-224" fmla="*/ 2036368 h 2352675"/>
              <a:gd name="connsiteX17-225" fmla="*/ 523875 w 2305050"/>
              <a:gd name="connsiteY17-226" fmla="*/ 714375 h 2352675"/>
              <a:gd name="connsiteX18-227" fmla="*/ 0 w 2305050"/>
              <a:gd name="connsiteY18-228" fmla="*/ 0 h 2352675"/>
              <a:gd name="connsiteX0-229" fmla="*/ 0 w 2305050"/>
              <a:gd name="connsiteY0-230" fmla="*/ 0 h 2352675"/>
              <a:gd name="connsiteX1-231" fmla="*/ 771525 w 2305050"/>
              <a:gd name="connsiteY1-232" fmla="*/ 561975 h 2352675"/>
              <a:gd name="connsiteX2-233" fmla="*/ 2004671 w 2305050"/>
              <a:gd name="connsiteY2-234" fmla="*/ 468859 h 2352675"/>
              <a:gd name="connsiteX3-235" fmla="*/ 2292554 w 2305050"/>
              <a:gd name="connsiteY3-236" fmla="*/ 627964 h 2352675"/>
              <a:gd name="connsiteX4-237" fmla="*/ 1143000 w 2305050"/>
              <a:gd name="connsiteY4-238" fmla="*/ 1009650 h 2352675"/>
              <a:gd name="connsiteX5-239" fmla="*/ 1628775 w 2305050"/>
              <a:gd name="connsiteY5-240" fmla="*/ 1533525 h 2352675"/>
              <a:gd name="connsiteX6-241" fmla="*/ 2076450 w 2305050"/>
              <a:gd name="connsiteY6-242" fmla="*/ 1533525 h 2352675"/>
              <a:gd name="connsiteX7-243" fmla="*/ 2305050 w 2305050"/>
              <a:gd name="connsiteY7-244" fmla="*/ 1724025 h 2352675"/>
              <a:gd name="connsiteX8-245" fmla="*/ 1838325 w 2305050"/>
              <a:gd name="connsiteY8-246" fmla="*/ 1857375 h 2352675"/>
              <a:gd name="connsiteX9-247" fmla="*/ 2009775 w 2305050"/>
              <a:gd name="connsiteY9-248" fmla="*/ 2105025 h 2352675"/>
              <a:gd name="connsiteX10-249" fmla="*/ 1733550 w 2305050"/>
              <a:gd name="connsiteY10-250" fmla="*/ 1971675 h 2352675"/>
              <a:gd name="connsiteX11-251" fmla="*/ 1543050 w 2305050"/>
              <a:gd name="connsiteY11-252" fmla="*/ 2352675 h 2352675"/>
              <a:gd name="connsiteX12-253" fmla="*/ 1314450 w 2305050"/>
              <a:gd name="connsiteY12-254" fmla="*/ 2133600 h 2352675"/>
              <a:gd name="connsiteX13-255" fmla="*/ 1447800 w 2305050"/>
              <a:gd name="connsiteY13-256" fmla="*/ 1771650 h 2352675"/>
              <a:gd name="connsiteX14-257" fmla="*/ 923925 w 2305050"/>
              <a:gd name="connsiteY14-258" fmla="*/ 1190625 h 2352675"/>
              <a:gd name="connsiteX15-259" fmla="*/ 414757 w 2305050"/>
              <a:gd name="connsiteY15-260" fmla="*/ 2305735 h 2352675"/>
              <a:gd name="connsiteX16-261" fmla="*/ 292990 w 2305050"/>
              <a:gd name="connsiteY16-262" fmla="*/ 2036368 h 2352675"/>
              <a:gd name="connsiteX17-263" fmla="*/ 523875 w 2305050"/>
              <a:gd name="connsiteY17-264" fmla="*/ 714375 h 2352675"/>
              <a:gd name="connsiteX18-265" fmla="*/ 0 w 2305050"/>
              <a:gd name="connsiteY18-266" fmla="*/ 0 h 2352675"/>
              <a:gd name="connsiteX0-267" fmla="*/ 0 w 2305050"/>
              <a:gd name="connsiteY0-268" fmla="*/ 0 h 2352675"/>
              <a:gd name="connsiteX1-269" fmla="*/ 771525 w 2305050"/>
              <a:gd name="connsiteY1-270" fmla="*/ 561975 h 2352675"/>
              <a:gd name="connsiteX2-271" fmla="*/ 1960779 w 2305050"/>
              <a:gd name="connsiteY2-272" fmla="*/ 472517 h 2352675"/>
              <a:gd name="connsiteX3-273" fmla="*/ 2292554 w 2305050"/>
              <a:gd name="connsiteY3-274" fmla="*/ 627964 h 2352675"/>
              <a:gd name="connsiteX4-275" fmla="*/ 1143000 w 2305050"/>
              <a:gd name="connsiteY4-276" fmla="*/ 1009650 h 2352675"/>
              <a:gd name="connsiteX5-277" fmla="*/ 1628775 w 2305050"/>
              <a:gd name="connsiteY5-278" fmla="*/ 1533525 h 2352675"/>
              <a:gd name="connsiteX6-279" fmla="*/ 2076450 w 2305050"/>
              <a:gd name="connsiteY6-280" fmla="*/ 1533525 h 2352675"/>
              <a:gd name="connsiteX7-281" fmla="*/ 2305050 w 2305050"/>
              <a:gd name="connsiteY7-282" fmla="*/ 1724025 h 2352675"/>
              <a:gd name="connsiteX8-283" fmla="*/ 1838325 w 2305050"/>
              <a:gd name="connsiteY8-284" fmla="*/ 1857375 h 2352675"/>
              <a:gd name="connsiteX9-285" fmla="*/ 2009775 w 2305050"/>
              <a:gd name="connsiteY9-286" fmla="*/ 2105025 h 2352675"/>
              <a:gd name="connsiteX10-287" fmla="*/ 1733550 w 2305050"/>
              <a:gd name="connsiteY10-288" fmla="*/ 1971675 h 2352675"/>
              <a:gd name="connsiteX11-289" fmla="*/ 1543050 w 2305050"/>
              <a:gd name="connsiteY11-290" fmla="*/ 2352675 h 2352675"/>
              <a:gd name="connsiteX12-291" fmla="*/ 1314450 w 2305050"/>
              <a:gd name="connsiteY12-292" fmla="*/ 2133600 h 2352675"/>
              <a:gd name="connsiteX13-293" fmla="*/ 1447800 w 2305050"/>
              <a:gd name="connsiteY13-294" fmla="*/ 1771650 h 2352675"/>
              <a:gd name="connsiteX14-295" fmla="*/ 923925 w 2305050"/>
              <a:gd name="connsiteY14-296" fmla="*/ 1190625 h 2352675"/>
              <a:gd name="connsiteX15-297" fmla="*/ 414757 w 2305050"/>
              <a:gd name="connsiteY15-298" fmla="*/ 2305735 h 2352675"/>
              <a:gd name="connsiteX16-299" fmla="*/ 292990 w 2305050"/>
              <a:gd name="connsiteY16-300" fmla="*/ 2036368 h 2352675"/>
              <a:gd name="connsiteX17-301" fmla="*/ 523875 w 2305050"/>
              <a:gd name="connsiteY17-302" fmla="*/ 714375 h 2352675"/>
              <a:gd name="connsiteX18-303" fmla="*/ 0 w 2305050"/>
              <a:gd name="connsiteY18-304" fmla="*/ 0 h 2352675"/>
              <a:gd name="connsiteX0-305" fmla="*/ 0 w 2305050"/>
              <a:gd name="connsiteY0-306" fmla="*/ 0 h 2352675"/>
              <a:gd name="connsiteX1-307" fmla="*/ 771525 w 2305050"/>
              <a:gd name="connsiteY1-308" fmla="*/ 561975 h 2352675"/>
              <a:gd name="connsiteX2-309" fmla="*/ 1960779 w 2305050"/>
              <a:gd name="connsiteY2-310" fmla="*/ 472517 h 2352675"/>
              <a:gd name="connsiteX3-311" fmla="*/ 2270609 w 2305050"/>
              <a:gd name="connsiteY3-312" fmla="*/ 649910 h 2352675"/>
              <a:gd name="connsiteX4-313" fmla="*/ 1143000 w 2305050"/>
              <a:gd name="connsiteY4-314" fmla="*/ 1009650 h 2352675"/>
              <a:gd name="connsiteX5-315" fmla="*/ 1628775 w 2305050"/>
              <a:gd name="connsiteY5-316" fmla="*/ 1533525 h 2352675"/>
              <a:gd name="connsiteX6-317" fmla="*/ 2076450 w 2305050"/>
              <a:gd name="connsiteY6-318" fmla="*/ 1533525 h 2352675"/>
              <a:gd name="connsiteX7-319" fmla="*/ 2305050 w 2305050"/>
              <a:gd name="connsiteY7-320" fmla="*/ 1724025 h 2352675"/>
              <a:gd name="connsiteX8-321" fmla="*/ 1838325 w 2305050"/>
              <a:gd name="connsiteY8-322" fmla="*/ 1857375 h 2352675"/>
              <a:gd name="connsiteX9-323" fmla="*/ 2009775 w 2305050"/>
              <a:gd name="connsiteY9-324" fmla="*/ 2105025 h 2352675"/>
              <a:gd name="connsiteX10-325" fmla="*/ 1733550 w 2305050"/>
              <a:gd name="connsiteY10-326" fmla="*/ 1971675 h 2352675"/>
              <a:gd name="connsiteX11-327" fmla="*/ 1543050 w 2305050"/>
              <a:gd name="connsiteY11-328" fmla="*/ 2352675 h 2352675"/>
              <a:gd name="connsiteX12-329" fmla="*/ 1314450 w 2305050"/>
              <a:gd name="connsiteY12-330" fmla="*/ 2133600 h 2352675"/>
              <a:gd name="connsiteX13-331" fmla="*/ 1447800 w 2305050"/>
              <a:gd name="connsiteY13-332" fmla="*/ 1771650 h 2352675"/>
              <a:gd name="connsiteX14-333" fmla="*/ 923925 w 2305050"/>
              <a:gd name="connsiteY14-334" fmla="*/ 1190625 h 2352675"/>
              <a:gd name="connsiteX15-335" fmla="*/ 414757 w 2305050"/>
              <a:gd name="connsiteY15-336" fmla="*/ 2305735 h 2352675"/>
              <a:gd name="connsiteX16-337" fmla="*/ 292990 w 2305050"/>
              <a:gd name="connsiteY16-338" fmla="*/ 2036368 h 2352675"/>
              <a:gd name="connsiteX17-339" fmla="*/ 523875 w 2305050"/>
              <a:gd name="connsiteY17-340" fmla="*/ 714375 h 2352675"/>
              <a:gd name="connsiteX18-341" fmla="*/ 0 w 2305050"/>
              <a:gd name="connsiteY18-342" fmla="*/ 0 h 2352675"/>
              <a:gd name="connsiteX0-343" fmla="*/ 0 w 2305050"/>
              <a:gd name="connsiteY0-344" fmla="*/ 0 h 2352675"/>
              <a:gd name="connsiteX1-345" fmla="*/ 771525 w 2305050"/>
              <a:gd name="connsiteY1-346" fmla="*/ 561975 h 2352675"/>
              <a:gd name="connsiteX2-347" fmla="*/ 1960779 w 2305050"/>
              <a:gd name="connsiteY2-348" fmla="*/ 472517 h 2352675"/>
              <a:gd name="connsiteX3-349" fmla="*/ 2296212 w 2305050"/>
              <a:gd name="connsiteY3-350" fmla="*/ 646252 h 2352675"/>
              <a:gd name="connsiteX4-351" fmla="*/ 1143000 w 2305050"/>
              <a:gd name="connsiteY4-352" fmla="*/ 1009650 h 2352675"/>
              <a:gd name="connsiteX5-353" fmla="*/ 1628775 w 2305050"/>
              <a:gd name="connsiteY5-354" fmla="*/ 1533525 h 2352675"/>
              <a:gd name="connsiteX6-355" fmla="*/ 2076450 w 2305050"/>
              <a:gd name="connsiteY6-356" fmla="*/ 1533525 h 2352675"/>
              <a:gd name="connsiteX7-357" fmla="*/ 2305050 w 2305050"/>
              <a:gd name="connsiteY7-358" fmla="*/ 1724025 h 2352675"/>
              <a:gd name="connsiteX8-359" fmla="*/ 1838325 w 2305050"/>
              <a:gd name="connsiteY8-360" fmla="*/ 1857375 h 2352675"/>
              <a:gd name="connsiteX9-361" fmla="*/ 2009775 w 2305050"/>
              <a:gd name="connsiteY9-362" fmla="*/ 2105025 h 2352675"/>
              <a:gd name="connsiteX10-363" fmla="*/ 1733550 w 2305050"/>
              <a:gd name="connsiteY10-364" fmla="*/ 1971675 h 2352675"/>
              <a:gd name="connsiteX11-365" fmla="*/ 1543050 w 2305050"/>
              <a:gd name="connsiteY11-366" fmla="*/ 2352675 h 2352675"/>
              <a:gd name="connsiteX12-367" fmla="*/ 1314450 w 2305050"/>
              <a:gd name="connsiteY12-368" fmla="*/ 2133600 h 2352675"/>
              <a:gd name="connsiteX13-369" fmla="*/ 1447800 w 2305050"/>
              <a:gd name="connsiteY13-370" fmla="*/ 1771650 h 2352675"/>
              <a:gd name="connsiteX14-371" fmla="*/ 923925 w 2305050"/>
              <a:gd name="connsiteY14-372" fmla="*/ 1190625 h 2352675"/>
              <a:gd name="connsiteX15-373" fmla="*/ 414757 w 2305050"/>
              <a:gd name="connsiteY15-374" fmla="*/ 2305735 h 2352675"/>
              <a:gd name="connsiteX16-375" fmla="*/ 292990 w 2305050"/>
              <a:gd name="connsiteY16-376" fmla="*/ 2036368 h 2352675"/>
              <a:gd name="connsiteX17-377" fmla="*/ 523875 w 2305050"/>
              <a:gd name="connsiteY17-378" fmla="*/ 714375 h 2352675"/>
              <a:gd name="connsiteX18-379" fmla="*/ 0 w 2305050"/>
              <a:gd name="connsiteY18-380" fmla="*/ 0 h 2352675"/>
              <a:gd name="connsiteX0-381" fmla="*/ 0 w 2305050"/>
              <a:gd name="connsiteY0-382" fmla="*/ 0 h 2352675"/>
              <a:gd name="connsiteX1-383" fmla="*/ 771525 w 2305050"/>
              <a:gd name="connsiteY1-384" fmla="*/ 561975 h 2352675"/>
              <a:gd name="connsiteX2-385" fmla="*/ 1982725 w 2305050"/>
              <a:gd name="connsiteY2-386" fmla="*/ 494463 h 2352675"/>
              <a:gd name="connsiteX3-387" fmla="*/ 2296212 w 2305050"/>
              <a:gd name="connsiteY3-388" fmla="*/ 646252 h 2352675"/>
              <a:gd name="connsiteX4-389" fmla="*/ 1143000 w 2305050"/>
              <a:gd name="connsiteY4-390" fmla="*/ 1009650 h 2352675"/>
              <a:gd name="connsiteX5-391" fmla="*/ 1628775 w 2305050"/>
              <a:gd name="connsiteY5-392" fmla="*/ 1533525 h 2352675"/>
              <a:gd name="connsiteX6-393" fmla="*/ 2076450 w 2305050"/>
              <a:gd name="connsiteY6-394" fmla="*/ 1533525 h 2352675"/>
              <a:gd name="connsiteX7-395" fmla="*/ 2305050 w 2305050"/>
              <a:gd name="connsiteY7-396" fmla="*/ 1724025 h 2352675"/>
              <a:gd name="connsiteX8-397" fmla="*/ 1838325 w 2305050"/>
              <a:gd name="connsiteY8-398" fmla="*/ 1857375 h 2352675"/>
              <a:gd name="connsiteX9-399" fmla="*/ 2009775 w 2305050"/>
              <a:gd name="connsiteY9-400" fmla="*/ 2105025 h 2352675"/>
              <a:gd name="connsiteX10-401" fmla="*/ 1733550 w 2305050"/>
              <a:gd name="connsiteY10-402" fmla="*/ 1971675 h 2352675"/>
              <a:gd name="connsiteX11-403" fmla="*/ 1543050 w 2305050"/>
              <a:gd name="connsiteY11-404" fmla="*/ 2352675 h 2352675"/>
              <a:gd name="connsiteX12-405" fmla="*/ 1314450 w 2305050"/>
              <a:gd name="connsiteY12-406" fmla="*/ 2133600 h 2352675"/>
              <a:gd name="connsiteX13-407" fmla="*/ 1447800 w 2305050"/>
              <a:gd name="connsiteY13-408" fmla="*/ 1771650 h 2352675"/>
              <a:gd name="connsiteX14-409" fmla="*/ 923925 w 2305050"/>
              <a:gd name="connsiteY14-410" fmla="*/ 1190625 h 2352675"/>
              <a:gd name="connsiteX15-411" fmla="*/ 414757 w 2305050"/>
              <a:gd name="connsiteY15-412" fmla="*/ 2305735 h 2352675"/>
              <a:gd name="connsiteX16-413" fmla="*/ 292990 w 2305050"/>
              <a:gd name="connsiteY16-414" fmla="*/ 2036368 h 2352675"/>
              <a:gd name="connsiteX17-415" fmla="*/ 523875 w 2305050"/>
              <a:gd name="connsiteY17-416" fmla="*/ 714375 h 2352675"/>
              <a:gd name="connsiteX18-417" fmla="*/ 0 w 2305050"/>
              <a:gd name="connsiteY18-418" fmla="*/ 0 h 2352675"/>
              <a:gd name="connsiteX0-419" fmla="*/ 0 w 2305050"/>
              <a:gd name="connsiteY0-420" fmla="*/ 0 h 2352675"/>
              <a:gd name="connsiteX1-421" fmla="*/ 771525 w 2305050"/>
              <a:gd name="connsiteY1-422" fmla="*/ 561975 h 2352675"/>
              <a:gd name="connsiteX2-423" fmla="*/ 2041246 w 2305050"/>
              <a:gd name="connsiteY2-424" fmla="*/ 498120 h 2352675"/>
              <a:gd name="connsiteX3-425" fmla="*/ 2296212 w 2305050"/>
              <a:gd name="connsiteY3-426" fmla="*/ 646252 h 2352675"/>
              <a:gd name="connsiteX4-427" fmla="*/ 1143000 w 2305050"/>
              <a:gd name="connsiteY4-428" fmla="*/ 1009650 h 2352675"/>
              <a:gd name="connsiteX5-429" fmla="*/ 1628775 w 2305050"/>
              <a:gd name="connsiteY5-430" fmla="*/ 1533525 h 2352675"/>
              <a:gd name="connsiteX6-431" fmla="*/ 2076450 w 2305050"/>
              <a:gd name="connsiteY6-432" fmla="*/ 1533525 h 2352675"/>
              <a:gd name="connsiteX7-433" fmla="*/ 2305050 w 2305050"/>
              <a:gd name="connsiteY7-434" fmla="*/ 1724025 h 2352675"/>
              <a:gd name="connsiteX8-435" fmla="*/ 1838325 w 2305050"/>
              <a:gd name="connsiteY8-436" fmla="*/ 1857375 h 2352675"/>
              <a:gd name="connsiteX9-437" fmla="*/ 2009775 w 2305050"/>
              <a:gd name="connsiteY9-438" fmla="*/ 2105025 h 2352675"/>
              <a:gd name="connsiteX10-439" fmla="*/ 1733550 w 2305050"/>
              <a:gd name="connsiteY10-440" fmla="*/ 1971675 h 2352675"/>
              <a:gd name="connsiteX11-441" fmla="*/ 1543050 w 2305050"/>
              <a:gd name="connsiteY11-442" fmla="*/ 2352675 h 2352675"/>
              <a:gd name="connsiteX12-443" fmla="*/ 1314450 w 2305050"/>
              <a:gd name="connsiteY12-444" fmla="*/ 2133600 h 2352675"/>
              <a:gd name="connsiteX13-445" fmla="*/ 1447800 w 2305050"/>
              <a:gd name="connsiteY13-446" fmla="*/ 1771650 h 2352675"/>
              <a:gd name="connsiteX14-447" fmla="*/ 923925 w 2305050"/>
              <a:gd name="connsiteY14-448" fmla="*/ 1190625 h 2352675"/>
              <a:gd name="connsiteX15-449" fmla="*/ 414757 w 2305050"/>
              <a:gd name="connsiteY15-450" fmla="*/ 2305735 h 2352675"/>
              <a:gd name="connsiteX16-451" fmla="*/ 292990 w 2305050"/>
              <a:gd name="connsiteY16-452" fmla="*/ 2036368 h 2352675"/>
              <a:gd name="connsiteX17-453" fmla="*/ 523875 w 2305050"/>
              <a:gd name="connsiteY17-454" fmla="*/ 714375 h 2352675"/>
              <a:gd name="connsiteX18-455" fmla="*/ 0 w 2305050"/>
              <a:gd name="connsiteY18-456" fmla="*/ 0 h 2352675"/>
              <a:gd name="connsiteX0-457" fmla="*/ 0 w 2305050"/>
              <a:gd name="connsiteY0-458" fmla="*/ 0 h 2352675"/>
              <a:gd name="connsiteX1-459" fmla="*/ 771525 w 2305050"/>
              <a:gd name="connsiteY1-460" fmla="*/ 561975 h 2352675"/>
              <a:gd name="connsiteX2-461" fmla="*/ 2041246 w 2305050"/>
              <a:gd name="connsiteY2-462" fmla="*/ 498120 h 2352675"/>
              <a:gd name="connsiteX3-463" fmla="*/ 2296212 w 2305050"/>
              <a:gd name="connsiteY3-464" fmla="*/ 646252 h 2352675"/>
              <a:gd name="connsiteX4-465" fmla="*/ 1143000 w 2305050"/>
              <a:gd name="connsiteY4-466" fmla="*/ 1009650 h 2352675"/>
              <a:gd name="connsiteX5-467" fmla="*/ 1628775 w 2305050"/>
              <a:gd name="connsiteY5-468" fmla="*/ 1533525 h 2352675"/>
              <a:gd name="connsiteX6-469" fmla="*/ 2076450 w 2305050"/>
              <a:gd name="connsiteY6-470" fmla="*/ 1533525 h 2352675"/>
              <a:gd name="connsiteX7-471" fmla="*/ 2305050 w 2305050"/>
              <a:gd name="connsiteY7-472" fmla="*/ 1724025 h 2352675"/>
              <a:gd name="connsiteX8-473" fmla="*/ 1838325 w 2305050"/>
              <a:gd name="connsiteY8-474" fmla="*/ 1857375 h 2352675"/>
              <a:gd name="connsiteX9-475" fmla="*/ 2009775 w 2305050"/>
              <a:gd name="connsiteY9-476" fmla="*/ 2105025 h 2352675"/>
              <a:gd name="connsiteX10-477" fmla="*/ 1733550 w 2305050"/>
              <a:gd name="connsiteY10-478" fmla="*/ 1971675 h 2352675"/>
              <a:gd name="connsiteX11-479" fmla="*/ 1543050 w 2305050"/>
              <a:gd name="connsiteY11-480" fmla="*/ 2352675 h 2352675"/>
              <a:gd name="connsiteX12-481" fmla="*/ 1314450 w 2305050"/>
              <a:gd name="connsiteY12-482" fmla="*/ 2133600 h 2352675"/>
              <a:gd name="connsiteX13-483" fmla="*/ 1447800 w 2305050"/>
              <a:gd name="connsiteY13-484" fmla="*/ 1771650 h 2352675"/>
              <a:gd name="connsiteX14-485" fmla="*/ 923925 w 2305050"/>
              <a:gd name="connsiteY14-486" fmla="*/ 1190625 h 2352675"/>
              <a:gd name="connsiteX15-487" fmla="*/ 414757 w 2305050"/>
              <a:gd name="connsiteY15-488" fmla="*/ 2305735 h 2352675"/>
              <a:gd name="connsiteX16-489" fmla="*/ 292990 w 2305050"/>
              <a:gd name="connsiteY16-490" fmla="*/ 2036368 h 2352675"/>
              <a:gd name="connsiteX17-491" fmla="*/ 520217 w 2305050"/>
              <a:gd name="connsiteY17-492" fmla="*/ 750951 h 2352675"/>
              <a:gd name="connsiteX18-493" fmla="*/ 0 w 2305050"/>
              <a:gd name="connsiteY18-494" fmla="*/ 0 h 2352675"/>
              <a:gd name="connsiteX0-495" fmla="*/ 0 w 2305050"/>
              <a:gd name="connsiteY0-496" fmla="*/ 0 h 2352675"/>
              <a:gd name="connsiteX1-497" fmla="*/ 771525 w 2305050"/>
              <a:gd name="connsiteY1-498" fmla="*/ 561975 h 2352675"/>
              <a:gd name="connsiteX2-499" fmla="*/ 2041246 w 2305050"/>
              <a:gd name="connsiteY2-500" fmla="*/ 498120 h 2352675"/>
              <a:gd name="connsiteX3-501" fmla="*/ 2296212 w 2305050"/>
              <a:gd name="connsiteY3-502" fmla="*/ 646252 h 2352675"/>
              <a:gd name="connsiteX4-503" fmla="*/ 1143000 w 2305050"/>
              <a:gd name="connsiteY4-504" fmla="*/ 1009650 h 2352675"/>
              <a:gd name="connsiteX5-505" fmla="*/ 1628775 w 2305050"/>
              <a:gd name="connsiteY5-506" fmla="*/ 1533525 h 2352675"/>
              <a:gd name="connsiteX6-507" fmla="*/ 2076450 w 2305050"/>
              <a:gd name="connsiteY6-508" fmla="*/ 1533525 h 2352675"/>
              <a:gd name="connsiteX7-509" fmla="*/ 2305050 w 2305050"/>
              <a:gd name="connsiteY7-510" fmla="*/ 1724025 h 2352675"/>
              <a:gd name="connsiteX8-511" fmla="*/ 1838325 w 2305050"/>
              <a:gd name="connsiteY8-512" fmla="*/ 1857375 h 2352675"/>
              <a:gd name="connsiteX9-513" fmla="*/ 2009775 w 2305050"/>
              <a:gd name="connsiteY9-514" fmla="*/ 2105025 h 2352675"/>
              <a:gd name="connsiteX10-515" fmla="*/ 1733550 w 2305050"/>
              <a:gd name="connsiteY10-516" fmla="*/ 1971675 h 2352675"/>
              <a:gd name="connsiteX11-517" fmla="*/ 1543050 w 2305050"/>
              <a:gd name="connsiteY11-518" fmla="*/ 2352675 h 2352675"/>
              <a:gd name="connsiteX12-519" fmla="*/ 1314450 w 2305050"/>
              <a:gd name="connsiteY12-520" fmla="*/ 2133600 h 2352675"/>
              <a:gd name="connsiteX13-521" fmla="*/ 1447800 w 2305050"/>
              <a:gd name="connsiteY13-522" fmla="*/ 1771650 h 2352675"/>
              <a:gd name="connsiteX14-523" fmla="*/ 923925 w 2305050"/>
              <a:gd name="connsiteY14-524" fmla="*/ 1190625 h 2352675"/>
              <a:gd name="connsiteX15-525" fmla="*/ 414757 w 2305050"/>
              <a:gd name="connsiteY15-526" fmla="*/ 2305735 h 2352675"/>
              <a:gd name="connsiteX16-527" fmla="*/ 292990 w 2305050"/>
              <a:gd name="connsiteY16-528" fmla="*/ 2036368 h 2352675"/>
              <a:gd name="connsiteX17-529" fmla="*/ 520217 w 2305050"/>
              <a:gd name="connsiteY17-530" fmla="*/ 750951 h 2352675"/>
              <a:gd name="connsiteX18-531" fmla="*/ 0 w 2305050"/>
              <a:gd name="connsiteY18-532" fmla="*/ 0 h 2352675"/>
              <a:gd name="connsiteX0-533" fmla="*/ 0 w 2305050"/>
              <a:gd name="connsiteY0-534" fmla="*/ 0 h 2352675"/>
              <a:gd name="connsiteX1-535" fmla="*/ 771525 w 2305050"/>
              <a:gd name="connsiteY1-536" fmla="*/ 561975 h 2352675"/>
              <a:gd name="connsiteX2-537" fmla="*/ 2041246 w 2305050"/>
              <a:gd name="connsiteY2-538" fmla="*/ 498120 h 2352675"/>
              <a:gd name="connsiteX3-539" fmla="*/ 2296212 w 2305050"/>
              <a:gd name="connsiteY3-540" fmla="*/ 646252 h 2352675"/>
              <a:gd name="connsiteX4-541" fmla="*/ 1143000 w 2305050"/>
              <a:gd name="connsiteY4-542" fmla="*/ 1009650 h 2352675"/>
              <a:gd name="connsiteX5-543" fmla="*/ 1628775 w 2305050"/>
              <a:gd name="connsiteY5-544" fmla="*/ 1533525 h 2352675"/>
              <a:gd name="connsiteX6-545" fmla="*/ 2076450 w 2305050"/>
              <a:gd name="connsiteY6-546" fmla="*/ 1533525 h 2352675"/>
              <a:gd name="connsiteX7-547" fmla="*/ 2305050 w 2305050"/>
              <a:gd name="connsiteY7-548" fmla="*/ 1724025 h 2352675"/>
              <a:gd name="connsiteX8-549" fmla="*/ 1838325 w 2305050"/>
              <a:gd name="connsiteY8-550" fmla="*/ 1857375 h 2352675"/>
              <a:gd name="connsiteX9-551" fmla="*/ 2009775 w 2305050"/>
              <a:gd name="connsiteY9-552" fmla="*/ 2105025 h 2352675"/>
              <a:gd name="connsiteX10-553" fmla="*/ 1733550 w 2305050"/>
              <a:gd name="connsiteY10-554" fmla="*/ 1971675 h 2352675"/>
              <a:gd name="connsiteX11-555" fmla="*/ 1543050 w 2305050"/>
              <a:gd name="connsiteY11-556" fmla="*/ 2352675 h 2352675"/>
              <a:gd name="connsiteX12-557" fmla="*/ 1314450 w 2305050"/>
              <a:gd name="connsiteY12-558" fmla="*/ 2133600 h 2352675"/>
              <a:gd name="connsiteX13-559" fmla="*/ 1447800 w 2305050"/>
              <a:gd name="connsiteY13-560" fmla="*/ 1771650 h 2352675"/>
              <a:gd name="connsiteX14-561" fmla="*/ 923925 w 2305050"/>
              <a:gd name="connsiteY14-562" fmla="*/ 1190625 h 2352675"/>
              <a:gd name="connsiteX15-563" fmla="*/ 414757 w 2305050"/>
              <a:gd name="connsiteY15-564" fmla="*/ 2305735 h 2352675"/>
              <a:gd name="connsiteX16-565" fmla="*/ 292990 w 2305050"/>
              <a:gd name="connsiteY16-566" fmla="*/ 2036368 h 2352675"/>
              <a:gd name="connsiteX17-567" fmla="*/ 520217 w 2305050"/>
              <a:gd name="connsiteY17-568" fmla="*/ 750951 h 2352675"/>
              <a:gd name="connsiteX18-569" fmla="*/ 0 w 2305050"/>
              <a:gd name="connsiteY18-570" fmla="*/ 0 h 2352675"/>
              <a:gd name="connsiteX0-571" fmla="*/ 0 w 2305050"/>
              <a:gd name="connsiteY0-572" fmla="*/ 0 h 2352675"/>
              <a:gd name="connsiteX1-573" fmla="*/ 771525 w 2305050"/>
              <a:gd name="connsiteY1-574" fmla="*/ 561975 h 2352675"/>
              <a:gd name="connsiteX2-575" fmla="*/ 2041246 w 2305050"/>
              <a:gd name="connsiteY2-576" fmla="*/ 498120 h 2352675"/>
              <a:gd name="connsiteX3-577" fmla="*/ 2296212 w 2305050"/>
              <a:gd name="connsiteY3-578" fmla="*/ 646252 h 2352675"/>
              <a:gd name="connsiteX4-579" fmla="*/ 1143000 w 2305050"/>
              <a:gd name="connsiteY4-580" fmla="*/ 1009650 h 2352675"/>
              <a:gd name="connsiteX5-581" fmla="*/ 1628775 w 2305050"/>
              <a:gd name="connsiteY5-582" fmla="*/ 1533525 h 2352675"/>
              <a:gd name="connsiteX6-583" fmla="*/ 2076450 w 2305050"/>
              <a:gd name="connsiteY6-584" fmla="*/ 1533525 h 2352675"/>
              <a:gd name="connsiteX7-585" fmla="*/ 2305050 w 2305050"/>
              <a:gd name="connsiteY7-586" fmla="*/ 1724025 h 2352675"/>
              <a:gd name="connsiteX8-587" fmla="*/ 1838325 w 2305050"/>
              <a:gd name="connsiteY8-588" fmla="*/ 1857375 h 2352675"/>
              <a:gd name="connsiteX9-589" fmla="*/ 2009775 w 2305050"/>
              <a:gd name="connsiteY9-590" fmla="*/ 2105025 h 2352675"/>
              <a:gd name="connsiteX10-591" fmla="*/ 1733550 w 2305050"/>
              <a:gd name="connsiteY10-592" fmla="*/ 1971675 h 2352675"/>
              <a:gd name="connsiteX11-593" fmla="*/ 1543050 w 2305050"/>
              <a:gd name="connsiteY11-594" fmla="*/ 2352675 h 2352675"/>
              <a:gd name="connsiteX12-595" fmla="*/ 1314450 w 2305050"/>
              <a:gd name="connsiteY12-596" fmla="*/ 2133600 h 2352675"/>
              <a:gd name="connsiteX13-597" fmla="*/ 1447800 w 2305050"/>
              <a:gd name="connsiteY13-598" fmla="*/ 1771650 h 2352675"/>
              <a:gd name="connsiteX14-599" fmla="*/ 923925 w 2305050"/>
              <a:gd name="connsiteY14-600" fmla="*/ 1190625 h 2352675"/>
              <a:gd name="connsiteX15-601" fmla="*/ 414757 w 2305050"/>
              <a:gd name="connsiteY15-602" fmla="*/ 2305735 h 2352675"/>
              <a:gd name="connsiteX16-603" fmla="*/ 292990 w 2305050"/>
              <a:gd name="connsiteY16-604" fmla="*/ 2036368 h 2352675"/>
              <a:gd name="connsiteX17-605" fmla="*/ 520217 w 2305050"/>
              <a:gd name="connsiteY17-606" fmla="*/ 750951 h 2352675"/>
              <a:gd name="connsiteX18-607" fmla="*/ 0 w 2305050"/>
              <a:gd name="connsiteY18-608" fmla="*/ 0 h 2352675"/>
              <a:gd name="connsiteX0-609" fmla="*/ 0 w 2294077"/>
              <a:gd name="connsiteY0-610" fmla="*/ 0 h 2363647"/>
              <a:gd name="connsiteX1-611" fmla="*/ 760552 w 2294077"/>
              <a:gd name="connsiteY1-612" fmla="*/ 572947 h 2363647"/>
              <a:gd name="connsiteX2-613" fmla="*/ 2030273 w 2294077"/>
              <a:gd name="connsiteY2-614" fmla="*/ 509092 h 2363647"/>
              <a:gd name="connsiteX3-615" fmla="*/ 2285239 w 2294077"/>
              <a:gd name="connsiteY3-616" fmla="*/ 657224 h 2363647"/>
              <a:gd name="connsiteX4-617" fmla="*/ 1132027 w 2294077"/>
              <a:gd name="connsiteY4-618" fmla="*/ 1020622 h 2363647"/>
              <a:gd name="connsiteX5-619" fmla="*/ 1617802 w 2294077"/>
              <a:gd name="connsiteY5-620" fmla="*/ 1544497 h 2363647"/>
              <a:gd name="connsiteX6-621" fmla="*/ 2065477 w 2294077"/>
              <a:gd name="connsiteY6-622" fmla="*/ 1544497 h 2363647"/>
              <a:gd name="connsiteX7-623" fmla="*/ 2294077 w 2294077"/>
              <a:gd name="connsiteY7-624" fmla="*/ 1734997 h 2363647"/>
              <a:gd name="connsiteX8-625" fmla="*/ 1827352 w 2294077"/>
              <a:gd name="connsiteY8-626" fmla="*/ 1868347 h 2363647"/>
              <a:gd name="connsiteX9-627" fmla="*/ 1998802 w 2294077"/>
              <a:gd name="connsiteY9-628" fmla="*/ 2115997 h 2363647"/>
              <a:gd name="connsiteX10-629" fmla="*/ 1722577 w 2294077"/>
              <a:gd name="connsiteY10-630" fmla="*/ 1982647 h 2363647"/>
              <a:gd name="connsiteX11-631" fmla="*/ 1532077 w 2294077"/>
              <a:gd name="connsiteY11-632" fmla="*/ 2363647 h 2363647"/>
              <a:gd name="connsiteX12-633" fmla="*/ 1303477 w 2294077"/>
              <a:gd name="connsiteY12-634" fmla="*/ 2144572 h 2363647"/>
              <a:gd name="connsiteX13-635" fmla="*/ 1436827 w 2294077"/>
              <a:gd name="connsiteY13-636" fmla="*/ 1782622 h 2363647"/>
              <a:gd name="connsiteX14-637" fmla="*/ 912952 w 2294077"/>
              <a:gd name="connsiteY14-638" fmla="*/ 1201597 h 2363647"/>
              <a:gd name="connsiteX15-639" fmla="*/ 403784 w 2294077"/>
              <a:gd name="connsiteY15-640" fmla="*/ 2316707 h 2363647"/>
              <a:gd name="connsiteX16-641" fmla="*/ 282017 w 2294077"/>
              <a:gd name="connsiteY16-642" fmla="*/ 2047340 h 2363647"/>
              <a:gd name="connsiteX17-643" fmla="*/ 509244 w 2294077"/>
              <a:gd name="connsiteY17-644" fmla="*/ 761923 h 2363647"/>
              <a:gd name="connsiteX18-645" fmla="*/ 0 w 2294077"/>
              <a:gd name="connsiteY18-646" fmla="*/ 0 h 2363647"/>
              <a:gd name="connsiteX0-647" fmla="*/ 6569 w 2300646"/>
              <a:gd name="connsiteY0-648" fmla="*/ 0 h 2363647"/>
              <a:gd name="connsiteX1-649" fmla="*/ 767121 w 2300646"/>
              <a:gd name="connsiteY1-650" fmla="*/ 572947 h 2363647"/>
              <a:gd name="connsiteX2-651" fmla="*/ 2036842 w 2300646"/>
              <a:gd name="connsiteY2-652" fmla="*/ 509092 h 2363647"/>
              <a:gd name="connsiteX3-653" fmla="*/ 2291808 w 2300646"/>
              <a:gd name="connsiteY3-654" fmla="*/ 657224 h 2363647"/>
              <a:gd name="connsiteX4-655" fmla="*/ 1138596 w 2300646"/>
              <a:gd name="connsiteY4-656" fmla="*/ 1020622 h 2363647"/>
              <a:gd name="connsiteX5-657" fmla="*/ 1624371 w 2300646"/>
              <a:gd name="connsiteY5-658" fmla="*/ 1544497 h 2363647"/>
              <a:gd name="connsiteX6-659" fmla="*/ 2072046 w 2300646"/>
              <a:gd name="connsiteY6-660" fmla="*/ 1544497 h 2363647"/>
              <a:gd name="connsiteX7-661" fmla="*/ 2300646 w 2300646"/>
              <a:gd name="connsiteY7-662" fmla="*/ 1734997 h 2363647"/>
              <a:gd name="connsiteX8-663" fmla="*/ 1833921 w 2300646"/>
              <a:gd name="connsiteY8-664" fmla="*/ 1868347 h 2363647"/>
              <a:gd name="connsiteX9-665" fmla="*/ 2005371 w 2300646"/>
              <a:gd name="connsiteY9-666" fmla="*/ 2115997 h 2363647"/>
              <a:gd name="connsiteX10-667" fmla="*/ 1729146 w 2300646"/>
              <a:gd name="connsiteY10-668" fmla="*/ 1982647 h 2363647"/>
              <a:gd name="connsiteX11-669" fmla="*/ 1538646 w 2300646"/>
              <a:gd name="connsiteY11-670" fmla="*/ 2363647 h 2363647"/>
              <a:gd name="connsiteX12-671" fmla="*/ 1310046 w 2300646"/>
              <a:gd name="connsiteY12-672" fmla="*/ 2144572 h 2363647"/>
              <a:gd name="connsiteX13-673" fmla="*/ 1443396 w 2300646"/>
              <a:gd name="connsiteY13-674" fmla="*/ 1782622 h 2363647"/>
              <a:gd name="connsiteX14-675" fmla="*/ 919521 w 2300646"/>
              <a:gd name="connsiteY14-676" fmla="*/ 1201597 h 2363647"/>
              <a:gd name="connsiteX15-677" fmla="*/ 410353 w 2300646"/>
              <a:gd name="connsiteY15-678" fmla="*/ 2316707 h 2363647"/>
              <a:gd name="connsiteX16-679" fmla="*/ 288586 w 2300646"/>
              <a:gd name="connsiteY16-680" fmla="*/ 2047340 h 2363647"/>
              <a:gd name="connsiteX17-681" fmla="*/ 515813 w 2300646"/>
              <a:gd name="connsiteY17-682" fmla="*/ 761923 h 2363647"/>
              <a:gd name="connsiteX18-683" fmla="*/ 6569 w 2300646"/>
              <a:gd name="connsiteY18-684" fmla="*/ 0 h 2363647"/>
              <a:gd name="connsiteX0-685" fmla="*/ 6569 w 2300646"/>
              <a:gd name="connsiteY0-686" fmla="*/ 5505 h 2369152"/>
              <a:gd name="connsiteX1-687" fmla="*/ 767121 w 2300646"/>
              <a:gd name="connsiteY1-688" fmla="*/ 578452 h 2369152"/>
              <a:gd name="connsiteX2-689" fmla="*/ 2036842 w 2300646"/>
              <a:gd name="connsiteY2-690" fmla="*/ 514597 h 2369152"/>
              <a:gd name="connsiteX3-691" fmla="*/ 2291808 w 2300646"/>
              <a:gd name="connsiteY3-692" fmla="*/ 662729 h 2369152"/>
              <a:gd name="connsiteX4-693" fmla="*/ 1138596 w 2300646"/>
              <a:gd name="connsiteY4-694" fmla="*/ 1026127 h 2369152"/>
              <a:gd name="connsiteX5-695" fmla="*/ 1624371 w 2300646"/>
              <a:gd name="connsiteY5-696" fmla="*/ 1550002 h 2369152"/>
              <a:gd name="connsiteX6-697" fmla="*/ 2072046 w 2300646"/>
              <a:gd name="connsiteY6-698" fmla="*/ 1550002 h 2369152"/>
              <a:gd name="connsiteX7-699" fmla="*/ 2300646 w 2300646"/>
              <a:gd name="connsiteY7-700" fmla="*/ 1740502 h 2369152"/>
              <a:gd name="connsiteX8-701" fmla="*/ 1833921 w 2300646"/>
              <a:gd name="connsiteY8-702" fmla="*/ 1873852 h 2369152"/>
              <a:gd name="connsiteX9-703" fmla="*/ 2005371 w 2300646"/>
              <a:gd name="connsiteY9-704" fmla="*/ 2121502 h 2369152"/>
              <a:gd name="connsiteX10-705" fmla="*/ 1729146 w 2300646"/>
              <a:gd name="connsiteY10-706" fmla="*/ 1988152 h 2369152"/>
              <a:gd name="connsiteX11-707" fmla="*/ 1538646 w 2300646"/>
              <a:gd name="connsiteY11-708" fmla="*/ 2369152 h 2369152"/>
              <a:gd name="connsiteX12-709" fmla="*/ 1310046 w 2300646"/>
              <a:gd name="connsiteY12-710" fmla="*/ 2150077 h 2369152"/>
              <a:gd name="connsiteX13-711" fmla="*/ 1443396 w 2300646"/>
              <a:gd name="connsiteY13-712" fmla="*/ 1788127 h 2369152"/>
              <a:gd name="connsiteX14-713" fmla="*/ 919521 w 2300646"/>
              <a:gd name="connsiteY14-714" fmla="*/ 1207102 h 2369152"/>
              <a:gd name="connsiteX15-715" fmla="*/ 410353 w 2300646"/>
              <a:gd name="connsiteY15-716" fmla="*/ 2322212 h 2369152"/>
              <a:gd name="connsiteX16-717" fmla="*/ 288586 w 2300646"/>
              <a:gd name="connsiteY16-718" fmla="*/ 2052845 h 2369152"/>
              <a:gd name="connsiteX17-719" fmla="*/ 515813 w 2300646"/>
              <a:gd name="connsiteY17-720" fmla="*/ 767428 h 2369152"/>
              <a:gd name="connsiteX18-721" fmla="*/ 6569 w 2300646"/>
              <a:gd name="connsiteY18-722" fmla="*/ 5505 h 2369152"/>
              <a:gd name="connsiteX0-723" fmla="*/ 11167 w 2305244"/>
              <a:gd name="connsiteY0-724" fmla="*/ 5505 h 2369152"/>
              <a:gd name="connsiteX1-725" fmla="*/ 771719 w 2305244"/>
              <a:gd name="connsiteY1-726" fmla="*/ 578452 h 2369152"/>
              <a:gd name="connsiteX2-727" fmla="*/ 2041440 w 2305244"/>
              <a:gd name="connsiteY2-728" fmla="*/ 514597 h 2369152"/>
              <a:gd name="connsiteX3-729" fmla="*/ 2296406 w 2305244"/>
              <a:gd name="connsiteY3-730" fmla="*/ 662729 h 2369152"/>
              <a:gd name="connsiteX4-731" fmla="*/ 1143194 w 2305244"/>
              <a:gd name="connsiteY4-732" fmla="*/ 1026127 h 2369152"/>
              <a:gd name="connsiteX5-733" fmla="*/ 1628969 w 2305244"/>
              <a:gd name="connsiteY5-734" fmla="*/ 1550002 h 2369152"/>
              <a:gd name="connsiteX6-735" fmla="*/ 2076644 w 2305244"/>
              <a:gd name="connsiteY6-736" fmla="*/ 1550002 h 2369152"/>
              <a:gd name="connsiteX7-737" fmla="*/ 2305244 w 2305244"/>
              <a:gd name="connsiteY7-738" fmla="*/ 1740502 h 2369152"/>
              <a:gd name="connsiteX8-739" fmla="*/ 1838519 w 2305244"/>
              <a:gd name="connsiteY8-740" fmla="*/ 1873852 h 2369152"/>
              <a:gd name="connsiteX9-741" fmla="*/ 2009969 w 2305244"/>
              <a:gd name="connsiteY9-742" fmla="*/ 2121502 h 2369152"/>
              <a:gd name="connsiteX10-743" fmla="*/ 1733744 w 2305244"/>
              <a:gd name="connsiteY10-744" fmla="*/ 1988152 h 2369152"/>
              <a:gd name="connsiteX11-745" fmla="*/ 1543244 w 2305244"/>
              <a:gd name="connsiteY11-746" fmla="*/ 2369152 h 2369152"/>
              <a:gd name="connsiteX12-747" fmla="*/ 1314644 w 2305244"/>
              <a:gd name="connsiteY12-748" fmla="*/ 2150077 h 2369152"/>
              <a:gd name="connsiteX13-749" fmla="*/ 1447994 w 2305244"/>
              <a:gd name="connsiteY13-750" fmla="*/ 1788127 h 2369152"/>
              <a:gd name="connsiteX14-751" fmla="*/ 924119 w 2305244"/>
              <a:gd name="connsiteY14-752" fmla="*/ 1207102 h 2369152"/>
              <a:gd name="connsiteX15-753" fmla="*/ 414951 w 2305244"/>
              <a:gd name="connsiteY15-754" fmla="*/ 2322212 h 2369152"/>
              <a:gd name="connsiteX16-755" fmla="*/ 293184 w 2305244"/>
              <a:gd name="connsiteY16-756" fmla="*/ 2052845 h 2369152"/>
              <a:gd name="connsiteX17-757" fmla="*/ 520411 w 2305244"/>
              <a:gd name="connsiteY17-758" fmla="*/ 767428 h 2369152"/>
              <a:gd name="connsiteX18-759" fmla="*/ 11167 w 2305244"/>
              <a:gd name="connsiteY18-760" fmla="*/ 5505 h 2369152"/>
              <a:gd name="connsiteX0-761" fmla="*/ 11167 w 2305244"/>
              <a:gd name="connsiteY0-762" fmla="*/ 5505 h 2369152"/>
              <a:gd name="connsiteX1-763" fmla="*/ 771719 w 2305244"/>
              <a:gd name="connsiteY1-764" fmla="*/ 578452 h 2369152"/>
              <a:gd name="connsiteX2-765" fmla="*/ 2041440 w 2305244"/>
              <a:gd name="connsiteY2-766" fmla="*/ 514597 h 2369152"/>
              <a:gd name="connsiteX3-767" fmla="*/ 2296406 w 2305244"/>
              <a:gd name="connsiteY3-768" fmla="*/ 662729 h 2369152"/>
              <a:gd name="connsiteX4-769" fmla="*/ 1143194 w 2305244"/>
              <a:gd name="connsiteY4-770" fmla="*/ 1026127 h 2369152"/>
              <a:gd name="connsiteX5-771" fmla="*/ 1628969 w 2305244"/>
              <a:gd name="connsiteY5-772" fmla="*/ 1550002 h 2369152"/>
              <a:gd name="connsiteX6-773" fmla="*/ 2076644 w 2305244"/>
              <a:gd name="connsiteY6-774" fmla="*/ 1550002 h 2369152"/>
              <a:gd name="connsiteX7-775" fmla="*/ 2305244 w 2305244"/>
              <a:gd name="connsiteY7-776" fmla="*/ 1740502 h 2369152"/>
              <a:gd name="connsiteX8-777" fmla="*/ 1838519 w 2305244"/>
              <a:gd name="connsiteY8-778" fmla="*/ 1873852 h 2369152"/>
              <a:gd name="connsiteX9-779" fmla="*/ 2009969 w 2305244"/>
              <a:gd name="connsiteY9-780" fmla="*/ 2121502 h 2369152"/>
              <a:gd name="connsiteX10-781" fmla="*/ 1733744 w 2305244"/>
              <a:gd name="connsiteY10-782" fmla="*/ 1988152 h 2369152"/>
              <a:gd name="connsiteX11-783" fmla="*/ 1543244 w 2305244"/>
              <a:gd name="connsiteY11-784" fmla="*/ 2369152 h 2369152"/>
              <a:gd name="connsiteX12-785" fmla="*/ 1314644 w 2305244"/>
              <a:gd name="connsiteY12-786" fmla="*/ 2150077 h 2369152"/>
              <a:gd name="connsiteX13-787" fmla="*/ 1447994 w 2305244"/>
              <a:gd name="connsiteY13-788" fmla="*/ 1788127 h 2369152"/>
              <a:gd name="connsiteX14-789" fmla="*/ 909489 w 2305244"/>
              <a:gd name="connsiteY14-790" fmla="*/ 1185156 h 2369152"/>
              <a:gd name="connsiteX15-791" fmla="*/ 414951 w 2305244"/>
              <a:gd name="connsiteY15-792" fmla="*/ 2322212 h 2369152"/>
              <a:gd name="connsiteX16-793" fmla="*/ 293184 w 2305244"/>
              <a:gd name="connsiteY16-794" fmla="*/ 2052845 h 2369152"/>
              <a:gd name="connsiteX17-795" fmla="*/ 520411 w 2305244"/>
              <a:gd name="connsiteY17-796" fmla="*/ 767428 h 2369152"/>
              <a:gd name="connsiteX18-797" fmla="*/ 11167 w 2305244"/>
              <a:gd name="connsiteY18-798" fmla="*/ 5505 h 2369152"/>
              <a:gd name="connsiteX0-799" fmla="*/ 11167 w 2305244"/>
              <a:gd name="connsiteY0-800" fmla="*/ 5505 h 2369152"/>
              <a:gd name="connsiteX1-801" fmla="*/ 771719 w 2305244"/>
              <a:gd name="connsiteY1-802" fmla="*/ 578452 h 2369152"/>
              <a:gd name="connsiteX2-803" fmla="*/ 2041440 w 2305244"/>
              <a:gd name="connsiteY2-804" fmla="*/ 514597 h 2369152"/>
              <a:gd name="connsiteX3-805" fmla="*/ 2296406 w 2305244"/>
              <a:gd name="connsiteY3-806" fmla="*/ 662729 h 2369152"/>
              <a:gd name="connsiteX4-807" fmla="*/ 1106618 w 2305244"/>
              <a:gd name="connsiteY4-808" fmla="*/ 1004182 h 2369152"/>
              <a:gd name="connsiteX5-809" fmla="*/ 1628969 w 2305244"/>
              <a:gd name="connsiteY5-810" fmla="*/ 1550002 h 2369152"/>
              <a:gd name="connsiteX6-811" fmla="*/ 2076644 w 2305244"/>
              <a:gd name="connsiteY6-812" fmla="*/ 1550002 h 2369152"/>
              <a:gd name="connsiteX7-813" fmla="*/ 2305244 w 2305244"/>
              <a:gd name="connsiteY7-814" fmla="*/ 1740502 h 2369152"/>
              <a:gd name="connsiteX8-815" fmla="*/ 1838519 w 2305244"/>
              <a:gd name="connsiteY8-816" fmla="*/ 1873852 h 2369152"/>
              <a:gd name="connsiteX9-817" fmla="*/ 2009969 w 2305244"/>
              <a:gd name="connsiteY9-818" fmla="*/ 2121502 h 2369152"/>
              <a:gd name="connsiteX10-819" fmla="*/ 1733744 w 2305244"/>
              <a:gd name="connsiteY10-820" fmla="*/ 1988152 h 2369152"/>
              <a:gd name="connsiteX11-821" fmla="*/ 1543244 w 2305244"/>
              <a:gd name="connsiteY11-822" fmla="*/ 2369152 h 2369152"/>
              <a:gd name="connsiteX12-823" fmla="*/ 1314644 w 2305244"/>
              <a:gd name="connsiteY12-824" fmla="*/ 2150077 h 2369152"/>
              <a:gd name="connsiteX13-825" fmla="*/ 1447994 w 2305244"/>
              <a:gd name="connsiteY13-826" fmla="*/ 1788127 h 2369152"/>
              <a:gd name="connsiteX14-827" fmla="*/ 909489 w 2305244"/>
              <a:gd name="connsiteY14-828" fmla="*/ 1185156 h 2369152"/>
              <a:gd name="connsiteX15-829" fmla="*/ 414951 w 2305244"/>
              <a:gd name="connsiteY15-830" fmla="*/ 2322212 h 2369152"/>
              <a:gd name="connsiteX16-831" fmla="*/ 293184 w 2305244"/>
              <a:gd name="connsiteY16-832" fmla="*/ 2052845 h 2369152"/>
              <a:gd name="connsiteX17-833" fmla="*/ 520411 w 2305244"/>
              <a:gd name="connsiteY17-834" fmla="*/ 767428 h 2369152"/>
              <a:gd name="connsiteX18-835" fmla="*/ 11167 w 2305244"/>
              <a:gd name="connsiteY18-836" fmla="*/ 5505 h 2369152"/>
              <a:gd name="connsiteX0-837" fmla="*/ 11167 w 2305244"/>
              <a:gd name="connsiteY0-838" fmla="*/ 5505 h 2369152"/>
              <a:gd name="connsiteX1-839" fmla="*/ 771719 w 2305244"/>
              <a:gd name="connsiteY1-840" fmla="*/ 578452 h 2369152"/>
              <a:gd name="connsiteX2-841" fmla="*/ 2041440 w 2305244"/>
              <a:gd name="connsiteY2-842" fmla="*/ 514597 h 2369152"/>
              <a:gd name="connsiteX3-843" fmla="*/ 2296406 w 2305244"/>
              <a:gd name="connsiteY3-844" fmla="*/ 662729 h 2369152"/>
              <a:gd name="connsiteX4-845" fmla="*/ 1106618 w 2305244"/>
              <a:gd name="connsiteY4-846" fmla="*/ 1004182 h 2369152"/>
              <a:gd name="connsiteX5-847" fmla="*/ 1628969 w 2305244"/>
              <a:gd name="connsiteY5-848" fmla="*/ 1550002 h 2369152"/>
              <a:gd name="connsiteX6-849" fmla="*/ 2076644 w 2305244"/>
              <a:gd name="connsiteY6-850" fmla="*/ 1550002 h 2369152"/>
              <a:gd name="connsiteX7-851" fmla="*/ 2305244 w 2305244"/>
              <a:gd name="connsiteY7-852" fmla="*/ 1740502 h 2369152"/>
              <a:gd name="connsiteX8-853" fmla="*/ 1838519 w 2305244"/>
              <a:gd name="connsiteY8-854" fmla="*/ 1873852 h 2369152"/>
              <a:gd name="connsiteX9-855" fmla="*/ 2009969 w 2305244"/>
              <a:gd name="connsiteY9-856" fmla="*/ 2121502 h 2369152"/>
              <a:gd name="connsiteX10-857" fmla="*/ 1733744 w 2305244"/>
              <a:gd name="connsiteY10-858" fmla="*/ 1988152 h 2369152"/>
              <a:gd name="connsiteX11-859" fmla="*/ 1543244 w 2305244"/>
              <a:gd name="connsiteY11-860" fmla="*/ 2369152 h 2369152"/>
              <a:gd name="connsiteX12-861" fmla="*/ 1314644 w 2305244"/>
              <a:gd name="connsiteY12-862" fmla="*/ 2150077 h 2369152"/>
              <a:gd name="connsiteX13-863" fmla="*/ 1447994 w 2305244"/>
              <a:gd name="connsiteY13-864" fmla="*/ 1788127 h 2369152"/>
              <a:gd name="connsiteX14-865" fmla="*/ 898516 w 2305244"/>
              <a:gd name="connsiteY14-866" fmla="*/ 1196129 h 2369152"/>
              <a:gd name="connsiteX15-867" fmla="*/ 414951 w 2305244"/>
              <a:gd name="connsiteY15-868" fmla="*/ 2322212 h 2369152"/>
              <a:gd name="connsiteX16-869" fmla="*/ 293184 w 2305244"/>
              <a:gd name="connsiteY16-870" fmla="*/ 2052845 h 2369152"/>
              <a:gd name="connsiteX17-871" fmla="*/ 520411 w 2305244"/>
              <a:gd name="connsiteY17-872" fmla="*/ 767428 h 2369152"/>
              <a:gd name="connsiteX18-873" fmla="*/ 11167 w 2305244"/>
              <a:gd name="connsiteY18-874" fmla="*/ 5505 h 2369152"/>
              <a:gd name="connsiteX0-875" fmla="*/ 11167 w 2305244"/>
              <a:gd name="connsiteY0-876" fmla="*/ 5505 h 2369152"/>
              <a:gd name="connsiteX1-877" fmla="*/ 771719 w 2305244"/>
              <a:gd name="connsiteY1-878" fmla="*/ 578452 h 2369152"/>
              <a:gd name="connsiteX2-879" fmla="*/ 2041440 w 2305244"/>
              <a:gd name="connsiteY2-880" fmla="*/ 514597 h 2369152"/>
              <a:gd name="connsiteX3-881" fmla="*/ 2296406 w 2305244"/>
              <a:gd name="connsiteY3-882" fmla="*/ 662729 h 2369152"/>
              <a:gd name="connsiteX4-883" fmla="*/ 1124906 w 2305244"/>
              <a:gd name="connsiteY4-884" fmla="*/ 1004182 h 2369152"/>
              <a:gd name="connsiteX5-885" fmla="*/ 1628969 w 2305244"/>
              <a:gd name="connsiteY5-886" fmla="*/ 1550002 h 2369152"/>
              <a:gd name="connsiteX6-887" fmla="*/ 2076644 w 2305244"/>
              <a:gd name="connsiteY6-888" fmla="*/ 1550002 h 2369152"/>
              <a:gd name="connsiteX7-889" fmla="*/ 2305244 w 2305244"/>
              <a:gd name="connsiteY7-890" fmla="*/ 1740502 h 2369152"/>
              <a:gd name="connsiteX8-891" fmla="*/ 1838519 w 2305244"/>
              <a:gd name="connsiteY8-892" fmla="*/ 1873852 h 2369152"/>
              <a:gd name="connsiteX9-893" fmla="*/ 2009969 w 2305244"/>
              <a:gd name="connsiteY9-894" fmla="*/ 2121502 h 2369152"/>
              <a:gd name="connsiteX10-895" fmla="*/ 1733744 w 2305244"/>
              <a:gd name="connsiteY10-896" fmla="*/ 1988152 h 2369152"/>
              <a:gd name="connsiteX11-897" fmla="*/ 1543244 w 2305244"/>
              <a:gd name="connsiteY11-898" fmla="*/ 2369152 h 2369152"/>
              <a:gd name="connsiteX12-899" fmla="*/ 1314644 w 2305244"/>
              <a:gd name="connsiteY12-900" fmla="*/ 2150077 h 2369152"/>
              <a:gd name="connsiteX13-901" fmla="*/ 1447994 w 2305244"/>
              <a:gd name="connsiteY13-902" fmla="*/ 1788127 h 2369152"/>
              <a:gd name="connsiteX14-903" fmla="*/ 898516 w 2305244"/>
              <a:gd name="connsiteY14-904" fmla="*/ 1196129 h 2369152"/>
              <a:gd name="connsiteX15-905" fmla="*/ 414951 w 2305244"/>
              <a:gd name="connsiteY15-906" fmla="*/ 2322212 h 2369152"/>
              <a:gd name="connsiteX16-907" fmla="*/ 293184 w 2305244"/>
              <a:gd name="connsiteY16-908" fmla="*/ 2052845 h 2369152"/>
              <a:gd name="connsiteX17-909" fmla="*/ 520411 w 2305244"/>
              <a:gd name="connsiteY17-910" fmla="*/ 767428 h 2369152"/>
              <a:gd name="connsiteX18-911" fmla="*/ 11167 w 2305244"/>
              <a:gd name="connsiteY18-912" fmla="*/ 5505 h 2369152"/>
              <a:gd name="connsiteX0-913" fmla="*/ 11167 w 2305244"/>
              <a:gd name="connsiteY0-914" fmla="*/ 5505 h 2369152"/>
              <a:gd name="connsiteX1-915" fmla="*/ 771719 w 2305244"/>
              <a:gd name="connsiteY1-916" fmla="*/ 578452 h 2369152"/>
              <a:gd name="connsiteX2-917" fmla="*/ 2041440 w 2305244"/>
              <a:gd name="connsiteY2-918" fmla="*/ 514597 h 2369152"/>
              <a:gd name="connsiteX3-919" fmla="*/ 2296406 w 2305244"/>
              <a:gd name="connsiteY3-920" fmla="*/ 662729 h 2369152"/>
              <a:gd name="connsiteX4-921" fmla="*/ 1124906 w 2305244"/>
              <a:gd name="connsiteY4-922" fmla="*/ 1004182 h 2369152"/>
              <a:gd name="connsiteX5-923" fmla="*/ 1628969 w 2305244"/>
              <a:gd name="connsiteY5-924" fmla="*/ 1550002 h 2369152"/>
              <a:gd name="connsiteX6-925" fmla="*/ 2076644 w 2305244"/>
              <a:gd name="connsiteY6-926" fmla="*/ 1550002 h 2369152"/>
              <a:gd name="connsiteX7-927" fmla="*/ 2305244 w 2305244"/>
              <a:gd name="connsiteY7-928" fmla="*/ 1740502 h 2369152"/>
              <a:gd name="connsiteX8-929" fmla="*/ 1838519 w 2305244"/>
              <a:gd name="connsiteY8-930" fmla="*/ 1873852 h 2369152"/>
              <a:gd name="connsiteX9-931" fmla="*/ 2009969 w 2305244"/>
              <a:gd name="connsiteY9-932" fmla="*/ 2121502 h 2369152"/>
              <a:gd name="connsiteX10-933" fmla="*/ 1733744 w 2305244"/>
              <a:gd name="connsiteY10-934" fmla="*/ 1988152 h 2369152"/>
              <a:gd name="connsiteX11-935" fmla="*/ 1543244 w 2305244"/>
              <a:gd name="connsiteY11-936" fmla="*/ 2369152 h 2369152"/>
              <a:gd name="connsiteX12-937" fmla="*/ 1314644 w 2305244"/>
              <a:gd name="connsiteY12-938" fmla="*/ 2150077 h 2369152"/>
              <a:gd name="connsiteX13-939" fmla="*/ 1447994 w 2305244"/>
              <a:gd name="connsiteY13-940" fmla="*/ 1788127 h 2369152"/>
              <a:gd name="connsiteX14-941" fmla="*/ 909489 w 2305244"/>
              <a:gd name="connsiteY14-942" fmla="*/ 1225390 h 2369152"/>
              <a:gd name="connsiteX15-943" fmla="*/ 414951 w 2305244"/>
              <a:gd name="connsiteY15-944" fmla="*/ 2322212 h 2369152"/>
              <a:gd name="connsiteX16-945" fmla="*/ 293184 w 2305244"/>
              <a:gd name="connsiteY16-946" fmla="*/ 2052845 h 2369152"/>
              <a:gd name="connsiteX17-947" fmla="*/ 520411 w 2305244"/>
              <a:gd name="connsiteY17-948" fmla="*/ 767428 h 2369152"/>
              <a:gd name="connsiteX18-949" fmla="*/ 11167 w 2305244"/>
              <a:gd name="connsiteY18-950" fmla="*/ 5505 h 2369152"/>
              <a:gd name="connsiteX0-951" fmla="*/ 11167 w 2305244"/>
              <a:gd name="connsiteY0-952" fmla="*/ 5505 h 2369152"/>
              <a:gd name="connsiteX1-953" fmla="*/ 771719 w 2305244"/>
              <a:gd name="connsiteY1-954" fmla="*/ 578452 h 2369152"/>
              <a:gd name="connsiteX2-955" fmla="*/ 2041440 w 2305244"/>
              <a:gd name="connsiteY2-956" fmla="*/ 514597 h 2369152"/>
              <a:gd name="connsiteX3-957" fmla="*/ 2296406 w 2305244"/>
              <a:gd name="connsiteY3-958" fmla="*/ 662729 h 2369152"/>
              <a:gd name="connsiteX4-959" fmla="*/ 1124906 w 2305244"/>
              <a:gd name="connsiteY4-960" fmla="*/ 1004182 h 2369152"/>
              <a:gd name="connsiteX5-961" fmla="*/ 1628969 w 2305244"/>
              <a:gd name="connsiteY5-962" fmla="*/ 1550002 h 2369152"/>
              <a:gd name="connsiteX6-963" fmla="*/ 2076644 w 2305244"/>
              <a:gd name="connsiteY6-964" fmla="*/ 1550002 h 2369152"/>
              <a:gd name="connsiteX7-965" fmla="*/ 2305244 w 2305244"/>
              <a:gd name="connsiteY7-966" fmla="*/ 1740502 h 2369152"/>
              <a:gd name="connsiteX8-967" fmla="*/ 1838519 w 2305244"/>
              <a:gd name="connsiteY8-968" fmla="*/ 1873852 h 2369152"/>
              <a:gd name="connsiteX9-969" fmla="*/ 2009969 w 2305244"/>
              <a:gd name="connsiteY9-970" fmla="*/ 2121502 h 2369152"/>
              <a:gd name="connsiteX10-971" fmla="*/ 1733744 w 2305244"/>
              <a:gd name="connsiteY10-972" fmla="*/ 1988152 h 2369152"/>
              <a:gd name="connsiteX11-973" fmla="*/ 1543244 w 2305244"/>
              <a:gd name="connsiteY11-974" fmla="*/ 2369152 h 2369152"/>
              <a:gd name="connsiteX12-975" fmla="*/ 1314644 w 2305244"/>
              <a:gd name="connsiteY12-976" fmla="*/ 2150077 h 2369152"/>
              <a:gd name="connsiteX13-977" fmla="*/ 1473597 w 2305244"/>
              <a:gd name="connsiteY13-978" fmla="*/ 1788127 h 2369152"/>
              <a:gd name="connsiteX14-979" fmla="*/ 909489 w 2305244"/>
              <a:gd name="connsiteY14-980" fmla="*/ 1225390 h 2369152"/>
              <a:gd name="connsiteX15-981" fmla="*/ 414951 w 2305244"/>
              <a:gd name="connsiteY15-982" fmla="*/ 2322212 h 2369152"/>
              <a:gd name="connsiteX16-983" fmla="*/ 293184 w 2305244"/>
              <a:gd name="connsiteY16-984" fmla="*/ 2052845 h 2369152"/>
              <a:gd name="connsiteX17-985" fmla="*/ 520411 w 2305244"/>
              <a:gd name="connsiteY17-986" fmla="*/ 767428 h 2369152"/>
              <a:gd name="connsiteX18-987" fmla="*/ 11167 w 2305244"/>
              <a:gd name="connsiteY18-988" fmla="*/ 5505 h 2369152"/>
              <a:gd name="connsiteX0-989" fmla="*/ 11167 w 2305244"/>
              <a:gd name="connsiteY0-990" fmla="*/ 5505 h 2369152"/>
              <a:gd name="connsiteX1-991" fmla="*/ 771719 w 2305244"/>
              <a:gd name="connsiteY1-992" fmla="*/ 578452 h 2369152"/>
              <a:gd name="connsiteX2-993" fmla="*/ 2041440 w 2305244"/>
              <a:gd name="connsiteY2-994" fmla="*/ 514597 h 2369152"/>
              <a:gd name="connsiteX3-995" fmla="*/ 2296406 w 2305244"/>
              <a:gd name="connsiteY3-996" fmla="*/ 662729 h 2369152"/>
              <a:gd name="connsiteX4-997" fmla="*/ 1124906 w 2305244"/>
              <a:gd name="connsiteY4-998" fmla="*/ 1004182 h 2369152"/>
              <a:gd name="connsiteX5-999" fmla="*/ 1628969 w 2305244"/>
              <a:gd name="connsiteY5-1000" fmla="*/ 1550002 h 2369152"/>
              <a:gd name="connsiteX6-1001" fmla="*/ 2076644 w 2305244"/>
              <a:gd name="connsiteY6-1002" fmla="*/ 1550002 h 2369152"/>
              <a:gd name="connsiteX7-1003" fmla="*/ 2305244 w 2305244"/>
              <a:gd name="connsiteY7-1004" fmla="*/ 1740502 h 2369152"/>
              <a:gd name="connsiteX8-1005" fmla="*/ 1838519 w 2305244"/>
              <a:gd name="connsiteY8-1006" fmla="*/ 1873852 h 2369152"/>
              <a:gd name="connsiteX9-1007" fmla="*/ 2009969 w 2305244"/>
              <a:gd name="connsiteY9-1008" fmla="*/ 2121502 h 2369152"/>
              <a:gd name="connsiteX10-1009" fmla="*/ 1733744 w 2305244"/>
              <a:gd name="connsiteY10-1010" fmla="*/ 1988152 h 2369152"/>
              <a:gd name="connsiteX11-1011" fmla="*/ 1543244 w 2305244"/>
              <a:gd name="connsiteY11-1012" fmla="*/ 2369152 h 2369152"/>
              <a:gd name="connsiteX12-1013" fmla="*/ 1314644 w 2305244"/>
              <a:gd name="connsiteY12-1014" fmla="*/ 2150077 h 2369152"/>
              <a:gd name="connsiteX13-1015" fmla="*/ 1513830 w 2305244"/>
              <a:gd name="connsiteY13-1016" fmla="*/ 1784469 h 2369152"/>
              <a:gd name="connsiteX14-1017" fmla="*/ 909489 w 2305244"/>
              <a:gd name="connsiteY14-1018" fmla="*/ 1225390 h 2369152"/>
              <a:gd name="connsiteX15-1019" fmla="*/ 414951 w 2305244"/>
              <a:gd name="connsiteY15-1020" fmla="*/ 2322212 h 2369152"/>
              <a:gd name="connsiteX16-1021" fmla="*/ 293184 w 2305244"/>
              <a:gd name="connsiteY16-1022" fmla="*/ 2052845 h 2369152"/>
              <a:gd name="connsiteX17-1023" fmla="*/ 520411 w 2305244"/>
              <a:gd name="connsiteY17-1024" fmla="*/ 767428 h 2369152"/>
              <a:gd name="connsiteX18-1025" fmla="*/ 11167 w 2305244"/>
              <a:gd name="connsiteY18-1026" fmla="*/ 5505 h 2369152"/>
              <a:gd name="connsiteX0-1027" fmla="*/ 11167 w 2305244"/>
              <a:gd name="connsiteY0-1028" fmla="*/ 5505 h 2369152"/>
              <a:gd name="connsiteX1-1029" fmla="*/ 771719 w 2305244"/>
              <a:gd name="connsiteY1-1030" fmla="*/ 578452 h 2369152"/>
              <a:gd name="connsiteX2-1031" fmla="*/ 2041440 w 2305244"/>
              <a:gd name="connsiteY2-1032" fmla="*/ 514597 h 2369152"/>
              <a:gd name="connsiteX3-1033" fmla="*/ 2296406 w 2305244"/>
              <a:gd name="connsiteY3-1034" fmla="*/ 662729 h 2369152"/>
              <a:gd name="connsiteX4-1035" fmla="*/ 1124906 w 2305244"/>
              <a:gd name="connsiteY4-1036" fmla="*/ 1004182 h 2369152"/>
              <a:gd name="connsiteX5-1037" fmla="*/ 1628969 w 2305244"/>
              <a:gd name="connsiteY5-1038" fmla="*/ 1550002 h 2369152"/>
              <a:gd name="connsiteX6-1039" fmla="*/ 2076644 w 2305244"/>
              <a:gd name="connsiteY6-1040" fmla="*/ 1550002 h 2369152"/>
              <a:gd name="connsiteX7-1041" fmla="*/ 2305244 w 2305244"/>
              <a:gd name="connsiteY7-1042" fmla="*/ 1740502 h 2369152"/>
              <a:gd name="connsiteX8-1043" fmla="*/ 1838519 w 2305244"/>
              <a:gd name="connsiteY8-1044" fmla="*/ 1873852 h 2369152"/>
              <a:gd name="connsiteX9-1045" fmla="*/ 2009969 w 2305244"/>
              <a:gd name="connsiteY9-1046" fmla="*/ 2121502 h 2369152"/>
              <a:gd name="connsiteX10-1047" fmla="*/ 1733744 w 2305244"/>
              <a:gd name="connsiteY10-1048" fmla="*/ 1988152 h 2369152"/>
              <a:gd name="connsiteX11-1049" fmla="*/ 1543244 w 2305244"/>
              <a:gd name="connsiteY11-1050" fmla="*/ 2369152 h 2369152"/>
              <a:gd name="connsiteX12-1051" fmla="*/ 1314644 w 2305244"/>
              <a:gd name="connsiteY12-1052" fmla="*/ 2150077 h 2369152"/>
              <a:gd name="connsiteX13-1053" fmla="*/ 1495542 w 2305244"/>
              <a:gd name="connsiteY13-1054" fmla="*/ 1788127 h 2369152"/>
              <a:gd name="connsiteX14-1055" fmla="*/ 909489 w 2305244"/>
              <a:gd name="connsiteY14-1056" fmla="*/ 1225390 h 2369152"/>
              <a:gd name="connsiteX15-1057" fmla="*/ 414951 w 2305244"/>
              <a:gd name="connsiteY15-1058" fmla="*/ 2322212 h 2369152"/>
              <a:gd name="connsiteX16-1059" fmla="*/ 293184 w 2305244"/>
              <a:gd name="connsiteY16-1060" fmla="*/ 2052845 h 2369152"/>
              <a:gd name="connsiteX17-1061" fmla="*/ 520411 w 2305244"/>
              <a:gd name="connsiteY17-1062" fmla="*/ 767428 h 2369152"/>
              <a:gd name="connsiteX18-1063" fmla="*/ 11167 w 2305244"/>
              <a:gd name="connsiteY18-1064" fmla="*/ 5505 h 2369152"/>
              <a:gd name="connsiteX0-1065" fmla="*/ 11167 w 2305244"/>
              <a:gd name="connsiteY0-1066" fmla="*/ 5505 h 2369152"/>
              <a:gd name="connsiteX1-1067" fmla="*/ 771719 w 2305244"/>
              <a:gd name="connsiteY1-1068" fmla="*/ 578452 h 2369152"/>
              <a:gd name="connsiteX2-1069" fmla="*/ 2041440 w 2305244"/>
              <a:gd name="connsiteY2-1070" fmla="*/ 514597 h 2369152"/>
              <a:gd name="connsiteX3-1071" fmla="*/ 2296406 w 2305244"/>
              <a:gd name="connsiteY3-1072" fmla="*/ 662729 h 2369152"/>
              <a:gd name="connsiteX4-1073" fmla="*/ 1124906 w 2305244"/>
              <a:gd name="connsiteY4-1074" fmla="*/ 1004182 h 2369152"/>
              <a:gd name="connsiteX5-1075" fmla="*/ 1650914 w 2305244"/>
              <a:gd name="connsiteY5-1076" fmla="*/ 1597551 h 2369152"/>
              <a:gd name="connsiteX6-1077" fmla="*/ 2076644 w 2305244"/>
              <a:gd name="connsiteY6-1078" fmla="*/ 1550002 h 2369152"/>
              <a:gd name="connsiteX7-1079" fmla="*/ 2305244 w 2305244"/>
              <a:gd name="connsiteY7-1080" fmla="*/ 1740502 h 2369152"/>
              <a:gd name="connsiteX8-1081" fmla="*/ 1838519 w 2305244"/>
              <a:gd name="connsiteY8-1082" fmla="*/ 1873852 h 2369152"/>
              <a:gd name="connsiteX9-1083" fmla="*/ 2009969 w 2305244"/>
              <a:gd name="connsiteY9-1084" fmla="*/ 2121502 h 2369152"/>
              <a:gd name="connsiteX10-1085" fmla="*/ 1733744 w 2305244"/>
              <a:gd name="connsiteY10-1086" fmla="*/ 1988152 h 2369152"/>
              <a:gd name="connsiteX11-1087" fmla="*/ 1543244 w 2305244"/>
              <a:gd name="connsiteY11-1088" fmla="*/ 2369152 h 2369152"/>
              <a:gd name="connsiteX12-1089" fmla="*/ 1314644 w 2305244"/>
              <a:gd name="connsiteY12-1090" fmla="*/ 2150077 h 2369152"/>
              <a:gd name="connsiteX13-1091" fmla="*/ 1495542 w 2305244"/>
              <a:gd name="connsiteY13-1092" fmla="*/ 1788127 h 2369152"/>
              <a:gd name="connsiteX14-1093" fmla="*/ 909489 w 2305244"/>
              <a:gd name="connsiteY14-1094" fmla="*/ 1225390 h 2369152"/>
              <a:gd name="connsiteX15-1095" fmla="*/ 414951 w 2305244"/>
              <a:gd name="connsiteY15-1096" fmla="*/ 2322212 h 2369152"/>
              <a:gd name="connsiteX16-1097" fmla="*/ 293184 w 2305244"/>
              <a:gd name="connsiteY16-1098" fmla="*/ 2052845 h 2369152"/>
              <a:gd name="connsiteX17-1099" fmla="*/ 520411 w 2305244"/>
              <a:gd name="connsiteY17-1100" fmla="*/ 767428 h 2369152"/>
              <a:gd name="connsiteX18-1101" fmla="*/ 11167 w 2305244"/>
              <a:gd name="connsiteY18-1102" fmla="*/ 5505 h 2369152"/>
              <a:gd name="connsiteX0-1103" fmla="*/ 11167 w 2305244"/>
              <a:gd name="connsiteY0-1104" fmla="*/ 5505 h 2369152"/>
              <a:gd name="connsiteX1-1105" fmla="*/ 771719 w 2305244"/>
              <a:gd name="connsiteY1-1106" fmla="*/ 578452 h 2369152"/>
              <a:gd name="connsiteX2-1107" fmla="*/ 2041440 w 2305244"/>
              <a:gd name="connsiteY2-1108" fmla="*/ 514597 h 2369152"/>
              <a:gd name="connsiteX3-1109" fmla="*/ 2296406 w 2305244"/>
              <a:gd name="connsiteY3-1110" fmla="*/ 662729 h 2369152"/>
              <a:gd name="connsiteX4-1111" fmla="*/ 1124906 w 2305244"/>
              <a:gd name="connsiteY4-1112" fmla="*/ 1004182 h 2369152"/>
              <a:gd name="connsiteX5-1113" fmla="*/ 1676517 w 2305244"/>
              <a:gd name="connsiteY5-1114" fmla="*/ 1608523 h 2369152"/>
              <a:gd name="connsiteX6-1115" fmla="*/ 2076644 w 2305244"/>
              <a:gd name="connsiteY6-1116" fmla="*/ 1550002 h 2369152"/>
              <a:gd name="connsiteX7-1117" fmla="*/ 2305244 w 2305244"/>
              <a:gd name="connsiteY7-1118" fmla="*/ 1740502 h 2369152"/>
              <a:gd name="connsiteX8-1119" fmla="*/ 1838519 w 2305244"/>
              <a:gd name="connsiteY8-1120" fmla="*/ 1873852 h 2369152"/>
              <a:gd name="connsiteX9-1121" fmla="*/ 2009969 w 2305244"/>
              <a:gd name="connsiteY9-1122" fmla="*/ 2121502 h 2369152"/>
              <a:gd name="connsiteX10-1123" fmla="*/ 1733744 w 2305244"/>
              <a:gd name="connsiteY10-1124" fmla="*/ 1988152 h 2369152"/>
              <a:gd name="connsiteX11-1125" fmla="*/ 1543244 w 2305244"/>
              <a:gd name="connsiteY11-1126" fmla="*/ 2369152 h 2369152"/>
              <a:gd name="connsiteX12-1127" fmla="*/ 1314644 w 2305244"/>
              <a:gd name="connsiteY12-1128" fmla="*/ 2150077 h 2369152"/>
              <a:gd name="connsiteX13-1129" fmla="*/ 1495542 w 2305244"/>
              <a:gd name="connsiteY13-1130" fmla="*/ 1788127 h 2369152"/>
              <a:gd name="connsiteX14-1131" fmla="*/ 909489 w 2305244"/>
              <a:gd name="connsiteY14-1132" fmla="*/ 1225390 h 2369152"/>
              <a:gd name="connsiteX15-1133" fmla="*/ 414951 w 2305244"/>
              <a:gd name="connsiteY15-1134" fmla="*/ 2322212 h 2369152"/>
              <a:gd name="connsiteX16-1135" fmla="*/ 293184 w 2305244"/>
              <a:gd name="connsiteY16-1136" fmla="*/ 2052845 h 2369152"/>
              <a:gd name="connsiteX17-1137" fmla="*/ 520411 w 2305244"/>
              <a:gd name="connsiteY17-1138" fmla="*/ 767428 h 2369152"/>
              <a:gd name="connsiteX18-1139" fmla="*/ 11167 w 2305244"/>
              <a:gd name="connsiteY18-1140" fmla="*/ 5505 h 2369152"/>
              <a:gd name="connsiteX0-1141" fmla="*/ 11167 w 2305244"/>
              <a:gd name="connsiteY0-1142" fmla="*/ 5505 h 2369152"/>
              <a:gd name="connsiteX1-1143" fmla="*/ 771719 w 2305244"/>
              <a:gd name="connsiteY1-1144" fmla="*/ 578452 h 2369152"/>
              <a:gd name="connsiteX2-1145" fmla="*/ 2041440 w 2305244"/>
              <a:gd name="connsiteY2-1146" fmla="*/ 514597 h 2369152"/>
              <a:gd name="connsiteX3-1147" fmla="*/ 2296406 w 2305244"/>
              <a:gd name="connsiteY3-1148" fmla="*/ 662729 h 2369152"/>
              <a:gd name="connsiteX4-1149" fmla="*/ 1124906 w 2305244"/>
              <a:gd name="connsiteY4-1150" fmla="*/ 1004182 h 2369152"/>
              <a:gd name="connsiteX5-1151" fmla="*/ 1676517 w 2305244"/>
              <a:gd name="connsiteY5-1152" fmla="*/ 1608523 h 2369152"/>
              <a:gd name="connsiteX6-1153" fmla="*/ 2032752 w 2305244"/>
              <a:gd name="connsiteY6-1154" fmla="*/ 1550002 h 2369152"/>
              <a:gd name="connsiteX7-1155" fmla="*/ 2305244 w 2305244"/>
              <a:gd name="connsiteY7-1156" fmla="*/ 1740502 h 2369152"/>
              <a:gd name="connsiteX8-1157" fmla="*/ 1838519 w 2305244"/>
              <a:gd name="connsiteY8-1158" fmla="*/ 1873852 h 2369152"/>
              <a:gd name="connsiteX9-1159" fmla="*/ 2009969 w 2305244"/>
              <a:gd name="connsiteY9-1160" fmla="*/ 2121502 h 2369152"/>
              <a:gd name="connsiteX10-1161" fmla="*/ 1733744 w 2305244"/>
              <a:gd name="connsiteY10-1162" fmla="*/ 1988152 h 2369152"/>
              <a:gd name="connsiteX11-1163" fmla="*/ 1543244 w 2305244"/>
              <a:gd name="connsiteY11-1164" fmla="*/ 2369152 h 2369152"/>
              <a:gd name="connsiteX12-1165" fmla="*/ 1314644 w 2305244"/>
              <a:gd name="connsiteY12-1166" fmla="*/ 2150077 h 2369152"/>
              <a:gd name="connsiteX13-1167" fmla="*/ 1495542 w 2305244"/>
              <a:gd name="connsiteY13-1168" fmla="*/ 1788127 h 2369152"/>
              <a:gd name="connsiteX14-1169" fmla="*/ 909489 w 2305244"/>
              <a:gd name="connsiteY14-1170" fmla="*/ 1225390 h 2369152"/>
              <a:gd name="connsiteX15-1171" fmla="*/ 414951 w 2305244"/>
              <a:gd name="connsiteY15-1172" fmla="*/ 2322212 h 2369152"/>
              <a:gd name="connsiteX16-1173" fmla="*/ 293184 w 2305244"/>
              <a:gd name="connsiteY16-1174" fmla="*/ 2052845 h 2369152"/>
              <a:gd name="connsiteX17-1175" fmla="*/ 520411 w 2305244"/>
              <a:gd name="connsiteY17-1176" fmla="*/ 767428 h 2369152"/>
              <a:gd name="connsiteX18-1177" fmla="*/ 11167 w 2305244"/>
              <a:gd name="connsiteY18-1178" fmla="*/ 5505 h 2369152"/>
              <a:gd name="connsiteX0-1179" fmla="*/ 2305244 w 2305244"/>
              <a:gd name="connsiteY0-1180" fmla="*/ 1740502 h 2369152"/>
              <a:gd name="connsiteX1-1181" fmla="*/ 1838519 w 2305244"/>
              <a:gd name="connsiteY1-1182" fmla="*/ 1873852 h 2369152"/>
              <a:gd name="connsiteX2-1183" fmla="*/ 2009969 w 2305244"/>
              <a:gd name="connsiteY2-1184" fmla="*/ 2121502 h 2369152"/>
              <a:gd name="connsiteX3-1185" fmla="*/ 1733744 w 2305244"/>
              <a:gd name="connsiteY3-1186" fmla="*/ 1988152 h 2369152"/>
              <a:gd name="connsiteX4-1187" fmla="*/ 1543244 w 2305244"/>
              <a:gd name="connsiteY4-1188" fmla="*/ 2369152 h 2369152"/>
              <a:gd name="connsiteX5-1189" fmla="*/ 1314644 w 2305244"/>
              <a:gd name="connsiteY5-1190" fmla="*/ 2150077 h 2369152"/>
              <a:gd name="connsiteX6-1191" fmla="*/ 1495542 w 2305244"/>
              <a:gd name="connsiteY6-1192" fmla="*/ 1788127 h 2369152"/>
              <a:gd name="connsiteX7-1193" fmla="*/ 909489 w 2305244"/>
              <a:gd name="connsiteY7-1194" fmla="*/ 1225390 h 2369152"/>
              <a:gd name="connsiteX8-1195" fmla="*/ 414951 w 2305244"/>
              <a:gd name="connsiteY8-1196" fmla="*/ 2322212 h 2369152"/>
              <a:gd name="connsiteX9-1197" fmla="*/ 293184 w 2305244"/>
              <a:gd name="connsiteY9-1198" fmla="*/ 2052845 h 2369152"/>
              <a:gd name="connsiteX10-1199" fmla="*/ 520411 w 2305244"/>
              <a:gd name="connsiteY10-1200" fmla="*/ 767428 h 2369152"/>
              <a:gd name="connsiteX11-1201" fmla="*/ 11167 w 2305244"/>
              <a:gd name="connsiteY11-1202" fmla="*/ 5505 h 2369152"/>
              <a:gd name="connsiteX12-1203" fmla="*/ 771719 w 2305244"/>
              <a:gd name="connsiteY12-1204" fmla="*/ 578452 h 2369152"/>
              <a:gd name="connsiteX13-1205" fmla="*/ 2041440 w 2305244"/>
              <a:gd name="connsiteY13-1206" fmla="*/ 514597 h 2369152"/>
              <a:gd name="connsiteX14-1207" fmla="*/ 2296406 w 2305244"/>
              <a:gd name="connsiteY14-1208" fmla="*/ 662729 h 2369152"/>
              <a:gd name="connsiteX15-1209" fmla="*/ 1124906 w 2305244"/>
              <a:gd name="connsiteY15-1210" fmla="*/ 1004182 h 2369152"/>
              <a:gd name="connsiteX16-1211" fmla="*/ 1676517 w 2305244"/>
              <a:gd name="connsiteY16-1212" fmla="*/ 1608523 h 2369152"/>
              <a:gd name="connsiteX17-1213" fmla="*/ 2124192 w 2305244"/>
              <a:gd name="connsiteY17-1214" fmla="*/ 1641442 h 2369152"/>
              <a:gd name="connsiteX0-1215" fmla="*/ 2305244 w 2305244"/>
              <a:gd name="connsiteY0-1216" fmla="*/ 1740502 h 2369152"/>
              <a:gd name="connsiteX1-1217" fmla="*/ 1838519 w 2305244"/>
              <a:gd name="connsiteY1-1218" fmla="*/ 1873852 h 2369152"/>
              <a:gd name="connsiteX2-1219" fmla="*/ 2009969 w 2305244"/>
              <a:gd name="connsiteY2-1220" fmla="*/ 2121502 h 2369152"/>
              <a:gd name="connsiteX3-1221" fmla="*/ 1733744 w 2305244"/>
              <a:gd name="connsiteY3-1222" fmla="*/ 1988152 h 2369152"/>
              <a:gd name="connsiteX4-1223" fmla="*/ 1543244 w 2305244"/>
              <a:gd name="connsiteY4-1224" fmla="*/ 2369152 h 2369152"/>
              <a:gd name="connsiteX5-1225" fmla="*/ 1314644 w 2305244"/>
              <a:gd name="connsiteY5-1226" fmla="*/ 2150077 h 2369152"/>
              <a:gd name="connsiteX6-1227" fmla="*/ 1495542 w 2305244"/>
              <a:gd name="connsiteY6-1228" fmla="*/ 1788127 h 2369152"/>
              <a:gd name="connsiteX7-1229" fmla="*/ 909489 w 2305244"/>
              <a:gd name="connsiteY7-1230" fmla="*/ 1225390 h 2369152"/>
              <a:gd name="connsiteX8-1231" fmla="*/ 414951 w 2305244"/>
              <a:gd name="connsiteY8-1232" fmla="*/ 2322212 h 2369152"/>
              <a:gd name="connsiteX9-1233" fmla="*/ 293184 w 2305244"/>
              <a:gd name="connsiteY9-1234" fmla="*/ 2052845 h 2369152"/>
              <a:gd name="connsiteX10-1235" fmla="*/ 520411 w 2305244"/>
              <a:gd name="connsiteY10-1236" fmla="*/ 767428 h 2369152"/>
              <a:gd name="connsiteX11-1237" fmla="*/ 11167 w 2305244"/>
              <a:gd name="connsiteY11-1238" fmla="*/ 5505 h 2369152"/>
              <a:gd name="connsiteX12-1239" fmla="*/ 771719 w 2305244"/>
              <a:gd name="connsiteY12-1240" fmla="*/ 578452 h 2369152"/>
              <a:gd name="connsiteX13-1241" fmla="*/ 2041440 w 2305244"/>
              <a:gd name="connsiteY13-1242" fmla="*/ 514597 h 2369152"/>
              <a:gd name="connsiteX14-1243" fmla="*/ 2296406 w 2305244"/>
              <a:gd name="connsiteY14-1244" fmla="*/ 662729 h 2369152"/>
              <a:gd name="connsiteX15-1245" fmla="*/ 1124906 w 2305244"/>
              <a:gd name="connsiteY15-1246" fmla="*/ 1004182 h 2369152"/>
              <a:gd name="connsiteX16-1247" fmla="*/ 1676517 w 2305244"/>
              <a:gd name="connsiteY16-1248" fmla="*/ 1608523 h 2369152"/>
              <a:gd name="connsiteX17-1249" fmla="*/ 2102246 w 2305244"/>
              <a:gd name="connsiteY17-1250" fmla="*/ 1579262 h 2369152"/>
              <a:gd name="connsiteX0-1251" fmla="*/ 2275983 w 2296406"/>
              <a:gd name="connsiteY0-1252" fmla="*/ 1747817 h 2369152"/>
              <a:gd name="connsiteX1-1253" fmla="*/ 1838519 w 2296406"/>
              <a:gd name="connsiteY1-1254" fmla="*/ 1873852 h 2369152"/>
              <a:gd name="connsiteX2-1255" fmla="*/ 2009969 w 2296406"/>
              <a:gd name="connsiteY2-1256" fmla="*/ 2121502 h 2369152"/>
              <a:gd name="connsiteX3-1257" fmla="*/ 1733744 w 2296406"/>
              <a:gd name="connsiteY3-1258" fmla="*/ 1988152 h 2369152"/>
              <a:gd name="connsiteX4-1259" fmla="*/ 1543244 w 2296406"/>
              <a:gd name="connsiteY4-1260" fmla="*/ 2369152 h 2369152"/>
              <a:gd name="connsiteX5-1261" fmla="*/ 1314644 w 2296406"/>
              <a:gd name="connsiteY5-1262" fmla="*/ 2150077 h 2369152"/>
              <a:gd name="connsiteX6-1263" fmla="*/ 1495542 w 2296406"/>
              <a:gd name="connsiteY6-1264" fmla="*/ 1788127 h 2369152"/>
              <a:gd name="connsiteX7-1265" fmla="*/ 909489 w 2296406"/>
              <a:gd name="connsiteY7-1266" fmla="*/ 1225390 h 2369152"/>
              <a:gd name="connsiteX8-1267" fmla="*/ 414951 w 2296406"/>
              <a:gd name="connsiteY8-1268" fmla="*/ 2322212 h 2369152"/>
              <a:gd name="connsiteX9-1269" fmla="*/ 293184 w 2296406"/>
              <a:gd name="connsiteY9-1270" fmla="*/ 2052845 h 2369152"/>
              <a:gd name="connsiteX10-1271" fmla="*/ 520411 w 2296406"/>
              <a:gd name="connsiteY10-1272" fmla="*/ 767428 h 2369152"/>
              <a:gd name="connsiteX11-1273" fmla="*/ 11167 w 2296406"/>
              <a:gd name="connsiteY11-1274" fmla="*/ 5505 h 2369152"/>
              <a:gd name="connsiteX12-1275" fmla="*/ 771719 w 2296406"/>
              <a:gd name="connsiteY12-1276" fmla="*/ 578452 h 2369152"/>
              <a:gd name="connsiteX13-1277" fmla="*/ 2041440 w 2296406"/>
              <a:gd name="connsiteY13-1278" fmla="*/ 514597 h 2369152"/>
              <a:gd name="connsiteX14-1279" fmla="*/ 2296406 w 2296406"/>
              <a:gd name="connsiteY14-1280" fmla="*/ 662729 h 2369152"/>
              <a:gd name="connsiteX15-1281" fmla="*/ 1124906 w 2296406"/>
              <a:gd name="connsiteY15-1282" fmla="*/ 1004182 h 2369152"/>
              <a:gd name="connsiteX16-1283" fmla="*/ 1676517 w 2296406"/>
              <a:gd name="connsiteY16-1284" fmla="*/ 1608523 h 2369152"/>
              <a:gd name="connsiteX17-1285" fmla="*/ 2102246 w 2296406"/>
              <a:gd name="connsiteY17-1286" fmla="*/ 1579262 h 2369152"/>
              <a:gd name="connsiteX0-1287" fmla="*/ 2290614 w 2296406"/>
              <a:gd name="connsiteY0-1288" fmla="*/ 1777078 h 2369152"/>
              <a:gd name="connsiteX1-1289" fmla="*/ 1838519 w 2296406"/>
              <a:gd name="connsiteY1-1290" fmla="*/ 1873852 h 2369152"/>
              <a:gd name="connsiteX2-1291" fmla="*/ 2009969 w 2296406"/>
              <a:gd name="connsiteY2-1292" fmla="*/ 2121502 h 2369152"/>
              <a:gd name="connsiteX3-1293" fmla="*/ 1733744 w 2296406"/>
              <a:gd name="connsiteY3-1294" fmla="*/ 1988152 h 2369152"/>
              <a:gd name="connsiteX4-1295" fmla="*/ 1543244 w 2296406"/>
              <a:gd name="connsiteY4-1296" fmla="*/ 2369152 h 2369152"/>
              <a:gd name="connsiteX5-1297" fmla="*/ 1314644 w 2296406"/>
              <a:gd name="connsiteY5-1298" fmla="*/ 2150077 h 2369152"/>
              <a:gd name="connsiteX6-1299" fmla="*/ 1495542 w 2296406"/>
              <a:gd name="connsiteY6-1300" fmla="*/ 1788127 h 2369152"/>
              <a:gd name="connsiteX7-1301" fmla="*/ 909489 w 2296406"/>
              <a:gd name="connsiteY7-1302" fmla="*/ 1225390 h 2369152"/>
              <a:gd name="connsiteX8-1303" fmla="*/ 414951 w 2296406"/>
              <a:gd name="connsiteY8-1304" fmla="*/ 2322212 h 2369152"/>
              <a:gd name="connsiteX9-1305" fmla="*/ 293184 w 2296406"/>
              <a:gd name="connsiteY9-1306" fmla="*/ 2052845 h 2369152"/>
              <a:gd name="connsiteX10-1307" fmla="*/ 520411 w 2296406"/>
              <a:gd name="connsiteY10-1308" fmla="*/ 767428 h 2369152"/>
              <a:gd name="connsiteX11-1309" fmla="*/ 11167 w 2296406"/>
              <a:gd name="connsiteY11-1310" fmla="*/ 5505 h 2369152"/>
              <a:gd name="connsiteX12-1311" fmla="*/ 771719 w 2296406"/>
              <a:gd name="connsiteY12-1312" fmla="*/ 578452 h 2369152"/>
              <a:gd name="connsiteX13-1313" fmla="*/ 2041440 w 2296406"/>
              <a:gd name="connsiteY13-1314" fmla="*/ 514597 h 2369152"/>
              <a:gd name="connsiteX14-1315" fmla="*/ 2296406 w 2296406"/>
              <a:gd name="connsiteY14-1316" fmla="*/ 662729 h 2369152"/>
              <a:gd name="connsiteX15-1317" fmla="*/ 1124906 w 2296406"/>
              <a:gd name="connsiteY15-1318" fmla="*/ 1004182 h 2369152"/>
              <a:gd name="connsiteX16-1319" fmla="*/ 1676517 w 2296406"/>
              <a:gd name="connsiteY16-1320" fmla="*/ 1608523 h 2369152"/>
              <a:gd name="connsiteX17-1321" fmla="*/ 2102246 w 2296406"/>
              <a:gd name="connsiteY17-1322" fmla="*/ 1579262 h 2369152"/>
              <a:gd name="connsiteX0-1323" fmla="*/ 2290614 w 2296406"/>
              <a:gd name="connsiteY0-1324" fmla="*/ 1740502 h 2369152"/>
              <a:gd name="connsiteX1-1325" fmla="*/ 1838519 w 2296406"/>
              <a:gd name="connsiteY1-1326" fmla="*/ 1873852 h 2369152"/>
              <a:gd name="connsiteX2-1327" fmla="*/ 2009969 w 2296406"/>
              <a:gd name="connsiteY2-1328" fmla="*/ 2121502 h 2369152"/>
              <a:gd name="connsiteX3-1329" fmla="*/ 1733744 w 2296406"/>
              <a:gd name="connsiteY3-1330" fmla="*/ 1988152 h 2369152"/>
              <a:gd name="connsiteX4-1331" fmla="*/ 1543244 w 2296406"/>
              <a:gd name="connsiteY4-1332" fmla="*/ 2369152 h 2369152"/>
              <a:gd name="connsiteX5-1333" fmla="*/ 1314644 w 2296406"/>
              <a:gd name="connsiteY5-1334" fmla="*/ 2150077 h 2369152"/>
              <a:gd name="connsiteX6-1335" fmla="*/ 1495542 w 2296406"/>
              <a:gd name="connsiteY6-1336" fmla="*/ 1788127 h 2369152"/>
              <a:gd name="connsiteX7-1337" fmla="*/ 909489 w 2296406"/>
              <a:gd name="connsiteY7-1338" fmla="*/ 1225390 h 2369152"/>
              <a:gd name="connsiteX8-1339" fmla="*/ 414951 w 2296406"/>
              <a:gd name="connsiteY8-1340" fmla="*/ 2322212 h 2369152"/>
              <a:gd name="connsiteX9-1341" fmla="*/ 293184 w 2296406"/>
              <a:gd name="connsiteY9-1342" fmla="*/ 2052845 h 2369152"/>
              <a:gd name="connsiteX10-1343" fmla="*/ 520411 w 2296406"/>
              <a:gd name="connsiteY10-1344" fmla="*/ 767428 h 2369152"/>
              <a:gd name="connsiteX11-1345" fmla="*/ 11167 w 2296406"/>
              <a:gd name="connsiteY11-1346" fmla="*/ 5505 h 2369152"/>
              <a:gd name="connsiteX12-1347" fmla="*/ 771719 w 2296406"/>
              <a:gd name="connsiteY12-1348" fmla="*/ 578452 h 2369152"/>
              <a:gd name="connsiteX13-1349" fmla="*/ 2041440 w 2296406"/>
              <a:gd name="connsiteY13-1350" fmla="*/ 514597 h 2369152"/>
              <a:gd name="connsiteX14-1351" fmla="*/ 2296406 w 2296406"/>
              <a:gd name="connsiteY14-1352" fmla="*/ 662729 h 2369152"/>
              <a:gd name="connsiteX15-1353" fmla="*/ 1124906 w 2296406"/>
              <a:gd name="connsiteY15-1354" fmla="*/ 1004182 h 2369152"/>
              <a:gd name="connsiteX16-1355" fmla="*/ 1676517 w 2296406"/>
              <a:gd name="connsiteY16-1356" fmla="*/ 1608523 h 2369152"/>
              <a:gd name="connsiteX17-1357" fmla="*/ 2102246 w 2296406"/>
              <a:gd name="connsiteY17-1358" fmla="*/ 1579262 h 2369152"/>
              <a:gd name="connsiteX0-1359" fmla="*/ 2290614 w 2296406"/>
              <a:gd name="connsiteY0-1360" fmla="*/ 1740502 h 2369152"/>
              <a:gd name="connsiteX1-1361" fmla="*/ 1838519 w 2296406"/>
              <a:gd name="connsiteY1-1362" fmla="*/ 1873852 h 2369152"/>
              <a:gd name="connsiteX2-1363" fmla="*/ 2009969 w 2296406"/>
              <a:gd name="connsiteY2-1364" fmla="*/ 2121502 h 2369152"/>
              <a:gd name="connsiteX3-1365" fmla="*/ 1733744 w 2296406"/>
              <a:gd name="connsiteY3-1366" fmla="*/ 1988152 h 2369152"/>
              <a:gd name="connsiteX4-1367" fmla="*/ 1543244 w 2296406"/>
              <a:gd name="connsiteY4-1368" fmla="*/ 2369152 h 2369152"/>
              <a:gd name="connsiteX5-1369" fmla="*/ 1314644 w 2296406"/>
              <a:gd name="connsiteY5-1370" fmla="*/ 2150077 h 2369152"/>
              <a:gd name="connsiteX6-1371" fmla="*/ 1495542 w 2296406"/>
              <a:gd name="connsiteY6-1372" fmla="*/ 1788127 h 2369152"/>
              <a:gd name="connsiteX7-1373" fmla="*/ 909489 w 2296406"/>
              <a:gd name="connsiteY7-1374" fmla="*/ 1225390 h 2369152"/>
              <a:gd name="connsiteX8-1375" fmla="*/ 414951 w 2296406"/>
              <a:gd name="connsiteY8-1376" fmla="*/ 2322212 h 2369152"/>
              <a:gd name="connsiteX9-1377" fmla="*/ 293184 w 2296406"/>
              <a:gd name="connsiteY9-1378" fmla="*/ 2052845 h 2369152"/>
              <a:gd name="connsiteX10-1379" fmla="*/ 520411 w 2296406"/>
              <a:gd name="connsiteY10-1380" fmla="*/ 767428 h 2369152"/>
              <a:gd name="connsiteX11-1381" fmla="*/ 11167 w 2296406"/>
              <a:gd name="connsiteY11-1382" fmla="*/ 5505 h 2369152"/>
              <a:gd name="connsiteX12-1383" fmla="*/ 771719 w 2296406"/>
              <a:gd name="connsiteY12-1384" fmla="*/ 578452 h 2369152"/>
              <a:gd name="connsiteX13-1385" fmla="*/ 2041440 w 2296406"/>
              <a:gd name="connsiteY13-1386" fmla="*/ 514597 h 2369152"/>
              <a:gd name="connsiteX14-1387" fmla="*/ 2296406 w 2296406"/>
              <a:gd name="connsiteY14-1388" fmla="*/ 662729 h 2369152"/>
              <a:gd name="connsiteX15-1389" fmla="*/ 1124906 w 2296406"/>
              <a:gd name="connsiteY15-1390" fmla="*/ 1004182 h 2369152"/>
              <a:gd name="connsiteX16-1391" fmla="*/ 1676517 w 2296406"/>
              <a:gd name="connsiteY16-1392" fmla="*/ 1608523 h 2369152"/>
              <a:gd name="connsiteX17-1393" fmla="*/ 2062012 w 2296406"/>
              <a:gd name="connsiteY17-1394" fmla="*/ 1560974 h 2369152"/>
              <a:gd name="connsiteX0-1395" fmla="*/ 2257695 w 2296406"/>
              <a:gd name="connsiteY0-1396" fmla="*/ 1755133 h 2369152"/>
              <a:gd name="connsiteX1-1397" fmla="*/ 1838519 w 2296406"/>
              <a:gd name="connsiteY1-1398" fmla="*/ 1873852 h 2369152"/>
              <a:gd name="connsiteX2-1399" fmla="*/ 2009969 w 2296406"/>
              <a:gd name="connsiteY2-1400" fmla="*/ 2121502 h 2369152"/>
              <a:gd name="connsiteX3-1401" fmla="*/ 1733744 w 2296406"/>
              <a:gd name="connsiteY3-1402" fmla="*/ 1988152 h 2369152"/>
              <a:gd name="connsiteX4-1403" fmla="*/ 1543244 w 2296406"/>
              <a:gd name="connsiteY4-1404" fmla="*/ 2369152 h 2369152"/>
              <a:gd name="connsiteX5-1405" fmla="*/ 1314644 w 2296406"/>
              <a:gd name="connsiteY5-1406" fmla="*/ 2150077 h 2369152"/>
              <a:gd name="connsiteX6-1407" fmla="*/ 1495542 w 2296406"/>
              <a:gd name="connsiteY6-1408" fmla="*/ 1788127 h 2369152"/>
              <a:gd name="connsiteX7-1409" fmla="*/ 909489 w 2296406"/>
              <a:gd name="connsiteY7-1410" fmla="*/ 1225390 h 2369152"/>
              <a:gd name="connsiteX8-1411" fmla="*/ 414951 w 2296406"/>
              <a:gd name="connsiteY8-1412" fmla="*/ 2322212 h 2369152"/>
              <a:gd name="connsiteX9-1413" fmla="*/ 293184 w 2296406"/>
              <a:gd name="connsiteY9-1414" fmla="*/ 2052845 h 2369152"/>
              <a:gd name="connsiteX10-1415" fmla="*/ 520411 w 2296406"/>
              <a:gd name="connsiteY10-1416" fmla="*/ 767428 h 2369152"/>
              <a:gd name="connsiteX11-1417" fmla="*/ 11167 w 2296406"/>
              <a:gd name="connsiteY11-1418" fmla="*/ 5505 h 2369152"/>
              <a:gd name="connsiteX12-1419" fmla="*/ 771719 w 2296406"/>
              <a:gd name="connsiteY12-1420" fmla="*/ 578452 h 2369152"/>
              <a:gd name="connsiteX13-1421" fmla="*/ 2041440 w 2296406"/>
              <a:gd name="connsiteY13-1422" fmla="*/ 514597 h 2369152"/>
              <a:gd name="connsiteX14-1423" fmla="*/ 2296406 w 2296406"/>
              <a:gd name="connsiteY14-1424" fmla="*/ 662729 h 2369152"/>
              <a:gd name="connsiteX15-1425" fmla="*/ 1124906 w 2296406"/>
              <a:gd name="connsiteY15-1426" fmla="*/ 1004182 h 2369152"/>
              <a:gd name="connsiteX16-1427" fmla="*/ 1676517 w 2296406"/>
              <a:gd name="connsiteY16-1428" fmla="*/ 1608523 h 2369152"/>
              <a:gd name="connsiteX17-1429" fmla="*/ 2062012 w 2296406"/>
              <a:gd name="connsiteY17-1430" fmla="*/ 1560974 h 2369152"/>
              <a:gd name="connsiteX0-1431" fmla="*/ 2279640 w 2296406"/>
              <a:gd name="connsiteY0-1432" fmla="*/ 1747818 h 2369152"/>
              <a:gd name="connsiteX1-1433" fmla="*/ 1838519 w 2296406"/>
              <a:gd name="connsiteY1-1434" fmla="*/ 1873852 h 2369152"/>
              <a:gd name="connsiteX2-1435" fmla="*/ 2009969 w 2296406"/>
              <a:gd name="connsiteY2-1436" fmla="*/ 2121502 h 2369152"/>
              <a:gd name="connsiteX3-1437" fmla="*/ 1733744 w 2296406"/>
              <a:gd name="connsiteY3-1438" fmla="*/ 1988152 h 2369152"/>
              <a:gd name="connsiteX4-1439" fmla="*/ 1543244 w 2296406"/>
              <a:gd name="connsiteY4-1440" fmla="*/ 2369152 h 2369152"/>
              <a:gd name="connsiteX5-1441" fmla="*/ 1314644 w 2296406"/>
              <a:gd name="connsiteY5-1442" fmla="*/ 2150077 h 2369152"/>
              <a:gd name="connsiteX6-1443" fmla="*/ 1495542 w 2296406"/>
              <a:gd name="connsiteY6-1444" fmla="*/ 1788127 h 2369152"/>
              <a:gd name="connsiteX7-1445" fmla="*/ 909489 w 2296406"/>
              <a:gd name="connsiteY7-1446" fmla="*/ 1225390 h 2369152"/>
              <a:gd name="connsiteX8-1447" fmla="*/ 414951 w 2296406"/>
              <a:gd name="connsiteY8-1448" fmla="*/ 2322212 h 2369152"/>
              <a:gd name="connsiteX9-1449" fmla="*/ 293184 w 2296406"/>
              <a:gd name="connsiteY9-1450" fmla="*/ 2052845 h 2369152"/>
              <a:gd name="connsiteX10-1451" fmla="*/ 520411 w 2296406"/>
              <a:gd name="connsiteY10-1452" fmla="*/ 767428 h 2369152"/>
              <a:gd name="connsiteX11-1453" fmla="*/ 11167 w 2296406"/>
              <a:gd name="connsiteY11-1454" fmla="*/ 5505 h 2369152"/>
              <a:gd name="connsiteX12-1455" fmla="*/ 771719 w 2296406"/>
              <a:gd name="connsiteY12-1456" fmla="*/ 578452 h 2369152"/>
              <a:gd name="connsiteX13-1457" fmla="*/ 2041440 w 2296406"/>
              <a:gd name="connsiteY13-1458" fmla="*/ 514597 h 2369152"/>
              <a:gd name="connsiteX14-1459" fmla="*/ 2296406 w 2296406"/>
              <a:gd name="connsiteY14-1460" fmla="*/ 662729 h 2369152"/>
              <a:gd name="connsiteX15-1461" fmla="*/ 1124906 w 2296406"/>
              <a:gd name="connsiteY15-1462" fmla="*/ 1004182 h 2369152"/>
              <a:gd name="connsiteX16-1463" fmla="*/ 1676517 w 2296406"/>
              <a:gd name="connsiteY16-1464" fmla="*/ 1608523 h 2369152"/>
              <a:gd name="connsiteX17-1465" fmla="*/ 2062012 w 2296406"/>
              <a:gd name="connsiteY17-1466" fmla="*/ 1560974 h 2369152"/>
              <a:gd name="connsiteX0-1467" fmla="*/ 2279640 w 2296406"/>
              <a:gd name="connsiteY0-1468" fmla="*/ 1747818 h 2369152"/>
              <a:gd name="connsiteX1-1469" fmla="*/ 1838519 w 2296406"/>
              <a:gd name="connsiteY1-1470" fmla="*/ 1873852 h 2369152"/>
              <a:gd name="connsiteX2-1471" fmla="*/ 2009969 w 2296406"/>
              <a:gd name="connsiteY2-1472" fmla="*/ 2121502 h 2369152"/>
              <a:gd name="connsiteX3-1473" fmla="*/ 1733744 w 2296406"/>
              <a:gd name="connsiteY3-1474" fmla="*/ 1988152 h 2369152"/>
              <a:gd name="connsiteX4-1475" fmla="*/ 1543244 w 2296406"/>
              <a:gd name="connsiteY4-1476" fmla="*/ 2369152 h 2369152"/>
              <a:gd name="connsiteX5-1477" fmla="*/ 1314644 w 2296406"/>
              <a:gd name="connsiteY5-1478" fmla="*/ 2150077 h 2369152"/>
              <a:gd name="connsiteX6-1479" fmla="*/ 1495542 w 2296406"/>
              <a:gd name="connsiteY6-1480" fmla="*/ 1788127 h 2369152"/>
              <a:gd name="connsiteX7-1481" fmla="*/ 909489 w 2296406"/>
              <a:gd name="connsiteY7-1482" fmla="*/ 1225390 h 2369152"/>
              <a:gd name="connsiteX8-1483" fmla="*/ 414951 w 2296406"/>
              <a:gd name="connsiteY8-1484" fmla="*/ 2322212 h 2369152"/>
              <a:gd name="connsiteX9-1485" fmla="*/ 293184 w 2296406"/>
              <a:gd name="connsiteY9-1486" fmla="*/ 2052845 h 2369152"/>
              <a:gd name="connsiteX10-1487" fmla="*/ 520411 w 2296406"/>
              <a:gd name="connsiteY10-1488" fmla="*/ 767428 h 2369152"/>
              <a:gd name="connsiteX11-1489" fmla="*/ 11167 w 2296406"/>
              <a:gd name="connsiteY11-1490" fmla="*/ 5505 h 2369152"/>
              <a:gd name="connsiteX12-1491" fmla="*/ 771719 w 2296406"/>
              <a:gd name="connsiteY12-1492" fmla="*/ 578452 h 2369152"/>
              <a:gd name="connsiteX13-1493" fmla="*/ 2041440 w 2296406"/>
              <a:gd name="connsiteY13-1494" fmla="*/ 514597 h 2369152"/>
              <a:gd name="connsiteX14-1495" fmla="*/ 2296406 w 2296406"/>
              <a:gd name="connsiteY14-1496" fmla="*/ 662729 h 2369152"/>
              <a:gd name="connsiteX15-1497" fmla="*/ 1124906 w 2296406"/>
              <a:gd name="connsiteY15-1498" fmla="*/ 1004182 h 2369152"/>
              <a:gd name="connsiteX16-1499" fmla="*/ 1676517 w 2296406"/>
              <a:gd name="connsiteY16-1500" fmla="*/ 1608523 h 2369152"/>
              <a:gd name="connsiteX17-1501" fmla="*/ 2094931 w 2296406"/>
              <a:gd name="connsiteY17-1502" fmla="*/ 1557316 h 2369152"/>
              <a:gd name="connsiteX0-1503" fmla="*/ 2279640 w 2296406"/>
              <a:gd name="connsiteY0-1504" fmla="*/ 1747818 h 2369152"/>
              <a:gd name="connsiteX1-1505" fmla="*/ 1838519 w 2296406"/>
              <a:gd name="connsiteY1-1506" fmla="*/ 1873852 h 2369152"/>
              <a:gd name="connsiteX2-1507" fmla="*/ 2009969 w 2296406"/>
              <a:gd name="connsiteY2-1508" fmla="*/ 2121502 h 2369152"/>
              <a:gd name="connsiteX3-1509" fmla="*/ 1733744 w 2296406"/>
              <a:gd name="connsiteY3-1510" fmla="*/ 1988152 h 2369152"/>
              <a:gd name="connsiteX4-1511" fmla="*/ 1543244 w 2296406"/>
              <a:gd name="connsiteY4-1512" fmla="*/ 2369152 h 2369152"/>
              <a:gd name="connsiteX5-1513" fmla="*/ 1391454 w 2296406"/>
              <a:gd name="connsiteY5-1514" fmla="*/ 2150077 h 2369152"/>
              <a:gd name="connsiteX6-1515" fmla="*/ 1495542 w 2296406"/>
              <a:gd name="connsiteY6-1516" fmla="*/ 1788127 h 2369152"/>
              <a:gd name="connsiteX7-1517" fmla="*/ 909489 w 2296406"/>
              <a:gd name="connsiteY7-1518" fmla="*/ 1225390 h 2369152"/>
              <a:gd name="connsiteX8-1519" fmla="*/ 414951 w 2296406"/>
              <a:gd name="connsiteY8-1520" fmla="*/ 2322212 h 2369152"/>
              <a:gd name="connsiteX9-1521" fmla="*/ 293184 w 2296406"/>
              <a:gd name="connsiteY9-1522" fmla="*/ 2052845 h 2369152"/>
              <a:gd name="connsiteX10-1523" fmla="*/ 520411 w 2296406"/>
              <a:gd name="connsiteY10-1524" fmla="*/ 767428 h 2369152"/>
              <a:gd name="connsiteX11-1525" fmla="*/ 11167 w 2296406"/>
              <a:gd name="connsiteY11-1526" fmla="*/ 5505 h 2369152"/>
              <a:gd name="connsiteX12-1527" fmla="*/ 771719 w 2296406"/>
              <a:gd name="connsiteY12-1528" fmla="*/ 578452 h 2369152"/>
              <a:gd name="connsiteX13-1529" fmla="*/ 2041440 w 2296406"/>
              <a:gd name="connsiteY13-1530" fmla="*/ 514597 h 2369152"/>
              <a:gd name="connsiteX14-1531" fmla="*/ 2296406 w 2296406"/>
              <a:gd name="connsiteY14-1532" fmla="*/ 662729 h 2369152"/>
              <a:gd name="connsiteX15-1533" fmla="*/ 1124906 w 2296406"/>
              <a:gd name="connsiteY15-1534" fmla="*/ 1004182 h 2369152"/>
              <a:gd name="connsiteX16-1535" fmla="*/ 1676517 w 2296406"/>
              <a:gd name="connsiteY16-1536" fmla="*/ 1608523 h 2369152"/>
              <a:gd name="connsiteX17-1537" fmla="*/ 2094931 w 2296406"/>
              <a:gd name="connsiteY17-1538" fmla="*/ 1557316 h 2369152"/>
              <a:gd name="connsiteX0-1539" fmla="*/ 2279640 w 2296406"/>
              <a:gd name="connsiteY0-1540" fmla="*/ 1747818 h 2369152"/>
              <a:gd name="connsiteX1-1541" fmla="*/ 1838519 w 2296406"/>
              <a:gd name="connsiteY1-1542" fmla="*/ 1873852 h 2369152"/>
              <a:gd name="connsiteX2-1543" fmla="*/ 2009969 w 2296406"/>
              <a:gd name="connsiteY2-1544" fmla="*/ 2121502 h 2369152"/>
              <a:gd name="connsiteX3-1545" fmla="*/ 1733744 w 2296406"/>
              <a:gd name="connsiteY3-1546" fmla="*/ 1988152 h 2369152"/>
              <a:gd name="connsiteX4-1547" fmla="*/ 1543244 w 2296406"/>
              <a:gd name="connsiteY4-1548" fmla="*/ 2369152 h 2369152"/>
              <a:gd name="connsiteX5-1549" fmla="*/ 1380482 w 2296406"/>
              <a:gd name="connsiteY5-1550" fmla="*/ 2120816 h 2369152"/>
              <a:gd name="connsiteX6-1551" fmla="*/ 1495542 w 2296406"/>
              <a:gd name="connsiteY6-1552" fmla="*/ 1788127 h 2369152"/>
              <a:gd name="connsiteX7-1553" fmla="*/ 909489 w 2296406"/>
              <a:gd name="connsiteY7-1554" fmla="*/ 1225390 h 2369152"/>
              <a:gd name="connsiteX8-1555" fmla="*/ 414951 w 2296406"/>
              <a:gd name="connsiteY8-1556" fmla="*/ 2322212 h 2369152"/>
              <a:gd name="connsiteX9-1557" fmla="*/ 293184 w 2296406"/>
              <a:gd name="connsiteY9-1558" fmla="*/ 2052845 h 2369152"/>
              <a:gd name="connsiteX10-1559" fmla="*/ 520411 w 2296406"/>
              <a:gd name="connsiteY10-1560" fmla="*/ 767428 h 2369152"/>
              <a:gd name="connsiteX11-1561" fmla="*/ 11167 w 2296406"/>
              <a:gd name="connsiteY11-1562" fmla="*/ 5505 h 2369152"/>
              <a:gd name="connsiteX12-1563" fmla="*/ 771719 w 2296406"/>
              <a:gd name="connsiteY12-1564" fmla="*/ 578452 h 2369152"/>
              <a:gd name="connsiteX13-1565" fmla="*/ 2041440 w 2296406"/>
              <a:gd name="connsiteY13-1566" fmla="*/ 514597 h 2369152"/>
              <a:gd name="connsiteX14-1567" fmla="*/ 2296406 w 2296406"/>
              <a:gd name="connsiteY14-1568" fmla="*/ 662729 h 2369152"/>
              <a:gd name="connsiteX15-1569" fmla="*/ 1124906 w 2296406"/>
              <a:gd name="connsiteY15-1570" fmla="*/ 1004182 h 2369152"/>
              <a:gd name="connsiteX16-1571" fmla="*/ 1676517 w 2296406"/>
              <a:gd name="connsiteY16-1572" fmla="*/ 1608523 h 2369152"/>
              <a:gd name="connsiteX17-1573" fmla="*/ 2094931 w 2296406"/>
              <a:gd name="connsiteY17-1574" fmla="*/ 1557316 h 2369152"/>
              <a:gd name="connsiteX0-1575" fmla="*/ 2279640 w 2296406"/>
              <a:gd name="connsiteY0-1576" fmla="*/ 1747818 h 2354521"/>
              <a:gd name="connsiteX1-1577" fmla="*/ 1838519 w 2296406"/>
              <a:gd name="connsiteY1-1578" fmla="*/ 1873852 h 2354521"/>
              <a:gd name="connsiteX2-1579" fmla="*/ 2009969 w 2296406"/>
              <a:gd name="connsiteY2-1580" fmla="*/ 2121502 h 2354521"/>
              <a:gd name="connsiteX3-1581" fmla="*/ 1733744 w 2296406"/>
              <a:gd name="connsiteY3-1582" fmla="*/ 1988152 h 2354521"/>
              <a:gd name="connsiteX4-1583" fmla="*/ 1528613 w 2296406"/>
              <a:gd name="connsiteY4-1584" fmla="*/ 2354521 h 2354521"/>
              <a:gd name="connsiteX5-1585" fmla="*/ 1380482 w 2296406"/>
              <a:gd name="connsiteY5-1586" fmla="*/ 2120816 h 2354521"/>
              <a:gd name="connsiteX6-1587" fmla="*/ 1495542 w 2296406"/>
              <a:gd name="connsiteY6-1588" fmla="*/ 1788127 h 2354521"/>
              <a:gd name="connsiteX7-1589" fmla="*/ 909489 w 2296406"/>
              <a:gd name="connsiteY7-1590" fmla="*/ 1225390 h 2354521"/>
              <a:gd name="connsiteX8-1591" fmla="*/ 414951 w 2296406"/>
              <a:gd name="connsiteY8-1592" fmla="*/ 2322212 h 2354521"/>
              <a:gd name="connsiteX9-1593" fmla="*/ 293184 w 2296406"/>
              <a:gd name="connsiteY9-1594" fmla="*/ 2052845 h 2354521"/>
              <a:gd name="connsiteX10-1595" fmla="*/ 520411 w 2296406"/>
              <a:gd name="connsiteY10-1596" fmla="*/ 767428 h 2354521"/>
              <a:gd name="connsiteX11-1597" fmla="*/ 11167 w 2296406"/>
              <a:gd name="connsiteY11-1598" fmla="*/ 5505 h 2354521"/>
              <a:gd name="connsiteX12-1599" fmla="*/ 771719 w 2296406"/>
              <a:gd name="connsiteY12-1600" fmla="*/ 578452 h 2354521"/>
              <a:gd name="connsiteX13-1601" fmla="*/ 2041440 w 2296406"/>
              <a:gd name="connsiteY13-1602" fmla="*/ 514597 h 2354521"/>
              <a:gd name="connsiteX14-1603" fmla="*/ 2296406 w 2296406"/>
              <a:gd name="connsiteY14-1604" fmla="*/ 662729 h 2354521"/>
              <a:gd name="connsiteX15-1605" fmla="*/ 1124906 w 2296406"/>
              <a:gd name="connsiteY15-1606" fmla="*/ 1004182 h 2354521"/>
              <a:gd name="connsiteX16-1607" fmla="*/ 1676517 w 2296406"/>
              <a:gd name="connsiteY16-1608" fmla="*/ 1608523 h 2354521"/>
              <a:gd name="connsiteX17-1609" fmla="*/ 2094931 w 2296406"/>
              <a:gd name="connsiteY17-1610" fmla="*/ 1557316 h 2354521"/>
              <a:gd name="connsiteX0-1611" fmla="*/ 2279640 w 2296406"/>
              <a:gd name="connsiteY0-1612" fmla="*/ 1747818 h 2354521"/>
              <a:gd name="connsiteX1-1613" fmla="*/ 1838519 w 2296406"/>
              <a:gd name="connsiteY1-1614" fmla="*/ 1873852 h 2354521"/>
              <a:gd name="connsiteX2-1615" fmla="*/ 2009969 w 2296406"/>
              <a:gd name="connsiteY2-1616" fmla="*/ 2121502 h 2354521"/>
              <a:gd name="connsiteX3-1617" fmla="*/ 1682537 w 2296406"/>
              <a:gd name="connsiteY3-1618" fmla="*/ 1962549 h 2354521"/>
              <a:gd name="connsiteX4-1619" fmla="*/ 1528613 w 2296406"/>
              <a:gd name="connsiteY4-1620" fmla="*/ 2354521 h 2354521"/>
              <a:gd name="connsiteX5-1621" fmla="*/ 1380482 w 2296406"/>
              <a:gd name="connsiteY5-1622" fmla="*/ 2120816 h 2354521"/>
              <a:gd name="connsiteX6-1623" fmla="*/ 1495542 w 2296406"/>
              <a:gd name="connsiteY6-1624" fmla="*/ 1788127 h 2354521"/>
              <a:gd name="connsiteX7-1625" fmla="*/ 909489 w 2296406"/>
              <a:gd name="connsiteY7-1626" fmla="*/ 1225390 h 2354521"/>
              <a:gd name="connsiteX8-1627" fmla="*/ 414951 w 2296406"/>
              <a:gd name="connsiteY8-1628" fmla="*/ 2322212 h 2354521"/>
              <a:gd name="connsiteX9-1629" fmla="*/ 293184 w 2296406"/>
              <a:gd name="connsiteY9-1630" fmla="*/ 2052845 h 2354521"/>
              <a:gd name="connsiteX10-1631" fmla="*/ 520411 w 2296406"/>
              <a:gd name="connsiteY10-1632" fmla="*/ 767428 h 2354521"/>
              <a:gd name="connsiteX11-1633" fmla="*/ 11167 w 2296406"/>
              <a:gd name="connsiteY11-1634" fmla="*/ 5505 h 2354521"/>
              <a:gd name="connsiteX12-1635" fmla="*/ 771719 w 2296406"/>
              <a:gd name="connsiteY12-1636" fmla="*/ 578452 h 2354521"/>
              <a:gd name="connsiteX13-1637" fmla="*/ 2041440 w 2296406"/>
              <a:gd name="connsiteY13-1638" fmla="*/ 514597 h 2354521"/>
              <a:gd name="connsiteX14-1639" fmla="*/ 2296406 w 2296406"/>
              <a:gd name="connsiteY14-1640" fmla="*/ 662729 h 2354521"/>
              <a:gd name="connsiteX15-1641" fmla="*/ 1124906 w 2296406"/>
              <a:gd name="connsiteY15-1642" fmla="*/ 1004182 h 2354521"/>
              <a:gd name="connsiteX16-1643" fmla="*/ 1676517 w 2296406"/>
              <a:gd name="connsiteY16-1644" fmla="*/ 1608523 h 2354521"/>
              <a:gd name="connsiteX17-1645" fmla="*/ 2094931 w 2296406"/>
              <a:gd name="connsiteY17-1646" fmla="*/ 1557316 h 2354521"/>
              <a:gd name="connsiteX0-1647" fmla="*/ 2279640 w 2296406"/>
              <a:gd name="connsiteY0-1648" fmla="*/ 1747818 h 2354521"/>
              <a:gd name="connsiteX1-1649" fmla="*/ 1816574 w 2296406"/>
              <a:gd name="connsiteY1-1650" fmla="*/ 1851907 h 2354521"/>
              <a:gd name="connsiteX2-1651" fmla="*/ 2009969 w 2296406"/>
              <a:gd name="connsiteY2-1652" fmla="*/ 2121502 h 2354521"/>
              <a:gd name="connsiteX3-1653" fmla="*/ 1682537 w 2296406"/>
              <a:gd name="connsiteY3-1654" fmla="*/ 1962549 h 2354521"/>
              <a:gd name="connsiteX4-1655" fmla="*/ 1528613 w 2296406"/>
              <a:gd name="connsiteY4-1656" fmla="*/ 2354521 h 2354521"/>
              <a:gd name="connsiteX5-1657" fmla="*/ 1380482 w 2296406"/>
              <a:gd name="connsiteY5-1658" fmla="*/ 2120816 h 2354521"/>
              <a:gd name="connsiteX6-1659" fmla="*/ 1495542 w 2296406"/>
              <a:gd name="connsiteY6-1660" fmla="*/ 1788127 h 2354521"/>
              <a:gd name="connsiteX7-1661" fmla="*/ 909489 w 2296406"/>
              <a:gd name="connsiteY7-1662" fmla="*/ 1225390 h 2354521"/>
              <a:gd name="connsiteX8-1663" fmla="*/ 414951 w 2296406"/>
              <a:gd name="connsiteY8-1664" fmla="*/ 2322212 h 2354521"/>
              <a:gd name="connsiteX9-1665" fmla="*/ 293184 w 2296406"/>
              <a:gd name="connsiteY9-1666" fmla="*/ 2052845 h 2354521"/>
              <a:gd name="connsiteX10-1667" fmla="*/ 520411 w 2296406"/>
              <a:gd name="connsiteY10-1668" fmla="*/ 767428 h 2354521"/>
              <a:gd name="connsiteX11-1669" fmla="*/ 11167 w 2296406"/>
              <a:gd name="connsiteY11-1670" fmla="*/ 5505 h 2354521"/>
              <a:gd name="connsiteX12-1671" fmla="*/ 771719 w 2296406"/>
              <a:gd name="connsiteY12-1672" fmla="*/ 578452 h 2354521"/>
              <a:gd name="connsiteX13-1673" fmla="*/ 2041440 w 2296406"/>
              <a:gd name="connsiteY13-1674" fmla="*/ 514597 h 2354521"/>
              <a:gd name="connsiteX14-1675" fmla="*/ 2296406 w 2296406"/>
              <a:gd name="connsiteY14-1676" fmla="*/ 662729 h 2354521"/>
              <a:gd name="connsiteX15-1677" fmla="*/ 1124906 w 2296406"/>
              <a:gd name="connsiteY15-1678" fmla="*/ 1004182 h 2354521"/>
              <a:gd name="connsiteX16-1679" fmla="*/ 1676517 w 2296406"/>
              <a:gd name="connsiteY16-1680" fmla="*/ 1608523 h 2354521"/>
              <a:gd name="connsiteX17-1681" fmla="*/ 2094931 w 2296406"/>
              <a:gd name="connsiteY17-1682" fmla="*/ 1557316 h 2354521"/>
              <a:gd name="connsiteX0-1683" fmla="*/ 2279640 w 2296406"/>
              <a:gd name="connsiteY0-1684" fmla="*/ 1747818 h 2354521"/>
              <a:gd name="connsiteX1-1685" fmla="*/ 1816574 w 2296406"/>
              <a:gd name="connsiteY1-1686" fmla="*/ 1851907 h 2354521"/>
              <a:gd name="connsiteX2-1687" fmla="*/ 1991681 w 2296406"/>
              <a:gd name="connsiteY2-1688" fmla="*/ 2136133 h 2354521"/>
              <a:gd name="connsiteX3-1689" fmla="*/ 1682537 w 2296406"/>
              <a:gd name="connsiteY3-1690" fmla="*/ 1962549 h 2354521"/>
              <a:gd name="connsiteX4-1691" fmla="*/ 1528613 w 2296406"/>
              <a:gd name="connsiteY4-1692" fmla="*/ 2354521 h 2354521"/>
              <a:gd name="connsiteX5-1693" fmla="*/ 1380482 w 2296406"/>
              <a:gd name="connsiteY5-1694" fmla="*/ 2120816 h 2354521"/>
              <a:gd name="connsiteX6-1695" fmla="*/ 1495542 w 2296406"/>
              <a:gd name="connsiteY6-1696" fmla="*/ 1788127 h 2354521"/>
              <a:gd name="connsiteX7-1697" fmla="*/ 909489 w 2296406"/>
              <a:gd name="connsiteY7-1698" fmla="*/ 1225390 h 2354521"/>
              <a:gd name="connsiteX8-1699" fmla="*/ 414951 w 2296406"/>
              <a:gd name="connsiteY8-1700" fmla="*/ 2322212 h 2354521"/>
              <a:gd name="connsiteX9-1701" fmla="*/ 293184 w 2296406"/>
              <a:gd name="connsiteY9-1702" fmla="*/ 2052845 h 2354521"/>
              <a:gd name="connsiteX10-1703" fmla="*/ 520411 w 2296406"/>
              <a:gd name="connsiteY10-1704" fmla="*/ 767428 h 2354521"/>
              <a:gd name="connsiteX11-1705" fmla="*/ 11167 w 2296406"/>
              <a:gd name="connsiteY11-1706" fmla="*/ 5505 h 2354521"/>
              <a:gd name="connsiteX12-1707" fmla="*/ 771719 w 2296406"/>
              <a:gd name="connsiteY12-1708" fmla="*/ 578452 h 2354521"/>
              <a:gd name="connsiteX13-1709" fmla="*/ 2041440 w 2296406"/>
              <a:gd name="connsiteY13-1710" fmla="*/ 514597 h 2354521"/>
              <a:gd name="connsiteX14-1711" fmla="*/ 2296406 w 2296406"/>
              <a:gd name="connsiteY14-1712" fmla="*/ 662729 h 2354521"/>
              <a:gd name="connsiteX15-1713" fmla="*/ 1124906 w 2296406"/>
              <a:gd name="connsiteY15-1714" fmla="*/ 1004182 h 2354521"/>
              <a:gd name="connsiteX16-1715" fmla="*/ 1676517 w 2296406"/>
              <a:gd name="connsiteY16-1716" fmla="*/ 1608523 h 2354521"/>
              <a:gd name="connsiteX17-1717" fmla="*/ 2094931 w 2296406"/>
              <a:gd name="connsiteY17-1718" fmla="*/ 1557316 h 2354521"/>
              <a:gd name="connsiteX0-1719" fmla="*/ 2279640 w 2296406"/>
              <a:gd name="connsiteY0-1720" fmla="*/ 1747818 h 2354521"/>
              <a:gd name="connsiteX1-1721" fmla="*/ 1816574 w 2296406"/>
              <a:gd name="connsiteY1-1722" fmla="*/ 1851907 h 2354521"/>
              <a:gd name="connsiteX2-1723" fmla="*/ 2042887 w 2296406"/>
              <a:gd name="connsiteY2-1724" fmla="*/ 2194655 h 2354521"/>
              <a:gd name="connsiteX3-1725" fmla="*/ 1682537 w 2296406"/>
              <a:gd name="connsiteY3-1726" fmla="*/ 1962549 h 2354521"/>
              <a:gd name="connsiteX4-1727" fmla="*/ 1528613 w 2296406"/>
              <a:gd name="connsiteY4-1728" fmla="*/ 2354521 h 2354521"/>
              <a:gd name="connsiteX5-1729" fmla="*/ 1380482 w 2296406"/>
              <a:gd name="connsiteY5-1730" fmla="*/ 2120816 h 2354521"/>
              <a:gd name="connsiteX6-1731" fmla="*/ 1495542 w 2296406"/>
              <a:gd name="connsiteY6-1732" fmla="*/ 1788127 h 2354521"/>
              <a:gd name="connsiteX7-1733" fmla="*/ 909489 w 2296406"/>
              <a:gd name="connsiteY7-1734" fmla="*/ 1225390 h 2354521"/>
              <a:gd name="connsiteX8-1735" fmla="*/ 414951 w 2296406"/>
              <a:gd name="connsiteY8-1736" fmla="*/ 2322212 h 2354521"/>
              <a:gd name="connsiteX9-1737" fmla="*/ 293184 w 2296406"/>
              <a:gd name="connsiteY9-1738" fmla="*/ 2052845 h 2354521"/>
              <a:gd name="connsiteX10-1739" fmla="*/ 520411 w 2296406"/>
              <a:gd name="connsiteY10-1740" fmla="*/ 767428 h 2354521"/>
              <a:gd name="connsiteX11-1741" fmla="*/ 11167 w 2296406"/>
              <a:gd name="connsiteY11-1742" fmla="*/ 5505 h 2354521"/>
              <a:gd name="connsiteX12-1743" fmla="*/ 771719 w 2296406"/>
              <a:gd name="connsiteY12-1744" fmla="*/ 578452 h 2354521"/>
              <a:gd name="connsiteX13-1745" fmla="*/ 2041440 w 2296406"/>
              <a:gd name="connsiteY13-1746" fmla="*/ 514597 h 2354521"/>
              <a:gd name="connsiteX14-1747" fmla="*/ 2296406 w 2296406"/>
              <a:gd name="connsiteY14-1748" fmla="*/ 662729 h 2354521"/>
              <a:gd name="connsiteX15-1749" fmla="*/ 1124906 w 2296406"/>
              <a:gd name="connsiteY15-1750" fmla="*/ 1004182 h 2354521"/>
              <a:gd name="connsiteX16-1751" fmla="*/ 1676517 w 2296406"/>
              <a:gd name="connsiteY16-1752" fmla="*/ 1608523 h 2354521"/>
              <a:gd name="connsiteX17-1753" fmla="*/ 2094931 w 2296406"/>
              <a:gd name="connsiteY17-1754" fmla="*/ 1557316 h 2354521"/>
              <a:gd name="connsiteX0-1755" fmla="*/ 2279640 w 2296406"/>
              <a:gd name="connsiteY0-1756" fmla="*/ 1747818 h 2354521"/>
              <a:gd name="connsiteX1-1757" fmla="*/ 1816574 w 2296406"/>
              <a:gd name="connsiteY1-1758" fmla="*/ 1851907 h 2354521"/>
              <a:gd name="connsiteX2-1759" fmla="*/ 1955104 w 2296406"/>
              <a:gd name="connsiteY2-1760" fmla="*/ 2095900 h 2354521"/>
              <a:gd name="connsiteX3-1761" fmla="*/ 1682537 w 2296406"/>
              <a:gd name="connsiteY3-1762" fmla="*/ 1962549 h 2354521"/>
              <a:gd name="connsiteX4-1763" fmla="*/ 1528613 w 2296406"/>
              <a:gd name="connsiteY4-1764" fmla="*/ 2354521 h 2354521"/>
              <a:gd name="connsiteX5-1765" fmla="*/ 1380482 w 2296406"/>
              <a:gd name="connsiteY5-1766" fmla="*/ 2120816 h 2354521"/>
              <a:gd name="connsiteX6-1767" fmla="*/ 1495542 w 2296406"/>
              <a:gd name="connsiteY6-1768" fmla="*/ 1788127 h 2354521"/>
              <a:gd name="connsiteX7-1769" fmla="*/ 909489 w 2296406"/>
              <a:gd name="connsiteY7-1770" fmla="*/ 1225390 h 2354521"/>
              <a:gd name="connsiteX8-1771" fmla="*/ 414951 w 2296406"/>
              <a:gd name="connsiteY8-1772" fmla="*/ 2322212 h 2354521"/>
              <a:gd name="connsiteX9-1773" fmla="*/ 293184 w 2296406"/>
              <a:gd name="connsiteY9-1774" fmla="*/ 2052845 h 2354521"/>
              <a:gd name="connsiteX10-1775" fmla="*/ 520411 w 2296406"/>
              <a:gd name="connsiteY10-1776" fmla="*/ 767428 h 2354521"/>
              <a:gd name="connsiteX11-1777" fmla="*/ 11167 w 2296406"/>
              <a:gd name="connsiteY11-1778" fmla="*/ 5505 h 2354521"/>
              <a:gd name="connsiteX12-1779" fmla="*/ 771719 w 2296406"/>
              <a:gd name="connsiteY12-1780" fmla="*/ 578452 h 2354521"/>
              <a:gd name="connsiteX13-1781" fmla="*/ 2041440 w 2296406"/>
              <a:gd name="connsiteY13-1782" fmla="*/ 514597 h 2354521"/>
              <a:gd name="connsiteX14-1783" fmla="*/ 2296406 w 2296406"/>
              <a:gd name="connsiteY14-1784" fmla="*/ 662729 h 2354521"/>
              <a:gd name="connsiteX15-1785" fmla="*/ 1124906 w 2296406"/>
              <a:gd name="connsiteY15-1786" fmla="*/ 1004182 h 2354521"/>
              <a:gd name="connsiteX16-1787" fmla="*/ 1676517 w 2296406"/>
              <a:gd name="connsiteY16-1788" fmla="*/ 1608523 h 2354521"/>
              <a:gd name="connsiteX17-1789" fmla="*/ 2094931 w 2296406"/>
              <a:gd name="connsiteY17-1790" fmla="*/ 1557316 h 2354521"/>
              <a:gd name="connsiteX0-1791" fmla="*/ 2279640 w 2296406"/>
              <a:gd name="connsiteY0-1792" fmla="*/ 1747818 h 2354521"/>
              <a:gd name="connsiteX1-1793" fmla="*/ 1816574 w 2296406"/>
              <a:gd name="connsiteY1-1794" fmla="*/ 1851907 h 2354521"/>
              <a:gd name="connsiteX2-1795" fmla="*/ 1955104 w 2296406"/>
              <a:gd name="connsiteY2-1796" fmla="*/ 2095900 h 2354521"/>
              <a:gd name="connsiteX3-1797" fmla="*/ 1682537 w 2296406"/>
              <a:gd name="connsiteY3-1798" fmla="*/ 1962549 h 2354521"/>
              <a:gd name="connsiteX4-1799" fmla="*/ 1528613 w 2296406"/>
              <a:gd name="connsiteY4-1800" fmla="*/ 2354521 h 2354521"/>
              <a:gd name="connsiteX5-1801" fmla="*/ 1380482 w 2296406"/>
              <a:gd name="connsiteY5-1802" fmla="*/ 2120816 h 2354521"/>
              <a:gd name="connsiteX6-1803" fmla="*/ 1495542 w 2296406"/>
              <a:gd name="connsiteY6-1804" fmla="*/ 1788127 h 2354521"/>
              <a:gd name="connsiteX7-1805" fmla="*/ 909489 w 2296406"/>
              <a:gd name="connsiteY7-1806" fmla="*/ 1225390 h 2354521"/>
              <a:gd name="connsiteX8-1807" fmla="*/ 414951 w 2296406"/>
              <a:gd name="connsiteY8-1808" fmla="*/ 2322212 h 2354521"/>
              <a:gd name="connsiteX9-1809" fmla="*/ 293184 w 2296406"/>
              <a:gd name="connsiteY9-1810" fmla="*/ 2052845 h 2354521"/>
              <a:gd name="connsiteX10-1811" fmla="*/ 520411 w 2296406"/>
              <a:gd name="connsiteY10-1812" fmla="*/ 767428 h 2354521"/>
              <a:gd name="connsiteX11-1813" fmla="*/ 11167 w 2296406"/>
              <a:gd name="connsiteY11-1814" fmla="*/ 5505 h 2354521"/>
              <a:gd name="connsiteX12-1815" fmla="*/ 771719 w 2296406"/>
              <a:gd name="connsiteY12-1816" fmla="*/ 578452 h 2354521"/>
              <a:gd name="connsiteX13-1817" fmla="*/ 2041440 w 2296406"/>
              <a:gd name="connsiteY13-1818" fmla="*/ 514597 h 2354521"/>
              <a:gd name="connsiteX14-1819" fmla="*/ 2296406 w 2296406"/>
              <a:gd name="connsiteY14-1820" fmla="*/ 662729 h 2354521"/>
              <a:gd name="connsiteX15-1821" fmla="*/ 1124906 w 2296406"/>
              <a:gd name="connsiteY15-1822" fmla="*/ 1004182 h 2354521"/>
              <a:gd name="connsiteX16-1823" fmla="*/ 1676517 w 2296406"/>
              <a:gd name="connsiteY16-1824" fmla="*/ 1608523 h 2354521"/>
              <a:gd name="connsiteX17-1825" fmla="*/ 2094931 w 2296406"/>
              <a:gd name="connsiteY17-1826" fmla="*/ 1557316 h 2354521"/>
              <a:gd name="connsiteX0-1827" fmla="*/ 2279640 w 2296406"/>
              <a:gd name="connsiteY0-1828" fmla="*/ 1747818 h 2354521"/>
              <a:gd name="connsiteX1-1829" fmla="*/ 1816574 w 2296406"/>
              <a:gd name="connsiteY1-1830" fmla="*/ 1851907 h 2354521"/>
              <a:gd name="connsiteX2-1831" fmla="*/ 1955104 w 2296406"/>
              <a:gd name="connsiteY2-1832" fmla="*/ 2095900 h 2354521"/>
              <a:gd name="connsiteX3-1833" fmla="*/ 1682537 w 2296406"/>
              <a:gd name="connsiteY3-1834" fmla="*/ 1962549 h 2354521"/>
              <a:gd name="connsiteX4-1835" fmla="*/ 1528613 w 2296406"/>
              <a:gd name="connsiteY4-1836" fmla="*/ 2354521 h 2354521"/>
              <a:gd name="connsiteX5-1837" fmla="*/ 1380482 w 2296406"/>
              <a:gd name="connsiteY5-1838" fmla="*/ 2120816 h 2354521"/>
              <a:gd name="connsiteX6-1839" fmla="*/ 1495542 w 2296406"/>
              <a:gd name="connsiteY6-1840" fmla="*/ 1788127 h 2354521"/>
              <a:gd name="connsiteX7-1841" fmla="*/ 909489 w 2296406"/>
              <a:gd name="connsiteY7-1842" fmla="*/ 1225390 h 2354521"/>
              <a:gd name="connsiteX8-1843" fmla="*/ 414951 w 2296406"/>
              <a:gd name="connsiteY8-1844" fmla="*/ 2322212 h 2354521"/>
              <a:gd name="connsiteX9-1845" fmla="*/ 293184 w 2296406"/>
              <a:gd name="connsiteY9-1846" fmla="*/ 2052845 h 2354521"/>
              <a:gd name="connsiteX10-1847" fmla="*/ 520411 w 2296406"/>
              <a:gd name="connsiteY10-1848" fmla="*/ 767428 h 2354521"/>
              <a:gd name="connsiteX11-1849" fmla="*/ 11167 w 2296406"/>
              <a:gd name="connsiteY11-1850" fmla="*/ 5505 h 2354521"/>
              <a:gd name="connsiteX12-1851" fmla="*/ 771719 w 2296406"/>
              <a:gd name="connsiteY12-1852" fmla="*/ 578452 h 2354521"/>
              <a:gd name="connsiteX13-1853" fmla="*/ 2041440 w 2296406"/>
              <a:gd name="connsiteY13-1854" fmla="*/ 514597 h 2354521"/>
              <a:gd name="connsiteX14-1855" fmla="*/ 2296406 w 2296406"/>
              <a:gd name="connsiteY14-1856" fmla="*/ 662729 h 2354521"/>
              <a:gd name="connsiteX15-1857" fmla="*/ 1124906 w 2296406"/>
              <a:gd name="connsiteY15-1858" fmla="*/ 1004182 h 2354521"/>
              <a:gd name="connsiteX16-1859" fmla="*/ 1676517 w 2296406"/>
              <a:gd name="connsiteY16-1860" fmla="*/ 1608523 h 2354521"/>
              <a:gd name="connsiteX17-1861" fmla="*/ 2094931 w 2296406"/>
              <a:gd name="connsiteY17-1862" fmla="*/ 1557316 h 2354521"/>
              <a:gd name="connsiteX0-1863" fmla="*/ 2279640 w 2296406"/>
              <a:gd name="connsiteY0-1864" fmla="*/ 1747818 h 2354521"/>
              <a:gd name="connsiteX1-1865" fmla="*/ 1823889 w 2296406"/>
              <a:gd name="connsiteY1-1866" fmla="*/ 1837277 h 2354521"/>
              <a:gd name="connsiteX2-1867" fmla="*/ 1955104 w 2296406"/>
              <a:gd name="connsiteY2-1868" fmla="*/ 2095900 h 2354521"/>
              <a:gd name="connsiteX3-1869" fmla="*/ 1682537 w 2296406"/>
              <a:gd name="connsiteY3-1870" fmla="*/ 1962549 h 2354521"/>
              <a:gd name="connsiteX4-1871" fmla="*/ 1528613 w 2296406"/>
              <a:gd name="connsiteY4-1872" fmla="*/ 2354521 h 2354521"/>
              <a:gd name="connsiteX5-1873" fmla="*/ 1380482 w 2296406"/>
              <a:gd name="connsiteY5-1874" fmla="*/ 2120816 h 2354521"/>
              <a:gd name="connsiteX6-1875" fmla="*/ 1495542 w 2296406"/>
              <a:gd name="connsiteY6-1876" fmla="*/ 1788127 h 2354521"/>
              <a:gd name="connsiteX7-1877" fmla="*/ 909489 w 2296406"/>
              <a:gd name="connsiteY7-1878" fmla="*/ 1225390 h 2354521"/>
              <a:gd name="connsiteX8-1879" fmla="*/ 414951 w 2296406"/>
              <a:gd name="connsiteY8-1880" fmla="*/ 2322212 h 2354521"/>
              <a:gd name="connsiteX9-1881" fmla="*/ 293184 w 2296406"/>
              <a:gd name="connsiteY9-1882" fmla="*/ 2052845 h 2354521"/>
              <a:gd name="connsiteX10-1883" fmla="*/ 520411 w 2296406"/>
              <a:gd name="connsiteY10-1884" fmla="*/ 767428 h 2354521"/>
              <a:gd name="connsiteX11-1885" fmla="*/ 11167 w 2296406"/>
              <a:gd name="connsiteY11-1886" fmla="*/ 5505 h 2354521"/>
              <a:gd name="connsiteX12-1887" fmla="*/ 771719 w 2296406"/>
              <a:gd name="connsiteY12-1888" fmla="*/ 578452 h 2354521"/>
              <a:gd name="connsiteX13-1889" fmla="*/ 2041440 w 2296406"/>
              <a:gd name="connsiteY13-1890" fmla="*/ 514597 h 2354521"/>
              <a:gd name="connsiteX14-1891" fmla="*/ 2296406 w 2296406"/>
              <a:gd name="connsiteY14-1892" fmla="*/ 662729 h 2354521"/>
              <a:gd name="connsiteX15-1893" fmla="*/ 1124906 w 2296406"/>
              <a:gd name="connsiteY15-1894" fmla="*/ 1004182 h 2354521"/>
              <a:gd name="connsiteX16-1895" fmla="*/ 1676517 w 2296406"/>
              <a:gd name="connsiteY16-1896" fmla="*/ 1608523 h 2354521"/>
              <a:gd name="connsiteX17-1897" fmla="*/ 2094931 w 2296406"/>
              <a:gd name="connsiteY17-1898" fmla="*/ 1557316 h 2354521"/>
              <a:gd name="connsiteX0-1899" fmla="*/ 2279640 w 2296406"/>
              <a:gd name="connsiteY0-1900" fmla="*/ 1747818 h 2354521"/>
              <a:gd name="connsiteX1-1901" fmla="*/ 1827546 w 2296406"/>
              <a:gd name="connsiteY1-1902" fmla="*/ 1826304 h 2354521"/>
              <a:gd name="connsiteX2-1903" fmla="*/ 1955104 w 2296406"/>
              <a:gd name="connsiteY2-1904" fmla="*/ 2095900 h 2354521"/>
              <a:gd name="connsiteX3-1905" fmla="*/ 1682537 w 2296406"/>
              <a:gd name="connsiteY3-1906" fmla="*/ 1962549 h 2354521"/>
              <a:gd name="connsiteX4-1907" fmla="*/ 1528613 w 2296406"/>
              <a:gd name="connsiteY4-1908" fmla="*/ 2354521 h 2354521"/>
              <a:gd name="connsiteX5-1909" fmla="*/ 1380482 w 2296406"/>
              <a:gd name="connsiteY5-1910" fmla="*/ 2120816 h 2354521"/>
              <a:gd name="connsiteX6-1911" fmla="*/ 1495542 w 2296406"/>
              <a:gd name="connsiteY6-1912" fmla="*/ 1788127 h 2354521"/>
              <a:gd name="connsiteX7-1913" fmla="*/ 909489 w 2296406"/>
              <a:gd name="connsiteY7-1914" fmla="*/ 1225390 h 2354521"/>
              <a:gd name="connsiteX8-1915" fmla="*/ 414951 w 2296406"/>
              <a:gd name="connsiteY8-1916" fmla="*/ 2322212 h 2354521"/>
              <a:gd name="connsiteX9-1917" fmla="*/ 293184 w 2296406"/>
              <a:gd name="connsiteY9-1918" fmla="*/ 2052845 h 2354521"/>
              <a:gd name="connsiteX10-1919" fmla="*/ 520411 w 2296406"/>
              <a:gd name="connsiteY10-1920" fmla="*/ 767428 h 2354521"/>
              <a:gd name="connsiteX11-1921" fmla="*/ 11167 w 2296406"/>
              <a:gd name="connsiteY11-1922" fmla="*/ 5505 h 2354521"/>
              <a:gd name="connsiteX12-1923" fmla="*/ 771719 w 2296406"/>
              <a:gd name="connsiteY12-1924" fmla="*/ 578452 h 2354521"/>
              <a:gd name="connsiteX13-1925" fmla="*/ 2041440 w 2296406"/>
              <a:gd name="connsiteY13-1926" fmla="*/ 514597 h 2354521"/>
              <a:gd name="connsiteX14-1927" fmla="*/ 2296406 w 2296406"/>
              <a:gd name="connsiteY14-1928" fmla="*/ 662729 h 2354521"/>
              <a:gd name="connsiteX15-1929" fmla="*/ 1124906 w 2296406"/>
              <a:gd name="connsiteY15-1930" fmla="*/ 1004182 h 2354521"/>
              <a:gd name="connsiteX16-1931" fmla="*/ 1676517 w 2296406"/>
              <a:gd name="connsiteY16-1932" fmla="*/ 1608523 h 2354521"/>
              <a:gd name="connsiteX17-1933" fmla="*/ 2094931 w 2296406"/>
              <a:gd name="connsiteY17-1934" fmla="*/ 1557316 h 235452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Lst>
            <a:rect l="l" t="t" r="r" b="b"/>
            <a:pathLst>
              <a:path w="2296406" h="2354521">
                <a:moveTo>
                  <a:pt x="2279640" y="1747818"/>
                </a:moveTo>
                <a:lnTo>
                  <a:pt x="1827546" y="1826304"/>
                </a:lnTo>
                <a:cubicBezTo>
                  <a:pt x="1873723" y="1907635"/>
                  <a:pt x="1985737" y="2047488"/>
                  <a:pt x="1955104" y="2095900"/>
                </a:cubicBezTo>
                <a:cubicBezTo>
                  <a:pt x="1897166" y="2139232"/>
                  <a:pt x="1773393" y="2006999"/>
                  <a:pt x="1682537" y="1962549"/>
                </a:cubicBezTo>
                <a:lnTo>
                  <a:pt x="1528613" y="2354521"/>
                </a:lnTo>
                <a:lnTo>
                  <a:pt x="1380482" y="2120816"/>
                </a:lnTo>
                <a:lnTo>
                  <a:pt x="1495542" y="1788127"/>
                </a:lnTo>
                <a:lnTo>
                  <a:pt x="909489" y="1225390"/>
                </a:lnTo>
                <a:lnTo>
                  <a:pt x="414951" y="2322212"/>
                </a:lnTo>
                <a:lnTo>
                  <a:pt x="293184" y="2052845"/>
                </a:lnTo>
                <a:lnTo>
                  <a:pt x="520411" y="767428"/>
                </a:lnTo>
                <a:cubicBezTo>
                  <a:pt x="325060" y="542715"/>
                  <a:pt x="-71458" y="102202"/>
                  <a:pt x="11167" y="5505"/>
                </a:cubicBezTo>
                <a:cubicBezTo>
                  <a:pt x="111065" y="-52229"/>
                  <a:pt x="554777" y="358209"/>
                  <a:pt x="771719" y="578452"/>
                </a:cubicBezTo>
                <a:lnTo>
                  <a:pt x="2041440" y="514597"/>
                </a:lnTo>
                <a:lnTo>
                  <a:pt x="2296406" y="662729"/>
                </a:lnTo>
                <a:lnTo>
                  <a:pt x="1124906" y="1004182"/>
                </a:lnTo>
                <a:lnTo>
                  <a:pt x="1676517" y="1608523"/>
                </a:lnTo>
                <a:cubicBezTo>
                  <a:pt x="1795262" y="1589016"/>
                  <a:pt x="2094931" y="1557316"/>
                  <a:pt x="2094931" y="1557316"/>
                </a:cubicBezTo>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4" name="Block Arc 10"/>
          <p:cNvSpPr/>
          <p:nvPr/>
        </p:nvSpPr>
        <p:spPr>
          <a:xfrm>
            <a:off x="10957741" y="4746396"/>
            <a:ext cx="614445" cy="416192"/>
          </a:xfrm>
          <a:custGeom>
            <a:avLst/>
            <a:gdLst/>
            <a:ahLst/>
            <a:cxnLst/>
            <a:rect l="l" t="t" r="r" b="b"/>
            <a:pathLst>
              <a:path w="3219104" h="2180445">
                <a:moveTo>
                  <a:pt x="631935" y="660566"/>
                </a:moveTo>
                <a:cubicBezTo>
                  <a:pt x="582229" y="660566"/>
                  <a:pt x="541935" y="700860"/>
                  <a:pt x="541935" y="750566"/>
                </a:cubicBezTo>
                <a:cubicBezTo>
                  <a:pt x="541935" y="800272"/>
                  <a:pt x="582229" y="840566"/>
                  <a:pt x="631935" y="840566"/>
                </a:cubicBezTo>
                <a:cubicBezTo>
                  <a:pt x="681641" y="840566"/>
                  <a:pt x="721935" y="800272"/>
                  <a:pt x="721935" y="750566"/>
                </a:cubicBezTo>
                <a:cubicBezTo>
                  <a:pt x="721935" y="700860"/>
                  <a:pt x="681641" y="660566"/>
                  <a:pt x="631935" y="660566"/>
                </a:cubicBezTo>
                <a:close/>
                <a:moveTo>
                  <a:pt x="2920524" y="132986"/>
                </a:moveTo>
                <a:cubicBezTo>
                  <a:pt x="2884582" y="132986"/>
                  <a:pt x="2855445" y="171564"/>
                  <a:pt x="2855445" y="219152"/>
                </a:cubicBezTo>
                <a:cubicBezTo>
                  <a:pt x="2855445" y="266740"/>
                  <a:pt x="2884582" y="305318"/>
                  <a:pt x="2920524" y="305318"/>
                </a:cubicBezTo>
                <a:cubicBezTo>
                  <a:pt x="2956466" y="305318"/>
                  <a:pt x="2985603" y="266740"/>
                  <a:pt x="2985603" y="219152"/>
                </a:cubicBezTo>
                <a:cubicBezTo>
                  <a:pt x="2985603" y="171564"/>
                  <a:pt x="2956466" y="132986"/>
                  <a:pt x="2920524" y="132986"/>
                </a:cubicBezTo>
                <a:close/>
                <a:moveTo>
                  <a:pt x="1840097" y="123357"/>
                </a:moveTo>
                <a:cubicBezTo>
                  <a:pt x="1690593" y="125267"/>
                  <a:pt x="1541569" y="163386"/>
                  <a:pt x="1407089" y="237534"/>
                </a:cubicBezTo>
                <a:lnTo>
                  <a:pt x="1442443" y="299445"/>
                </a:lnTo>
                <a:cubicBezTo>
                  <a:pt x="1690026" y="162934"/>
                  <a:pt x="1991162" y="159087"/>
                  <a:pt x="2242273" y="289227"/>
                </a:cubicBezTo>
                <a:lnTo>
                  <a:pt x="2275978" y="226435"/>
                </a:lnTo>
                <a:cubicBezTo>
                  <a:pt x="2139582" y="155746"/>
                  <a:pt x="1989600" y="121447"/>
                  <a:pt x="1840097" y="123357"/>
                </a:cubicBezTo>
                <a:close/>
                <a:moveTo>
                  <a:pt x="1808744" y="1233"/>
                </a:moveTo>
                <a:cubicBezTo>
                  <a:pt x="2156106" y="-14520"/>
                  <a:pt x="2554236" y="122009"/>
                  <a:pt x="2727916" y="332053"/>
                </a:cubicBezTo>
                <a:lnTo>
                  <a:pt x="2797407" y="426906"/>
                </a:lnTo>
                <a:cubicBezTo>
                  <a:pt x="2816730" y="407744"/>
                  <a:pt x="2822914" y="396798"/>
                  <a:pt x="2848347" y="374270"/>
                </a:cubicBezTo>
                <a:cubicBezTo>
                  <a:pt x="2789714" y="335227"/>
                  <a:pt x="2770554" y="301522"/>
                  <a:pt x="2770554" y="211287"/>
                </a:cubicBezTo>
                <a:cubicBezTo>
                  <a:pt x="2770554" y="109060"/>
                  <a:pt x="2826850" y="34523"/>
                  <a:pt x="2918697" y="33333"/>
                </a:cubicBezTo>
                <a:cubicBezTo>
                  <a:pt x="3010544" y="32143"/>
                  <a:pt x="3068737" y="122977"/>
                  <a:pt x="3064459" y="218431"/>
                </a:cubicBezTo>
                <a:cubicBezTo>
                  <a:pt x="3062319" y="266188"/>
                  <a:pt x="3063213" y="242475"/>
                  <a:pt x="3054577" y="285936"/>
                </a:cubicBezTo>
                <a:cubicBezTo>
                  <a:pt x="3088600" y="260795"/>
                  <a:pt x="3146396" y="297212"/>
                  <a:pt x="3198377" y="27802"/>
                </a:cubicBezTo>
                <a:cubicBezTo>
                  <a:pt x="3270974" y="270322"/>
                  <a:pt x="3142267" y="378871"/>
                  <a:pt x="2977023" y="405424"/>
                </a:cubicBezTo>
                <a:cubicBezTo>
                  <a:pt x="2937650" y="455263"/>
                  <a:pt x="2906651" y="507366"/>
                  <a:pt x="2854455" y="531728"/>
                </a:cubicBezTo>
                <a:cubicBezTo>
                  <a:pt x="2854593" y="531917"/>
                  <a:pt x="2854687" y="532126"/>
                  <a:pt x="2854781" y="532336"/>
                </a:cubicBezTo>
                <a:lnTo>
                  <a:pt x="2914835" y="719911"/>
                </a:lnTo>
                <a:cubicBezTo>
                  <a:pt x="2982387" y="1030651"/>
                  <a:pt x="2875068" y="1334999"/>
                  <a:pt x="2751965" y="1458417"/>
                </a:cubicBezTo>
                <a:cubicBezTo>
                  <a:pt x="2718119" y="1752479"/>
                  <a:pt x="2636178" y="1904762"/>
                  <a:pt x="2564924" y="2133185"/>
                </a:cubicBezTo>
                <a:cubicBezTo>
                  <a:pt x="2548001" y="2174319"/>
                  <a:pt x="2290597" y="2162941"/>
                  <a:pt x="2284362" y="2130560"/>
                </a:cubicBezTo>
                <a:cubicBezTo>
                  <a:pt x="2253189" y="1989654"/>
                  <a:pt x="2205984" y="1832997"/>
                  <a:pt x="2190842" y="1681589"/>
                </a:cubicBezTo>
                <a:cubicBezTo>
                  <a:pt x="1937891" y="1727975"/>
                  <a:pt x="1628829" y="1727099"/>
                  <a:pt x="1429318" y="1710471"/>
                </a:cubicBezTo>
                <a:cubicBezTo>
                  <a:pt x="1387456" y="1891634"/>
                  <a:pt x="1268107" y="2057044"/>
                  <a:pt x="1143413" y="2180445"/>
                </a:cubicBezTo>
                <a:lnTo>
                  <a:pt x="943012" y="2180445"/>
                </a:lnTo>
                <a:cubicBezTo>
                  <a:pt x="894916" y="2170818"/>
                  <a:pt x="902932" y="1825120"/>
                  <a:pt x="910948" y="1650083"/>
                </a:cubicBezTo>
                <a:cubicBezTo>
                  <a:pt x="600994" y="1508303"/>
                  <a:pt x="-80369" y="1319263"/>
                  <a:pt x="7807" y="838786"/>
                </a:cubicBezTo>
                <a:cubicBezTo>
                  <a:pt x="13151" y="796777"/>
                  <a:pt x="184160" y="802028"/>
                  <a:pt x="275009" y="799402"/>
                </a:cubicBezTo>
                <a:cubicBezTo>
                  <a:pt x="369419" y="659373"/>
                  <a:pt x="418407" y="582356"/>
                  <a:pt x="555570" y="465957"/>
                </a:cubicBezTo>
                <a:cubicBezTo>
                  <a:pt x="547554" y="374062"/>
                  <a:pt x="496786" y="206026"/>
                  <a:pt x="531522" y="190273"/>
                </a:cubicBezTo>
                <a:cubicBezTo>
                  <a:pt x="764877" y="64246"/>
                  <a:pt x="803177" y="250661"/>
                  <a:pt x="924308" y="355683"/>
                </a:cubicBezTo>
                <a:cubicBezTo>
                  <a:pt x="1130053" y="143013"/>
                  <a:pt x="1554903" y="11735"/>
                  <a:pt x="1808744" y="1233"/>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95" name="Freeform 55"/>
          <p:cNvSpPr/>
          <p:nvPr/>
        </p:nvSpPr>
        <p:spPr>
          <a:xfrm>
            <a:off x="4422724" y="2469470"/>
            <a:ext cx="316121" cy="774604"/>
          </a:xfrm>
          <a:custGeom>
            <a:avLst/>
            <a:gdLst/>
            <a:ahLst/>
            <a:cxnLst/>
            <a:rect l="l" t="t" r="r" b="b"/>
            <a:pathLst>
              <a:path w="1060423" h="2598393">
                <a:moveTo>
                  <a:pt x="511607" y="1989888"/>
                </a:moveTo>
                <a:cubicBezTo>
                  <a:pt x="421916" y="2038892"/>
                  <a:pt x="392123" y="2248491"/>
                  <a:pt x="577615" y="2379095"/>
                </a:cubicBezTo>
                <a:cubicBezTo>
                  <a:pt x="531205" y="2257454"/>
                  <a:pt x="562054" y="2197447"/>
                  <a:pt x="592034" y="2136572"/>
                </a:cubicBezTo>
                <a:cubicBezTo>
                  <a:pt x="592534" y="2167519"/>
                  <a:pt x="560915" y="2234057"/>
                  <a:pt x="638675" y="2272816"/>
                </a:cubicBezTo>
                <a:cubicBezTo>
                  <a:pt x="602283" y="2156226"/>
                  <a:pt x="756001" y="2119500"/>
                  <a:pt x="594605" y="1990756"/>
                </a:cubicBezTo>
                <a:cubicBezTo>
                  <a:pt x="828052" y="2024484"/>
                  <a:pt x="759407" y="2143283"/>
                  <a:pt x="814896" y="2262952"/>
                </a:cubicBezTo>
                <a:cubicBezTo>
                  <a:pt x="774295" y="2270013"/>
                  <a:pt x="715464" y="2161619"/>
                  <a:pt x="728685" y="2212952"/>
                </a:cubicBezTo>
                <a:cubicBezTo>
                  <a:pt x="798068" y="2415798"/>
                  <a:pt x="590532" y="2421590"/>
                  <a:pt x="656442" y="2598393"/>
                </a:cubicBezTo>
                <a:cubicBezTo>
                  <a:pt x="451592" y="2586815"/>
                  <a:pt x="511509" y="2396411"/>
                  <a:pt x="415171" y="2350110"/>
                </a:cubicBezTo>
                <a:cubicBezTo>
                  <a:pt x="389023" y="2345435"/>
                  <a:pt x="357666" y="2366802"/>
                  <a:pt x="415723" y="2461957"/>
                </a:cubicBezTo>
                <a:cubicBezTo>
                  <a:pt x="77590" y="2209980"/>
                  <a:pt x="314998" y="2004011"/>
                  <a:pt x="511607" y="1989888"/>
                </a:cubicBezTo>
                <a:close/>
                <a:moveTo>
                  <a:pt x="344786" y="1884983"/>
                </a:moveTo>
                <a:lnTo>
                  <a:pt x="722598" y="1884983"/>
                </a:lnTo>
                <a:cubicBezTo>
                  <a:pt x="716460" y="1906965"/>
                  <a:pt x="711917" y="1928321"/>
                  <a:pt x="707988" y="1948728"/>
                </a:cubicBezTo>
                <a:lnTo>
                  <a:pt x="357819" y="1948059"/>
                </a:lnTo>
                <a:close/>
                <a:moveTo>
                  <a:pt x="530212" y="651224"/>
                </a:moveTo>
                <a:cubicBezTo>
                  <a:pt x="585486" y="651224"/>
                  <a:pt x="630294" y="696033"/>
                  <a:pt x="630294" y="751307"/>
                </a:cubicBezTo>
                <a:cubicBezTo>
                  <a:pt x="630294" y="806581"/>
                  <a:pt x="585486" y="851389"/>
                  <a:pt x="530212" y="851389"/>
                </a:cubicBezTo>
                <a:cubicBezTo>
                  <a:pt x="474938" y="851389"/>
                  <a:pt x="430129" y="806581"/>
                  <a:pt x="430129" y="751307"/>
                </a:cubicBezTo>
                <a:cubicBezTo>
                  <a:pt x="430129" y="696033"/>
                  <a:pt x="474938" y="651224"/>
                  <a:pt x="530212" y="651224"/>
                </a:cubicBezTo>
                <a:close/>
                <a:moveTo>
                  <a:pt x="530212" y="551141"/>
                </a:moveTo>
                <a:cubicBezTo>
                  <a:pt x="419664" y="551141"/>
                  <a:pt x="330046" y="640759"/>
                  <a:pt x="330046" y="751307"/>
                </a:cubicBezTo>
                <a:cubicBezTo>
                  <a:pt x="330046" y="861855"/>
                  <a:pt x="419664" y="951472"/>
                  <a:pt x="530212" y="951472"/>
                </a:cubicBezTo>
                <a:cubicBezTo>
                  <a:pt x="640760" y="951472"/>
                  <a:pt x="730377" y="861855"/>
                  <a:pt x="730377" y="751307"/>
                </a:cubicBezTo>
                <a:cubicBezTo>
                  <a:pt x="730377" y="640759"/>
                  <a:pt x="640760" y="551141"/>
                  <a:pt x="530212" y="551141"/>
                </a:cubicBezTo>
                <a:close/>
                <a:moveTo>
                  <a:pt x="286245" y="353827"/>
                </a:moveTo>
                <a:cubicBezTo>
                  <a:pt x="438132" y="439406"/>
                  <a:pt x="623290" y="440561"/>
                  <a:pt x="776100" y="356932"/>
                </a:cubicBezTo>
                <a:cubicBezTo>
                  <a:pt x="941305" y="720175"/>
                  <a:pt x="898096" y="1115325"/>
                  <a:pt x="825241" y="1447764"/>
                </a:cubicBezTo>
                <a:lnTo>
                  <a:pt x="1060423" y="1673413"/>
                </a:lnTo>
                <a:lnTo>
                  <a:pt x="1021935" y="1978110"/>
                </a:lnTo>
                <a:lnTo>
                  <a:pt x="745125" y="1786699"/>
                </a:lnTo>
                <a:lnTo>
                  <a:pt x="734250" y="1834148"/>
                </a:lnTo>
                <a:lnTo>
                  <a:pt x="332991" y="1834148"/>
                </a:lnTo>
                <a:cubicBezTo>
                  <a:pt x="330005" y="1820736"/>
                  <a:pt x="326662" y="1807037"/>
                  <a:pt x="323192" y="1793020"/>
                </a:cubicBezTo>
                <a:lnTo>
                  <a:pt x="38489" y="1989888"/>
                </a:lnTo>
                <a:lnTo>
                  <a:pt x="0" y="1685191"/>
                </a:lnTo>
                <a:lnTo>
                  <a:pt x="237343" y="1457469"/>
                </a:lnTo>
                <a:lnTo>
                  <a:pt x="238009" y="1459571"/>
                </a:lnTo>
                <a:lnTo>
                  <a:pt x="242012" y="1446515"/>
                </a:lnTo>
                <a:cubicBezTo>
                  <a:pt x="171205" y="1115067"/>
                  <a:pt x="127758" y="714059"/>
                  <a:pt x="286245" y="353827"/>
                </a:cubicBezTo>
                <a:close/>
                <a:moveTo>
                  <a:pt x="527942" y="0"/>
                </a:moveTo>
                <a:cubicBezTo>
                  <a:pt x="622760" y="95693"/>
                  <a:pt x="695048" y="196745"/>
                  <a:pt x="748164" y="301374"/>
                </a:cubicBezTo>
                <a:cubicBezTo>
                  <a:pt x="612692" y="376844"/>
                  <a:pt x="447588" y="375495"/>
                  <a:pt x="312997" y="298024"/>
                </a:cubicBezTo>
                <a:cubicBezTo>
                  <a:pt x="364591" y="193505"/>
                  <a:pt x="435080" y="93397"/>
                  <a:pt x="527942"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6" name="Round Same Side Corner Rectangle 36"/>
          <p:cNvSpPr/>
          <p:nvPr/>
        </p:nvSpPr>
        <p:spPr>
          <a:xfrm>
            <a:off x="9208100" y="2627797"/>
            <a:ext cx="579231" cy="457949"/>
          </a:xfrm>
          <a:custGeom>
            <a:avLst/>
            <a:gdLst/>
            <a:ahLst/>
            <a:cxnLst/>
            <a:rect l="l" t="t" r="r" b="b"/>
            <a:pathLst>
              <a:path w="3219104" h="2545072">
                <a:moveTo>
                  <a:pt x="2779672" y="457200"/>
                </a:moveTo>
                <a:lnTo>
                  <a:pt x="2975888" y="457200"/>
                </a:lnTo>
                <a:cubicBezTo>
                  <a:pt x="3110212" y="457200"/>
                  <a:pt x="3219104" y="566092"/>
                  <a:pt x="3219104" y="700416"/>
                </a:cubicBezTo>
                <a:lnTo>
                  <a:pt x="3219104" y="2301856"/>
                </a:lnTo>
                <a:cubicBezTo>
                  <a:pt x="3219104" y="2436180"/>
                  <a:pt x="3110212" y="2545072"/>
                  <a:pt x="2975888" y="2545072"/>
                </a:cubicBezTo>
                <a:lnTo>
                  <a:pt x="2779672" y="2545072"/>
                </a:lnTo>
                <a:close/>
                <a:moveTo>
                  <a:pt x="243216" y="457200"/>
                </a:moveTo>
                <a:lnTo>
                  <a:pt x="439432" y="457200"/>
                </a:lnTo>
                <a:lnTo>
                  <a:pt x="439432" y="2545072"/>
                </a:lnTo>
                <a:lnTo>
                  <a:pt x="243216" y="2545072"/>
                </a:lnTo>
                <a:cubicBezTo>
                  <a:pt x="108892" y="2545072"/>
                  <a:pt x="0" y="2436180"/>
                  <a:pt x="0" y="2301856"/>
                </a:cubicBezTo>
                <a:lnTo>
                  <a:pt x="0" y="700416"/>
                </a:lnTo>
                <a:cubicBezTo>
                  <a:pt x="0" y="566092"/>
                  <a:pt x="108892" y="457200"/>
                  <a:pt x="243216" y="457200"/>
                </a:cubicBezTo>
                <a:close/>
                <a:moveTo>
                  <a:pt x="1428476" y="174246"/>
                </a:moveTo>
                <a:cubicBezTo>
                  <a:pt x="1372210" y="174246"/>
                  <a:pt x="1326598" y="219858"/>
                  <a:pt x="1326598" y="276124"/>
                </a:cubicBezTo>
                <a:lnTo>
                  <a:pt x="1326598" y="457200"/>
                </a:lnTo>
                <a:lnTo>
                  <a:pt x="1892506" y="457200"/>
                </a:lnTo>
                <a:lnTo>
                  <a:pt x="1892506" y="276124"/>
                </a:lnTo>
                <a:cubicBezTo>
                  <a:pt x="1892506" y="219858"/>
                  <a:pt x="1846894" y="174246"/>
                  <a:pt x="1790628" y="174246"/>
                </a:cubicBezTo>
                <a:close/>
                <a:moveTo>
                  <a:pt x="1285704" y="0"/>
                </a:moveTo>
                <a:lnTo>
                  <a:pt x="1933400" y="0"/>
                </a:lnTo>
                <a:cubicBezTo>
                  <a:pt x="2007048" y="0"/>
                  <a:pt x="2066752" y="59704"/>
                  <a:pt x="2066752" y="133352"/>
                </a:cubicBezTo>
                <a:lnTo>
                  <a:pt x="2066752" y="457200"/>
                </a:lnTo>
                <a:lnTo>
                  <a:pt x="2599672" y="457200"/>
                </a:lnTo>
                <a:lnTo>
                  <a:pt x="2599672" y="2545072"/>
                </a:lnTo>
                <a:lnTo>
                  <a:pt x="619432" y="2545072"/>
                </a:lnTo>
                <a:lnTo>
                  <a:pt x="619432" y="457200"/>
                </a:lnTo>
                <a:lnTo>
                  <a:pt x="1152352" y="457200"/>
                </a:lnTo>
                <a:lnTo>
                  <a:pt x="1152352" y="133352"/>
                </a:lnTo>
                <a:cubicBezTo>
                  <a:pt x="1152352" y="59704"/>
                  <a:pt x="1212056" y="0"/>
                  <a:pt x="128570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7" name="Oval 21"/>
          <p:cNvSpPr>
            <a:spLocks noChangeAspect="1"/>
          </p:cNvSpPr>
          <p:nvPr/>
        </p:nvSpPr>
        <p:spPr>
          <a:xfrm>
            <a:off x="7051182" y="4714065"/>
            <a:ext cx="476869" cy="480851"/>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28" tIns="45714" rIns="91428" bIns="45714" numCol="1" spcCol="0" rtlCol="0" fromWordArt="0" anchor="ctr" anchorCtr="0" forceAA="0" compatLnSpc="1">
            <a:noAutofit/>
          </a:bodyPr>
          <a:lstStyle/>
          <a:p>
            <a:pPr algn="ctr"/>
            <a:endParaRPr lang="ko-KR" altLang="en-US" sz="2700"/>
          </a:p>
        </p:txBody>
      </p:sp>
      <p:sp>
        <p:nvSpPr>
          <p:cNvPr id="98" name="Oval 32"/>
          <p:cNvSpPr/>
          <p:nvPr/>
        </p:nvSpPr>
        <p:spPr>
          <a:xfrm>
            <a:off x="9306696" y="4681364"/>
            <a:ext cx="454069" cy="546253"/>
          </a:xfrm>
          <a:custGeom>
            <a:avLst/>
            <a:gdLst/>
            <a:ahLst/>
            <a:cxnLst/>
            <a:rect l="l" t="t" r="r" b="b"/>
            <a:pathLst>
              <a:path w="2671236" h="3213546">
                <a:moveTo>
                  <a:pt x="1336943" y="151152"/>
                </a:moveTo>
                <a:cubicBezTo>
                  <a:pt x="1223677" y="151152"/>
                  <a:pt x="1131857" y="242973"/>
                  <a:pt x="1131857" y="356239"/>
                </a:cubicBezTo>
                <a:cubicBezTo>
                  <a:pt x="1131857" y="469506"/>
                  <a:pt x="1223677" y="561326"/>
                  <a:pt x="1336943" y="561326"/>
                </a:cubicBezTo>
                <a:cubicBezTo>
                  <a:pt x="1450210" y="561326"/>
                  <a:pt x="1542030" y="469506"/>
                  <a:pt x="1542030" y="356239"/>
                </a:cubicBezTo>
                <a:cubicBezTo>
                  <a:pt x="1542030" y="242973"/>
                  <a:pt x="1450210" y="151152"/>
                  <a:pt x="1336943" y="151152"/>
                </a:cubicBezTo>
                <a:close/>
                <a:moveTo>
                  <a:pt x="1336943" y="0"/>
                </a:moveTo>
                <a:cubicBezTo>
                  <a:pt x="1533689" y="0"/>
                  <a:pt x="1693182" y="159493"/>
                  <a:pt x="1693182" y="356239"/>
                </a:cubicBezTo>
                <a:cubicBezTo>
                  <a:pt x="1693182" y="499348"/>
                  <a:pt x="1608797" y="622748"/>
                  <a:pt x="1486649" y="678491"/>
                </a:cubicBezTo>
                <a:lnTo>
                  <a:pt x="1504985" y="861628"/>
                </a:lnTo>
                <a:lnTo>
                  <a:pt x="2050955" y="861628"/>
                </a:lnTo>
                <a:cubicBezTo>
                  <a:pt x="2073924" y="808095"/>
                  <a:pt x="2127168" y="770742"/>
                  <a:pt x="2189136" y="770742"/>
                </a:cubicBezTo>
                <a:cubicBezTo>
                  <a:pt x="2272476" y="770742"/>
                  <a:pt x="2340037" y="838303"/>
                  <a:pt x="2340037" y="921643"/>
                </a:cubicBezTo>
                <a:cubicBezTo>
                  <a:pt x="2340037" y="1004983"/>
                  <a:pt x="2272476" y="1072544"/>
                  <a:pt x="2189136" y="1072544"/>
                </a:cubicBezTo>
                <a:cubicBezTo>
                  <a:pt x="2127168" y="1072544"/>
                  <a:pt x="2073924" y="1035191"/>
                  <a:pt x="2050955" y="981658"/>
                </a:cubicBezTo>
                <a:lnTo>
                  <a:pt x="1517002" y="981658"/>
                </a:lnTo>
                <a:lnTo>
                  <a:pt x="1678124" y="2590970"/>
                </a:lnTo>
                <a:cubicBezTo>
                  <a:pt x="2063444" y="2451708"/>
                  <a:pt x="2360829" y="2287813"/>
                  <a:pt x="2381761" y="1860600"/>
                </a:cubicBezTo>
                <a:cubicBezTo>
                  <a:pt x="2329006" y="1862811"/>
                  <a:pt x="2276981" y="1871755"/>
                  <a:pt x="2228094" y="1886075"/>
                </a:cubicBezTo>
                <a:cubicBezTo>
                  <a:pt x="2324645" y="1771974"/>
                  <a:pt x="2415523" y="1665436"/>
                  <a:pt x="2449665" y="1504055"/>
                </a:cubicBezTo>
                <a:cubicBezTo>
                  <a:pt x="2485699" y="1663545"/>
                  <a:pt x="2574685" y="1764408"/>
                  <a:pt x="2671236" y="1886075"/>
                </a:cubicBezTo>
                <a:cubicBezTo>
                  <a:pt x="2622475" y="1872164"/>
                  <a:pt x="2568855" y="1862858"/>
                  <a:pt x="2513341" y="1860541"/>
                </a:cubicBezTo>
                <a:cubicBezTo>
                  <a:pt x="2486075" y="2436981"/>
                  <a:pt x="2151724" y="2992040"/>
                  <a:pt x="1522375" y="3040581"/>
                </a:cubicBezTo>
                <a:cubicBezTo>
                  <a:pt x="1427529" y="3119259"/>
                  <a:pt x="1392747" y="3155891"/>
                  <a:pt x="1336943" y="3213546"/>
                </a:cubicBezTo>
                <a:cubicBezTo>
                  <a:pt x="1284048" y="3153728"/>
                  <a:pt x="1252174" y="3120936"/>
                  <a:pt x="1157234" y="3046101"/>
                </a:cubicBezTo>
                <a:cubicBezTo>
                  <a:pt x="592479" y="2980043"/>
                  <a:pt x="187829" y="2438320"/>
                  <a:pt x="160409" y="1860193"/>
                </a:cubicBezTo>
                <a:cubicBezTo>
                  <a:pt x="105366" y="1862056"/>
                  <a:pt x="50978" y="1871143"/>
                  <a:pt x="0" y="1886075"/>
                </a:cubicBezTo>
                <a:cubicBezTo>
                  <a:pt x="96552" y="1771974"/>
                  <a:pt x="187429" y="1665436"/>
                  <a:pt x="221571" y="1504055"/>
                </a:cubicBezTo>
                <a:cubicBezTo>
                  <a:pt x="257605" y="1663545"/>
                  <a:pt x="346591" y="1764408"/>
                  <a:pt x="443143" y="1886075"/>
                </a:cubicBezTo>
                <a:cubicBezTo>
                  <a:pt x="396276" y="1872705"/>
                  <a:pt x="344922" y="1863589"/>
                  <a:pt x="291687" y="1860996"/>
                </a:cubicBezTo>
                <a:cubicBezTo>
                  <a:pt x="313360" y="2289054"/>
                  <a:pt x="617325" y="2454996"/>
                  <a:pt x="1001768" y="2593980"/>
                </a:cubicBezTo>
                <a:lnTo>
                  <a:pt x="1157883" y="981658"/>
                </a:lnTo>
                <a:lnTo>
                  <a:pt x="666108" y="981658"/>
                </a:lnTo>
                <a:cubicBezTo>
                  <a:pt x="643139" y="1035191"/>
                  <a:pt x="589896" y="1072543"/>
                  <a:pt x="527928" y="1072543"/>
                </a:cubicBezTo>
                <a:cubicBezTo>
                  <a:pt x="444588" y="1072543"/>
                  <a:pt x="377027" y="1004982"/>
                  <a:pt x="377027" y="921642"/>
                </a:cubicBezTo>
                <a:cubicBezTo>
                  <a:pt x="377027" y="838302"/>
                  <a:pt x="444588" y="770741"/>
                  <a:pt x="527928" y="770741"/>
                </a:cubicBezTo>
                <a:cubicBezTo>
                  <a:pt x="589896" y="770741"/>
                  <a:pt x="643141" y="808095"/>
                  <a:pt x="666110" y="861628"/>
                </a:cubicBezTo>
                <a:lnTo>
                  <a:pt x="1169505" y="861628"/>
                </a:lnTo>
                <a:lnTo>
                  <a:pt x="1187237" y="678491"/>
                </a:lnTo>
                <a:cubicBezTo>
                  <a:pt x="1065090" y="622748"/>
                  <a:pt x="980704" y="499348"/>
                  <a:pt x="980704" y="356239"/>
                </a:cubicBezTo>
                <a:cubicBezTo>
                  <a:pt x="980704" y="159493"/>
                  <a:pt x="1140198" y="0"/>
                  <a:pt x="1336943"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28" tIns="45714" rIns="91428" bIns="45714" numCol="1" spcCol="0" rtlCol="0" fromWordArt="0" anchor="ctr" anchorCtr="0" forceAA="0" compatLnSpc="1">
            <a:noAutofit/>
          </a:bodyPr>
          <a:lstStyle/>
          <a:p>
            <a:pPr algn="ctr"/>
            <a:endParaRPr lang="ko-KR" altLang="en-US" sz="27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cxnSp>
        <p:nvCxnSpPr>
          <p:cNvPr id="108" name="直接连接符 107"/>
          <p:cNvCxnSpPr/>
          <p:nvPr/>
        </p:nvCxnSpPr>
        <p:spPr>
          <a:xfrm>
            <a:off x="502242" y="837506"/>
            <a:ext cx="10561516"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109" name="组合 108"/>
          <p:cNvGrpSpPr/>
          <p:nvPr/>
        </p:nvGrpSpPr>
        <p:grpSpPr>
          <a:xfrm>
            <a:off x="584925" y="398422"/>
            <a:ext cx="4446461" cy="405971"/>
            <a:chOff x="534571" y="319364"/>
            <a:chExt cx="5928620" cy="541295"/>
          </a:xfrm>
        </p:grpSpPr>
        <p:sp>
          <p:nvSpPr>
            <p:cNvPr id="110" name="文本框 23"/>
            <p:cNvSpPr txBox="1"/>
            <p:nvPr/>
          </p:nvSpPr>
          <p:spPr>
            <a:xfrm>
              <a:off x="665958" y="319364"/>
              <a:ext cx="2609434" cy="533480"/>
            </a:xfrm>
            <a:prstGeom prst="rect">
              <a:avLst/>
            </a:prstGeom>
            <a:noFill/>
          </p:spPr>
          <p:txBody>
            <a:bodyPr wrap="none" rtlCol="0">
              <a:spAutoFit/>
            </a:bodyPr>
            <a:lstStyle/>
            <a:p>
              <a:r>
                <a:rPr lang="en-US" altLang="zh-CN" sz="2000" dirty="0">
                  <a:solidFill>
                    <a:srgbClr val="3A3E4A"/>
                  </a:solidFill>
                  <a:latin typeface="微软雅黑" panose="020B0503020204020204" pitchFamily="34" charset="-122"/>
                  <a:ea typeface="微软雅黑" panose="020B0503020204020204" pitchFamily="34" charset="-122"/>
                </a:rPr>
                <a:t>Add tittle text</a:t>
              </a:r>
              <a:r>
                <a:rPr lang="zh-CN" altLang="en-US" sz="2000" dirty="0">
                  <a:solidFill>
                    <a:srgbClr val="3A3E4A"/>
                  </a:solidFill>
                  <a:latin typeface="微软雅黑" panose="020B0503020204020204" pitchFamily="34" charset="-122"/>
                  <a:ea typeface="微软雅黑" panose="020B0503020204020204" pitchFamily="34" charset="-122"/>
                </a:rPr>
                <a:t> </a:t>
              </a:r>
            </a:p>
          </p:txBody>
        </p:sp>
        <p:sp>
          <p:nvSpPr>
            <p:cNvPr id="111" name="等腰三角形 110"/>
            <p:cNvSpPr/>
            <p:nvPr/>
          </p:nvSpPr>
          <p:spPr>
            <a:xfrm rot="16200000" flipH="1" flipV="1">
              <a:off x="439198" y="481327"/>
              <a:ext cx="382225" cy="191480"/>
            </a:xfrm>
            <a:prstGeom prst="triangle">
              <a:avLst/>
            </a:prstGeom>
            <a:solidFill>
              <a:srgbClr val="3A3E4A"/>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latin typeface="+mj-ea"/>
                <a:ea typeface="+mj-ea"/>
              </a:endParaRPr>
            </a:p>
          </p:txBody>
        </p:sp>
        <p:sp>
          <p:nvSpPr>
            <p:cNvPr id="112" name="文本框 23"/>
            <p:cNvSpPr txBox="1"/>
            <p:nvPr/>
          </p:nvSpPr>
          <p:spPr>
            <a:xfrm>
              <a:off x="3010961" y="429773"/>
              <a:ext cx="3452230" cy="430886"/>
            </a:xfrm>
            <a:prstGeom prst="rect">
              <a:avLst/>
            </a:prstGeom>
            <a:noFill/>
          </p:spPr>
          <p:txBody>
            <a:bodyPr wrap="none" rtlCol="0">
              <a:spAutoFit/>
            </a:bodyPr>
            <a:lstStyle/>
            <a:p>
              <a:r>
                <a:rPr lang="en-US" altLang="zh-CN" sz="1500" dirty="0">
                  <a:solidFill>
                    <a:schemeClr val="tx1">
                      <a:lumMod val="60000"/>
                      <a:lumOff val="40000"/>
                    </a:schemeClr>
                  </a:solidFill>
                  <a:latin typeface="+mj-ea"/>
                  <a:ea typeface="+mj-ea"/>
                </a:rPr>
                <a:t>  Click here to add Title</a:t>
              </a:r>
              <a:endParaRPr lang="zh-CN" altLang="en-US" sz="1500" dirty="0">
                <a:solidFill>
                  <a:schemeClr val="tx1">
                    <a:lumMod val="60000"/>
                    <a:lumOff val="40000"/>
                  </a:schemeClr>
                </a:solidFill>
                <a:latin typeface="+mj-ea"/>
                <a:ea typeface="+mj-ea"/>
              </a:endParaRPr>
            </a:p>
          </p:txBody>
        </p:sp>
      </p:grpSp>
      <p:sp>
        <p:nvSpPr>
          <p:cNvPr id="40" name="直接连接符 10"/>
          <p:cNvSpPr>
            <a:spLocks noChangeShapeType="1"/>
          </p:cNvSpPr>
          <p:nvPr/>
        </p:nvSpPr>
        <p:spPr bwMode="auto">
          <a:xfrm>
            <a:off x="6095208" y="1398977"/>
            <a:ext cx="0" cy="4719738"/>
          </a:xfrm>
          <a:prstGeom prst="line">
            <a:avLst/>
          </a:prstGeom>
          <a:noFill/>
          <a:ln w="9525" cap="flat" cmpd="sng">
            <a:solidFill>
              <a:srgbClr val="4D4D4D"/>
            </a:solidFill>
            <a:bevel/>
          </a:ln>
          <a:extLst>
            <a:ext uri="{909E8E84-426E-40DD-AFC4-6F175D3DCCD1}">
              <a14:hiddenFill xmlns:a14="http://schemas.microsoft.com/office/drawing/2010/main">
                <a:noFill/>
              </a14:hiddenFill>
            </a:ext>
          </a:extLst>
        </p:spPr>
        <p:txBody>
          <a:bodyPr lIns="121698" tIns="60848" rIns="121698" bIns="60848"/>
          <a:lstStyle/>
          <a:p>
            <a:pPr defTabSz="1218565"/>
            <a:endParaRPr lang="zh-CN" altLang="en-US">
              <a:solidFill>
                <a:prstClr val="black"/>
              </a:solidFill>
            </a:endParaRPr>
          </a:p>
        </p:txBody>
      </p:sp>
      <p:grpSp>
        <p:nvGrpSpPr>
          <p:cNvPr id="41" name="组合 40"/>
          <p:cNvGrpSpPr/>
          <p:nvPr/>
        </p:nvGrpSpPr>
        <p:grpSpPr>
          <a:xfrm rot="16200000">
            <a:off x="1188474" y="1854657"/>
            <a:ext cx="3446755" cy="3900714"/>
            <a:chOff x="4304043" y="1286668"/>
            <a:chExt cx="3837944" cy="2757793"/>
          </a:xfrm>
          <a:effectLst>
            <a:outerShdw blurRad="381000" dist="254000" dir="8100000" algn="tr" rotWithShape="0">
              <a:prstClr val="black">
                <a:alpha val="40000"/>
              </a:prstClr>
            </a:outerShdw>
          </a:effectLst>
        </p:grpSpPr>
        <p:sp>
          <p:nvSpPr>
            <p:cNvPr id="42" name="圆角矩形 41"/>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zh-CN" altLang="en-US">
                <a:solidFill>
                  <a:prstClr val="white"/>
                </a:solidFill>
              </a:endParaRPr>
            </a:p>
          </p:txBody>
        </p:sp>
        <p:sp>
          <p:nvSpPr>
            <p:cNvPr id="43" name="圆角矩形 42"/>
            <p:cNvSpPr/>
            <p:nvPr/>
          </p:nvSpPr>
          <p:spPr>
            <a:xfrm>
              <a:off x="4351930" y="1330004"/>
              <a:ext cx="3742172" cy="267112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zh-CN" altLang="en-US">
                <a:solidFill>
                  <a:prstClr val="white"/>
                </a:solidFill>
              </a:endParaRPr>
            </a:p>
          </p:txBody>
        </p:sp>
      </p:grpSp>
      <p:grpSp>
        <p:nvGrpSpPr>
          <p:cNvPr id="44" name="组合 43"/>
          <p:cNvGrpSpPr/>
          <p:nvPr/>
        </p:nvGrpSpPr>
        <p:grpSpPr>
          <a:xfrm rot="16200000">
            <a:off x="7555188" y="1854657"/>
            <a:ext cx="3446755" cy="3900714"/>
            <a:chOff x="4304043" y="1286668"/>
            <a:chExt cx="3837944" cy="2757793"/>
          </a:xfrm>
          <a:effectLst>
            <a:outerShdw blurRad="381000" dist="254000" dir="8100000" algn="tr" rotWithShape="0">
              <a:prstClr val="black">
                <a:alpha val="40000"/>
              </a:prstClr>
            </a:outerShdw>
          </a:effectLst>
        </p:grpSpPr>
        <p:sp>
          <p:nvSpPr>
            <p:cNvPr id="45" name="圆角矩形 44"/>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zh-CN" altLang="en-US">
                <a:solidFill>
                  <a:prstClr val="white"/>
                </a:solidFill>
              </a:endParaRPr>
            </a:p>
          </p:txBody>
        </p:sp>
        <p:sp>
          <p:nvSpPr>
            <p:cNvPr id="46" name="圆角矩形 45"/>
            <p:cNvSpPr/>
            <p:nvPr/>
          </p:nvSpPr>
          <p:spPr>
            <a:xfrm>
              <a:off x="4351930" y="1330004"/>
              <a:ext cx="3742172" cy="267112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zh-CN" altLang="en-US">
                <a:solidFill>
                  <a:prstClr val="white"/>
                </a:solidFill>
              </a:endParaRPr>
            </a:p>
          </p:txBody>
        </p:sp>
      </p:grpSp>
      <p:sp>
        <p:nvSpPr>
          <p:cNvPr id="47" name="TextBox 12"/>
          <p:cNvSpPr>
            <a:spLocks noChangeArrowheads="1"/>
          </p:cNvSpPr>
          <p:nvPr/>
        </p:nvSpPr>
        <p:spPr bwMode="auto">
          <a:xfrm>
            <a:off x="1156452" y="3052196"/>
            <a:ext cx="3601614" cy="1467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698" tIns="60848" rIns="121698" bIns="60848">
            <a:spAutoFit/>
          </a:bodyPr>
          <a:lstStyle/>
          <a:p>
            <a:pPr>
              <a:lnSpc>
                <a:spcPct val="150000"/>
              </a:lnSpc>
            </a:pPr>
            <a:r>
              <a:rPr lang="en-US" altLang="zh-CN" sz="1500" dirty="0">
                <a:solidFill>
                  <a:schemeClr val="tx1">
                    <a:lumMod val="50000"/>
                    <a:lumOff val="50000"/>
                  </a:schemeClr>
                </a:solidFill>
                <a:latin typeface="微软雅黑" panose="020B0503020204020204" pitchFamily="34" charset="-122"/>
                <a:ea typeface="微软雅黑" panose="020B0503020204020204" pitchFamily="34" charset="-122"/>
                <a:sym typeface="宋体" panose="02010600030101010101" pitchFamily="2" charset="-122"/>
              </a:rPr>
              <a:t>Click here to add content, content to match the title, you can copy and paste directly, to select useful keyword entry.</a:t>
            </a:r>
          </a:p>
        </p:txBody>
      </p:sp>
      <p:sp>
        <p:nvSpPr>
          <p:cNvPr id="48" name="TextBox 13"/>
          <p:cNvSpPr>
            <a:spLocks noChangeArrowheads="1"/>
          </p:cNvSpPr>
          <p:nvPr/>
        </p:nvSpPr>
        <p:spPr bwMode="auto">
          <a:xfrm>
            <a:off x="1310318" y="2455352"/>
            <a:ext cx="3121334" cy="538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698" tIns="60848" rIns="121698" bIns="60848">
            <a:spAutoFit/>
          </a:bodyPr>
          <a:lstStyle/>
          <a:p>
            <a:pPr algn="ctr" defTabSz="1218565"/>
            <a:r>
              <a:rPr lang="en-US" sz="2700" b="1" dirty="0">
                <a:solidFill>
                  <a:srgbClr val="262626"/>
                </a:solidFill>
                <a:latin typeface="微软雅黑" panose="020B0503020204020204" pitchFamily="34" charset="-122"/>
                <a:ea typeface="微软雅黑" panose="020B0503020204020204" pitchFamily="34" charset="-122"/>
                <a:sym typeface="方正正大黑简体" panose="02000000000000000000" pitchFamily="2" charset="-122"/>
              </a:rPr>
              <a:t>TITTLE TEXT</a:t>
            </a:r>
            <a:endParaRPr lang="zh-CN" altLang="en-US" sz="2700" b="1" dirty="0">
              <a:solidFill>
                <a:srgbClr val="262626"/>
              </a:solidFill>
              <a:latin typeface="微软雅黑" panose="020B0503020204020204" pitchFamily="34" charset="-122"/>
              <a:ea typeface="微软雅黑" panose="020B0503020204020204" pitchFamily="34" charset="-122"/>
              <a:sym typeface="方正正大黑简体" panose="02000000000000000000" pitchFamily="2" charset="-122"/>
            </a:endParaRPr>
          </a:p>
        </p:txBody>
      </p:sp>
      <p:sp>
        <p:nvSpPr>
          <p:cNvPr id="49" name="TextBox 13"/>
          <p:cNvSpPr>
            <a:spLocks noChangeArrowheads="1"/>
          </p:cNvSpPr>
          <p:nvPr/>
        </p:nvSpPr>
        <p:spPr bwMode="auto">
          <a:xfrm>
            <a:off x="7653045" y="2455352"/>
            <a:ext cx="3280988" cy="538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698" tIns="60848" rIns="121698" bIns="60848">
            <a:spAutoFit/>
          </a:bodyPr>
          <a:lstStyle/>
          <a:p>
            <a:pPr algn="ctr"/>
            <a:r>
              <a:rPr lang="en-US" sz="2700" b="1" dirty="0">
                <a:solidFill>
                  <a:srgbClr val="262626"/>
                </a:solidFill>
                <a:latin typeface="微软雅黑" panose="020B0503020204020204" pitchFamily="34" charset="-122"/>
                <a:ea typeface="微软雅黑" panose="020B0503020204020204" pitchFamily="34" charset="-122"/>
                <a:sym typeface="方正正大黑简体" panose="02000000000000000000" pitchFamily="2" charset="-122"/>
              </a:rPr>
              <a:t>TITTLE TEXT</a:t>
            </a:r>
            <a:endParaRPr lang="zh-CN" altLang="en-US" sz="2700" b="1" dirty="0">
              <a:solidFill>
                <a:srgbClr val="262626"/>
              </a:solidFill>
              <a:latin typeface="微软雅黑" panose="020B0503020204020204" pitchFamily="34" charset="-122"/>
              <a:ea typeface="微软雅黑" panose="020B0503020204020204" pitchFamily="34" charset="-122"/>
              <a:sym typeface="方正正大黑简体" panose="02000000000000000000" pitchFamily="2" charset="-122"/>
            </a:endParaRPr>
          </a:p>
        </p:txBody>
      </p:sp>
      <p:sp>
        <p:nvSpPr>
          <p:cNvPr id="50" name="TextBox 12"/>
          <p:cNvSpPr>
            <a:spLocks noChangeArrowheads="1"/>
          </p:cNvSpPr>
          <p:nvPr/>
        </p:nvSpPr>
        <p:spPr bwMode="auto">
          <a:xfrm>
            <a:off x="7581985" y="3052196"/>
            <a:ext cx="3601614" cy="1467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698" tIns="60848" rIns="121698" bIns="60848">
            <a:spAutoFit/>
          </a:bodyPr>
          <a:lstStyle/>
          <a:p>
            <a:pPr>
              <a:lnSpc>
                <a:spcPct val="150000"/>
              </a:lnSpc>
            </a:pPr>
            <a:r>
              <a:rPr lang="en-US" altLang="zh-CN" sz="1500" dirty="0">
                <a:solidFill>
                  <a:schemeClr val="tx1">
                    <a:lumMod val="50000"/>
                    <a:lumOff val="50000"/>
                  </a:schemeClr>
                </a:solidFill>
                <a:latin typeface="微软雅黑" panose="020B0503020204020204" pitchFamily="34" charset="-122"/>
                <a:ea typeface="微软雅黑" panose="020B0503020204020204" pitchFamily="34" charset="-122"/>
                <a:sym typeface="宋体" panose="02010600030101010101" pitchFamily="2" charset="-122"/>
              </a:rPr>
              <a:t>Click here to add content, content to match the title, you can copy and paste directly, to select useful keyword entry.</a:t>
            </a:r>
          </a:p>
        </p:txBody>
      </p:sp>
      <p:grpSp>
        <p:nvGrpSpPr>
          <p:cNvPr id="51" name="组合 50"/>
          <p:cNvGrpSpPr/>
          <p:nvPr/>
        </p:nvGrpSpPr>
        <p:grpSpPr>
          <a:xfrm>
            <a:off x="5185374" y="2877455"/>
            <a:ext cx="1817553" cy="1816489"/>
            <a:chOff x="3889536" y="2157580"/>
            <a:chExt cx="1363342" cy="1362051"/>
          </a:xfrm>
        </p:grpSpPr>
        <p:grpSp>
          <p:nvGrpSpPr>
            <p:cNvPr id="52" name="组合 33"/>
            <p:cNvGrpSpPr/>
            <p:nvPr/>
          </p:nvGrpSpPr>
          <p:grpSpPr bwMode="auto">
            <a:xfrm>
              <a:off x="3889536" y="2157580"/>
              <a:ext cx="1363342" cy="1362051"/>
              <a:chOff x="1754168" y="3653262"/>
              <a:chExt cx="1857599" cy="1857597"/>
            </a:xfrm>
          </p:grpSpPr>
          <p:sp>
            <p:nvSpPr>
              <p:cNvPr id="54" name="椭圆 53"/>
              <p:cNvSpPr/>
              <p:nvPr/>
            </p:nvSpPr>
            <p:spPr>
              <a:xfrm>
                <a:off x="1754168" y="3653262"/>
                <a:ext cx="1857599" cy="1857597"/>
              </a:xfrm>
              <a:prstGeom prst="ellipse">
                <a:avLst/>
              </a:prstGeom>
              <a:solidFill>
                <a:schemeClr val="tx1">
                  <a:lumMod val="50000"/>
                  <a:lumOff val="50000"/>
                </a:schemeClr>
              </a:solidFill>
              <a:ln>
                <a:noFill/>
              </a:ln>
              <a:effectLst>
                <a:innerShdw blurRad="88900" dist="635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defTabSz="1218565">
                  <a:defRPr/>
                </a:pPr>
                <a:endParaRPr lang="zh-CN" altLang="en-US" sz="4000" dirty="0">
                  <a:solidFill>
                    <a:prstClr val="white"/>
                  </a:solidFill>
                  <a:ea typeface="方正超粗黑简体" panose="03000509000000000000" pitchFamily="65" charset="-122"/>
                </a:endParaRPr>
              </a:p>
            </p:txBody>
          </p:sp>
          <p:sp>
            <p:nvSpPr>
              <p:cNvPr id="55" name="椭圆 54"/>
              <p:cNvSpPr/>
              <p:nvPr/>
            </p:nvSpPr>
            <p:spPr>
              <a:xfrm>
                <a:off x="1911556" y="3810651"/>
                <a:ext cx="1542822" cy="1542820"/>
              </a:xfrm>
              <a:prstGeom prst="ellipse">
                <a:avLst/>
              </a:prstGeom>
              <a:solidFill>
                <a:srgbClr val="3A3E4A"/>
              </a:solidFill>
              <a:ln w="28575">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8565">
                  <a:defRPr/>
                </a:pPr>
                <a:endParaRPr lang="zh-CN" altLang="en-US">
                  <a:solidFill>
                    <a:prstClr val="white"/>
                  </a:solidFill>
                </a:endParaRPr>
              </a:p>
            </p:txBody>
          </p:sp>
          <p:sp>
            <p:nvSpPr>
              <p:cNvPr id="56" name="椭圆 55"/>
              <p:cNvSpPr/>
              <p:nvPr/>
            </p:nvSpPr>
            <p:spPr>
              <a:xfrm>
                <a:off x="1890879" y="3789973"/>
                <a:ext cx="1584176" cy="1584174"/>
              </a:xfrm>
              <a:prstGeom prst="ellipse">
                <a:avLst/>
              </a:prstGeom>
              <a:noFill/>
              <a:ln>
                <a:noFill/>
              </a:ln>
              <a:effectLst>
                <a:innerShdw blurRad="88900" dist="635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defTabSz="1218565">
                  <a:defRPr/>
                </a:pPr>
                <a:endParaRPr lang="zh-CN" altLang="en-US" sz="4000" dirty="0">
                  <a:solidFill>
                    <a:srgbClr val="0087CF"/>
                  </a:solidFill>
                  <a:ea typeface="方正超粗黑简体" panose="03000509000000000000" pitchFamily="65" charset="-122"/>
                </a:endParaRPr>
              </a:p>
            </p:txBody>
          </p:sp>
        </p:grpSp>
        <p:sp>
          <p:nvSpPr>
            <p:cNvPr id="53" name="TextBox 28"/>
            <p:cNvSpPr>
              <a:spLocks noChangeArrowheads="1"/>
            </p:cNvSpPr>
            <p:nvPr/>
          </p:nvSpPr>
          <p:spPr bwMode="auto">
            <a:xfrm>
              <a:off x="4110182" y="2460684"/>
              <a:ext cx="876796" cy="761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1218565"/>
              <a:r>
                <a:rPr lang="en-US" sz="6000" b="1" dirty="0">
                  <a:solidFill>
                    <a:prstClr val="white"/>
                  </a:solidFill>
                  <a:latin typeface="Times New Roman" panose="02020603050405020304" pitchFamily="18" charset="0"/>
                  <a:ea typeface="方正兰亭粗黑_GBK" panose="02000000000000000000" charset="-122"/>
                  <a:cs typeface="Times New Roman" panose="02020603050405020304" pitchFamily="18" charset="0"/>
                  <a:sym typeface="方正兰亭粗黑_GBK" panose="02000000000000000000" charset="-122"/>
                </a:rPr>
                <a:t>VS</a:t>
              </a: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2000">
        <p15:prstTrans prst="wind"/>
      </p:transition>
    </mc:Choice>
    <mc:Fallback xmlns="">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p:cBhvr>
                                        <p:cTn id="7" dur="500"/>
                                        <p:tgtEl>
                                          <p:spTgt spid="40"/>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500"/>
                                        <p:tgtEl>
                                          <p:spTgt spid="51"/>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fade">
                                      <p:cBhvr>
                                        <p:cTn id="15" dur="1000"/>
                                        <p:tgtEl>
                                          <p:spTgt spid="41"/>
                                        </p:tgtEl>
                                      </p:cBhvr>
                                    </p:animEffect>
                                    <p:anim calcmode="lin" valueType="num">
                                      <p:cBhvr>
                                        <p:cTn id="16" dur="1000" fill="hold"/>
                                        <p:tgtEl>
                                          <p:spTgt spid="41"/>
                                        </p:tgtEl>
                                        <p:attrNameLst>
                                          <p:attrName>ppt_x</p:attrName>
                                        </p:attrNameLst>
                                      </p:cBhvr>
                                      <p:tavLst>
                                        <p:tav tm="0">
                                          <p:val>
                                            <p:strVal val="#ppt_x"/>
                                          </p:val>
                                        </p:tav>
                                        <p:tav tm="100000">
                                          <p:val>
                                            <p:strVal val="#ppt_x"/>
                                          </p:val>
                                        </p:tav>
                                      </p:tavLst>
                                    </p:anim>
                                    <p:anim calcmode="lin" valueType="num">
                                      <p:cBhvr>
                                        <p:cTn id="17" dur="1000" fill="hold"/>
                                        <p:tgtEl>
                                          <p:spTgt spid="41"/>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41" presetClass="entr" presetSubtype="0" fill="hold" grpId="0" nodeType="afterEffect">
                                  <p:stCondLst>
                                    <p:cond delay="0"/>
                                  </p:stCondLst>
                                  <p:iterate type="lt">
                                    <p:tmPct val="10000"/>
                                  </p:iterate>
                                  <p:childTnLst>
                                    <p:set>
                                      <p:cBhvr>
                                        <p:cTn id="20" dur="1" fill="hold">
                                          <p:stCondLst>
                                            <p:cond delay="0"/>
                                          </p:stCondLst>
                                        </p:cTn>
                                        <p:tgtEl>
                                          <p:spTgt spid="48"/>
                                        </p:tgtEl>
                                        <p:attrNameLst>
                                          <p:attrName>style.visibility</p:attrName>
                                        </p:attrNameLst>
                                      </p:cBhvr>
                                      <p:to>
                                        <p:strVal val="visible"/>
                                      </p:to>
                                    </p:set>
                                    <p:anim calcmode="lin" valueType="num">
                                      <p:cBhvr>
                                        <p:cTn id="21" dur="500" fill="hold"/>
                                        <p:tgtEl>
                                          <p:spTgt spid="48"/>
                                        </p:tgtEl>
                                        <p:attrNameLst>
                                          <p:attrName>ppt_x</p:attrName>
                                        </p:attrNameLst>
                                      </p:cBhvr>
                                      <p:tavLst>
                                        <p:tav tm="0">
                                          <p:val>
                                            <p:strVal val="#ppt_x"/>
                                          </p:val>
                                        </p:tav>
                                        <p:tav tm="50000">
                                          <p:val>
                                            <p:strVal val="#ppt_x+.1"/>
                                          </p:val>
                                        </p:tav>
                                        <p:tav tm="100000">
                                          <p:val>
                                            <p:strVal val="#ppt_x"/>
                                          </p:val>
                                        </p:tav>
                                      </p:tavLst>
                                    </p:anim>
                                    <p:anim calcmode="lin" valueType="num">
                                      <p:cBhvr>
                                        <p:cTn id="22" dur="500" fill="hold"/>
                                        <p:tgtEl>
                                          <p:spTgt spid="48"/>
                                        </p:tgtEl>
                                        <p:attrNameLst>
                                          <p:attrName>ppt_y</p:attrName>
                                        </p:attrNameLst>
                                      </p:cBhvr>
                                      <p:tavLst>
                                        <p:tav tm="0">
                                          <p:val>
                                            <p:strVal val="#ppt_y"/>
                                          </p:val>
                                        </p:tav>
                                        <p:tav tm="100000">
                                          <p:val>
                                            <p:strVal val="#ppt_y"/>
                                          </p:val>
                                        </p:tav>
                                      </p:tavLst>
                                    </p:anim>
                                    <p:anim calcmode="lin" valueType="num">
                                      <p:cBhvr>
                                        <p:cTn id="23" dur="500" fill="hold"/>
                                        <p:tgtEl>
                                          <p:spTgt spid="48"/>
                                        </p:tgtEl>
                                        <p:attrNameLst>
                                          <p:attrName>ppt_h</p:attrName>
                                        </p:attrNameLst>
                                      </p:cBhvr>
                                      <p:tavLst>
                                        <p:tav tm="0">
                                          <p:val>
                                            <p:strVal val="#ppt_h/10"/>
                                          </p:val>
                                        </p:tav>
                                        <p:tav tm="50000">
                                          <p:val>
                                            <p:strVal val="#ppt_h+.01"/>
                                          </p:val>
                                        </p:tav>
                                        <p:tav tm="100000">
                                          <p:val>
                                            <p:strVal val="#ppt_h"/>
                                          </p:val>
                                        </p:tav>
                                      </p:tavLst>
                                    </p:anim>
                                    <p:anim calcmode="lin" valueType="num">
                                      <p:cBhvr>
                                        <p:cTn id="24" dur="500" fill="hold"/>
                                        <p:tgtEl>
                                          <p:spTgt spid="48"/>
                                        </p:tgtEl>
                                        <p:attrNameLst>
                                          <p:attrName>ppt_w</p:attrName>
                                        </p:attrNameLst>
                                      </p:cBhvr>
                                      <p:tavLst>
                                        <p:tav tm="0">
                                          <p:val>
                                            <p:strVal val="#ppt_w/10"/>
                                          </p:val>
                                        </p:tav>
                                        <p:tav tm="50000">
                                          <p:val>
                                            <p:strVal val="#ppt_w+.01"/>
                                          </p:val>
                                        </p:tav>
                                        <p:tav tm="100000">
                                          <p:val>
                                            <p:strVal val="#ppt_w"/>
                                          </p:val>
                                        </p:tav>
                                      </p:tavLst>
                                    </p:anim>
                                    <p:animEffect>
                                      <p:cBhvr>
                                        <p:cTn id="25" dur="500" tmFilter="0,0; .5, 1; 1, 1"/>
                                        <p:tgtEl>
                                          <p:spTgt spid="48"/>
                                        </p:tgtEl>
                                      </p:cBhvr>
                                    </p:animEffect>
                                  </p:childTnLst>
                                </p:cTn>
                              </p:par>
                            </p:childTnLst>
                          </p:cTn>
                        </p:par>
                        <p:par>
                          <p:cTn id="26" fill="hold">
                            <p:stCondLst>
                              <p:cond delay="2950"/>
                            </p:stCondLst>
                            <p:childTnLst>
                              <p:par>
                                <p:cTn id="27" presetID="2" presetClass="entr" presetSubtype="4" fill="hold" grpId="0" nodeType="afterEffect">
                                  <p:stCondLst>
                                    <p:cond delay="0"/>
                                  </p:stCondLst>
                                  <p:childTnLst>
                                    <p:set>
                                      <p:cBhvr>
                                        <p:cTn id="28" dur="1" fill="hold">
                                          <p:stCondLst>
                                            <p:cond delay="0"/>
                                          </p:stCondLst>
                                        </p:cTn>
                                        <p:tgtEl>
                                          <p:spTgt spid="47"/>
                                        </p:tgtEl>
                                        <p:attrNameLst>
                                          <p:attrName>style.visibility</p:attrName>
                                        </p:attrNameLst>
                                      </p:cBhvr>
                                      <p:to>
                                        <p:strVal val="visible"/>
                                      </p:to>
                                    </p:set>
                                    <p:anim calcmode="lin" valueType="num">
                                      <p:cBhvr>
                                        <p:cTn id="29" dur="500" fill="hold"/>
                                        <p:tgtEl>
                                          <p:spTgt spid="47"/>
                                        </p:tgtEl>
                                        <p:attrNameLst>
                                          <p:attrName>ppt_x</p:attrName>
                                        </p:attrNameLst>
                                      </p:cBhvr>
                                      <p:tavLst>
                                        <p:tav tm="0">
                                          <p:val>
                                            <p:strVal val="#ppt_x"/>
                                          </p:val>
                                        </p:tav>
                                        <p:tav tm="100000">
                                          <p:val>
                                            <p:strVal val="#ppt_x"/>
                                          </p:val>
                                        </p:tav>
                                      </p:tavLst>
                                    </p:anim>
                                    <p:anim calcmode="lin" valueType="num">
                                      <p:cBhvr>
                                        <p:cTn id="30" dur="500" fill="hold"/>
                                        <p:tgtEl>
                                          <p:spTgt spid="47"/>
                                        </p:tgtEl>
                                        <p:attrNameLst>
                                          <p:attrName>ppt_y</p:attrName>
                                        </p:attrNameLst>
                                      </p:cBhvr>
                                      <p:tavLst>
                                        <p:tav tm="0">
                                          <p:val>
                                            <p:strVal val="1+#ppt_h/2"/>
                                          </p:val>
                                        </p:tav>
                                        <p:tav tm="100000">
                                          <p:val>
                                            <p:strVal val="#ppt_y"/>
                                          </p:val>
                                        </p:tav>
                                      </p:tavLst>
                                    </p:anim>
                                  </p:childTnLst>
                                </p:cTn>
                              </p:par>
                            </p:childTnLst>
                          </p:cTn>
                        </p:par>
                        <p:par>
                          <p:cTn id="31" fill="hold">
                            <p:stCondLst>
                              <p:cond delay="3450"/>
                            </p:stCondLst>
                            <p:childTnLst>
                              <p:par>
                                <p:cTn id="32" presetID="42" presetClass="entr" presetSubtype="0" fill="hold" nodeType="afterEffect">
                                  <p:stCondLst>
                                    <p:cond delay="0"/>
                                  </p:stCondLst>
                                  <p:childTnLst>
                                    <p:set>
                                      <p:cBhvr>
                                        <p:cTn id="33" dur="1" fill="hold">
                                          <p:stCondLst>
                                            <p:cond delay="0"/>
                                          </p:stCondLst>
                                        </p:cTn>
                                        <p:tgtEl>
                                          <p:spTgt spid="44"/>
                                        </p:tgtEl>
                                        <p:attrNameLst>
                                          <p:attrName>style.visibility</p:attrName>
                                        </p:attrNameLst>
                                      </p:cBhvr>
                                      <p:to>
                                        <p:strVal val="visible"/>
                                      </p:to>
                                    </p:set>
                                    <p:animEffect transition="in" filter="fade">
                                      <p:cBhvr>
                                        <p:cTn id="34" dur="1000"/>
                                        <p:tgtEl>
                                          <p:spTgt spid="44"/>
                                        </p:tgtEl>
                                      </p:cBhvr>
                                    </p:animEffect>
                                    <p:anim calcmode="lin" valueType="num">
                                      <p:cBhvr>
                                        <p:cTn id="35" dur="1000" fill="hold"/>
                                        <p:tgtEl>
                                          <p:spTgt spid="44"/>
                                        </p:tgtEl>
                                        <p:attrNameLst>
                                          <p:attrName>ppt_x</p:attrName>
                                        </p:attrNameLst>
                                      </p:cBhvr>
                                      <p:tavLst>
                                        <p:tav tm="0">
                                          <p:val>
                                            <p:strVal val="#ppt_x"/>
                                          </p:val>
                                        </p:tav>
                                        <p:tav tm="100000">
                                          <p:val>
                                            <p:strVal val="#ppt_x"/>
                                          </p:val>
                                        </p:tav>
                                      </p:tavLst>
                                    </p:anim>
                                    <p:anim calcmode="lin" valueType="num">
                                      <p:cBhvr>
                                        <p:cTn id="36" dur="1000" fill="hold"/>
                                        <p:tgtEl>
                                          <p:spTgt spid="44"/>
                                        </p:tgtEl>
                                        <p:attrNameLst>
                                          <p:attrName>ppt_y</p:attrName>
                                        </p:attrNameLst>
                                      </p:cBhvr>
                                      <p:tavLst>
                                        <p:tav tm="0">
                                          <p:val>
                                            <p:strVal val="#ppt_y+.1"/>
                                          </p:val>
                                        </p:tav>
                                        <p:tav tm="100000">
                                          <p:val>
                                            <p:strVal val="#ppt_y"/>
                                          </p:val>
                                        </p:tav>
                                      </p:tavLst>
                                    </p:anim>
                                  </p:childTnLst>
                                </p:cTn>
                              </p:par>
                            </p:childTnLst>
                          </p:cTn>
                        </p:par>
                        <p:par>
                          <p:cTn id="37" fill="hold">
                            <p:stCondLst>
                              <p:cond delay="4450"/>
                            </p:stCondLst>
                            <p:childTnLst>
                              <p:par>
                                <p:cTn id="38" presetID="41" presetClass="entr" presetSubtype="0" fill="hold" grpId="0" nodeType="afterEffect">
                                  <p:stCondLst>
                                    <p:cond delay="0"/>
                                  </p:stCondLst>
                                  <p:iterate type="lt">
                                    <p:tmPct val="10000"/>
                                  </p:iterate>
                                  <p:childTnLst>
                                    <p:set>
                                      <p:cBhvr>
                                        <p:cTn id="39" dur="1" fill="hold">
                                          <p:stCondLst>
                                            <p:cond delay="0"/>
                                          </p:stCondLst>
                                        </p:cTn>
                                        <p:tgtEl>
                                          <p:spTgt spid="49"/>
                                        </p:tgtEl>
                                        <p:attrNameLst>
                                          <p:attrName>style.visibility</p:attrName>
                                        </p:attrNameLst>
                                      </p:cBhvr>
                                      <p:to>
                                        <p:strVal val="visible"/>
                                      </p:to>
                                    </p:set>
                                    <p:anim calcmode="lin" valueType="num">
                                      <p:cBhvr>
                                        <p:cTn id="40" dur="500" fill="hold"/>
                                        <p:tgtEl>
                                          <p:spTgt spid="49"/>
                                        </p:tgtEl>
                                        <p:attrNameLst>
                                          <p:attrName>ppt_x</p:attrName>
                                        </p:attrNameLst>
                                      </p:cBhvr>
                                      <p:tavLst>
                                        <p:tav tm="0">
                                          <p:val>
                                            <p:strVal val="#ppt_x"/>
                                          </p:val>
                                        </p:tav>
                                        <p:tav tm="50000">
                                          <p:val>
                                            <p:strVal val="#ppt_x+.1"/>
                                          </p:val>
                                        </p:tav>
                                        <p:tav tm="100000">
                                          <p:val>
                                            <p:strVal val="#ppt_x"/>
                                          </p:val>
                                        </p:tav>
                                      </p:tavLst>
                                    </p:anim>
                                    <p:anim calcmode="lin" valueType="num">
                                      <p:cBhvr>
                                        <p:cTn id="41" dur="500" fill="hold"/>
                                        <p:tgtEl>
                                          <p:spTgt spid="49"/>
                                        </p:tgtEl>
                                        <p:attrNameLst>
                                          <p:attrName>ppt_y</p:attrName>
                                        </p:attrNameLst>
                                      </p:cBhvr>
                                      <p:tavLst>
                                        <p:tav tm="0">
                                          <p:val>
                                            <p:strVal val="#ppt_y"/>
                                          </p:val>
                                        </p:tav>
                                        <p:tav tm="100000">
                                          <p:val>
                                            <p:strVal val="#ppt_y"/>
                                          </p:val>
                                        </p:tav>
                                      </p:tavLst>
                                    </p:anim>
                                    <p:anim calcmode="lin" valueType="num">
                                      <p:cBhvr>
                                        <p:cTn id="42" dur="500" fill="hold"/>
                                        <p:tgtEl>
                                          <p:spTgt spid="49"/>
                                        </p:tgtEl>
                                        <p:attrNameLst>
                                          <p:attrName>ppt_h</p:attrName>
                                        </p:attrNameLst>
                                      </p:cBhvr>
                                      <p:tavLst>
                                        <p:tav tm="0">
                                          <p:val>
                                            <p:strVal val="#ppt_h/10"/>
                                          </p:val>
                                        </p:tav>
                                        <p:tav tm="50000">
                                          <p:val>
                                            <p:strVal val="#ppt_h+.01"/>
                                          </p:val>
                                        </p:tav>
                                        <p:tav tm="100000">
                                          <p:val>
                                            <p:strVal val="#ppt_h"/>
                                          </p:val>
                                        </p:tav>
                                      </p:tavLst>
                                    </p:anim>
                                    <p:anim calcmode="lin" valueType="num">
                                      <p:cBhvr>
                                        <p:cTn id="43" dur="500" fill="hold"/>
                                        <p:tgtEl>
                                          <p:spTgt spid="49"/>
                                        </p:tgtEl>
                                        <p:attrNameLst>
                                          <p:attrName>ppt_w</p:attrName>
                                        </p:attrNameLst>
                                      </p:cBhvr>
                                      <p:tavLst>
                                        <p:tav tm="0">
                                          <p:val>
                                            <p:strVal val="#ppt_w/10"/>
                                          </p:val>
                                        </p:tav>
                                        <p:tav tm="50000">
                                          <p:val>
                                            <p:strVal val="#ppt_w+.01"/>
                                          </p:val>
                                        </p:tav>
                                        <p:tav tm="100000">
                                          <p:val>
                                            <p:strVal val="#ppt_w"/>
                                          </p:val>
                                        </p:tav>
                                      </p:tavLst>
                                    </p:anim>
                                    <p:animEffect>
                                      <p:cBhvr>
                                        <p:cTn id="44" dur="500" tmFilter="0,0; .5, 1; 1, 1"/>
                                        <p:tgtEl>
                                          <p:spTgt spid="49"/>
                                        </p:tgtEl>
                                      </p:cBhvr>
                                    </p:animEffect>
                                  </p:childTnLst>
                                </p:cTn>
                              </p:par>
                            </p:childTnLst>
                          </p:cTn>
                        </p:par>
                        <p:par>
                          <p:cTn id="45" fill="hold">
                            <p:stCondLst>
                              <p:cond delay="5400"/>
                            </p:stCondLst>
                            <p:childTnLst>
                              <p:par>
                                <p:cTn id="46" presetID="2" presetClass="entr" presetSubtype="4" fill="hold" grpId="0" nodeType="afterEffect">
                                  <p:stCondLst>
                                    <p:cond delay="0"/>
                                  </p:stCondLst>
                                  <p:childTnLst>
                                    <p:set>
                                      <p:cBhvr>
                                        <p:cTn id="47" dur="1" fill="hold">
                                          <p:stCondLst>
                                            <p:cond delay="0"/>
                                          </p:stCondLst>
                                        </p:cTn>
                                        <p:tgtEl>
                                          <p:spTgt spid="50"/>
                                        </p:tgtEl>
                                        <p:attrNameLst>
                                          <p:attrName>style.visibility</p:attrName>
                                        </p:attrNameLst>
                                      </p:cBhvr>
                                      <p:to>
                                        <p:strVal val="visible"/>
                                      </p:to>
                                    </p:set>
                                    <p:anim calcmode="lin" valueType="num">
                                      <p:cBhvr>
                                        <p:cTn id="48" dur="500" fill="hold"/>
                                        <p:tgtEl>
                                          <p:spTgt spid="50"/>
                                        </p:tgtEl>
                                        <p:attrNameLst>
                                          <p:attrName>ppt_x</p:attrName>
                                        </p:attrNameLst>
                                      </p:cBhvr>
                                      <p:tavLst>
                                        <p:tav tm="0">
                                          <p:val>
                                            <p:strVal val="#ppt_x"/>
                                          </p:val>
                                        </p:tav>
                                        <p:tav tm="100000">
                                          <p:val>
                                            <p:strVal val="#ppt_x"/>
                                          </p:val>
                                        </p:tav>
                                      </p:tavLst>
                                    </p:anim>
                                    <p:anim calcmode="lin" valueType="num">
                                      <p:cBhvr>
                                        <p:cTn id="49" dur="500" fill="hold"/>
                                        <p:tgtEl>
                                          <p:spTgt spid="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7" grpId="0" bldLvl="0" autoUpdateAnimBg="0"/>
      <p:bldP spid="48" grpId="0" bldLvl="0" autoUpdateAnimBg="0"/>
      <p:bldP spid="49" grpId="0" bldLvl="0" autoUpdateAnimBg="0"/>
      <p:bldP spid="50" grpId="0" bldLvl="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cxnSp>
        <p:nvCxnSpPr>
          <p:cNvPr id="108" name="直接连接符 107"/>
          <p:cNvCxnSpPr/>
          <p:nvPr/>
        </p:nvCxnSpPr>
        <p:spPr>
          <a:xfrm>
            <a:off x="502242" y="837506"/>
            <a:ext cx="10561516"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109" name="组合 108"/>
          <p:cNvGrpSpPr/>
          <p:nvPr/>
        </p:nvGrpSpPr>
        <p:grpSpPr>
          <a:xfrm>
            <a:off x="584925" y="398422"/>
            <a:ext cx="4446461" cy="405971"/>
            <a:chOff x="534571" y="319364"/>
            <a:chExt cx="5928620" cy="541295"/>
          </a:xfrm>
        </p:grpSpPr>
        <p:sp>
          <p:nvSpPr>
            <p:cNvPr id="110" name="文本框 23"/>
            <p:cNvSpPr txBox="1"/>
            <p:nvPr/>
          </p:nvSpPr>
          <p:spPr>
            <a:xfrm>
              <a:off x="665958" y="319364"/>
              <a:ext cx="2609434" cy="533480"/>
            </a:xfrm>
            <a:prstGeom prst="rect">
              <a:avLst/>
            </a:prstGeom>
            <a:noFill/>
          </p:spPr>
          <p:txBody>
            <a:bodyPr wrap="none" rtlCol="0">
              <a:spAutoFit/>
            </a:bodyPr>
            <a:lstStyle/>
            <a:p>
              <a:r>
                <a:rPr lang="en-US" altLang="zh-CN" sz="2000" dirty="0">
                  <a:solidFill>
                    <a:srgbClr val="3A3E4A"/>
                  </a:solidFill>
                  <a:latin typeface="微软雅黑" panose="020B0503020204020204" pitchFamily="34" charset="-122"/>
                  <a:ea typeface="微软雅黑" panose="020B0503020204020204" pitchFamily="34" charset="-122"/>
                </a:rPr>
                <a:t>Add tittle text</a:t>
              </a:r>
              <a:r>
                <a:rPr lang="zh-CN" altLang="en-US" sz="2000" dirty="0">
                  <a:solidFill>
                    <a:srgbClr val="3A3E4A"/>
                  </a:solidFill>
                  <a:latin typeface="微软雅黑" panose="020B0503020204020204" pitchFamily="34" charset="-122"/>
                  <a:ea typeface="微软雅黑" panose="020B0503020204020204" pitchFamily="34" charset="-122"/>
                </a:rPr>
                <a:t> </a:t>
              </a:r>
            </a:p>
          </p:txBody>
        </p:sp>
        <p:sp>
          <p:nvSpPr>
            <p:cNvPr id="111" name="等腰三角形 110"/>
            <p:cNvSpPr/>
            <p:nvPr/>
          </p:nvSpPr>
          <p:spPr>
            <a:xfrm rot="16200000" flipH="1" flipV="1">
              <a:off x="439198" y="481327"/>
              <a:ext cx="382225" cy="191480"/>
            </a:xfrm>
            <a:prstGeom prst="triangle">
              <a:avLst/>
            </a:prstGeom>
            <a:solidFill>
              <a:srgbClr val="3A3E4A"/>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latin typeface="+mj-ea"/>
                <a:ea typeface="+mj-ea"/>
              </a:endParaRPr>
            </a:p>
          </p:txBody>
        </p:sp>
        <p:sp>
          <p:nvSpPr>
            <p:cNvPr id="112" name="文本框 23"/>
            <p:cNvSpPr txBox="1"/>
            <p:nvPr/>
          </p:nvSpPr>
          <p:spPr>
            <a:xfrm>
              <a:off x="3010961" y="429773"/>
              <a:ext cx="3452230" cy="430886"/>
            </a:xfrm>
            <a:prstGeom prst="rect">
              <a:avLst/>
            </a:prstGeom>
            <a:noFill/>
          </p:spPr>
          <p:txBody>
            <a:bodyPr wrap="none" rtlCol="0">
              <a:spAutoFit/>
            </a:bodyPr>
            <a:lstStyle/>
            <a:p>
              <a:r>
                <a:rPr lang="en-US" altLang="zh-CN" sz="1500" dirty="0">
                  <a:solidFill>
                    <a:schemeClr val="tx1">
                      <a:lumMod val="60000"/>
                      <a:lumOff val="40000"/>
                    </a:schemeClr>
                  </a:solidFill>
                  <a:latin typeface="+mj-ea"/>
                  <a:ea typeface="+mj-ea"/>
                </a:rPr>
                <a:t>  Click here to add Title</a:t>
              </a:r>
              <a:endParaRPr lang="zh-CN" altLang="en-US" sz="1500" dirty="0">
                <a:solidFill>
                  <a:schemeClr val="tx1">
                    <a:lumMod val="60000"/>
                    <a:lumOff val="40000"/>
                  </a:schemeClr>
                </a:solidFill>
                <a:latin typeface="+mj-ea"/>
                <a:ea typeface="+mj-ea"/>
              </a:endParaRPr>
            </a:p>
          </p:txBody>
        </p:sp>
      </p:grpSp>
      <p:grpSp>
        <p:nvGrpSpPr>
          <p:cNvPr id="77" name="组合 76"/>
          <p:cNvGrpSpPr/>
          <p:nvPr/>
        </p:nvGrpSpPr>
        <p:grpSpPr>
          <a:xfrm>
            <a:off x="1015568" y="2929553"/>
            <a:ext cx="9935488" cy="1367367"/>
            <a:chOff x="1015699" y="2928875"/>
            <a:chExt cx="9936781" cy="1367050"/>
          </a:xfrm>
        </p:grpSpPr>
        <p:cxnSp>
          <p:nvCxnSpPr>
            <p:cNvPr id="78" name="Straight Connector 31"/>
            <p:cNvCxnSpPr/>
            <p:nvPr/>
          </p:nvCxnSpPr>
          <p:spPr>
            <a:xfrm flipV="1">
              <a:off x="1015699" y="3621611"/>
              <a:ext cx="9936781" cy="1"/>
            </a:xfrm>
            <a:prstGeom prst="line">
              <a:avLst/>
            </a:prstGeom>
            <a:ln w="13970">
              <a:solidFill>
                <a:schemeClr val="tx1"/>
              </a:solidFill>
              <a:prstDash val="dash"/>
              <a:headEnd type="none" w="med" len="med"/>
              <a:tailEnd type="stealth" w="med" len="med"/>
            </a:ln>
          </p:spPr>
          <p:style>
            <a:lnRef idx="1">
              <a:schemeClr val="accent1"/>
            </a:lnRef>
            <a:fillRef idx="0">
              <a:schemeClr val="accent1"/>
            </a:fillRef>
            <a:effectRef idx="0">
              <a:schemeClr val="accent1"/>
            </a:effectRef>
            <a:fontRef idx="minor">
              <a:schemeClr val="tx1"/>
            </a:fontRef>
          </p:style>
        </p:cxnSp>
        <p:cxnSp>
          <p:nvCxnSpPr>
            <p:cNvPr id="79" name="Straight Connector 31"/>
            <p:cNvCxnSpPr>
              <a:endCxn id="95" idx="4"/>
            </p:cNvCxnSpPr>
            <p:nvPr/>
          </p:nvCxnSpPr>
          <p:spPr>
            <a:xfrm flipV="1">
              <a:off x="2311076" y="2928875"/>
              <a:ext cx="7039" cy="696490"/>
            </a:xfrm>
            <a:prstGeom prst="line">
              <a:avLst/>
            </a:prstGeom>
            <a:ln w="13970">
              <a:solidFill>
                <a:schemeClr val="tx1"/>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80" name="Oval 5"/>
            <p:cNvSpPr/>
            <p:nvPr/>
          </p:nvSpPr>
          <p:spPr>
            <a:xfrm>
              <a:off x="2247244" y="3561532"/>
              <a:ext cx="127665" cy="127665"/>
            </a:xfrm>
            <a:prstGeom prst="ellipse">
              <a:avLst/>
            </a:prstGeom>
            <a:solidFill>
              <a:srgbClr val="3A3E4A"/>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prstClr val="white"/>
                </a:solidFill>
              </a:endParaRPr>
            </a:p>
          </p:txBody>
        </p:sp>
        <p:cxnSp>
          <p:nvCxnSpPr>
            <p:cNvPr id="81" name="Straight Connector 31"/>
            <p:cNvCxnSpPr/>
            <p:nvPr/>
          </p:nvCxnSpPr>
          <p:spPr>
            <a:xfrm flipV="1">
              <a:off x="7265810" y="2928875"/>
              <a:ext cx="7039" cy="696490"/>
            </a:xfrm>
            <a:prstGeom prst="line">
              <a:avLst/>
            </a:prstGeom>
            <a:ln w="13970">
              <a:solidFill>
                <a:schemeClr val="tx1"/>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82" name="Oval 5"/>
            <p:cNvSpPr/>
            <p:nvPr/>
          </p:nvSpPr>
          <p:spPr>
            <a:xfrm>
              <a:off x="7201978" y="3561532"/>
              <a:ext cx="127665" cy="127665"/>
            </a:xfrm>
            <a:prstGeom prst="ellipse">
              <a:avLst/>
            </a:prstGeom>
            <a:solidFill>
              <a:srgbClr val="3A3E4A"/>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prstClr val="white"/>
                </a:solidFill>
              </a:endParaRPr>
            </a:p>
          </p:txBody>
        </p:sp>
        <p:cxnSp>
          <p:nvCxnSpPr>
            <p:cNvPr id="83" name="Straight Connector 31"/>
            <p:cNvCxnSpPr/>
            <p:nvPr/>
          </p:nvCxnSpPr>
          <p:spPr>
            <a:xfrm flipV="1">
              <a:off x="4777173" y="3599435"/>
              <a:ext cx="7039" cy="696490"/>
            </a:xfrm>
            <a:prstGeom prst="line">
              <a:avLst/>
            </a:prstGeom>
            <a:ln w="13970">
              <a:solidFill>
                <a:schemeClr val="tx1"/>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84" name="Oval 5"/>
            <p:cNvSpPr/>
            <p:nvPr/>
          </p:nvSpPr>
          <p:spPr>
            <a:xfrm>
              <a:off x="4713341" y="3561532"/>
              <a:ext cx="127665" cy="127665"/>
            </a:xfrm>
            <a:prstGeom prst="ellipse">
              <a:avLst/>
            </a:prstGeom>
            <a:solidFill>
              <a:srgbClr val="3A3E4A"/>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prstClr val="white"/>
                </a:solidFill>
              </a:endParaRPr>
            </a:p>
          </p:txBody>
        </p:sp>
        <p:cxnSp>
          <p:nvCxnSpPr>
            <p:cNvPr id="85" name="Straight Connector 31"/>
            <p:cNvCxnSpPr/>
            <p:nvPr/>
          </p:nvCxnSpPr>
          <p:spPr>
            <a:xfrm flipV="1">
              <a:off x="9743294" y="3599435"/>
              <a:ext cx="7039" cy="696490"/>
            </a:xfrm>
            <a:prstGeom prst="line">
              <a:avLst/>
            </a:prstGeom>
            <a:ln w="13970">
              <a:solidFill>
                <a:schemeClr val="tx1"/>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86" name="Oval 5"/>
            <p:cNvSpPr/>
            <p:nvPr/>
          </p:nvSpPr>
          <p:spPr>
            <a:xfrm>
              <a:off x="9679462" y="3561532"/>
              <a:ext cx="127665" cy="127665"/>
            </a:xfrm>
            <a:prstGeom prst="ellipse">
              <a:avLst/>
            </a:prstGeom>
            <a:solidFill>
              <a:srgbClr val="3A3E4A"/>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prstClr val="white"/>
                </a:solidFill>
              </a:endParaRPr>
            </a:p>
          </p:txBody>
        </p:sp>
      </p:grpSp>
      <p:sp>
        <p:nvSpPr>
          <p:cNvPr id="87" name="矩形 86"/>
          <p:cNvSpPr/>
          <p:nvPr/>
        </p:nvSpPr>
        <p:spPr>
          <a:xfrm>
            <a:off x="3058056" y="2032268"/>
            <a:ext cx="3339371" cy="1085264"/>
          </a:xfrm>
          <a:prstGeom prst="rect">
            <a:avLst/>
          </a:prstGeom>
        </p:spPr>
        <p:txBody>
          <a:bodyPr wrap="square" lIns="91291" tIns="45640" rIns="91291" bIns="45640">
            <a:spAutoFit/>
          </a:bodyPr>
          <a:lstStyle/>
          <a:p>
            <a:pPr>
              <a:lnSpc>
                <a:spcPct val="150000"/>
              </a:lnSpc>
              <a:spcBef>
                <a:spcPts val="1000"/>
              </a:spcBef>
              <a:buFont typeface="Arial" panose="020B0604020202020204" pitchFamily="34" charset="0"/>
              <a:buChar char="•"/>
            </a:pPr>
            <a:r>
              <a:rPr lang="en-US" altLang="zh-CN" sz="1300" dirty="0">
                <a:solidFill>
                  <a:srgbClr val="7F7F7F"/>
                </a:solidFill>
                <a:latin typeface="微软雅黑" panose="020B0503020204020204" pitchFamily="34" charset="-122"/>
                <a:cs typeface="宋体" panose="02010600030101010101" pitchFamily="2" charset="-122"/>
              </a:rPr>
              <a:t>Click here to add content that matches the title.</a:t>
            </a:r>
            <a:endParaRPr lang="zh-CN" altLang="en-US" sz="1300" dirty="0">
              <a:solidFill>
                <a:srgbClr val="7F7F7F"/>
              </a:solidFill>
              <a:latin typeface="微软雅黑" panose="020B0503020204020204" pitchFamily="34" charset="-122"/>
              <a:cs typeface="宋体" panose="02010600030101010101" pitchFamily="2" charset="-122"/>
            </a:endParaRPr>
          </a:p>
          <a:p>
            <a:pPr>
              <a:lnSpc>
                <a:spcPct val="150000"/>
              </a:lnSpc>
              <a:spcBef>
                <a:spcPts val="1000"/>
              </a:spcBef>
              <a:buFont typeface="Arial" panose="020B0604020202020204" pitchFamily="34" charset="0"/>
              <a:buChar char="•"/>
            </a:pPr>
            <a:endParaRPr lang="zh-CN" altLang="en-US" sz="1300" dirty="0">
              <a:solidFill>
                <a:srgbClr val="7F7F7F"/>
              </a:solidFill>
              <a:latin typeface="微软雅黑" panose="020B0503020204020204" pitchFamily="34" charset="-122"/>
              <a:cs typeface="宋体" panose="02010600030101010101" pitchFamily="2" charset="-122"/>
            </a:endParaRPr>
          </a:p>
        </p:txBody>
      </p:sp>
      <p:sp>
        <p:nvSpPr>
          <p:cNvPr id="88" name="矩形 87"/>
          <p:cNvSpPr/>
          <p:nvPr/>
        </p:nvSpPr>
        <p:spPr>
          <a:xfrm>
            <a:off x="8024415" y="2032256"/>
            <a:ext cx="3339371" cy="1085264"/>
          </a:xfrm>
          <a:prstGeom prst="rect">
            <a:avLst/>
          </a:prstGeom>
        </p:spPr>
        <p:txBody>
          <a:bodyPr wrap="square" lIns="91291" tIns="45640" rIns="91291" bIns="45640">
            <a:spAutoFit/>
          </a:bodyPr>
          <a:lstStyle/>
          <a:p>
            <a:pPr>
              <a:lnSpc>
                <a:spcPct val="150000"/>
              </a:lnSpc>
              <a:spcBef>
                <a:spcPts val="1000"/>
              </a:spcBef>
              <a:buFont typeface="Arial" panose="020B0604020202020204" pitchFamily="34" charset="0"/>
              <a:buChar char="•"/>
            </a:pPr>
            <a:r>
              <a:rPr lang="en-US" altLang="zh-CN" sz="1300" dirty="0">
                <a:solidFill>
                  <a:srgbClr val="7F7F7F"/>
                </a:solidFill>
                <a:latin typeface="微软雅黑" panose="020B0503020204020204" pitchFamily="34" charset="-122"/>
                <a:cs typeface="宋体" panose="02010600030101010101" pitchFamily="2" charset="-122"/>
              </a:rPr>
              <a:t>Click here to add content that matches the title.</a:t>
            </a:r>
            <a:endParaRPr lang="zh-CN" altLang="en-US" sz="1300" dirty="0">
              <a:solidFill>
                <a:srgbClr val="7F7F7F"/>
              </a:solidFill>
              <a:latin typeface="微软雅黑" panose="020B0503020204020204" pitchFamily="34" charset="-122"/>
              <a:cs typeface="宋体" panose="02010600030101010101" pitchFamily="2" charset="-122"/>
            </a:endParaRPr>
          </a:p>
          <a:p>
            <a:pPr>
              <a:lnSpc>
                <a:spcPct val="150000"/>
              </a:lnSpc>
              <a:spcBef>
                <a:spcPts val="1000"/>
              </a:spcBef>
              <a:buFont typeface="Arial" panose="020B0604020202020204" pitchFamily="34" charset="0"/>
              <a:buChar char="•"/>
            </a:pPr>
            <a:endParaRPr lang="zh-CN" altLang="en-US" sz="1300" dirty="0">
              <a:solidFill>
                <a:srgbClr val="7F7F7F"/>
              </a:solidFill>
              <a:latin typeface="微软雅黑" panose="020B0503020204020204" pitchFamily="34" charset="-122"/>
              <a:cs typeface="宋体" panose="02010600030101010101" pitchFamily="2" charset="-122"/>
            </a:endParaRPr>
          </a:p>
        </p:txBody>
      </p:sp>
      <p:sp>
        <p:nvSpPr>
          <p:cNvPr id="89" name="矩形 88"/>
          <p:cNvSpPr/>
          <p:nvPr/>
        </p:nvSpPr>
        <p:spPr>
          <a:xfrm>
            <a:off x="973110" y="4296920"/>
            <a:ext cx="3339371" cy="1085264"/>
          </a:xfrm>
          <a:prstGeom prst="rect">
            <a:avLst/>
          </a:prstGeom>
        </p:spPr>
        <p:txBody>
          <a:bodyPr wrap="square" lIns="91291" tIns="45640" rIns="91291" bIns="45640">
            <a:spAutoFit/>
          </a:bodyPr>
          <a:lstStyle/>
          <a:p>
            <a:pPr>
              <a:lnSpc>
                <a:spcPct val="150000"/>
              </a:lnSpc>
              <a:spcBef>
                <a:spcPts val="1000"/>
              </a:spcBef>
              <a:buFont typeface="Arial" panose="020B0604020202020204" pitchFamily="34" charset="0"/>
              <a:buChar char="•"/>
            </a:pPr>
            <a:r>
              <a:rPr lang="en-US" altLang="zh-CN" sz="1300" dirty="0">
                <a:solidFill>
                  <a:srgbClr val="7F7F7F"/>
                </a:solidFill>
                <a:latin typeface="微软雅黑" panose="020B0503020204020204" pitchFamily="34" charset="-122"/>
                <a:cs typeface="宋体" panose="02010600030101010101" pitchFamily="2" charset="-122"/>
              </a:rPr>
              <a:t>Click here to add content that matches the title.</a:t>
            </a:r>
            <a:endParaRPr lang="zh-CN" altLang="en-US" sz="1300" dirty="0">
              <a:solidFill>
                <a:srgbClr val="7F7F7F"/>
              </a:solidFill>
              <a:latin typeface="微软雅黑" panose="020B0503020204020204" pitchFamily="34" charset="-122"/>
              <a:cs typeface="宋体" panose="02010600030101010101" pitchFamily="2" charset="-122"/>
            </a:endParaRPr>
          </a:p>
          <a:p>
            <a:pPr>
              <a:lnSpc>
                <a:spcPct val="150000"/>
              </a:lnSpc>
              <a:spcBef>
                <a:spcPts val="1000"/>
              </a:spcBef>
              <a:buFont typeface="Arial" panose="020B0604020202020204" pitchFamily="34" charset="0"/>
              <a:buChar char="•"/>
            </a:pPr>
            <a:endParaRPr lang="zh-CN" altLang="en-US" sz="1300" dirty="0">
              <a:solidFill>
                <a:srgbClr val="7F7F7F"/>
              </a:solidFill>
              <a:latin typeface="微软雅黑" panose="020B0503020204020204" pitchFamily="34" charset="-122"/>
              <a:cs typeface="宋体" panose="02010600030101010101" pitchFamily="2" charset="-122"/>
            </a:endParaRPr>
          </a:p>
        </p:txBody>
      </p:sp>
      <p:sp>
        <p:nvSpPr>
          <p:cNvPr id="90" name="矩形 89"/>
          <p:cNvSpPr/>
          <p:nvPr/>
        </p:nvSpPr>
        <p:spPr>
          <a:xfrm>
            <a:off x="5748995" y="4296920"/>
            <a:ext cx="3339371" cy="1085264"/>
          </a:xfrm>
          <a:prstGeom prst="rect">
            <a:avLst/>
          </a:prstGeom>
        </p:spPr>
        <p:txBody>
          <a:bodyPr wrap="square" lIns="91291" tIns="45640" rIns="91291" bIns="45640">
            <a:spAutoFit/>
          </a:bodyPr>
          <a:lstStyle/>
          <a:p>
            <a:pPr>
              <a:lnSpc>
                <a:spcPct val="150000"/>
              </a:lnSpc>
              <a:spcBef>
                <a:spcPts val="1000"/>
              </a:spcBef>
              <a:buFont typeface="Arial" panose="020B0604020202020204" pitchFamily="34" charset="0"/>
              <a:buChar char="•"/>
            </a:pPr>
            <a:r>
              <a:rPr lang="en-US" altLang="zh-CN" sz="1300" dirty="0">
                <a:solidFill>
                  <a:srgbClr val="7F7F7F"/>
                </a:solidFill>
                <a:latin typeface="微软雅黑" panose="020B0503020204020204" pitchFamily="34" charset="-122"/>
                <a:cs typeface="宋体" panose="02010600030101010101" pitchFamily="2" charset="-122"/>
              </a:rPr>
              <a:t>Click here to add content that matches the title.</a:t>
            </a:r>
            <a:endParaRPr lang="zh-CN" altLang="en-US" sz="1300" dirty="0">
              <a:solidFill>
                <a:srgbClr val="7F7F7F"/>
              </a:solidFill>
              <a:latin typeface="微软雅黑" panose="020B0503020204020204" pitchFamily="34" charset="-122"/>
              <a:cs typeface="宋体" panose="02010600030101010101" pitchFamily="2" charset="-122"/>
            </a:endParaRPr>
          </a:p>
          <a:p>
            <a:pPr>
              <a:lnSpc>
                <a:spcPct val="150000"/>
              </a:lnSpc>
              <a:spcBef>
                <a:spcPts val="1000"/>
              </a:spcBef>
              <a:buFont typeface="Arial" panose="020B0604020202020204" pitchFamily="34" charset="0"/>
              <a:buChar char="•"/>
            </a:pPr>
            <a:endParaRPr lang="zh-CN" altLang="en-US" sz="1300" dirty="0">
              <a:solidFill>
                <a:srgbClr val="7F7F7F"/>
              </a:solidFill>
              <a:latin typeface="微软雅黑" panose="020B0503020204020204" pitchFamily="34" charset="-122"/>
              <a:cs typeface="宋体" panose="02010600030101010101" pitchFamily="2" charset="-122"/>
            </a:endParaRPr>
          </a:p>
        </p:txBody>
      </p:sp>
      <p:grpSp>
        <p:nvGrpSpPr>
          <p:cNvPr id="91" name="组合 90"/>
          <p:cNvGrpSpPr/>
          <p:nvPr/>
        </p:nvGrpSpPr>
        <p:grpSpPr>
          <a:xfrm>
            <a:off x="1682484" y="1846361"/>
            <a:ext cx="1250856" cy="1253840"/>
            <a:chOff x="1771602" y="1706233"/>
            <a:chExt cx="1251019" cy="1253549"/>
          </a:xfrm>
        </p:grpSpPr>
        <p:grpSp>
          <p:nvGrpSpPr>
            <p:cNvPr id="92" name="Group 38"/>
            <p:cNvGrpSpPr/>
            <p:nvPr/>
          </p:nvGrpSpPr>
          <p:grpSpPr>
            <a:xfrm>
              <a:off x="1771602" y="1706233"/>
              <a:ext cx="1251019" cy="1253549"/>
              <a:chOff x="3692576" y="1742634"/>
              <a:chExt cx="2790379" cy="2796023"/>
            </a:xfrm>
          </p:grpSpPr>
          <p:grpSp>
            <p:nvGrpSpPr>
              <p:cNvPr id="94" name="组合 79"/>
              <p:cNvGrpSpPr/>
              <p:nvPr/>
            </p:nvGrpSpPr>
            <p:grpSpPr bwMode="auto">
              <a:xfrm>
                <a:off x="3692576" y="1742634"/>
                <a:ext cx="2790379" cy="2796023"/>
                <a:chOff x="6379729" y="2488774"/>
                <a:chExt cx="2513016" cy="2513016"/>
              </a:xfrm>
            </p:grpSpPr>
            <p:sp>
              <p:nvSpPr>
                <p:cNvPr id="96"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kern="0">
                    <a:solidFill>
                      <a:srgbClr val="FFFFFF"/>
                    </a:solidFill>
                    <a:ea typeface="宋体" panose="02010600030101010101" pitchFamily="2" charset="-122"/>
                  </a:endParaRPr>
                </a:p>
              </p:txBody>
            </p:sp>
            <p:sp>
              <p:nvSpPr>
                <p:cNvPr id="97" name="任意多边形 83"/>
                <p:cNvSpPr/>
                <p:nvPr/>
              </p:nvSpPr>
              <p:spPr>
                <a:xfrm rot="16377237">
                  <a:off x="6409518" y="2506881"/>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grpSp>
          <p:sp>
            <p:nvSpPr>
              <p:cNvPr id="95" name="椭圆 80"/>
              <p:cNvSpPr/>
              <p:nvPr/>
            </p:nvSpPr>
            <p:spPr bwMode="auto">
              <a:xfrm>
                <a:off x="4101618" y="2137562"/>
                <a:ext cx="2016471" cy="2020558"/>
              </a:xfrm>
              <a:prstGeom prst="ellipse">
                <a:avLst/>
              </a:prstGeom>
              <a:solidFill>
                <a:srgbClr val="3A3E4A"/>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grpSp>
        <p:pic>
          <p:nvPicPr>
            <p:cNvPr id="93" name="Picture 5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56482" y="2107859"/>
              <a:ext cx="487177" cy="487177"/>
            </a:xfrm>
            <a:prstGeom prst="rect">
              <a:avLst/>
            </a:prstGeom>
          </p:spPr>
        </p:pic>
      </p:grpSp>
      <p:grpSp>
        <p:nvGrpSpPr>
          <p:cNvPr id="98" name="组合 97"/>
          <p:cNvGrpSpPr/>
          <p:nvPr/>
        </p:nvGrpSpPr>
        <p:grpSpPr>
          <a:xfrm>
            <a:off x="6616988" y="1844595"/>
            <a:ext cx="1250856" cy="1253840"/>
            <a:chOff x="6706749" y="1704468"/>
            <a:chExt cx="1251019" cy="1253549"/>
          </a:xfrm>
        </p:grpSpPr>
        <p:grpSp>
          <p:nvGrpSpPr>
            <p:cNvPr id="99" name="Group 43"/>
            <p:cNvGrpSpPr/>
            <p:nvPr/>
          </p:nvGrpSpPr>
          <p:grpSpPr>
            <a:xfrm>
              <a:off x="6706749" y="1704468"/>
              <a:ext cx="1251019" cy="1253549"/>
              <a:chOff x="3692576" y="1742634"/>
              <a:chExt cx="2790379" cy="2796023"/>
            </a:xfrm>
          </p:grpSpPr>
          <p:grpSp>
            <p:nvGrpSpPr>
              <p:cNvPr id="119" name="组合 79"/>
              <p:cNvGrpSpPr/>
              <p:nvPr/>
            </p:nvGrpSpPr>
            <p:grpSpPr bwMode="auto">
              <a:xfrm>
                <a:off x="3692576" y="1742634"/>
                <a:ext cx="2790379" cy="2796023"/>
                <a:chOff x="6379729" y="2488774"/>
                <a:chExt cx="2513016" cy="2513016"/>
              </a:xfrm>
            </p:grpSpPr>
            <p:sp>
              <p:nvSpPr>
                <p:cNvPr id="121"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kern="0">
                    <a:solidFill>
                      <a:srgbClr val="FFFFFF"/>
                    </a:solidFill>
                    <a:ea typeface="宋体" panose="02010600030101010101" pitchFamily="2" charset="-122"/>
                  </a:endParaRPr>
                </a:p>
              </p:txBody>
            </p:sp>
            <p:sp>
              <p:nvSpPr>
                <p:cNvPr id="122" name="任意多边形 83"/>
                <p:cNvSpPr/>
                <p:nvPr/>
              </p:nvSpPr>
              <p:spPr>
                <a:xfrm rot="16377237">
                  <a:off x="6409518" y="2506881"/>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grpSp>
          <p:sp>
            <p:nvSpPr>
              <p:cNvPr id="120" name="椭圆 80"/>
              <p:cNvSpPr/>
              <p:nvPr/>
            </p:nvSpPr>
            <p:spPr bwMode="auto">
              <a:xfrm>
                <a:off x="4101618" y="2137562"/>
                <a:ext cx="2016471" cy="2020558"/>
              </a:xfrm>
              <a:prstGeom prst="ellipse">
                <a:avLst/>
              </a:prstGeom>
              <a:solidFill>
                <a:srgbClr val="3A3E4A"/>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grpSp>
        <p:grpSp>
          <p:nvGrpSpPr>
            <p:cNvPr id="100" name="Group 24"/>
            <p:cNvGrpSpPr>
              <a:grpSpLocks noChangeAspect="1"/>
            </p:cNvGrpSpPr>
            <p:nvPr/>
          </p:nvGrpSpPr>
          <p:grpSpPr>
            <a:xfrm>
              <a:off x="7152542" y="2112972"/>
              <a:ext cx="404336" cy="404336"/>
              <a:chOff x="6111586" y="318800"/>
              <a:chExt cx="490538" cy="490538"/>
            </a:xfrm>
            <a:solidFill>
              <a:srgbClr val="FFFFFF"/>
            </a:solidFill>
          </p:grpSpPr>
          <p:sp>
            <p:nvSpPr>
              <p:cNvPr id="101" name="Freeform 5"/>
              <p:cNvSpPr>
                <a:spLocks noEditPoints="1"/>
              </p:cNvSpPr>
              <p:nvPr/>
            </p:nvSpPr>
            <p:spPr bwMode="auto">
              <a:xfrm>
                <a:off x="6111586" y="318800"/>
                <a:ext cx="490538" cy="490538"/>
              </a:xfrm>
              <a:custGeom>
                <a:avLst/>
                <a:gdLst>
                  <a:gd name="T0" fmla="*/ 116 w 128"/>
                  <a:gd name="T1" fmla="*/ 0 h 128"/>
                  <a:gd name="T2" fmla="*/ 28 w 128"/>
                  <a:gd name="T3" fmla="*/ 0 h 128"/>
                  <a:gd name="T4" fmla="*/ 16 w 128"/>
                  <a:gd name="T5" fmla="*/ 12 h 128"/>
                  <a:gd name="T6" fmla="*/ 16 w 128"/>
                  <a:gd name="T7" fmla="*/ 20 h 128"/>
                  <a:gd name="T8" fmla="*/ 12 w 128"/>
                  <a:gd name="T9" fmla="*/ 20 h 128"/>
                  <a:gd name="T10" fmla="*/ 0 w 128"/>
                  <a:gd name="T11" fmla="*/ 32 h 128"/>
                  <a:gd name="T12" fmla="*/ 0 w 128"/>
                  <a:gd name="T13" fmla="*/ 112 h 128"/>
                  <a:gd name="T14" fmla="*/ 16 w 128"/>
                  <a:gd name="T15" fmla="*/ 128 h 128"/>
                  <a:gd name="T16" fmla="*/ 112 w 128"/>
                  <a:gd name="T17" fmla="*/ 128 h 128"/>
                  <a:gd name="T18" fmla="*/ 128 w 128"/>
                  <a:gd name="T19" fmla="*/ 112 h 128"/>
                  <a:gd name="T20" fmla="*/ 128 w 128"/>
                  <a:gd name="T21" fmla="*/ 12 h 128"/>
                  <a:gd name="T22" fmla="*/ 116 w 128"/>
                  <a:gd name="T23" fmla="*/ 0 h 128"/>
                  <a:gd name="T24" fmla="*/ 120 w 128"/>
                  <a:gd name="T25" fmla="*/ 112 h 128"/>
                  <a:gd name="T26" fmla="*/ 112 w 128"/>
                  <a:gd name="T27" fmla="*/ 120 h 128"/>
                  <a:gd name="T28" fmla="*/ 16 w 128"/>
                  <a:gd name="T29" fmla="*/ 120 h 128"/>
                  <a:gd name="T30" fmla="*/ 8 w 128"/>
                  <a:gd name="T31" fmla="*/ 112 h 128"/>
                  <a:gd name="T32" fmla="*/ 8 w 128"/>
                  <a:gd name="T33" fmla="*/ 32 h 128"/>
                  <a:gd name="T34" fmla="*/ 12 w 128"/>
                  <a:gd name="T35" fmla="*/ 28 h 128"/>
                  <a:gd name="T36" fmla="*/ 16 w 128"/>
                  <a:gd name="T37" fmla="*/ 28 h 128"/>
                  <a:gd name="T38" fmla="*/ 16 w 128"/>
                  <a:gd name="T39" fmla="*/ 108 h 128"/>
                  <a:gd name="T40" fmla="*/ 20 w 128"/>
                  <a:gd name="T41" fmla="*/ 112 h 128"/>
                  <a:gd name="T42" fmla="*/ 24 w 128"/>
                  <a:gd name="T43" fmla="*/ 108 h 128"/>
                  <a:gd name="T44" fmla="*/ 24 w 128"/>
                  <a:gd name="T45" fmla="*/ 12 h 128"/>
                  <a:gd name="T46" fmla="*/ 28 w 128"/>
                  <a:gd name="T47" fmla="*/ 8 h 128"/>
                  <a:gd name="T48" fmla="*/ 116 w 128"/>
                  <a:gd name="T49" fmla="*/ 8 h 128"/>
                  <a:gd name="T50" fmla="*/ 120 w 128"/>
                  <a:gd name="T51" fmla="*/ 12 h 128"/>
                  <a:gd name="T52" fmla="*/ 120 w 128"/>
                  <a:gd name="T53" fmla="*/ 112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8" h="128">
                    <a:moveTo>
                      <a:pt x="116" y="0"/>
                    </a:moveTo>
                    <a:cubicBezTo>
                      <a:pt x="28" y="0"/>
                      <a:pt x="28" y="0"/>
                      <a:pt x="28" y="0"/>
                    </a:cubicBezTo>
                    <a:cubicBezTo>
                      <a:pt x="21" y="0"/>
                      <a:pt x="16" y="5"/>
                      <a:pt x="16" y="12"/>
                    </a:cubicBezTo>
                    <a:cubicBezTo>
                      <a:pt x="16" y="20"/>
                      <a:pt x="16" y="20"/>
                      <a:pt x="16" y="20"/>
                    </a:cubicBezTo>
                    <a:cubicBezTo>
                      <a:pt x="12" y="20"/>
                      <a:pt x="12" y="20"/>
                      <a:pt x="12" y="20"/>
                    </a:cubicBezTo>
                    <a:cubicBezTo>
                      <a:pt x="5" y="20"/>
                      <a:pt x="0" y="25"/>
                      <a:pt x="0" y="32"/>
                    </a:cubicBezTo>
                    <a:cubicBezTo>
                      <a:pt x="0" y="112"/>
                      <a:pt x="0" y="112"/>
                      <a:pt x="0" y="112"/>
                    </a:cubicBezTo>
                    <a:cubicBezTo>
                      <a:pt x="0" y="121"/>
                      <a:pt x="7" y="128"/>
                      <a:pt x="16" y="128"/>
                    </a:cubicBezTo>
                    <a:cubicBezTo>
                      <a:pt x="112" y="128"/>
                      <a:pt x="112" y="128"/>
                      <a:pt x="112" y="128"/>
                    </a:cubicBezTo>
                    <a:cubicBezTo>
                      <a:pt x="121" y="128"/>
                      <a:pt x="128" y="121"/>
                      <a:pt x="128" y="112"/>
                    </a:cubicBezTo>
                    <a:cubicBezTo>
                      <a:pt x="128" y="12"/>
                      <a:pt x="128" y="12"/>
                      <a:pt x="128" y="12"/>
                    </a:cubicBezTo>
                    <a:cubicBezTo>
                      <a:pt x="128" y="5"/>
                      <a:pt x="123" y="0"/>
                      <a:pt x="116" y="0"/>
                    </a:cubicBezTo>
                    <a:close/>
                    <a:moveTo>
                      <a:pt x="120" y="112"/>
                    </a:moveTo>
                    <a:cubicBezTo>
                      <a:pt x="120" y="116"/>
                      <a:pt x="116" y="120"/>
                      <a:pt x="112" y="120"/>
                    </a:cubicBezTo>
                    <a:cubicBezTo>
                      <a:pt x="16" y="120"/>
                      <a:pt x="16" y="120"/>
                      <a:pt x="16" y="120"/>
                    </a:cubicBezTo>
                    <a:cubicBezTo>
                      <a:pt x="12" y="120"/>
                      <a:pt x="8" y="116"/>
                      <a:pt x="8" y="112"/>
                    </a:cubicBezTo>
                    <a:cubicBezTo>
                      <a:pt x="8" y="32"/>
                      <a:pt x="8" y="32"/>
                      <a:pt x="8" y="32"/>
                    </a:cubicBezTo>
                    <a:cubicBezTo>
                      <a:pt x="8" y="30"/>
                      <a:pt x="10" y="28"/>
                      <a:pt x="12" y="28"/>
                    </a:cubicBezTo>
                    <a:cubicBezTo>
                      <a:pt x="16" y="28"/>
                      <a:pt x="16" y="28"/>
                      <a:pt x="16" y="28"/>
                    </a:cubicBezTo>
                    <a:cubicBezTo>
                      <a:pt x="16" y="108"/>
                      <a:pt x="16" y="108"/>
                      <a:pt x="16" y="108"/>
                    </a:cubicBezTo>
                    <a:cubicBezTo>
                      <a:pt x="16" y="110"/>
                      <a:pt x="18" y="112"/>
                      <a:pt x="20" y="112"/>
                    </a:cubicBezTo>
                    <a:cubicBezTo>
                      <a:pt x="22" y="112"/>
                      <a:pt x="24" y="110"/>
                      <a:pt x="24" y="108"/>
                    </a:cubicBezTo>
                    <a:cubicBezTo>
                      <a:pt x="24" y="12"/>
                      <a:pt x="24" y="12"/>
                      <a:pt x="24" y="12"/>
                    </a:cubicBezTo>
                    <a:cubicBezTo>
                      <a:pt x="24" y="10"/>
                      <a:pt x="26" y="8"/>
                      <a:pt x="28" y="8"/>
                    </a:cubicBezTo>
                    <a:cubicBezTo>
                      <a:pt x="116" y="8"/>
                      <a:pt x="116" y="8"/>
                      <a:pt x="116" y="8"/>
                    </a:cubicBezTo>
                    <a:cubicBezTo>
                      <a:pt x="118" y="8"/>
                      <a:pt x="120" y="10"/>
                      <a:pt x="120" y="12"/>
                    </a:cubicBezTo>
                    <a:lnTo>
                      <a:pt x="120" y="1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rgbClr val="7F7F7F"/>
                  </a:solidFill>
                </a:endParaRPr>
              </a:p>
            </p:txBody>
          </p:sp>
          <p:sp>
            <p:nvSpPr>
              <p:cNvPr id="102" name="Freeform 6"/>
              <p:cNvSpPr/>
              <p:nvPr/>
            </p:nvSpPr>
            <p:spPr bwMode="auto">
              <a:xfrm>
                <a:off x="6402099" y="502950"/>
                <a:ext cx="138113" cy="14288"/>
              </a:xfrm>
              <a:custGeom>
                <a:avLst/>
                <a:gdLst>
                  <a:gd name="T0" fmla="*/ 2 w 36"/>
                  <a:gd name="T1" fmla="*/ 4 h 4"/>
                  <a:gd name="T2" fmla="*/ 34 w 36"/>
                  <a:gd name="T3" fmla="*/ 4 h 4"/>
                  <a:gd name="T4" fmla="*/ 36 w 36"/>
                  <a:gd name="T5" fmla="*/ 2 h 4"/>
                  <a:gd name="T6" fmla="*/ 34 w 36"/>
                  <a:gd name="T7" fmla="*/ 0 h 4"/>
                  <a:gd name="T8" fmla="*/ 2 w 36"/>
                  <a:gd name="T9" fmla="*/ 0 h 4"/>
                  <a:gd name="T10" fmla="*/ 0 w 36"/>
                  <a:gd name="T11" fmla="*/ 2 h 4"/>
                  <a:gd name="T12" fmla="*/ 2 w 36"/>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36" h="4">
                    <a:moveTo>
                      <a:pt x="2" y="4"/>
                    </a:moveTo>
                    <a:cubicBezTo>
                      <a:pt x="34" y="4"/>
                      <a:pt x="34" y="4"/>
                      <a:pt x="34" y="4"/>
                    </a:cubicBezTo>
                    <a:cubicBezTo>
                      <a:pt x="35" y="4"/>
                      <a:pt x="36" y="3"/>
                      <a:pt x="36" y="2"/>
                    </a:cubicBezTo>
                    <a:cubicBezTo>
                      <a:pt x="36" y="1"/>
                      <a:pt x="35" y="0"/>
                      <a:pt x="34" y="0"/>
                    </a:cubicBezTo>
                    <a:cubicBezTo>
                      <a:pt x="2" y="0"/>
                      <a:pt x="2" y="0"/>
                      <a:pt x="2" y="0"/>
                    </a:cubicBezTo>
                    <a:cubicBezTo>
                      <a:pt x="1" y="0"/>
                      <a:pt x="0" y="1"/>
                      <a:pt x="0" y="2"/>
                    </a:cubicBezTo>
                    <a:cubicBezTo>
                      <a:pt x="0" y="3"/>
                      <a:pt x="1" y="4"/>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rgbClr val="7F7F7F"/>
                  </a:solidFill>
                </a:endParaRPr>
              </a:p>
            </p:txBody>
          </p:sp>
          <p:sp>
            <p:nvSpPr>
              <p:cNvPr id="103" name="Freeform 7"/>
              <p:cNvSpPr/>
              <p:nvPr/>
            </p:nvSpPr>
            <p:spPr bwMode="auto">
              <a:xfrm>
                <a:off x="6402099" y="456912"/>
                <a:ext cx="138113" cy="14288"/>
              </a:xfrm>
              <a:custGeom>
                <a:avLst/>
                <a:gdLst>
                  <a:gd name="T0" fmla="*/ 2 w 36"/>
                  <a:gd name="T1" fmla="*/ 4 h 4"/>
                  <a:gd name="T2" fmla="*/ 34 w 36"/>
                  <a:gd name="T3" fmla="*/ 4 h 4"/>
                  <a:gd name="T4" fmla="*/ 36 w 36"/>
                  <a:gd name="T5" fmla="*/ 2 h 4"/>
                  <a:gd name="T6" fmla="*/ 34 w 36"/>
                  <a:gd name="T7" fmla="*/ 0 h 4"/>
                  <a:gd name="T8" fmla="*/ 2 w 36"/>
                  <a:gd name="T9" fmla="*/ 0 h 4"/>
                  <a:gd name="T10" fmla="*/ 0 w 36"/>
                  <a:gd name="T11" fmla="*/ 2 h 4"/>
                  <a:gd name="T12" fmla="*/ 2 w 36"/>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36" h="4">
                    <a:moveTo>
                      <a:pt x="2" y="4"/>
                    </a:moveTo>
                    <a:cubicBezTo>
                      <a:pt x="34" y="4"/>
                      <a:pt x="34" y="4"/>
                      <a:pt x="34" y="4"/>
                    </a:cubicBezTo>
                    <a:cubicBezTo>
                      <a:pt x="35" y="4"/>
                      <a:pt x="36" y="3"/>
                      <a:pt x="36" y="2"/>
                    </a:cubicBezTo>
                    <a:cubicBezTo>
                      <a:pt x="36" y="1"/>
                      <a:pt x="35" y="0"/>
                      <a:pt x="34" y="0"/>
                    </a:cubicBezTo>
                    <a:cubicBezTo>
                      <a:pt x="2" y="0"/>
                      <a:pt x="2" y="0"/>
                      <a:pt x="2" y="0"/>
                    </a:cubicBezTo>
                    <a:cubicBezTo>
                      <a:pt x="1" y="0"/>
                      <a:pt x="0" y="1"/>
                      <a:pt x="0" y="2"/>
                    </a:cubicBezTo>
                    <a:cubicBezTo>
                      <a:pt x="0" y="3"/>
                      <a:pt x="1" y="4"/>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rgbClr val="7F7F7F"/>
                  </a:solidFill>
                </a:endParaRPr>
              </a:p>
            </p:txBody>
          </p:sp>
          <p:sp>
            <p:nvSpPr>
              <p:cNvPr id="104" name="Freeform 8"/>
              <p:cNvSpPr/>
              <p:nvPr/>
            </p:nvSpPr>
            <p:spPr bwMode="auto">
              <a:xfrm>
                <a:off x="6402099" y="410875"/>
                <a:ext cx="138113" cy="14288"/>
              </a:xfrm>
              <a:custGeom>
                <a:avLst/>
                <a:gdLst>
                  <a:gd name="T0" fmla="*/ 2 w 36"/>
                  <a:gd name="T1" fmla="*/ 4 h 4"/>
                  <a:gd name="T2" fmla="*/ 34 w 36"/>
                  <a:gd name="T3" fmla="*/ 4 h 4"/>
                  <a:gd name="T4" fmla="*/ 36 w 36"/>
                  <a:gd name="T5" fmla="*/ 2 h 4"/>
                  <a:gd name="T6" fmla="*/ 34 w 36"/>
                  <a:gd name="T7" fmla="*/ 0 h 4"/>
                  <a:gd name="T8" fmla="*/ 2 w 36"/>
                  <a:gd name="T9" fmla="*/ 0 h 4"/>
                  <a:gd name="T10" fmla="*/ 0 w 36"/>
                  <a:gd name="T11" fmla="*/ 2 h 4"/>
                  <a:gd name="T12" fmla="*/ 2 w 36"/>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36" h="4">
                    <a:moveTo>
                      <a:pt x="2" y="4"/>
                    </a:moveTo>
                    <a:cubicBezTo>
                      <a:pt x="34" y="4"/>
                      <a:pt x="34" y="4"/>
                      <a:pt x="34" y="4"/>
                    </a:cubicBezTo>
                    <a:cubicBezTo>
                      <a:pt x="35" y="4"/>
                      <a:pt x="36" y="3"/>
                      <a:pt x="36" y="2"/>
                    </a:cubicBezTo>
                    <a:cubicBezTo>
                      <a:pt x="36" y="1"/>
                      <a:pt x="35" y="0"/>
                      <a:pt x="34" y="0"/>
                    </a:cubicBezTo>
                    <a:cubicBezTo>
                      <a:pt x="2" y="0"/>
                      <a:pt x="2" y="0"/>
                      <a:pt x="2" y="0"/>
                    </a:cubicBezTo>
                    <a:cubicBezTo>
                      <a:pt x="1" y="0"/>
                      <a:pt x="0" y="1"/>
                      <a:pt x="0" y="2"/>
                    </a:cubicBezTo>
                    <a:cubicBezTo>
                      <a:pt x="0" y="3"/>
                      <a:pt x="1" y="4"/>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rgbClr val="7F7F7F"/>
                  </a:solidFill>
                </a:endParaRPr>
              </a:p>
            </p:txBody>
          </p:sp>
          <p:sp>
            <p:nvSpPr>
              <p:cNvPr id="105" name="Freeform 9"/>
              <p:cNvSpPr/>
              <p:nvPr/>
            </p:nvSpPr>
            <p:spPr bwMode="auto">
              <a:xfrm>
                <a:off x="6233824" y="733137"/>
                <a:ext cx="138113" cy="14288"/>
              </a:xfrm>
              <a:custGeom>
                <a:avLst/>
                <a:gdLst>
                  <a:gd name="T0" fmla="*/ 34 w 36"/>
                  <a:gd name="T1" fmla="*/ 0 h 4"/>
                  <a:gd name="T2" fmla="*/ 2 w 36"/>
                  <a:gd name="T3" fmla="*/ 0 h 4"/>
                  <a:gd name="T4" fmla="*/ 0 w 36"/>
                  <a:gd name="T5" fmla="*/ 2 h 4"/>
                  <a:gd name="T6" fmla="*/ 2 w 36"/>
                  <a:gd name="T7" fmla="*/ 4 h 4"/>
                  <a:gd name="T8" fmla="*/ 34 w 36"/>
                  <a:gd name="T9" fmla="*/ 4 h 4"/>
                  <a:gd name="T10" fmla="*/ 36 w 36"/>
                  <a:gd name="T11" fmla="*/ 2 h 4"/>
                  <a:gd name="T12" fmla="*/ 34 w 36"/>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36" h="4">
                    <a:moveTo>
                      <a:pt x="34" y="0"/>
                    </a:moveTo>
                    <a:cubicBezTo>
                      <a:pt x="2" y="0"/>
                      <a:pt x="2" y="0"/>
                      <a:pt x="2" y="0"/>
                    </a:cubicBezTo>
                    <a:cubicBezTo>
                      <a:pt x="1" y="0"/>
                      <a:pt x="0" y="1"/>
                      <a:pt x="0" y="2"/>
                    </a:cubicBezTo>
                    <a:cubicBezTo>
                      <a:pt x="0" y="3"/>
                      <a:pt x="1" y="4"/>
                      <a:pt x="2" y="4"/>
                    </a:cubicBezTo>
                    <a:cubicBezTo>
                      <a:pt x="34" y="4"/>
                      <a:pt x="34" y="4"/>
                      <a:pt x="34" y="4"/>
                    </a:cubicBezTo>
                    <a:cubicBezTo>
                      <a:pt x="35" y="4"/>
                      <a:pt x="36" y="3"/>
                      <a:pt x="36" y="2"/>
                    </a:cubicBezTo>
                    <a:cubicBezTo>
                      <a:pt x="36" y="1"/>
                      <a:pt x="35" y="0"/>
                      <a:pt x="3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rgbClr val="7F7F7F"/>
                  </a:solidFill>
                </a:endParaRPr>
              </a:p>
            </p:txBody>
          </p:sp>
          <p:sp>
            <p:nvSpPr>
              <p:cNvPr id="106" name="Freeform 10"/>
              <p:cNvSpPr/>
              <p:nvPr/>
            </p:nvSpPr>
            <p:spPr bwMode="auto">
              <a:xfrm>
                <a:off x="6233824" y="687100"/>
                <a:ext cx="138113" cy="14288"/>
              </a:xfrm>
              <a:custGeom>
                <a:avLst/>
                <a:gdLst>
                  <a:gd name="T0" fmla="*/ 34 w 36"/>
                  <a:gd name="T1" fmla="*/ 0 h 4"/>
                  <a:gd name="T2" fmla="*/ 2 w 36"/>
                  <a:gd name="T3" fmla="*/ 0 h 4"/>
                  <a:gd name="T4" fmla="*/ 0 w 36"/>
                  <a:gd name="T5" fmla="*/ 2 h 4"/>
                  <a:gd name="T6" fmla="*/ 2 w 36"/>
                  <a:gd name="T7" fmla="*/ 4 h 4"/>
                  <a:gd name="T8" fmla="*/ 34 w 36"/>
                  <a:gd name="T9" fmla="*/ 4 h 4"/>
                  <a:gd name="T10" fmla="*/ 36 w 36"/>
                  <a:gd name="T11" fmla="*/ 2 h 4"/>
                  <a:gd name="T12" fmla="*/ 34 w 36"/>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36" h="4">
                    <a:moveTo>
                      <a:pt x="34" y="0"/>
                    </a:moveTo>
                    <a:cubicBezTo>
                      <a:pt x="2" y="0"/>
                      <a:pt x="2" y="0"/>
                      <a:pt x="2" y="0"/>
                    </a:cubicBezTo>
                    <a:cubicBezTo>
                      <a:pt x="1" y="0"/>
                      <a:pt x="0" y="1"/>
                      <a:pt x="0" y="2"/>
                    </a:cubicBezTo>
                    <a:cubicBezTo>
                      <a:pt x="0" y="3"/>
                      <a:pt x="1" y="4"/>
                      <a:pt x="2" y="4"/>
                    </a:cubicBezTo>
                    <a:cubicBezTo>
                      <a:pt x="34" y="4"/>
                      <a:pt x="34" y="4"/>
                      <a:pt x="34" y="4"/>
                    </a:cubicBezTo>
                    <a:cubicBezTo>
                      <a:pt x="35" y="4"/>
                      <a:pt x="36" y="3"/>
                      <a:pt x="36" y="2"/>
                    </a:cubicBezTo>
                    <a:cubicBezTo>
                      <a:pt x="36" y="1"/>
                      <a:pt x="35" y="0"/>
                      <a:pt x="3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rgbClr val="7F7F7F"/>
                  </a:solidFill>
                </a:endParaRPr>
              </a:p>
            </p:txBody>
          </p:sp>
          <p:sp>
            <p:nvSpPr>
              <p:cNvPr id="107" name="Freeform 11"/>
              <p:cNvSpPr/>
              <p:nvPr/>
            </p:nvSpPr>
            <p:spPr bwMode="auto">
              <a:xfrm>
                <a:off x="6233824" y="641062"/>
                <a:ext cx="138113" cy="14288"/>
              </a:xfrm>
              <a:custGeom>
                <a:avLst/>
                <a:gdLst>
                  <a:gd name="T0" fmla="*/ 34 w 36"/>
                  <a:gd name="T1" fmla="*/ 0 h 4"/>
                  <a:gd name="T2" fmla="*/ 2 w 36"/>
                  <a:gd name="T3" fmla="*/ 0 h 4"/>
                  <a:gd name="T4" fmla="*/ 0 w 36"/>
                  <a:gd name="T5" fmla="*/ 2 h 4"/>
                  <a:gd name="T6" fmla="*/ 2 w 36"/>
                  <a:gd name="T7" fmla="*/ 4 h 4"/>
                  <a:gd name="T8" fmla="*/ 34 w 36"/>
                  <a:gd name="T9" fmla="*/ 4 h 4"/>
                  <a:gd name="T10" fmla="*/ 36 w 36"/>
                  <a:gd name="T11" fmla="*/ 2 h 4"/>
                  <a:gd name="T12" fmla="*/ 34 w 36"/>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36" h="4">
                    <a:moveTo>
                      <a:pt x="34" y="0"/>
                    </a:moveTo>
                    <a:cubicBezTo>
                      <a:pt x="2" y="0"/>
                      <a:pt x="2" y="0"/>
                      <a:pt x="2" y="0"/>
                    </a:cubicBezTo>
                    <a:cubicBezTo>
                      <a:pt x="1" y="0"/>
                      <a:pt x="0" y="1"/>
                      <a:pt x="0" y="2"/>
                    </a:cubicBezTo>
                    <a:cubicBezTo>
                      <a:pt x="0" y="3"/>
                      <a:pt x="1" y="4"/>
                      <a:pt x="2" y="4"/>
                    </a:cubicBezTo>
                    <a:cubicBezTo>
                      <a:pt x="34" y="4"/>
                      <a:pt x="34" y="4"/>
                      <a:pt x="34" y="4"/>
                    </a:cubicBezTo>
                    <a:cubicBezTo>
                      <a:pt x="35" y="4"/>
                      <a:pt x="36" y="3"/>
                      <a:pt x="36" y="2"/>
                    </a:cubicBezTo>
                    <a:cubicBezTo>
                      <a:pt x="36" y="1"/>
                      <a:pt x="35" y="0"/>
                      <a:pt x="3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rgbClr val="7F7F7F"/>
                  </a:solidFill>
                </a:endParaRPr>
              </a:p>
            </p:txBody>
          </p:sp>
          <p:sp>
            <p:nvSpPr>
              <p:cNvPr id="113" name="Freeform 12"/>
              <p:cNvSpPr/>
              <p:nvPr/>
            </p:nvSpPr>
            <p:spPr bwMode="auto">
              <a:xfrm>
                <a:off x="6402099" y="733137"/>
                <a:ext cx="138113" cy="14288"/>
              </a:xfrm>
              <a:custGeom>
                <a:avLst/>
                <a:gdLst>
                  <a:gd name="T0" fmla="*/ 34 w 36"/>
                  <a:gd name="T1" fmla="*/ 0 h 4"/>
                  <a:gd name="T2" fmla="*/ 2 w 36"/>
                  <a:gd name="T3" fmla="*/ 0 h 4"/>
                  <a:gd name="T4" fmla="*/ 0 w 36"/>
                  <a:gd name="T5" fmla="*/ 2 h 4"/>
                  <a:gd name="T6" fmla="*/ 2 w 36"/>
                  <a:gd name="T7" fmla="*/ 4 h 4"/>
                  <a:gd name="T8" fmla="*/ 34 w 36"/>
                  <a:gd name="T9" fmla="*/ 4 h 4"/>
                  <a:gd name="T10" fmla="*/ 36 w 36"/>
                  <a:gd name="T11" fmla="*/ 2 h 4"/>
                  <a:gd name="T12" fmla="*/ 34 w 36"/>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36" h="4">
                    <a:moveTo>
                      <a:pt x="34" y="0"/>
                    </a:moveTo>
                    <a:cubicBezTo>
                      <a:pt x="2" y="0"/>
                      <a:pt x="2" y="0"/>
                      <a:pt x="2" y="0"/>
                    </a:cubicBezTo>
                    <a:cubicBezTo>
                      <a:pt x="1" y="0"/>
                      <a:pt x="0" y="1"/>
                      <a:pt x="0" y="2"/>
                    </a:cubicBezTo>
                    <a:cubicBezTo>
                      <a:pt x="0" y="3"/>
                      <a:pt x="1" y="4"/>
                      <a:pt x="2" y="4"/>
                    </a:cubicBezTo>
                    <a:cubicBezTo>
                      <a:pt x="34" y="4"/>
                      <a:pt x="34" y="4"/>
                      <a:pt x="34" y="4"/>
                    </a:cubicBezTo>
                    <a:cubicBezTo>
                      <a:pt x="35" y="4"/>
                      <a:pt x="36" y="3"/>
                      <a:pt x="36" y="2"/>
                    </a:cubicBezTo>
                    <a:cubicBezTo>
                      <a:pt x="36" y="1"/>
                      <a:pt x="35" y="0"/>
                      <a:pt x="3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rgbClr val="7F7F7F"/>
                  </a:solidFill>
                </a:endParaRPr>
              </a:p>
            </p:txBody>
          </p:sp>
          <p:sp>
            <p:nvSpPr>
              <p:cNvPr id="114" name="Freeform 13"/>
              <p:cNvSpPr/>
              <p:nvPr/>
            </p:nvSpPr>
            <p:spPr bwMode="auto">
              <a:xfrm>
                <a:off x="6402099" y="687100"/>
                <a:ext cx="138113" cy="14288"/>
              </a:xfrm>
              <a:custGeom>
                <a:avLst/>
                <a:gdLst>
                  <a:gd name="T0" fmla="*/ 34 w 36"/>
                  <a:gd name="T1" fmla="*/ 0 h 4"/>
                  <a:gd name="T2" fmla="*/ 2 w 36"/>
                  <a:gd name="T3" fmla="*/ 0 h 4"/>
                  <a:gd name="T4" fmla="*/ 0 w 36"/>
                  <a:gd name="T5" fmla="*/ 2 h 4"/>
                  <a:gd name="T6" fmla="*/ 2 w 36"/>
                  <a:gd name="T7" fmla="*/ 4 h 4"/>
                  <a:gd name="T8" fmla="*/ 34 w 36"/>
                  <a:gd name="T9" fmla="*/ 4 h 4"/>
                  <a:gd name="T10" fmla="*/ 36 w 36"/>
                  <a:gd name="T11" fmla="*/ 2 h 4"/>
                  <a:gd name="T12" fmla="*/ 34 w 36"/>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36" h="4">
                    <a:moveTo>
                      <a:pt x="34" y="0"/>
                    </a:moveTo>
                    <a:cubicBezTo>
                      <a:pt x="2" y="0"/>
                      <a:pt x="2" y="0"/>
                      <a:pt x="2" y="0"/>
                    </a:cubicBezTo>
                    <a:cubicBezTo>
                      <a:pt x="1" y="0"/>
                      <a:pt x="0" y="1"/>
                      <a:pt x="0" y="2"/>
                    </a:cubicBezTo>
                    <a:cubicBezTo>
                      <a:pt x="0" y="3"/>
                      <a:pt x="1" y="4"/>
                      <a:pt x="2" y="4"/>
                    </a:cubicBezTo>
                    <a:cubicBezTo>
                      <a:pt x="34" y="4"/>
                      <a:pt x="34" y="4"/>
                      <a:pt x="34" y="4"/>
                    </a:cubicBezTo>
                    <a:cubicBezTo>
                      <a:pt x="35" y="4"/>
                      <a:pt x="36" y="3"/>
                      <a:pt x="36" y="2"/>
                    </a:cubicBezTo>
                    <a:cubicBezTo>
                      <a:pt x="36" y="1"/>
                      <a:pt x="35" y="0"/>
                      <a:pt x="3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rgbClr val="7F7F7F"/>
                  </a:solidFill>
                </a:endParaRPr>
              </a:p>
            </p:txBody>
          </p:sp>
          <p:sp>
            <p:nvSpPr>
              <p:cNvPr id="115" name="Freeform 14"/>
              <p:cNvSpPr/>
              <p:nvPr/>
            </p:nvSpPr>
            <p:spPr bwMode="auto">
              <a:xfrm>
                <a:off x="6402099" y="641062"/>
                <a:ext cx="138113" cy="14288"/>
              </a:xfrm>
              <a:custGeom>
                <a:avLst/>
                <a:gdLst>
                  <a:gd name="T0" fmla="*/ 34 w 36"/>
                  <a:gd name="T1" fmla="*/ 0 h 4"/>
                  <a:gd name="T2" fmla="*/ 2 w 36"/>
                  <a:gd name="T3" fmla="*/ 0 h 4"/>
                  <a:gd name="T4" fmla="*/ 0 w 36"/>
                  <a:gd name="T5" fmla="*/ 2 h 4"/>
                  <a:gd name="T6" fmla="*/ 2 w 36"/>
                  <a:gd name="T7" fmla="*/ 4 h 4"/>
                  <a:gd name="T8" fmla="*/ 34 w 36"/>
                  <a:gd name="T9" fmla="*/ 4 h 4"/>
                  <a:gd name="T10" fmla="*/ 36 w 36"/>
                  <a:gd name="T11" fmla="*/ 2 h 4"/>
                  <a:gd name="T12" fmla="*/ 34 w 36"/>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36" h="4">
                    <a:moveTo>
                      <a:pt x="34" y="0"/>
                    </a:moveTo>
                    <a:cubicBezTo>
                      <a:pt x="2" y="0"/>
                      <a:pt x="2" y="0"/>
                      <a:pt x="2" y="0"/>
                    </a:cubicBezTo>
                    <a:cubicBezTo>
                      <a:pt x="1" y="0"/>
                      <a:pt x="0" y="1"/>
                      <a:pt x="0" y="2"/>
                    </a:cubicBezTo>
                    <a:cubicBezTo>
                      <a:pt x="0" y="3"/>
                      <a:pt x="1" y="4"/>
                      <a:pt x="2" y="4"/>
                    </a:cubicBezTo>
                    <a:cubicBezTo>
                      <a:pt x="34" y="4"/>
                      <a:pt x="34" y="4"/>
                      <a:pt x="34" y="4"/>
                    </a:cubicBezTo>
                    <a:cubicBezTo>
                      <a:pt x="35" y="4"/>
                      <a:pt x="36" y="3"/>
                      <a:pt x="36" y="2"/>
                    </a:cubicBezTo>
                    <a:cubicBezTo>
                      <a:pt x="36" y="1"/>
                      <a:pt x="35" y="0"/>
                      <a:pt x="3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rgbClr val="7F7F7F"/>
                  </a:solidFill>
                </a:endParaRPr>
              </a:p>
            </p:txBody>
          </p:sp>
          <p:sp>
            <p:nvSpPr>
              <p:cNvPr id="116" name="Freeform 15"/>
              <p:cNvSpPr/>
              <p:nvPr/>
            </p:nvSpPr>
            <p:spPr bwMode="auto">
              <a:xfrm>
                <a:off x="6233824" y="548987"/>
                <a:ext cx="306388" cy="14288"/>
              </a:xfrm>
              <a:custGeom>
                <a:avLst/>
                <a:gdLst>
                  <a:gd name="T0" fmla="*/ 78 w 80"/>
                  <a:gd name="T1" fmla="*/ 0 h 4"/>
                  <a:gd name="T2" fmla="*/ 2 w 80"/>
                  <a:gd name="T3" fmla="*/ 0 h 4"/>
                  <a:gd name="T4" fmla="*/ 0 w 80"/>
                  <a:gd name="T5" fmla="*/ 2 h 4"/>
                  <a:gd name="T6" fmla="*/ 2 w 80"/>
                  <a:gd name="T7" fmla="*/ 4 h 4"/>
                  <a:gd name="T8" fmla="*/ 78 w 80"/>
                  <a:gd name="T9" fmla="*/ 4 h 4"/>
                  <a:gd name="T10" fmla="*/ 80 w 80"/>
                  <a:gd name="T11" fmla="*/ 2 h 4"/>
                  <a:gd name="T12" fmla="*/ 78 w 80"/>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80" h="4">
                    <a:moveTo>
                      <a:pt x="78" y="0"/>
                    </a:moveTo>
                    <a:cubicBezTo>
                      <a:pt x="2" y="0"/>
                      <a:pt x="2" y="0"/>
                      <a:pt x="2" y="0"/>
                    </a:cubicBezTo>
                    <a:cubicBezTo>
                      <a:pt x="1" y="0"/>
                      <a:pt x="0" y="1"/>
                      <a:pt x="0" y="2"/>
                    </a:cubicBezTo>
                    <a:cubicBezTo>
                      <a:pt x="0" y="3"/>
                      <a:pt x="1" y="4"/>
                      <a:pt x="2" y="4"/>
                    </a:cubicBezTo>
                    <a:cubicBezTo>
                      <a:pt x="78" y="4"/>
                      <a:pt x="78" y="4"/>
                      <a:pt x="78" y="4"/>
                    </a:cubicBezTo>
                    <a:cubicBezTo>
                      <a:pt x="79" y="4"/>
                      <a:pt x="80" y="3"/>
                      <a:pt x="80" y="2"/>
                    </a:cubicBezTo>
                    <a:cubicBezTo>
                      <a:pt x="80" y="1"/>
                      <a:pt x="79" y="0"/>
                      <a:pt x="7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rgbClr val="7F7F7F"/>
                  </a:solidFill>
                </a:endParaRPr>
              </a:p>
            </p:txBody>
          </p:sp>
          <p:sp>
            <p:nvSpPr>
              <p:cNvPr id="117" name="Freeform 16"/>
              <p:cNvSpPr/>
              <p:nvPr/>
            </p:nvSpPr>
            <p:spPr bwMode="auto">
              <a:xfrm>
                <a:off x="6233824" y="595025"/>
                <a:ext cx="306388" cy="14288"/>
              </a:xfrm>
              <a:custGeom>
                <a:avLst/>
                <a:gdLst>
                  <a:gd name="T0" fmla="*/ 78 w 80"/>
                  <a:gd name="T1" fmla="*/ 0 h 4"/>
                  <a:gd name="T2" fmla="*/ 2 w 80"/>
                  <a:gd name="T3" fmla="*/ 0 h 4"/>
                  <a:gd name="T4" fmla="*/ 0 w 80"/>
                  <a:gd name="T5" fmla="*/ 2 h 4"/>
                  <a:gd name="T6" fmla="*/ 2 w 80"/>
                  <a:gd name="T7" fmla="*/ 4 h 4"/>
                  <a:gd name="T8" fmla="*/ 78 w 80"/>
                  <a:gd name="T9" fmla="*/ 4 h 4"/>
                  <a:gd name="T10" fmla="*/ 80 w 80"/>
                  <a:gd name="T11" fmla="*/ 2 h 4"/>
                  <a:gd name="T12" fmla="*/ 78 w 80"/>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80" h="4">
                    <a:moveTo>
                      <a:pt x="78" y="0"/>
                    </a:moveTo>
                    <a:cubicBezTo>
                      <a:pt x="2" y="0"/>
                      <a:pt x="2" y="0"/>
                      <a:pt x="2" y="0"/>
                    </a:cubicBezTo>
                    <a:cubicBezTo>
                      <a:pt x="1" y="0"/>
                      <a:pt x="0" y="1"/>
                      <a:pt x="0" y="2"/>
                    </a:cubicBezTo>
                    <a:cubicBezTo>
                      <a:pt x="0" y="3"/>
                      <a:pt x="1" y="4"/>
                      <a:pt x="2" y="4"/>
                    </a:cubicBezTo>
                    <a:cubicBezTo>
                      <a:pt x="78" y="4"/>
                      <a:pt x="78" y="4"/>
                      <a:pt x="78" y="4"/>
                    </a:cubicBezTo>
                    <a:cubicBezTo>
                      <a:pt x="79" y="4"/>
                      <a:pt x="80" y="3"/>
                      <a:pt x="80" y="2"/>
                    </a:cubicBezTo>
                    <a:cubicBezTo>
                      <a:pt x="80" y="1"/>
                      <a:pt x="79" y="0"/>
                      <a:pt x="7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rgbClr val="7F7F7F"/>
                  </a:solidFill>
                </a:endParaRPr>
              </a:p>
            </p:txBody>
          </p:sp>
          <p:sp>
            <p:nvSpPr>
              <p:cNvPr id="118" name="Freeform 17"/>
              <p:cNvSpPr>
                <a:spLocks noEditPoints="1"/>
              </p:cNvSpPr>
              <p:nvPr/>
            </p:nvSpPr>
            <p:spPr bwMode="auto">
              <a:xfrm>
                <a:off x="6233824" y="379125"/>
                <a:ext cx="138113" cy="138113"/>
              </a:xfrm>
              <a:custGeom>
                <a:avLst/>
                <a:gdLst>
                  <a:gd name="T0" fmla="*/ 4 w 36"/>
                  <a:gd name="T1" fmla="*/ 36 h 36"/>
                  <a:gd name="T2" fmla="*/ 32 w 36"/>
                  <a:gd name="T3" fmla="*/ 36 h 36"/>
                  <a:gd name="T4" fmla="*/ 36 w 36"/>
                  <a:gd name="T5" fmla="*/ 32 h 36"/>
                  <a:gd name="T6" fmla="*/ 36 w 36"/>
                  <a:gd name="T7" fmla="*/ 4 h 36"/>
                  <a:gd name="T8" fmla="*/ 32 w 36"/>
                  <a:gd name="T9" fmla="*/ 0 h 36"/>
                  <a:gd name="T10" fmla="*/ 4 w 36"/>
                  <a:gd name="T11" fmla="*/ 0 h 36"/>
                  <a:gd name="T12" fmla="*/ 0 w 36"/>
                  <a:gd name="T13" fmla="*/ 4 h 36"/>
                  <a:gd name="T14" fmla="*/ 0 w 36"/>
                  <a:gd name="T15" fmla="*/ 32 h 36"/>
                  <a:gd name="T16" fmla="*/ 4 w 36"/>
                  <a:gd name="T17" fmla="*/ 36 h 36"/>
                  <a:gd name="T18" fmla="*/ 8 w 36"/>
                  <a:gd name="T19" fmla="*/ 8 h 36"/>
                  <a:gd name="T20" fmla="*/ 28 w 36"/>
                  <a:gd name="T21" fmla="*/ 8 h 36"/>
                  <a:gd name="T22" fmla="*/ 28 w 36"/>
                  <a:gd name="T23" fmla="*/ 28 h 36"/>
                  <a:gd name="T24" fmla="*/ 8 w 36"/>
                  <a:gd name="T25" fmla="*/ 28 h 36"/>
                  <a:gd name="T26" fmla="*/ 8 w 36"/>
                  <a:gd name="T27" fmla="*/ 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36">
                    <a:moveTo>
                      <a:pt x="4" y="36"/>
                    </a:moveTo>
                    <a:cubicBezTo>
                      <a:pt x="32" y="36"/>
                      <a:pt x="32" y="36"/>
                      <a:pt x="32" y="36"/>
                    </a:cubicBezTo>
                    <a:cubicBezTo>
                      <a:pt x="34" y="36"/>
                      <a:pt x="36" y="34"/>
                      <a:pt x="36" y="32"/>
                    </a:cubicBezTo>
                    <a:cubicBezTo>
                      <a:pt x="36" y="4"/>
                      <a:pt x="36" y="4"/>
                      <a:pt x="36" y="4"/>
                    </a:cubicBezTo>
                    <a:cubicBezTo>
                      <a:pt x="36" y="2"/>
                      <a:pt x="34" y="0"/>
                      <a:pt x="32" y="0"/>
                    </a:cubicBezTo>
                    <a:cubicBezTo>
                      <a:pt x="4" y="0"/>
                      <a:pt x="4" y="0"/>
                      <a:pt x="4" y="0"/>
                    </a:cubicBezTo>
                    <a:cubicBezTo>
                      <a:pt x="2" y="0"/>
                      <a:pt x="0" y="2"/>
                      <a:pt x="0" y="4"/>
                    </a:cubicBezTo>
                    <a:cubicBezTo>
                      <a:pt x="0" y="32"/>
                      <a:pt x="0" y="32"/>
                      <a:pt x="0" y="32"/>
                    </a:cubicBezTo>
                    <a:cubicBezTo>
                      <a:pt x="0" y="34"/>
                      <a:pt x="2" y="36"/>
                      <a:pt x="4" y="36"/>
                    </a:cubicBezTo>
                    <a:close/>
                    <a:moveTo>
                      <a:pt x="8" y="8"/>
                    </a:moveTo>
                    <a:cubicBezTo>
                      <a:pt x="28" y="8"/>
                      <a:pt x="28" y="8"/>
                      <a:pt x="28" y="8"/>
                    </a:cubicBezTo>
                    <a:cubicBezTo>
                      <a:pt x="28" y="28"/>
                      <a:pt x="28" y="28"/>
                      <a:pt x="28" y="28"/>
                    </a:cubicBezTo>
                    <a:cubicBezTo>
                      <a:pt x="8" y="28"/>
                      <a:pt x="8" y="28"/>
                      <a:pt x="8" y="28"/>
                    </a:cubicBezTo>
                    <a:lnTo>
                      <a:pt x="8"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rgbClr val="7F7F7F"/>
                  </a:solidFill>
                </a:endParaRPr>
              </a:p>
            </p:txBody>
          </p:sp>
        </p:grpSp>
      </p:grpSp>
      <p:grpSp>
        <p:nvGrpSpPr>
          <p:cNvPr id="123" name="组合 122"/>
          <p:cNvGrpSpPr/>
          <p:nvPr/>
        </p:nvGrpSpPr>
        <p:grpSpPr>
          <a:xfrm>
            <a:off x="9123877" y="4156957"/>
            <a:ext cx="1250856" cy="1253840"/>
            <a:chOff x="9213965" y="4016294"/>
            <a:chExt cx="1251019" cy="1253549"/>
          </a:xfrm>
        </p:grpSpPr>
        <p:grpSp>
          <p:nvGrpSpPr>
            <p:cNvPr id="124" name="Group 48"/>
            <p:cNvGrpSpPr/>
            <p:nvPr/>
          </p:nvGrpSpPr>
          <p:grpSpPr>
            <a:xfrm>
              <a:off x="9213965" y="4016294"/>
              <a:ext cx="1251019" cy="1253549"/>
              <a:chOff x="3692576" y="1742634"/>
              <a:chExt cx="2790379" cy="2796023"/>
            </a:xfrm>
          </p:grpSpPr>
          <p:grpSp>
            <p:nvGrpSpPr>
              <p:cNvPr id="130" name="组合 79"/>
              <p:cNvGrpSpPr/>
              <p:nvPr/>
            </p:nvGrpSpPr>
            <p:grpSpPr bwMode="auto">
              <a:xfrm>
                <a:off x="3692576" y="1742634"/>
                <a:ext cx="2790379" cy="2796023"/>
                <a:chOff x="6379729" y="2488774"/>
                <a:chExt cx="2513016" cy="2513016"/>
              </a:xfrm>
            </p:grpSpPr>
            <p:sp>
              <p:nvSpPr>
                <p:cNvPr id="132"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kern="0">
                    <a:solidFill>
                      <a:srgbClr val="FFFFFF"/>
                    </a:solidFill>
                    <a:ea typeface="宋体" panose="02010600030101010101" pitchFamily="2" charset="-122"/>
                  </a:endParaRPr>
                </a:p>
              </p:txBody>
            </p:sp>
            <p:sp>
              <p:nvSpPr>
                <p:cNvPr id="133" name="任意多边形 83"/>
                <p:cNvSpPr/>
                <p:nvPr/>
              </p:nvSpPr>
              <p:spPr>
                <a:xfrm rot="16377237">
                  <a:off x="6409518" y="2506881"/>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grpSp>
          <p:sp>
            <p:nvSpPr>
              <p:cNvPr id="131" name="椭圆 80"/>
              <p:cNvSpPr/>
              <p:nvPr/>
            </p:nvSpPr>
            <p:spPr bwMode="auto">
              <a:xfrm>
                <a:off x="4101618" y="2137562"/>
                <a:ext cx="2016471" cy="2020558"/>
              </a:xfrm>
              <a:prstGeom prst="ellipse">
                <a:avLst/>
              </a:prstGeom>
              <a:solidFill>
                <a:srgbClr val="3A3E4A"/>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grpSp>
        <p:grpSp>
          <p:nvGrpSpPr>
            <p:cNvPr id="125" name="Group 132"/>
            <p:cNvGrpSpPr>
              <a:grpSpLocks noChangeAspect="1"/>
            </p:cNvGrpSpPr>
            <p:nvPr/>
          </p:nvGrpSpPr>
          <p:grpSpPr>
            <a:xfrm>
              <a:off x="9613622" y="4409789"/>
              <a:ext cx="471510" cy="461033"/>
              <a:chOff x="-6349" y="-1587"/>
              <a:chExt cx="500062" cy="488950"/>
            </a:xfrm>
            <a:solidFill>
              <a:srgbClr val="FFFFFF"/>
            </a:solidFill>
          </p:grpSpPr>
          <p:sp>
            <p:nvSpPr>
              <p:cNvPr id="126" name="Freeform 17"/>
              <p:cNvSpPr>
                <a:spLocks noEditPoints="1"/>
              </p:cNvSpPr>
              <p:nvPr/>
            </p:nvSpPr>
            <p:spPr bwMode="auto">
              <a:xfrm>
                <a:off x="-6349" y="-1587"/>
                <a:ext cx="500062" cy="488950"/>
              </a:xfrm>
              <a:custGeom>
                <a:avLst/>
                <a:gdLst>
                  <a:gd name="T0" fmla="*/ 127 w 130"/>
                  <a:gd name="T1" fmla="*/ 42 h 128"/>
                  <a:gd name="T2" fmla="*/ 87 w 130"/>
                  <a:gd name="T3" fmla="*/ 2 h 128"/>
                  <a:gd name="T4" fmla="*/ 79 w 130"/>
                  <a:gd name="T5" fmla="*/ 0 h 128"/>
                  <a:gd name="T6" fmla="*/ 75 w 130"/>
                  <a:gd name="T7" fmla="*/ 2 h 128"/>
                  <a:gd name="T8" fmla="*/ 73 w 130"/>
                  <a:gd name="T9" fmla="*/ 6 h 128"/>
                  <a:gd name="T10" fmla="*/ 64 w 130"/>
                  <a:gd name="T11" fmla="*/ 21 h 128"/>
                  <a:gd name="T12" fmla="*/ 41 w 130"/>
                  <a:gd name="T13" fmla="*/ 37 h 128"/>
                  <a:gd name="T14" fmla="*/ 15 w 130"/>
                  <a:gd name="T15" fmla="*/ 55 h 128"/>
                  <a:gd name="T16" fmla="*/ 1 w 130"/>
                  <a:gd name="T17" fmla="*/ 78 h 128"/>
                  <a:gd name="T18" fmla="*/ 3 w 130"/>
                  <a:gd name="T19" fmla="*/ 86 h 128"/>
                  <a:gd name="T20" fmla="*/ 43 w 130"/>
                  <a:gd name="T21" fmla="*/ 126 h 128"/>
                  <a:gd name="T22" fmla="*/ 51 w 130"/>
                  <a:gd name="T23" fmla="*/ 128 h 128"/>
                  <a:gd name="T24" fmla="*/ 55 w 130"/>
                  <a:gd name="T25" fmla="*/ 126 h 128"/>
                  <a:gd name="T26" fmla="*/ 57 w 130"/>
                  <a:gd name="T27" fmla="*/ 122 h 128"/>
                  <a:gd name="T28" fmla="*/ 66 w 130"/>
                  <a:gd name="T29" fmla="*/ 107 h 128"/>
                  <a:gd name="T30" fmla="*/ 89 w 130"/>
                  <a:gd name="T31" fmla="*/ 91 h 128"/>
                  <a:gd name="T32" fmla="*/ 115 w 130"/>
                  <a:gd name="T33" fmla="*/ 73 h 128"/>
                  <a:gd name="T34" fmla="*/ 129 w 130"/>
                  <a:gd name="T35" fmla="*/ 50 h 128"/>
                  <a:gd name="T36" fmla="*/ 127 w 130"/>
                  <a:gd name="T37" fmla="*/ 42 h 128"/>
                  <a:gd name="T38" fmla="*/ 49 w 130"/>
                  <a:gd name="T39" fmla="*/ 120 h 128"/>
                  <a:gd name="T40" fmla="*/ 9 w 130"/>
                  <a:gd name="T41" fmla="*/ 80 h 128"/>
                  <a:gd name="T42" fmla="*/ 81 w 130"/>
                  <a:gd name="T43" fmla="*/ 8 h 128"/>
                  <a:gd name="T44" fmla="*/ 121 w 130"/>
                  <a:gd name="T45" fmla="*/ 48 h 128"/>
                  <a:gd name="T46" fmla="*/ 49 w 130"/>
                  <a:gd name="T47" fmla="*/ 12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0" h="128">
                    <a:moveTo>
                      <a:pt x="127" y="42"/>
                    </a:moveTo>
                    <a:cubicBezTo>
                      <a:pt x="87" y="2"/>
                      <a:pt x="87" y="2"/>
                      <a:pt x="87" y="2"/>
                    </a:cubicBezTo>
                    <a:cubicBezTo>
                      <a:pt x="85" y="0"/>
                      <a:pt x="82" y="0"/>
                      <a:pt x="79" y="0"/>
                    </a:cubicBezTo>
                    <a:cubicBezTo>
                      <a:pt x="78" y="1"/>
                      <a:pt x="76" y="1"/>
                      <a:pt x="75" y="2"/>
                    </a:cubicBezTo>
                    <a:cubicBezTo>
                      <a:pt x="74" y="3"/>
                      <a:pt x="74" y="4"/>
                      <a:pt x="73" y="6"/>
                    </a:cubicBezTo>
                    <a:cubicBezTo>
                      <a:pt x="72" y="12"/>
                      <a:pt x="68" y="17"/>
                      <a:pt x="64" y="21"/>
                    </a:cubicBezTo>
                    <a:cubicBezTo>
                      <a:pt x="58" y="27"/>
                      <a:pt x="50" y="32"/>
                      <a:pt x="41" y="37"/>
                    </a:cubicBezTo>
                    <a:cubicBezTo>
                      <a:pt x="32" y="42"/>
                      <a:pt x="23" y="48"/>
                      <a:pt x="15" y="55"/>
                    </a:cubicBezTo>
                    <a:cubicBezTo>
                      <a:pt x="8" y="62"/>
                      <a:pt x="4" y="69"/>
                      <a:pt x="1" y="78"/>
                    </a:cubicBezTo>
                    <a:cubicBezTo>
                      <a:pt x="0" y="80"/>
                      <a:pt x="1" y="84"/>
                      <a:pt x="3" y="86"/>
                    </a:cubicBezTo>
                    <a:cubicBezTo>
                      <a:pt x="43" y="126"/>
                      <a:pt x="43" y="126"/>
                      <a:pt x="43" y="126"/>
                    </a:cubicBezTo>
                    <a:cubicBezTo>
                      <a:pt x="45" y="128"/>
                      <a:pt x="48" y="128"/>
                      <a:pt x="51" y="128"/>
                    </a:cubicBezTo>
                    <a:cubicBezTo>
                      <a:pt x="52" y="127"/>
                      <a:pt x="54" y="127"/>
                      <a:pt x="55" y="126"/>
                    </a:cubicBezTo>
                    <a:cubicBezTo>
                      <a:pt x="56" y="125"/>
                      <a:pt x="56" y="124"/>
                      <a:pt x="57" y="122"/>
                    </a:cubicBezTo>
                    <a:cubicBezTo>
                      <a:pt x="58" y="116"/>
                      <a:pt x="62" y="111"/>
                      <a:pt x="66" y="107"/>
                    </a:cubicBezTo>
                    <a:cubicBezTo>
                      <a:pt x="72" y="101"/>
                      <a:pt x="80" y="96"/>
                      <a:pt x="89" y="91"/>
                    </a:cubicBezTo>
                    <a:cubicBezTo>
                      <a:pt x="98" y="86"/>
                      <a:pt x="107" y="80"/>
                      <a:pt x="115" y="73"/>
                    </a:cubicBezTo>
                    <a:cubicBezTo>
                      <a:pt x="122" y="66"/>
                      <a:pt x="126" y="59"/>
                      <a:pt x="129" y="50"/>
                    </a:cubicBezTo>
                    <a:cubicBezTo>
                      <a:pt x="130" y="48"/>
                      <a:pt x="129" y="44"/>
                      <a:pt x="127" y="42"/>
                    </a:cubicBezTo>
                    <a:close/>
                    <a:moveTo>
                      <a:pt x="49" y="120"/>
                    </a:moveTo>
                    <a:cubicBezTo>
                      <a:pt x="36" y="107"/>
                      <a:pt x="22" y="93"/>
                      <a:pt x="9" y="80"/>
                    </a:cubicBezTo>
                    <a:cubicBezTo>
                      <a:pt x="20" y="43"/>
                      <a:pt x="70" y="45"/>
                      <a:pt x="81" y="8"/>
                    </a:cubicBezTo>
                    <a:cubicBezTo>
                      <a:pt x="94" y="21"/>
                      <a:pt x="108" y="35"/>
                      <a:pt x="121" y="48"/>
                    </a:cubicBezTo>
                    <a:cubicBezTo>
                      <a:pt x="110" y="85"/>
                      <a:pt x="60" y="83"/>
                      <a:pt x="49" y="1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rgbClr val="7F7F7F"/>
                  </a:solidFill>
                </a:endParaRPr>
              </a:p>
            </p:txBody>
          </p:sp>
          <p:sp>
            <p:nvSpPr>
              <p:cNvPr id="127" name="Freeform 18"/>
              <p:cNvSpPr>
                <a:spLocks noEditPoints="1"/>
              </p:cNvSpPr>
              <p:nvPr/>
            </p:nvSpPr>
            <p:spPr bwMode="auto">
              <a:xfrm>
                <a:off x="174625" y="169863"/>
                <a:ext cx="134937" cy="138113"/>
              </a:xfrm>
              <a:custGeom>
                <a:avLst/>
                <a:gdLst>
                  <a:gd name="T0" fmla="*/ 28 w 35"/>
                  <a:gd name="T1" fmla="*/ 12 h 36"/>
                  <a:gd name="T2" fmla="*/ 20 w 35"/>
                  <a:gd name="T3" fmla="*/ 13 h 36"/>
                  <a:gd name="T4" fmla="*/ 10 w 35"/>
                  <a:gd name="T5" fmla="*/ 7 h 36"/>
                  <a:gd name="T6" fmla="*/ 15 w 35"/>
                  <a:gd name="T7" fmla="*/ 6 h 36"/>
                  <a:gd name="T8" fmla="*/ 19 w 35"/>
                  <a:gd name="T9" fmla="*/ 6 h 36"/>
                  <a:gd name="T10" fmla="*/ 20 w 35"/>
                  <a:gd name="T11" fmla="*/ 2 h 36"/>
                  <a:gd name="T12" fmla="*/ 13 w 35"/>
                  <a:gd name="T13" fmla="*/ 1 h 36"/>
                  <a:gd name="T14" fmla="*/ 6 w 35"/>
                  <a:gd name="T15" fmla="*/ 4 h 36"/>
                  <a:gd name="T16" fmla="*/ 5 w 35"/>
                  <a:gd name="T17" fmla="*/ 3 h 36"/>
                  <a:gd name="T18" fmla="*/ 3 w 35"/>
                  <a:gd name="T19" fmla="*/ 5 h 36"/>
                  <a:gd name="T20" fmla="*/ 4 w 35"/>
                  <a:gd name="T21" fmla="*/ 6 h 36"/>
                  <a:gd name="T22" fmla="*/ 1 w 35"/>
                  <a:gd name="T23" fmla="*/ 15 h 36"/>
                  <a:gd name="T24" fmla="*/ 3 w 35"/>
                  <a:gd name="T25" fmla="*/ 22 h 36"/>
                  <a:gd name="T26" fmla="*/ 18 w 35"/>
                  <a:gd name="T27" fmla="*/ 21 h 36"/>
                  <a:gd name="T28" fmla="*/ 23 w 35"/>
                  <a:gd name="T29" fmla="*/ 31 h 36"/>
                  <a:gd name="T30" fmla="*/ 19 w 35"/>
                  <a:gd name="T31" fmla="*/ 30 h 36"/>
                  <a:gd name="T32" fmla="*/ 16 w 35"/>
                  <a:gd name="T33" fmla="*/ 28 h 36"/>
                  <a:gd name="T34" fmla="*/ 13 w 35"/>
                  <a:gd name="T35" fmla="*/ 31 h 36"/>
                  <a:gd name="T36" fmla="*/ 17 w 35"/>
                  <a:gd name="T37" fmla="*/ 35 h 36"/>
                  <a:gd name="T38" fmla="*/ 25 w 35"/>
                  <a:gd name="T39" fmla="*/ 36 h 36"/>
                  <a:gd name="T40" fmla="*/ 31 w 35"/>
                  <a:gd name="T41" fmla="*/ 35 h 36"/>
                  <a:gd name="T42" fmla="*/ 33 w 35"/>
                  <a:gd name="T43" fmla="*/ 34 h 36"/>
                  <a:gd name="T44" fmla="*/ 33 w 35"/>
                  <a:gd name="T45" fmla="*/ 32 h 36"/>
                  <a:gd name="T46" fmla="*/ 34 w 35"/>
                  <a:gd name="T47" fmla="*/ 26 h 36"/>
                  <a:gd name="T48" fmla="*/ 35 w 35"/>
                  <a:gd name="T49" fmla="*/ 18 h 36"/>
                  <a:gd name="T50" fmla="*/ 10 w 35"/>
                  <a:gd name="T51" fmla="*/ 17 h 36"/>
                  <a:gd name="T52" fmla="*/ 6 w 35"/>
                  <a:gd name="T53" fmla="*/ 15 h 36"/>
                  <a:gd name="T54" fmla="*/ 7 w 35"/>
                  <a:gd name="T55" fmla="*/ 11 h 36"/>
                  <a:gd name="T56" fmla="*/ 14 w 35"/>
                  <a:gd name="T57" fmla="*/ 16 h 36"/>
                  <a:gd name="T58" fmla="*/ 29 w 35"/>
                  <a:gd name="T59" fmla="*/ 25 h 36"/>
                  <a:gd name="T60" fmla="*/ 21 w 35"/>
                  <a:gd name="T61" fmla="*/ 20 h 36"/>
                  <a:gd name="T62" fmla="*/ 25 w 35"/>
                  <a:gd name="T63" fmla="*/ 18 h 36"/>
                  <a:gd name="T64" fmla="*/ 28 w 35"/>
                  <a:gd name="T65" fmla="*/ 20 h 36"/>
                  <a:gd name="T66" fmla="*/ 29 w 35"/>
                  <a:gd name="T67" fmla="*/ 23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5" h="36">
                    <a:moveTo>
                      <a:pt x="32" y="15"/>
                    </a:moveTo>
                    <a:cubicBezTo>
                      <a:pt x="31" y="14"/>
                      <a:pt x="30" y="13"/>
                      <a:pt x="28" y="12"/>
                    </a:cubicBezTo>
                    <a:cubicBezTo>
                      <a:pt x="27" y="12"/>
                      <a:pt x="26" y="12"/>
                      <a:pt x="24" y="12"/>
                    </a:cubicBezTo>
                    <a:cubicBezTo>
                      <a:pt x="23" y="12"/>
                      <a:pt x="22" y="12"/>
                      <a:pt x="20" y="13"/>
                    </a:cubicBezTo>
                    <a:cubicBezTo>
                      <a:pt x="19" y="13"/>
                      <a:pt x="18" y="14"/>
                      <a:pt x="16" y="15"/>
                    </a:cubicBezTo>
                    <a:cubicBezTo>
                      <a:pt x="14" y="12"/>
                      <a:pt x="12" y="10"/>
                      <a:pt x="10" y="7"/>
                    </a:cubicBezTo>
                    <a:cubicBezTo>
                      <a:pt x="11" y="7"/>
                      <a:pt x="12" y="6"/>
                      <a:pt x="13" y="6"/>
                    </a:cubicBezTo>
                    <a:cubicBezTo>
                      <a:pt x="14" y="6"/>
                      <a:pt x="14" y="6"/>
                      <a:pt x="15" y="6"/>
                    </a:cubicBezTo>
                    <a:cubicBezTo>
                      <a:pt x="16" y="7"/>
                      <a:pt x="17" y="7"/>
                      <a:pt x="18" y="7"/>
                    </a:cubicBezTo>
                    <a:cubicBezTo>
                      <a:pt x="18" y="7"/>
                      <a:pt x="19" y="7"/>
                      <a:pt x="19" y="6"/>
                    </a:cubicBezTo>
                    <a:cubicBezTo>
                      <a:pt x="20" y="6"/>
                      <a:pt x="20" y="5"/>
                      <a:pt x="20" y="5"/>
                    </a:cubicBezTo>
                    <a:cubicBezTo>
                      <a:pt x="20" y="4"/>
                      <a:pt x="20" y="3"/>
                      <a:pt x="20" y="2"/>
                    </a:cubicBezTo>
                    <a:cubicBezTo>
                      <a:pt x="19" y="1"/>
                      <a:pt x="18" y="1"/>
                      <a:pt x="16" y="0"/>
                    </a:cubicBezTo>
                    <a:cubicBezTo>
                      <a:pt x="15" y="0"/>
                      <a:pt x="14" y="0"/>
                      <a:pt x="13" y="1"/>
                    </a:cubicBezTo>
                    <a:cubicBezTo>
                      <a:pt x="11" y="1"/>
                      <a:pt x="10" y="1"/>
                      <a:pt x="9" y="2"/>
                    </a:cubicBezTo>
                    <a:cubicBezTo>
                      <a:pt x="8" y="3"/>
                      <a:pt x="7" y="3"/>
                      <a:pt x="6" y="4"/>
                    </a:cubicBezTo>
                    <a:cubicBezTo>
                      <a:pt x="6" y="4"/>
                      <a:pt x="6" y="3"/>
                      <a:pt x="6" y="3"/>
                    </a:cubicBezTo>
                    <a:cubicBezTo>
                      <a:pt x="5" y="3"/>
                      <a:pt x="5" y="3"/>
                      <a:pt x="5" y="3"/>
                    </a:cubicBezTo>
                    <a:cubicBezTo>
                      <a:pt x="4" y="3"/>
                      <a:pt x="4" y="3"/>
                      <a:pt x="3" y="3"/>
                    </a:cubicBezTo>
                    <a:cubicBezTo>
                      <a:pt x="3" y="4"/>
                      <a:pt x="3" y="4"/>
                      <a:pt x="3" y="5"/>
                    </a:cubicBezTo>
                    <a:cubicBezTo>
                      <a:pt x="3" y="5"/>
                      <a:pt x="3" y="5"/>
                      <a:pt x="4" y="6"/>
                    </a:cubicBezTo>
                    <a:cubicBezTo>
                      <a:pt x="4" y="6"/>
                      <a:pt x="4" y="6"/>
                      <a:pt x="4" y="6"/>
                    </a:cubicBezTo>
                    <a:cubicBezTo>
                      <a:pt x="3" y="7"/>
                      <a:pt x="2" y="9"/>
                      <a:pt x="2" y="10"/>
                    </a:cubicBezTo>
                    <a:cubicBezTo>
                      <a:pt x="1" y="12"/>
                      <a:pt x="1" y="13"/>
                      <a:pt x="1" y="15"/>
                    </a:cubicBezTo>
                    <a:cubicBezTo>
                      <a:pt x="0" y="16"/>
                      <a:pt x="1" y="17"/>
                      <a:pt x="1" y="18"/>
                    </a:cubicBezTo>
                    <a:cubicBezTo>
                      <a:pt x="1" y="20"/>
                      <a:pt x="2" y="21"/>
                      <a:pt x="3" y="22"/>
                    </a:cubicBezTo>
                    <a:cubicBezTo>
                      <a:pt x="5" y="23"/>
                      <a:pt x="8" y="24"/>
                      <a:pt x="10" y="24"/>
                    </a:cubicBezTo>
                    <a:cubicBezTo>
                      <a:pt x="13" y="23"/>
                      <a:pt x="15" y="23"/>
                      <a:pt x="18" y="21"/>
                    </a:cubicBezTo>
                    <a:cubicBezTo>
                      <a:pt x="21" y="24"/>
                      <a:pt x="23" y="27"/>
                      <a:pt x="25" y="29"/>
                    </a:cubicBezTo>
                    <a:cubicBezTo>
                      <a:pt x="24" y="30"/>
                      <a:pt x="24" y="30"/>
                      <a:pt x="23" y="31"/>
                    </a:cubicBezTo>
                    <a:cubicBezTo>
                      <a:pt x="22" y="31"/>
                      <a:pt x="21" y="31"/>
                      <a:pt x="21" y="31"/>
                    </a:cubicBezTo>
                    <a:cubicBezTo>
                      <a:pt x="20" y="30"/>
                      <a:pt x="20" y="30"/>
                      <a:pt x="19" y="30"/>
                    </a:cubicBezTo>
                    <a:cubicBezTo>
                      <a:pt x="18" y="29"/>
                      <a:pt x="18" y="29"/>
                      <a:pt x="17" y="29"/>
                    </a:cubicBezTo>
                    <a:cubicBezTo>
                      <a:pt x="17" y="28"/>
                      <a:pt x="16" y="28"/>
                      <a:pt x="16" y="28"/>
                    </a:cubicBezTo>
                    <a:cubicBezTo>
                      <a:pt x="15" y="28"/>
                      <a:pt x="15" y="29"/>
                      <a:pt x="14" y="29"/>
                    </a:cubicBezTo>
                    <a:cubicBezTo>
                      <a:pt x="13" y="30"/>
                      <a:pt x="13" y="30"/>
                      <a:pt x="13" y="31"/>
                    </a:cubicBezTo>
                    <a:cubicBezTo>
                      <a:pt x="13" y="32"/>
                      <a:pt x="13" y="33"/>
                      <a:pt x="14" y="33"/>
                    </a:cubicBezTo>
                    <a:cubicBezTo>
                      <a:pt x="15" y="34"/>
                      <a:pt x="16" y="35"/>
                      <a:pt x="17" y="35"/>
                    </a:cubicBezTo>
                    <a:cubicBezTo>
                      <a:pt x="18" y="36"/>
                      <a:pt x="19" y="36"/>
                      <a:pt x="20" y="36"/>
                    </a:cubicBezTo>
                    <a:cubicBezTo>
                      <a:pt x="22" y="36"/>
                      <a:pt x="23" y="36"/>
                      <a:pt x="25" y="36"/>
                    </a:cubicBezTo>
                    <a:cubicBezTo>
                      <a:pt x="26" y="35"/>
                      <a:pt x="27" y="34"/>
                      <a:pt x="29" y="33"/>
                    </a:cubicBezTo>
                    <a:cubicBezTo>
                      <a:pt x="30" y="33"/>
                      <a:pt x="30" y="34"/>
                      <a:pt x="31" y="35"/>
                    </a:cubicBezTo>
                    <a:cubicBezTo>
                      <a:pt x="31" y="35"/>
                      <a:pt x="32" y="35"/>
                      <a:pt x="32" y="35"/>
                    </a:cubicBezTo>
                    <a:cubicBezTo>
                      <a:pt x="33" y="35"/>
                      <a:pt x="33" y="35"/>
                      <a:pt x="33" y="34"/>
                    </a:cubicBezTo>
                    <a:cubicBezTo>
                      <a:pt x="33" y="34"/>
                      <a:pt x="34" y="34"/>
                      <a:pt x="34" y="33"/>
                    </a:cubicBezTo>
                    <a:cubicBezTo>
                      <a:pt x="34" y="33"/>
                      <a:pt x="33" y="32"/>
                      <a:pt x="33" y="32"/>
                    </a:cubicBezTo>
                    <a:cubicBezTo>
                      <a:pt x="32" y="32"/>
                      <a:pt x="32" y="31"/>
                      <a:pt x="31" y="30"/>
                    </a:cubicBezTo>
                    <a:cubicBezTo>
                      <a:pt x="32" y="29"/>
                      <a:pt x="33" y="27"/>
                      <a:pt x="34" y="26"/>
                    </a:cubicBezTo>
                    <a:cubicBezTo>
                      <a:pt x="35" y="24"/>
                      <a:pt x="35" y="23"/>
                      <a:pt x="35" y="21"/>
                    </a:cubicBezTo>
                    <a:cubicBezTo>
                      <a:pt x="35" y="20"/>
                      <a:pt x="35" y="19"/>
                      <a:pt x="35" y="18"/>
                    </a:cubicBezTo>
                    <a:cubicBezTo>
                      <a:pt x="34" y="17"/>
                      <a:pt x="33" y="16"/>
                      <a:pt x="32" y="15"/>
                    </a:cubicBezTo>
                    <a:close/>
                    <a:moveTo>
                      <a:pt x="10" y="17"/>
                    </a:moveTo>
                    <a:cubicBezTo>
                      <a:pt x="9" y="17"/>
                      <a:pt x="8" y="17"/>
                      <a:pt x="7" y="16"/>
                    </a:cubicBezTo>
                    <a:cubicBezTo>
                      <a:pt x="7" y="16"/>
                      <a:pt x="6" y="15"/>
                      <a:pt x="6" y="15"/>
                    </a:cubicBezTo>
                    <a:cubicBezTo>
                      <a:pt x="6" y="14"/>
                      <a:pt x="6" y="14"/>
                      <a:pt x="6" y="13"/>
                    </a:cubicBezTo>
                    <a:cubicBezTo>
                      <a:pt x="6" y="13"/>
                      <a:pt x="6" y="12"/>
                      <a:pt x="7" y="11"/>
                    </a:cubicBezTo>
                    <a:cubicBezTo>
                      <a:pt x="7" y="11"/>
                      <a:pt x="7" y="10"/>
                      <a:pt x="8" y="9"/>
                    </a:cubicBezTo>
                    <a:cubicBezTo>
                      <a:pt x="10" y="11"/>
                      <a:pt x="12" y="14"/>
                      <a:pt x="14" y="16"/>
                    </a:cubicBezTo>
                    <a:cubicBezTo>
                      <a:pt x="12" y="17"/>
                      <a:pt x="11" y="17"/>
                      <a:pt x="10" y="17"/>
                    </a:cubicBezTo>
                    <a:close/>
                    <a:moveTo>
                      <a:pt x="29" y="25"/>
                    </a:moveTo>
                    <a:cubicBezTo>
                      <a:pt x="28" y="26"/>
                      <a:pt x="28" y="27"/>
                      <a:pt x="27" y="27"/>
                    </a:cubicBezTo>
                    <a:cubicBezTo>
                      <a:pt x="25" y="25"/>
                      <a:pt x="23" y="22"/>
                      <a:pt x="21" y="20"/>
                    </a:cubicBezTo>
                    <a:cubicBezTo>
                      <a:pt x="21" y="20"/>
                      <a:pt x="22" y="19"/>
                      <a:pt x="23" y="19"/>
                    </a:cubicBezTo>
                    <a:cubicBezTo>
                      <a:pt x="23" y="19"/>
                      <a:pt x="24" y="19"/>
                      <a:pt x="25" y="18"/>
                    </a:cubicBezTo>
                    <a:cubicBezTo>
                      <a:pt x="25" y="18"/>
                      <a:pt x="26" y="18"/>
                      <a:pt x="27" y="19"/>
                    </a:cubicBezTo>
                    <a:cubicBezTo>
                      <a:pt x="27" y="19"/>
                      <a:pt x="28" y="19"/>
                      <a:pt x="28" y="20"/>
                    </a:cubicBezTo>
                    <a:cubicBezTo>
                      <a:pt x="29" y="20"/>
                      <a:pt x="29" y="21"/>
                      <a:pt x="29" y="21"/>
                    </a:cubicBezTo>
                    <a:cubicBezTo>
                      <a:pt x="30" y="22"/>
                      <a:pt x="30" y="23"/>
                      <a:pt x="29" y="23"/>
                    </a:cubicBezTo>
                    <a:cubicBezTo>
                      <a:pt x="29" y="24"/>
                      <a:pt x="29" y="25"/>
                      <a:pt x="29"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rgbClr val="7F7F7F"/>
                  </a:solidFill>
                </a:endParaRPr>
              </a:p>
            </p:txBody>
          </p:sp>
          <p:sp>
            <p:nvSpPr>
              <p:cNvPr id="128" name="Freeform 19"/>
              <p:cNvSpPr/>
              <p:nvPr/>
            </p:nvSpPr>
            <p:spPr bwMode="auto">
              <a:xfrm>
                <a:off x="163513" y="334963"/>
                <a:ext cx="73025" cy="80963"/>
              </a:xfrm>
              <a:custGeom>
                <a:avLst/>
                <a:gdLst>
                  <a:gd name="T0" fmla="*/ 16 w 19"/>
                  <a:gd name="T1" fmla="*/ 1 h 21"/>
                  <a:gd name="T2" fmla="*/ 16 w 19"/>
                  <a:gd name="T3" fmla="*/ 1 h 21"/>
                  <a:gd name="T4" fmla="*/ 9 w 19"/>
                  <a:gd name="T5" fmla="*/ 7 h 21"/>
                  <a:gd name="T6" fmla="*/ 3 w 19"/>
                  <a:gd name="T7" fmla="*/ 14 h 21"/>
                  <a:gd name="T8" fmla="*/ 0 w 19"/>
                  <a:gd name="T9" fmla="*/ 17 h 21"/>
                  <a:gd name="T10" fmla="*/ 0 w 19"/>
                  <a:gd name="T11" fmla="*/ 17 h 21"/>
                  <a:gd name="T12" fmla="*/ 0 w 19"/>
                  <a:gd name="T13" fmla="*/ 20 h 21"/>
                  <a:gd name="T14" fmla="*/ 3 w 19"/>
                  <a:gd name="T15" fmla="*/ 20 h 21"/>
                  <a:gd name="T16" fmla="*/ 3 w 19"/>
                  <a:gd name="T17" fmla="*/ 20 h 21"/>
                  <a:gd name="T18" fmla="*/ 6 w 19"/>
                  <a:gd name="T19" fmla="*/ 16 h 21"/>
                  <a:gd name="T20" fmla="*/ 11 w 19"/>
                  <a:gd name="T21" fmla="*/ 10 h 21"/>
                  <a:gd name="T22" fmla="*/ 18 w 19"/>
                  <a:gd name="T23" fmla="*/ 4 h 21"/>
                  <a:gd name="T24" fmla="*/ 18 w 19"/>
                  <a:gd name="T25" fmla="*/ 4 h 21"/>
                  <a:gd name="T26" fmla="*/ 19 w 19"/>
                  <a:gd name="T27" fmla="*/ 4 h 21"/>
                  <a:gd name="T28" fmla="*/ 19 w 19"/>
                  <a:gd name="T29" fmla="*/ 1 h 21"/>
                  <a:gd name="T30" fmla="*/ 16 w 19"/>
                  <a:gd name="T31" fmla="*/ 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 h="21">
                    <a:moveTo>
                      <a:pt x="16" y="1"/>
                    </a:moveTo>
                    <a:cubicBezTo>
                      <a:pt x="16" y="1"/>
                      <a:pt x="16" y="1"/>
                      <a:pt x="16" y="1"/>
                    </a:cubicBezTo>
                    <a:cubicBezTo>
                      <a:pt x="13" y="3"/>
                      <a:pt x="11" y="5"/>
                      <a:pt x="9" y="7"/>
                    </a:cubicBezTo>
                    <a:cubicBezTo>
                      <a:pt x="6" y="9"/>
                      <a:pt x="5" y="11"/>
                      <a:pt x="3" y="14"/>
                    </a:cubicBezTo>
                    <a:cubicBezTo>
                      <a:pt x="0" y="17"/>
                      <a:pt x="0" y="17"/>
                      <a:pt x="0" y="17"/>
                    </a:cubicBezTo>
                    <a:cubicBezTo>
                      <a:pt x="0" y="17"/>
                      <a:pt x="0" y="17"/>
                      <a:pt x="0" y="17"/>
                    </a:cubicBezTo>
                    <a:cubicBezTo>
                      <a:pt x="0" y="18"/>
                      <a:pt x="0" y="19"/>
                      <a:pt x="0" y="20"/>
                    </a:cubicBezTo>
                    <a:cubicBezTo>
                      <a:pt x="1" y="21"/>
                      <a:pt x="2" y="21"/>
                      <a:pt x="3" y="20"/>
                    </a:cubicBezTo>
                    <a:cubicBezTo>
                      <a:pt x="3" y="20"/>
                      <a:pt x="3" y="20"/>
                      <a:pt x="3" y="20"/>
                    </a:cubicBezTo>
                    <a:cubicBezTo>
                      <a:pt x="6" y="16"/>
                      <a:pt x="6" y="16"/>
                      <a:pt x="6" y="16"/>
                    </a:cubicBezTo>
                    <a:cubicBezTo>
                      <a:pt x="8" y="14"/>
                      <a:pt x="9" y="12"/>
                      <a:pt x="11" y="10"/>
                    </a:cubicBezTo>
                    <a:cubicBezTo>
                      <a:pt x="14" y="8"/>
                      <a:pt x="16" y="6"/>
                      <a:pt x="18" y="4"/>
                    </a:cubicBezTo>
                    <a:cubicBezTo>
                      <a:pt x="18" y="4"/>
                      <a:pt x="18" y="4"/>
                      <a:pt x="18" y="4"/>
                    </a:cubicBezTo>
                    <a:cubicBezTo>
                      <a:pt x="18" y="4"/>
                      <a:pt x="18" y="4"/>
                      <a:pt x="19" y="4"/>
                    </a:cubicBezTo>
                    <a:cubicBezTo>
                      <a:pt x="19" y="3"/>
                      <a:pt x="19" y="2"/>
                      <a:pt x="19" y="1"/>
                    </a:cubicBezTo>
                    <a:cubicBezTo>
                      <a:pt x="18" y="0"/>
                      <a:pt x="17" y="0"/>
                      <a:pt x="16"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rgbClr val="7F7F7F"/>
                  </a:solidFill>
                </a:endParaRPr>
              </a:p>
            </p:txBody>
          </p:sp>
          <p:sp>
            <p:nvSpPr>
              <p:cNvPr id="129" name="Freeform 20"/>
              <p:cNvSpPr/>
              <p:nvPr/>
            </p:nvSpPr>
            <p:spPr bwMode="auto">
              <a:xfrm>
                <a:off x="250825" y="74613"/>
                <a:ext cx="77787" cy="80963"/>
              </a:xfrm>
              <a:custGeom>
                <a:avLst/>
                <a:gdLst>
                  <a:gd name="T0" fmla="*/ 8 w 20"/>
                  <a:gd name="T1" fmla="*/ 11 h 21"/>
                  <a:gd name="T2" fmla="*/ 1 w 20"/>
                  <a:gd name="T3" fmla="*/ 17 h 21"/>
                  <a:gd name="T4" fmla="*/ 0 w 20"/>
                  <a:gd name="T5" fmla="*/ 17 h 21"/>
                  <a:gd name="T6" fmla="*/ 0 w 20"/>
                  <a:gd name="T7" fmla="*/ 20 h 21"/>
                  <a:gd name="T8" fmla="*/ 3 w 20"/>
                  <a:gd name="T9" fmla="*/ 20 h 21"/>
                  <a:gd name="T10" fmla="*/ 3 w 20"/>
                  <a:gd name="T11" fmla="*/ 20 h 21"/>
                  <a:gd name="T12" fmla="*/ 10 w 20"/>
                  <a:gd name="T13" fmla="*/ 14 h 21"/>
                  <a:gd name="T14" fmla="*/ 16 w 20"/>
                  <a:gd name="T15" fmla="*/ 7 h 21"/>
                  <a:gd name="T16" fmla="*/ 19 w 20"/>
                  <a:gd name="T17" fmla="*/ 3 h 21"/>
                  <a:gd name="T18" fmla="*/ 19 w 20"/>
                  <a:gd name="T19" fmla="*/ 3 h 21"/>
                  <a:gd name="T20" fmla="*/ 19 w 20"/>
                  <a:gd name="T21" fmla="*/ 0 h 21"/>
                  <a:gd name="T22" fmla="*/ 16 w 20"/>
                  <a:gd name="T23" fmla="*/ 0 h 21"/>
                  <a:gd name="T24" fmla="*/ 16 w 20"/>
                  <a:gd name="T25" fmla="*/ 1 h 21"/>
                  <a:gd name="T26" fmla="*/ 13 w 20"/>
                  <a:gd name="T27" fmla="*/ 5 h 21"/>
                  <a:gd name="T28" fmla="*/ 8 w 20"/>
                  <a:gd name="T29" fmla="*/ 1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 h="21">
                    <a:moveTo>
                      <a:pt x="8" y="11"/>
                    </a:moveTo>
                    <a:cubicBezTo>
                      <a:pt x="5" y="13"/>
                      <a:pt x="3" y="15"/>
                      <a:pt x="1" y="17"/>
                    </a:cubicBezTo>
                    <a:cubicBezTo>
                      <a:pt x="1" y="17"/>
                      <a:pt x="0" y="17"/>
                      <a:pt x="0" y="17"/>
                    </a:cubicBezTo>
                    <a:cubicBezTo>
                      <a:pt x="0" y="18"/>
                      <a:pt x="0" y="19"/>
                      <a:pt x="0" y="20"/>
                    </a:cubicBezTo>
                    <a:cubicBezTo>
                      <a:pt x="1" y="21"/>
                      <a:pt x="2" y="21"/>
                      <a:pt x="3" y="20"/>
                    </a:cubicBezTo>
                    <a:cubicBezTo>
                      <a:pt x="3" y="20"/>
                      <a:pt x="3" y="20"/>
                      <a:pt x="3" y="20"/>
                    </a:cubicBezTo>
                    <a:cubicBezTo>
                      <a:pt x="6" y="18"/>
                      <a:pt x="8" y="16"/>
                      <a:pt x="10" y="14"/>
                    </a:cubicBezTo>
                    <a:cubicBezTo>
                      <a:pt x="13" y="12"/>
                      <a:pt x="14" y="9"/>
                      <a:pt x="16" y="7"/>
                    </a:cubicBezTo>
                    <a:cubicBezTo>
                      <a:pt x="19" y="3"/>
                      <a:pt x="19" y="3"/>
                      <a:pt x="19" y="3"/>
                    </a:cubicBezTo>
                    <a:cubicBezTo>
                      <a:pt x="19" y="3"/>
                      <a:pt x="19" y="3"/>
                      <a:pt x="19" y="3"/>
                    </a:cubicBezTo>
                    <a:cubicBezTo>
                      <a:pt x="20" y="2"/>
                      <a:pt x="20" y="1"/>
                      <a:pt x="19" y="0"/>
                    </a:cubicBezTo>
                    <a:cubicBezTo>
                      <a:pt x="18" y="0"/>
                      <a:pt x="17" y="0"/>
                      <a:pt x="16" y="0"/>
                    </a:cubicBezTo>
                    <a:cubicBezTo>
                      <a:pt x="16" y="1"/>
                      <a:pt x="16" y="1"/>
                      <a:pt x="16" y="1"/>
                    </a:cubicBezTo>
                    <a:cubicBezTo>
                      <a:pt x="13" y="5"/>
                      <a:pt x="13" y="5"/>
                      <a:pt x="13" y="5"/>
                    </a:cubicBezTo>
                    <a:cubicBezTo>
                      <a:pt x="11" y="7"/>
                      <a:pt x="10" y="9"/>
                      <a:pt x="8"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rgbClr val="7F7F7F"/>
                  </a:solidFill>
                </a:endParaRPr>
              </a:p>
            </p:txBody>
          </p:sp>
        </p:grpSp>
      </p:grpSp>
      <p:grpSp>
        <p:nvGrpSpPr>
          <p:cNvPr id="134" name="组合 133"/>
          <p:cNvGrpSpPr/>
          <p:nvPr/>
        </p:nvGrpSpPr>
        <p:grpSpPr>
          <a:xfrm>
            <a:off x="4171522" y="4156957"/>
            <a:ext cx="1250856" cy="1253840"/>
            <a:chOff x="4260965" y="4016294"/>
            <a:chExt cx="1251019" cy="1253549"/>
          </a:xfrm>
        </p:grpSpPr>
        <p:grpSp>
          <p:nvGrpSpPr>
            <p:cNvPr id="135" name="Group 48"/>
            <p:cNvGrpSpPr/>
            <p:nvPr/>
          </p:nvGrpSpPr>
          <p:grpSpPr>
            <a:xfrm>
              <a:off x="4260965" y="4016294"/>
              <a:ext cx="1251019" cy="1253549"/>
              <a:chOff x="3692576" y="1742634"/>
              <a:chExt cx="2790379" cy="2796023"/>
            </a:xfrm>
          </p:grpSpPr>
          <p:grpSp>
            <p:nvGrpSpPr>
              <p:cNvPr id="148" name="组合 79"/>
              <p:cNvGrpSpPr/>
              <p:nvPr/>
            </p:nvGrpSpPr>
            <p:grpSpPr bwMode="auto">
              <a:xfrm>
                <a:off x="3692576" y="1742634"/>
                <a:ext cx="2790379" cy="2796023"/>
                <a:chOff x="6379729" y="2488774"/>
                <a:chExt cx="2513016" cy="2513016"/>
              </a:xfrm>
            </p:grpSpPr>
            <p:sp>
              <p:nvSpPr>
                <p:cNvPr id="150"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kern="0">
                    <a:solidFill>
                      <a:srgbClr val="FFFFFF"/>
                    </a:solidFill>
                    <a:ea typeface="宋体" panose="02010600030101010101" pitchFamily="2" charset="-122"/>
                  </a:endParaRPr>
                </a:p>
              </p:txBody>
            </p:sp>
            <p:sp>
              <p:nvSpPr>
                <p:cNvPr id="151" name="任意多边形 83"/>
                <p:cNvSpPr/>
                <p:nvPr/>
              </p:nvSpPr>
              <p:spPr>
                <a:xfrm rot="16377237">
                  <a:off x="6409518" y="2506881"/>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grpSp>
          <p:sp>
            <p:nvSpPr>
              <p:cNvPr id="149" name="椭圆 80"/>
              <p:cNvSpPr/>
              <p:nvPr/>
            </p:nvSpPr>
            <p:spPr bwMode="auto">
              <a:xfrm>
                <a:off x="4101618" y="2137562"/>
                <a:ext cx="2016471" cy="2020558"/>
              </a:xfrm>
              <a:prstGeom prst="ellipse">
                <a:avLst/>
              </a:prstGeom>
              <a:solidFill>
                <a:srgbClr val="3A3E4A"/>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grpSp>
        <p:grpSp>
          <p:nvGrpSpPr>
            <p:cNvPr id="136" name="组合 135"/>
            <p:cNvGrpSpPr/>
            <p:nvPr/>
          </p:nvGrpSpPr>
          <p:grpSpPr>
            <a:xfrm>
              <a:off x="4665262" y="4441971"/>
              <a:ext cx="476042" cy="437541"/>
              <a:chOff x="4470401" y="1481138"/>
              <a:chExt cx="215900" cy="198438"/>
            </a:xfrm>
            <a:solidFill>
              <a:schemeClr val="bg1"/>
            </a:solidFill>
          </p:grpSpPr>
          <p:sp>
            <p:nvSpPr>
              <p:cNvPr id="137" name="Freeform 355"/>
              <p:cNvSpPr/>
              <p:nvPr/>
            </p:nvSpPr>
            <p:spPr bwMode="auto">
              <a:xfrm>
                <a:off x="4546601" y="1651001"/>
                <a:ext cx="65088" cy="28575"/>
              </a:xfrm>
              <a:custGeom>
                <a:avLst/>
                <a:gdLst>
                  <a:gd name="T0" fmla="*/ 10 w 81"/>
                  <a:gd name="T1" fmla="*/ 0 h 37"/>
                  <a:gd name="T2" fmla="*/ 0 w 81"/>
                  <a:gd name="T3" fmla="*/ 33 h 37"/>
                  <a:gd name="T4" fmla="*/ 0 w 81"/>
                  <a:gd name="T5" fmla="*/ 33 h 37"/>
                  <a:gd name="T6" fmla="*/ 1 w 81"/>
                  <a:gd name="T7" fmla="*/ 36 h 37"/>
                  <a:gd name="T8" fmla="*/ 5 w 81"/>
                  <a:gd name="T9" fmla="*/ 37 h 37"/>
                  <a:gd name="T10" fmla="*/ 76 w 81"/>
                  <a:gd name="T11" fmla="*/ 37 h 37"/>
                  <a:gd name="T12" fmla="*/ 76 w 81"/>
                  <a:gd name="T13" fmla="*/ 37 h 37"/>
                  <a:gd name="T14" fmla="*/ 79 w 81"/>
                  <a:gd name="T15" fmla="*/ 36 h 37"/>
                  <a:gd name="T16" fmla="*/ 81 w 81"/>
                  <a:gd name="T17" fmla="*/ 33 h 37"/>
                  <a:gd name="T18" fmla="*/ 70 w 81"/>
                  <a:gd name="T19" fmla="*/ 0 h 37"/>
                  <a:gd name="T20" fmla="*/ 10 w 81"/>
                  <a:gd name="T21"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1" h="37">
                    <a:moveTo>
                      <a:pt x="10" y="0"/>
                    </a:moveTo>
                    <a:lnTo>
                      <a:pt x="0" y="33"/>
                    </a:lnTo>
                    <a:lnTo>
                      <a:pt x="0" y="33"/>
                    </a:lnTo>
                    <a:lnTo>
                      <a:pt x="1" y="36"/>
                    </a:lnTo>
                    <a:lnTo>
                      <a:pt x="5" y="37"/>
                    </a:lnTo>
                    <a:lnTo>
                      <a:pt x="76" y="37"/>
                    </a:lnTo>
                    <a:lnTo>
                      <a:pt x="76" y="37"/>
                    </a:lnTo>
                    <a:lnTo>
                      <a:pt x="79" y="36"/>
                    </a:lnTo>
                    <a:lnTo>
                      <a:pt x="81" y="33"/>
                    </a:lnTo>
                    <a:lnTo>
                      <a:pt x="70" y="0"/>
                    </a:lnTo>
                    <a:lnTo>
                      <a:pt x="1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7F7F7F"/>
                  </a:solidFill>
                </a:endParaRPr>
              </a:p>
            </p:txBody>
          </p:sp>
          <p:sp>
            <p:nvSpPr>
              <p:cNvPr id="138" name="Freeform 356"/>
              <p:cNvSpPr>
                <a:spLocks noEditPoints="1"/>
              </p:cNvSpPr>
              <p:nvPr/>
            </p:nvSpPr>
            <p:spPr bwMode="auto">
              <a:xfrm>
                <a:off x="4470401" y="1481138"/>
                <a:ext cx="215900" cy="163513"/>
              </a:xfrm>
              <a:custGeom>
                <a:avLst/>
                <a:gdLst>
                  <a:gd name="T0" fmla="*/ 252 w 272"/>
                  <a:gd name="T1" fmla="*/ 0 h 206"/>
                  <a:gd name="T2" fmla="*/ 19 w 272"/>
                  <a:gd name="T3" fmla="*/ 0 h 206"/>
                  <a:gd name="T4" fmla="*/ 19 w 272"/>
                  <a:gd name="T5" fmla="*/ 0 h 206"/>
                  <a:gd name="T6" fmla="*/ 12 w 272"/>
                  <a:gd name="T7" fmla="*/ 2 h 206"/>
                  <a:gd name="T8" fmla="*/ 5 w 272"/>
                  <a:gd name="T9" fmla="*/ 6 h 206"/>
                  <a:gd name="T10" fmla="*/ 1 w 272"/>
                  <a:gd name="T11" fmla="*/ 13 h 206"/>
                  <a:gd name="T12" fmla="*/ 0 w 272"/>
                  <a:gd name="T13" fmla="*/ 21 h 206"/>
                  <a:gd name="T14" fmla="*/ 0 w 272"/>
                  <a:gd name="T15" fmla="*/ 187 h 206"/>
                  <a:gd name="T16" fmla="*/ 0 w 272"/>
                  <a:gd name="T17" fmla="*/ 187 h 206"/>
                  <a:gd name="T18" fmla="*/ 1 w 272"/>
                  <a:gd name="T19" fmla="*/ 195 h 206"/>
                  <a:gd name="T20" fmla="*/ 5 w 272"/>
                  <a:gd name="T21" fmla="*/ 201 h 206"/>
                  <a:gd name="T22" fmla="*/ 12 w 272"/>
                  <a:gd name="T23" fmla="*/ 205 h 206"/>
                  <a:gd name="T24" fmla="*/ 19 w 272"/>
                  <a:gd name="T25" fmla="*/ 206 h 206"/>
                  <a:gd name="T26" fmla="*/ 252 w 272"/>
                  <a:gd name="T27" fmla="*/ 206 h 206"/>
                  <a:gd name="T28" fmla="*/ 252 w 272"/>
                  <a:gd name="T29" fmla="*/ 206 h 206"/>
                  <a:gd name="T30" fmla="*/ 259 w 272"/>
                  <a:gd name="T31" fmla="*/ 205 h 206"/>
                  <a:gd name="T32" fmla="*/ 266 w 272"/>
                  <a:gd name="T33" fmla="*/ 201 h 206"/>
                  <a:gd name="T34" fmla="*/ 270 w 272"/>
                  <a:gd name="T35" fmla="*/ 195 h 206"/>
                  <a:gd name="T36" fmla="*/ 272 w 272"/>
                  <a:gd name="T37" fmla="*/ 187 h 206"/>
                  <a:gd name="T38" fmla="*/ 272 w 272"/>
                  <a:gd name="T39" fmla="*/ 21 h 206"/>
                  <a:gd name="T40" fmla="*/ 272 w 272"/>
                  <a:gd name="T41" fmla="*/ 21 h 206"/>
                  <a:gd name="T42" fmla="*/ 270 w 272"/>
                  <a:gd name="T43" fmla="*/ 13 h 206"/>
                  <a:gd name="T44" fmla="*/ 266 w 272"/>
                  <a:gd name="T45" fmla="*/ 6 h 206"/>
                  <a:gd name="T46" fmla="*/ 259 w 272"/>
                  <a:gd name="T47" fmla="*/ 2 h 206"/>
                  <a:gd name="T48" fmla="*/ 252 w 272"/>
                  <a:gd name="T49" fmla="*/ 0 h 206"/>
                  <a:gd name="T50" fmla="*/ 252 w 272"/>
                  <a:gd name="T51" fmla="*/ 0 h 206"/>
                  <a:gd name="T52" fmla="*/ 257 w 272"/>
                  <a:gd name="T53" fmla="*/ 189 h 206"/>
                  <a:gd name="T54" fmla="*/ 15 w 272"/>
                  <a:gd name="T55" fmla="*/ 189 h 206"/>
                  <a:gd name="T56" fmla="*/ 15 w 272"/>
                  <a:gd name="T57" fmla="*/ 14 h 206"/>
                  <a:gd name="T58" fmla="*/ 257 w 272"/>
                  <a:gd name="T59" fmla="*/ 14 h 206"/>
                  <a:gd name="T60" fmla="*/ 257 w 272"/>
                  <a:gd name="T61" fmla="*/ 189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72" h="206">
                    <a:moveTo>
                      <a:pt x="252" y="0"/>
                    </a:moveTo>
                    <a:lnTo>
                      <a:pt x="19" y="0"/>
                    </a:lnTo>
                    <a:lnTo>
                      <a:pt x="19" y="0"/>
                    </a:lnTo>
                    <a:lnTo>
                      <a:pt x="12" y="2"/>
                    </a:lnTo>
                    <a:lnTo>
                      <a:pt x="5" y="6"/>
                    </a:lnTo>
                    <a:lnTo>
                      <a:pt x="1" y="13"/>
                    </a:lnTo>
                    <a:lnTo>
                      <a:pt x="0" y="21"/>
                    </a:lnTo>
                    <a:lnTo>
                      <a:pt x="0" y="187"/>
                    </a:lnTo>
                    <a:lnTo>
                      <a:pt x="0" y="187"/>
                    </a:lnTo>
                    <a:lnTo>
                      <a:pt x="1" y="195"/>
                    </a:lnTo>
                    <a:lnTo>
                      <a:pt x="5" y="201"/>
                    </a:lnTo>
                    <a:lnTo>
                      <a:pt x="12" y="205"/>
                    </a:lnTo>
                    <a:lnTo>
                      <a:pt x="19" y="206"/>
                    </a:lnTo>
                    <a:lnTo>
                      <a:pt x="252" y="206"/>
                    </a:lnTo>
                    <a:lnTo>
                      <a:pt x="252" y="206"/>
                    </a:lnTo>
                    <a:lnTo>
                      <a:pt x="259" y="205"/>
                    </a:lnTo>
                    <a:lnTo>
                      <a:pt x="266" y="201"/>
                    </a:lnTo>
                    <a:lnTo>
                      <a:pt x="270" y="195"/>
                    </a:lnTo>
                    <a:lnTo>
                      <a:pt x="272" y="187"/>
                    </a:lnTo>
                    <a:lnTo>
                      <a:pt x="272" y="21"/>
                    </a:lnTo>
                    <a:lnTo>
                      <a:pt x="272" y="21"/>
                    </a:lnTo>
                    <a:lnTo>
                      <a:pt x="270" y="13"/>
                    </a:lnTo>
                    <a:lnTo>
                      <a:pt x="266" y="6"/>
                    </a:lnTo>
                    <a:lnTo>
                      <a:pt x="259" y="2"/>
                    </a:lnTo>
                    <a:lnTo>
                      <a:pt x="252" y="0"/>
                    </a:lnTo>
                    <a:lnTo>
                      <a:pt x="252" y="0"/>
                    </a:lnTo>
                    <a:close/>
                    <a:moveTo>
                      <a:pt x="257" y="189"/>
                    </a:moveTo>
                    <a:lnTo>
                      <a:pt x="15" y="189"/>
                    </a:lnTo>
                    <a:lnTo>
                      <a:pt x="15" y="14"/>
                    </a:lnTo>
                    <a:lnTo>
                      <a:pt x="257" y="14"/>
                    </a:lnTo>
                    <a:lnTo>
                      <a:pt x="257" y="18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7F7F7F"/>
                  </a:solidFill>
                </a:endParaRPr>
              </a:p>
            </p:txBody>
          </p:sp>
          <p:sp>
            <p:nvSpPr>
              <p:cNvPr id="139" name="Freeform 357"/>
              <p:cNvSpPr>
                <a:spLocks noEditPoints="1"/>
              </p:cNvSpPr>
              <p:nvPr/>
            </p:nvSpPr>
            <p:spPr bwMode="auto">
              <a:xfrm>
                <a:off x="4554538" y="1519238"/>
                <a:ext cx="44450" cy="46038"/>
              </a:xfrm>
              <a:custGeom>
                <a:avLst/>
                <a:gdLst>
                  <a:gd name="T0" fmla="*/ 29 w 57"/>
                  <a:gd name="T1" fmla="*/ 59 h 59"/>
                  <a:gd name="T2" fmla="*/ 40 w 57"/>
                  <a:gd name="T3" fmla="*/ 56 h 59"/>
                  <a:gd name="T4" fmla="*/ 49 w 57"/>
                  <a:gd name="T5" fmla="*/ 51 h 59"/>
                  <a:gd name="T6" fmla="*/ 56 w 57"/>
                  <a:gd name="T7" fmla="*/ 41 h 59"/>
                  <a:gd name="T8" fmla="*/ 57 w 57"/>
                  <a:gd name="T9" fmla="*/ 29 h 59"/>
                  <a:gd name="T10" fmla="*/ 57 w 57"/>
                  <a:gd name="T11" fmla="*/ 23 h 59"/>
                  <a:gd name="T12" fmla="*/ 53 w 57"/>
                  <a:gd name="T13" fmla="*/ 12 h 59"/>
                  <a:gd name="T14" fmla="*/ 45 w 57"/>
                  <a:gd name="T15" fmla="*/ 4 h 59"/>
                  <a:gd name="T16" fmla="*/ 36 w 57"/>
                  <a:gd name="T17" fmla="*/ 0 h 59"/>
                  <a:gd name="T18" fmla="*/ 29 w 57"/>
                  <a:gd name="T19" fmla="*/ 0 h 59"/>
                  <a:gd name="T20" fmla="*/ 16 w 57"/>
                  <a:gd name="T21" fmla="*/ 3 h 59"/>
                  <a:gd name="T22" fmla="*/ 7 w 57"/>
                  <a:gd name="T23" fmla="*/ 11 h 59"/>
                  <a:gd name="T24" fmla="*/ 6 w 57"/>
                  <a:gd name="T25" fmla="*/ 11 h 59"/>
                  <a:gd name="T26" fmla="*/ 6 w 57"/>
                  <a:gd name="T27" fmla="*/ 12 h 59"/>
                  <a:gd name="T28" fmla="*/ 1 w 57"/>
                  <a:gd name="T29" fmla="*/ 20 h 59"/>
                  <a:gd name="T30" fmla="*/ 0 w 57"/>
                  <a:gd name="T31" fmla="*/ 29 h 59"/>
                  <a:gd name="T32" fmla="*/ 3 w 57"/>
                  <a:gd name="T33" fmla="*/ 41 h 59"/>
                  <a:gd name="T34" fmla="*/ 8 w 57"/>
                  <a:gd name="T35" fmla="*/ 51 h 59"/>
                  <a:gd name="T36" fmla="*/ 18 w 57"/>
                  <a:gd name="T37" fmla="*/ 56 h 59"/>
                  <a:gd name="T38" fmla="*/ 29 w 57"/>
                  <a:gd name="T39" fmla="*/ 59 h 59"/>
                  <a:gd name="T40" fmla="*/ 29 w 57"/>
                  <a:gd name="T41" fmla="*/ 5 h 59"/>
                  <a:gd name="T42" fmla="*/ 36 w 57"/>
                  <a:gd name="T43" fmla="*/ 7 h 59"/>
                  <a:gd name="T44" fmla="*/ 41 w 57"/>
                  <a:gd name="T45" fmla="*/ 10 h 59"/>
                  <a:gd name="T46" fmla="*/ 29 w 57"/>
                  <a:gd name="T47" fmla="*/ 15 h 59"/>
                  <a:gd name="T48" fmla="*/ 23 w 57"/>
                  <a:gd name="T49" fmla="*/ 16 h 59"/>
                  <a:gd name="T50" fmla="*/ 12 w 57"/>
                  <a:gd name="T51" fmla="*/ 14 h 59"/>
                  <a:gd name="T52" fmla="*/ 16 w 57"/>
                  <a:gd name="T53" fmla="*/ 11 h 59"/>
                  <a:gd name="T54" fmla="*/ 25 w 57"/>
                  <a:gd name="T55" fmla="*/ 7 h 59"/>
                  <a:gd name="T56" fmla="*/ 29 w 57"/>
                  <a:gd name="T57" fmla="*/ 5 h 59"/>
                  <a:gd name="T58" fmla="*/ 10 w 57"/>
                  <a:gd name="T59" fmla="*/ 18 h 59"/>
                  <a:gd name="T60" fmla="*/ 22 w 57"/>
                  <a:gd name="T61" fmla="*/ 22 h 59"/>
                  <a:gd name="T62" fmla="*/ 26 w 57"/>
                  <a:gd name="T63" fmla="*/ 20 h 59"/>
                  <a:gd name="T64" fmla="*/ 30 w 57"/>
                  <a:gd name="T65" fmla="*/ 19 h 59"/>
                  <a:gd name="T66" fmla="*/ 44 w 57"/>
                  <a:gd name="T67" fmla="*/ 15 h 59"/>
                  <a:gd name="T68" fmla="*/ 46 w 57"/>
                  <a:gd name="T69" fmla="*/ 16 h 59"/>
                  <a:gd name="T70" fmla="*/ 48 w 57"/>
                  <a:gd name="T71" fmla="*/ 16 h 59"/>
                  <a:gd name="T72" fmla="*/ 52 w 57"/>
                  <a:gd name="T73" fmla="*/ 29 h 59"/>
                  <a:gd name="T74" fmla="*/ 51 w 57"/>
                  <a:gd name="T75" fmla="*/ 34 h 59"/>
                  <a:gd name="T76" fmla="*/ 48 w 57"/>
                  <a:gd name="T77" fmla="*/ 42 h 59"/>
                  <a:gd name="T78" fmla="*/ 41 w 57"/>
                  <a:gd name="T79" fmla="*/ 48 h 59"/>
                  <a:gd name="T80" fmla="*/ 34 w 57"/>
                  <a:gd name="T81" fmla="*/ 52 h 59"/>
                  <a:gd name="T82" fmla="*/ 29 w 57"/>
                  <a:gd name="T83" fmla="*/ 52 h 59"/>
                  <a:gd name="T84" fmla="*/ 21 w 57"/>
                  <a:gd name="T85" fmla="*/ 51 h 59"/>
                  <a:gd name="T86" fmla="*/ 14 w 57"/>
                  <a:gd name="T87" fmla="*/ 45 h 59"/>
                  <a:gd name="T88" fmla="*/ 8 w 57"/>
                  <a:gd name="T89" fmla="*/ 38 h 59"/>
                  <a:gd name="T90" fmla="*/ 7 w 57"/>
                  <a:gd name="T91" fmla="*/ 29 h 59"/>
                  <a:gd name="T92" fmla="*/ 7 w 57"/>
                  <a:gd name="T93" fmla="*/ 23 h 59"/>
                  <a:gd name="T94" fmla="*/ 10 w 57"/>
                  <a:gd name="T95" fmla="*/ 18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7" h="59">
                    <a:moveTo>
                      <a:pt x="29" y="59"/>
                    </a:moveTo>
                    <a:lnTo>
                      <a:pt x="29" y="59"/>
                    </a:lnTo>
                    <a:lnTo>
                      <a:pt x="36" y="57"/>
                    </a:lnTo>
                    <a:lnTo>
                      <a:pt x="40" y="56"/>
                    </a:lnTo>
                    <a:lnTo>
                      <a:pt x="45" y="53"/>
                    </a:lnTo>
                    <a:lnTo>
                      <a:pt x="49" y="51"/>
                    </a:lnTo>
                    <a:lnTo>
                      <a:pt x="53" y="45"/>
                    </a:lnTo>
                    <a:lnTo>
                      <a:pt x="56" y="41"/>
                    </a:lnTo>
                    <a:lnTo>
                      <a:pt x="57" y="36"/>
                    </a:lnTo>
                    <a:lnTo>
                      <a:pt x="57" y="29"/>
                    </a:lnTo>
                    <a:lnTo>
                      <a:pt x="57" y="29"/>
                    </a:lnTo>
                    <a:lnTo>
                      <a:pt x="57" y="23"/>
                    </a:lnTo>
                    <a:lnTo>
                      <a:pt x="56" y="18"/>
                    </a:lnTo>
                    <a:lnTo>
                      <a:pt x="53" y="12"/>
                    </a:lnTo>
                    <a:lnTo>
                      <a:pt x="49" y="8"/>
                    </a:lnTo>
                    <a:lnTo>
                      <a:pt x="45" y="4"/>
                    </a:lnTo>
                    <a:lnTo>
                      <a:pt x="40" y="1"/>
                    </a:lnTo>
                    <a:lnTo>
                      <a:pt x="36" y="0"/>
                    </a:lnTo>
                    <a:lnTo>
                      <a:pt x="29" y="0"/>
                    </a:lnTo>
                    <a:lnTo>
                      <a:pt x="29" y="0"/>
                    </a:lnTo>
                    <a:lnTo>
                      <a:pt x="22" y="0"/>
                    </a:lnTo>
                    <a:lnTo>
                      <a:pt x="16" y="3"/>
                    </a:lnTo>
                    <a:lnTo>
                      <a:pt x="11" y="7"/>
                    </a:lnTo>
                    <a:lnTo>
                      <a:pt x="7" y="11"/>
                    </a:lnTo>
                    <a:lnTo>
                      <a:pt x="7" y="11"/>
                    </a:lnTo>
                    <a:lnTo>
                      <a:pt x="6" y="11"/>
                    </a:lnTo>
                    <a:lnTo>
                      <a:pt x="6" y="11"/>
                    </a:lnTo>
                    <a:lnTo>
                      <a:pt x="6" y="12"/>
                    </a:lnTo>
                    <a:lnTo>
                      <a:pt x="6" y="12"/>
                    </a:lnTo>
                    <a:lnTo>
                      <a:pt x="1" y="20"/>
                    </a:lnTo>
                    <a:lnTo>
                      <a:pt x="0" y="29"/>
                    </a:lnTo>
                    <a:lnTo>
                      <a:pt x="0" y="29"/>
                    </a:lnTo>
                    <a:lnTo>
                      <a:pt x="1" y="36"/>
                    </a:lnTo>
                    <a:lnTo>
                      <a:pt x="3" y="41"/>
                    </a:lnTo>
                    <a:lnTo>
                      <a:pt x="6" y="45"/>
                    </a:lnTo>
                    <a:lnTo>
                      <a:pt x="8" y="51"/>
                    </a:lnTo>
                    <a:lnTo>
                      <a:pt x="14" y="53"/>
                    </a:lnTo>
                    <a:lnTo>
                      <a:pt x="18" y="56"/>
                    </a:lnTo>
                    <a:lnTo>
                      <a:pt x="23" y="57"/>
                    </a:lnTo>
                    <a:lnTo>
                      <a:pt x="29" y="59"/>
                    </a:lnTo>
                    <a:lnTo>
                      <a:pt x="29" y="59"/>
                    </a:lnTo>
                    <a:close/>
                    <a:moveTo>
                      <a:pt x="29" y="5"/>
                    </a:moveTo>
                    <a:lnTo>
                      <a:pt x="29" y="5"/>
                    </a:lnTo>
                    <a:lnTo>
                      <a:pt x="36" y="7"/>
                    </a:lnTo>
                    <a:lnTo>
                      <a:pt x="41" y="10"/>
                    </a:lnTo>
                    <a:lnTo>
                      <a:pt x="41" y="10"/>
                    </a:lnTo>
                    <a:lnTo>
                      <a:pt x="36" y="11"/>
                    </a:lnTo>
                    <a:lnTo>
                      <a:pt x="29" y="15"/>
                    </a:lnTo>
                    <a:lnTo>
                      <a:pt x="29" y="15"/>
                    </a:lnTo>
                    <a:lnTo>
                      <a:pt x="23" y="16"/>
                    </a:lnTo>
                    <a:lnTo>
                      <a:pt x="19" y="16"/>
                    </a:lnTo>
                    <a:lnTo>
                      <a:pt x="12" y="14"/>
                    </a:lnTo>
                    <a:lnTo>
                      <a:pt x="12" y="14"/>
                    </a:lnTo>
                    <a:lnTo>
                      <a:pt x="16" y="11"/>
                    </a:lnTo>
                    <a:lnTo>
                      <a:pt x="21" y="8"/>
                    </a:lnTo>
                    <a:lnTo>
                      <a:pt x="25" y="7"/>
                    </a:lnTo>
                    <a:lnTo>
                      <a:pt x="29" y="5"/>
                    </a:lnTo>
                    <a:lnTo>
                      <a:pt x="29" y="5"/>
                    </a:lnTo>
                    <a:close/>
                    <a:moveTo>
                      <a:pt x="10" y="18"/>
                    </a:moveTo>
                    <a:lnTo>
                      <a:pt x="10" y="18"/>
                    </a:lnTo>
                    <a:lnTo>
                      <a:pt x="15" y="20"/>
                    </a:lnTo>
                    <a:lnTo>
                      <a:pt x="22" y="22"/>
                    </a:lnTo>
                    <a:lnTo>
                      <a:pt x="22" y="22"/>
                    </a:lnTo>
                    <a:lnTo>
                      <a:pt x="26" y="20"/>
                    </a:lnTo>
                    <a:lnTo>
                      <a:pt x="30" y="19"/>
                    </a:lnTo>
                    <a:lnTo>
                      <a:pt x="30" y="19"/>
                    </a:lnTo>
                    <a:lnTo>
                      <a:pt x="41" y="15"/>
                    </a:lnTo>
                    <a:lnTo>
                      <a:pt x="44" y="15"/>
                    </a:lnTo>
                    <a:lnTo>
                      <a:pt x="46" y="16"/>
                    </a:lnTo>
                    <a:lnTo>
                      <a:pt x="46" y="16"/>
                    </a:lnTo>
                    <a:lnTo>
                      <a:pt x="48" y="16"/>
                    </a:lnTo>
                    <a:lnTo>
                      <a:pt x="48" y="16"/>
                    </a:lnTo>
                    <a:lnTo>
                      <a:pt x="51" y="22"/>
                    </a:lnTo>
                    <a:lnTo>
                      <a:pt x="52" y="29"/>
                    </a:lnTo>
                    <a:lnTo>
                      <a:pt x="52" y="29"/>
                    </a:lnTo>
                    <a:lnTo>
                      <a:pt x="51" y="34"/>
                    </a:lnTo>
                    <a:lnTo>
                      <a:pt x="49" y="38"/>
                    </a:lnTo>
                    <a:lnTo>
                      <a:pt x="48" y="42"/>
                    </a:lnTo>
                    <a:lnTo>
                      <a:pt x="45" y="45"/>
                    </a:lnTo>
                    <a:lnTo>
                      <a:pt x="41" y="48"/>
                    </a:lnTo>
                    <a:lnTo>
                      <a:pt x="38" y="51"/>
                    </a:lnTo>
                    <a:lnTo>
                      <a:pt x="34" y="52"/>
                    </a:lnTo>
                    <a:lnTo>
                      <a:pt x="29" y="52"/>
                    </a:lnTo>
                    <a:lnTo>
                      <a:pt x="29" y="52"/>
                    </a:lnTo>
                    <a:lnTo>
                      <a:pt x="25" y="52"/>
                    </a:lnTo>
                    <a:lnTo>
                      <a:pt x="21" y="51"/>
                    </a:lnTo>
                    <a:lnTo>
                      <a:pt x="16" y="48"/>
                    </a:lnTo>
                    <a:lnTo>
                      <a:pt x="14" y="45"/>
                    </a:lnTo>
                    <a:lnTo>
                      <a:pt x="11" y="42"/>
                    </a:lnTo>
                    <a:lnTo>
                      <a:pt x="8" y="38"/>
                    </a:lnTo>
                    <a:lnTo>
                      <a:pt x="7" y="34"/>
                    </a:lnTo>
                    <a:lnTo>
                      <a:pt x="7" y="29"/>
                    </a:lnTo>
                    <a:lnTo>
                      <a:pt x="7" y="29"/>
                    </a:lnTo>
                    <a:lnTo>
                      <a:pt x="7" y="23"/>
                    </a:lnTo>
                    <a:lnTo>
                      <a:pt x="10" y="18"/>
                    </a:lnTo>
                    <a:lnTo>
                      <a:pt x="10" y="1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7F7F7F"/>
                  </a:solidFill>
                </a:endParaRPr>
              </a:p>
            </p:txBody>
          </p:sp>
          <p:sp>
            <p:nvSpPr>
              <p:cNvPr id="140" name="Freeform 358"/>
              <p:cNvSpPr/>
              <p:nvPr/>
            </p:nvSpPr>
            <p:spPr bwMode="auto">
              <a:xfrm>
                <a:off x="4603751" y="1552576"/>
                <a:ext cx="22225" cy="34925"/>
              </a:xfrm>
              <a:custGeom>
                <a:avLst/>
                <a:gdLst>
                  <a:gd name="T0" fmla="*/ 24 w 29"/>
                  <a:gd name="T1" fmla="*/ 43 h 43"/>
                  <a:gd name="T2" fmla="*/ 24 w 29"/>
                  <a:gd name="T3" fmla="*/ 43 h 43"/>
                  <a:gd name="T4" fmla="*/ 24 w 29"/>
                  <a:gd name="T5" fmla="*/ 42 h 43"/>
                  <a:gd name="T6" fmla="*/ 29 w 29"/>
                  <a:gd name="T7" fmla="*/ 19 h 43"/>
                  <a:gd name="T8" fmla="*/ 29 w 29"/>
                  <a:gd name="T9" fmla="*/ 19 h 43"/>
                  <a:gd name="T10" fmla="*/ 29 w 29"/>
                  <a:gd name="T11" fmla="*/ 17 h 43"/>
                  <a:gd name="T12" fmla="*/ 29 w 29"/>
                  <a:gd name="T13" fmla="*/ 17 h 43"/>
                  <a:gd name="T14" fmla="*/ 27 w 29"/>
                  <a:gd name="T15" fmla="*/ 15 h 43"/>
                  <a:gd name="T16" fmla="*/ 26 w 29"/>
                  <a:gd name="T17" fmla="*/ 12 h 43"/>
                  <a:gd name="T18" fmla="*/ 26 w 29"/>
                  <a:gd name="T19" fmla="*/ 12 h 43"/>
                  <a:gd name="T20" fmla="*/ 26 w 29"/>
                  <a:gd name="T21" fmla="*/ 9 h 43"/>
                  <a:gd name="T22" fmla="*/ 29 w 29"/>
                  <a:gd name="T23" fmla="*/ 7 h 43"/>
                  <a:gd name="T24" fmla="*/ 29 w 29"/>
                  <a:gd name="T25" fmla="*/ 7 h 43"/>
                  <a:gd name="T26" fmla="*/ 29 w 29"/>
                  <a:gd name="T27" fmla="*/ 5 h 43"/>
                  <a:gd name="T28" fmla="*/ 29 w 29"/>
                  <a:gd name="T29" fmla="*/ 5 h 43"/>
                  <a:gd name="T30" fmla="*/ 29 w 29"/>
                  <a:gd name="T31" fmla="*/ 5 h 43"/>
                  <a:gd name="T32" fmla="*/ 29 w 29"/>
                  <a:gd name="T33" fmla="*/ 5 h 43"/>
                  <a:gd name="T34" fmla="*/ 23 w 29"/>
                  <a:gd name="T35" fmla="*/ 2 h 43"/>
                  <a:gd name="T36" fmla="*/ 18 w 29"/>
                  <a:gd name="T37" fmla="*/ 0 h 43"/>
                  <a:gd name="T38" fmla="*/ 18 w 29"/>
                  <a:gd name="T39" fmla="*/ 0 h 43"/>
                  <a:gd name="T40" fmla="*/ 16 w 29"/>
                  <a:gd name="T41" fmla="*/ 0 h 43"/>
                  <a:gd name="T42" fmla="*/ 16 w 29"/>
                  <a:gd name="T43" fmla="*/ 0 h 43"/>
                  <a:gd name="T44" fmla="*/ 11 w 29"/>
                  <a:gd name="T45" fmla="*/ 2 h 43"/>
                  <a:gd name="T46" fmla="*/ 7 w 29"/>
                  <a:gd name="T47" fmla="*/ 7 h 43"/>
                  <a:gd name="T48" fmla="*/ 3 w 29"/>
                  <a:gd name="T49" fmla="*/ 12 h 43"/>
                  <a:gd name="T50" fmla="*/ 0 w 29"/>
                  <a:gd name="T51" fmla="*/ 17 h 43"/>
                  <a:gd name="T52" fmla="*/ 0 w 29"/>
                  <a:gd name="T53" fmla="*/ 17 h 43"/>
                  <a:gd name="T54" fmla="*/ 5 w 29"/>
                  <a:gd name="T55" fmla="*/ 23 h 43"/>
                  <a:gd name="T56" fmla="*/ 9 w 29"/>
                  <a:gd name="T57" fmla="*/ 28 h 43"/>
                  <a:gd name="T58" fmla="*/ 13 w 29"/>
                  <a:gd name="T59" fmla="*/ 35 h 43"/>
                  <a:gd name="T60" fmla="*/ 16 w 29"/>
                  <a:gd name="T61" fmla="*/ 43 h 43"/>
                  <a:gd name="T62" fmla="*/ 24 w 29"/>
                  <a:gd name="T63"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9" h="43">
                    <a:moveTo>
                      <a:pt x="24" y="43"/>
                    </a:moveTo>
                    <a:lnTo>
                      <a:pt x="24" y="43"/>
                    </a:lnTo>
                    <a:lnTo>
                      <a:pt x="24" y="42"/>
                    </a:lnTo>
                    <a:lnTo>
                      <a:pt x="29" y="19"/>
                    </a:lnTo>
                    <a:lnTo>
                      <a:pt x="29" y="19"/>
                    </a:lnTo>
                    <a:lnTo>
                      <a:pt x="29" y="17"/>
                    </a:lnTo>
                    <a:lnTo>
                      <a:pt x="29" y="17"/>
                    </a:lnTo>
                    <a:lnTo>
                      <a:pt x="27" y="15"/>
                    </a:lnTo>
                    <a:lnTo>
                      <a:pt x="26" y="12"/>
                    </a:lnTo>
                    <a:lnTo>
                      <a:pt x="26" y="12"/>
                    </a:lnTo>
                    <a:lnTo>
                      <a:pt x="26" y="9"/>
                    </a:lnTo>
                    <a:lnTo>
                      <a:pt x="29" y="7"/>
                    </a:lnTo>
                    <a:lnTo>
                      <a:pt x="29" y="7"/>
                    </a:lnTo>
                    <a:lnTo>
                      <a:pt x="29" y="5"/>
                    </a:lnTo>
                    <a:lnTo>
                      <a:pt x="29" y="5"/>
                    </a:lnTo>
                    <a:lnTo>
                      <a:pt x="29" y="5"/>
                    </a:lnTo>
                    <a:lnTo>
                      <a:pt x="29" y="5"/>
                    </a:lnTo>
                    <a:lnTo>
                      <a:pt x="23" y="2"/>
                    </a:lnTo>
                    <a:lnTo>
                      <a:pt x="18" y="0"/>
                    </a:lnTo>
                    <a:lnTo>
                      <a:pt x="18" y="0"/>
                    </a:lnTo>
                    <a:lnTo>
                      <a:pt x="16" y="0"/>
                    </a:lnTo>
                    <a:lnTo>
                      <a:pt x="16" y="0"/>
                    </a:lnTo>
                    <a:lnTo>
                      <a:pt x="11" y="2"/>
                    </a:lnTo>
                    <a:lnTo>
                      <a:pt x="7" y="7"/>
                    </a:lnTo>
                    <a:lnTo>
                      <a:pt x="3" y="12"/>
                    </a:lnTo>
                    <a:lnTo>
                      <a:pt x="0" y="17"/>
                    </a:lnTo>
                    <a:lnTo>
                      <a:pt x="0" y="17"/>
                    </a:lnTo>
                    <a:lnTo>
                      <a:pt x="5" y="23"/>
                    </a:lnTo>
                    <a:lnTo>
                      <a:pt x="9" y="28"/>
                    </a:lnTo>
                    <a:lnTo>
                      <a:pt x="13" y="35"/>
                    </a:lnTo>
                    <a:lnTo>
                      <a:pt x="16" y="43"/>
                    </a:lnTo>
                    <a:lnTo>
                      <a:pt x="24" y="4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7F7F7F"/>
                  </a:solidFill>
                </a:endParaRPr>
              </a:p>
            </p:txBody>
          </p:sp>
          <p:sp>
            <p:nvSpPr>
              <p:cNvPr id="141" name="Freeform 359"/>
              <p:cNvSpPr/>
              <p:nvPr/>
            </p:nvSpPr>
            <p:spPr bwMode="auto">
              <a:xfrm>
                <a:off x="4632326" y="1552576"/>
                <a:ext cx="26988" cy="34925"/>
              </a:xfrm>
              <a:custGeom>
                <a:avLst/>
                <a:gdLst>
                  <a:gd name="T0" fmla="*/ 11 w 34"/>
                  <a:gd name="T1" fmla="*/ 0 h 43"/>
                  <a:gd name="T2" fmla="*/ 11 w 34"/>
                  <a:gd name="T3" fmla="*/ 0 h 43"/>
                  <a:gd name="T4" fmla="*/ 7 w 34"/>
                  <a:gd name="T5" fmla="*/ 2 h 43"/>
                  <a:gd name="T6" fmla="*/ 1 w 34"/>
                  <a:gd name="T7" fmla="*/ 5 h 43"/>
                  <a:gd name="T8" fmla="*/ 1 w 34"/>
                  <a:gd name="T9" fmla="*/ 5 h 43"/>
                  <a:gd name="T10" fmla="*/ 0 w 34"/>
                  <a:gd name="T11" fmla="*/ 5 h 43"/>
                  <a:gd name="T12" fmla="*/ 0 w 34"/>
                  <a:gd name="T13" fmla="*/ 5 h 43"/>
                  <a:gd name="T14" fmla="*/ 0 w 34"/>
                  <a:gd name="T15" fmla="*/ 7 h 43"/>
                  <a:gd name="T16" fmla="*/ 0 w 34"/>
                  <a:gd name="T17" fmla="*/ 7 h 43"/>
                  <a:gd name="T18" fmla="*/ 2 w 34"/>
                  <a:gd name="T19" fmla="*/ 9 h 43"/>
                  <a:gd name="T20" fmla="*/ 2 w 34"/>
                  <a:gd name="T21" fmla="*/ 12 h 43"/>
                  <a:gd name="T22" fmla="*/ 2 w 34"/>
                  <a:gd name="T23" fmla="*/ 12 h 43"/>
                  <a:gd name="T24" fmla="*/ 2 w 34"/>
                  <a:gd name="T25" fmla="*/ 15 h 43"/>
                  <a:gd name="T26" fmla="*/ 0 w 34"/>
                  <a:gd name="T27" fmla="*/ 17 h 43"/>
                  <a:gd name="T28" fmla="*/ 0 w 34"/>
                  <a:gd name="T29" fmla="*/ 17 h 43"/>
                  <a:gd name="T30" fmla="*/ 0 w 34"/>
                  <a:gd name="T31" fmla="*/ 19 h 43"/>
                  <a:gd name="T32" fmla="*/ 4 w 34"/>
                  <a:gd name="T33" fmla="*/ 42 h 43"/>
                  <a:gd name="T34" fmla="*/ 4 w 34"/>
                  <a:gd name="T35" fmla="*/ 42 h 43"/>
                  <a:gd name="T36" fmla="*/ 4 w 34"/>
                  <a:gd name="T37" fmla="*/ 43 h 43"/>
                  <a:gd name="T38" fmla="*/ 34 w 34"/>
                  <a:gd name="T39" fmla="*/ 43 h 43"/>
                  <a:gd name="T40" fmla="*/ 34 w 34"/>
                  <a:gd name="T41" fmla="*/ 43 h 43"/>
                  <a:gd name="T42" fmla="*/ 34 w 34"/>
                  <a:gd name="T43" fmla="*/ 43 h 43"/>
                  <a:gd name="T44" fmla="*/ 34 w 34"/>
                  <a:gd name="T45" fmla="*/ 43 h 43"/>
                  <a:gd name="T46" fmla="*/ 34 w 34"/>
                  <a:gd name="T47" fmla="*/ 42 h 43"/>
                  <a:gd name="T48" fmla="*/ 34 w 34"/>
                  <a:gd name="T49" fmla="*/ 42 h 43"/>
                  <a:gd name="T50" fmla="*/ 32 w 34"/>
                  <a:gd name="T51" fmla="*/ 28 h 43"/>
                  <a:gd name="T52" fmla="*/ 28 w 34"/>
                  <a:gd name="T53" fmla="*/ 16 h 43"/>
                  <a:gd name="T54" fmla="*/ 24 w 34"/>
                  <a:gd name="T55" fmla="*/ 11 h 43"/>
                  <a:gd name="T56" fmla="*/ 22 w 34"/>
                  <a:gd name="T57" fmla="*/ 7 h 43"/>
                  <a:gd name="T58" fmla="*/ 17 w 34"/>
                  <a:gd name="T59" fmla="*/ 2 h 43"/>
                  <a:gd name="T60" fmla="*/ 12 w 34"/>
                  <a:gd name="T61" fmla="*/ 0 h 43"/>
                  <a:gd name="T62" fmla="*/ 12 w 34"/>
                  <a:gd name="T63" fmla="*/ 0 h 43"/>
                  <a:gd name="T64" fmla="*/ 11 w 34"/>
                  <a:gd name="T65" fmla="*/ 0 h 43"/>
                  <a:gd name="T66" fmla="*/ 11 w 34"/>
                  <a:gd name="T67"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 h="43">
                    <a:moveTo>
                      <a:pt x="11" y="0"/>
                    </a:moveTo>
                    <a:lnTo>
                      <a:pt x="11" y="0"/>
                    </a:lnTo>
                    <a:lnTo>
                      <a:pt x="7" y="2"/>
                    </a:lnTo>
                    <a:lnTo>
                      <a:pt x="1" y="5"/>
                    </a:lnTo>
                    <a:lnTo>
                      <a:pt x="1" y="5"/>
                    </a:lnTo>
                    <a:lnTo>
                      <a:pt x="0" y="5"/>
                    </a:lnTo>
                    <a:lnTo>
                      <a:pt x="0" y="5"/>
                    </a:lnTo>
                    <a:lnTo>
                      <a:pt x="0" y="7"/>
                    </a:lnTo>
                    <a:lnTo>
                      <a:pt x="0" y="7"/>
                    </a:lnTo>
                    <a:lnTo>
                      <a:pt x="2" y="9"/>
                    </a:lnTo>
                    <a:lnTo>
                      <a:pt x="2" y="12"/>
                    </a:lnTo>
                    <a:lnTo>
                      <a:pt x="2" y="12"/>
                    </a:lnTo>
                    <a:lnTo>
                      <a:pt x="2" y="15"/>
                    </a:lnTo>
                    <a:lnTo>
                      <a:pt x="0" y="17"/>
                    </a:lnTo>
                    <a:lnTo>
                      <a:pt x="0" y="17"/>
                    </a:lnTo>
                    <a:lnTo>
                      <a:pt x="0" y="19"/>
                    </a:lnTo>
                    <a:lnTo>
                      <a:pt x="4" y="42"/>
                    </a:lnTo>
                    <a:lnTo>
                      <a:pt x="4" y="42"/>
                    </a:lnTo>
                    <a:lnTo>
                      <a:pt x="4" y="43"/>
                    </a:lnTo>
                    <a:lnTo>
                      <a:pt x="34" y="43"/>
                    </a:lnTo>
                    <a:lnTo>
                      <a:pt x="34" y="43"/>
                    </a:lnTo>
                    <a:lnTo>
                      <a:pt x="34" y="43"/>
                    </a:lnTo>
                    <a:lnTo>
                      <a:pt x="34" y="43"/>
                    </a:lnTo>
                    <a:lnTo>
                      <a:pt x="34" y="42"/>
                    </a:lnTo>
                    <a:lnTo>
                      <a:pt x="34" y="42"/>
                    </a:lnTo>
                    <a:lnTo>
                      <a:pt x="32" y="28"/>
                    </a:lnTo>
                    <a:lnTo>
                      <a:pt x="28" y="16"/>
                    </a:lnTo>
                    <a:lnTo>
                      <a:pt x="24" y="11"/>
                    </a:lnTo>
                    <a:lnTo>
                      <a:pt x="22" y="7"/>
                    </a:lnTo>
                    <a:lnTo>
                      <a:pt x="17" y="2"/>
                    </a:lnTo>
                    <a:lnTo>
                      <a:pt x="12" y="0"/>
                    </a:lnTo>
                    <a:lnTo>
                      <a:pt x="12" y="0"/>
                    </a:lnTo>
                    <a:lnTo>
                      <a:pt x="11" y="0"/>
                    </a:lnTo>
                    <a:lnTo>
                      <a:pt x="1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7F7F7F"/>
                  </a:solidFill>
                </a:endParaRPr>
              </a:p>
            </p:txBody>
          </p:sp>
          <p:sp>
            <p:nvSpPr>
              <p:cNvPr id="142" name="Freeform 360"/>
              <p:cNvSpPr>
                <a:spLocks noEditPoints="1"/>
              </p:cNvSpPr>
              <p:nvPr/>
            </p:nvSpPr>
            <p:spPr bwMode="auto">
              <a:xfrm>
                <a:off x="4611688" y="1516063"/>
                <a:ext cx="36513" cy="36513"/>
              </a:xfrm>
              <a:custGeom>
                <a:avLst/>
                <a:gdLst>
                  <a:gd name="T0" fmla="*/ 22 w 45"/>
                  <a:gd name="T1" fmla="*/ 47 h 47"/>
                  <a:gd name="T2" fmla="*/ 30 w 45"/>
                  <a:gd name="T3" fmla="*/ 45 h 47"/>
                  <a:gd name="T4" fmla="*/ 38 w 45"/>
                  <a:gd name="T5" fmla="*/ 40 h 47"/>
                  <a:gd name="T6" fmla="*/ 42 w 45"/>
                  <a:gd name="T7" fmla="*/ 33 h 47"/>
                  <a:gd name="T8" fmla="*/ 45 w 45"/>
                  <a:gd name="T9" fmla="*/ 23 h 47"/>
                  <a:gd name="T10" fmla="*/ 43 w 45"/>
                  <a:gd name="T11" fmla="*/ 19 h 47"/>
                  <a:gd name="T12" fmla="*/ 41 w 45"/>
                  <a:gd name="T13" fmla="*/ 11 h 47"/>
                  <a:gd name="T14" fmla="*/ 34 w 45"/>
                  <a:gd name="T15" fmla="*/ 4 h 47"/>
                  <a:gd name="T16" fmla="*/ 26 w 45"/>
                  <a:gd name="T17" fmla="*/ 2 h 47"/>
                  <a:gd name="T18" fmla="*/ 22 w 45"/>
                  <a:gd name="T19" fmla="*/ 0 h 47"/>
                  <a:gd name="T20" fmla="*/ 12 w 45"/>
                  <a:gd name="T21" fmla="*/ 3 h 47"/>
                  <a:gd name="T22" fmla="*/ 4 w 45"/>
                  <a:gd name="T23" fmla="*/ 10 h 47"/>
                  <a:gd name="T24" fmla="*/ 4 w 45"/>
                  <a:gd name="T25" fmla="*/ 10 h 47"/>
                  <a:gd name="T26" fmla="*/ 4 w 45"/>
                  <a:gd name="T27" fmla="*/ 10 h 47"/>
                  <a:gd name="T28" fmla="*/ 0 w 45"/>
                  <a:gd name="T29" fmla="*/ 17 h 47"/>
                  <a:gd name="T30" fmla="*/ 0 w 45"/>
                  <a:gd name="T31" fmla="*/ 23 h 47"/>
                  <a:gd name="T32" fmla="*/ 1 w 45"/>
                  <a:gd name="T33" fmla="*/ 33 h 47"/>
                  <a:gd name="T34" fmla="*/ 5 w 45"/>
                  <a:gd name="T35" fmla="*/ 40 h 47"/>
                  <a:gd name="T36" fmla="*/ 13 w 45"/>
                  <a:gd name="T37" fmla="*/ 45 h 47"/>
                  <a:gd name="T38" fmla="*/ 22 w 45"/>
                  <a:gd name="T39" fmla="*/ 47 h 47"/>
                  <a:gd name="T40" fmla="*/ 22 w 45"/>
                  <a:gd name="T41" fmla="*/ 6 h 47"/>
                  <a:gd name="T42" fmla="*/ 27 w 45"/>
                  <a:gd name="T43" fmla="*/ 6 h 47"/>
                  <a:gd name="T44" fmla="*/ 31 w 45"/>
                  <a:gd name="T45" fmla="*/ 8 h 47"/>
                  <a:gd name="T46" fmla="*/ 22 w 45"/>
                  <a:gd name="T47" fmla="*/ 13 h 47"/>
                  <a:gd name="T48" fmla="*/ 18 w 45"/>
                  <a:gd name="T49" fmla="*/ 14 h 47"/>
                  <a:gd name="T50" fmla="*/ 9 w 45"/>
                  <a:gd name="T51" fmla="*/ 11 h 47"/>
                  <a:gd name="T52" fmla="*/ 15 w 45"/>
                  <a:gd name="T53" fmla="*/ 7 h 47"/>
                  <a:gd name="T54" fmla="*/ 22 w 45"/>
                  <a:gd name="T55" fmla="*/ 6 h 47"/>
                  <a:gd name="T56" fmla="*/ 7 w 45"/>
                  <a:gd name="T57" fmla="*/ 14 h 47"/>
                  <a:gd name="T58" fmla="*/ 11 w 45"/>
                  <a:gd name="T59" fmla="*/ 17 h 47"/>
                  <a:gd name="T60" fmla="*/ 16 w 45"/>
                  <a:gd name="T61" fmla="*/ 18 h 47"/>
                  <a:gd name="T62" fmla="*/ 23 w 45"/>
                  <a:gd name="T63" fmla="*/ 15 h 47"/>
                  <a:gd name="T64" fmla="*/ 31 w 45"/>
                  <a:gd name="T65" fmla="*/ 13 h 47"/>
                  <a:gd name="T66" fmla="*/ 35 w 45"/>
                  <a:gd name="T67" fmla="*/ 13 h 47"/>
                  <a:gd name="T68" fmla="*/ 37 w 45"/>
                  <a:gd name="T69" fmla="*/ 13 h 47"/>
                  <a:gd name="T70" fmla="*/ 38 w 45"/>
                  <a:gd name="T71" fmla="*/ 18 h 47"/>
                  <a:gd name="T72" fmla="*/ 39 w 45"/>
                  <a:gd name="T73" fmla="*/ 23 h 47"/>
                  <a:gd name="T74" fmla="*/ 34 w 45"/>
                  <a:gd name="T75" fmla="*/ 36 h 47"/>
                  <a:gd name="T76" fmla="*/ 22 w 45"/>
                  <a:gd name="T77" fmla="*/ 41 h 47"/>
                  <a:gd name="T78" fmla="*/ 15 w 45"/>
                  <a:gd name="T79" fmla="*/ 40 h 47"/>
                  <a:gd name="T80" fmla="*/ 5 w 45"/>
                  <a:gd name="T81" fmla="*/ 30 h 47"/>
                  <a:gd name="T82" fmla="*/ 4 w 45"/>
                  <a:gd name="T83" fmla="*/ 23 h 47"/>
                  <a:gd name="T84" fmla="*/ 7 w 45"/>
                  <a:gd name="T85" fmla="*/ 14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5" h="47">
                    <a:moveTo>
                      <a:pt x="22" y="47"/>
                    </a:moveTo>
                    <a:lnTo>
                      <a:pt x="22" y="47"/>
                    </a:lnTo>
                    <a:lnTo>
                      <a:pt x="26" y="47"/>
                    </a:lnTo>
                    <a:lnTo>
                      <a:pt x="30" y="45"/>
                    </a:lnTo>
                    <a:lnTo>
                      <a:pt x="34" y="43"/>
                    </a:lnTo>
                    <a:lnTo>
                      <a:pt x="38" y="40"/>
                    </a:lnTo>
                    <a:lnTo>
                      <a:pt x="41" y="36"/>
                    </a:lnTo>
                    <a:lnTo>
                      <a:pt x="42" y="33"/>
                    </a:lnTo>
                    <a:lnTo>
                      <a:pt x="43" y="28"/>
                    </a:lnTo>
                    <a:lnTo>
                      <a:pt x="45" y="23"/>
                    </a:lnTo>
                    <a:lnTo>
                      <a:pt x="45" y="23"/>
                    </a:lnTo>
                    <a:lnTo>
                      <a:pt x="43" y="19"/>
                    </a:lnTo>
                    <a:lnTo>
                      <a:pt x="42" y="14"/>
                    </a:lnTo>
                    <a:lnTo>
                      <a:pt x="41" y="11"/>
                    </a:lnTo>
                    <a:lnTo>
                      <a:pt x="38" y="7"/>
                    </a:lnTo>
                    <a:lnTo>
                      <a:pt x="34" y="4"/>
                    </a:lnTo>
                    <a:lnTo>
                      <a:pt x="30" y="3"/>
                    </a:lnTo>
                    <a:lnTo>
                      <a:pt x="26" y="2"/>
                    </a:lnTo>
                    <a:lnTo>
                      <a:pt x="22" y="0"/>
                    </a:lnTo>
                    <a:lnTo>
                      <a:pt x="22" y="0"/>
                    </a:lnTo>
                    <a:lnTo>
                      <a:pt x="16" y="2"/>
                    </a:lnTo>
                    <a:lnTo>
                      <a:pt x="12" y="3"/>
                    </a:lnTo>
                    <a:lnTo>
                      <a:pt x="8" y="6"/>
                    </a:lnTo>
                    <a:lnTo>
                      <a:pt x="4" y="10"/>
                    </a:lnTo>
                    <a:lnTo>
                      <a:pt x="4" y="10"/>
                    </a:lnTo>
                    <a:lnTo>
                      <a:pt x="4" y="10"/>
                    </a:lnTo>
                    <a:lnTo>
                      <a:pt x="4" y="10"/>
                    </a:lnTo>
                    <a:lnTo>
                      <a:pt x="4" y="10"/>
                    </a:lnTo>
                    <a:lnTo>
                      <a:pt x="4" y="10"/>
                    </a:lnTo>
                    <a:lnTo>
                      <a:pt x="0" y="17"/>
                    </a:lnTo>
                    <a:lnTo>
                      <a:pt x="0" y="23"/>
                    </a:lnTo>
                    <a:lnTo>
                      <a:pt x="0" y="23"/>
                    </a:lnTo>
                    <a:lnTo>
                      <a:pt x="0" y="28"/>
                    </a:lnTo>
                    <a:lnTo>
                      <a:pt x="1" y="33"/>
                    </a:lnTo>
                    <a:lnTo>
                      <a:pt x="2" y="36"/>
                    </a:lnTo>
                    <a:lnTo>
                      <a:pt x="5" y="40"/>
                    </a:lnTo>
                    <a:lnTo>
                      <a:pt x="9" y="43"/>
                    </a:lnTo>
                    <a:lnTo>
                      <a:pt x="13" y="45"/>
                    </a:lnTo>
                    <a:lnTo>
                      <a:pt x="18" y="47"/>
                    </a:lnTo>
                    <a:lnTo>
                      <a:pt x="22" y="47"/>
                    </a:lnTo>
                    <a:lnTo>
                      <a:pt x="22" y="47"/>
                    </a:lnTo>
                    <a:close/>
                    <a:moveTo>
                      <a:pt x="22" y="6"/>
                    </a:moveTo>
                    <a:lnTo>
                      <a:pt x="22" y="6"/>
                    </a:lnTo>
                    <a:lnTo>
                      <a:pt x="27" y="6"/>
                    </a:lnTo>
                    <a:lnTo>
                      <a:pt x="31" y="8"/>
                    </a:lnTo>
                    <a:lnTo>
                      <a:pt x="31" y="8"/>
                    </a:lnTo>
                    <a:lnTo>
                      <a:pt x="27" y="10"/>
                    </a:lnTo>
                    <a:lnTo>
                      <a:pt x="22" y="13"/>
                    </a:lnTo>
                    <a:lnTo>
                      <a:pt x="22" y="13"/>
                    </a:lnTo>
                    <a:lnTo>
                      <a:pt x="18" y="14"/>
                    </a:lnTo>
                    <a:lnTo>
                      <a:pt x="15" y="14"/>
                    </a:lnTo>
                    <a:lnTo>
                      <a:pt x="9" y="11"/>
                    </a:lnTo>
                    <a:lnTo>
                      <a:pt x="9" y="11"/>
                    </a:lnTo>
                    <a:lnTo>
                      <a:pt x="15" y="7"/>
                    </a:lnTo>
                    <a:lnTo>
                      <a:pt x="18" y="6"/>
                    </a:lnTo>
                    <a:lnTo>
                      <a:pt x="22" y="6"/>
                    </a:lnTo>
                    <a:lnTo>
                      <a:pt x="22" y="6"/>
                    </a:lnTo>
                    <a:close/>
                    <a:moveTo>
                      <a:pt x="7" y="14"/>
                    </a:moveTo>
                    <a:lnTo>
                      <a:pt x="7" y="14"/>
                    </a:lnTo>
                    <a:lnTo>
                      <a:pt x="11" y="17"/>
                    </a:lnTo>
                    <a:lnTo>
                      <a:pt x="16" y="18"/>
                    </a:lnTo>
                    <a:lnTo>
                      <a:pt x="16" y="18"/>
                    </a:lnTo>
                    <a:lnTo>
                      <a:pt x="20" y="17"/>
                    </a:lnTo>
                    <a:lnTo>
                      <a:pt x="23" y="15"/>
                    </a:lnTo>
                    <a:lnTo>
                      <a:pt x="23" y="15"/>
                    </a:lnTo>
                    <a:lnTo>
                      <a:pt x="31" y="13"/>
                    </a:lnTo>
                    <a:lnTo>
                      <a:pt x="34" y="13"/>
                    </a:lnTo>
                    <a:lnTo>
                      <a:pt x="35" y="13"/>
                    </a:lnTo>
                    <a:lnTo>
                      <a:pt x="35" y="13"/>
                    </a:lnTo>
                    <a:lnTo>
                      <a:pt x="37" y="13"/>
                    </a:lnTo>
                    <a:lnTo>
                      <a:pt x="37" y="13"/>
                    </a:lnTo>
                    <a:lnTo>
                      <a:pt x="38" y="18"/>
                    </a:lnTo>
                    <a:lnTo>
                      <a:pt x="39" y="23"/>
                    </a:lnTo>
                    <a:lnTo>
                      <a:pt x="39" y="23"/>
                    </a:lnTo>
                    <a:lnTo>
                      <a:pt x="38" y="30"/>
                    </a:lnTo>
                    <a:lnTo>
                      <a:pt x="34" y="36"/>
                    </a:lnTo>
                    <a:lnTo>
                      <a:pt x="28" y="40"/>
                    </a:lnTo>
                    <a:lnTo>
                      <a:pt x="22" y="41"/>
                    </a:lnTo>
                    <a:lnTo>
                      <a:pt x="22" y="41"/>
                    </a:lnTo>
                    <a:lnTo>
                      <a:pt x="15" y="40"/>
                    </a:lnTo>
                    <a:lnTo>
                      <a:pt x="9" y="36"/>
                    </a:lnTo>
                    <a:lnTo>
                      <a:pt x="5" y="30"/>
                    </a:lnTo>
                    <a:lnTo>
                      <a:pt x="4" y="23"/>
                    </a:lnTo>
                    <a:lnTo>
                      <a:pt x="4" y="23"/>
                    </a:lnTo>
                    <a:lnTo>
                      <a:pt x="5" y="19"/>
                    </a:lnTo>
                    <a:lnTo>
                      <a:pt x="7" y="14"/>
                    </a:lnTo>
                    <a:lnTo>
                      <a:pt x="7" y="1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7F7F7F"/>
                  </a:solidFill>
                </a:endParaRPr>
              </a:p>
            </p:txBody>
          </p:sp>
          <p:sp>
            <p:nvSpPr>
              <p:cNvPr id="143" name="Freeform 361"/>
              <p:cNvSpPr/>
              <p:nvPr/>
            </p:nvSpPr>
            <p:spPr bwMode="auto">
              <a:xfrm>
                <a:off x="4495801" y="1552576"/>
                <a:ext cx="28575" cy="34925"/>
              </a:xfrm>
              <a:custGeom>
                <a:avLst/>
                <a:gdLst>
                  <a:gd name="T0" fmla="*/ 1 w 35"/>
                  <a:gd name="T1" fmla="*/ 43 h 43"/>
                  <a:gd name="T2" fmla="*/ 30 w 35"/>
                  <a:gd name="T3" fmla="*/ 43 h 43"/>
                  <a:gd name="T4" fmla="*/ 30 w 35"/>
                  <a:gd name="T5" fmla="*/ 43 h 43"/>
                  <a:gd name="T6" fmla="*/ 31 w 35"/>
                  <a:gd name="T7" fmla="*/ 42 h 43"/>
                  <a:gd name="T8" fmla="*/ 35 w 35"/>
                  <a:gd name="T9" fmla="*/ 19 h 43"/>
                  <a:gd name="T10" fmla="*/ 35 w 35"/>
                  <a:gd name="T11" fmla="*/ 19 h 43"/>
                  <a:gd name="T12" fmla="*/ 35 w 35"/>
                  <a:gd name="T13" fmla="*/ 17 h 43"/>
                  <a:gd name="T14" fmla="*/ 35 w 35"/>
                  <a:gd name="T15" fmla="*/ 17 h 43"/>
                  <a:gd name="T16" fmla="*/ 32 w 35"/>
                  <a:gd name="T17" fmla="*/ 15 h 43"/>
                  <a:gd name="T18" fmla="*/ 32 w 35"/>
                  <a:gd name="T19" fmla="*/ 12 h 43"/>
                  <a:gd name="T20" fmla="*/ 32 w 35"/>
                  <a:gd name="T21" fmla="*/ 12 h 43"/>
                  <a:gd name="T22" fmla="*/ 32 w 35"/>
                  <a:gd name="T23" fmla="*/ 9 h 43"/>
                  <a:gd name="T24" fmla="*/ 34 w 35"/>
                  <a:gd name="T25" fmla="*/ 7 h 43"/>
                  <a:gd name="T26" fmla="*/ 34 w 35"/>
                  <a:gd name="T27" fmla="*/ 7 h 43"/>
                  <a:gd name="T28" fmla="*/ 35 w 35"/>
                  <a:gd name="T29" fmla="*/ 5 h 43"/>
                  <a:gd name="T30" fmla="*/ 35 w 35"/>
                  <a:gd name="T31" fmla="*/ 5 h 43"/>
                  <a:gd name="T32" fmla="*/ 34 w 35"/>
                  <a:gd name="T33" fmla="*/ 5 h 43"/>
                  <a:gd name="T34" fmla="*/ 34 w 35"/>
                  <a:gd name="T35" fmla="*/ 5 h 43"/>
                  <a:gd name="T36" fmla="*/ 28 w 35"/>
                  <a:gd name="T37" fmla="*/ 2 h 43"/>
                  <a:gd name="T38" fmla="*/ 23 w 35"/>
                  <a:gd name="T39" fmla="*/ 0 h 43"/>
                  <a:gd name="T40" fmla="*/ 23 w 35"/>
                  <a:gd name="T41" fmla="*/ 0 h 43"/>
                  <a:gd name="T42" fmla="*/ 23 w 35"/>
                  <a:gd name="T43" fmla="*/ 0 h 43"/>
                  <a:gd name="T44" fmla="*/ 23 w 35"/>
                  <a:gd name="T45" fmla="*/ 0 h 43"/>
                  <a:gd name="T46" fmla="*/ 17 w 35"/>
                  <a:gd name="T47" fmla="*/ 2 h 43"/>
                  <a:gd name="T48" fmla="*/ 13 w 35"/>
                  <a:gd name="T49" fmla="*/ 7 h 43"/>
                  <a:gd name="T50" fmla="*/ 9 w 35"/>
                  <a:gd name="T51" fmla="*/ 11 h 43"/>
                  <a:gd name="T52" fmla="*/ 7 w 35"/>
                  <a:gd name="T53" fmla="*/ 16 h 43"/>
                  <a:gd name="T54" fmla="*/ 2 w 35"/>
                  <a:gd name="T55" fmla="*/ 28 h 43"/>
                  <a:gd name="T56" fmla="*/ 0 w 35"/>
                  <a:gd name="T57" fmla="*/ 42 h 43"/>
                  <a:gd name="T58" fmla="*/ 0 w 35"/>
                  <a:gd name="T59" fmla="*/ 42 h 43"/>
                  <a:gd name="T60" fmla="*/ 1 w 35"/>
                  <a:gd name="T61" fmla="*/ 43 h 43"/>
                  <a:gd name="T62" fmla="*/ 1 w 35"/>
                  <a:gd name="T63" fmla="*/ 43 h 43"/>
                  <a:gd name="T64" fmla="*/ 1 w 35"/>
                  <a:gd name="T65" fmla="*/ 43 h 43"/>
                  <a:gd name="T66" fmla="*/ 1 w 35"/>
                  <a:gd name="T67"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5" h="43">
                    <a:moveTo>
                      <a:pt x="1" y="43"/>
                    </a:moveTo>
                    <a:lnTo>
                      <a:pt x="30" y="43"/>
                    </a:lnTo>
                    <a:lnTo>
                      <a:pt x="30" y="43"/>
                    </a:lnTo>
                    <a:lnTo>
                      <a:pt x="31" y="42"/>
                    </a:lnTo>
                    <a:lnTo>
                      <a:pt x="35" y="19"/>
                    </a:lnTo>
                    <a:lnTo>
                      <a:pt x="35" y="19"/>
                    </a:lnTo>
                    <a:lnTo>
                      <a:pt x="35" y="17"/>
                    </a:lnTo>
                    <a:lnTo>
                      <a:pt x="35" y="17"/>
                    </a:lnTo>
                    <a:lnTo>
                      <a:pt x="32" y="15"/>
                    </a:lnTo>
                    <a:lnTo>
                      <a:pt x="32" y="12"/>
                    </a:lnTo>
                    <a:lnTo>
                      <a:pt x="32" y="12"/>
                    </a:lnTo>
                    <a:lnTo>
                      <a:pt x="32" y="9"/>
                    </a:lnTo>
                    <a:lnTo>
                      <a:pt x="34" y="7"/>
                    </a:lnTo>
                    <a:lnTo>
                      <a:pt x="34" y="7"/>
                    </a:lnTo>
                    <a:lnTo>
                      <a:pt x="35" y="5"/>
                    </a:lnTo>
                    <a:lnTo>
                      <a:pt x="35" y="5"/>
                    </a:lnTo>
                    <a:lnTo>
                      <a:pt x="34" y="5"/>
                    </a:lnTo>
                    <a:lnTo>
                      <a:pt x="34" y="5"/>
                    </a:lnTo>
                    <a:lnTo>
                      <a:pt x="28" y="2"/>
                    </a:lnTo>
                    <a:lnTo>
                      <a:pt x="23" y="0"/>
                    </a:lnTo>
                    <a:lnTo>
                      <a:pt x="23" y="0"/>
                    </a:lnTo>
                    <a:lnTo>
                      <a:pt x="23" y="0"/>
                    </a:lnTo>
                    <a:lnTo>
                      <a:pt x="23" y="0"/>
                    </a:lnTo>
                    <a:lnTo>
                      <a:pt x="17" y="2"/>
                    </a:lnTo>
                    <a:lnTo>
                      <a:pt x="13" y="7"/>
                    </a:lnTo>
                    <a:lnTo>
                      <a:pt x="9" y="11"/>
                    </a:lnTo>
                    <a:lnTo>
                      <a:pt x="7" y="16"/>
                    </a:lnTo>
                    <a:lnTo>
                      <a:pt x="2" y="28"/>
                    </a:lnTo>
                    <a:lnTo>
                      <a:pt x="0" y="42"/>
                    </a:lnTo>
                    <a:lnTo>
                      <a:pt x="0" y="42"/>
                    </a:lnTo>
                    <a:lnTo>
                      <a:pt x="1" y="43"/>
                    </a:lnTo>
                    <a:lnTo>
                      <a:pt x="1" y="43"/>
                    </a:lnTo>
                    <a:lnTo>
                      <a:pt x="1" y="43"/>
                    </a:lnTo>
                    <a:lnTo>
                      <a:pt x="1" y="4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7F7F7F"/>
                  </a:solidFill>
                </a:endParaRPr>
              </a:p>
            </p:txBody>
          </p:sp>
          <p:sp>
            <p:nvSpPr>
              <p:cNvPr id="144" name="Freeform 362"/>
              <p:cNvSpPr/>
              <p:nvPr/>
            </p:nvSpPr>
            <p:spPr bwMode="auto">
              <a:xfrm>
                <a:off x="4530726" y="1552576"/>
                <a:ext cx="22225" cy="34925"/>
              </a:xfrm>
              <a:custGeom>
                <a:avLst/>
                <a:gdLst>
                  <a:gd name="T0" fmla="*/ 12 w 29"/>
                  <a:gd name="T1" fmla="*/ 0 h 43"/>
                  <a:gd name="T2" fmla="*/ 12 w 29"/>
                  <a:gd name="T3" fmla="*/ 0 h 43"/>
                  <a:gd name="T4" fmla="*/ 7 w 29"/>
                  <a:gd name="T5" fmla="*/ 2 h 43"/>
                  <a:gd name="T6" fmla="*/ 1 w 29"/>
                  <a:gd name="T7" fmla="*/ 5 h 43"/>
                  <a:gd name="T8" fmla="*/ 1 w 29"/>
                  <a:gd name="T9" fmla="*/ 5 h 43"/>
                  <a:gd name="T10" fmla="*/ 1 w 29"/>
                  <a:gd name="T11" fmla="*/ 5 h 43"/>
                  <a:gd name="T12" fmla="*/ 1 w 29"/>
                  <a:gd name="T13" fmla="*/ 5 h 43"/>
                  <a:gd name="T14" fmla="*/ 1 w 29"/>
                  <a:gd name="T15" fmla="*/ 7 h 43"/>
                  <a:gd name="T16" fmla="*/ 1 w 29"/>
                  <a:gd name="T17" fmla="*/ 7 h 43"/>
                  <a:gd name="T18" fmla="*/ 3 w 29"/>
                  <a:gd name="T19" fmla="*/ 9 h 43"/>
                  <a:gd name="T20" fmla="*/ 4 w 29"/>
                  <a:gd name="T21" fmla="*/ 12 h 43"/>
                  <a:gd name="T22" fmla="*/ 4 w 29"/>
                  <a:gd name="T23" fmla="*/ 12 h 43"/>
                  <a:gd name="T24" fmla="*/ 3 w 29"/>
                  <a:gd name="T25" fmla="*/ 15 h 43"/>
                  <a:gd name="T26" fmla="*/ 1 w 29"/>
                  <a:gd name="T27" fmla="*/ 17 h 43"/>
                  <a:gd name="T28" fmla="*/ 1 w 29"/>
                  <a:gd name="T29" fmla="*/ 17 h 43"/>
                  <a:gd name="T30" fmla="*/ 0 w 29"/>
                  <a:gd name="T31" fmla="*/ 19 h 43"/>
                  <a:gd name="T32" fmla="*/ 4 w 29"/>
                  <a:gd name="T33" fmla="*/ 42 h 43"/>
                  <a:gd name="T34" fmla="*/ 4 w 29"/>
                  <a:gd name="T35" fmla="*/ 42 h 43"/>
                  <a:gd name="T36" fmla="*/ 5 w 29"/>
                  <a:gd name="T37" fmla="*/ 43 h 43"/>
                  <a:gd name="T38" fmla="*/ 8 w 29"/>
                  <a:gd name="T39" fmla="*/ 43 h 43"/>
                  <a:gd name="T40" fmla="*/ 8 w 29"/>
                  <a:gd name="T41" fmla="*/ 43 h 43"/>
                  <a:gd name="T42" fmla="*/ 12 w 29"/>
                  <a:gd name="T43" fmla="*/ 35 h 43"/>
                  <a:gd name="T44" fmla="*/ 16 w 29"/>
                  <a:gd name="T45" fmla="*/ 27 h 43"/>
                  <a:gd name="T46" fmla="*/ 22 w 29"/>
                  <a:gd name="T47" fmla="*/ 20 h 43"/>
                  <a:gd name="T48" fmla="*/ 29 w 29"/>
                  <a:gd name="T49" fmla="*/ 15 h 43"/>
                  <a:gd name="T50" fmla="*/ 29 w 29"/>
                  <a:gd name="T51" fmla="*/ 15 h 43"/>
                  <a:gd name="T52" fmla="*/ 22 w 29"/>
                  <a:gd name="T53" fmla="*/ 7 h 43"/>
                  <a:gd name="T54" fmla="*/ 18 w 29"/>
                  <a:gd name="T55" fmla="*/ 2 h 43"/>
                  <a:gd name="T56" fmla="*/ 14 w 29"/>
                  <a:gd name="T57" fmla="*/ 0 h 43"/>
                  <a:gd name="T58" fmla="*/ 14 w 29"/>
                  <a:gd name="T59" fmla="*/ 0 h 43"/>
                  <a:gd name="T60" fmla="*/ 12 w 29"/>
                  <a:gd name="T61" fmla="*/ 0 h 43"/>
                  <a:gd name="T62" fmla="*/ 12 w 29"/>
                  <a:gd name="T63"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9" h="43">
                    <a:moveTo>
                      <a:pt x="12" y="0"/>
                    </a:moveTo>
                    <a:lnTo>
                      <a:pt x="12" y="0"/>
                    </a:lnTo>
                    <a:lnTo>
                      <a:pt x="7" y="2"/>
                    </a:lnTo>
                    <a:lnTo>
                      <a:pt x="1" y="5"/>
                    </a:lnTo>
                    <a:lnTo>
                      <a:pt x="1" y="5"/>
                    </a:lnTo>
                    <a:lnTo>
                      <a:pt x="1" y="5"/>
                    </a:lnTo>
                    <a:lnTo>
                      <a:pt x="1" y="5"/>
                    </a:lnTo>
                    <a:lnTo>
                      <a:pt x="1" y="7"/>
                    </a:lnTo>
                    <a:lnTo>
                      <a:pt x="1" y="7"/>
                    </a:lnTo>
                    <a:lnTo>
                      <a:pt x="3" y="9"/>
                    </a:lnTo>
                    <a:lnTo>
                      <a:pt x="4" y="12"/>
                    </a:lnTo>
                    <a:lnTo>
                      <a:pt x="4" y="12"/>
                    </a:lnTo>
                    <a:lnTo>
                      <a:pt x="3" y="15"/>
                    </a:lnTo>
                    <a:lnTo>
                      <a:pt x="1" y="17"/>
                    </a:lnTo>
                    <a:lnTo>
                      <a:pt x="1" y="17"/>
                    </a:lnTo>
                    <a:lnTo>
                      <a:pt x="0" y="19"/>
                    </a:lnTo>
                    <a:lnTo>
                      <a:pt x="4" y="42"/>
                    </a:lnTo>
                    <a:lnTo>
                      <a:pt x="4" y="42"/>
                    </a:lnTo>
                    <a:lnTo>
                      <a:pt x="5" y="43"/>
                    </a:lnTo>
                    <a:lnTo>
                      <a:pt x="8" y="43"/>
                    </a:lnTo>
                    <a:lnTo>
                      <a:pt x="8" y="43"/>
                    </a:lnTo>
                    <a:lnTo>
                      <a:pt x="12" y="35"/>
                    </a:lnTo>
                    <a:lnTo>
                      <a:pt x="16" y="27"/>
                    </a:lnTo>
                    <a:lnTo>
                      <a:pt x="22" y="20"/>
                    </a:lnTo>
                    <a:lnTo>
                      <a:pt x="29" y="15"/>
                    </a:lnTo>
                    <a:lnTo>
                      <a:pt x="29" y="15"/>
                    </a:lnTo>
                    <a:lnTo>
                      <a:pt x="22" y="7"/>
                    </a:lnTo>
                    <a:lnTo>
                      <a:pt x="18" y="2"/>
                    </a:lnTo>
                    <a:lnTo>
                      <a:pt x="14" y="0"/>
                    </a:lnTo>
                    <a:lnTo>
                      <a:pt x="14" y="0"/>
                    </a:lnTo>
                    <a:lnTo>
                      <a:pt x="12" y="0"/>
                    </a:lnTo>
                    <a:lnTo>
                      <a:pt x="1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7F7F7F"/>
                  </a:solidFill>
                </a:endParaRPr>
              </a:p>
            </p:txBody>
          </p:sp>
          <p:sp>
            <p:nvSpPr>
              <p:cNvPr id="145" name="Freeform 363"/>
              <p:cNvSpPr>
                <a:spLocks noEditPoints="1"/>
              </p:cNvSpPr>
              <p:nvPr/>
            </p:nvSpPr>
            <p:spPr bwMode="auto">
              <a:xfrm>
                <a:off x="4510088" y="1516063"/>
                <a:ext cx="34925" cy="36513"/>
              </a:xfrm>
              <a:custGeom>
                <a:avLst/>
                <a:gdLst>
                  <a:gd name="T0" fmla="*/ 23 w 45"/>
                  <a:gd name="T1" fmla="*/ 47 h 47"/>
                  <a:gd name="T2" fmla="*/ 31 w 45"/>
                  <a:gd name="T3" fmla="*/ 45 h 47"/>
                  <a:gd name="T4" fmla="*/ 38 w 45"/>
                  <a:gd name="T5" fmla="*/ 40 h 47"/>
                  <a:gd name="T6" fmla="*/ 44 w 45"/>
                  <a:gd name="T7" fmla="*/ 33 h 47"/>
                  <a:gd name="T8" fmla="*/ 45 w 45"/>
                  <a:gd name="T9" fmla="*/ 23 h 47"/>
                  <a:gd name="T10" fmla="*/ 45 w 45"/>
                  <a:gd name="T11" fmla="*/ 19 h 47"/>
                  <a:gd name="T12" fmla="*/ 41 w 45"/>
                  <a:gd name="T13" fmla="*/ 11 h 47"/>
                  <a:gd name="T14" fmla="*/ 36 w 45"/>
                  <a:gd name="T15" fmla="*/ 4 h 47"/>
                  <a:gd name="T16" fmla="*/ 27 w 45"/>
                  <a:gd name="T17" fmla="*/ 2 h 47"/>
                  <a:gd name="T18" fmla="*/ 23 w 45"/>
                  <a:gd name="T19" fmla="*/ 0 h 47"/>
                  <a:gd name="T20" fmla="*/ 12 w 45"/>
                  <a:gd name="T21" fmla="*/ 3 h 47"/>
                  <a:gd name="T22" fmla="*/ 6 w 45"/>
                  <a:gd name="T23" fmla="*/ 10 h 47"/>
                  <a:gd name="T24" fmla="*/ 4 w 45"/>
                  <a:gd name="T25" fmla="*/ 10 h 47"/>
                  <a:gd name="T26" fmla="*/ 4 w 45"/>
                  <a:gd name="T27" fmla="*/ 10 h 47"/>
                  <a:gd name="T28" fmla="*/ 1 w 45"/>
                  <a:gd name="T29" fmla="*/ 17 h 47"/>
                  <a:gd name="T30" fmla="*/ 0 w 45"/>
                  <a:gd name="T31" fmla="*/ 23 h 47"/>
                  <a:gd name="T32" fmla="*/ 1 w 45"/>
                  <a:gd name="T33" fmla="*/ 33 h 47"/>
                  <a:gd name="T34" fmla="*/ 7 w 45"/>
                  <a:gd name="T35" fmla="*/ 40 h 47"/>
                  <a:gd name="T36" fmla="*/ 14 w 45"/>
                  <a:gd name="T37" fmla="*/ 45 h 47"/>
                  <a:gd name="T38" fmla="*/ 23 w 45"/>
                  <a:gd name="T39" fmla="*/ 47 h 47"/>
                  <a:gd name="T40" fmla="*/ 23 w 45"/>
                  <a:gd name="T41" fmla="*/ 6 h 47"/>
                  <a:gd name="T42" fmla="*/ 27 w 45"/>
                  <a:gd name="T43" fmla="*/ 6 h 47"/>
                  <a:gd name="T44" fmla="*/ 33 w 45"/>
                  <a:gd name="T45" fmla="*/ 8 h 47"/>
                  <a:gd name="T46" fmla="*/ 22 w 45"/>
                  <a:gd name="T47" fmla="*/ 13 h 47"/>
                  <a:gd name="T48" fmla="*/ 19 w 45"/>
                  <a:gd name="T49" fmla="*/ 14 h 47"/>
                  <a:gd name="T50" fmla="*/ 10 w 45"/>
                  <a:gd name="T51" fmla="*/ 11 h 47"/>
                  <a:gd name="T52" fmla="*/ 15 w 45"/>
                  <a:gd name="T53" fmla="*/ 7 h 47"/>
                  <a:gd name="T54" fmla="*/ 23 w 45"/>
                  <a:gd name="T55" fmla="*/ 6 h 47"/>
                  <a:gd name="T56" fmla="*/ 8 w 45"/>
                  <a:gd name="T57" fmla="*/ 14 h 47"/>
                  <a:gd name="T58" fmla="*/ 12 w 45"/>
                  <a:gd name="T59" fmla="*/ 17 h 47"/>
                  <a:gd name="T60" fmla="*/ 18 w 45"/>
                  <a:gd name="T61" fmla="*/ 18 h 47"/>
                  <a:gd name="T62" fmla="*/ 23 w 45"/>
                  <a:gd name="T63" fmla="*/ 15 h 47"/>
                  <a:gd name="T64" fmla="*/ 33 w 45"/>
                  <a:gd name="T65" fmla="*/ 13 h 47"/>
                  <a:gd name="T66" fmla="*/ 37 w 45"/>
                  <a:gd name="T67" fmla="*/ 13 h 47"/>
                  <a:gd name="T68" fmla="*/ 37 w 45"/>
                  <a:gd name="T69" fmla="*/ 13 h 47"/>
                  <a:gd name="T70" fmla="*/ 40 w 45"/>
                  <a:gd name="T71" fmla="*/ 18 h 47"/>
                  <a:gd name="T72" fmla="*/ 40 w 45"/>
                  <a:gd name="T73" fmla="*/ 23 h 47"/>
                  <a:gd name="T74" fmla="*/ 36 w 45"/>
                  <a:gd name="T75" fmla="*/ 36 h 47"/>
                  <a:gd name="T76" fmla="*/ 23 w 45"/>
                  <a:gd name="T77" fmla="*/ 41 h 47"/>
                  <a:gd name="T78" fmla="*/ 16 w 45"/>
                  <a:gd name="T79" fmla="*/ 40 h 47"/>
                  <a:gd name="T80" fmla="*/ 7 w 45"/>
                  <a:gd name="T81" fmla="*/ 30 h 47"/>
                  <a:gd name="T82" fmla="*/ 6 w 45"/>
                  <a:gd name="T83" fmla="*/ 23 h 47"/>
                  <a:gd name="T84" fmla="*/ 8 w 45"/>
                  <a:gd name="T85" fmla="*/ 14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5" h="47">
                    <a:moveTo>
                      <a:pt x="23" y="47"/>
                    </a:moveTo>
                    <a:lnTo>
                      <a:pt x="23" y="47"/>
                    </a:lnTo>
                    <a:lnTo>
                      <a:pt x="27" y="47"/>
                    </a:lnTo>
                    <a:lnTo>
                      <a:pt x="31" y="45"/>
                    </a:lnTo>
                    <a:lnTo>
                      <a:pt x="36" y="43"/>
                    </a:lnTo>
                    <a:lnTo>
                      <a:pt x="38" y="40"/>
                    </a:lnTo>
                    <a:lnTo>
                      <a:pt x="41" y="36"/>
                    </a:lnTo>
                    <a:lnTo>
                      <a:pt x="44" y="33"/>
                    </a:lnTo>
                    <a:lnTo>
                      <a:pt x="45" y="28"/>
                    </a:lnTo>
                    <a:lnTo>
                      <a:pt x="45" y="23"/>
                    </a:lnTo>
                    <a:lnTo>
                      <a:pt x="45" y="23"/>
                    </a:lnTo>
                    <a:lnTo>
                      <a:pt x="45" y="19"/>
                    </a:lnTo>
                    <a:lnTo>
                      <a:pt x="44" y="14"/>
                    </a:lnTo>
                    <a:lnTo>
                      <a:pt x="41" y="11"/>
                    </a:lnTo>
                    <a:lnTo>
                      <a:pt x="38" y="7"/>
                    </a:lnTo>
                    <a:lnTo>
                      <a:pt x="36" y="4"/>
                    </a:lnTo>
                    <a:lnTo>
                      <a:pt x="31" y="3"/>
                    </a:lnTo>
                    <a:lnTo>
                      <a:pt x="27" y="2"/>
                    </a:lnTo>
                    <a:lnTo>
                      <a:pt x="23" y="0"/>
                    </a:lnTo>
                    <a:lnTo>
                      <a:pt x="23" y="0"/>
                    </a:lnTo>
                    <a:lnTo>
                      <a:pt x="18" y="2"/>
                    </a:lnTo>
                    <a:lnTo>
                      <a:pt x="12" y="3"/>
                    </a:lnTo>
                    <a:lnTo>
                      <a:pt x="8" y="6"/>
                    </a:lnTo>
                    <a:lnTo>
                      <a:pt x="6" y="10"/>
                    </a:lnTo>
                    <a:lnTo>
                      <a:pt x="6" y="10"/>
                    </a:lnTo>
                    <a:lnTo>
                      <a:pt x="4" y="10"/>
                    </a:lnTo>
                    <a:lnTo>
                      <a:pt x="4" y="10"/>
                    </a:lnTo>
                    <a:lnTo>
                      <a:pt x="4" y="10"/>
                    </a:lnTo>
                    <a:lnTo>
                      <a:pt x="4" y="10"/>
                    </a:lnTo>
                    <a:lnTo>
                      <a:pt x="1" y="17"/>
                    </a:lnTo>
                    <a:lnTo>
                      <a:pt x="0" y="23"/>
                    </a:lnTo>
                    <a:lnTo>
                      <a:pt x="0" y="23"/>
                    </a:lnTo>
                    <a:lnTo>
                      <a:pt x="1" y="28"/>
                    </a:lnTo>
                    <a:lnTo>
                      <a:pt x="1" y="33"/>
                    </a:lnTo>
                    <a:lnTo>
                      <a:pt x="4" y="36"/>
                    </a:lnTo>
                    <a:lnTo>
                      <a:pt x="7" y="40"/>
                    </a:lnTo>
                    <a:lnTo>
                      <a:pt x="10" y="43"/>
                    </a:lnTo>
                    <a:lnTo>
                      <a:pt x="14" y="45"/>
                    </a:lnTo>
                    <a:lnTo>
                      <a:pt x="18" y="47"/>
                    </a:lnTo>
                    <a:lnTo>
                      <a:pt x="23" y="47"/>
                    </a:lnTo>
                    <a:lnTo>
                      <a:pt x="23" y="47"/>
                    </a:lnTo>
                    <a:close/>
                    <a:moveTo>
                      <a:pt x="23" y="6"/>
                    </a:moveTo>
                    <a:lnTo>
                      <a:pt x="23" y="6"/>
                    </a:lnTo>
                    <a:lnTo>
                      <a:pt x="27" y="6"/>
                    </a:lnTo>
                    <a:lnTo>
                      <a:pt x="33" y="8"/>
                    </a:lnTo>
                    <a:lnTo>
                      <a:pt x="33" y="8"/>
                    </a:lnTo>
                    <a:lnTo>
                      <a:pt x="27" y="10"/>
                    </a:lnTo>
                    <a:lnTo>
                      <a:pt x="22" y="13"/>
                    </a:lnTo>
                    <a:lnTo>
                      <a:pt x="22" y="13"/>
                    </a:lnTo>
                    <a:lnTo>
                      <a:pt x="19" y="14"/>
                    </a:lnTo>
                    <a:lnTo>
                      <a:pt x="15" y="14"/>
                    </a:lnTo>
                    <a:lnTo>
                      <a:pt x="10" y="11"/>
                    </a:lnTo>
                    <a:lnTo>
                      <a:pt x="10" y="11"/>
                    </a:lnTo>
                    <a:lnTo>
                      <a:pt x="15" y="7"/>
                    </a:lnTo>
                    <a:lnTo>
                      <a:pt x="19" y="6"/>
                    </a:lnTo>
                    <a:lnTo>
                      <a:pt x="23" y="6"/>
                    </a:lnTo>
                    <a:lnTo>
                      <a:pt x="23" y="6"/>
                    </a:lnTo>
                    <a:close/>
                    <a:moveTo>
                      <a:pt x="8" y="14"/>
                    </a:moveTo>
                    <a:lnTo>
                      <a:pt x="8" y="14"/>
                    </a:lnTo>
                    <a:lnTo>
                      <a:pt x="12" y="17"/>
                    </a:lnTo>
                    <a:lnTo>
                      <a:pt x="18" y="18"/>
                    </a:lnTo>
                    <a:lnTo>
                      <a:pt x="18" y="18"/>
                    </a:lnTo>
                    <a:lnTo>
                      <a:pt x="21" y="17"/>
                    </a:lnTo>
                    <a:lnTo>
                      <a:pt x="23" y="15"/>
                    </a:lnTo>
                    <a:lnTo>
                      <a:pt x="23" y="15"/>
                    </a:lnTo>
                    <a:lnTo>
                      <a:pt x="33" y="13"/>
                    </a:lnTo>
                    <a:lnTo>
                      <a:pt x="34" y="13"/>
                    </a:lnTo>
                    <a:lnTo>
                      <a:pt x="37" y="13"/>
                    </a:lnTo>
                    <a:lnTo>
                      <a:pt x="37" y="13"/>
                    </a:lnTo>
                    <a:lnTo>
                      <a:pt x="37" y="13"/>
                    </a:lnTo>
                    <a:lnTo>
                      <a:pt x="37" y="13"/>
                    </a:lnTo>
                    <a:lnTo>
                      <a:pt x="40" y="18"/>
                    </a:lnTo>
                    <a:lnTo>
                      <a:pt x="40" y="23"/>
                    </a:lnTo>
                    <a:lnTo>
                      <a:pt x="40" y="23"/>
                    </a:lnTo>
                    <a:lnTo>
                      <a:pt x="38" y="30"/>
                    </a:lnTo>
                    <a:lnTo>
                      <a:pt x="36" y="36"/>
                    </a:lnTo>
                    <a:lnTo>
                      <a:pt x="30" y="40"/>
                    </a:lnTo>
                    <a:lnTo>
                      <a:pt x="23" y="41"/>
                    </a:lnTo>
                    <a:lnTo>
                      <a:pt x="23" y="41"/>
                    </a:lnTo>
                    <a:lnTo>
                      <a:pt x="16" y="40"/>
                    </a:lnTo>
                    <a:lnTo>
                      <a:pt x="11" y="36"/>
                    </a:lnTo>
                    <a:lnTo>
                      <a:pt x="7" y="30"/>
                    </a:lnTo>
                    <a:lnTo>
                      <a:pt x="6" y="23"/>
                    </a:lnTo>
                    <a:lnTo>
                      <a:pt x="6" y="23"/>
                    </a:lnTo>
                    <a:lnTo>
                      <a:pt x="6" y="19"/>
                    </a:lnTo>
                    <a:lnTo>
                      <a:pt x="8" y="14"/>
                    </a:lnTo>
                    <a:lnTo>
                      <a:pt x="8" y="1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7F7F7F"/>
                  </a:solidFill>
                </a:endParaRPr>
              </a:p>
            </p:txBody>
          </p:sp>
          <p:sp>
            <p:nvSpPr>
              <p:cNvPr id="146" name="Freeform 364"/>
              <p:cNvSpPr/>
              <p:nvPr/>
            </p:nvSpPr>
            <p:spPr bwMode="auto">
              <a:xfrm>
                <a:off x="4537076" y="1565276"/>
                <a:ext cx="36513" cy="44450"/>
              </a:xfrm>
              <a:custGeom>
                <a:avLst/>
                <a:gdLst>
                  <a:gd name="T0" fmla="*/ 41 w 45"/>
                  <a:gd name="T1" fmla="*/ 16 h 56"/>
                  <a:gd name="T2" fmla="*/ 41 w 45"/>
                  <a:gd name="T3" fmla="*/ 16 h 56"/>
                  <a:gd name="T4" fmla="*/ 41 w 45"/>
                  <a:gd name="T5" fmla="*/ 12 h 56"/>
                  <a:gd name="T6" fmla="*/ 43 w 45"/>
                  <a:gd name="T7" fmla="*/ 9 h 56"/>
                  <a:gd name="T8" fmla="*/ 43 w 45"/>
                  <a:gd name="T9" fmla="*/ 9 h 56"/>
                  <a:gd name="T10" fmla="*/ 45 w 45"/>
                  <a:gd name="T11" fmla="*/ 8 h 56"/>
                  <a:gd name="T12" fmla="*/ 45 w 45"/>
                  <a:gd name="T13" fmla="*/ 8 h 56"/>
                  <a:gd name="T14" fmla="*/ 43 w 45"/>
                  <a:gd name="T15" fmla="*/ 7 h 56"/>
                  <a:gd name="T16" fmla="*/ 43 w 45"/>
                  <a:gd name="T17" fmla="*/ 7 h 56"/>
                  <a:gd name="T18" fmla="*/ 36 w 45"/>
                  <a:gd name="T19" fmla="*/ 4 h 56"/>
                  <a:gd name="T20" fmla="*/ 30 w 45"/>
                  <a:gd name="T21" fmla="*/ 0 h 56"/>
                  <a:gd name="T22" fmla="*/ 30 w 45"/>
                  <a:gd name="T23" fmla="*/ 0 h 56"/>
                  <a:gd name="T24" fmla="*/ 28 w 45"/>
                  <a:gd name="T25" fmla="*/ 0 h 56"/>
                  <a:gd name="T26" fmla="*/ 28 w 45"/>
                  <a:gd name="T27" fmla="*/ 0 h 56"/>
                  <a:gd name="T28" fmla="*/ 21 w 45"/>
                  <a:gd name="T29" fmla="*/ 4 h 56"/>
                  <a:gd name="T30" fmla="*/ 16 w 45"/>
                  <a:gd name="T31" fmla="*/ 8 h 56"/>
                  <a:gd name="T32" fmla="*/ 12 w 45"/>
                  <a:gd name="T33" fmla="*/ 15 h 56"/>
                  <a:gd name="T34" fmla="*/ 8 w 45"/>
                  <a:gd name="T35" fmla="*/ 22 h 56"/>
                  <a:gd name="T36" fmla="*/ 5 w 45"/>
                  <a:gd name="T37" fmla="*/ 28 h 56"/>
                  <a:gd name="T38" fmla="*/ 2 w 45"/>
                  <a:gd name="T39" fmla="*/ 37 h 56"/>
                  <a:gd name="T40" fmla="*/ 1 w 45"/>
                  <a:gd name="T41" fmla="*/ 45 h 56"/>
                  <a:gd name="T42" fmla="*/ 0 w 45"/>
                  <a:gd name="T43" fmla="*/ 54 h 56"/>
                  <a:gd name="T44" fmla="*/ 0 w 45"/>
                  <a:gd name="T45" fmla="*/ 54 h 56"/>
                  <a:gd name="T46" fmla="*/ 0 w 45"/>
                  <a:gd name="T47" fmla="*/ 56 h 56"/>
                  <a:gd name="T48" fmla="*/ 0 w 45"/>
                  <a:gd name="T49" fmla="*/ 56 h 56"/>
                  <a:gd name="T50" fmla="*/ 1 w 45"/>
                  <a:gd name="T51" fmla="*/ 56 h 56"/>
                  <a:gd name="T52" fmla="*/ 38 w 45"/>
                  <a:gd name="T53" fmla="*/ 56 h 56"/>
                  <a:gd name="T54" fmla="*/ 38 w 45"/>
                  <a:gd name="T55" fmla="*/ 56 h 56"/>
                  <a:gd name="T56" fmla="*/ 39 w 45"/>
                  <a:gd name="T57" fmla="*/ 54 h 56"/>
                  <a:gd name="T58" fmla="*/ 45 w 45"/>
                  <a:gd name="T59" fmla="*/ 24 h 56"/>
                  <a:gd name="T60" fmla="*/ 45 w 45"/>
                  <a:gd name="T61" fmla="*/ 24 h 56"/>
                  <a:gd name="T62" fmla="*/ 45 w 45"/>
                  <a:gd name="T63" fmla="*/ 23 h 56"/>
                  <a:gd name="T64" fmla="*/ 45 w 45"/>
                  <a:gd name="T65" fmla="*/ 23 h 56"/>
                  <a:gd name="T66" fmla="*/ 41 w 45"/>
                  <a:gd name="T67" fmla="*/ 20 h 56"/>
                  <a:gd name="T68" fmla="*/ 41 w 45"/>
                  <a:gd name="T69" fmla="*/ 16 h 56"/>
                  <a:gd name="T70" fmla="*/ 41 w 45"/>
                  <a:gd name="T71" fmla="*/ 1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5" h="56">
                    <a:moveTo>
                      <a:pt x="41" y="16"/>
                    </a:moveTo>
                    <a:lnTo>
                      <a:pt x="41" y="16"/>
                    </a:lnTo>
                    <a:lnTo>
                      <a:pt x="41" y="12"/>
                    </a:lnTo>
                    <a:lnTo>
                      <a:pt x="43" y="9"/>
                    </a:lnTo>
                    <a:lnTo>
                      <a:pt x="43" y="9"/>
                    </a:lnTo>
                    <a:lnTo>
                      <a:pt x="45" y="8"/>
                    </a:lnTo>
                    <a:lnTo>
                      <a:pt x="45" y="8"/>
                    </a:lnTo>
                    <a:lnTo>
                      <a:pt x="43" y="7"/>
                    </a:lnTo>
                    <a:lnTo>
                      <a:pt x="43" y="7"/>
                    </a:lnTo>
                    <a:lnTo>
                      <a:pt x="36" y="4"/>
                    </a:lnTo>
                    <a:lnTo>
                      <a:pt x="30" y="0"/>
                    </a:lnTo>
                    <a:lnTo>
                      <a:pt x="30" y="0"/>
                    </a:lnTo>
                    <a:lnTo>
                      <a:pt x="28" y="0"/>
                    </a:lnTo>
                    <a:lnTo>
                      <a:pt x="28" y="0"/>
                    </a:lnTo>
                    <a:lnTo>
                      <a:pt x="21" y="4"/>
                    </a:lnTo>
                    <a:lnTo>
                      <a:pt x="16" y="8"/>
                    </a:lnTo>
                    <a:lnTo>
                      <a:pt x="12" y="15"/>
                    </a:lnTo>
                    <a:lnTo>
                      <a:pt x="8" y="22"/>
                    </a:lnTo>
                    <a:lnTo>
                      <a:pt x="5" y="28"/>
                    </a:lnTo>
                    <a:lnTo>
                      <a:pt x="2" y="37"/>
                    </a:lnTo>
                    <a:lnTo>
                      <a:pt x="1" y="45"/>
                    </a:lnTo>
                    <a:lnTo>
                      <a:pt x="0" y="54"/>
                    </a:lnTo>
                    <a:lnTo>
                      <a:pt x="0" y="54"/>
                    </a:lnTo>
                    <a:lnTo>
                      <a:pt x="0" y="56"/>
                    </a:lnTo>
                    <a:lnTo>
                      <a:pt x="0" y="56"/>
                    </a:lnTo>
                    <a:lnTo>
                      <a:pt x="1" y="56"/>
                    </a:lnTo>
                    <a:lnTo>
                      <a:pt x="38" y="56"/>
                    </a:lnTo>
                    <a:lnTo>
                      <a:pt x="38" y="56"/>
                    </a:lnTo>
                    <a:lnTo>
                      <a:pt x="39" y="54"/>
                    </a:lnTo>
                    <a:lnTo>
                      <a:pt x="45" y="24"/>
                    </a:lnTo>
                    <a:lnTo>
                      <a:pt x="45" y="24"/>
                    </a:lnTo>
                    <a:lnTo>
                      <a:pt x="45" y="23"/>
                    </a:lnTo>
                    <a:lnTo>
                      <a:pt x="45" y="23"/>
                    </a:lnTo>
                    <a:lnTo>
                      <a:pt x="41" y="20"/>
                    </a:lnTo>
                    <a:lnTo>
                      <a:pt x="41" y="16"/>
                    </a:lnTo>
                    <a:lnTo>
                      <a:pt x="41" y="1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7F7F7F"/>
                  </a:solidFill>
                </a:endParaRPr>
              </a:p>
            </p:txBody>
          </p:sp>
          <p:sp>
            <p:nvSpPr>
              <p:cNvPr id="147" name="Freeform 365"/>
              <p:cNvSpPr/>
              <p:nvPr/>
            </p:nvSpPr>
            <p:spPr bwMode="auto">
              <a:xfrm>
                <a:off x="4581526" y="1565276"/>
                <a:ext cx="33338" cy="44450"/>
              </a:xfrm>
              <a:custGeom>
                <a:avLst/>
                <a:gdLst>
                  <a:gd name="T0" fmla="*/ 15 w 44"/>
                  <a:gd name="T1" fmla="*/ 0 h 56"/>
                  <a:gd name="T2" fmla="*/ 15 w 44"/>
                  <a:gd name="T3" fmla="*/ 0 h 56"/>
                  <a:gd name="T4" fmla="*/ 8 w 44"/>
                  <a:gd name="T5" fmla="*/ 4 h 56"/>
                  <a:gd name="T6" fmla="*/ 2 w 44"/>
                  <a:gd name="T7" fmla="*/ 7 h 56"/>
                  <a:gd name="T8" fmla="*/ 2 w 44"/>
                  <a:gd name="T9" fmla="*/ 7 h 56"/>
                  <a:gd name="T10" fmla="*/ 0 w 44"/>
                  <a:gd name="T11" fmla="*/ 8 h 56"/>
                  <a:gd name="T12" fmla="*/ 0 w 44"/>
                  <a:gd name="T13" fmla="*/ 8 h 56"/>
                  <a:gd name="T14" fmla="*/ 0 w 44"/>
                  <a:gd name="T15" fmla="*/ 9 h 56"/>
                  <a:gd name="T16" fmla="*/ 0 w 44"/>
                  <a:gd name="T17" fmla="*/ 9 h 56"/>
                  <a:gd name="T18" fmla="*/ 3 w 44"/>
                  <a:gd name="T19" fmla="*/ 12 h 56"/>
                  <a:gd name="T20" fmla="*/ 4 w 44"/>
                  <a:gd name="T21" fmla="*/ 16 h 56"/>
                  <a:gd name="T22" fmla="*/ 4 w 44"/>
                  <a:gd name="T23" fmla="*/ 16 h 56"/>
                  <a:gd name="T24" fmla="*/ 3 w 44"/>
                  <a:gd name="T25" fmla="*/ 20 h 56"/>
                  <a:gd name="T26" fmla="*/ 0 w 44"/>
                  <a:gd name="T27" fmla="*/ 23 h 56"/>
                  <a:gd name="T28" fmla="*/ 0 w 44"/>
                  <a:gd name="T29" fmla="*/ 23 h 56"/>
                  <a:gd name="T30" fmla="*/ 0 w 44"/>
                  <a:gd name="T31" fmla="*/ 24 h 56"/>
                  <a:gd name="T32" fmla="*/ 6 w 44"/>
                  <a:gd name="T33" fmla="*/ 54 h 56"/>
                  <a:gd name="T34" fmla="*/ 6 w 44"/>
                  <a:gd name="T35" fmla="*/ 54 h 56"/>
                  <a:gd name="T36" fmla="*/ 6 w 44"/>
                  <a:gd name="T37" fmla="*/ 56 h 56"/>
                  <a:gd name="T38" fmla="*/ 44 w 44"/>
                  <a:gd name="T39" fmla="*/ 56 h 56"/>
                  <a:gd name="T40" fmla="*/ 44 w 44"/>
                  <a:gd name="T41" fmla="*/ 56 h 56"/>
                  <a:gd name="T42" fmla="*/ 44 w 44"/>
                  <a:gd name="T43" fmla="*/ 56 h 56"/>
                  <a:gd name="T44" fmla="*/ 44 w 44"/>
                  <a:gd name="T45" fmla="*/ 56 h 56"/>
                  <a:gd name="T46" fmla="*/ 44 w 44"/>
                  <a:gd name="T47" fmla="*/ 54 h 56"/>
                  <a:gd name="T48" fmla="*/ 44 w 44"/>
                  <a:gd name="T49" fmla="*/ 54 h 56"/>
                  <a:gd name="T50" fmla="*/ 44 w 44"/>
                  <a:gd name="T51" fmla="*/ 45 h 56"/>
                  <a:gd name="T52" fmla="*/ 42 w 44"/>
                  <a:gd name="T53" fmla="*/ 37 h 56"/>
                  <a:gd name="T54" fmla="*/ 40 w 44"/>
                  <a:gd name="T55" fmla="*/ 28 h 56"/>
                  <a:gd name="T56" fmla="*/ 37 w 44"/>
                  <a:gd name="T57" fmla="*/ 22 h 56"/>
                  <a:gd name="T58" fmla="*/ 33 w 44"/>
                  <a:gd name="T59" fmla="*/ 15 h 56"/>
                  <a:gd name="T60" fmla="*/ 27 w 44"/>
                  <a:gd name="T61" fmla="*/ 8 h 56"/>
                  <a:gd name="T62" fmla="*/ 22 w 44"/>
                  <a:gd name="T63" fmla="*/ 4 h 56"/>
                  <a:gd name="T64" fmla="*/ 17 w 44"/>
                  <a:gd name="T65" fmla="*/ 0 h 56"/>
                  <a:gd name="T66" fmla="*/ 17 w 44"/>
                  <a:gd name="T67" fmla="*/ 0 h 56"/>
                  <a:gd name="T68" fmla="*/ 15 w 44"/>
                  <a:gd name="T69" fmla="*/ 0 h 56"/>
                  <a:gd name="T70" fmla="*/ 15 w 44"/>
                  <a:gd name="T71"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4" h="56">
                    <a:moveTo>
                      <a:pt x="15" y="0"/>
                    </a:moveTo>
                    <a:lnTo>
                      <a:pt x="15" y="0"/>
                    </a:lnTo>
                    <a:lnTo>
                      <a:pt x="8" y="4"/>
                    </a:lnTo>
                    <a:lnTo>
                      <a:pt x="2" y="7"/>
                    </a:lnTo>
                    <a:lnTo>
                      <a:pt x="2" y="7"/>
                    </a:lnTo>
                    <a:lnTo>
                      <a:pt x="0" y="8"/>
                    </a:lnTo>
                    <a:lnTo>
                      <a:pt x="0" y="8"/>
                    </a:lnTo>
                    <a:lnTo>
                      <a:pt x="0" y="9"/>
                    </a:lnTo>
                    <a:lnTo>
                      <a:pt x="0" y="9"/>
                    </a:lnTo>
                    <a:lnTo>
                      <a:pt x="3" y="12"/>
                    </a:lnTo>
                    <a:lnTo>
                      <a:pt x="4" y="16"/>
                    </a:lnTo>
                    <a:lnTo>
                      <a:pt x="4" y="16"/>
                    </a:lnTo>
                    <a:lnTo>
                      <a:pt x="3" y="20"/>
                    </a:lnTo>
                    <a:lnTo>
                      <a:pt x="0" y="23"/>
                    </a:lnTo>
                    <a:lnTo>
                      <a:pt x="0" y="23"/>
                    </a:lnTo>
                    <a:lnTo>
                      <a:pt x="0" y="24"/>
                    </a:lnTo>
                    <a:lnTo>
                      <a:pt x="6" y="54"/>
                    </a:lnTo>
                    <a:lnTo>
                      <a:pt x="6" y="54"/>
                    </a:lnTo>
                    <a:lnTo>
                      <a:pt x="6" y="56"/>
                    </a:lnTo>
                    <a:lnTo>
                      <a:pt x="44" y="56"/>
                    </a:lnTo>
                    <a:lnTo>
                      <a:pt x="44" y="56"/>
                    </a:lnTo>
                    <a:lnTo>
                      <a:pt x="44" y="56"/>
                    </a:lnTo>
                    <a:lnTo>
                      <a:pt x="44" y="56"/>
                    </a:lnTo>
                    <a:lnTo>
                      <a:pt x="44" y="54"/>
                    </a:lnTo>
                    <a:lnTo>
                      <a:pt x="44" y="54"/>
                    </a:lnTo>
                    <a:lnTo>
                      <a:pt x="44" y="45"/>
                    </a:lnTo>
                    <a:lnTo>
                      <a:pt x="42" y="37"/>
                    </a:lnTo>
                    <a:lnTo>
                      <a:pt x="40" y="28"/>
                    </a:lnTo>
                    <a:lnTo>
                      <a:pt x="37" y="22"/>
                    </a:lnTo>
                    <a:lnTo>
                      <a:pt x="33" y="15"/>
                    </a:lnTo>
                    <a:lnTo>
                      <a:pt x="27" y="8"/>
                    </a:lnTo>
                    <a:lnTo>
                      <a:pt x="22" y="4"/>
                    </a:lnTo>
                    <a:lnTo>
                      <a:pt x="17" y="0"/>
                    </a:lnTo>
                    <a:lnTo>
                      <a:pt x="17" y="0"/>
                    </a:lnTo>
                    <a:lnTo>
                      <a:pt x="15" y="0"/>
                    </a:lnTo>
                    <a:lnTo>
                      <a:pt x="15"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7F7F7F"/>
                  </a:solidFill>
                </a:endParaRPr>
              </a:p>
            </p:txBody>
          </p:sp>
        </p:gr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2000">
        <p15:prstTrans prst="wind"/>
      </p:transition>
    </mc:Choice>
    <mc:Fallback xmlns="">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77"/>
                                        </p:tgtEl>
                                        <p:attrNameLst>
                                          <p:attrName>style.visibility</p:attrName>
                                        </p:attrNameLst>
                                      </p:cBhvr>
                                      <p:to>
                                        <p:strVal val="visible"/>
                                      </p:to>
                                    </p:set>
                                    <p:anim calcmode="lin" valueType="num">
                                      <p:cBhvr additive="base">
                                        <p:cTn id="7" dur="500" fill="hold"/>
                                        <p:tgtEl>
                                          <p:spTgt spid="77"/>
                                        </p:tgtEl>
                                        <p:attrNameLst>
                                          <p:attrName>ppt_x</p:attrName>
                                        </p:attrNameLst>
                                      </p:cBhvr>
                                      <p:tavLst>
                                        <p:tav tm="0">
                                          <p:val>
                                            <p:strVal val="0-#ppt_w/2"/>
                                          </p:val>
                                        </p:tav>
                                        <p:tav tm="100000">
                                          <p:val>
                                            <p:strVal val="#ppt_x"/>
                                          </p:val>
                                        </p:tav>
                                      </p:tavLst>
                                    </p:anim>
                                    <p:anim calcmode="lin" valueType="num">
                                      <p:cBhvr additive="base">
                                        <p:cTn id="8" dur="500" fill="hold"/>
                                        <p:tgtEl>
                                          <p:spTgt spid="7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98"/>
                                        </p:tgtEl>
                                        <p:attrNameLst>
                                          <p:attrName>style.visibility</p:attrName>
                                        </p:attrNameLst>
                                      </p:cBhvr>
                                      <p:to>
                                        <p:strVal val="visible"/>
                                      </p:to>
                                    </p:set>
                                    <p:animEffect transition="in" filter="fade">
                                      <p:cBhvr>
                                        <p:cTn id="13" dur="500"/>
                                        <p:tgtEl>
                                          <p:spTgt spid="98"/>
                                        </p:tgtEl>
                                      </p:cBhvr>
                                    </p:animEffect>
                                    <p:anim calcmode="lin" valueType="num">
                                      <p:cBhvr>
                                        <p:cTn id="14" dur="500" fill="hold"/>
                                        <p:tgtEl>
                                          <p:spTgt spid="98"/>
                                        </p:tgtEl>
                                        <p:attrNameLst>
                                          <p:attrName>ppt_x</p:attrName>
                                        </p:attrNameLst>
                                      </p:cBhvr>
                                      <p:tavLst>
                                        <p:tav tm="0">
                                          <p:val>
                                            <p:strVal val="#ppt_x"/>
                                          </p:val>
                                        </p:tav>
                                        <p:tav tm="100000">
                                          <p:val>
                                            <p:strVal val="#ppt_x"/>
                                          </p:val>
                                        </p:tav>
                                      </p:tavLst>
                                    </p:anim>
                                    <p:anim calcmode="lin" valueType="num">
                                      <p:cBhvr>
                                        <p:cTn id="15" dur="500" fill="hold"/>
                                        <p:tgtEl>
                                          <p:spTgt spid="98"/>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91"/>
                                        </p:tgtEl>
                                        <p:attrNameLst>
                                          <p:attrName>style.visibility</p:attrName>
                                        </p:attrNameLst>
                                      </p:cBhvr>
                                      <p:to>
                                        <p:strVal val="visible"/>
                                      </p:to>
                                    </p:set>
                                    <p:animEffect transition="in" filter="fade">
                                      <p:cBhvr>
                                        <p:cTn id="18" dur="500"/>
                                        <p:tgtEl>
                                          <p:spTgt spid="91"/>
                                        </p:tgtEl>
                                      </p:cBhvr>
                                    </p:animEffect>
                                    <p:anim calcmode="lin" valueType="num">
                                      <p:cBhvr>
                                        <p:cTn id="19" dur="500" fill="hold"/>
                                        <p:tgtEl>
                                          <p:spTgt spid="91"/>
                                        </p:tgtEl>
                                        <p:attrNameLst>
                                          <p:attrName>ppt_x</p:attrName>
                                        </p:attrNameLst>
                                      </p:cBhvr>
                                      <p:tavLst>
                                        <p:tav tm="0">
                                          <p:val>
                                            <p:strVal val="#ppt_x"/>
                                          </p:val>
                                        </p:tav>
                                        <p:tav tm="100000">
                                          <p:val>
                                            <p:strVal val="#ppt_x"/>
                                          </p:val>
                                        </p:tav>
                                      </p:tavLst>
                                    </p:anim>
                                    <p:anim calcmode="lin" valueType="num">
                                      <p:cBhvr>
                                        <p:cTn id="20" dur="500" fill="hold"/>
                                        <p:tgtEl>
                                          <p:spTgt spid="91"/>
                                        </p:tgtEl>
                                        <p:attrNameLst>
                                          <p:attrName>ppt_y</p:attrName>
                                        </p:attrNameLst>
                                      </p:cBhvr>
                                      <p:tavLst>
                                        <p:tav tm="0">
                                          <p:val>
                                            <p:strVal val="#ppt_y+.1"/>
                                          </p:val>
                                        </p:tav>
                                        <p:tav tm="100000">
                                          <p:val>
                                            <p:strVal val="#ppt_y"/>
                                          </p:val>
                                        </p:tav>
                                      </p:tavLst>
                                    </p:anim>
                                  </p:childTnLst>
                                </p:cTn>
                              </p:par>
                              <p:par>
                                <p:cTn id="21" presetID="47" presetClass="entr" presetSubtype="0" fill="hold" nodeType="withEffect">
                                  <p:stCondLst>
                                    <p:cond delay="0"/>
                                  </p:stCondLst>
                                  <p:childTnLst>
                                    <p:set>
                                      <p:cBhvr>
                                        <p:cTn id="22" dur="1" fill="hold">
                                          <p:stCondLst>
                                            <p:cond delay="0"/>
                                          </p:stCondLst>
                                        </p:cTn>
                                        <p:tgtEl>
                                          <p:spTgt spid="134"/>
                                        </p:tgtEl>
                                        <p:attrNameLst>
                                          <p:attrName>style.visibility</p:attrName>
                                        </p:attrNameLst>
                                      </p:cBhvr>
                                      <p:to>
                                        <p:strVal val="visible"/>
                                      </p:to>
                                    </p:set>
                                    <p:animEffect transition="in" filter="fade">
                                      <p:cBhvr>
                                        <p:cTn id="23" dur="1000"/>
                                        <p:tgtEl>
                                          <p:spTgt spid="134"/>
                                        </p:tgtEl>
                                      </p:cBhvr>
                                    </p:animEffect>
                                    <p:anim calcmode="lin" valueType="num">
                                      <p:cBhvr>
                                        <p:cTn id="24" dur="1000" fill="hold"/>
                                        <p:tgtEl>
                                          <p:spTgt spid="134"/>
                                        </p:tgtEl>
                                        <p:attrNameLst>
                                          <p:attrName>ppt_x</p:attrName>
                                        </p:attrNameLst>
                                      </p:cBhvr>
                                      <p:tavLst>
                                        <p:tav tm="0">
                                          <p:val>
                                            <p:strVal val="#ppt_x"/>
                                          </p:val>
                                        </p:tav>
                                        <p:tav tm="100000">
                                          <p:val>
                                            <p:strVal val="#ppt_x"/>
                                          </p:val>
                                        </p:tav>
                                      </p:tavLst>
                                    </p:anim>
                                    <p:anim calcmode="lin" valueType="num">
                                      <p:cBhvr>
                                        <p:cTn id="25" dur="1000" fill="hold"/>
                                        <p:tgtEl>
                                          <p:spTgt spid="134"/>
                                        </p:tgtEl>
                                        <p:attrNameLst>
                                          <p:attrName>ppt_y</p:attrName>
                                        </p:attrNameLst>
                                      </p:cBhvr>
                                      <p:tavLst>
                                        <p:tav tm="0">
                                          <p:val>
                                            <p:strVal val="#ppt_y-.1"/>
                                          </p:val>
                                        </p:tav>
                                        <p:tav tm="100000">
                                          <p:val>
                                            <p:strVal val="#ppt_y"/>
                                          </p:val>
                                        </p:tav>
                                      </p:tavLst>
                                    </p:anim>
                                  </p:childTnLst>
                                </p:cTn>
                              </p:par>
                              <p:par>
                                <p:cTn id="26" presetID="47" presetClass="entr" presetSubtype="0" fill="hold" nodeType="withEffect">
                                  <p:stCondLst>
                                    <p:cond delay="0"/>
                                  </p:stCondLst>
                                  <p:childTnLst>
                                    <p:set>
                                      <p:cBhvr>
                                        <p:cTn id="27" dur="1" fill="hold">
                                          <p:stCondLst>
                                            <p:cond delay="0"/>
                                          </p:stCondLst>
                                        </p:cTn>
                                        <p:tgtEl>
                                          <p:spTgt spid="123"/>
                                        </p:tgtEl>
                                        <p:attrNameLst>
                                          <p:attrName>style.visibility</p:attrName>
                                        </p:attrNameLst>
                                      </p:cBhvr>
                                      <p:to>
                                        <p:strVal val="visible"/>
                                      </p:to>
                                    </p:set>
                                    <p:animEffect transition="in" filter="fade">
                                      <p:cBhvr>
                                        <p:cTn id="28" dur="1000"/>
                                        <p:tgtEl>
                                          <p:spTgt spid="123"/>
                                        </p:tgtEl>
                                      </p:cBhvr>
                                    </p:animEffect>
                                    <p:anim calcmode="lin" valueType="num">
                                      <p:cBhvr>
                                        <p:cTn id="29" dur="1000" fill="hold"/>
                                        <p:tgtEl>
                                          <p:spTgt spid="123"/>
                                        </p:tgtEl>
                                        <p:attrNameLst>
                                          <p:attrName>ppt_x</p:attrName>
                                        </p:attrNameLst>
                                      </p:cBhvr>
                                      <p:tavLst>
                                        <p:tav tm="0">
                                          <p:val>
                                            <p:strVal val="#ppt_x"/>
                                          </p:val>
                                        </p:tav>
                                        <p:tav tm="100000">
                                          <p:val>
                                            <p:strVal val="#ppt_x"/>
                                          </p:val>
                                        </p:tav>
                                      </p:tavLst>
                                    </p:anim>
                                    <p:anim calcmode="lin" valueType="num">
                                      <p:cBhvr>
                                        <p:cTn id="30" dur="1000" fill="hold"/>
                                        <p:tgtEl>
                                          <p:spTgt spid="123"/>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2" fill="hold" grpId="0" nodeType="clickEffect">
                                  <p:stCondLst>
                                    <p:cond delay="0"/>
                                  </p:stCondLst>
                                  <p:childTnLst>
                                    <p:set>
                                      <p:cBhvr>
                                        <p:cTn id="34" dur="1" fill="hold">
                                          <p:stCondLst>
                                            <p:cond delay="0"/>
                                          </p:stCondLst>
                                        </p:cTn>
                                        <p:tgtEl>
                                          <p:spTgt spid="88"/>
                                        </p:tgtEl>
                                        <p:attrNameLst>
                                          <p:attrName>style.visibility</p:attrName>
                                        </p:attrNameLst>
                                      </p:cBhvr>
                                      <p:to>
                                        <p:strVal val="visible"/>
                                      </p:to>
                                    </p:set>
                                    <p:anim calcmode="lin" valueType="num">
                                      <p:cBhvr additive="base">
                                        <p:cTn id="35" dur="500" fill="hold"/>
                                        <p:tgtEl>
                                          <p:spTgt spid="88"/>
                                        </p:tgtEl>
                                        <p:attrNameLst>
                                          <p:attrName>ppt_x</p:attrName>
                                        </p:attrNameLst>
                                      </p:cBhvr>
                                      <p:tavLst>
                                        <p:tav tm="0">
                                          <p:val>
                                            <p:strVal val="1+#ppt_w/2"/>
                                          </p:val>
                                        </p:tav>
                                        <p:tav tm="100000">
                                          <p:val>
                                            <p:strVal val="#ppt_x"/>
                                          </p:val>
                                        </p:tav>
                                      </p:tavLst>
                                    </p:anim>
                                    <p:anim calcmode="lin" valueType="num">
                                      <p:cBhvr additive="base">
                                        <p:cTn id="36" dur="500" fill="hold"/>
                                        <p:tgtEl>
                                          <p:spTgt spid="88"/>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87"/>
                                        </p:tgtEl>
                                        <p:attrNameLst>
                                          <p:attrName>style.visibility</p:attrName>
                                        </p:attrNameLst>
                                      </p:cBhvr>
                                      <p:to>
                                        <p:strVal val="visible"/>
                                      </p:to>
                                    </p:set>
                                    <p:anim calcmode="lin" valueType="num">
                                      <p:cBhvr additive="base">
                                        <p:cTn id="39" dur="500" fill="hold"/>
                                        <p:tgtEl>
                                          <p:spTgt spid="87"/>
                                        </p:tgtEl>
                                        <p:attrNameLst>
                                          <p:attrName>ppt_x</p:attrName>
                                        </p:attrNameLst>
                                      </p:cBhvr>
                                      <p:tavLst>
                                        <p:tav tm="0">
                                          <p:val>
                                            <p:strVal val="1+#ppt_w/2"/>
                                          </p:val>
                                        </p:tav>
                                        <p:tav tm="100000">
                                          <p:val>
                                            <p:strVal val="#ppt_x"/>
                                          </p:val>
                                        </p:tav>
                                      </p:tavLst>
                                    </p:anim>
                                    <p:anim calcmode="lin" valueType="num">
                                      <p:cBhvr additive="base">
                                        <p:cTn id="40" dur="500" fill="hold"/>
                                        <p:tgtEl>
                                          <p:spTgt spid="87"/>
                                        </p:tgtEl>
                                        <p:attrNameLst>
                                          <p:attrName>ppt_y</p:attrName>
                                        </p:attrNameLst>
                                      </p:cBhvr>
                                      <p:tavLst>
                                        <p:tav tm="0">
                                          <p:val>
                                            <p:strVal val="#ppt_y"/>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8" fill="hold" grpId="0" nodeType="clickEffect">
                                  <p:stCondLst>
                                    <p:cond delay="0"/>
                                  </p:stCondLst>
                                  <p:childTnLst>
                                    <p:set>
                                      <p:cBhvr>
                                        <p:cTn id="44" dur="1" fill="hold">
                                          <p:stCondLst>
                                            <p:cond delay="0"/>
                                          </p:stCondLst>
                                        </p:cTn>
                                        <p:tgtEl>
                                          <p:spTgt spid="89"/>
                                        </p:tgtEl>
                                        <p:attrNameLst>
                                          <p:attrName>style.visibility</p:attrName>
                                        </p:attrNameLst>
                                      </p:cBhvr>
                                      <p:to>
                                        <p:strVal val="visible"/>
                                      </p:to>
                                    </p:set>
                                    <p:anim calcmode="lin" valueType="num">
                                      <p:cBhvr additive="base">
                                        <p:cTn id="45" dur="500" fill="hold"/>
                                        <p:tgtEl>
                                          <p:spTgt spid="89"/>
                                        </p:tgtEl>
                                        <p:attrNameLst>
                                          <p:attrName>ppt_x</p:attrName>
                                        </p:attrNameLst>
                                      </p:cBhvr>
                                      <p:tavLst>
                                        <p:tav tm="0">
                                          <p:val>
                                            <p:strVal val="0-#ppt_w/2"/>
                                          </p:val>
                                        </p:tav>
                                        <p:tav tm="100000">
                                          <p:val>
                                            <p:strVal val="#ppt_x"/>
                                          </p:val>
                                        </p:tav>
                                      </p:tavLst>
                                    </p:anim>
                                    <p:anim calcmode="lin" valueType="num">
                                      <p:cBhvr additive="base">
                                        <p:cTn id="46" dur="500" fill="hold"/>
                                        <p:tgtEl>
                                          <p:spTgt spid="89"/>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90"/>
                                        </p:tgtEl>
                                        <p:attrNameLst>
                                          <p:attrName>style.visibility</p:attrName>
                                        </p:attrNameLst>
                                      </p:cBhvr>
                                      <p:to>
                                        <p:strVal val="visible"/>
                                      </p:to>
                                    </p:set>
                                    <p:anim calcmode="lin" valueType="num">
                                      <p:cBhvr additive="base">
                                        <p:cTn id="49" dur="500" fill="hold"/>
                                        <p:tgtEl>
                                          <p:spTgt spid="90"/>
                                        </p:tgtEl>
                                        <p:attrNameLst>
                                          <p:attrName>ppt_x</p:attrName>
                                        </p:attrNameLst>
                                      </p:cBhvr>
                                      <p:tavLst>
                                        <p:tav tm="0">
                                          <p:val>
                                            <p:strVal val="0-#ppt_w/2"/>
                                          </p:val>
                                        </p:tav>
                                        <p:tav tm="100000">
                                          <p:val>
                                            <p:strVal val="#ppt_x"/>
                                          </p:val>
                                        </p:tav>
                                      </p:tavLst>
                                    </p:anim>
                                    <p:anim calcmode="lin" valueType="num">
                                      <p:cBhvr additive="base">
                                        <p:cTn id="50" dur="500" fill="hold"/>
                                        <p:tgtEl>
                                          <p:spTgt spid="9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 grpId="0"/>
      <p:bldP spid="88" grpId="0"/>
      <p:bldP spid="89" grpId="0"/>
      <p:bldP spid="9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cxnSp>
        <p:nvCxnSpPr>
          <p:cNvPr id="108" name="直接连接符 107"/>
          <p:cNvCxnSpPr/>
          <p:nvPr/>
        </p:nvCxnSpPr>
        <p:spPr>
          <a:xfrm>
            <a:off x="502242" y="837506"/>
            <a:ext cx="10561516"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109" name="组合 108"/>
          <p:cNvGrpSpPr/>
          <p:nvPr/>
        </p:nvGrpSpPr>
        <p:grpSpPr>
          <a:xfrm>
            <a:off x="584925" y="398422"/>
            <a:ext cx="4446461" cy="405971"/>
            <a:chOff x="534571" y="319364"/>
            <a:chExt cx="5928620" cy="541295"/>
          </a:xfrm>
        </p:grpSpPr>
        <p:sp>
          <p:nvSpPr>
            <p:cNvPr id="110" name="文本框 23"/>
            <p:cNvSpPr txBox="1"/>
            <p:nvPr/>
          </p:nvSpPr>
          <p:spPr>
            <a:xfrm>
              <a:off x="665958" y="319364"/>
              <a:ext cx="2609434" cy="533480"/>
            </a:xfrm>
            <a:prstGeom prst="rect">
              <a:avLst/>
            </a:prstGeom>
            <a:noFill/>
          </p:spPr>
          <p:txBody>
            <a:bodyPr wrap="none" rtlCol="0">
              <a:spAutoFit/>
            </a:bodyPr>
            <a:lstStyle/>
            <a:p>
              <a:r>
                <a:rPr lang="en-US" altLang="zh-CN" sz="2000" dirty="0">
                  <a:solidFill>
                    <a:srgbClr val="3A3E4A"/>
                  </a:solidFill>
                  <a:latin typeface="微软雅黑" panose="020B0503020204020204" pitchFamily="34" charset="-122"/>
                  <a:ea typeface="微软雅黑" panose="020B0503020204020204" pitchFamily="34" charset="-122"/>
                </a:rPr>
                <a:t>Add tittle text</a:t>
              </a:r>
              <a:r>
                <a:rPr lang="zh-CN" altLang="en-US" sz="2000" dirty="0">
                  <a:solidFill>
                    <a:srgbClr val="3A3E4A"/>
                  </a:solidFill>
                  <a:latin typeface="微软雅黑" panose="020B0503020204020204" pitchFamily="34" charset="-122"/>
                  <a:ea typeface="微软雅黑" panose="020B0503020204020204" pitchFamily="34" charset="-122"/>
                </a:rPr>
                <a:t> </a:t>
              </a:r>
            </a:p>
          </p:txBody>
        </p:sp>
        <p:sp>
          <p:nvSpPr>
            <p:cNvPr id="111" name="等腰三角形 110"/>
            <p:cNvSpPr/>
            <p:nvPr/>
          </p:nvSpPr>
          <p:spPr>
            <a:xfrm rot="16200000" flipH="1" flipV="1">
              <a:off x="439198" y="481327"/>
              <a:ext cx="382225" cy="191480"/>
            </a:xfrm>
            <a:prstGeom prst="triangle">
              <a:avLst/>
            </a:prstGeom>
            <a:solidFill>
              <a:srgbClr val="3A3E4A"/>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latin typeface="+mj-ea"/>
                <a:ea typeface="+mj-ea"/>
              </a:endParaRPr>
            </a:p>
          </p:txBody>
        </p:sp>
        <p:sp>
          <p:nvSpPr>
            <p:cNvPr id="112" name="文本框 23"/>
            <p:cNvSpPr txBox="1"/>
            <p:nvPr/>
          </p:nvSpPr>
          <p:spPr>
            <a:xfrm>
              <a:off x="3010961" y="429773"/>
              <a:ext cx="3452230" cy="430886"/>
            </a:xfrm>
            <a:prstGeom prst="rect">
              <a:avLst/>
            </a:prstGeom>
            <a:noFill/>
          </p:spPr>
          <p:txBody>
            <a:bodyPr wrap="none" rtlCol="0">
              <a:spAutoFit/>
            </a:bodyPr>
            <a:lstStyle/>
            <a:p>
              <a:r>
                <a:rPr lang="en-US" altLang="zh-CN" sz="1500" dirty="0">
                  <a:solidFill>
                    <a:schemeClr val="tx1">
                      <a:lumMod val="60000"/>
                      <a:lumOff val="40000"/>
                    </a:schemeClr>
                  </a:solidFill>
                  <a:latin typeface="+mj-ea"/>
                  <a:ea typeface="+mj-ea"/>
                </a:rPr>
                <a:t>  Click here to add Title</a:t>
              </a:r>
              <a:endParaRPr lang="zh-CN" altLang="en-US" sz="1500" dirty="0">
                <a:solidFill>
                  <a:schemeClr val="tx1">
                    <a:lumMod val="60000"/>
                    <a:lumOff val="40000"/>
                  </a:schemeClr>
                </a:solidFill>
                <a:latin typeface="+mj-ea"/>
                <a:ea typeface="+mj-ea"/>
              </a:endParaRPr>
            </a:p>
          </p:txBody>
        </p:sp>
      </p:grpSp>
      <p:grpSp>
        <p:nvGrpSpPr>
          <p:cNvPr id="7" name="组合 6"/>
          <p:cNvGrpSpPr/>
          <p:nvPr/>
        </p:nvGrpSpPr>
        <p:grpSpPr>
          <a:xfrm>
            <a:off x="1082066" y="1921105"/>
            <a:ext cx="5591661" cy="4055113"/>
            <a:chOff x="811655" y="1440494"/>
            <a:chExt cx="4194292" cy="3040632"/>
          </a:xfrm>
        </p:grpSpPr>
        <p:sp>
          <p:nvSpPr>
            <p:cNvPr id="8" name="Line 6"/>
            <p:cNvSpPr>
              <a:spLocks noChangeShapeType="1"/>
            </p:cNvSpPr>
            <p:nvPr/>
          </p:nvSpPr>
          <p:spPr bwMode="auto">
            <a:xfrm>
              <a:off x="1212586" y="1590152"/>
              <a:ext cx="3793361" cy="0"/>
            </a:xfrm>
            <a:prstGeom prst="line">
              <a:avLst/>
            </a:prstGeom>
            <a:noFill/>
            <a:ln w="5"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77245" tIns="38623" rIns="77245" bIns="38623" numCol="1" anchor="t" anchorCtr="0" compatLnSpc="1"/>
            <a:lstStyle/>
            <a:p>
              <a:endParaRPr lang="zh-CN" altLang="en-US">
                <a:solidFill>
                  <a:srgbClr val="7F7F7F"/>
                </a:solidFill>
              </a:endParaRPr>
            </a:p>
          </p:txBody>
        </p:sp>
        <p:sp>
          <p:nvSpPr>
            <p:cNvPr id="9" name="Line 7"/>
            <p:cNvSpPr>
              <a:spLocks noChangeShapeType="1"/>
            </p:cNvSpPr>
            <p:nvPr/>
          </p:nvSpPr>
          <p:spPr bwMode="auto">
            <a:xfrm>
              <a:off x="1212586" y="1952289"/>
              <a:ext cx="3793361" cy="0"/>
            </a:xfrm>
            <a:prstGeom prst="line">
              <a:avLst/>
            </a:prstGeom>
            <a:noFill/>
            <a:ln w="5"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77245" tIns="38623" rIns="77245" bIns="38623" numCol="1" anchor="t" anchorCtr="0" compatLnSpc="1"/>
            <a:lstStyle/>
            <a:p>
              <a:endParaRPr lang="zh-CN" altLang="en-US">
                <a:solidFill>
                  <a:srgbClr val="7F7F7F"/>
                </a:solidFill>
              </a:endParaRPr>
            </a:p>
          </p:txBody>
        </p:sp>
        <p:sp>
          <p:nvSpPr>
            <p:cNvPr id="10" name="Line 8"/>
            <p:cNvSpPr>
              <a:spLocks noChangeShapeType="1"/>
            </p:cNvSpPr>
            <p:nvPr/>
          </p:nvSpPr>
          <p:spPr bwMode="auto">
            <a:xfrm>
              <a:off x="1212586" y="2305906"/>
              <a:ext cx="3793361" cy="0"/>
            </a:xfrm>
            <a:prstGeom prst="line">
              <a:avLst/>
            </a:prstGeom>
            <a:noFill/>
            <a:ln w="5"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77245" tIns="38623" rIns="77245" bIns="38623" numCol="1" anchor="t" anchorCtr="0" compatLnSpc="1"/>
            <a:lstStyle/>
            <a:p>
              <a:endParaRPr lang="zh-CN" altLang="en-US">
                <a:solidFill>
                  <a:srgbClr val="7F7F7F"/>
                </a:solidFill>
              </a:endParaRPr>
            </a:p>
          </p:txBody>
        </p:sp>
        <p:sp>
          <p:nvSpPr>
            <p:cNvPr id="11" name="Line 9"/>
            <p:cNvSpPr>
              <a:spLocks noChangeShapeType="1"/>
            </p:cNvSpPr>
            <p:nvPr/>
          </p:nvSpPr>
          <p:spPr bwMode="auto">
            <a:xfrm>
              <a:off x="1212586" y="2668043"/>
              <a:ext cx="3793361" cy="0"/>
            </a:xfrm>
            <a:prstGeom prst="line">
              <a:avLst/>
            </a:prstGeom>
            <a:noFill/>
            <a:ln w="5"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77245" tIns="38623" rIns="77245" bIns="38623" numCol="1" anchor="t" anchorCtr="0" compatLnSpc="1"/>
            <a:lstStyle/>
            <a:p>
              <a:endParaRPr lang="zh-CN" altLang="en-US">
                <a:solidFill>
                  <a:srgbClr val="7F7F7F"/>
                </a:solidFill>
              </a:endParaRPr>
            </a:p>
          </p:txBody>
        </p:sp>
        <p:sp>
          <p:nvSpPr>
            <p:cNvPr id="12" name="Line 10"/>
            <p:cNvSpPr>
              <a:spLocks noChangeShapeType="1"/>
            </p:cNvSpPr>
            <p:nvPr/>
          </p:nvSpPr>
          <p:spPr bwMode="auto">
            <a:xfrm>
              <a:off x="1212586" y="3030180"/>
              <a:ext cx="3793361" cy="0"/>
            </a:xfrm>
            <a:prstGeom prst="line">
              <a:avLst/>
            </a:prstGeom>
            <a:noFill/>
            <a:ln w="5"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77245" tIns="38623" rIns="77245" bIns="38623" numCol="1" anchor="t" anchorCtr="0" compatLnSpc="1"/>
            <a:lstStyle/>
            <a:p>
              <a:endParaRPr lang="zh-CN" altLang="en-US">
                <a:solidFill>
                  <a:srgbClr val="7F7F7F"/>
                </a:solidFill>
              </a:endParaRPr>
            </a:p>
          </p:txBody>
        </p:sp>
        <p:sp>
          <p:nvSpPr>
            <p:cNvPr id="13" name="Line 11"/>
            <p:cNvSpPr>
              <a:spLocks noChangeShapeType="1"/>
            </p:cNvSpPr>
            <p:nvPr/>
          </p:nvSpPr>
          <p:spPr bwMode="auto">
            <a:xfrm>
              <a:off x="1212586" y="3392316"/>
              <a:ext cx="3793361" cy="0"/>
            </a:xfrm>
            <a:prstGeom prst="line">
              <a:avLst/>
            </a:prstGeom>
            <a:noFill/>
            <a:ln w="5"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77245" tIns="38623" rIns="77245" bIns="38623" numCol="1" anchor="t" anchorCtr="0" compatLnSpc="1"/>
            <a:lstStyle/>
            <a:p>
              <a:endParaRPr lang="zh-CN" altLang="en-US">
                <a:solidFill>
                  <a:srgbClr val="7F7F7F"/>
                </a:solidFill>
              </a:endParaRPr>
            </a:p>
          </p:txBody>
        </p:sp>
        <p:sp>
          <p:nvSpPr>
            <p:cNvPr id="14" name="Line 12"/>
            <p:cNvSpPr>
              <a:spLocks noChangeShapeType="1"/>
            </p:cNvSpPr>
            <p:nvPr/>
          </p:nvSpPr>
          <p:spPr bwMode="auto">
            <a:xfrm>
              <a:off x="1212586" y="3745933"/>
              <a:ext cx="3793361" cy="0"/>
            </a:xfrm>
            <a:prstGeom prst="line">
              <a:avLst/>
            </a:prstGeom>
            <a:noFill/>
            <a:ln w="5"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77245" tIns="38623" rIns="77245" bIns="38623" numCol="1" anchor="t" anchorCtr="0" compatLnSpc="1"/>
            <a:lstStyle/>
            <a:p>
              <a:endParaRPr lang="zh-CN" altLang="en-US">
                <a:solidFill>
                  <a:srgbClr val="7F7F7F"/>
                </a:solidFill>
              </a:endParaRPr>
            </a:p>
          </p:txBody>
        </p:sp>
        <p:sp>
          <p:nvSpPr>
            <p:cNvPr id="15" name="Line 13"/>
            <p:cNvSpPr>
              <a:spLocks noChangeShapeType="1"/>
            </p:cNvSpPr>
            <p:nvPr/>
          </p:nvSpPr>
          <p:spPr bwMode="auto">
            <a:xfrm>
              <a:off x="1212586" y="4108071"/>
              <a:ext cx="3793361" cy="0"/>
            </a:xfrm>
            <a:prstGeom prst="line">
              <a:avLst/>
            </a:prstGeom>
            <a:noFill/>
            <a:ln w="5"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77245" tIns="38623" rIns="77245" bIns="38623" numCol="1" anchor="t" anchorCtr="0" compatLnSpc="1"/>
            <a:lstStyle/>
            <a:p>
              <a:endParaRPr lang="zh-CN" altLang="en-US">
                <a:solidFill>
                  <a:srgbClr val="7F7F7F"/>
                </a:solidFill>
              </a:endParaRPr>
            </a:p>
          </p:txBody>
        </p:sp>
        <p:sp>
          <p:nvSpPr>
            <p:cNvPr id="16" name="Rectangle 14"/>
            <p:cNvSpPr>
              <a:spLocks noChangeArrowheads="1"/>
            </p:cNvSpPr>
            <p:nvPr/>
          </p:nvSpPr>
          <p:spPr bwMode="auto">
            <a:xfrm>
              <a:off x="4363074" y="1884123"/>
              <a:ext cx="370397" cy="2223949"/>
            </a:xfrm>
            <a:prstGeom prst="rect">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pitchFamily="34" charset="-122"/>
              </a:endParaRPr>
            </a:p>
          </p:txBody>
        </p:sp>
        <p:sp>
          <p:nvSpPr>
            <p:cNvPr id="17" name="Rectangle 16"/>
            <p:cNvSpPr>
              <a:spLocks noChangeArrowheads="1"/>
            </p:cNvSpPr>
            <p:nvPr/>
          </p:nvSpPr>
          <p:spPr bwMode="auto">
            <a:xfrm>
              <a:off x="3426444" y="2629701"/>
              <a:ext cx="374653" cy="1478372"/>
            </a:xfrm>
            <a:prstGeom prst="rect">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pitchFamily="34" charset="-122"/>
              </a:endParaRPr>
            </a:p>
          </p:txBody>
        </p:sp>
        <p:sp>
          <p:nvSpPr>
            <p:cNvPr id="18" name="Rectangle 19"/>
            <p:cNvSpPr>
              <a:spLocks noChangeArrowheads="1"/>
            </p:cNvSpPr>
            <p:nvPr/>
          </p:nvSpPr>
          <p:spPr bwMode="auto">
            <a:xfrm>
              <a:off x="2460011" y="2506147"/>
              <a:ext cx="361881" cy="1601925"/>
            </a:xfrm>
            <a:prstGeom prst="rect">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pitchFamily="34" charset="-122"/>
              </a:endParaRPr>
            </a:p>
          </p:txBody>
        </p:sp>
        <p:sp>
          <p:nvSpPr>
            <p:cNvPr id="19" name="Rectangle 21"/>
            <p:cNvSpPr>
              <a:spLocks noChangeArrowheads="1"/>
            </p:cNvSpPr>
            <p:nvPr/>
          </p:nvSpPr>
          <p:spPr bwMode="auto">
            <a:xfrm>
              <a:off x="1514863" y="2535968"/>
              <a:ext cx="374653" cy="1572102"/>
            </a:xfrm>
            <a:prstGeom prst="rect">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pitchFamily="34" charset="-122"/>
              </a:endParaRPr>
            </a:p>
          </p:txBody>
        </p:sp>
        <p:sp>
          <p:nvSpPr>
            <p:cNvPr id="20" name="TextBox 19"/>
            <p:cNvSpPr txBox="1"/>
            <p:nvPr/>
          </p:nvSpPr>
          <p:spPr>
            <a:xfrm>
              <a:off x="1001195" y="3958412"/>
              <a:ext cx="195171" cy="243110"/>
            </a:xfrm>
            <a:prstGeom prst="rect">
              <a:avLst/>
            </a:prstGeom>
            <a:noFill/>
          </p:spPr>
          <p:txBody>
            <a:bodyPr wrap="none" lIns="77245" tIns="38623" rIns="77245" bIns="38623" rtlCol="0">
              <a:spAutoFit/>
            </a:bodyPr>
            <a:lstStyle/>
            <a:p>
              <a:r>
                <a:rPr lang="en-US" altLang="zh-CN" sz="1600">
                  <a:solidFill>
                    <a:srgbClr val="7F7F7F"/>
                  </a:solidFill>
                </a:rPr>
                <a:t>0</a:t>
              </a:r>
              <a:endParaRPr lang="zh-CN" altLang="en-US" sz="1600">
                <a:solidFill>
                  <a:srgbClr val="7F7F7F"/>
                </a:solidFill>
              </a:endParaRPr>
            </a:p>
          </p:txBody>
        </p:sp>
        <p:sp>
          <p:nvSpPr>
            <p:cNvPr id="21" name="TextBox 20"/>
            <p:cNvSpPr txBox="1"/>
            <p:nvPr/>
          </p:nvSpPr>
          <p:spPr>
            <a:xfrm>
              <a:off x="811655" y="3598712"/>
              <a:ext cx="351485" cy="243110"/>
            </a:xfrm>
            <a:prstGeom prst="rect">
              <a:avLst/>
            </a:prstGeom>
            <a:noFill/>
          </p:spPr>
          <p:txBody>
            <a:bodyPr wrap="none" lIns="77245" tIns="38623" rIns="77245" bIns="38623" rtlCol="0">
              <a:spAutoFit/>
            </a:bodyPr>
            <a:lstStyle/>
            <a:p>
              <a:r>
                <a:rPr lang="en-US" altLang="zh-CN" sz="1600">
                  <a:solidFill>
                    <a:srgbClr val="7F7F7F"/>
                  </a:solidFill>
                </a:rPr>
                <a:t>100</a:t>
              </a:r>
              <a:endParaRPr lang="zh-CN" altLang="en-US" sz="1600">
                <a:solidFill>
                  <a:srgbClr val="7F7F7F"/>
                </a:solidFill>
              </a:endParaRPr>
            </a:p>
          </p:txBody>
        </p:sp>
        <p:sp>
          <p:nvSpPr>
            <p:cNvPr id="22" name="TextBox 21"/>
            <p:cNvSpPr txBox="1"/>
            <p:nvPr/>
          </p:nvSpPr>
          <p:spPr>
            <a:xfrm>
              <a:off x="811655" y="3239008"/>
              <a:ext cx="351485" cy="243110"/>
            </a:xfrm>
            <a:prstGeom prst="rect">
              <a:avLst/>
            </a:prstGeom>
            <a:noFill/>
          </p:spPr>
          <p:txBody>
            <a:bodyPr wrap="none" lIns="77245" tIns="38623" rIns="77245" bIns="38623" rtlCol="0">
              <a:spAutoFit/>
            </a:bodyPr>
            <a:lstStyle/>
            <a:p>
              <a:r>
                <a:rPr lang="en-US" altLang="zh-CN" sz="1600">
                  <a:solidFill>
                    <a:srgbClr val="7F7F7F"/>
                  </a:solidFill>
                </a:rPr>
                <a:t>200</a:t>
              </a:r>
              <a:endParaRPr lang="zh-CN" altLang="en-US" sz="1600">
                <a:solidFill>
                  <a:srgbClr val="7F7F7F"/>
                </a:solidFill>
              </a:endParaRPr>
            </a:p>
          </p:txBody>
        </p:sp>
        <p:sp>
          <p:nvSpPr>
            <p:cNvPr id="23" name="TextBox 22"/>
            <p:cNvSpPr txBox="1"/>
            <p:nvPr/>
          </p:nvSpPr>
          <p:spPr>
            <a:xfrm>
              <a:off x="811655" y="2879306"/>
              <a:ext cx="351485" cy="243110"/>
            </a:xfrm>
            <a:prstGeom prst="rect">
              <a:avLst/>
            </a:prstGeom>
            <a:noFill/>
          </p:spPr>
          <p:txBody>
            <a:bodyPr wrap="none" lIns="77245" tIns="38623" rIns="77245" bIns="38623" rtlCol="0">
              <a:spAutoFit/>
            </a:bodyPr>
            <a:lstStyle/>
            <a:p>
              <a:r>
                <a:rPr lang="en-US" altLang="zh-CN" sz="1600">
                  <a:solidFill>
                    <a:srgbClr val="7F7F7F"/>
                  </a:solidFill>
                </a:rPr>
                <a:t>300</a:t>
              </a:r>
              <a:endParaRPr lang="zh-CN" altLang="en-US" sz="1600">
                <a:solidFill>
                  <a:srgbClr val="7F7F7F"/>
                </a:solidFill>
              </a:endParaRPr>
            </a:p>
          </p:txBody>
        </p:sp>
        <p:sp>
          <p:nvSpPr>
            <p:cNvPr id="24" name="TextBox 23"/>
            <p:cNvSpPr txBox="1"/>
            <p:nvPr/>
          </p:nvSpPr>
          <p:spPr>
            <a:xfrm>
              <a:off x="811655" y="2519603"/>
              <a:ext cx="351485" cy="243110"/>
            </a:xfrm>
            <a:prstGeom prst="rect">
              <a:avLst/>
            </a:prstGeom>
            <a:noFill/>
          </p:spPr>
          <p:txBody>
            <a:bodyPr wrap="none" lIns="77245" tIns="38623" rIns="77245" bIns="38623" rtlCol="0">
              <a:spAutoFit/>
            </a:bodyPr>
            <a:lstStyle/>
            <a:p>
              <a:r>
                <a:rPr lang="en-US" altLang="zh-CN" sz="1600">
                  <a:solidFill>
                    <a:srgbClr val="7F7F7F"/>
                  </a:solidFill>
                </a:rPr>
                <a:t>400</a:t>
              </a:r>
              <a:endParaRPr lang="zh-CN" altLang="en-US" sz="1600">
                <a:solidFill>
                  <a:srgbClr val="7F7F7F"/>
                </a:solidFill>
              </a:endParaRPr>
            </a:p>
          </p:txBody>
        </p:sp>
        <p:sp>
          <p:nvSpPr>
            <p:cNvPr id="25" name="TextBox 24"/>
            <p:cNvSpPr txBox="1"/>
            <p:nvPr/>
          </p:nvSpPr>
          <p:spPr>
            <a:xfrm>
              <a:off x="811655" y="2159900"/>
              <a:ext cx="351485" cy="243110"/>
            </a:xfrm>
            <a:prstGeom prst="rect">
              <a:avLst/>
            </a:prstGeom>
            <a:noFill/>
          </p:spPr>
          <p:txBody>
            <a:bodyPr wrap="none" lIns="77245" tIns="38623" rIns="77245" bIns="38623" rtlCol="0">
              <a:spAutoFit/>
            </a:bodyPr>
            <a:lstStyle/>
            <a:p>
              <a:r>
                <a:rPr lang="en-US" altLang="zh-CN" sz="1600">
                  <a:solidFill>
                    <a:srgbClr val="7F7F7F"/>
                  </a:solidFill>
                </a:rPr>
                <a:t>500</a:t>
              </a:r>
              <a:endParaRPr lang="zh-CN" altLang="en-US" sz="1600">
                <a:solidFill>
                  <a:srgbClr val="7F7F7F"/>
                </a:solidFill>
              </a:endParaRPr>
            </a:p>
          </p:txBody>
        </p:sp>
        <p:sp>
          <p:nvSpPr>
            <p:cNvPr id="26" name="TextBox 25"/>
            <p:cNvSpPr txBox="1"/>
            <p:nvPr/>
          </p:nvSpPr>
          <p:spPr>
            <a:xfrm>
              <a:off x="811655" y="1800197"/>
              <a:ext cx="351485" cy="243110"/>
            </a:xfrm>
            <a:prstGeom prst="rect">
              <a:avLst/>
            </a:prstGeom>
            <a:noFill/>
          </p:spPr>
          <p:txBody>
            <a:bodyPr wrap="none" lIns="77245" tIns="38623" rIns="77245" bIns="38623" rtlCol="0">
              <a:spAutoFit/>
            </a:bodyPr>
            <a:lstStyle/>
            <a:p>
              <a:r>
                <a:rPr lang="en-US" altLang="zh-CN" sz="1600">
                  <a:solidFill>
                    <a:srgbClr val="7F7F7F"/>
                  </a:solidFill>
                </a:rPr>
                <a:t>600</a:t>
              </a:r>
              <a:endParaRPr lang="zh-CN" altLang="en-US" sz="1600">
                <a:solidFill>
                  <a:srgbClr val="7F7F7F"/>
                </a:solidFill>
              </a:endParaRPr>
            </a:p>
          </p:txBody>
        </p:sp>
        <p:sp>
          <p:nvSpPr>
            <p:cNvPr id="27" name="TextBox 26"/>
            <p:cNvSpPr txBox="1"/>
            <p:nvPr/>
          </p:nvSpPr>
          <p:spPr>
            <a:xfrm>
              <a:off x="811655" y="1440494"/>
              <a:ext cx="351485" cy="243110"/>
            </a:xfrm>
            <a:prstGeom prst="rect">
              <a:avLst/>
            </a:prstGeom>
            <a:noFill/>
          </p:spPr>
          <p:txBody>
            <a:bodyPr wrap="none" lIns="77245" tIns="38623" rIns="77245" bIns="38623" rtlCol="0">
              <a:spAutoFit/>
            </a:bodyPr>
            <a:lstStyle/>
            <a:p>
              <a:r>
                <a:rPr lang="en-US" altLang="zh-CN" sz="1600">
                  <a:solidFill>
                    <a:srgbClr val="7F7F7F"/>
                  </a:solidFill>
                </a:rPr>
                <a:t>700</a:t>
              </a:r>
              <a:endParaRPr lang="zh-CN" altLang="en-US" sz="1600">
                <a:solidFill>
                  <a:srgbClr val="7F7F7F"/>
                </a:solidFill>
              </a:endParaRPr>
            </a:p>
          </p:txBody>
        </p:sp>
        <p:sp>
          <p:nvSpPr>
            <p:cNvPr id="28" name="TextBox 27"/>
            <p:cNvSpPr txBox="1"/>
            <p:nvPr/>
          </p:nvSpPr>
          <p:spPr>
            <a:xfrm>
              <a:off x="1482010" y="4238016"/>
              <a:ext cx="535453" cy="243110"/>
            </a:xfrm>
            <a:prstGeom prst="rect">
              <a:avLst/>
            </a:prstGeom>
            <a:noFill/>
          </p:spPr>
          <p:txBody>
            <a:bodyPr wrap="none" lIns="77245" tIns="38623" rIns="77245" bIns="38623" rtlCol="0">
              <a:spAutoFit/>
            </a:bodyPr>
            <a:lstStyle/>
            <a:p>
              <a:r>
                <a:rPr lang="en-US" altLang="zh-CN" sz="1600" dirty="0">
                  <a:solidFill>
                    <a:srgbClr val="7F7F7F"/>
                  </a:solidFill>
                  <a:latin typeface="微软雅黑" panose="020B0503020204020204" pitchFamily="34" charset="-122"/>
                  <a:ea typeface="微软雅黑" panose="020B0503020204020204" pitchFamily="34" charset="-122"/>
                </a:rPr>
                <a:t>Tittle </a:t>
              </a:r>
              <a:endParaRPr lang="zh-CN" altLang="en-US" sz="1600" dirty="0">
                <a:solidFill>
                  <a:srgbClr val="7F7F7F"/>
                </a:solidFill>
                <a:latin typeface="微软雅黑" panose="020B0503020204020204" pitchFamily="34" charset="-122"/>
                <a:ea typeface="微软雅黑" panose="020B0503020204020204" pitchFamily="34" charset="-122"/>
              </a:endParaRPr>
            </a:p>
          </p:txBody>
        </p:sp>
        <p:sp>
          <p:nvSpPr>
            <p:cNvPr id="29" name="TextBox 28"/>
            <p:cNvSpPr txBox="1"/>
            <p:nvPr/>
          </p:nvSpPr>
          <p:spPr>
            <a:xfrm>
              <a:off x="2420772" y="4238016"/>
              <a:ext cx="535453" cy="243110"/>
            </a:xfrm>
            <a:prstGeom prst="rect">
              <a:avLst/>
            </a:prstGeom>
            <a:noFill/>
          </p:spPr>
          <p:txBody>
            <a:bodyPr wrap="none" lIns="77245" tIns="38623" rIns="77245" bIns="38623" rtlCol="0">
              <a:spAutoFit/>
            </a:bodyPr>
            <a:lstStyle/>
            <a:p>
              <a:r>
                <a:rPr lang="en-US" altLang="zh-CN" sz="1600" dirty="0">
                  <a:solidFill>
                    <a:srgbClr val="7F7F7F"/>
                  </a:solidFill>
                  <a:latin typeface="微软雅黑" panose="020B0503020204020204" pitchFamily="34" charset="-122"/>
                  <a:ea typeface="微软雅黑" panose="020B0503020204020204" pitchFamily="34" charset="-122"/>
                </a:rPr>
                <a:t>Tittle </a:t>
              </a:r>
              <a:endParaRPr lang="zh-CN" altLang="en-US" sz="1600" dirty="0">
                <a:solidFill>
                  <a:srgbClr val="7F7F7F"/>
                </a:solidFill>
                <a:latin typeface="微软雅黑" panose="020B0503020204020204" pitchFamily="34" charset="-122"/>
                <a:ea typeface="微软雅黑" panose="020B0503020204020204" pitchFamily="34" charset="-122"/>
              </a:endParaRPr>
            </a:p>
          </p:txBody>
        </p:sp>
        <p:sp>
          <p:nvSpPr>
            <p:cNvPr id="30" name="TextBox 29"/>
            <p:cNvSpPr txBox="1"/>
            <p:nvPr/>
          </p:nvSpPr>
          <p:spPr>
            <a:xfrm>
              <a:off x="3393593" y="4238016"/>
              <a:ext cx="535453" cy="243110"/>
            </a:xfrm>
            <a:prstGeom prst="rect">
              <a:avLst/>
            </a:prstGeom>
            <a:noFill/>
          </p:spPr>
          <p:txBody>
            <a:bodyPr wrap="none" lIns="77245" tIns="38623" rIns="77245" bIns="38623" rtlCol="0">
              <a:spAutoFit/>
            </a:bodyPr>
            <a:lstStyle/>
            <a:p>
              <a:r>
                <a:rPr lang="en-US" altLang="zh-CN" sz="1600" dirty="0">
                  <a:solidFill>
                    <a:srgbClr val="7F7F7F"/>
                  </a:solidFill>
                  <a:latin typeface="微软雅黑" panose="020B0503020204020204" pitchFamily="34" charset="-122"/>
                  <a:ea typeface="微软雅黑" panose="020B0503020204020204" pitchFamily="34" charset="-122"/>
                </a:rPr>
                <a:t>Tittle </a:t>
              </a:r>
              <a:endParaRPr lang="zh-CN" altLang="en-US" sz="1600" dirty="0">
                <a:solidFill>
                  <a:srgbClr val="7F7F7F"/>
                </a:solidFill>
                <a:latin typeface="微软雅黑" panose="020B0503020204020204" pitchFamily="34" charset="-122"/>
                <a:ea typeface="微软雅黑" panose="020B0503020204020204" pitchFamily="34" charset="-122"/>
              </a:endParaRPr>
            </a:p>
          </p:txBody>
        </p:sp>
        <p:sp>
          <p:nvSpPr>
            <p:cNvPr id="31" name="TextBox 30"/>
            <p:cNvSpPr txBox="1"/>
            <p:nvPr/>
          </p:nvSpPr>
          <p:spPr>
            <a:xfrm>
              <a:off x="4328096" y="4238016"/>
              <a:ext cx="535453" cy="243110"/>
            </a:xfrm>
            <a:prstGeom prst="rect">
              <a:avLst/>
            </a:prstGeom>
            <a:noFill/>
          </p:spPr>
          <p:txBody>
            <a:bodyPr wrap="none" lIns="77245" tIns="38623" rIns="77245" bIns="38623" rtlCol="0">
              <a:spAutoFit/>
            </a:bodyPr>
            <a:lstStyle/>
            <a:p>
              <a:r>
                <a:rPr lang="en-US" altLang="zh-CN" sz="1600" dirty="0">
                  <a:solidFill>
                    <a:srgbClr val="7F7F7F"/>
                  </a:solidFill>
                  <a:latin typeface="微软雅黑" panose="020B0503020204020204" pitchFamily="34" charset="-122"/>
                  <a:ea typeface="微软雅黑" panose="020B0503020204020204" pitchFamily="34" charset="-122"/>
                </a:rPr>
                <a:t>Tittle </a:t>
              </a:r>
              <a:endParaRPr lang="zh-CN" altLang="en-US" sz="1600" dirty="0">
                <a:solidFill>
                  <a:srgbClr val="7F7F7F"/>
                </a:solidFill>
                <a:latin typeface="微软雅黑" panose="020B0503020204020204" pitchFamily="34" charset="-122"/>
                <a:ea typeface="微软雅黑" panose="020B0503020204020204" pitchFamily="34" charset="-122"/>
              </a:endParaRPr>
            </a:p>
          </p:txBody>
        </p:sp>
      </p:grpSp>
      <p:grpSp>
        <p:nvGrpSpPr>
          <p:cNvPr id="32" name="组合 31"/>
          <p:cNvGrpSpPr/>
          <p:nvPr/>
        </p:nvGrpSpPr>
        <p:grpSpPr>
          <a:xfrm>
            <a:off x="7203037" y="1861985"/>
            <a:ext cx="4418451" cy="3992812"/>
            <a:chOff x="5402981" y="1396164"/>
            <a:chExt cx="3314270" cy="2993916"/>
          </a:xfrm>
        </p:grpSpPr>
        <p:sp>
          <p:nvSpPr>
            <p:cNvPr id="33" name="TextBox 32"/>
            <p:cNvSpPr txBox="1"/>
            <p:nvPr/>
          </p:nvSpPr>
          <p:spPr>
            <a:xfrm>
              <a:off x="5409444" y="1751262"/>
              <a:ext cx="3307807" cy="234456"/>
            </a:xfrm>
            <a:prstGeom prst="rect">
              <a:avLst/>
            </a:prstGeom>
            <a:noFill/>
          </p:spPr>
          <p:txBody>
            <a:bodyPr wrap="square" lIns="77245" tIns="38623" rIns="77245" bIns="38623" rtlCol="0">
              <a:spAutoFit/>
            </a:bodyPr>
            <a:lstStyle/>
            <a:p>
              <a:pPr algn="just">
                <a:lnSpc>
                  <a:spcPct val="130000"/>
                </a:lnSpc>
              </a:pPr>
              <a:r>
                <a:rPr lang="en-US" altLang="zh-CN" sz="1300" dirty="0">
                  <a:solidFill>
                    <a:srgbClr val="7F7F7F"/>
                  </a:solidFill>
                  <a:latin typeface="微软雅黑" panose="020B0503020204020204" pitchFamily="34" charset="-122"/>
                  <a:ea typeface="微软雅黑" panose="020B0503020204020204" pitchFamily="34" charset="-122"/>
                </a:rPr>
                <a:t>Click here to add content that matches the title.</a:t>
              </a:r>
              <a:endParaRPr lang="zh-CN" altLang="en-US" sz="1300" dirty="0">
                <a:solidFill>
                  <a:srgbClr val="7F7F7F"/>
                </a:solidFill>
                <a:latin typeface="微软雅黑" panose="020B0503020204020204" pitchFamily="34" charset="-122"/>
                <a:ea typeface="微软雅黑" panose="020B0503020204020204" pitchFamily="34" charset="-122"/>
              </a:endParaRPr>
            </a:p>
          </p:txBody>
        </p:sp>
        <p:sp>
          <p:nvSpPr>
            <p:cNvPr id="34" name="TextBox 33"/>
            <p:cNvSpPr txBox="1"/>
            <p:nvPr/>
          </p:nvSpPr>
          <p:spPr>
            <a:xfrm>
              <a:off x="5409444" y="1396164"/>
              <a:ext cx="1867656" cy="318043"/>
            </a:xfrm>
            <a:prstGeom prst="rect">
              <a:avLst/>
            </a:prstGeom>
            <a:noFill/>
          </p:spPr>
          <p:txBody>
            <a:bodyPr wrap="square" lIns="77245" tIns="0" rIns="77245" bIns="0" rtlCol="0" anchor="t">
              <a:spAutoFit/>
            </a:bodyPr>
            <a:lstStyle/>
            <a:p>
              <a:pPr>
                <a:lnSpc>
                  <a:spcPct val="150000"/>
                </a:lnSpc>
              </a:pPr>
              <a:r>
                <a:rPr lang="en-US" altLang="zh-CN" sz="2100" dirty="0">
                  <a:solidFill>
                    <a:schemeClr val="bg1">
                      <a:lumMod val="50000"/>
                    </a:schemeClr>
                  </a:solidFill>
                  <a:latin typeface="微软雅黑" panose="020B0503020204020204" pitchFamily="34" charset="-122"/>
                  <a:cs typeface="华文黑体" pitchFamily="2" charset="-122"/>
                </a:rPr>
                <a:t>Add tittle</a:t>
              </a:r>
              <a:endParaRPr lang="zh-CN" altLang="en-US" sz="2100" dirty="0">
                <a:solidFill>
                  <a:schemeClr val="bg1">
                    <a:lumMod val="50000"/>
                  </a:schemeClr>
                </a:solidFill>
                <a:latin typeface="微软雅黑" panose="020B0503020204020204" pitchFamily="34" charset="-122"/>
                <a:cs typeface="华文黑体" pitchFamily="2" charset="-122"/>
              </a:endParaRPr>
            </a:p>
          </p:txBody>
        </p:sp>
        <p:sp>
          <p:nvSpPr>
            <p:cNvPr id="35" name="TextBox 34"/>
            <p:cNvSpPr txBox="1"/>
            <p:nvPr/>
          </p:nvSpPr>
          <p:spPr>
            <a:xfrm>
              <a:off x="5402981" y="2550534"/>
              <a:ext cx="1438401" cy="539665"/>
            </a:xfrm>
            <a:prstGeom prst="rect">
              <a:avLst/>
            </a:prstGeom>
            <a:noFill/>
          </p:spPr>
          <p:txBody>
            <a:bodyPr wrap="none" lIns="77245" tIns="38623" rIns="77245" bIns="38623" rtlCol="0">
              <a:spAutoFit/>
            </a:bodyPr>
            <a:lstStyle/>
            <a:p>
              <a:r>
                <a:rPr lang="en-US" altLang="zh-CN" sz="4000" dirty="0">
                  <a:solidFill>
                    <a:srgbClr val="3A3E4A"/>
                  </a:solidFill>
                  <a:latin typeface="Bebas" pitchFamily="2" charset="0"/>
                </a:rPr>
                <a:t>192,058,166</a:t>
              </a:r>
              <a:endParaRPr lang="zh-CN" altLang="en-US" sz="4000" dirty="0">
                <a:solidFill>
                  <a:srgbClr val="3A3E4A"/>
                </a:solidFill>
                <a:latin typeface="Bebas" pitchFamily="2" charset="0"/>
              </a:endParaRPr>
            </a:p>
          </p:txBody>
        </p:sp>
        <p:sp>
          <p:nvSpPr>
            <p:cNvPr id="36" name="TextBox 35"/>
            <p:cNvSpPr txBox="1"/>
            <p:nvPr/>
          </p:nvSpPr>
          <p:spPr>
            <a:xfrm>
              <a:off x="5859736" y="3275411"/>
              <a:ext cx="1157098" cy="335421"/>
            </a:xfrm>
            <a:prstGeom prst="rect">
              <a:avLst/>
            </a:prstGeom>
            <a:noFill/>
          </p:spPr>
          <p:txBody>
            <a:bodyPr wrap="none" lIns="77245" tIns="38623" rIns="77245" bIns="38623" rtlCol="0">
              <a:spAutoFit/>
            </a:bodyPr>
            <a:lstStyle/>
            <a:p>
              <a:r>
                <a:rPr lang="en-US" altLang="zh-CN" dirty="0">
                  <a:solidFill>
                    <a:srgbClr val="7F7F7F"/>
                  </a:solidFill>
                  <a:latin typeface="微软雅黑" panose="020B0503020204020204" pitchFamily="34" charset="-122"/>
                  <a:ea typeface="微软雅黑" panose="020B0503020204020204" pitchFamily="34" charset="-122"/>
                </a:rPr>
                <a:t>Add tittle</a:t>
              </a:r>
              <a:endParaRPr lang="zh-CN" altLang="en-US" dirty="0">
                <a:solidFill>
                  <a:srgbClr val="7F7F7F"/>
                </a:solidFill>
                <a:latin typeface="微软雅黑" panose="020B0503020204020204" pitchFamily="34" charset="-122"/>
                <a:ea typeface="微软雅黑" panose="020B0503020204020204" pitchFamily="34" charset="-122"/>
              </a:endParaRPr>
            </a:p>
          </p:txBody>
        </p:sp>
        <p:sp>
          <p:nvSpPr>
            <p:cNvPr id="37" name="TextBox 36"/>
            <p:cNvSpPr txBox="1"/>
            <p:nvPr/>
          </p:nvSpPr>
          <p:spPr>
            <a:xfrm>
              <a:off x="5859735" y="3647837"/>
              <a:ext cx="1157098" cy="335421"/>
            </a:xfrm>
            <a:prstGeom prst="rect">
              <a:avLst/>
            </a:prstGeom>
            <a:noFill/>
          </p:spPr>
          <p:txBody>
            <a:bodyPr wrap="none" lIns="77245" tIns="38623" rIns="77245" bIns="38623" rtlCol="0">
              <a:spAutoFit/>
            </a:bodyPr>
            <a:lstStyle/>
            <a:p>
              <a:r>
                <a:rPr lang="en-US" altLang="zh-CN" dirty="0">
                  <a:solidFill>
                    <a:srgbClr val="7F7F7F"/>
                  </a:solidFill>
                  <a:latin typeface="微软雅黑" panose="020B0503020204020204" pitchFamily="34" charset="-122"/>
                  <a:ea typeface="微软雅黑" panose="020B0503020204020204" pitchFamily="34" charset="-122"/>
                </a:rPr>
                <a:t>Add tittle</a:t>
              </a:r>
              <a:endParaRPr lang="zh-CN" altLang="en-US" dirty="0">
                <a:solidFill>
                  <a:srgbClr val="7F7F7F"/>
                </a:solidFill>
                <a:latin typeface="微软雅黑" panose="020B0503020204020204" pitchFamily="34" charset="-122"/>
                <a:ea typeface="微软雅黑" panose="020B0503020204020204" pitchFamily="34" charset="-122"/>
              </a:endParaRPr>
            </a:p>
          </p:txBody>
        </p:sp>
        <p:sp>
          <p:nvSpPr>
            <p:cNvPr id="38" name="TextBox 37"/>
            <p:cNvSpPr txBox="1"/>
            <p:nvPr/>
          </p:nvSpPr>
          <p:spPr>
            <a:xfrm>
              <a:off x="5859738" y="4054659"/>
              <a:ext cx="1157098" cy="335421"/>
            </a:xfrm>
            <a:prstGeom prst="rect">
              <a:avLst/>
            </a:prstGeom>
            <a:noFill/>
          </p:spPr>
          <p:txBody>
            <a:bodyPr wrap="none" lIns="77245" tIns="38623" rIns="77245" bIns="38623" rtlCol="0">
              <a:spAutoFit/>
            </a:bodyPr>
            <a:lstStyle/>
            <a:p>
              <a:r>
                <a:rPr lang="en-US" altLang="zh-CN" dirty="0">
                  <a:solidFill>
                    <a:srgbClr val="7F7F7F"/>
                  </a:solidFill>
                  <a:latin typeface="微软雅黑" panose="020B0503020204020204" pitchFamily="34" charset="-122"/>
                  <a:ea typeface="微软雅黑" panose="020B0503020204020204" pitchFamily="34" charset="-122"/>
                </a:rPr>
                <a:t>Add tittle</a:t>
              </a:r>
              <a:endParaRPr lang="zh-CN" altLang="en-US" dirty="0">
                <a:solidFill>
                  <a:srgbClr val="7F7F7F"/>
                </a:solidFill>
                <a:latin typeface="微软雅黑" panose="020B0503020204020204" pitchFamily="34" charset="-122"/>
                <a:ea typeface="微软雅黑" panose="020B0503020204020204" pitchFamily="34" charset="-122"/>
              </a:endParaRPr>
            </a:p>
          </p:txBody>
        </p:sp>
        <p:sp>
          <p:nvSpPr>
            <p:cNvPr id="39" name="Freeform 35"/>
            <p:cNvSpPr>
              <a:spLocks noEditPoints="1"/>
            </p:cNvSpPr>
            <p:nvPr/>
          </p:nvSpPr>
          <p:spPr bwMode="auto">
            <a:xfrm>
              <a:off x="7725868" y="2604671"/>
              <a:ext cx="190790" cy="402475"/>
            </a:xfrm>
            <a:custGeom>
              <a:avLst/>
              <a:gdLst>
                <a:gd name="T0" fmla="*/ 76 w 153"/>
                <a:gd name="T1" fmla="*/ 60 h 322"/>
                <a:gd name="T2" fmla="*/ 106 w 153"/>
                <a:gd name="T3" fmla="*/ 30 h 322"/>
                <a:gd name="T4" fmla="*/ 76 w 153"/>
                <a:gd name="T5" fmla="*/ 0 h 322"/>
                <a:gd name="T6" fmla="*/ 46 w 153"/>
                <a:gd name="T7" fmla="*/ 30 h 322"/>
                <a:gd name="T8" fmla="*/ 76 w 153"/>
                <a:gd name="T9" fmla="*/ 60 h 322"/>
                <a:gd name="T10" fmla="*/ 151 w 153"/>
                <a:gd name="T11" fmla="*/ 161 h 322"/>
                <a:gd name="T12" fmla="*/ 151 w 153"/>
                <a:gd name="T13" fmla="*/ 161 h 322"/>
                <a:gd name="T14" fmla="*/ 127 w 153"/>
                <a:gd name="T15" fmla="*/ 91 h 322"/>
                <a:gd name="T16" fmla="*/ 97 w 153"/>
                <a:gd name="T17" fmla="*/ 67 h 322"/>
                <a:gd name="T18" fmla="*/ 56 w 153"/>
                <a:gd name="T19" fmla="*/ 67 h 322"/>
                <a:gd name="T20" fmla="*/ 27 w 153"/>
                <a:gd name="T21" fmla="*/ 85 h 322"/>
                <a:gd name="T22" fmla="*/ 27 w 153"/>
                <a:gd name="T23" fmla="*/ 85 h 322"/>
                <a:gd name="T24" fmla="*/ 26 w 153"/>
                <a:gd name="T25" fmla="*/ 91 h 322"/>
                <a:gd name="T26" fmla="*/ 2 w 153"/>
                <a:gd name="T27" fmla="*/ 161 h 322"/>
                <a:gd name="T28" fmla="*/ 9 w 153"/>
                <a:gd name="T29" fmla="*/ 176 h 322"/>
                <a:gd name="T30" fmla="*/ 23 w 153"/>
                <a:gd name="T31" fmla="*/ 169 h 322"/>
                <a:gd name="T32" fmla="*/ 45 w 153"/>
                <a:gd name="T33" fmla="*/ 104 h 322"/>
                <a:gd name="T34" fmla="*/ 49 w 153"/>
                <a:gd name="T35" fmla="*/ 104 h 322"/>
                <a:gd name="T36" fmla="*/ 12 w 153"/>
                <a:gd name="T37" fmla="*/ 214 h 322"/>
                <a:gd name="T38" fmla="*/ 46 w 153"/>
                <a:gd name="T39" fmla="*/ 214 h 322"/>
                <a:gd name="T40" fmla="*/ 46 w 153"/>
                <a:gd name="T41" fmla="*/ 308 h 322"/>
                <a:gd name="T42" fmla="*/ 60 w 153"/>
                <a:gd name="T43" fmla="*/ 322 h 322"/>
                <a:gd name="T44" fmla="*/ 75 w 153"/>
                <a:gd name="T45" fmla="*/ 308 h 322"/>
                <a:gd name="T46" fmla="*/ 75 w 153"/>
                <a:gd name="T47" fmla="*/ 214 h 322"/>
                <a:gd name="T48" fmla="*/ 78 w 153"/>
                <a:gd name="T49" fmla="*/ 214 h 322"/>
                <a:gd name="T50" fmla="*/ 78 w 153"/>
                <a:gd name="T51" fmla="*/ 308 h 322"/>
                <a:gd name="T52" fmla="*/ 92 w 153"/>
                <a:gd name="T53" fmla="*/ 322 h 322"/>
                <a:gd name="T54" fmla="*/ 106 w 153"/>
                <a:gd name="T55" fmla="*/ 308 h 322"/>
                <a:gd name="T56" fmla="*/ 106 w 153"/>
                <a:gd name="T57" fmla="*/ 214 h 322"/>
                <a:gd name="T58" fmla="*/ 141 w 153"/>
                <a:gd name="T59" fmla="*/ 214 h 322"/>
                <a:gd name="T60" fmla="*/ 104 w 153"/>
                <a:gd name="T61" fmla="*/ 104 h 322"/>
                <a:gd name="T62" fmla="*/ 107 w 153"/>
                <a:gd name="T63" fmla="*/ 104 h 322"/>
                <a:gd name="T64" fmla="*/ 129 w 153"/>
                <a:gd name="T65" fmla="*/ 169 h 322"/>
                <a:gd name="T66" fmla="*/ 144 w 153"/>
                <a:gd name="T67" fmla="*/ 176 h 322"/>
                <a:gd name="T68" fmla="*/ 151 w 153"/>
                <a:gd name="T69" fmla="*/ 161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3" h="322">
                  <a:moveTo>
                    <a:pt x="76" y="60"/>
                  </a:moveTo>
                  <a:cubicBezTo>
                    <a:pt x="92" y="60"/>
                    <a:pt x="106" y="46"/>
                    <a:pt x="106" y="30"/>
                  </a:cubicBezTo>
                  <a:cubicBezTo>
                    <a:pt x="106" y="14"/>
                    <a:pt x="92" y="0"/>
                    <a:pt x="76" y="0"/>
                  </a:cubicBezTo>
                  <a:cubicBezTo>
                    <a:pt x="60" y="0"/>
                    <a:pt x="46" y="14"/>
                    <a:pt x="46" y="30"/>
                  </a:cubicBezTo>
                  <a:cubicBezTo>
                    <a:pt x="46" y="46"/>
                    <a:pt x="60" y="60"/>
                    <a:pt x="76" y="60"/>
                  </a:cubicBezTo>
                  <a:close/>
                  <a:moveTo>
                    <a:pt x="151" y="161"/>
                  </a:moveTo>
                  <a:cubicBezTo>
                    <a:pt x="151" y="161"/>
                    <a:pt x="151" y="161"/>
                    <a:pt x="151" y="161"/>
                  </a:cubicBezTo>
                  <a:cubicBezTo>
                    <a:pt x="127" y="91"/>
                    <a:pt x="127" y="91"/>
                    <a:pt x="127" y="91"/>
                  </a:cubicBezTo>
                  <a:cubicBezTo>
                    <a:pt x="124" y="77"/>
                    <a:pt x="112" y="67"/>
                    <a:pt x="97" y="67"/>
                  </a:cubicBezTo>
                  <a:cubicBezTo>
                    <a:pt x="56" y="67"/>
                    <a:pt x="56" y="67"/>
                    <a:pt x="56" y="67"/>
                  </a:cubicBezTo>
                  <a:cubicBezTo>
                    <a:pt x="43" y="67"/>
                    <a:pt x="32" y="74"/>
                    <a:pt x="27" y="85"/>
                  </a:cubicBezTo>
                  <a:cubicBezTo>
                    <a:pt x="27" y="85"/>
                    <a:pt x="27" y="85"/>
                    <a:pt x="27" y="85"/>
                  </a:cubicBezTo>
                  <a:cubicBezTo>
                    <a:pt x="27" y="87"/>
                    <a:pt x="26" y="89"/>
                    <a:pt x="26" y="91"/>
                  </a:cubicBezTo>
                  <a:cubicBezTo>
                    <a:pt x="2" y="161"/>
                    <a:pt x="2" y="161"/>
                    <a:pt x="2" y="161"/>
                  </a:cubicBezTo>
                  <a:cubicBezTo>
                    <a:pt x="0" y="167"/>
                    <a:pt x="3" y="174"/>
                    <a:pt x="9" y="176"/>
                  </a:cubicBezTo>
                  <a:cubicBezTo>
                    <a:pt x="15" y="178"/>
                    <a:pt x="21" y="175"/>
                    <a:pt x="23" y="169"/>
                  </a:cubicBezTo>
                  <a:cubicBezTo>
                    <a:pt x="45" y="104"/>
                    <a:pt x="45" y="104"/>
                    <a:pt x="45" y="104"/>
                  </a:cubicBezTo>
                  <a:cubicBezTo>
                    <a:pt x="49" y="104"/>
                    <a:pt x="49" y="104"/>
                    <a:pt x="49" y="104"/>
                  </a:cubicBezTo>
                  <a:cubicBezTo>
                    <a:pt x="12" y="214"/>
                    <a:pt x="12" y="214"/>
                    <a:pt x="12" y="214"/>
                  </a:cubicBezTo>
                  <a:cubicBezTo>
                    <a:pt x="46" y="214"/>
                    <a:pt x="46" y="214"/>
                    <a:pt x="46" y="214"/>
                  </a:cubicBezTo>
                  <a:cubicBezTo>
                    <a:pt x="46" y="308"/>
                    <a:pt x="46" y="308"/>
                    <a:pt x="46" y="308"/>
                  </a:cubicBezTo>
                  <a:cubicBezTo>
                    <a:pt x="46" y="316"/>
                    <a:pt x="53" y="322"/>
                    <a:pt x="60" y="322"/>
                  </a:cubicBezTo>
                  <a:cubicBezTo>
                    <a:pt x="68" y="322"/>
                    <a:pt x="75" y="316"/>
                    <a:pt x="75" y="308"/>
                  </a:cubicBezTo>
                  <a:cubicBezTo>
                    <a:pt x="75" y="214"/>
                    <a:pt x="75" y="214"/>
                    <a:pt x="75" y="214"/>
                  </a:cubicBezTo>
                  <a:cubicBezTo>
                    <a:pt x="78" y="214"/>
                    <a:pt x="78" y="214"/>
                    <a:pt x="78" y="214"/>
                  </a:cubicBezTo>
                  <a:cubicBezTo>
                    <a:pt x="78" y="308"/>
                    <a:pt x="78" y="308"/>
                    <a:pt x="78" y="308"/>
                  </a:cubicBezTo>
                  <a:cubicBezTo>
                    <a:pt x="78" y="316"/>
                    <a:pt x="85" y="322"/>
                    <a:pt x="92" y="322"/>
                  </a:cubicBezTo>
                  <a:cubicBezTo>
                    <a:pt x="100" y="322"/>
                    <a:pt x="106" y="316"/>
                    <a:pt x="106" y="308"/>
                  </a:cubicBezTo>
                  <a:cubicBezTo>
                    <a:pt x="106" y="214"/>
                    <a:pt x="106" y="214"/>
                    <a:pt x="106" y="214"/>
                  </a:cubicBezTo>
                  <a:cubicBezTo>
                    <a:pt x="141" y="214"/>
                    <a:pt x="141" y="214"/>
                    <a:pt x="141" y="214"/>
                  </a:cubicBezTo>
                  <a:cubicBezTo>
                    <a:pt x="104" y="104"/>
                    <a:pt x="104" y="104"/>
                    <a:pt x="104" y="104"/>
                  </a:cubicBezTo>
                  <a:cubicBezTo>
                    <a:pt x="107" y="104"/>
                    <a:pt x="107" y="104"/>
                    <a:pt x="107" y="104"/>
                  </a:cubicBezTo>
                  <a:cubicBezTo>
                    <a:pt x="129" y="169"/>
                    <a:pt x="129" y="169"/>
                    <a:pt x="129" y="169"/>
                  </a:cubicBezTo>
                  <a:cubicBezTo>
                    <a:pt x="131" y="175"/>
                    <a:pt x="138" y="178"/>
                    <a:pt x="144" y="176"/>
                  </a:cubicBezTo>
                  <a:cubicBezTo>
                    <a:pt x="150" y="174"/>
                    <a:pt x="153" y="167"/>
                    <a:pt x="151" y="161"/>
                  </a:cubicBezTo>
                  <a:close/>
                </a:path>
              </a:pathLst>
            </a:custGeom>
            <a:solidFill>
              <a:srgbClr val="3A3E4A"/>
            </a:solidFill>
            <a:ln>
              <a:noFill/>
            </a:ln>
          </p:spPr>
          <p:txBody>
            <a:bodyPr vert="horz" wrap="square" lIns="77245" tIns="38623" rIns="77245" bIns="38623" numCol="1" anchor="t" anchorCtr="0" compatLnSpc="1"/>
            <a:lstStyle/>
            <a:p>
              <a:endParaRPr lang="zh-CN" altLang="en-US">
                <a:solidFill>
                  <a:srgbClr val="7F7F7F"/>
                </a:solidFill>
              </a:endParaRPr>
            </a:p>
          </p:txBody>
        </p:sp>
        <p:sp>
          <p:nvSpPr>
            <p:cNvPr id="40" name="Freeform 36"/>
            <p:cNvSpPr>
              <a:spLocks noEditPoints="1"/>
            </p:cNvSpPr>
            <p:nvPr/>
          </p:nvSpPr>
          <p:spPr bwMode="auto">
            <a:xfrm>
              <a:off x="7510618" y="2624269"/>
              <a:ext cx="158551" cy="400889"/>
            </a:xfrm>
            <a:custGeom>
              <a:avLst/>
              <a:gdLst>
                <a:gd name="T0" fmla="*/ 64 w 127"/>
                <a:gd name="T1" fmla="*/ 58 h 321"/>
                <a:gd name="T2" fmla="*/ 93 w 127"/>
                <a:gd name="T3" fmla="*/ 29 h 321"/>
                <a:gd name="T4" fmla="*/ 64 w 127"/>
                <a:gd name="T5" fmla="*/ 0 h 321"/>
                <a:gd name="T6" fmla="*/ 34 w 127"/>
                <a:gd name="T7" fmla="*/ 29 h 321"/>
                <a:gd name="T8" fmla="*/ 64 w 127"/>
                <a:gd name="T9" fmla="*/ 58 h 321"/>
                <a:gd name="T10" fmla="*/ 127 w 127"/>
                <a:gd name="T11" fmla="*/ 85 h 321"/>
                <a:gd name="T12" fmla="*/ 127 w 127"/>
                <a:gd name="T13" fmla="*/ 85 h 321"/>
                <a:gd name="T14" fmla="*/ 102 w 127"/>
                <a:gd name="T15" fmla="*/ 63 h 321"/>
                <a:gd name="T16" fmla="*/ 25 w 127"/>
                <a:gd name="T17" fmla="*/ 63 h 321"/>
                <a:gd name="T18" fmla="*/ 1 w 127"/>
                <a:gd name="T19" fmla="*/ 85 h 321"/>
                <a:gd name="T20" fmla="*/ 0 w 127"/>
                <a:gd name="T21" fmla="*/ 85 h 321"/>
                <a:gd name="T22" fmla="*/ 0 w 127"/>
                <a:gd name="T23" fmla="*/ 169 h 321"/>
                <a:gd name="T24" fmla="*/ 13 w 127"/>
                <a:gd name="T25" fmla="*/ 181 h 321"/>
                <a:gd name="T26" fmla="*/ 26 w 127"/>
                <a:gd name="T27" fmla="*/ 169 h 321"/>
                <a:gd name="T28" fmla="*/ 26 w 127"/>
                <a:gd name="T29" fmla="*/ 107 h 321"/>
                <a:gd name="T30" fmla="*/ 29 w 127"/>
                <a:gd name="T31" fmla="*/ 107 h 321"/>
                <a:gd name="T32" fmla="*/ 31 w 127"/>
                <a:gd name="T33" fmla="*/ 107 h 321"/>
                <a:gd name="T34" fmla="*/ 30 w 127"/>
                <a:gd name="T35" fmla="*/ 110 h 321"/>
                <a:gd name="T36" fmla="*/ 30 w 127"/>
                <a:gd name="T37" fmla="*/ 306 h 321"/>
                <a:gd name="T38" fmla="*/ 46 w 127"/>
                <a:gd name="T39" fmla="*/ 321 h 321"/>
                <a:gd name="T40" fmla="*/ 62 w 127"/>
                <a:gd name="T41" fmla="*/ 306 h 321"/>
                <a:gd name="T42" fmla="*/ 62 w 127"/>
                <a:gd name="T43" fmla="*/ 216 h 321"/>
                <a:gd name="T44" fmla="*/ 66 w 127"/>
                <a:gd name="T45" fmla="*/ 216 h 321"/>
                <a:gd name="T46" fmla="*/ 66 w 127"/>
                <a:gd name="T47" fmla="*/ 306 h 321"/>
                <a:gd name="T48" fmla="*/ 81 w 127"/>
                <a:gd name="T49" fmla="*/ 321 h 321"/>
                <a:gd name="T50" fmla="*/ 97 w 127"/>
                <a:gd name="T51" fmla="*/ 306 h 321"/>
                <a:gd name="T52" fmla="*/ 97 w 127"/>
                <a:gd name="T53" fmla="*/ 110 h 321"/>
                <a:gd name="T54" fmla="*/ 97 w 127"/>
                <a:gd name="T55" fmla="*/ 107 h 321"/>
                <a:gd name="T56" fmla="*/ 101 w 127"/>
                <a:gd name="T57" fmla="*/ 107 h 321"/>
                <a:gd name="T58" fmla="*/ 101 w 127"/>
                <a:gd name="T59" fmla="*/ 168 h 321"/>
                <a:gd name="T60" fmla="*/ 114 w 127"/>
                <a:gd name="T61" fmla="*/ 181 h 321"/>
                <a:gd name="T62" fmla="*/ 127 w 127"/>
                <a:gd name="T63" fmla="*/ 168 h 321"/>
                <a:gd name="T64" fmla="*/ 127 w 127"/>
                <a:gd name="T65" fmla="*/ 85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7" h="321">
                  <a:moveTo>
                    <a:pt x="64" y="58"/>
                  </a:moveTo>
                  <a:cubicBezTo>
                    <a:pt x="80" y="58"/>
                    <a:pt x="93" y="45"/>
                    <a:pt x="93" y="29"/>
                  </a:cubicBezTo>
                  <a:cubicBezTo>
                    <a:pt x="93" y="13"/>
                    <a:pt x="80" y="0"/>
                    <a:pt x="64" y="0"/>
                  </a:cubicBezTo>
                  <a:cubicBezTo>
                    <a:pt x="47" y="0"/>
                    <a:pt x="34" y="13"/>
                    <a:pt x="34" y="29"/>
                  </a:cubicBezTo>
                  <a:cubicBezTo>
                    <a:pt x="34" y="45"/>
                    <a:pt x="47" y="58"/>
                    <a:pt x="64" y="58"/>
                  </a:cubicBezTo>
                  <a:close/>
                  <a:moveTo>
                    <a:pt x="127" y="85"/>
                  </a:moveTo>
                  <a:cubicBezTo>
                    <a:pt x="127" y="85"/>
                    <a:pt x="127" y="85"/>
                    <a:pt x="127" y="85"/>
                  </a:cubicBezTo>
                  <a:cubicBezTo>
                    <a:pt x="126" y="73"/>
                    <a:pt x="115" y="63"/>
                    <a:pt x="102" y="63"/>
                  </a:cubicBezTo>
                  <a:cubicBezTo>
                    <a:pt x="25" y="63"/>
                    <a:pt x="25" y="63"/>
                    <a:pt x="25" y="63"/>
                  </a:cubicBezTo>
                  <a:cubicBezTo>
                    <a:pt x="12" y="63"/>
                    <a:pt x="2" y="73"/>
                    <a:pt x="1" y="85"/>
                  </a:cubicBezTo>
                  <a:cubicBezTo>
                    <a:pt x="0" y="85"/>
                    <a:pt x="0" y="85"/>
                    <a:pt x="0" y="85"/>
                  </a:cubicBezTo>
                  <a:cubicBezTo>
                    <a:pt x="0" y="169"/>
                    <a:pt x="0" y="169"/>
                    <a:pt x="0" y="169"/>
                  </a:cubicBezTo>
                  <a:cubicBezTo>
                    <a:pt x="0" y="176"/>
                    <a:pt x="6" y="181"/>
                    <a:pt x="13" y="181"/>
                  </a:cubicBezTo>
                  <a:cubicBezTo>
                    <a:pt x="20" y="181"/>
                    <a:pt x="26" y="176"/>
                    <a:pt x="26" y="169"/>
                  </a:cubicBezTo>
                  <a:cubicBezTo>
                    <a:pt x="26" y="107"/>
                    <a:pt x="26" y="107"/>
                    <a:pt x="26" y="107"/>
                  </a:cubicBezTo>
                  <a:cubicBezTo>
                    <a:pt x="27" y="107"/>
                    <a:pt x="28" y="107"/>
                    <a:pt x="29" y="107"/>
                  </a:cubicBezTo>
                  <a:cubicBezTo>
                    <a:pt x="31" y="107"/>
                    <a:pt x="31" y="107"/>
                    <a:pt x="31" y="107"/>
                  </a:cubicBezTo>
                  <a:cubicBezTo>
                    <a:pt x="30" y="108"/>
                    <a:pt x="30" y="109"/>
                    <a:pt x="30" y="110"/>
                  </a:cubicBezTo>
                  <a:cubicBezTo>
                    <a:pt x="30" y="306"/>
                    <a:pt x="30" y="306"/>
                    <a:pt x="30" y="306"/>
                  </a:cubicBezTo>
                  <a:cubicBezTo>
                    <a:pt x="30" y="314"/>
                    <a:pt x="37" y="321"/>
                    <a:pt x="46" y="321"/>
                  </a:cubicBezTo>
                  <a:cubicBezTo>
                    <a:pt x="55" y="321"/>
                    <a:pt x="62" y="314"/>
                    <a:pt x="62" y="306"/>
                  </a:cubicBezTo>
                  <a:cubicBezTo>
                    <a:pt x="62" y="216"/>
                    <a:pt x="62" y="216"/>
                    <a:pt x="62" y="216"/>
                  </a:cubicBezTo>
                  <a:cubicBezTo>
                    <a:pt x="66" y="216"/>
                    <a:pt x="66" y="216"/>
                    <a:pt x="66" y="216"/>
                  </a:cubicBezTo>
                  <a:cubicBezTo>
                    <a:pt x="66" y="306"/>
                    <a:pt x="66" y="306"/>
                    <a:pt x="66" y="306"/>
                  </a:cubicBezTo>
                  <a:cubicBezTo>
                    <a:pt x="66" y="314"/>
                    <a:pt x="73" y="321"/>
                    <a:pt x="81" y="321"/>
                  </a:cubicBezTo>
                  <a:cubicBezTo>
                    <a:pt x="90" y="321"/>
                    <a:pt x="97" y="314"/>
                    <a:pt x="97" y="306"/>
                  </a:cubicBezTo>
                  <a:cubicBezTo>
                    <a:pt x="97" y="110"/>
                    <a:pt x="97" y="110"/>
                    <a:pt x="97" y="110"/>
                  </a:cubicBezTo>
                  <a:cubicBezTo>
                    <a:pt x="97" y="109"/>
                    <a:pt x="97" y="108"/>
                    <a:pt x="97" y="107"/>
                  </a:cubicBezTo>
                  <a:cubicBezTo>
                    <a:pt x="101" y="107"/>
                    <a:pt x="101" y="107"/>
                    <a:pt x="101" y="107"/>
                  </a:cubicBezTo>
                  <a:cubicBezTo>
                    <a:pt x="101" y="168"/>
                    <a:pt x="101" y="168"/>
                    <a:pt x="101" y="168"/>
                  </a:cubicBezTo>
                  <a:cubicBezTo>
                    <a:pt x="101" y="175"/>
                    <a:pt x="107" y="181"/>
                    <a:pt x="114" y="181"/>
                  </a:cubicBezTo>
                  <a:cubicBezTo>
                    <a:pt x="121" y="181"/>
                    <a:pt x="127" y="175"/>
                    <a:pt x="127" y="168"/>
                  </a:cubicBezTo>
                  <a:cubicBezTo>
                    <a:pt x="127" y="85"/>
                    <a:pt x="127" y="85"/>
                    <a:pt x="127" y="85"/>
                  </a:cubicBezTo>
                  <a:close/>
                </a:path>
              </a:pathLst>
            </a:custGeom>
            <a:solidFill>
              <a:srgbClr val="3A3E4A"/>
            </a:solidFill>
            <a:ln>
              <a:noFill/>
            </a:ln>
          </p:spPr>
          <p:txBody>
            <a:bodyPr vert="horz" wrap="square" lIns="77245" tIns="38623" rIns="77245" bIns="38623" numCol="1" anchor="t" anchorCtr="0" compatLnSpc="1"/>
            <a:lstStyle/>
            <a:p>
              <a:endParaRPr lang="zh-CN" altLang="en-US">
                <a:solidFill>
                  <a:srgbClr val="7F7F7F"/>
                </a:solidFill>
              </a:endParaRPr>
            </a:p>
          </p:txBody>
        </p:sp>
        <p:sp>
          <p:nvSpPr>
            <p:cNvPr id="41" name="Freeform 37"/>
            <p:cNvSpPr>
              <a:spLocks noEditPoints="1"/>
            </p:cNvSpPr>
            <p:nvPr/>
          </p:nvSpPr>
          <p:spPr bwMode="auto">
            <a:xfrm>
              <a:off x="5527400" y="3276453"/>
              <a:ext cx="274021" cy="272294"/>
            </a:xfrm>
            <a:custGeom>
              <a:avLst/>
              <a:gdLst>
                <a:gd name="T0" fmla="*/ 91 w 181"/>
                <a:gd name="T1" fmla="*/ 0 h 180"/>
                <a:gd name="T2" fmla="*/ 154 w 181"/>
                <a:gd name="T3" fmla="*/ 26 h 180"/>
                <a:gd name="T4" fmla="*/ 154 w 181"/>
                <a:gd name="T5" fmla="*/ 26 h 180"/>
                <a:gd name="T6" fmla="*/ 181 w 181"/>
                <a:gd name="T7" fmla="*/ 90 h 180"/>
                <a:gd name="T8" fmla="*/ 154 w 181"/>
                <a:gd name="T9" fmla="*/ 154 h 180"/>
                <a:gd name="T10" fmla="*/ 91 w 181"/>
                <a:gd name="T11" fmla="*/ 180 h 180"/>
                <a:gd name="T12" fmla="*/ 27 w 181"/>
                <a:gd name="T13" fmla="*/ 154 h 180"/>
                <a:gd name="T14" fmla="*/ 27 w 181"/>
                <a:gd name="T15" fmla="*/ 154 h 180"/>
                <a:gd name="T16" fmla="*/ 0 w 181"/>
                <a:gd name="T17" fmla="*/ 90 h 180"/>
                <a:gd name="T18" fmla="*/ 27 w 181"/>
                <a:gd name="T19" fmla="*/ 26 h 180"/>
                <a:gd name="T20" fmla="*/ 27 w 181"/>
                <a:gd name="T21" fmla="*/ 26 h 180"/>
                <a:gd name="T22" fmla="*/ 91 w 181"/>
                <a:gd name="T23" fmla="*/ 0 h 180"/>
                <a:gd name="T24" fmla="*/ 129 w 181"/>
                <a:gd name="T25" fmla="*/ 52 h 180"/>
                <a:gd name="T26" fmla="*/ 91 w 181"/>
                <a:gd name="T27" fmla="*/ 36 h 180"/>
                <a:gd name="T28" fmla="*/ 52 w 181"/>
                <a:gd name="T29" fmla="*/ 52 h 180"/>
                <a:gd name="T30" fmla="*/ 52 w 181"/>
                <a:gd name="T31" fmla="*/ 52 h 180"/>
                <a:gd name="T32" fmla="*/ 37 w 181"/>
                <a:gd name="T33" fmla="*/ 90 h 180"/>
                <a:gd name="T34" fmla="*/ 52 w 181"/>
                <a:gd name="T35" fmla="*/ 128 h 180"/>
                <a:gd name="T36" fmla="*/ 52 w 181"/>
                <a:gd name="T37" fmla="*/ 128 h 180"/>
                <a:gd name="T38" fmla="*/ 91 w 181"/>
                <a:gd name="T39" fmla="*/ 144 h 180"/>
                <a:gd name="T40" fmla="*/ 129 w 181"/>
                <a:gd name="T41" fmla="*/ 128 h 180"/>
                <a:gd name="T42" fmla="*/ 145 w 181"/>
                <a:gd name="T43" fmla="*/ 90 h 180"/>
                <a:gd name="T44" fmla="*/ 129 w 181"/>
                <a:gd name="T45" fmla="*/ 52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81" h="180">
                  <a:moveTo>
                    <a:pt x="91" y="0"/>
                  </a:moveTo>
                  <a:cubicBezTo>
                    <a:pt x="116" y="0"/>
                    <a:pt x="138" y="10"/>
                    <a:pt x="154" y="26"/>
                  </a:cubicBezTo>
                  <a:cubicBezTo>
                    <a:pt x="154" y="26"/>
                    <a:pt x="154" y="26"/>
                    <a:pt x="154" y="26"/>
                  </a:cubicBezTo>
                  <a:cubicBezTo>
                    <a:pt x="171" y="43"/>
                    <a:pt x="181" y="65"/>
                    <a:pt x="181" y="90"/>
                  </a:cubicBezTo>
                  <a:cubicBezTo>
                    <a:pt x="181" y="115"/>
                    <a:pt x="171" y="138"/>
                    <a:pt x="154" y="154"/>
                  </a:cubicBezTo>
                  <a:cubicBezTo>
                    <a:pt x="138" y="170"/>
                    <a:pt x="116" y="180"/>
                    <a:pt x="91" y="180"/>
                  </a:cubicBezTo>
                  <a:cubicBezTo>
                    <a:pt x="66" y="180"/>
                    <a:pt x="43" y="170"/>
                    <a:pt x="27" y="154"/>
                  </a:cubicBezTo>
                  <a:cubicBezTo>
                    <a:pt x="27" y="154"/>
                    <a:pt x="27" y="154"/>
                    <a:pt x="27" y="154"/>
                  </a:cubicBezTo>
                  <a:cubicBezTo>
                    <a:pt x="10" y="138"/>
                    <a:pt x="0" y="115"/>
                    <a:pt x="0" y="90"/>
                  </a:cubicBezTo>
                  <a:cubicBezTo>
                    <a:pt x="0" y="65"/>
                    <a:pt x="10" y="43"/>
                    <a:pt x="27" y="26"/>
                  </a:cubicBezTo>
                  <a:cubicBezTo>
                    <a:pt x="27" y="26"/>
                    <a:pt x="27" y="26"/>
                    <a:pt x="27" y="26"/>
                  </a:cubicBezTo>
                  <a:cubicBezTo>
                    <a:pt x="43" y="10"/>
                    <a:pt x="66" y="0"/>
                    <a:pt x="91" y="0"/>
                  </a:cubicBezTo>
                  <a:close/>
                  <a:moveTo>
                    <a:pt x="129" y="52"/>
                  </a:moveTo>
                  <a:cubicBezTo>
                    <a:pt x="119" y="42"/>
                    <a:pt x="105" y="36"/>
                    <a:pt x="91" y="36"/>
                  </a:cubicBezTo>
                  <a:cubicBezTo>
                    <a:pt x="76" y="36"/>
                    <a:pt x="62" y="42"/>
                    <a:pt x="52" y="52"/>
                  </a:cubicBezTo>
                  <a:cubicBezTo>
                    <a:pt x="52" y="52"/>
                    <a:pt x="52" y="52"/>
                    <a:pt x="52" y="52"/>
                  </a:cubicBezTo>
                  <a:cubicBezTo>
                    <a:pt x="43" y="62"/>
                    <a:pt x="37" y="75"/>
                    <a:pt x="37" y="90"/>
                  </a:cubicBezTo>
                  <a:cubicBezTo>
                    <a:pt x="37" y="105"/>
                    <a:pt x="43" y="118"/>
                    <a:pt x="52" y="128"/>
                  </a:cubicBezTo>
                  <a:cubicBezTo>
                    <a:pt x="52" y="128"/>
                    <a:pt x="52" y="128"/>
                    <a:pt x="52" y="128"/>
                  </a:cubicBezTo>
                  <a:cubicBezTo>
                    <a:pt x="62" y="138"/>
                    <a:pt x="76" y="144"/>
                    <a:pt x="91" y="144"/>
                  </a:cubicBezTo>
                  <a:cubicBezTo>
                    <a:pt x="105" y="144"/>
                    <a:pt x="119" y="138"/>
                    <a:pt x="129" y="128"/>
                  </a:cubicBezTo>
                  <a:cubicBezTo>
                    <a:pt x="138" y="118"/>
                    <a:pt x="145" y="105"/>
                    <a:pt x="145" y="90"/>
                  </a:cubicBezTo>
                  <a:cubicBezTo>
                    <a:pt x="145" y="75"/>
                    <a:pt x="139" y="62"/>
                    <a:pt x="129" y="52"/>
                  </a:cubicBezTo>
                  <a:close/>
                </a:path>
              </a:pathLst>
            </a:custGeom>
            <a:solidFill>
              <a:srgbClr val="3A3E4A"/>
            </a:soli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pitchFamily="34" charset="-122"/>
              </a:endParaRPr>
            </a:p>
          </p:txBody>
        </p:sp>
        <p:sp>
          <p:nvSpPr>
            <p:cNvPr id="42" name="Freeform 38"/>
            <p:cNvSpPr>
              <a:spLocks noEditPoints="1"/>
            </p:cNvSpPr>
            <p:nvPr/>
          </p:nvSpPr>
          <p:spPr bwMode="auto">
            <a:xfrm>
              <a:off x="5527400" y="3647837"/>
              <a:ext cx="274021" cy="274215"/>
            </a:xfrm>
            <a:custGeom>
              <a:avLst/>
              <a:gdLst>
                <a:gd name="T0" fmla="*/ 91 w 181"/>
                <a:gd name="T1" fmla="*/ 0 h 181"/>
                <a:gd name="T2" fmla="*/ 154 w 181"/>
                <a:gd name="T3" fmla="*/ 26 h 181"/>
                <a:gd name="T4" fmla="*/ 154 w 181"/>
                <a:gd name="T5" fmla="*/ 26 h 181"/>
                <a:gd name="T6" fmla="*/ 181 w 181"/>
                <a:gd name="T7" fmla="*/ 90 h 181"/>
                <a:gd name="T8" fmla="*/ 154 w 181"/>
                <a:gd name="T9" fmla="*/ 154 h 181"/>
                <a:gd name="T10" fmla="*/ 91 w 181"/>
                <a:gd name="T11" fmla="*/ 181 h 181"/>
                <a:gd name="T12" fmla="*/ 27 w 181"/>
                <a:gd name="T13" fmla="*/ 154 h 181"/>
                <a:gd name="T14" fmla="*/ 27 w 181"/>
                <a:gd name="T15" fmla="*/ 154 h 181"/>
                <a:gd name="T16" fmla="*/ 0 w 181"/>
                <a:gd name="T17" fmla="*/ 90 h 181"/>
                <a:gd name="T18" fmla="*/ 27 w 181"/>
                <a:gd name="T19" fmla="*/ 26 h 181"/>
                <a:gd name="T20" fmla="*/ 27 w 181"/>
                <a:gd name="T21" fmla="*/ 26 h 181"/>
                <a:gd name="T22" fmla="*/ 91 w 181"/>
                <a:gd name="T23" fmla="*/ 0 h 181"/>
                <a:gd name="T24" fmla="*/ 129 w 181"/>
                <a:gd name="T25" fmla="*/ 52 h 181"/>
                <a:gd name="T26" fmla="*/ 91 w 181"/>
                <a:gd name="T27" fmla="*/ 36 h 181"/>
                <a:gd name="T28" fmla="*/ 52 w 181"/>
                <a:gd name="T29" fmla="*/ 52 h 181"/>
                <a:gd name="T30" fmla="*/ 52 w 181"/>
                <a:gd name="T31" fmla="*/ 52 h 181"/>
                <a:gd name="T32" fmla="*/ 37 w 181"/>
                <a:gd name="T33" fmla="*/ 90 h 181"/>
                <a:gd name="T34" fmla="*/ 52 w 181"/>
                <a:gd name="T35" fmla="*/ 128 h 181"/>
                <a:gd name="T36" fmla="*/ 52 w 181"/>
                <a:gd name="T37" fmla="*/ 128 h 181"/>
                <a:gd name="T38" fmla="*/ 91 w 181"/>
                <a:gd name="T39" fmla="*/ 144 h 181"/>
                <a:gd name="T40" fmla="*/ 129 w 181"/>
                <a:gd name="T41" fmla="*/ 128 h 181"/>
                <a:gd name="T42" fmla="*/ 145 w 181"/>
                <a:gd name="T43" fmla="*/ 90 h 181"/>
                <a:gd name="T44" fmla="*/ 129 w 181"/>
                <a:gd name="T45" fmla="*/ 52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81" h="181">
                  <a:moveTo>
                    <a:pt x="91" y="0"/>
                  </a:moveTo>
                  <a:cubicBezTo>
                    <a:pt x="116" y="0"/>
                    <a:pt x="138" y="10"/>
                    <a:pt x="154" y="26"/>
                  </a:cubicBezTo>
                  <a:cubicBezTo>
                    <a:pt x="154" y="26"/>
                    <a:pt x="154" y="26"/>
                    <a:pt x="154" y="26"/>
                  </a:cubicBezTo>
                  <a:cubicBezTo>
                    <a:pt x="171" y="43"/>
                    <a:pt x="181" y="65"/>
                    <a:pt x="181" y="90"/>
                  </a:cubicBezTo>
                  <a:cubicBezTo>
                    <a:pt x="181" y="115"/>
                    <a:pt x="171" y="138"/>
                    <a:pt x="154" y="154"/>
                  </a:cubicBezTo>
                  <a:cubicBezTo>
                    <a:pt x="138" y="170"/>
                    <a:pt x="116" y="181"/>
                    <a:pt x="91" y="181"/>
                  </a:cubicBezTo>
                  <a:cubicBezTo>
                    <a:pt x="66" y="181"/>
                    <a:pt x="43" y="170"/>
                    <a:pt x="27" y="154"/>
                  </a:cubicBezTo>
                  <a:cubicBezTo>
                    <a:pt x="27" y="154"/>
                    <a:pt x="27" y="154"/>
                    <a:pt x="27" y="154"/>
                  </a:cubicBezTo>
                  <a:cubicBezTo>
                    <a:pt x="10" y="138"/>
                    <a:pt x="0" y="115"/>
                    <a:pt x="0" y="90"/>
                  </a:cubicBezTo>
                  <a:cubicBezTo>
                    <a:pt x="0" y="65"/>
                    <a:pt x="10" y="43"/>
                    <a:pt x="27" y="26"/>
                  </a:cubicBezTo>
                  <a:cubicBezTo>
                    <a:pt x="27" y="26"/>
                    <a:pt x="27" y="26"/>
                    <a:pt x="27" y="26"/>
                  </a:cubicBezTo>
                  <a:cubicBezTo>
                    <a:pt x="43" y="10"/>
                    <a:pt x="66" y="0"/>
                    <a:pt x="91" y="0"/>
                  </a:cubicBezTo>
                  <a:close/>
                  <a:moveTo>
                    <a:pt x="129" y="52"/>
                  </a:moveTo>
                  <a:cubicBezTo>
                    <a:pt x="119" y="42"/>
                    <a:pt x="105" y="36"/>
                    <a:pt x="91" y="36"/>
                  </a:cubicBezTo>
                  <a:cubicBezTo>
                    <a:pt x="76" y="36"/>
                    <a:pt x="62" y="42"/>
                    <a:pt x="52" y="52"/>
                  </a:cubicBezTo>
                  <a:cubicBezTo>
                    <a:pt x="52" y="52"/>
                    <a:pt x="52" y="52"/>
                    <a:pt x="52" y="52"/>
                  </a:cubicBezTo>
                  <a:cubicBezTo>
                    <a:pt x="43" y="62"/>
                    <a:pt x="37" y="75"/>
                    <a:pt x="37" y="90"/>
                  </a:cubicBezTo>
                  <a:cubicBezTo>
                    <a:pt x="37" y="105"/>
                    <a:pt x="43" y="119"/>
                    <a:pt x="52" y="128"/>
                  </a:cubicBezTo>
                  <a:cubicBezTo>
                    <a:pt x="52" y="128"/>
                    <a:pt x="52" y="128"/>
                    <a:pt x="52" y="128"/>
                  </a:cubicBezTo>
                  <a:cubicBezTo>
                    <a:pt x="62" y="138"/>
                    <a:pt x="76" y="144"/>
                    <a:pt x="91" y="144"/>
                  </a:cubicBezTo>
                  <a:cubicBezTo>
                    <a:pt x="105" y="144"/>
                    <a:pt x="119" y="138"/>
                    <a:pt x="129" y="128"/>
                  </a:cubicBezTo>
                  <a:cubicBezTo>
                    <a:pt x="138" y="119"/>
                    <a:pt x="145" y="105"/>
                    <a:pt x="145" y="90"/>
                  </a:cubicBezTo>
                  <a:cubicBezTo>
                    <a:pt x="145" y="75"/>
                    <a:pt x="139" y="62"/>
                    <a:pt x="129" y="52"/>
                  </a:cubicBezTo>
                  <a:close/>
                </a:path>
              </a:pathLst>
            </a:custGeom>
            <a:solidFill>
              <a:srgbClr val="3A3E4A"/>
            </a:soli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pitchFamily="34" charset="-122"/>
              </a:endParaRPr>
            </a:p>
          </p:txBody>
        </p:sp>
        <p:sp>
          <p:nvSpPr>
            <p:cNvPr id="43" name="Freeform 39"/>
            <p:cNvSpPr>
              <a:spLocks noEditPoints="1"/>
            </p:cNvSpPr>
            <p:nvPr/>
          </p:nvSpPr>
          <p:spPr bwMode="auto">
            <a:xfrm>
              <a:off x="5527400" y="4054821"/>
              <a:ext cx="274021" cy="274215"/>
            </a:xfrm>
            <a:custGeom>
              <a:avLst/>
              <a:gdLst>
                <a:gd name="T0" fmla="*/ 91 w 181"/>
                <a:gd name="T1" fmla="*/ 0 h 181"/>
                <a:gd name="T2" fmla="*/ 154 w 181"/>
                <a:gd name="T3" fmla="*/ 26 h 181"/>
                <a:gd name="T4" fmla="*/ 154 w 181"/>
                <a:gd name="T5" fmla="*/ 26 h 181"/>
                <a:gd name="T6" fmla="*/ 181 w 181"/>
                <a:gd name="T7" fmla="*/ 90 h 181"/>
                <a:gd name="T8" fmla="*/ 154 w 181"/>
                <a:gd name="T9" fmla="*/ 154 h 181"/>
                <a:gd name="T10" fmla="*/ 91 w 181"/>
                <a:gd name="T11" fmla="*/ 181 h 181"/>
                <a:gd name="T12" fmla="*/ 27 w 181"/>
                <a:gd name="T13" fmla="*/ 154 h 181"/>
                <a:gd name="T14" fmla="*/ 27 w 181"/>
                <a:gd name="T15" fmla="*/ 154 h 181"/>
                <a:gd name="T16" fmla="*/ 0 w 181"/>
                <a:gd name="T17" fmla="*/ 90 h 181"/>
                <a:gd name="T18" fmla="*/ 27 w 181"/>
                <a:gd name="T19" fmla="*/ 26 h 181"/>
                <a:gd name="T20" fmla="*/ 27 w 181"/>
                <a:gd name="T21" fmla="*/ 26 h 181"/>
                <a:gd name="T22" fmla="*/ 91 w 181"/>
                <a:gd name="T23" fmla="*/ 0 h 181"/>
                <a:gd name="T24" fmla="*/ 129 w 181"/>
                <a:gd name="T25" fmla="*/ 52 h 181"/>
                <a:gd name="T26" fmla="*/ 91 w 181"/>
                <a:gd name="T27" fmla="*/ 36 h 181"/>
                <a:gd name="T28" fmla="*/ 52 w 181"/>
                <a:gd name="T29" fmla="*/ 52 h 181"/>
                <a:gd name="T30" fmla="*/ 52 w 181"/>
                <a:gd name="T31" fmla="*/ 52 h 181"/>
                <a:gd name="T32" fmla="*/ 37 w 181"/>
                <a:gd name="T33" fmla="*/ 90 h 181"/>
                <a:gd name="T34" fmla="*/ 52 w 181"/>
                <a:gd name="T35" fmla="*/ 129 h 181"/>
                <a:gd name="T36" fmla="*/ 52 w 181"/>
                <a:gd name="T37" fmla="*/ 129 h 181"/>
                <a:gd name="T38" fmla="*/ 91 w 181"/>
                <a:gd name="T39" fmla="*/ 144 h 181"/>
                <a:gd name="T40" fmla="*/ 129 w 181"/>
                <a:gd name="T41" fmla="*/ 129 h 181"/>
                <a:gd name="T42" fmla="*/ 145 w 181"/>
                <a:gd name="T43" fmla="*/ 90 h 181"/>
                <a:gd name="T44" fmla="*/ 129 w 181"/>
                <a:gd name="T45" fmla="*/ 52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81" h="181">
                  <a:moveTo>
                    <a:pt x="91" y="0"/>
                  </a:moveTo>
                  <a:cubicBezTo>
                    <a:pt x="116" y="0"/>
                    <a:pt x="138" y="10"/>
                    <a:pt x="154" y="26"/>
                  </a:cubicBezTo>
                  <a:cubicBezTo>
                    <a:pt x="154" y="26"/>
                    <a:pt x="154" y="26"/>
                    <a:pt x="154" y="26"/>
                  </a:cubicBezTo>
                  <a:cubicBezTo>
                    <a:pt x="171" y="43"/>
                    <a:pt x="181" y="65"/>
                    <a:pt x="181" y="90"/>
                  </a:cubicBezTo>
                  <a:cubicBezTo>
                    <a:pt x="181" y="115"/>
                    <a:pt x="171" y="138"/>
                    <a:pt x="154" y="154"/>
                  </a:cubicBezTo>
                  <a:cubicBezTo>
                    <a:pt x="138" y="171"/>
                    <a:pt x="116" y="181"/>
                    <a:pt x="91" y="181"/>
                  </a:cubicBezTo>
                  <a:cubicBezTo>
                    <a:pt x="66" y="181"/>
                    <a:pt x="43" y="171"/>
                    <a:pt x="27" y="154"/>
                  </a:cubicBezTo>
                  <a:cubicBezTo>
                    <a:pt x="27" y="154"/>
                    <a:pt x="27" y="154"/>
                    <a:pt x="27" y="154"/>
                  </a:cubicBezTo>
                  <a:cubicBezTo>
                    <a:pt x="10" y="138"/>
                    <a:pt x="0" y="115"/>
                    <a:pt x="0" y="90"/>
                  </a:cubicBezTo>
                  <a:cubicBezTo>
                    <a:pt x="0" y="65"/>
                    <a:pt x="10" y="43"/>
                    <a:pt x="27" y="26"/>
                  </a:cubicBezTo>
                  <a:cubicBezTo>
                    <a:pt x="27" y="26"/>
                    <a:pt x="27" y="26"/>
                    <a:pt x="27" y="26"/>
                  </a:cubicBezTo>
                  <a:cubicBezTo>
                    <a:pt x="43" y="10"/>
                    <a:pt x="66" y="0"/>
                    <a:pt x="91" y="0"/>
                  </a:cubicBezTo>
                  <a:close/>
                  <a:moveTo>
                    <a:pt x="129" y="52"/>
                  </a:moveTo>
                  <a:cubicBezTo>
                    <a:pt x="119" y="42"/>
                    <a:pt x="105" y="36"/>
                    <a:pt x="91" y="36"/>
                  </a:cubicBezTo>
                  <a:cubicBezTo>
                    <a:pt x="76" y="36"/>
                    <a:pt x="62" y="42"/>
                    <a:pt x="52" y="52"/>
                  </a:cubicBezTo>
                  <a:cubicBezTo>
                    <a:pt x="52" y="52"/>
                    <a:pt x="52" y="52"/>
                    <a:pt x="52" y="52"/>
                  </a:cubicBezTo>
                  <a:cubicBezTo>
                    <a:pt x="43" y="62"/>
                    <a:pt x="37" y="75"/>
                    <a:pt x="37" y="90"/>
                  </a:cubicBezTo>
                  <a:cubicBezTo>
                    <a:pt x="37" y="105"/>
                    <a:pt x="43" y="119"/>
                    <a:pt x="52" y="129"/>
                  </a:cubicBezTo>
                  <a:cubicBezTo>
                    <a:pt x="52" y="129"/>
                    <a:pt x="52" y="129"/>
                    <a:pt x="52" y="129"/>
                  </a:cubicBezTo>
                  <a:cubicBezTo>
                    <a:pt x="62" y="138"/>
                    <a:pt x="76" y="144"/>
                    <a:pt x="91" y="144"/>
                  </a:cubicBezTo>
                  <a:cubicBezTo>
                    <a:pt x="105" y="144"/>
                    <a:pt x="119" y="138"/>
                    <a:pt x="129" y="129"/>
                  </a:cubicBezTo>
                  <a:cubicBezTo>
                    <a:pt x="138" y="119"/>
                    <a:pt x="145" y="105"/>
                    <a:pt x="145" y="90"/>
                  </a:cubicBezTo>
                  <a:cubicBezTo>
                    <a:pt x="145" y="75"/>
                    <a:pt x="139" y="62"/>
                    <a:pt x="129" y="52"/>
                  </a:cubicBezTo>
                  <a:close/>
                </a:path>
              </a:pathLst>
            </a:custGeom>
            <a:solidFill>
              <a:srgbClr val="3A3E4A"/>
            </a:soli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pitchFamily="34" charset="-122"/>
              </a:endParaRP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2000">
        <p15:prstTrans prst="wind"/>
      </p:transition>
    </mc:Choice>
    <mc:Fallback xmlns="">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32"/>
                                        </p:tgtEl>
                                        <p:attrNameLst>
                                          <p:attrName>style.visibility</p:attrName>
                                        </p:attrNameLst>
                                      </p:cBhvr>
                                      <p:to>
                                        <p:strVal val="visible"/>
                                      </p:to>
                                    </p:set>
                                    <p:anim calcmode="lin" valueType="num">
                                      <p:cBhvr additive="base">
                                        <p:cTn id="13" dur="500" fill="hold"/>
                                        <p:tgtEl>
                                          <p:spTgt spid="32"/>
                                        </p:tgtEl>
                                        <p:attrNameLst>
                                          <p:attrName>ppt_x</p:attrName>
                                        </p:attrNameLst>
                                      </p:cBhvr>
                                      <p:tavLst>
                                        <p:tav tm="0">
                                          <p:val>
                                            <p:strVal val="1+#ppt_w/2"/>
                                          </p:val>
                                        </p:tav>
                                        <p:tav tm="100000">
                                          <p:val>
                                            <p:strVal val="#ppt_x"/>
                                          </p:val>
                                        </p:tav>
                                      </p:tavLst>
                                    </p:anim>
                                    <p:anim calcmode="lin" valueType="num">
                                      <p:cBhvr additive="base">
                                        <p:cTn id="14" dur="500" fill="hold"/>
                                        <p:tgtEl>
                                          <p:spTgt spid="3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cxnSp>
        <p:nvCxnSpPr>
          <p:cNvPr id="108" name="直接连接符 107"/>
          <p:cNvCxnSpPr/>
          <p:nvPr/>
        </p:nvCxnSpPr>
        <p:spPr>
          <a:xfrm>
            <a:off x="502242" y="837506"/>
            <a:ext cx="10561516"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109" name="组合 108"/>
          <p:cNvGrpSpPr/>
          <p:nvPr/>
        </p:nvGrpSpPr>
        <p:grpSpPr>
          <a:xfrm>
            <a:off x="584925" y="398422"/>
            <a:ext cx="4446461" cy="405971"/>
            <a:chOff x="534571" y="319364"/>
            <a:chExt cx="5928620" cy="541295"/>
          </a:xfrm>
        </p:grpSpPr>
        <p:sp>
          <p:nvSpPr>
            <p:cNvPr id="110" name="文本框 23"/>
            <p:cNvSpPr txBox="1"/>
            <p:nvPr/>
          </p:nvSpPr>
          <p:spPr>
            <a:xfrm>
              <a:off x="665958" y="319364"/>
              <a:ext cx="2609434" cy="533480"/>
            </a:xfrm>
            <a:prstGeom prst="rect">
              <a:avLst/>
            </a:prstGeom>
            <a:noFill/>
          </p:spPr>
          <p:txBody>
            <a:bodyPr wrap="none" rtlCol="0">
              <a:spAutoFit/>
            </a:bodyPr>
            <a:lstStyle/>
            <a:p>
              <a:r>
                <a:rPr lang="en-US" altLang="zh-CN" sz="2000" dirty="0">
                  <a:solidFill>
                    <a:srgbClr val="3A3E4A"/>
                  </a:solidFill>
                  <a:latin typeface="微软雅黑" panose="020B0503020204020204" pitchFamily="34" charset="-122"/>
                  <a:ea typeface="微软雅黑" panose="020B0503020204020204" pitchFamily="34" charset="-122"/>
                </a:rPr>
                <a:t>Add tittle text</a:t>
              </a:r>
              <a:r>
                <a:rPr lang="zh-CN" altLang="en-US" sz="2000" dirty="0">
                  <a:solidFill>
                    <a:srgbClr val="3A3E4A"/>
                  </a:solidFill>
                  <a:latin typeface="微软雅黑" panose="020B0503020204020204" pitchFamily="34" charset="-122"/>
                  <a:ea typeface="微软雅黑" panose="020B0503020204020204" pitchFamily="34" charset="-122"/>
                </a:rPr>
                <a:t> </a:t>
              </a:r>
            </a:p>
          </p:txBody>
        </p:sp>
        <p:sp>
          <p:nvSpPr>
            <p:cNvPr id="111" name="等腰三角形 110"/>
            <p:cNvSpPr/>
            <p:nvPr/>
          </p:nvSpPr>
          <p:spPr>
            <a:xfrm rot="16200000" flipH="1" flipV="1">
              <a:off x="439198" y="481327"/>
              <a:ext cx="382225" cy="191480"/>
            </a:xfrm>
            <a:prstGeom prst="triangle">
              <a:avLst/>
            </a:prstGeom>
            <a:solidFill>
              <a:srgbClr val="3A3E4A"/>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latin typeface="+mj-ea"/>
                <a:ea typeface="+mj-ea"/>
              </a:endParaRPr>
            </a:p>
          </p:txBody>
        </p:sp>
        <p:sp>
          <p:nvSpPr>
            <p:cNvPr id="112" name="文本框 23"/>
            <p:cNvSpPr txBox="1"/>
            <p:nvPr/>
          </p:nvSpPr>
          <p:spPr>
            <a:xfrm>
              <a:off x="3010961" y="429773"/>
              <a:ext cx="3452230" cy="430886"/>
            </a:xfrm>
            <a:prstGeom prst="rect">
              <a:avLst/>
            </a:prstGeom>
            <a:noFill/>
          </p:spPr>
          <p:txBody>
            <a:bodyPr wrap="none" rtlCol="0">
              <a:spAutoFit/>
            </a:bodyPr>
            <a:lstStyle/>
            <a:p>
              <a:r>
                <a:rPr lang="en-US" altLang="zh-CN" sz="1500" dirty="0">
                  <a:solidFill>
                    <a:schemeClr val="tx1">
                      <a:lumMod val="60000"/>
                      <a:lumOff val="40000"/>
                    </a:schemeClr>
                  </a:solidFill>
                  <a:latin typeface="+mj-ea"/>
                  <a:ea typeface="+mj-ea"/>
                </a:rPr>
                <a:t>  Click here to add Title</a:t>
              </a:r>
              <a:endParaRPr lang="zh-CN" altLang="en-US" sz="1500" dirty="0">
                <a:solidFill>
                  <a:schemeClr val="tx1">
                    <a:lumMod val="60000"/>
                    <a:lumOff val="40000"/>
                  </a:schemeClr>
                </a:solidFill>
                <a:latin typeface="+mj-ea"/>
                <a:ea typeface="+mj-ea"/>
              </a:endParaRPr>
            </a:p>
          </p:txBody>
        </p:sp>
      </p:grpSp>
      <p:pic>
        <p:nvPicPr>
          <p:cNvPr id="36" name="图片 3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5126" y="1804483"/>
            <a:ext cx="4136227" cy="4136227"/>
          </a:xfrm>
          <a:prstGeom prst="rect">
            <a:avLst/>
          </a:prstGeom>
        </p:spPr>
      </p:pic>
      <p:grpSp>
        <p:nvGrpSpPr>
          <p:cNvPr id="37" name="组合 36"/>
          <p:cNvGrpSpPr/>
          <p:nvPr/>
        </p:nvGrpSpPr>
        <p:grpSpPr>
          <a:xfrm>
            <a:off x="3939129" y="2438399"/>
            <a:ext cx="1182655" cy="2800350"/>
            <a:chOff x="3939116" y="2438399"/>
            <a:chExt cx="1182655" cy="2800350"/>
          </a:xfrm>
        </p:grpSpPr>
        <p:cxnSp>
          <p:nvCxnSpPr>
            <p:cNvPr id="38" name="直接连接符 37"/>
            <p:cNvCxnSpPr/>
            <p:nvPr/>
          </p:nvCxnSpPr>
          <p:spPr>
            <a:xfrm>
              <a:off x="3939116" y="3844370"/>
              <a:ext cx="486128" cy="0"/>
            </a:xfrm>
            <a:prstGeom prst="line">
              <a:avLst/>
            </a:prstGeom>
            <a:noFill/>
            <a:ln w="12700" cap="flat" cmpd="sng" algn="ctr">
              <a:solidFill>
                <a:srgbClr val="34618A"/>
              </a:solidFill>
              <a:prstDash val="solid"/>
              <a:miter lim="800000"/>
            </a:ln>
            <a:effectLst/>
          </p:spPr>
        </p:cxnSp>
        <p:cxnSp>
          <p:nvCxnSpPr>
            <p:cNvPr id="39" name="直接连接符 38"/>
            <p:cNvCxnSpPr/>
            <p:nvPr/>
          </p:nvCxnSpPr>
          <p:spPr>
            <a:xfrm>
              <a:off x="4425078" y="2438399"/>
              <a:ext cx="0" cy="2800350"/>
            </a:xfrm>
            <a:prstGeom prst="line">
              <a:avLst/>
            </a:prstGeom>
            <a:noFill/>
            <a:ln w="12700" cap="flat" cmpd="sng" algn="ctr">
              <a:solidFill>
                <a:srgbClr val="34618A"/>
              </a:solidFill>
              <a:prstDash val="solid"/>
              <a:miter lim="800000"/>
            </a:ln>
            <a:effectLst/>
          </p:spPr>
        </p:cxnSp>
        <p:cxnSp>
          <p:nvCxnSpPr>
            <p:cNvPr id="40" name="直接连接符 39"/>
            <p:cNvCxnSpPr/>
            <p:nvPr/>
          </p:nvCxnSpPr>
          <p:spPr>
            <a:xfrm>
              <a:off x="4425078" y="2438399"/>
              <a:ext cx="696693" cy="0"/>
            </a:xfrm>
            <a:prstGeom prst="line">
              <a:avLst/>
            </a:prstGeom>
            <a:noFill/>
            <a:ln w="12700" cap="flat" cmpd="sng" algn="ctr">
              <a:solidFill>
                <a:srgbClr val="34618A"/>
              </a:solidFill>
              <a:prstDash val="solid"/>
              <a:miter lim="800000"/>
            </a:ln>
            <a:effectLst/>
          </p:spPr>
        </p:cxnSp>
        <p:cxnSp>
          <p:nvCxnSpPr>
            <p:cNvPr id="41" name="直接连接符 40"/>
            <p:cNvCxnSpPr/>
            <p:nvPr/>
          </p:nvCxnSpPr>
          <p:spPr>
            <a:xfrm>
              <a:off x="4425078" y="3371849"/>
              <a:ext cx="696693" cy="0"/>
            </a:xfrm>
            <a:prstGeom prst="line">
              <a:avLst/>
            </a:prstGeom>
            <a:noFill/>
            <a:ln w="12700" cap="flat" cmpd="sng" algn="ctr">
              <a:solidFill>
                <a:srgbClr val="34618A"/>
              </a:solidFill>
              <a:prstDash val="solid"/>
              <a:miter lim="800000"/>
            </a:ln>
            <a:effectLst/>
          </p:spPr>
        </p:cxnSp>
        <p:cxnSp>
          <p:nvCxnSpPr>
            <p:cNvPr id="42" name="直接连接符 41"/>
            <p:cNvCxnSpPr/>
            <p:nvPr/>
          </p:nvCxnSpPr>
          <p:spPr>
            <a:xfrm>
              <a:off x="4425078" y="4305299"/>
              <a:ext cx="696693" cy="0"/>
            </a:xfrm>
            <a:prstGeom prst="line">
              <a:avLst/>
            </a:prstGeom>
            <a:noFill/>
            <a:ln w="12700" cap="flat" cmpd="sng" algn="ctr">
              <a:solidFill>
                <a:srgbClr val="34618A"/>
              </a:solidFill>
              <a:prstDash val="solid"/>
              <a:miter lim="800000"/>
            </a:ln>
            <a:effectLst/>
          </p:spPr>
        </p:cxnSp>
        <p:cxnSp>
          <p:nvCxnSpPr>
            <p:cNvPr id="43" name="直接连接符 42"/>
            <p:cNvCxnSpPr/>
            <p:nvPr/>
          </p:nvCxnSpPr>
          <p:spPr>
            <a:xfrm>
              <a:off x="4425078" y="5238749"/>
              <a:ext cx="696693" cy="0"/>
            </a:xfrm>
            <a:prstGeom prst="line">
              <a:avLst/>
            </a:prstGeom>
            <a:noFill/>
            <a:ln w="12700" cap="flat" cmpd="sng" algn="ctr">
              <a:solidFill>
                <a:srgbClr val="34618A"/>
              </a:solidFill>
              <a:prstDash val="solid"/>
              <a:miter lim="800000"/>
            </a:ln>
            <a:effectLst/>
          </p:spPr>
        </p:cxnSp>
      </p:grpSp>
      <p:grpSp>
        <p:nvGrpSpPr>
          <p:cNvPr id="44" name="组合 43"/>
          <p:cNvGrpSpPr/>
          <p:nvPr/>
        </p:nvGrpSpPr>
        <p:grpSpPr>
          <a:xfrm>
            <a:off x="5121772" y="3046372"/>
            <a:ext cx="684151" cy="603132"/>
            <a:chOff x="5189505" y="2933482"/>
            <a:chExt cx="684151" cy="603132"/>
          </a:xfrm>
        </p:grpSpPr>
        <p:sp>
          <p:nvSpPr>
            <p:cNvPr id="45" name="圆角矩形 44"/>
            <p:cNvSpPr/>
            <p:nvPr/>
          </p:nvSpPr>
          <p:spPr>
            <a:xfrm>
              <a:off x="5189505" y="2933482"/>
              <a:ext cx="684151" cy="603132"/>
            </a:xfrm>
            <a:prstGeom prst="roundRect">
              <a:avLst/>
            </a:prstGeom>
            <a:gradFill flip="none" rotWithShape="1">
              <a:gsLst>
                <a:gs pos="0">
                  <a:srgbClr val="A5A5A5">
                    <a:lumMod val="5000"/>
                    <a:lumOff val="95000"/>
                  </a:srgbClr>
                </a:gs>
                <a:gs pos="74000">
                  <a:srgbClr val="A5A5A5">
                    <a:lumMod val="45000"/>
                    <a:lumOff val="55000"/>
                  </a:srgbClr>
                </a:gs>
                <a:gs pos="83000">
                  <a:srgbClr val="A5A5A5">
                    <a:lumMod val="45000"/>
                    <a:lumOff val="55000"/>
                  </a:srgbClr>
                </a:gs>
                <a:gs pos="100000">
                  <a:srgbClr val="A5A5A5">
                    <a:lumMod val="30000"/>
                    <a:lumOff val="70000"/>
                  </a:srgbClr>
                </a:gs>
              </a:gsLst>
              <a:lin ang="18900000" scaled="1"/>
              <a:tileRect/>
            </a:gradFill>
            <a:ln w="12700" cap="flat" cmpd="sng" algn="ctr">
              <a:gradFill flip="none" rotWithShape="1">
                <a:gsLst>
                  <a:gs pos="0">
                    <a:srgbClr val="A5A5A5">
                      <a:lumMod val="5000"/>
                      <a:lumOff val="95000"/>
                    </a:srgbClr>
                  </a:gs>
                  <a:gs pos="74000">
                    <a:srgbClr val="A5A5A5">
                      <a:lumMod val="45000"/>
                      <a:lumOff val="55000"/>
                    </a:srgbClr>
                  </a:gs>
                  <a:gs pos="83000">
                    <a:srgbClr val="A5A5A5">
                      <a:lumMod val="45000"/>
                      <a:lumOff val="55000"/>
                    </a:srgbClr>
                  </a:gs>
                  <a:gs pos="100000">
                    <a:srgbClr val="A5A5A5">
                      <a:lumMod val="30000"/>
                      <a:lumOff val="70000"/>
                    </a:srgbClr>
                  </a:gs>
                </a:gsLst>
                <a:lin ang="8100000" scaled="1"/>
                <a:tileRect/>
              </a:gradFill>
              <a:prstDash val="solid"/>
              <a:miter lim="800000"/>
            </a:ln>
            <a:effectLst>
              <a:outerShdw blurRad="127000" dist="50800" dir="8100000" algn="tr" rotWithShape="0">
                <a:sysClr val="window" lastClr="FFFFFF">
                  <a:lumMod val="50000"/>
                  <a:alpha val="40000"/>
                </a:sysClr>
              </a:outerShdw>
            </a:effectLst>
          </p:spPr>
          <p:txBody>
            <a:bodyPr rtlCol="0" anchor="ctr"/>
            <a:lstStyle/>
            <a:p>
              <a:pPr algn="ctr" defTabSz="913765"/>
              <a:endParaRPr lang="zh-CN" altLang="en-US" sz="1900" kern="0">
                <a:solidFill>
                  <a:sysClr val="window" lastClr="FFFFFF"/>
                </a:solidFill>
                <a:latin typeface="Calibri" panose="020F0502020204030204"/>
                <a:ea typeface="宋体" panose="02010600030101010101" pitchFamily="2" charset="-122"/>
              </a:endParaRPr>
            </a:p>
          </p:txBody>
        </p:sp>
        <p:sp>
          <p:nvSpPr>
            <p:cNvPr id="46" name="KSO_Shape"/>
            <p:cNvSpPr/>
            <p:nvPr/>
          </p:nvSpPr>
          <p:spPr>
            <a:xfrm>
              <a:off x="5391749" y="3013534"/>
              <a:ext cx="279662" cy="440412"/>
            </a:xfrm>
            <a:custGeom>
              <a:avLst/>
              <a:gdLst/>
              <a:ahLst/>
              <a:cxnLst/>
              <a:rect l="l" t="t" r="r" b="b"/>
              <a:pathLst>
                <a:path w="621055" h="978642">
                  <a:moveTo>
                    <a:pt x="13003" y="762005"/>
                  </a:moveTo>
                  <a:lnTo>
                    <a:pt x="181111" y="859062"/>
                  </a:lnTo>
                  <a:lnTo>
                    <a:pt x="0" y="978642"/>
                  </a:lnTo>
                  <a:close/>
                  <a:moveTo>
                    <a:pt x="502622" y="186898"/>
                  </a:moveTo>
                  <a:lnTo>
                    <a:pt x="175090" y="754200"/>
                  </a:lnTo>
                  <a:lnTo>
                    <a:pt x="196101" y="766331"/>
                  </a:lnTo>
                  <a:lnTo>
                    <a:pt x="523633" y="199029"/>
                  </a:lnTo>
                  <a:close/>
                  <a:moveTo>
                    <a:pt x="457985" y="161127"/>
                  </a:moveTo>
                  <a:lnTo>
                    <a:pt x="130453" y="728429"/>
                  </a:lnTo>
                  <a:lnTo>
                    <a:pt x="151464" y="740560"/>
                  </a:lnTo>
                  <a:lnTo>
                    <a:pt x="478996" y="173258"/>
                  </a:lnTo>
                  <a:close/>
                  <a:moveTo>
                    <a:pt x="413348" y="135356"/>
                  </a:moveTo>
                  <a:lnTo>
                    <a:pt x="85816" y="702658"/>
                  </a:lnTo>
                  <a:lnTo>
                    <a:pt x="106827" y="714789"/>
                  </a:lnTo>
                  <a:lnTo>
                    <a:pt x="434359" y="147487"/>
                  </a:lnTo>
                  <a:close/>
                  <a:moveTo>
                    <a:pt x="417712" y="61029"/>
                  </a:moveTo>
                  <a:lnTo>
                    <a:pt x="585820" y="158086"/>
                  </a:lnTo>
                  <a:lnTo>
                    <a:pt x="191736" y="840659"/>
                  </a:lnTo>
                  <a:lnTo>
                    <a:pt x="23628" y="743602"/>
                  </a:lnTo>
                  <a:close/>
                  <a:moveTo>
                    <a:pt x="452947" y="0"/>
                  </a:moveTo>
                  <a:lnTo>
                    <a:pt x="621055" y="97057"/>
                  </a:lnTo>
                  <a:lnTo>
                    <a:pt x="596793" y="139079"/>
                  </a:lnTo>
                  <a:lnTo>
                    <a:pt x="428686" y="42022"/>
                  </a:lnTo>
                  <a:close/>
                </a:path>
              </a:pathLst>
            </a:custGeom>
            <a:solidFill>
              <a:srgbClr val="3A3E4A"/>
            </a:solidFill>
            <a:ln w="12700" cap="flat" cmpd="sng" algn="ctr">
              <a:noFill/>
              <a:prstDash val="solid"/>
              <a:miter lim="800000"/>
            </a:ln>
            <a:effectLst>
              <a:outerShdw blurRad="50800" dist="38100" dir="8100000" algn="tr" rotWithShape="0">
                <a:prstClr val="black">
                  <a:alpha val="40000"/>
                </a:prstClr>
              </a:outerShdw>
            </a:effectLst>
          </p:spPr>
          <p:txBody>
            <a:bodyPr anchor="ctr"/>
            <a:lstStyle/>
            <a:p>
              <a:pPr algn="ctr" defTabSz="913765">
                <a:defRPr/>
              </a:pPr>
              <a:endParaRPr lang="zh-CN" altLang="en-US" sz="1900" kern="0">
                <a:solidFill>
                  <a:srgbClr val="FFFFFF"/>
                </a:solidFill>
                <a:latin typeface="Calibri" panose="020F0502020204030204"/>
                <a:ea typeface="宋体" panose="02010600030101010101" pitchFamily="2" charset="-122"/>
              </a:endParaRPr>
            </a:p>
          </p:txBody>
        </p:sp>
      </p:grpSp>
      <p:grpSp>
        <p:nvGrpSpPr>
          <p:cNvPr id="47" name="组合 46"/>
          <p:cNvGrpSpPr/>
          <p:nvPr/>
        </p:nvGrpSpPr>
        <p:grpSpPr>
          <a:xfrm>
            <a:off x="5121772" y="3979721"/>
            <a:ext cx="684151" cy="603132"/>
            <a:chOff x="5189505" y="3866831"/>
            <a:chExt cx="684151" cy="603132"/>
          </a:xfrm>
        </p:grpSpPr>
        <p:sp>
          <p:nvSpPr>
            <p:cNvPr id="48" name="圆角矩形 47"/>
            <p:cNvSpPr/>
            <p:nvPr/>
          </p:nvSpPr>
          <p:spPr>
            <a:xfrm>
              <a:off x="5189505" y="3866831"/>
              <a:ext cx="684151" cy="603132"/>
            </a:xfrm>
            <a:prstGeom prst="roundRect">
              <a:avLst/>
            </a:prstGeom>
            <a:gradFill flip="none" rotWithShape="1">
              <a:gsLst>
                <a:gs pos="0">
                  <a:srgbClr val="A5A5A5">
                    <a:lumMod val="5000"/>
                    <a:lumOff val="95000"/>
                  </a:srgbClr>
                </a:gs>
                <a:gs pos="74000">
                  <a:srgbClr val="A5A5A5">
                    <a:lumMod val="45000"/>
                    <a:lumOff val="55000"/>
                  </a:srgbClr>
                </a:gs>
                <a:gs pos="83000">
                  <a:srgbClr val="A5A5A5">
                    <a:lumMod val="45000"/>
                    <a:lumOff val="55000"/>
                  </a:srgbClr>
                </a:gs>
                <a:gs pos="100000">
                  <a:srgbClr val="A5A5A5">
                    <a:lumMod val="30000"/>
                    <a:lumOff val="70000"/>
                  </a:srgbClr>
                </a:gs>
              </a:gsLst>
              <a:lin ang="18900000" scaled="1"/>
              <a:tileRect/>
            </a:gradFill>
            <a:ln w="12700" cap="flat" cmpd="sng" algn="ctr">
              <a:gradFill flip="none" rotWithShape="1">
                <a:gsLst>
                  <a:gs pos="0">
                    <a:srgbClr val="A5A5A5">
                      <a:lumMod val="5000"/>
                      <a:lumOff val="95000"/>
                    </a:srgbClr>
                  </a:gs>
                  <a:gs pos="74000">
                    <a:srgbClr val="A5A5A5">
                      <a:lumMod val="45000"/>
                      <a:lumOff val="55000"/>
                    </a:srgbClr>
                  </a:gs>
                  <a:gs pos="83000">
                    <a:srgbClr val="A5A5A5">
                      <a:lumMod val="45000"/>
                      <a:lumOff val="55000"/>
                    </a:srgbClr>
                  </a:gs>
                  <a:gs pos="100000">
                    <a:srgbClr val="A5A5A5">
                      <a:lumMod val="30000"/>
                      <a:lumOff val="70000"/>
                    </a:srgbClr>
                  </a:gs>
                </a:gsLst>
                <a:lin ang="8100000" scaled="1"/>
                <a:tileRect/>
              </a:gradFill>
              <a:prstDash val="solid"/>
              <a:miter lim="800000"/>
            </a:ln>
            <a:effectLst>
              <a:outerShdw blurRad="127000" dist="50800" dir="8100000" algn="tr" rotWithShape="0">
                <a:sysClr val="window" lastClr="FFFFFF">
                  <a:lumMod val="50000"/>
                  <a:alpha val="40000"/>
                </a:sysClr>
              </a:outerShdw>
            </a:effectLst>
          </p:spPr>
          <p:txBody>
            <a:bodyPr rtlCol="0" anchor="ctr"/>
            <a:lstStyle/>
            <a:p>
              <a:pPr algn="ctr" defTabSz="913765"/>
              <a:endParaRPr lang="zh-CN" altLang="en-US" sz="1900" kern="0">
                <a:solidFill>
                  <a:sysClr val="window" lastClr="FFFFFF"/>
                </a:solidFill>
                <a:latin typeface="Calibri" panose="020F0502020204030204"/>
                <a:ea typeface="宋体" panose="02010600030101010101" pitchFamily="2" charset="-122"/>
              </a:endParaRPr>
            </a:p>
          </p:txBody>
        </p:sp>
        <p:sp>
          <p:nvSpPr>
            <p:cNvPr id="49" name="KSO_Shape"/>
            <p:cNvSpPr/>
            <p:nvPr/>
          </p:nvSpPr>
          <p:spPr>
            <a:xfrm>
              <a:off x="5470488" y="3934253"/>
              <a:ext cx="122184" cy="458190"/>
            </a:xfrm>
            <a:custGeom>
              <a:avLst/>
              <a:gdLst>
                <a:gd name="connsiteX0" fmla="*/ 68824 w 586846"/>
                <a:gd name="connsiteY0" fmla="*/ 1723528 h 2207149"/>
                <a:gd name="connsiteX1" fmla="*/ 229234 w 586846"/>
                <a:gd name="connsiteY1" fmla="*/ 1999898 h 2207149"/>
                <a:gd name="connsiteX2" fmla="*/ 395081 w 586846"/>
                <a:gd name="connsiteY2" fmla="*/ 1968031 h 2207149"/>
                <a:gd name="connsiteX3" fmla="*/ 530795 w 586846"/>
                <a:gd name="connsiteY3" fmla="*/ 1725944 h 2207149"/>
                <a:gd name="connsiteX4" fmla="*/ 306023 w 586846"/>
                <a:gd name="connsiteY4" fmla="*/ 76465 h 2207149"/>
                <a:gd name="connsiteX5" fmla="*/ 306023 w 586846"/>
                <a:gd name="connsiteY5" fmla="*/ 1514740 h 2207149"/>
                <a:gd name="connsiteX6" fmla="*/ 529167 w 586846"/>
                <a:gd name="connsiteY6" fmla="*/ 1514740 h 2207149"/>
                <a:gd name="connsiteX7" fmla="*/ 529167 w 586846"/>
                <a:gd name="connsiteY7" fmla="*/ 155048 h 2207149"/>
                <a:gd name="connsiteX8" fmla="*/ 450584 w 586846"/>
                <a:gd name="connsiteY8" fmla="*/ 76465 h 2207149"/>
                <a:gd name="connsiteX9" fmla="*/ 136262 w 586846"/>
                <a:gd name="connsiteY9" fmla="*/ 76465 h 2207149"/>
                <a:gd name="connsiteX10" fmla="*/ 57679 w 586846"/>
                <a:gd name="connsiteY10" fmla="*/ 155048 h 2207149"/>
                <a:gd name="connsiteX11" fmla="*/ 57679 w 586846"/>
                <a:gd name="connsiteY11" fmla="*/ 1514740 h 2207149"/>
                <a:gd name="connsiteX12" fmla="*/ 280823 w 586846"/>
                <a:gd name="connsiteY12" fmla="*/ 1514740 h 2207149"/>
                <a:gd name="connsiteX13" fmla="*/ 280823 w 586846"/>
                <a:gd name="connsiteY13" fmla="*/ 76465 h 2207149"/>
                <a:gd name="connsiteX14" fmla="*/ 97810 w 586846"/>
                <a:gd name="connsiteY14" fmla="*/ 0 h 2207149"/>
                <a:gd name="connsiteX15" fmla="*/ 489036 w 586846"/>
                <a:gd name="connsiteY15" fmla="*/ 0 h 2207149"/>
                <a:gd name="connsiteX16" fmla="*/ 586846 w 586846"/>
                <a:gd name="connsiteY16" fmla="*/ 97810 h 2207149"/>
                <a:gd name="connsiteX17" fmla="*/ 586846 w 586846"/>
                <a:gd name="connsiteY17" fmla="*/ 1690953 h 2207149"/>
                <a:gd name="connsiteX18" fmla="*/ 586517 w 586846"/>
                <a:gd name="connsiteY18" fmla="*/ 1690953 h 2207149"/>
                <a:gd name="connsiteX19" fmla="*/ 586514 w 586846"/>
                <a:gd name="connsiteY19" fmla="*/ 1691828 h 2207149"/>
                <a:gd name="connsiteX20" fmla="*/ 586823 w 586846"/>
                <a:gd name="connsiteY20" fmla="*/ 1691829 h 2207149"/>
                <a:gd name="connsiteX21" fmla="*/ 586812 w 586846"/>
                <a:gd name="connsiteY21" fmla="*/ 1694880 h 2207149"/>
                <a:gd name="connsiteX22" fmla="*/ 299633 w 586846"/>
                <a:gd name="connsiteY22" fmla="*/ 2207149 h 2207149"/>
                <a:gd name="connsiteX23" fmla="*/ 23 w 586846"/>
                <a:gd name="connsiteY23" fmla="*/ 1690953 h 2207149"/>
                <a:gd name="connsiteX24" fmla="*/ 0 w 586846"/>
                <a:gd name="connsiteY24" fmla="*/ 1690953 h 2207149"/>
                <a:gd name="connsiteX25" fmla="*/ 0 w 586846"/>
                <a:gd name="connsiteY25" fmla="*/ 97810 h 2207149"/>
                <a:gd name="connsiteX26" fmla="*/ 97810 w 586846"/>
                <a:gd name="connsiteY26" fmla="*/ 0 h 2207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86846" h="2207149">
                  <a:moveTo>
                    <a:pt x="68824" y="1723528"/>
                  </a:moveTo>
                  <a:lnTo>
                    <a:pt x="229234" y="1999898"/>
                  </a:lnTo>
                  <a:lnTo>
                    <a:pt x="395081" y="1968031"/>
                  </a:lnTo>
                  <a:lnTo>
                    <a:pt x="530795" y="1725944"/>
                  </a:lnTo>
                  <a:close/>
                  <a:moveTo>
                    <a:pt x="306023" y="76465"/>
                  </a:moveTo>
                  <a:lnTo>
                    <a:pt x="306023" y="1514740"/>
                  </a:lnTo>
                  <a:lnTo>
                    <a:pt x="529167" y="1514740"/>
                  </a:lnTo>
                  <a:lnTo>
                    <a:pt x="529167" y="155048"/>
                  </a:lnTo>
                  <a:cubicBezTo>
                    <a:pt x="529167" y="111648"/>
                    <a:pt x="493984" y="76465"/>
                    <a:pt x="450584" y="76465"/>
                  </a:cubicBezTo>
                  <a:close/>
                  <a:moveTo>
                    <a:pt x="136262" y="76465"/>
                  </a:moveTo>
                  <a:cubicBezTo>
                    <a:pt x="92862" y="76465"/>
                    <a:pt x="57679" y="111648"/>
                    <a:pt x="57679" y="155048"/>
                  </a:cubicBezTo>
                  <a:lnTo>
                    <a:pt x="57679" y="1514740"/>
                  </a:lnTo>
                  <a:lnTo>
                    <a:pt x="280823" y="1514740"/>
                  </a:lnTo>
                  <a:lnTo>
                    <a:pt x="280823" y="76465"/>
                  </a:lnTo>
                  <a:close/>
                  <a:moveTo>
                    <a:pt x="97810" y="0"/>
                  </a:moveTo>
                  <a:lnTo>
                    <a:pt x="489036" y="0"/>
                  </a:lnTo>
                  <a:cubicBezTo>
                    <a:pt x="543055" y="0"/>
                    <a:pt x="586846" y="43791"/>
                    <a:pt x="586846" y="97810"/>
                  </a:cubicBezTo>
                  <a:lnTo>
                    <a:pt x="586846" y="1690953"/>
                  </a:lnTo>
                  <a:lnTo>
                    <a:pt x="586517" y="1690953"/>
                  </a:lnTo>
                  <a:lnTo>
                    <a:pt x="586514" y="1691828"/>
                  </a:lnTo>
                  <a:lnTo>
                    <a:pt x="586823" y="1691829"/>
                  </a:lnTo>
                  <a:lnTo>
                    <a:pt x="586812" y="1694880"/>
                  </a:lnTo>
                  <a:lnTo>
                    <a:pt x="299633" y="2207149"/>
                  </a:lnTo>
                  <a:lnTo>
                    <a:pt x="23" y="1690953"/>
                  </a:lnTo>
                  <a:lnTo>
                    <a:pt x="0" y="1690953"/>
                  </a:lnTo>
                  <a:lnTo>
                    <a:pt x="0" y="97810"/>
                  </a:lnTo>
                  <a:cubicBezTo>
                    <a:pt x="0" y="43791"/>
                    <a:pt x="43791" y="0"/>
                    <a:pt x="97810" y="0"/>
                  </a:cubicBezTo>
                  <a:close/>
                </a:path>
              </a:pathLst>
            </a:custGeom>
            <a:solidFill>
              <a:srgbClr val="3A3E4A"/>
            </a:solidFill>
            <a:ln w="12700" cap="flat" cmpd="sng" algn="ctr">
              <a:noFill/>
              <a:prstDash val="solid"/>
              <a:miter lim="800000"/>
            </a:ln>
            <a:effectLst>
              <a:outerShdw blurRad="50800" dist="38100" dir="8100000" algn="tr" rotWithShape="0">
                <a:prstClr val="black">
                  <a:alpha val="40000"/>
                </a:prstClr>
              </a:outerShdw>
            </a:effectLst>
          </p:spPr>
          <p:txBody>
            <a:bodyPr anchor="ctr">
              <a:scene3d>
                <a:camera prst="orthographicFront"/>
                <a:lightRig rig="threePt" dir="t"/>
              </a:scene3d>
              <a:sp3d>
                <a:contourClr>
                  <a:srgbClr val="FFFFFF"/>
                </a:contourClr>
              </a:sp3d>
            </a:bodyPr>
            <a:lstStyle/>
            <a:p>
              <a:pPr algn="ctr" defTabSz="913765">
                <a:defRPr/>
              </a:pPr>
              <a:endParaRPr lang="zh-CN" altLang="en-US" sz="1900" kern="0">
                <a:solidFill>
                  <a:srgbClr val="FFFFFF"/>
                </a:solidFill>
                <a:latin typeface="Calibri" panose="020F0502020204030204"/>
                <a:ea typeface="宋体" panose="02010600030101010101" pitchFamily="2" charset="-122"/>
              </a:endParaRPr>
            </a:p>
          </p:txBody>
        </p:sp>
      </p:grpSp>
      <p:grpSp>
        <p:nvGrpSpPr>
          <p:cNvPr id="50" name="组合 49"/>
          <p:cNvGrpSpPr/>
          <p:nvPr/>
        </p:nvGrpSpPr>
        <p:grpSpPr>
          <a:xfrm>
            <a:off x="5121772" y="2113024"/>
            <a:ext cx="684151" cy="603132"/>
            <a:chOff x="5189505" y="2000133"/>
            <a:chExt cx="684151" cy="603132"/>
          </a:xfrm>
        </p:grpSpPr>
        <p:sp>
          <p:nvSpPr>
            <p:cNvPr id="51" name="圆角矩形 50"/>
            <p:cNvSpPr/>
            <p:nvPr/>
          </p:nvSpPr>
          <p:spPr>
            <a:xfrm>
              <a:off x="5189505" y="2000133"/>
              <a:ext cx="684151" cy="603132"/>
            </a:xfrm>
            <a:prstGeom prst="roundRect">
              <a:avLst/>
            </a:prstGeom>
            <a:gradFill flip="none" rotWithShape="1">
              <a:gsLst>
                <a:gs pos="0">
                  <a:srgbClr val="A5A5A5">
                    <a:lumMod val="5000"/>
                    <a:lumOff val="95000"/>
                  </a:srgbClr>
                </a:gs>
                <a:gs pos="74000">
                  <a:srgbClr val="A5A5A5">
                    <a:lumMod val="45000"/>
                    <a:lumOff val="55000"/>
                  </a:srgbClr>
                </a:gs>
                <a:gs pos="83000">
                  <a:srgbClr val="A5A5A5">
                    <a:lumMod val="45000"/>
                    <a:lumOff val="55000"/>
                  </a:srgbClr>
                </a:gs>
                <a:gs pos="100000">
                  <a:srgbClr val="A5A5A5">
                    <a:lumMod val="30000"/>
                    <a:lumOff val="70000"/>
                  </a:srgbClr>
                </a:gs>
              </a:gsLst>
              <a:lin ang="18900000" scaled="1"/>
              <a:tileRect/>
            </a:gradFill>
            <a:ln w="12700" cap="flat" cmpd="sng" algn="ctr">
              <a:gradFill flip="none" rotWithShape="1">
                <a:gsLst>
                  <a:gs pos="0">
                    <a:srgbClr val="A5A5A5">
                      <a:lumMod val="5000"/>
                      <a:lumOff val="95000"/>
                    </a:srgbClr>
                  </a:gs>
                  <a:gs pos="74000">
                    <a:srgbClr val="A5A5A5">
                      <a:lumMod val="45000"/>
                      <a:lumOff val="55000"/>
                    </a:srgbClr>
                  </a:gs>
                  <a:gs pos="83000">
                    <a:srgbClr val="A5A5A5">
                      <a:lumMod val="45000"/>
                      <a:lumOff val="55000"/>
                    </a:srgbClr>
                  </a:gs>
                  <a:gs pos="100000">
                    <a:srgbClr val="A5A5A5">
                      <a:lumMod val="30000"/>
                      <a:lumOff val="70000"/>
                    </a:srgbClr>
                  </a:gs>
                </a:gsLst>
                <a:lin ang="8100000" scaled="1"/>
                <a:tileRect/>
              </a:gradFill>
              <a:prstDash val="solid"/>
              <a:miter lim="800000"/>
            </a:ln>
            <a:effectLst>
              <a:outerShdw blurRad="127000" dist="50800" dir="8100000" algn="tr" rotWithShape="0">
                <a:sysClr val="window" lastClr="FFFFFF">
                  <a:lumMod val="50000"/>
                  <a:alpha val="40000"/>
                </a:sysClr>
              </a:outerShdw>
            </a:effectLst>
          </p:spPr>
          <p:txBody>
            <a:bodyPr rtlCol="0" anchor="ctr"/>
            <a:lstStyle/>
            <a:p>
              <a:pPr algn="ctr" defTabSz="913765"/>
              <a:endParaRPr lang="zh-CN" altLang="en-US" sz="1900" kern="0">
                <a:solidFill>
                  <a:sysClr val="window" lastClr="FFFFFF"/>
                </a:solidFill>
                <a:latin typeface="Calibri" panose="020F0502020204030204"/>
                <a:ea typeface="宋体" panose="02010600030101010101" pitchFamily="2" charset="-122"/>
              </a:endParaRPr>
            </a:p>
          </p:txBody>
        </p:sp>
        <p:sp>
          <p:nvSpPr>
            <p:cNvPr id="52" name="KSO_Shape"/>
            <p:cNvSpPr/>
            <p:nvPr/>
          </p:nvSpPr>
          <p:spPr>
            <a:xfrm>
              <a:off x="5459468" y="2062933"/>
              <a:ext cx="144224" cy="470294"/>
            </a:xfrm>
            <a:custGeom>
              <a:avLst/>
              <a:gdLst>
                <a:gd name="connsiteX0" fmla="*/ 859915 w 2448000"/>
                <a:gd name="connsiteY0" fmla="*/ 7024914 h 8003471"/>
                <a:gd name="connsiteX1" fmla="*/ 1588085 w 2448000"/>
                <a:gd name="connsiteY1" fmla="*/ 7024914 h 8003471"/>
                <a:gd name="connsiteX2" fmla="*/ 1588085 w 2448000"/>
                <a:gd name="connsiteY2" fmla="*/ 7699680 h 8003471"/>
                <a:gd name="connsiteX3" fmla="*/ 859915 w 2448000"/>
                <a:gd name="connsiteY3" fmla="*/ 8003471 h 8003471"/>
                <a:gd name="connsiteX4" fmla="*/ 0 w 2448000"/>
                <a:gd name="connsiteY4" fmla="*/ 6062134 h 8003471"/>
                <a:gd name="connsiteX5" fmla="*/ 2448000 w 2448000"/>
                <a:gd name="connsiteY5" fmla="*/ 6062134 h 8003471"/>
                <a:gd name="connsiteX6" fmla="*/ 2014384 w 2448000"/>
                <a:gd name="connsiteY6" fmla="*/ 6867677 h 8003471"/>
                <a:gd name="connsiteX7" fmla="*/ 433616 w 2448000"/>
                <a:gd name="connsiteY7" fmla="*/ 6867677 h 8003471"/>
                <a:gd name="connsiteX8" fmla="*/ 18000 w 2448000"/>
                <a:gd name="connsiteY8" fmla="*/ 941010 h 8003471"/>
                <a:gd name="connsiteX9" fmla="*/ 2430000 w 2448000"/>
                <a:gd name="connsiteY9" fmla="*/ 941010 h 8003471"/>
                <a:gd name="connsiteX10" fmla="*/ 2430000 w 2448000"/>
                <a:gd name="connsiteY10" fmla="*/ 5904896 h 8003471"/>
                <a:gd name="connsiteX11" fmla="*/ 18000 w 2448000"/>
                <a:gd name="connsiteY11" fmla="*/ 5904896 h 8003471"/>
                <a:gd name="connsiteX12" fmla="*/ 409886 w 2448000"/>
                <a:gd name="connsiteY12" fmla="*/ 0 h 8003471"/>
                <a:gd name="connsiteX13" fmla="*/ 2038114 w 2448000"/>
                <a:gd name="connsiteY13" fmla="*/ 0 h 8003471"/>
                <a:gd name="connsiteX14" fmla="*/ 2430000 w 2448000"/>
                <a:gd name="connsiteY14" fmla="*/ 391886 h 8003471"/>
                <a:gd name="connsiteX15" fmla="*/ 2430000 w 2448000"/>
                <a:gd name="connsiteY15" fmla="*/ 783772 h 8003471"/>
                <a:gd name="connsiteX16" fmla="*/ 18000 w 2448000"/>
                <a:gd name="connsiteY16" fmla="*/ 783772 h 8003471"/>
                <a:gd name="connsiteX17" fmla="*/ 18000 w 2448000"/>
                <a:gd name="connsiteY17" fmla="*/ 391886 h 8003471"/>
                <a:gd name="connsiteX18" fmla="*/ 409886 w 2448000"/>
                <a:gd name="connsiteY18" fmla="*/ 0 h 8003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48000" h="8003471">
                  <a:moveTo>
                    <a:pt x="859915" y="7024914"/>
                  </a:moveTo>
                  <a:lnTo>
                    <a:pt x="1588085" y="7024914"/>
                  </a:lnTo>
                  <a:lnTo>
                    <a:pt x="1588085" y="7699680"/>
                  </a:lnTo>
                  <a:lnTo>
                    <a:pt x="859915" y="8003471"/>
                  </a:lnTo>
                  <a:close/>
                  <a:moveTo>
                    <a:pt x="0" y="6062134"/>
                  </a:moveTo>
                  <a:lnTo>
                    <a:pt x="2448000" y="6062134"/>
                  </a:lnTo>
                  <a:lnTo>
                    <a:pt x="2014384" y="6867677"/>
                  </a:lnTo>
                  <a:lnTo>
                    <a:pt x="433616" y="6867677"/>
                  </a:lnTo>
                  <a:close/>
                  <a:moveTo>
                    <a:pt x="18000" y="941010"/>
                  </a:moveTo>
                  <a:lnTo>
                    <a:pt x="2430000" y="941010"/>
                  </a:lnTo>
                  <a:lnTo>
                    <a:pt x="2430000" y="5904896"/>
                  </a:lnTo>
                  <a:lnTo>
                    <a:pt x="18000" y="5904896"/>
                  </a:lnTo>
                  <a:close/>
                  <a:moveTo>
                    <a:pt x="409886" y="0"/>
                  </a:moveTo>
                  <a:lnTo>
                    <a:pt x="2038114" y="0"/>
                  </a:lnTo>
                  <a:cubicBezTo>
                    <a:pt x="2254547" y="0"/>
                    <a:pt x="2430000" y="175453"/>
                    <a:pt x="2430000" y="391886"/>
                  </a:cubicBezTo>
                  <a:lnTo>
                    <a:pt x="2430000" y="783772"/>
                  </a:lnTo>
                  <a:lnTo>
                    <a:pt x="18000" y="783772"/>
                  </a:lnTo>
                  <a:lnTo>
                    <a:pt x="18000" y="391886"/>
                  </a:lnTo>
                  <a:cubicBezTo>
                    <a:pt x="18000" y="175453"/>
                    <a:pt x="193453" y="0"/>
                    <a:pt x="409886" y="0"/>
                  </a:cubicBezTo>
                  <a:close/>
                </a:path>
              </a:pathLst>
            </a:custGeom>
            <a:solidFill>
              <a:srgbClr val="3A3E4A"/>
            </a:solidFill>
            <a:ln w="12700" cap="flat" cmpd="sng" algn="ctr">
              <a:noFill/>
              <a:prstDash val="solid"/>
              <a:miter lim="800000"/>
            </a:ln>
            <a:effectLst>
              <a:outerShdw blurRad="50800" dist="38100" dir="8100000" algn="tr" rotWithShape="0">
                <a:prstClr val="black">
                  <a:alpha val="40000"/>
                </a:prstClr>
              </a:outerShdw>
            </a:effectLst>
          </p:spPr>
          <p:txBody>
            <a:bodyPr anchor="ctr">
              <a:scene3d>
                <a:camera prst="orthographicFront"/>
                <a:lightRig rig="threePt" dir="t"/>
              </a:scene3d>
              <a:sp3d>
                <a:contourClr>
                  <a:srgbClr val="FFFFFF"/>
                </a:contourClr>
              </a:sp3d>
            </a:bodyPr>
            <a:lstStyle/>
            <a:p>
              <a:pPr algn="ctr" defTabSz="913765">
                <a:defRPr/>
              </a:pPr>
              <a:endParaRPr lang="zh-CN" altLang="en-US" sz="1900" kern="0">
                <a:solidFill>
                  <a:srgbClr val="FFFFFF"/>
                </a:solidFill>
                <a:latin typeface="Calibri" panose="020F0502020204030204"/>
                <a:ea typeface="宋体" panose="02010600030101010101" pitchFamily="2" charset="-122"/>
              </a:endParaRPr>
            </a:p>
          </p:txBody>
        </p:sp>
      </p:grpSp>
      <p:grpSp>
        <p:nvGrpSpPr>
          <p:cNvPr id="53" name="组合 52"/>
          <p:cNvGrpSpPr/>
          <p:nvPr/>
        </p:nvGrpSpPr>
        <p:grpSpPr>
          <a:xfrm>
            <a:off x="5121772" y="4913071"/>
            <a:ext cx="684151" cy="603132"/>
            <a:chOff x="5189505" y="4800180"/>
            <a:chExt cx="684151" cy="603132"/>
          </a:xfrm>
        </p:grpSpPr>
        <p:sp>
          <p:nvSpPr>
            <p:cNvPr id="54" name="圆角矩形 53"/>
            <p:cNvSpPr/>
            <p:nvPr/>
          </p:nvSpPr>
          <p:spPr>
            <a:xfrm>
              <a:off x="5189505" y="4800180"/>
              <a:ext cx="684151" cy="603132"/>
            </a:xfrm>
            <a:prstGeom prst="roundRect">
              <a:avLst/>
            </a:prstGeom>
            <a:gradFill flip="none" rotWithShape="1">
              <a:gsLst>
                <a:gs pos="0">
                  <a:srgbClr val="A5A5A5">
                    <a:lumMod val="5000"/>
                    <a:lumOff val="95000"/>
                  </a:srgbClr>
                </a:gs>
                <a:gs pos="74000">
                  <a:srgbClr val="A5A5A5">
                    <a:lumMod val="45000"/>
                    <a:lumOff val="55000"/>
                  </a:srgbClr>
                </a:gs>
                <a:gs pos="83000">
                  <a:srgbClr val="A5A5A5">
                    <a:lumMod val="45000"/>
                    <a:lumOff val="55000"/>
                  </a:srgbClr>
                </a:gs>
                <a:gs pos="100000">
                  <a:srgbClr val="A5A5A5">
                    <a:lumMod val="30000"/>
                    <a:lumOff val="70000"/>
                  </a:srgbClr>
                </a:gs>
              </a:gsLst>
              <a:lin ang="18900000" scaled="1"/>
              <a:tileRect/>
            </a:gradFill>
            <a:ln w="12700" cap="flat" cmpd="sng" algn="ctr">
              <a:gradFill flip="none" rotWithShape="1">
                <a:gsLst>
                  <a:gs pos="0">
                    <a:srgbClr val="A5A5A5">
                      <a:lumMod val="5000"/>
                      <a:lumOff val="95000"/>
                    </a:srgbClr>
                  </a:gs>
                  <a:gs pos="74000">
                    <a:srgbClr val="A5A5A5">
                      <a:lumMod val="45000"/>
                      <a:lumOff val="55000"/>
                    </a:srgbClr>
                  </a:gs>
                  <a:gs pos="83000">
                    <a:srgbClr val="A5A5A5">
                      <a:lumMod val="45000"/>
                      <a:lumOff val="55000"/>
                    </a:srgbClr>
                  </a:gs>
                  <a:gs pos="100000">
                    <a:srgbClr val="A5A5A5">
                      <a:lumMod val="30000"/>
                      <a:lumOff val="70000"/>
                    </a:srgbClr>
                  </a:gs>
                </a:gsLst>
                <a:lin ang="8100000" scaled="1"/>
                <a:tileRect/>
              </a:gradFill>
              <a:prstDash val="solid"/>
              <a:miter lim="800000"/>
            </a:ln>
            <a:effectLst>
              <a:outerShdw blurRad="127000" dist="50800" dir="8100000" algn="tr" rotWithShape="0">
                <a:sysClr val="window" lastClr="FFFFFF">
                  <a:lumMod val="50000"/>
                  <a:alpha val="40000"/>
                </a:sysClr>
              </a:outerShdw>
            </a:effectLst>
          </p:spPr>
          <p:txBody>
            <a:bodyPr rtlCol="0" anchor="ctr"/>
            <a:lstStyle/>
            <a:p>
              <a:pPr algn="ctr" defTabSz="913765"/>
              <a:endParaRPr lang="zh-CN" altLang="en-US" sz="1900" kern="0">
                <a:solidFill>
                  <a:sysClr val="window" lastClr="FFFFFF"/>
                </a:solidFill>
                <a:latin typeface="Calibri" panose="020F0502020204030204"/>
                <a:ea typeface="宋体" panose="02010600030101010101" pitchFamily="2" charset="-122"/>
              </a:endParaRPr>
            </a:p>
          </p:txBody>
        </p:sp>
        <p:sp>
          <p:nvSpPr>
            <p:cNvPr id="55" name="KSO_Shape"/>
            <p:cNvSpPr/>
            <p:nvPr/>
          </p:nvSpPr>
          <p:spPr bwMode="auto">
            <a:xfrm>
              <a:off x="5306781" y="4872749"/>
              <a:ext cx="449598" cy="457994"/>
            </a:xfrm>
            <a:custGeom>
              <a:avLst/>
              <a:gdLst>
                <a:gd name="T0" fmla="*/ 2147483646 w 4946"/>
                <a:gd name="T1" fmla="*/ 0 h 5041"/>
                <a:gd name="T2" fmla="*/ 2147483646 w 4946"/>
                <a:gd name="T3" fmla="*/ 2147483646 h 5041"/>
                <a:gd name="T4" fmla="*/ 2147483646 w 4946"/>
                <a:gd name="T5" fmla="*/ 2147483646 h 5041"/>
                <a:gd name="T6" fmla="*/ 2147483646 w 4946"/>
                <a:gd name="T7" fmla="*/ 2147483646 h 5041"/>
                <a:gd name="T8" fmla="*/ 2147483646 w 4946"/>
                <a:gd name="T9" fmla="*/ 2147483646 h 5041"/>
                <a:gd name="T10" fmla="*/ 2147483646 w 4946"/>
                <a:gd name="T11" fmla="*/ 2147483646 h 5041"/>
                <a:gd name="T12" fmla="*/ 2147483646 w 4946"/>
                <a:gd name="T13" fmla="*/ 2147483646 h 5041"/>
                <a:gd name="T14" fmla="*/ 2147483646 w 4946"/>
                <a:gd name="T15" fmla="*/ 2147483646 h 5041"/>
                <a:gd name="T16" fmla="*/ 2147483646 w 4946"/>
                <a:gd name="T17" fmla="*/ 2147483646 h 5041"/>
                <a:gd name="T18" fmla="*/ 2147483646 w 4946"/>
                <a:gd name="T19" fmla="*/ 2147483646 h 5041"/>
                <a:gd name="T20" fmla="*/ 2147483646 w 4946"/>
                <a:gd name="T21" fmla="*/ 2147483646 h 5041"/>
                <a:gd name="T22" fmla="*/ 2147483646 w 4946"/>
                <a:gd name="T23" fmla="*/ 2147483646 h 5041"/>
                <a:gd name="T24" fmla="*/ 2147483646 w 4946"/>
                <a:gd name="T25" fmla="*/ 2147483646 h 5041"/>
                <a:gd name="T26" fmla="*/ 2147483646 w 4946"/>
                <a:gd name="T27" fmla="*/ 2147483646 h 5041"/>
                <a:gd name="T28" fmla="*/ 2147483646 w 4946"/>
                <a:gd name="T29" fmla="*/ 2147483646 h 5041"/>
                <a:gd name="T30" fmla="*/ 2147483646 w 4946"/>
                <a:gd name="T31" fmla="*/ 2147483646 h 5041"/>
                <a:gd name="T32" fmla="*/ 2147483646 w 4946"/>
                <a:gd name="T33" fmla="*/ 2147483646 h 5041"/>
                <a:gd name="T34" fmla="*/ 2147483646 w 4946"/>
                <a:gd name="T35" fmla="*/ 2147483646 h 5041"/>
                <a:gd name="T36" fmla="*/ 2147483646 w 4946"/>
                <a:gd name="T37" fmla="*/ 2147483646 h 5041"/>
                <a:gd name="T38" fmla="*/ 2147483646 w 4946"/>
                <a:gd name="T39" fmla="*/ 2147483646 h 5041"/>
                <a:gd name="T40" fmla="*/ 2147483646 w 4946"/>
                <a:gd name="T41" fmla="*/ 2147483646 h 5041"/>
                <a:gd name="T42" fmla="*/ 2147483646 w 4946"/>
                <a:gd name="T43" fmla="*/ 2147483646 h 5041"/>
                <a:gd name="T44" fmla="*/ 2147483646 w 4946"/>
                <a:gd name="T45" fmla="*/ 2147483646 h 5041"/>
                <a:gd name="T46" fmla="*/ 2147483646 w 4946"/>
                <a:gd name="T47" fmla="*/ 2147483646 h 5041"/>
                <a:gd name="T48" fmla="*/ 2147483646 w 4946"/>
                <a:gd name="T49" fmla="*/ 2147483646 h 5041"/>
                <a:gd name="T50" fmla="*/ 2147483646 w 4946"/>
                <a:gd name="T51" fmla="*/ 2147483646 h 5041"/>
                <a:gd name="T52" fmla="*/ 2147483646 w 4946"/>
                <a:gd name="T53" fmla="*/ 2147483646 h 5041"/>
                <a:gd name="T54" fmla="*/ 0 w 4946"/>
                <a:gd name="T55" fmla="*/ 2147483646 h 5041"/>
                <a:gd name="T56" fmla="*/ 2147483646 w 4946"/>
                <a:gd name="T57" fmla="*/ 2147483646 h 5041"/>
                <a:gd name="T58" fmla="*/ 2147483646 w 4946"/>
                <a:gd name="T59" fmla="*/ 2147483646 h 5041"/>
                <a:gd name="T60" fmla="*/ 2147483646 w 4946"/>
                <a:gd name="T61" fmla="*/ 2147483646 h 5041"/>
                <a:gd name="T62" fmla="*/ 2147483646 w 4946"/>
                <a:gd name="T63" fmla="*/ 2147483646 h 5041"/>
                <a:gd name="T64" fmla="*/ 2147483646 w 4946"/>
                <a:gd name="T65" fmla="*/ 2147483646 h 5041"/>
                <a:gd name="T66" fmla="*/ 2147483646 w 4946"/>
                <a:gd name="T67" fmla="*/ 2147483646 h 5041"/>
                <a:gd name="T68" fmla="*/ 2147483646 w 4946"/>
                <a:gd name="T69" fmla="*/ 2147483646 h 5041"/>
                <a:gd name="T70" fmla="*/ 2147483646 w 4946"/>
                <a:gd name="T71" fmla="*/ 2147483646 h 5041"/>
                <a:gd name="T72" fmla="*/ 2147483646 w 4946"/>
                <a:gd name="T73" fmla="*/ 2147483646 h 5041"/>
                <a:gd name="T74" fmla="*/ 2147483646 w 4946"/>
                <a:gd name="T75" fmla="*/ 2147483646 h 5041"/>
                <a:gd name="T76" fmla="*/ 2147483646 w 4946"/>
                <a:gd name="T77" fmla="*/ 2147483646 h 5041"/>
                <a:gd name="T78" fmla="*/ 2147483646 w 4946"/>
                <a:gd name="T79" fmla="*/ 2147483646 h 5041"/>
                <a:gd name="T80" fmla="*/ 2147483646 w 4946"/>
                <a:gd name="T81" fmla="*/ 2147483646 h 5041"/>
                <a:gd name="T82" fmla="*/ 2147483646 w 4946"/>
                <a:gd name="T83" fmla="*/ 2147483646 h 5041"/>
                <a:gd name="T84" fmla="*/ 2147483646 w 4946"/>
                <a:gd name="T85" fmla="*/ 2147483646 h 5041"/>
                <a:gd name="T86" fmla="*/ 2147483646 w 4946"/>
                <a:gd name="T87" fmla="*/ 2147483646 h 5041"/>
                <a:gd name="T88" fmla="*/ 2147483646 w 4946"/>
                <a:gd name="T89" fmla="*/ 2147483646 h 5041"/>
                <a:gd name="T90" fmla="*/ 2147483646 w 4946"/>
                <a:gd name="T91" fmla="*/ 2147483646 h 5041"/>
                <a:gd name="T92" fmla="*/ 2147483646 w 4946"/>
                <a:gd name="T93" fmla="*/ 2147483646 h 5041"/>
                <a:gd name="T94" fmla="*/ 2147483646 w 4946"/>
                <a:gd name="T95" fmla="*/ 2147483646 h 5041"/>
                <a:gd name="T96" fmla="*/ 2147483646 w 4946"/>
                <a:gd name="T97" fmla="*/ 2147483646 h 5041"/>
                <a:gd name="T98" fmla="*/ 2147483646 w 4946"/>
                <a:gd name="T99" fmla="*/ 2147483646 h 5041"/>
                <a:gd name="T100" fmla="*/ 2147483646 w 4946"/>
                <a:gd name="T101" fmla="*/ 2147483646 h 5041"/>
                <a:gd name="T102" fmla="*/ 2147483646 w 4946"/>
                <a:gd name="T103" fmla="*/ 2147483646 h 5041"/>
                <a:gd name="T104" fmla="*/ 2147483646 w 4946"/>
                <a:gd name="T105" fmla="*/ 2147483646 h 5041"/>
                <a:gd name="T106" fmla="*/ 2147483646 w 4946"/>
                <a:gd name="T107" fmla="*/ 2147483646 h 5041"/>
                <a:gd name="T108" fmla="*/ 2147483646 w 4946"/>
                <a:gd name="T109" fmla="*/ 2147483646 h 5041"/>
                <a:gd name="T110" fmla="*/ 2147483646 w 4946"/>
                <a:gd name="T111" fmla="*/ 2147483646 h 5041"/>
                <a:gd name="T112" fmla="*/ 2147483646 w 4946"/>
                <a:gd name="T113" fmla="*/ 2147483646 h 5041"/>
                <a:gd name="T114" fmla="*/ 2147483646 w 4946"/>
                <a:gd name="T115" fmla="*/ 2147483646 h 5041"/>
                <a:gd name="T116" fmla="*/ 2147483646 w 4946"/>
                <a:gd name="T117" fmla="*/ 2147483646 h 504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4946" h="5041">
                  <a:moveTo>
                    <a:pt x="4946" y="532"/>
                  </a:moveTo>
                  <a:lnTo>
                    <a:pt x="4534" y="270"/>
                  </a:lnTo>
                  <a:lnTo>
                    <a:pt x="4106" y="0"/>
                  </a:lnTo>
                  <a:lnTo>
                    <a:pt x="2142" y="3139"/>
                  </a:lnTo>
                  <a:lnTo>
                    <a:pt x="2117" y="3136"/>
                  </a:lnTo>
                  <a:lnTo>
                    <a:pt x="2091" y="3134"/>
                  </a:lnTo>
                  <a:lnTo>
                    <a:pt x="2066" y="3133"/>
                  </a:lnTo>
                  <a:lnTo>
                    <a:pt x="2039" y="3133"/>
                  </a:lnTo>
                  <a:lnTo>
                    <a:pt x="2014" y="3134"/>
                  </a:lnTo>
                  <a:lnTo>
                    <a:pt x="1989" y="3136"/>
                  </a:lnTo>
                  <a:lnTo>
                    <a:pt x="1963" y="3138"/>
                  </a:lnTo>
                  <a:lnTo>
                    <a:pt x="1938" y="3142"/>
                  </a:lnTo>
                  <a:lnTo>
                    <a:pt x="1912" y="3147"/>
                  </a:lnTo>
                  <a:lnTo>
                    <a:pt x="1888" y="3153"/>
                  </a:lnTo>
                  <a:lnTo>
                    <a:pt x="1862" y="3160"/>
                  </a:lnTo>
                  <a:lnTo>
                    <a:pt x="1838" y="3168"/>
                  </a:lnTo>
                  <a:lnTo>
                    <a:pt x="1813" y="3177"/>
                  </a:lnTo>
                  <a:lnTo>
                    <a:pt x="1789" y="3188"/>
                  </a:lnTo>
                  <a:lnTo>
                    <a:pt x="1765" y="3200"/>
                  </a:lnTo>
                  <a:lnTo>
                    <a:pt x="1742" y="3212"/>
                  </a:lnTo>
                  <a:lnTo>
                    <a:pt x="1719" y="3226"/>
                  </a:lnTo>
                  <a:lnTo>
                    <a:pt x="1695" y="3242"/>
                  </a:lnTo>
                  <a:lnTo>
                    <a:pt x="1673" y="3259"/>
                  </a:lnTo>
                  <a:lnTo>
                    <a:pt x="1651" y="3277"/>
                  </a:lnTo>
                  <a:lnTo>
                    <a:pt x="1629" y="3297"/>
                  </a:lnTo>
                  <a:lnTo>
                    <a:pt x="1609" y="3317"/>
                  </a:lnTo>
                  <a:lnTo>
                    <a:pt x="1587" y="3339"/>
                  </a:lnTo>
                  <a:lnTo>
                    <a:pt x="1568" y="3363"/>
                  </a:lnTo>
                  <a:lnTo>
                    <a:pt x="1547" y="3388"/>
                  </a:lnTo>
                  <a:lnTo>
                    <a:pt x="1529" y="3415"/>
                  </a:lnTo>
                  <a:lnTo>
                    <a:pt x="1510" y="3442"/>
                  </a:lnTo>
                  <a:lnTo>
                    <a:pt x="1492" y="3472"/>
                  </a:lnTo>
                  <a:lnTo>
                    <a:pt x="1475" y="3503"/>
                  </a:lnTo>
                  <a:lnTo>
                    <a:pt x="1459" y="3536"/>
                  </a:lnTo>
                  <a:lnTo>
                    <a:pt x="1442" y="3570"/>
                  </a:lnTo>
                  <a:lnTo>
                    <a:pt x="1427" y="3605"/>
                  </a:lnTo>
                  <a:lnTo>
                    <a:pt x="1411" y="3653"/>
                  </a:lnTo>
                  <a:lnTo>
                    <a:pt x="1393" y="3699"/>
                  </a:lnTo>
                  <a:lnTo>
                    <a:pt x="1373" y="3744"/>
                  </a:lnTo>
                  <a:lnTo>
                    <a:pt x="1354" y="3787"/>
                  </a:lnTo>
                  <a:lnTo>
                    <a:pt x="1332" y="3828"/>
                  </a:lnTo>
                  <a:lnTo>
                    <a:pt x="1311" y="3868"/>
                  </a:lnTo>
                  <a:lnTo>
                    <a:pt x="1289" y="3908"/>
                  </a:lnTo>
                  <a:lnTo>
                    <a:pt x="1265" y="3944"/>
                  </a:lnTo>
                  <a:lnTo>
                    <a:pt x="1241" y="3981"/>
                  </a:lnTo>
                  <a:lnTo>
                    <a:pt x="1216" y="4016"/>
                  </a:lnTo>
                  <a:lnTo>
                    <a:pt x="1191" y="4048"/>
                  </a:lnTo>
                  <a:lnTo>
                    <a:pt x="1165" y="4081"/>
                  </a:lnTo>
                  <a:lnTo>
                    <a:pt x="1139" y="4111"/>
                  </a:lnTo>
                  <a:lnTo>
                    <a:pt x="1111" y="4141"/>
                  </a:lnTo>
                  <a:lnTo>
                    <a:pt x="1084" y="4170"/>
                  </a:lnTo>
                  <a:lnTo>
                    <a:pt x="1056" y="4197"/>
                  </a:lnTo>
                  <a:lnTo>
                    <a:pt x="1028" y="4222"/>
                  </a:lnTo>
                  <a:lnTo>
                    <a:pt x="999" y="4248"/>
                  </a:lnTo>
                  <a:lnTo>
                    <a:pt x="970" y="4271"/>
                  </a:lnTo>
                  <a:lnTo>
                    <a:pt x="940" y="4295"/>
                  </a:lnTo>
                  <a:lnTo>
                    <a:pt x="911" y="4316"/>
                  </a:lnTo>
                  <a:lnTo>
                    <a:pt x="881" y="4337"/>
                  </a:lnTo>
                  <a:lnTo>
                    <a:pt x="852" y="4356"/>
                  </a:lnTo>
                  <a:lnTo>
                    <a:pt x="821" y="4375"/>
                  </a:lnTo>
                  <a:lnTo>
                    <a:pt x="792" y="4393"/>
                  </a:lnTo>
                  <a:lnTo>
                    <a:pt x="761" y="4410"/>
                  </a:lnTo>
                  <a:lnTo>
                    <a:pt x="731" y="4425"/>
                  </a:lnTo>
                  <a:lnTo>
                    <a:pt x="701" y="4440"/>
                  </a:lnTo>
                  <a:lnTo>
                    <a:pt x="671" y="4455"/>
                  </a:lnTo>
                  <a:lnTo>
                    <a:pt x="641" y="4468"/>
                  </a:lnTo>
                  <a:lnTo>
                    <a:pt x="611" y="4480"/>
                  </a:lnTo>
                  <a:lnTo>
                    <a:pt x="582" y="4492"/>
                  </a:lnTo>
                  <a:lnTo>
                    <a:pt x="524" y="4513"/>
                  </a:lnTo>
                  <a:lnTo>
                    <a:pt x="468" y="4531"/>
                  </a:lnTo>
                  <a:lnTo>
                    <a:pt x="413" y="4547"/>
                  </a:lnTo>
                  <a:lnTo>
                    <a:pt x="359" y="4561"/>
                  </a:lnTo>
                  <a:lnTo>
                    <a:pt x="309" y="4572"/>
                  </a:lnTo>
                  <a:lnTo>
                    <a:pt x="261" y="4581"/>
                  </a:lnTo>
                  <a:lnTo>
                    <a:pt x="215" y="4588"/>
                  </a:lnTo>
                  <a:lnTo>
                    <a:pt x="174" y="4594"/>
                  </a:lnTo>
                  <a:lnTo>
                    <a:pt x="135" y="4598"/>
                  </a:lnTo>
                  <a:lnTo>
                    <a:pt x="102" y="4601"/>
                  </a:lnTo>
                  <a:lnTo>
                    <a:pt x="72" y="4603"/>
                  </a:lnTo>
                  <a:lnTo>
                    <a:pt x="47" y="4604"/>
                  </a:lnTo>
                  <a:lnTo>
                    <a:pt x="12" y="4605"/>
                  </a:lnTo>
                  <a:lnTo>
                    <a:pt x="0" y="4605"/>
                  </a:lnTo>
                  <a:lnTo>
                    <a:pt x="17" y="4616"/>
                  </a:lnTo>
                  <a:lnTo>
                    <a:pt x="68" y="4645"/>
                  </a:lnTo>
                  <a:lnTo>
                    <a:pt x="105" y="4666"/>
                  </a:lnTo>
                  <a:lnTo>
                    <a:pt x="150" y="4689"/>
                  </a:lnTo>
                  <a:lnTo>
                    <a:pt x="201" y="4714"/>
                  </a:lnTo>
                  <a:lnTo>
                    <a:pt x="258" y="4743"/>
                  </a:lnTo>
                  <a:lnTo>
                    <a:pt x="321" y="4773"/>
                  </a:lnTo>
                  <a:lnTo>
                    <a:pt x="390" y="4802"/>
                  </a:lnTo>
                  <a:lnTo>
                    <a:pt x="466" y="4833"/>
                  </a:lnTo>
                  <a:lnTo>
                    <a:pt x="545" y="4863"/>
                  </a:lnTo>
                  <a:lnTo>
                    <a:pt x="587" y="4878"/>
                  </a:lnTo>
                  <a:lnTo>
                    <a:pt x="630" y="4893"/>
                  </a:lnTo>
                  <a:lnTo>
                    <a:pt x="673" y="4908"/>
                  </a:lnTo>
                  <a:lnTo>
                    <a:pt x="718" y="4921"/>
                  </a:lnTo>
                  <a:lnTo>
                    <a:pt x="764" y="4935"/>
                  </a:lnTo>
                  <a:lnTo>
                    <a:pt x="811" y="4949"/>
                  </a:lnTo>
                  <a:lnTo>
                    <a:pt x="858" y="4961"/>
                  </a:lnTo>
                  <a:lnTo>
                    <a:pt x="907" y="4973"/>
                  </a:lnTo>
                  <a:lnTo>
                    <a:pt x="956" y="4983"/>
                  </a:lnTo>
                  <a:lnTo>
                    <a:pt x="1006" y="4995"/>
                  </a:lnTo>
                  <a:lnTo>
                    <a:pt x="1057" y="5004"/>
                  </a:lnTo>
                  <a:lnTo>
                    <a:pt x="1108" y="5012"/>
                  </a:lnTo>
                  <a:lnTo>
                    <a:pt x="1160" y="5020"/>
                  </a:lnTo>
                  <a:lnTo>
                    <a:pt x="1213" y="5026"/>
                  </a:lnTo>
                  <a:lnTo>
                    <a:pt x="1266" y="5032"/>
                  </a:lnTo>
                  <a:lnTo>
                    <a:pt x="1320" y="5036"/>
                  </a:lnTo>
                  <a:lnTo>
                    <a:pt x="1374" y="5039"/>
                  </a:lnTo>
                  <a:lnTo>
                    <a:pt x="1429" y="5040"/>
                  </a:lnTo>
                  <a:lnTo>
                    <a:pt x="1484" y="5041"/>
                  </a:lnTo>
                  <a:lnTo>
                    <a:pt x="1539" y="5040"/>
                  </a:lnTo>
                  <a:lnTo>
                    <a:pt x="1594" y="5037"/>
                  </a:lnTo>
                  <a:lnTo>
                    <a:pt x="1650" y="5033"/>
                  </a:lnTo>
                  <a:lnTo>
                    <a:pt x="1706" y="5027"/>
                  </a:lnTo>
                  <a:lnTo>
                    <a:pt x="1762" y="5019"/>
                  </a:lnTo>
                  <a:lnTo>
                    <a:pt x="1818" y="5010"/>
                  </a:lnTo>
                  <a:lnTo>
                    <a:pt x="1874" y="4999"/>
                  </a:lnTo>
                  <a:lnTo>
                    <a:pt x="1930" y="4985"/>
                  </a:lnTo>
                  <a:lnTo>
                    <a:pt x="1986" y="4970"/>
                  </a:lnTo>
                  <a:lnTo>
                    <a:pt x="2043" y="4953"/>
                  </a:lnTo>
                  <a:lnTo>
                    <a:pt x="2099" y="4933"/>
                  </a:lnTo>
                  <a:lnTo>
                    <a:pt x="2155" y="4912"/>
                  </a:lnTo>
                  <a:lnTo>
                    <a:pt x="2210" y="4888"/>
                  </a:lnTo>
                  <a:lnTo>
                    <a:pt x="2265" y="4862"/>
                  </a:lnTo>
                  <a:lnTo>
                    <a:pt x="2320" y="4834"/>
                  </a:lnTo>
                  <a:lnTo>
                    <a:pt x="2375" y="4802"/>
                  </a:lnTo>
                  <a:lnTo>
                    <a:pt x="2429" y="4768"/>
                  </a:lnTo>
                  <a:lnTo>
                    <a:pt x="2455" y="4751"/>
                  </a:lnTo>
                  <a:lnTo>
                    <a:pt x="2482" y="4733"/>
                  </a:lnTo>
                  <a:lnTo>
                    <a:pt x="2508" y="4713"/>
                  </a:lnTo>
                  <a:lnTo>
                    <a:pt x="2535" y="4694"/>
                  </a:lnTo>
                  <a:lnTo>
                    <a:pt x="2561" y="4673"/>
                  </a:lnTo>
                  <a:lnTo>
                    <a:pt x="2588" y="4652"/>
                  </a:lnTo>
                  <a:lnTo>
                    <a:pt x="2614" y="4630"/>
                  </a:lnTo>
                  <a:lnTo>
                    <a:pt x="2639" y="4608"/>
                  </a:lnTo>
                  <a:lnTo>
                    <a:pt x="2661" y="4588"/>
                  </a:lnTo>
                  <a:lnTo>
                    <a:pt x="2681" y="4569"/>
                  </a:lnTo>
                  <a:lnTo>
                    <a:pt x="2701" y="4547"/>
                  </a:lnTo>
                  <a:lnTo>
                    <a:pt x="2719" y="4527"/>
                  </a:lnTo>
                  <a:lnTo>
                    <a:pt x="2737" y="4506"/>
                  </a:lnTo>
                  <a:lnTo>
                    <a:pt x="2755" y="4483"/>
                  </a:lnTo>
                  <a:lnTo>
                    <a:pt x="2771" y="4461"/>
                  </a:lnTo>
                  <a:lnTo>
                    <a:pt x="2786" y="4438"/>
                  </a:lnTo>
                  <a:lnTo>
                    <a:pt x="2800" y="4415"/>
                  </a:lnTo>
                  <a:lnTo>
                    <a:pt x="2815" y="4392"/>
                  </a:lnTo>
                  <a:lnTo>
                    <a:pt x="2827" y="4367"/>
                  </a:lnTo>
                  <a:lnTo>
                    <a:pt x="2839" y="4344"/>
                  </a:lnTo>
                  <a:lnTo>
                    <a:pt x="2850" y="4319"/>
                  </a:lnTo>
                  <a:lnTo>
                    <a:pt x="2861" y="4294"/>
                  </a:lnTo>
                  <a:lnTo>
                    <a:pt x="2871" y="4268"/>
                  </a:lnTo>
                  <a:lnTo>
                    <a:pt x="2880" y="4243"/>
                  </a:lnTo>
                  <a:lnTo>
                    <a:pt x="2887" y="4217"/>
                  </a:lnTo>
                  <a:lnTo>
                    <a:pt x="2894" y="4192"/>
                  </a:lnTo>
                  <a:lnTo>
                    <a:pt x="2900" y="4166"/>
                  </a:lnTo>
                  <a:lnTo>
                    <a:pt x="2906" y="4140"/>
                  </a:lnTo>
                  <a:lnTo>
                    <a:pt x="2910" y="4113"/>
                  </a:lnTo>
                  <a:lnTo>
                    <a:pt x="2915" y="4087"/>
                  </a:lnTo>
                  <a:lnTo>
                    <a:pt x="2918" y="4061"/>
                  </a:lnTo>
                  <a:lnTo>
                    <a:pt x="2919" y="4034"/>
                  </a:lnTo>
                  <a:lnTo>
                    <a:pt x="2921" y="4008"/>
                  </a:lnTo>
                  <a:lnTo>
                    <a:pt x="2921" y="3981"/>
                  </a:lnTo>
                  <a:lnTo>
                    <a:pt x="2920" y="3955"/>
                  </a:lnTo>
                  <a:lnTo>
                    <a:pt x="2919" y="3928"/>
                  </a:lnTo>
                  <a:lnTo>
                    <a:pt x="2917" y="3901"/>
                  </a:lnTo>
                  <a:lnTo>
                    <a:pt x="2912" y="3874"/>
                  </a:lnTo>
                  <a:lnTo>
                    <a:pt x="2909" y="3849"/>
                  </a:lnTo>
                  <a:lnTo>
                    <a:pt x="2904" y="3822"/>
                  </a:lnTo>
                  <a:lnTo>
                    <a:pt x="4946" y="532"/>
                  </a:lnTo>
                  <a:close/>
                  <a:moveTo>
                    <a:pt x="2479" y="3126"/>
                  </a:moveTo>
                  <a:lnTo>
                    <a:pt x="2732" y="2726"/>
                  </a:lnTo>
                  <a:lnTo>
                    <a:pt x="3096" y="2957"/>
                  </a:lnTo>
                  <a:lnTo>
                    <a:pt x="2842" y="3358"/>
                  </a:lnTo>
                  <a:lnTo>
                    <a:pt x="2479" y="3126"/>
                  </a:lnTo>
                  <a:close/>
                </a:path>
              </a:pathLst>
            </a:custGeom>
            <a:solidFill>
              <a:srgbClr val="3A3E4A"/>
            </a:solidFill>
            <a:ln>
              <a:noFill/>
            </a:ln>
            <a:effectLst>
              <a:outerShdw blurRad="50800" dist="38100" dir="8100000" algn="tr" rotWithShape="0">
                <a:prstClr val="black">
                  <a:alpha val="40000"/>
                </a:prstClr>
              </a:outerShdw>
            </a:effectLst>
          </p:spPr>
          <p:txBody>
            <a:bodyPr anchor="ctr">
              <a:scene3d>
                <a:camera prst="orthographicFront"/>
                <a:lightRig rig="threePt" dir="t"/>
              </a:scene3d>
              <a:sp3d>
                <a:contourClr>
                  <a:srgbClr val="FFFFFF"/>
                </a:contourClr>
              </a:sp3d>
            </a:bodyPr>
            <a:lstStyle/>
            <a:p>
              <a:pPr algn="ctr" defTabSz="913765">
                <a:defRPr/>
              </a:pPr>
              <a:endParaRPr lang="zh-CN" altLang="en-US" sz="1900" kern="0">
                <a:solidFill>
                  <a:srgbClr val="FFFFFF"/>
                </a:solidFill>
              </a:endParaRPr>
            </a:p>
          </p:txBody>
        </p:sp>
      </p:grpSp>
      <p:sp>
        <p:nvSpPr>
          <p:cNvPr id="56" name="文本框 51"/>
          <p:cNvSpPr txBox="1"/>
          <p:nvPr/>
        </p:nvSpPr>
        <p:spPr>
          <a:xfrm>
            <a:off x="2303011" y="3445242"/>
            <a:ext cx="1407758" cy="830996"/>
          </a:xfrm>
          <a:prstGeom prst="rect">
            <a:avLst/>
          </a:prstGeom>
          <a:noFill/>
        </p:spPr>
        <p:txBody>
          <a:bodyPr wrap="none" lIns="91294" tIns="45640" rIns="91294" bIns="45640" rtlCol="0">
            <a:spAutoFit/>
          </a:bodyPr>
          <a:lstStyle/>
          <a:p>
            <a:r>
              <a:rPr lang="en-US" altLang="zh-CN" sz="4800" dirty="0">
                <a:solidFill>
                  <a:schemeClr val="bg1"/>
                </a:solidFill>
                <a:latin typeface="Britannic Bold" panose="020B0903060703020204" pitchFamily="34" charset="0"/>
              </a:rPr>
              <a:t>80%</a:t>
            </a:r>
            <a:endParaRPr lang="zh-CN" altLang="en-US" sz="4800" dirty="0">
              <a:solidFill>
                <a:schemeClr val="bg1"/>
              </a:solidFill>
              <a:latin typeface="Britannic Bold" panose="020B0903060703020204" pitchFamily="34" charset="0"/>
            </a:endParaRPr>
          </a:p>
        </p:txBody>
      </p:sp>
      <p:sp>
        <p:nvSpPr>
          <p:cNvPr id="57" name="文本框 52"/>
          <p:cNvSpPr txBox="1"/>
          <p:nvPr/>
        </p:nvSpPr>
        <p:spPr>
          <a:xfrm>
            <a:off x="5977275" y="2392281"/>
            <a:ext cx="4387978" cy="307615"/>
          </a:xfrm>
          <a:prstGeom prst="rect">
            <a:avLst/>
          </a:prstGeom>
          <a:noFill/>
        </p:spPr>
        <p:txBody>
          <a:bodyPr wrap="square" lIns="91294" tIns="45640" rIns="91294" bIns="45640" rtlCol="0">
            <a:spAutoFit/>
          </a:bodyPr>
          <a:lstStyle/>
          <a:p>
            <a:pPr defTabSz="913765"/>
            <a:r>
              <a:rPr lang="en-US" altLang="zh-CN" sz="1400" kern="0" dirty="0">
                <a:solidFill>
                  <a:sysClr val="window" lastClr="FFFFFF">
                    <a:lumMod val="50000"/>
                  </a:sysClr>
                </a:solidFill>
                <a:latin typeface="微软雅黑" panose="020B0503020204020204" pitchFamily="34" charset="-122"/>
                <a:ea typeface="微软雅黑" panose="020B0503020204020204" pitchFamily="34" charset="-122"/>
              </a:rPr>
              <a:t>Click here to add content that matches the title.</a:t>
            </a:r>
          </a:p>
        </p:txBody>
      </p:sp>
      <p:sp>
        <p:nvSpPr>
          <p:cNvPr id="58" name="矩形 57"/>
          <p:cNvSpPr/>
          <p:nvPr/>
        </p:nvSpPr>
        <p:spPr>
          <a:xfrm>
            <a:off x="5977276" y="2090847"/>
            <a:ext cx="1577648" cy="323149"/>
          </a:xfrm>
          <a:prstGeom prst="rect">
            <a:avLst/>
          </a:prstGeom>
          <a:effectLst>
            <a:outerShdw blurRad="50800" dist="38100" dir="8100000" algn="tr" rotWithShape="0">
              <a:prstClr val="black">
                <a:alpha val="40000"/>
              </a:prstClr>
            </a:outerShdw>
          </a:effectLst>
        </p:spPr>
        <p:txBody>
          <a:bodyPr wrap="none" lIns="91294" tIns="45640" rIns="91294" bIns="45640">
            <a:spAutoFit/>
          </a:bodyPr>
          <a:lstStyle/>
          <a:p>
            <a:pPr defTabSz="913765"/>
            <a:r>
              <a:rPr lang="en-US" altLang="zh-CN" sz="1500" b="1" kern="0" dirty="0">
                <a:solidFill>
                  <a:srgbClr val="3A3E4A"/>
                </a:solidFill>
                <a:latin typeface="Britannic Bold" panose="020B0903060703020204" pitchFamily="34" charset="0"/>
                <a:ea typeface="微软雅黑" panose="020B0503020204020204" pitchFamily="34" charset="-122"/>
              </a:rPr>
              <a:t>ADD YOUR TITLE</a:t>
            </a:r>
            <a:endParaRPr lang="zh-CN" altLang="en-US" sz="1500" kern="0" dirty="0">
              <a:solidFill>
                <a:srgbClr val="3A3E4A"/>
              </a:solidFill>
            </a:endParaRPr>
          </a:p>
        </p:txBody>
      </p:sp>
      <p:sp>
        <p:nvSpPr>
          <p:cNvPr id="59" name="文本框 56"/>
          <p:cNvSpPr txBox="1"/>
          <p:nvPr/>
        </p:nvSpPr>
        <p:spPr>
          <a:xfrm>
            <a:off x="5977275" y="3316623"/>
            <a:ext cx="4387978" cy="307615"/>
          </a:xfrm>
          <a:prstGeom prst="rect">
            <a:avLst/>
          </a:prstGeom>
          <a:noFill/>
        </p:spPr>
        <p:txBody>
          <a:bodyPr wrap="square" lIns="91294" tIns="45640" rIns="91294" bIns="45640" rtlCol="0">
            <a:spAutoFit/>
          </a:bodyPr>
          <a:lstStyle/>
          <a:p>
            <a:pPr defTabSz="913765"/>
            <a:r>
              <a:rPr lang="en-US" altLang="zh-CN" sz="1400" kern="0" dirty="0">
                <a:solidFill>
                  <a:sysClr val="window" lastClr="FFFFFF">
                    <a:lumMod val="50000"/>
                  </a:sysClr>
                </a:solidFill>
                <a:latin typeface="微软雅黑" panose="020B0503020204020204" pitchFamily="34" charset="-122"/>
                <a:ea typeface="微软雅黑" panose="020B0503020204020204" pitchFamily="34" charset="-122"/>
              </a:rPr>
              <a:t>Click here to add content that matches the title.</a:t>
            </a:r>
          </a:p>
        </p:txBody>
      </p:sp>
      <p:sp>
        <p:nvSpPr>
          <p:cNvPr id="60" name="矩形 59"/>
          <p:cNvSpPr/>
          <p:nvPr/>
        </p:nvSpPr>
        <p:spPr>
          <a:xfrm>
            <a:off x="5977276" y="3015186"/>
            <a:ext cx="1577648" cy="323149"/>
          </a:xfrm>
          <a:prstGeom prst="rect">
            <a:avLst/>
          </a:prstGeom>
          <a:effectLst>
            <a:outerShdw blurRad="50800" dist="38100" dir="8100000" algn="tr" rotWithShape="0">
              <a:prstClr val="black">
                <a:alpha val="40000"/>
              </a:prstClr>
            </a:outerShdw>
          </a:effectLst>
        </p:spPr>
        <p:txBody>
          <a:bodyPr wrap="none" lIns="91294" tIns="45640" rIns="91294" bIns="45640">
            <a:spAutoFit/>
          </a:bodyPr>
          <a:lstStyle/>
          <a:p>
            <a:pPr defTabSz="913765"/>
            <a:r>
              <a:rPr lang="en-US" altLang="zh-CN" sz="1500" b="1" kern="0" dirty="0">
                <a:solidFill>
                  <a:srgbClr val="3A3E4A"/>
                </a:solidFill>
                <a:latin typeface="Britannic Bold" panose="020B0903060703020204" pitchFamily="34" charset="0"/>
                <a:ea typeface="微软雅黑" panose="020B0503020204020204" pitchFamily="34" charset="-122"/>
              </a:rPr>
              <a:t>ADD YOUR TITLE</a:t>
            </a:r>
            <a:endParaRPr lang="zh-CN" altLang="en-US" sz="1500" kern="0" dirty="0">
              <a:solidFill>
                <a:srgbClr val="3A3E4A"/>
              </a:solidFill>
            </a:endParaRPr>
          </a:p>
        </p:txBody>
      </p:sp>
      <p:sp>
        <p:nvSpPr>
          <p:cNvPr id="61" name="文本框 59"/>
          <p:cNvSpPr txBox="1"/>
          <p:nvPr/>
        </p:nvSpPr>
        <p:spPr>
          <a:xfrm>
            <a:off x="5977275" y="4240961"/>
            <a:ext cx="4387978" cy="307615"/>
          </a:xfrm>
          <a:prstGeom prst="rect">
            <a:avLst/>
          </a:prstGeom>
          <a:noFill/>
        </p:spPr>
        <p:txBody>
          <a:bodyPr wrap="square" lIns="91294" tIns="45640" rIns="91294" bIns="45640" rtlCol="0">
            <a:spAutoFit/>
          </a:bodyPr>
          <a:lstStyle/>
          <a:p>
            <a:pPr defTabSz="913765"/>
            <a:r>
              <a:rPr lang="en-US" altLang="zh-CN" sz="1400" kern="0" dirty="0">
                <a:solidFill>
                  <a:sysClr val="window" lastClr="FFFFFF">
                    <a:lumMod val="50000"/>
                  </a:sysClr>
                </a:solidFill>
                <a:latin typeface="微软雅黑" panose="020B0503020204020204" pitchFamily="34" charset="-122"/>
                <a:ea typeface="微软雅黑" panose="020B0503020204020204" pitchFamily="34" charset="-122"/>
              </a:rPr>
              <a:t>Click here to add content that matches the title.</a:t>
            </a:r>
          </a:p>
        </p:txBody>
      </p:sp>
      <p:sp>
        <p:nvSpPr>
          <p:cNvPr id="62" name="矩形 61"/>
          <p:cNvSpPr/>
          <p:nvPr/>
        </p:nvSpPr>
        <p:spPr>
          <a:xfrm>
            <a:off x="5977276" y="3939527"/>
            <a:ext cx="1577648" cy="323149"/>
          </a:xfrm>
          <a:prstGeom prst="rect">
            <a:avLst/>
          </a:prstGeom>
          <a:effectLst>
            <a:outerShdw blurRad="50800" dist="38100" dir="8100000" algn="tr" rotWithShape="0">
              <a:prstClr val="black">
                <a:alpha val="40000"/>
              </a:prstClr>
            </a:outerShdw>
          </a:effectLst>
        </p:spPr>
        <p:txBody>
          <a:bodyPr wrap="none" lIns="91294" tIns="45640" rIns="91294" bIns="45640">
            <a:spAutoFit/>
          </a:bodyPr>
          <a:lstStyle/>
          <a:p>
            <a:pPr defTabSz="913765"/>
            <a:r>
              <a:rPr lang="en-US" altLang="zh-CN" sz="1500" b="1" kern="0" dirty="0">
                <a:solidFill>
                  <a:srgbClr val="3A3E4A"/>
                </a:solidFill>
                <a:latin typeface="Britannic Bold" panose="020B0903060703020204" pitchFamily="34" charset="0"/>
                <a:ea typeface="微软雅黑" panose="020B0503020204020204" pitchFamily="34" charset="-122"/>
              </a:rPr>
              <a:t>ADD YOUR TITLE</a:t>
            </a:r>
            <a:endParaRPr lang="zh-CN" altLang="en-US" sz="1500" kern="0" dirty="0">
              <a:solidFill>
                <a:srgbClr val="3A3E4A"/>
              </a:solidFill>
            </a:endParaRPr>
          </a:p>
        </p:txBody>
      </p:sp>
      <p:sp>
        <p:nvSpPr>
          <p:cNvPr id="63" name="文本框 62"/>
          <p:cNvSpPr txBox="1"/>
          <p:nvPr/>
        </p:nvSpPr>
        <p:spPr>
          <a:xfrm>
            <a:off x="5977275" y="5165299"/>
            <a:ext cx="4387978" cy="307615"/>
          </a:xfrm>
          <a:prstGeom prst="rect">
            <a:avLst/>
          </a:prstGeom>
          <a:noFill/>
        </p:spPr>
        <p:txBody>
          <a:bodyPr wrap="square" lIns="91294" tIns="45640" rIns="91294" bIns="45640" rtlCol="0">
            <a:spAutoFit/>
          </a:bodyPr>
          <a:lstStyle/>
          <a:p>
            <a:pPr defTabSz="913765"/>
            <a:r>
              <a:rPr lang="en-US" altLang="zh-CN" sz="1400" kern="0" dirty="0">
                <a:solidFill>
                  <a:sysClr val="window" lastClr="FFFFFF">
                    <a:lumMod val="50000"/>
                  </a:sysClr>
                </a:solidFill>
                <a:latin typeface="微软雅黑" panose="020B0503020204020204" pitchFamily="34" charset="-122"/>
                <a:ea typeface="微软雅黑" panose="020B0503020204020204" pitchFamily="34" charset="-122"/>
              </a:rPr>
              <a:t>Click here to add content that matches the title.</a:t>
            </a:r>
          </a:p>
        </p:txBody>
      </p:sp>
      <p:sp>
        <p:nvSpPr>
          <p:cNvPr id="64" name="矩形 63"/>
          <p:cNvSpPr/>
          <p:nvPr/>
        </p:nvSpPr>
        <p:spPr>
          <a:xfrm>
            <a:off x="5977276" y="4863865"/>
            <a:ext cx="1577648" cy="323149"/>
          </a:xfrm>
          <a:prstGeom prst="rect">
            <a:avLst/>
          </a:prstGeom>
          <a:effectLst>
            <a:outerShdw blurRad="50800" dist="38100" dir="8100000" algn="tr" rotWithShape="0">
              <a:prstClr val="black">
                <a:alpha val="40000"/>
              </a:prstClr>
            </a:outerShdw>
          </a:effectLst>
        </p:spPr>
        <p:txBody>
          <a:bodyPr wrap="none" lIns="91294" tIns="45640" rIns="91294" bIns="45640">
            <a:spAutoFit/>
          </a:bodyPr>
          <a:lstStyle/>
          <a:p>
            <a:pPr defTabSz="913765"/>
            <a:r>
              <a:rPr lang="en-US" altLang="zh-CN" sz="1500" b="1" kern="0" dirty="0">
                <a:solidFill>
                  <a:srgbClr val="3A3E4A"/>
                </a:solidFill>
                <a:latin typeface="Britannic Bold" panose="020B0903060703020204" pitchFamily="34" charset="0"/>
                <a:ea typeface="微软雅黑" panose="020B0503020204020204" pitchFamily="34" charset="-122"/>
              </a:rPr>
              <a:t>ADD YOUR TITLE</a:t>
            </a:r>
            <a:endParaRPr lang="zh-CN" altLang="en-US" sz="1500" kern="0" dirty="0">
              <a:solidFill>
                <a:srgbClr val="3A3E4A"/>
              </a:solidFill>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2000">
        <p15:prstTrans prst="wind"/>
      </p:transition>
    </mc:Choice>
    <mc:Fallback xmlns="">
      <p:transition spd="slow" advTm="2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500"/>
                                            <p:tgtEl>
                                              <p:spTgt spid="36"/>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56"/>
                                            </p:tgtEl>
                                            <p:attrNameLst>
                                              <p:attrName>style.visibility</p:attrName>
                                            </p:attrNameLst>
                                          </p:cBhvr>
                                          <p:to>
                                            <p:strVal val="visible"/>
                                          </p:to>
                                        </p:set>
                                        <p:animEffect transition="in" filter="randombar(horizontal)">
                                          <p:cBhvr>
                                            <p:cTn id="10" dur="500"/>
                                            <p:tgtEl>
                                              <p:spTgt spid="56"/>
                                            </p:tgtEl>
                                          </p:cBhvr>
                                        </p:animEffect>
                                      </p:childTnLst>
                                    </p:cTn>
                                  </p:par>
                                </p:childTnLst>
                              </p:cTn>
                            </p:par>
                            <p:par>
                              <p:cTn id="11" fill="hold">
                                <p:stCondLst>
                                  <p:cond delay="500"/>
                                </p:stCondLst>
                                <p:childTnLst>
                                  <p:par>
                                    <p:cTn id="12" presetID="22" presetClass="entr" presetSubtype="8" fill="hold" nodeType="after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500"/>
                                            <p:tgtEl>
                                              <p:spTgt spid="37"/>
                                            </p:tgtEl>
                                          </p:cBhvr>
                                        </p:animEffect>
                                      </p:childTnLst>
                                    </p:cTn>
                                  </p:par>
                                  <p:par>
                                    <p:cTn id="15" presetID="53" presetClass="entr" presetSubtype="16" fill="hold" nodeType="with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animEffect transition="in" filter="fade">
                                          <p:cBhvr>
                                            <p:cTn id="19" dur="500"/>
                                            <p:tgtEl>
                                              <p:spTgt spid="50"/>
                                            </p:tgtEl>
                                          </p:cBhvr>
                                        </p:animEffect>
                                      </p:childTnLst>
                                    </p:cTn>
                                  </p:par>
                                  <p:par>
                                    <p:cTn id="20" presetID="2" presetClass="entr" presetSubtype="4" accel="40000" fill="hold" grpId="0" nodeType="withEffect" p14:presetBounceEnd="40000">
                                      <p:stCondLst>
                                        <p:cond delay="0"/>
                                      </p:stCondLst>
                                      <p:childTnLst>
                                        <p:set>
                                          <p:cBhvr>
                                            <p:cTn id="21" dur="1" fill="hold">
                                              <p:stCondLst>
                                                <p:cond delay="0"/>
                                              </p:stCondLst>
                                            </p:cTn>
                                            <p:tgtEl>
                                              <p:spTgt spid="58"/>
                                            </p:tgtEl>
                                            <p:attrNameLst>
                                              <p:attrName>style.visibility</p:attrName>
                                            </p:attrNameLst>
                                          </p:cBhvr>
                                          <p:to>
                                            <p:strVal val="visible"/>
                                          </p:to>
                                        </p:set>
                                        <p:anim calcmode="lin" valueType="num" p14:bounceEnd="40000">
                                          <p:cBhvr additive="base">
                                            <p:cTn id="22" dur="500" fill="hold"/>
                                            <p:tgtEl>
                                              <p:spTgt spid="58"/>
                                            </p:tgtEl>
                                            <p:attrNameLst>
                                              <p:attrName>ppt_x</p:attrName>
                                            </p:attrNameLst>
                                          </p:cBhvr>
                                          <p:tavLst>
                                            <p:tav tm="0">
                                              <p:val>
                                                <p:strVal val="#ppt_x"/>
                                              </p:val>
                                            </p:tav>
                                            <p:tav tm="100000">
                                              <p:val>
                                                <p:strVal val="#ppt_x"/>
                                              </p:val>
                                            </p:tav>
                                          </p:tavLst>
                                        </p:anim>
                                        <p:anim calcmode="lin" valueType="num" p14:bounceEnd="40000">
                                          <p:cBhvr additive="base">
                                            <p:cTn id="23" dur="500" fill="hold"/>
                                            <p:tgtEl>
                                              <p:spTgt spid="58"/>
                                            </p:tgtEl>
                                            <p:attrNameLst>
                                              <p:attrName>ppt_y</p:attrName>
                                            </p:attrNameLst>
                                          </p:cBhvr>
                                          <p:tavLst>
                                            <p:tav tm="0">
                                              <p:val>
                                                <p:strVal val="1+#ppt_h/2"/>
                                              </p:val>
                                            </p:tav>
                                            <p:tav tm="100000">
                                              <p:val>
                                                <p:strVal val="#ppt_y"/>
                                              </p:val>
                                            </p:tav>
                                          </p:tavLst>
                                        </p:anim>
                                      </p:childTnLst>
                                    </p:cTn>
                                  </p:par>
                                  <p:par>
                                    <p:cTn id="24" presetID="53" presetClass="entr" presetSubtype="16" fill="hold" nodeType="withEffect">
                                      <p:stCondLst>
                                        <p:cond delay="250"/>
                                      </p:stCondLst>
                                      <p:childTnLst>
                                        <p:set>
                                          <p:cBhvr>
                                            <p:cTn id="25" dur="1" fill="hold">
                                              <p:stCondLst>
                                                <p:cond delay="0"/>
                                              </p:stCondLst>
                                            </p:cTn>
                                            <p:tgtEl>
                                              <p:spTgt spid="44"/>
                                            </p:tgtEl>
                                            <p:attrNameLst>
                                              <p:attrName>style.visibility</p:attrName>
                                            </p:attrNameLst>
                                          </p:cBhvr>
                                          <p:to>
                                            <p:strVal val="visible"/>
                                          </p:to>
                                        </p:set>
                                        <p:anim calcmode="lin" valueType="num">
                                          <p:cBhvr>
                                            <p:cTn id="26" dur="500" fill="hold"/>
                                            <p:tgtEl>
                                              <p:spTgt spid="44"/>
                                            </p:tgtEl>
                                            <p:attrNameLst>
                                              <p:attrName>ppt_w</p:attrName>
                                            </p:attrNameLst>
                                          </p:cBhvr>
                                          <p:tavLst>
                                            <p:tav tm="0">
                                              <p:val>
                                                <p:fltVal val="0"/>
                                              </p:val>
                                            </p:tav>
                                            <p:tav tm="100000">
                                              <p:val>
                                                <p:strVal val="#ppt_w"/>
                                              </p:val>
                                            </p:tav>
                                          </p:tavLst>
                                        </p:anim>
                                        <p:anim calcmode="lin" valueType="num">
                                          <p:cBhvr>
                                            <p:cTn id="27" dur="500" fill="hold"/>
                                            <p:tgtEl>
                                              <p:spTgt spid="44"/>
                                            </p:tgtEl>
                                            <p:attrNameLst>
                                              <p:attrName>ppt_h</p:attrName>
                                            </p:attrNameLst>
                                          </p:cBhvr>
                                          <p:tavLst>
                                            <p:tav tm="0">
                                              <p:val>
                                                <p:fltVal val="0"/>
                                              </p:val>
                                            </p:tav>
                                            <p:tav tm="100000">
                                              <p:val>
                                                <p:strVal val="#ppt_h"/>
                                              </p:val>
                                            </p:tav>
                                          </p:tavLst>
                                        </p:anim>
                                        <p:animEffect transition="in" filter="fade">
                                          <p:cBhvr>
                                            <p:cTn id="28" dur="500"/>
                                            <p:tgtEl>
                                              <p:spTgt spid="44"/>
                                            </p:tgtEl>
                                          </p:cBhvr>
                                        </p:animEffect>
                                      </p:childTnLst>
                                    </p:cTn>
                                  </p:par>
                                  <p:par>
                                    <p:cTn id="29" presetID="2" presetClass="entr" presetSubtype="4" accel="40000" fill="hold" grpId="0" nodeType="withEffect" p14:presetBounceEnd="40000">
                                      <p:stCondLst>
                                        <p:cond delay="250"/>
                                      </p:stCondLst>
                                      <p:childTnLst>
                                        <p:set>
                                          <p:cBhvr>
                                            <p:cTn id="30" dur="1" fill="hold">
                                              <p:stCondLst>
                                                <p:cond delay="0"/>
                                              </p:stCondLst>
                                            </p:cTn>
                                            <p:tgtEl>
                                              <p:spTgt spid="60"/>
                                            </p:tgtEl>
                                            <p:attrNameLst>
                                              <p:attrName>style.visibility</p:attrName>
                                            </p:attrNameLst>
                                          </p:cBhvr>
                                          <p:to>
                                            <p:strVal val="visible"/>
                                          </p:to>
                                        </p:set>
                                        <p:anim calcmode="lin" valueType="num" p14:bounceEnd="40000">
                                          <p:cBhvr additive="base">
                                            <p:cTn id="31" dur="500" fill="hold"/>
                                            <p:tgtEl>
                                              <p:spTgt spid="60"/>
                                            </p:tgtEl>
                                            <p:attrNameLst>
                                              <p:attrName>ppt_x</p:attrName>
                                            </p:attrNameLst>
                                          </p:cBhvr>
                                          <p:tavLst>
                                            <p:tav tm="0">
                                              <p:val>
                                                <p:strVal val="#ppt_x"/>
                                              </p:val>
                                            </p:tav>
                                            <p:tav tm="100000">
                                              <p:val>
                                                <p:strVal val="#ppt_x"/>
                                              </p:val>
                                            </p:tav>
                                          </p:tavLst>
                                        </p:anim>
                                        <p:anim calcmode="lin" valueType="num" p14:bounceEnd="40000">
                                          <p:cBhvr additive="base">
                                            <p:cTn id="32" dur="500" fill="hold"/>
                                            <p:tgtEl>
                                              <p:spTgt spid="60"/>
                                            </p:tgtEl>
                                            <p:attrNameLst>
                                              <p:attrName>ppt_y</p:attrName>
                                            </p:attrNameLst>
                                          </p:cBhvr>
                                          <p:tavLst>
                                            <p:tav tm="0">
                                              <p:val>
                                                <p:strVal val="1+#ppt_h/2"/>
                                              </p:val>
                                            </p:tav>
                                            <p:tav tm="100000">
                                              <p:val>
                                                <p:strVal val="#ppt_y"/>
                                              </p:val>
                                            </p:tav>
                                          </p:tavLst>
                                        </p:anim>
                                      </p:childTnLst>
                                    </p:cTn>
                                  </p:par>
                                  <p:par>
                                    <p:cTn id="33" presetID="53" presetClass="entr" presetSubtype="16" fill="hold" nodeType="withEffect">
                                      <p:stCondLst>
                                        <p:cond delay="500"/>
                                      </p:stCondLst>
                                      <p:childTnLst>
                                        <p:set>
                                          <p:cBhvr>
                                            <p:cTn id="34" dur="1" fill="hold">
                                              <p:stCondLst>
                                                <p:cond delay="0"/>
                                              </p:stCondLst>
                                            </p:cTn>
                                            <p:tgtEl>
                                              <p:spTgt spid="47"/>
                                            </p:tgtEl>
                                            <p:attrNameLst>
                                              <p:attrName>style.visibility</p:attrName>
                                            </p:attrNameLst>
                                          </p:cBhvr>
                                          <p:to>
                                            <p:strVal val="visible"/>
                                          </p:to>
                                        </p:set>
                                        <p:anim calcmode="lin" valueType="num">
                                          <p:cBhvr>
                                            <p:cTn id="35" dur="500" fill="hold"/>
                                            <p:tgtEl>
                                              <p:spTgt spid="47"/>
                                            </p:tgtEl>
                                            <p:attrNameLst>
                                              <p:attrName>ppt_w</p:attrName>
                                            </p:attrNameLst>
                                          </p:cBhvr>
                                          <p:tavLst>
                                            <p:tav tm="0">
                                              <p:val>
                                                <p:fltVal val="0"/>
                                              </p:val>
                                            </p:tav>
                                            <p:tav tm="100000">
                                              <p:val>
                                                <p:strVal val="#ppt_w"/>
                                              </p:val>
                                            </p:tav>
                                          </p:tavLst>
                                        </p:anim>
                                        <p:anim calcmode="lin" valueType="num">
                                          <p:cBhvr>
                                            <p:cTn id="36" dur="500" fill="hold"/>
                                            <p:tgtEl>
                                              <p:spTgt spid="47"/>
                                            </p:tgtEl>
                                            <p:attrNameLst>
                                              <p:attrName>ppt_h</p:attrName>
                                            </p:attrNameLst>
                                          </p:cBhvr>
                                          <p:tavLst>
                                            <p:tav tm="0">
                                              <p:val>
                                                <p:fltVal val="0"/>
                                              </p:val>
                                            </p:tav>
                                            <p:tav tm="100000">
                                              <p:val>
                                                <p:strVal val="#ppt_h"/>
                                              </p:val>
                                            </p:tav>
                                          </p:tavLst>
                                        </p:anim>
                                        <p:animEffect transition="in" filter="fade">
                                          <p:cBhvr>
                                            <p:cTn id="37" dur="500"/>
                                            <p:tgtEl>
                                              <p:spTgt spid="47"/>
                                            </p:tgtEl>
                                          </p:cBhvr>
                                        </p:animEffect>
                                      </p:childTnLst>
                                    </p:cTn>
                                  </p:par>
                                  <p:par>
                                    <p:cTn id="38" presetID="2" presetClass="entr" presetSubtype="4" accel="40000" fill="hold" grpId="0" nodeType="withEffect" p14:presetBounceEnd="40000">
                                      <p:stCondLst>
                                        <p:cond delay="500"/>
                                      </p:stCondLst>
                                      <p:childTnLst>
                                        <p:set>
                                          <p:cBhvr>
                                            <p:cTn id="39" dur="1" fill="hold">
                                              <p:stCondLst>
                                                <p:cond delay="0"/>
                                              </p:stCondLst>
                                            </p:cTn>
                                            <p:tgtEl>
                                              <p:spTgt spid="62"/>
                                            </p:tgtEl>
                                            <p:attrNameLst>
                                              <p:attrName>style.visibility</p:attrName>
                                            </p:attrNameLst>
                                          </p:cBhvr>
                                          <p:to>
                                            <p:strVal val="visible"/>
                                          </p:to>
                                        </p:set>
                                        <p:anim calcmode="lin" valueType="num" p14:bounceEnd="40000">
                                          <p:cBhvr additive="base">
                                            <p:cTn id="40" dur="500" fill="hold"/>
                                            <p:tgtEl>
                                              <p:spTgt spid="62"/>
                                            </p:tgtEl>
                                            <p:attrNameLst>
                                              <p:attrName>ppt_x</p:attrName>
                                            </p:attrNameLst>
                                          </p:cBhvr>
                                          <p:tavLst>
                                            <p:tav tm="0">
                                              <p:val>
                                                <p:strVal val="#ppt_x"/>
                                              </p:val>
                                            </p:tav>
                                            <p:tav tm="100000">
                                              <p:val>
                                                <p:strVal val="#ppt_x"/>
                                              </p:val>
                                            </p:tav>
                                          </p:tavLst>
                                        </p:anim>
                                        <p:anim calcmode="lin" valueType="num" p14:bounceEnd="40000">
                                          <p:cBhvr additive="base">
                                            <p:cTn id="41" dur="500" fill="hold"/>
                                            <p:tgtEl>
                                              <p:spTgt spid="62"/>
                                            </p:tgtEl>
                                            <p:attrNameLst>
                                              <p:attrName>ppt_y</p:attrName>
                                            </p:attrNameLst>
                                          </p:cBhvr>
                                          <p:tavLst>
                                            <p:tav tm="0">
                                              <p:val>
                                                <p:strVal val="1+#ppt_h/2"/>
                                              </p:val>
                                            </p:tav>
                                            <p:tav tm="100000">
                                              <p:val>
                                                <p:strVal val="#ppt_y"/>
                                              </p:val>
                                            </p:tav>
                                          </p:tavLst>
                                        </p:anim>
                                      </p:childTnLst>
                                    </p:cTn>
                                  </p:par>
                                  <p:par>
                                    <p:cTn id="42" presetID="53" presetClass="entr" presetSubtype="16" fill="hold" nodeType="withEffect">
                                      <p:stCondLst>
                                        <p:cond delay="750"/>
                                      </p:stCondLst>
                                      <p:childTnLst>
                                        <p:set>
                                          <p:cBhvr>
                                            <p:cTn id="43" dur="1" fill="hold">
                                              <p:stCondLst>
                                                <p:cond delay="0"/>
                                              </p:stCondLst>
                                            </p:cTn>
                                            <p:tgtEl>
                                              <p:spTgt spid="53"/>
                                            </p:tgtEl>
                                            <p:attrNameLst>
                                              <p:attrName>style.visibility</p:attrName>
                                            </p:attrNameLst>
                                          </p:cBhvr>
                                          <p:to>
                                            <p:strVal val="visible"/>
                                          </p:to>
                                        </p:set>
                                        <p:anim calcmode="lin" valueType="num">
                                          <p:cBhvr>
                                            <p:cTn id="44" dur="500" fill="hold"/>
                                            <p:tgtEl>
                                              <p:spTgt spid="53"/>
                                            </p:tgtEl>
                                            <p:attrNameLst>
                                              <p:attrName>ppt_w</p:attrName>
                                            </p:attrNameLst>
                                          </p:cBhvr>
                                          <p:tavLst>
                                            <p:tav tm="0">
                                              <p:val>
                                                <p:fltVal val="0"/>
                                              </p:val>
                                            </p:tav>
                                            <p:tav tm="100000">
                                              <p:val>
                                                <p:strVal val="#ppt_w"/>
                                              </p:val>
                                            </p:tav>
                                          </p:tavLst>
                                        </p:anim>
                                        <p:anim calcmode="lin" valueType="num">
                                          <p:cBhvr>
                                            <p:cTn id="45" dur="500" fill="hold"/>
                                            <p:tgtEl>
                                              <p:spTgt spid="53"/>
                                            </p:tgtEl>
                                            <p:attrNameLst>
                                              <p:attrName>ppt_h</p:attrName>
                                            </p:attrNameLst>
                                          </p:cBhvr>
                                          <p:tavLst>
                                            <p:tav tm="0">
                                              <p:val>
                                                <p:fltVal val="0"/>
                                              </p:val>
                                            </p:tav>
                                            <p:tav tm="100000">
                                              <p:val>
                                                <p:strVal val="#ppt_h"/>
                                              </p:val>
                                            </p:tav>
                                          </p:tavLst>
                                        </p:anim>
                                        <p:animEffect transition="in" filter="fade">
                                          <p:cBhvr>
                                            <p:cTn id="46" dur="500"/>
                                            <p:tgtEl>
                                              <p:spTgt spid="53"/>
                                            </p:tgtEl>
                                          </p:cBhvr>
                                        </p:animEffect>
                                      </p:childTnLst>
                                    </p:cTn>
                                  </p:par>
                                  <p:par>
                                    <p:cTn id="47" presetID="2" presetClass="entr" presetSubtype="4" accel="40000" fill="hold" grpId="0" nodeType="withEffect" p14:presetBounceEnd="40000">
                                      <p:stCondLst>
                                        <p:cond delay="750"/>
                                      </p:stCondLst>
                                      <p:childTnLst>
                                        <p:set>
                                          <p:cBhvr>
                                            <p:cTn id="48" dur="1" fill="hold">
                                              <p:stCondLst>
                                                <p:cond delay="0"/>
                                              </p:stCondLst>
                                            </p:cTn>
                                            <p:tgtEl>
                                              <p:spTgt spid="64"/>
                                            </p:tgtEl>
                                            <p:attrNameLst>
                                              <p:attrName>style.visibility</p:attrName>
                                            </p:attrNameLst>
                                          </p:cBhvr>
                                          <p:to>
                                            <p:strVal val="visible"/>
                                          </p:to>
                                        </p:set>
                                        <p:anim calcmode="lin" valueType="num" p14:bounceEnd="40000">
                                          <p:cBhvr additive="base">
                                            <p:cTn id="49" dur="500" fill="hold"/>
                                            <p:tgtEl>
                                              <p:spTgt spid="64"/>
                                            </p:tgtEl>
                                            <p:attrNameLst>
                                              <p:attrName>ppt_x</p:attrName>
                                            </p:attrNameLst>
                                          </p:cBhvr>
                                          <p:tavLst>
                                            <p:tav tm="0">
                                              <p:val>
                                                <p:strVal val="#ppt_x"/>
                                              </p:val>
                                            </p:tav>
                                            <p:tav tm="100000">
                                              <p:val>
                                                <p:strVal val="#ppt_x"/>
                                              </p:val>
                                            </p:tav>
                                          </p:tavLst>
                                        </p:anim>
                                        <p:anim calcmode="lin" valueType="num" p14:bounceEnd="40000">
                                          <p:cBhvr additive="base">
                                            <p:cTn id="50" dur="500" fill="hold"/>
                                            <p:tgtEl>
                                              <p:spTgt spid="64"/>
                                            </p:tgtEl>
                                            <p:attrNameLst>
                                              <p:attrName>ppt_y</p:attrName>
                                            </p:attrNameLst>
                                          </p:cBhvr>
                                          <p:tavLst>
                                            <p:tav tm="0">
                                              <p:val>
                                                <p:strVal val="1+#ppt_h/2"/>
                                              </p:val>
                                            </p:tav>
                                            <p:tav tm="100000">
                                              <p:val>
                                                <p:strVal val="#ppt_y"/>
                                              </p:val>
                                            </p:tav>
                                          </p:tavLst>
                                        </p:anim>
                                      </p:childTnLst>
                                    </p:cTn>
                                  </p:par>
                                  <p:par>
                                    <p:cTn id="51" presetID="14" presetClass="entr" presetSubtype="10" fill="hold" grpId="0" nodeType="withEffect">
                                      <p:stCondLst>
                                        <p:cond delay="750"/>
                                      </p:stCondLst>
                                      <p:childTnLst>
                                        <p:set>
                                          <p:cBhvr>
                                            <p:cTn id="52" dur="1" fill="hold">
                                              <p:stCondLst>
                                                <p:cond delay="0"/>
                                              </p:stCondLst>
                                            </p:cTn>
                                            <p:tgtEl>
                                              <p:spTgt spid="57"/>
                                            </p:tgtEl>
                                            <p:attrNameLst>
                                              <p:attrName>style.visibility</p:attrName>
                                            </p:attrNameLst>
                                          </p:cBhvr>
                                          <p:to>
                                            <p:strVal val="visible"/>
                                          </p:to>
                                        </p:set>
                                        <p:animEffect transition="in" filter="randombar(horizontal)">
                                          <p:cBhvr>
                                            <p:cTn id="53" dur="500"/>
                                            <p:tgtEl>
                                              <p:spTgt spid="57"/>
                                            </p:tgtEl>
                                          </p:cBhvr>
                                        </p:animEffect>
                                      </p:childTnLst>
                                    </p:cTn>
                                  </p:par>
                                  <p:par>
                                    <p:cTn id="54" presetID="14" presetClass="entr" presetSubtype="10" fill="hold" grpId="0" nodeType="withEffect">
                                      <p:stCondLst>
                                        <p:cond delay="750"/>
                                      </p:stCondLst>
                                      <p:childTnLst>
                                        <p:set>
                                          <p:cBhvr>
                                            <p:cTn id="55" dur="1" fill="hold">
                                              <p:stCondLst>
                                                <p:cond delay="0"/>
                                              </p:stCondLst>
                                            </p:cTn>
                                            <p:tgtEl>
                                              <p:spTgt spid="59"/>
                                            </p:tgtEl>
                                            <p:attrNameLst>
                                              <p:attrName>style.visibility</p:attrName>
                                            </p:attrNameLst>
                                          </p:cBhvr>
                                          <p:to>
                                            <p:strVal val="visible"/>
                                          </p:to>
                                        </p:set>
                                        <p:animEffect transition="in" filter="randombar(horizontal)">
                                          <p:cBhvr>
                                            <p:cTn id="56" dur="500"/>
                                            <p:tgtEl>
                                              <p:spTgt spid="59"/>
                                            </p:tgtEl>
                                          </p:cBhvr>
                                        </p:animEffect>
                                      </p:childTnLst>
                                    </p:cTn>
                                  </p:par>
                                  <p:par>
                                    <p:cTn id="57" presetID="14" presetClass="entr" presetSubtype="10" fill="hold" grpId="0" nodeType="withEffect">
                                      <p:stCondLst>
                                        <p:cond delay="750"/>
                                      </p:stCondLst>
                                      <p:childTnLst>
                                        <p:set>
                                          <p:cBhvr>
                                            <p:cTn id="58" dur="1" fill="hold">
                                              <p:stCondLst>
                                                <p:cond delay="0"/>
                                              </p:stCondLst>
                                            </p:cTn>
                                            <p:tgtEl>
                                              <p:spTgt spid="61"/>
                                            </p:tgtEl>
                                            <p:attrNameLst>
                                              <p:attrName>style.visibility</p:attrName>
                                            </p:attrNameLst>
                                          </p:cBhvr>
                                          <p:to>
                                            <p:strVal val="visible"/>
                                          </p:to>
                                        </p:set>
                                        <p:animEffect transition="in" filter="randombar(horizontal)">
                                          <p:cBhvr>
                                            <p:cTn id="59" dur="500"/>
                                            <p:tgtEl>
                                              <p:spTgt spid="61"/>
                                            </p:tgtEl>
                                          </p:cBhvr>
                                        </p:animEffect>
                                      </p:childTnLst>
                                    </p:cTn>
                                  </p:par>
                                  <p:par>
                                    <p:cTn id="60" presetID="14" presetClass="entr" presetSubtype="10" fill="hold" grpId="0" nodeType="withEffect">
                                      <p:stCondLst>
                                        <p:cond delay="750"/>
                                      </p:stCondLst>
                                      <p:childTnLst>
                                        <p:set>
                                          <p:cBhvr>
                                            <p:cTn id="61" dur="1" fill="hold">
                                              <p:stCondLst>
                                                <p:cond delay="0"/>
                                              </p:stCondLst>
                                            </p:cTn>
                                            <p:tgtEl>
                                              <p:spTgt spid="63"/>
                                            </p:tgtEl>
                                            <p:attrNameLst>
                                              <p:attrName>style.visibility</p:attrName>
                                            </p:attrNameLst>
                                          </p:cBhvr>
                                          <p:to>
                                            <p:strVal val="visible"/>
                                          </p:to>
                                        </p:set>
                                        <p:animEffect transition="in" filter="randombar(horizontal)">
                                          <p:cBhvr>
                                            <p:cTn id="62"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p:bldP spid="58" grpId="0"/>
          <p:bldP spid="59" grpId="0"/>
          <p:bldP spid="60" grpId="0"/>
          <p:bldP spid="61" grpId="0"/>
          <p:bldP spid="62" grpId="0"/>
          <p:bldP spid="63" grpId="0"/>
          <p:bldP spid="64"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500"/>
                                            <p:tgtEl>
                                              <p:spTgt spid="36"/>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56"/>
                                            </p:tgtEl>
                                            <p:attrNameLst>
                                              <p:attrName>style.visibility</p:attrName>
                                            </p:attrNameLst>
                                          </p:cBhvr>
                                          <p:to>
                                            <p:strVal val="visible"/>
                                          </p:to>
                                        </p:set>
                                        <p:animEffect transition="in" filter="randombar(horizontal)">
                                          <p:cBhvr>
                                            <p:cTn id="10" dur="500"/>
                                            <p:tgtEl>
                                              <p:spTgt spid="56"/>
                                            </p:tgtEl>
                                          </p:cBhvr>
                                        </p:animEffect>
                                      </p:childTnLst>
                                    </p:cTn>
                                  </p:par>
                                </p:childTnLst>
                              </p:cTn>
                            </p:par>
                            <p:par>
                              <p:cTn id="11" fill="hold">
                                <p:stCondLst>
                                  <p:cond delay="500"/>
                                </p:stCondLst>
                                <p:childTnLst>
                                  <p:par>
                                    <p:cTn id="12" presetID="22" presetClass="entr" presetSubtype="8" fill="hold" nodeType="after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500"/>
                                            <p:tgtEl>
                                              <p:spTgt spid="37"/>
                                            </p:tgtEl>
                                          </p:cBhvr>
                                        </p:animEffect>
                                      </p:childTnLst>
                                    </p:cTn>
                                  </p:par>
                                  <p:par>
                                    <p:cTn id="15" presetID="53" presetClass="entr" presetSubtype="16" fill="hold" nodeType="with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animEffect transition="in" filter="fade">
                                          <p:cBhvr>
                                            <p:cTn id="19" dur="500"/>
                                            <p:tgtEl>
                                              <p:spTgt spid="50"/>
                                            </p:tgtEl>
                                          </p:cBhvr>
                                        </p:animEffect>
                                      </p:childTnLst>
                                    </p:cTn>
                                  </p:par>
                                  <p:par>
                                    <p:cTn id="20" presetID="2" presetClass="entr" presetSubtype="4" accel="40000" fill="hold" grpId="0" nodeType="withEffect">
                                      <p:stCondLst>
                                        <p:cond delay="0"/>
                                      </p:stCondLst>
                                      <p:childTnLst>
                                        <p:set>
                                          <p:cBhvr>
                                            <p:cTn id="21" dur="1" fill="hold">
                                              <p:stCondLst>
                                                <p:cond delay="0"/>
                                              </p:stCondLst>
                                            </p:cTn>
                                            <p:tgtEl>
                                              <p:spTgt spid="58"/>
                                            </p:tgtEl>
                                            <p:attrNameLst>
                                              <p:attrName>style.visibility</p:attrName>
                                            </p:attrNameLst>
                                          </p:cBhvr>
                                          <p:to>
                                            <p:strVal val="visible"/>
                                          </p:to>
                                        </p:set>
                                        <p:anim calcmode="lin" valueType="num">
                                          <p:cBhvr additive="base">
                                            <p:cTn id="22" dur="500" fill="hold"/>
                                            <p:tgtEl>
                                              <p:spTgt spid="58"/>
                                            </p:tgtEl>
                                            <p:attrNameLst>
                                              <p:attrName>ppt_x</p:attrName>
                                            </p:attrNameLst>
                                          </p:cBhvr>
                                          <p:tavLst>
                                            <p:tav tm="0">
                                              <p:val>
                                                <p:strVal val="#ppt_x"/>
                                              </p:val>
                                            </p:tav>
                                            <p:tav tm="100000">
                                              <p:val>
                                                <p:strVal val="#ppt_x"/>
                                              </p:val>
                                            </p:tav>
                                          </p:tavLst>
                                        </p:anim>
                                        <p:anim calcmode="lin" valueType="num">
                                          <p:cBhvr additive="base">
                                            <p:cTn id="23" dur="500" fill="hold"/>
                                            <p:tgtEl>
                                              <p:spTgt spid="58"/>
                                            </p:tgtEl>
                                            <p:attrNameLst>
                                              <p:attrName>ppt_y</p:attrName>
                                            </p:attrNameLst>
                                          </p:cBhvr>
                                          <p:tavLst>
                                            <p:tav tm="0">
                                              <p:val>
                                                <p:strVal val="1+#ppt_h/2"/>
                                              </p:val>
                                            </p:tav>
                                            <p:tav tm="100000">
                                              <p:val>
                                                <p:strVal val="#ppt_y"/>
                                              </p:val>
                                            </p:tav>
                                          </p:tavLst>
                                        </p:anim>
                                      </p:childTnLst>
                                    </p:cTn>
                                  </p:par>
                                  <p:par>
                                    <p:cTn id="24" presetID="53" presetClass="entr" presetSubtype="16" fill="hold" nodeType="withEffect">
                                      <p:stCondLst>
                                        <p:cond delay="250"/>
                                      </p:stCondLst>
                                      <p:childTnLst>
                                        <p:set>
                                          <p:cBhvr>
                                            <p:cTn id="25" dur="1" fill="hold">
                                              <p:stCondLst>
                                                <p:cond delay="0"/>
                                              </p:stCondLst>
                                            </p:cTn>
                                            <p:tgtEl>
                                              <p:spTgt spid="44"/>
                                            </p:tgtEl>
                                            <p:attrNameLst>
                                              <p:attrName>style.visibility</p:attrName>
                                            </p:attrNameLst>
                                          </p:cBhvr>
                                          <p:to>
                                            <p:strVal val="visible"/>
                                          </p:to>
                                        </p:set>
                                        <p:anim calcmode="lin" valueType="num">
                                          <p:cBhvr>
                                            <p:cTn id="26" dur="500" fill="hold"/>
                                            <p:tgtEl>
                                              <p:spTgt spid="44"/>
                                            </p:tgtEl>
                                            <p:attrNameLst>
                                              <p:attrName>ppt_w</p:attrName>
                                            </p:attrNameLst>
                                          </p:cBhvr>
                                          <p:tavLst>
                                            <p:tav tm="0">
                                              <p:val>
                                                <p:fltVal val="0"/>
                                              </p:val>
                                            </p:tav>
                                            <p:tav tm="100000">
                                              <p:val>
                                                <p:strVal val="#ppt_w"/>
                                              </p:val>
                                            </p:tav>
                                          </p:tavLst>
                                        </p:anim>
                                        <p:anim calcmode="lin" valueType="num">
                                          <p:cBhvr>
                                            <p:cTn id="27" dur="500" fill="hold"/>
                                            <p:tgtEl>
                                              <p:spTgt spid="44"/>
                                            </p:tgtEl>
                                            <p:attrNameLst>
                                              <p:attrName>ppt_h</p:attrName>
                                            </p:attrNameLst>
                                          </p:cBhvr>
                                          <p:tavLst>
                                            <p:tav tm="0">
                                              <p:val>
                                                <p:fltVal val="0"/>
                                              </p:val>
                                            </p:tav>
                                            <p:tav tm="100000">
                                              <p:val>
                                                <p:strVal val="#ppt_h"/>
                                              </p:val>
                                            </p:tav>
                                          </p:tavLst>
                                        </p:anim>
                                        <p:animEffect transition="in" filter="fade">
                                          <p:cBhvr>
                                            <p:cTn id="28" dur="500"/>
                                            <p:tgtEl>
                                              <p:spTgt spid="44"/>
                                            </p:tgtEl>
                                          </p:cBhvr>
                                        </p:animEffect>
                                      </p:childTnLst>
                                    </p:cTn>
                                  </p:par>
                                  <p:par>
                                    <p:cTn id="29" presetID="2" presetClass="entr" presetSubtype="4" accel="40000" fill="hold" grpId="0" nodeType="withEffect">
                                      <p:stCondLst>
                                        <p:cond delay="250"/>
                                      </p:stCondLst>
                                      <p:childTnLst>
                                        <p:set>
                                          <p:cBhvr>
                                            <p:cTn id="30" dur="1" fill="hold">
                                              <p:stCondLst>
                                                <p:cond delay="0"/>
                                              </p:stCondLst>
                                            </p:cTn>
                                            <p:tgtEl>
                                              <p:spTgt spid="60"/>
                                            </p:tgtEl>
                                            <p:attrNameLst>
                                              <p:attrName>style.visibility</p:attrName>
                                            </p:attrNameLst>
                                          </p:cBhvr>
                                          <p:to>
                                            <p:strVal val="visible"/>
                                          </p:to>
                                        </p:set>
                                        <p:anim calcmode="lin" valueType="num">
                                          <p:cBhvr additive="base">
                                            <p:cTn id="31" dur="500" fill="hold"/>
                                            <p:tgtEl>
                                              <p:spTgt spid="60"/>
                                            </p:tgtEl>
                                            <p:attrNameLst>
                                              <p:attrName>ppt_x</p:attrName>
                                            </p:attrNameLst>
                                          </p:cBhvr>
                                          <p:tavLst>
                                            <p:tav tm="0">
                                              <p:val>
                                                <p:strVal val="#ppt_x"/>
                                              </p:val>
                                            </p:tav>
                                            <p:tav tm="100000">
                                              <p:val>
                                                <p:strVal val="#ppt_x"/>
                                              </p:val>
                                            </p:tav>
                                          </p:tavLst>
                                        </p:anim>
                                        <p:anim calcmode="lin" valueType="num">
                                          <p:cBhvr additive="base">
                                            <p:cTn id="32" dur="500" fill="hold"/>
                                            <p:tgtEl>
                                              <p:spTgt spid="60"/>
                                            </p:tgtEl>
                                            <p:attrNameLst>
                                              <p:attrName>ppt_y</p:attrName>
                                            </p:attrNameLst>
                                          </p:cBhvr>
                                          <p:tavLst>
                                            <p:tav tm="0">
                                              <p:val>
                                                <p:strVal val="1+#ppt_h/2"/>
                                              </p:val>
                                            </p:tav>
                                            <p:tav tm="100000">
                                              <p:val>
                                                <p:strVal val="#ppt_y"/>
                                              </p:val>
                                            </p:tav>
                                          </p:tavLst>
                                        </p:anim>
                                      </p:childTnLst>
                                    </p:cTn>
                                  </p:par>
                                  <p:par>
                                    <p:cTn id="33" presetID="53" presetClass="entr" presetSubtype="16" fill="hold" nodeType="withEffect">
                                      <p:stCondLst>
                                        <p:cond delay="500"/>
                                      </p:stCondLst>
                                      <p:childTnLst>
                                        <p:set>
                                          <p:cBhvr>
                                            <p:cTn id="34" dur="1" fill="hold">
                                              <p:stCondLst>
                                                <p:cond delay="0"/>
                                              </p:stCondLst>
                                            </p:cTn>
                                            <p:tgtEl>
                                              <p:spTgt spid="47"/>
                                            </p:tgtEl>
                                            <p:attrNameLst>
                                              <p:attrName>style.visibility</p:attrName>
                                            </p:attrNameLst>
                                          </p:cBhvr>
                                          <p:to>
                                            <p:strVal val="visible"/>
                                          </p:to>
                                        </p:set>
                                        <p:anim calcmode="lin" valueType="num">
                                          <p:cBhvr>
                                            <p:cTn id="35" dur="500" fill="hold"/>
                                            <p:tgtEl>
                                              <p:spTgt spid="47"/>
                                            </p:tgtEl>
                                            <p:attrNameLst>
                                              <p:attrName>ppt_w</p:attrName>
                                            </p:attrNameLst>
                                          </p:cBhvr>
                                          <p:tavLst>
                                            <p:tav tm="0">
                                              <p:val>
                                                <p:fltVal val="0"/>
                                              </p:val>
                                            </p:tav>
                                            <p:tav tm="100000">
                                              <p:val>
                                                <p:strVal val="#ppt_w"/>
                                              </p:val>
                                            </p:tav>
                                          </p:tavLst>
                                        </p:anim>
                                        <p:anim calcmode="lin" valueType="num">
                                          <p:cBhvr>
                                            <p:cTn id="36" dur="500" fill="hold"/>
                                            <p:tgtEl>
                                              <p:spTgt spid="47"/>
                                            </p:tgtEl>
                                            <p:attrNameLst>
                                              <p:attrName>ppt_h</p:attrName>
                                            </p:attrNameLst>
                                          </p:cBhvr>
                                          <p:tavLst>
                                            <p:tav tm="0">
                                              <p:val>
                                                <p:fltVal val="0"/>
                                              </p:val>
                                            </p:tav>
                                            <p:tav tm="100000">
                                              <p:val>
                                                <p:strVal val="#ppt_h"/>
                                              </p:val>
                                            </p:tav>
                                          </p:tavLst>
                                        </p:anim>
                                        <p:animEffect transition="in" filter="fade">
                                          <p:cBhvr>
                                            <p:cTn id="37" dur="500"/>
                                            <p:tgtEl>
                                              <p:spTgt spid="47"/>
                                            </p:tgtEl>
                                          </p:cBhvr>
                                        </p:animEffect>
                                      </p:childTnLst>
                                    </p:cTn>
                                  </p:par>
                                  <p:par>
                                    <p:cTn id="38" presetID="2" presetClass="entr" presetSubtype="4" accel="40000" fill="hold" grpId="0" nodeType="withEffect">
                                      <p:stCondLst>
                                        <p:cond delay="500"/>
                                      </p:stCondLst>
                                      <p:childTnLst>
                                        <p:set>
                                          <p:cBhvr>
                                            <p:cTn id="39" dur="1" fill="hold">
                                              <p:stCondLst>
                                                <p:cond delay="0"/>
                                              </p:stCondLst>
                                            </p:cTn>
                                            <p:tgtEl>
                                              <p:spTgt spid="62"/>
                                            </p:tgtEl>
                                            <p:attrNameLst>
                                              <p:attrName>style.visibility</p:attrName>
                                            </p:attrNameLst>
                                          </p:cBhvr>
                                          <p:to>
                                            <p:strVal val="visible"/>
                                          </p:to>
                                        </p:set>
                                        <p:anim calcmode="lin" valueType="num">
                                          <p:cBhvr additive="base">
                                            <p:cTn id="40" dur="500" fill="hold"/>
                                            <p:tgtEl>
                                              <p:spTgt spid="62"/>
                                            </p:tgtEl>
                                            <p:attrNameLst>
                                              <p:attrName>ppt_x</p:attrName>
                                            </p:attrNameLst>
                                          </p:cBhvr>
                                          <p:tavLst>
                                            <p:tav tm="0">
                                              <p:val>
                                                <p:strVal val="#ppt_x"/>
                                              </p:val>
                                            </p:tav>
                                            <p:tav tm="100000">
                                              <p:val>
                                                <p:strVal val="#ppt_x"/>
                                              </p:val>
                                            </p:tav>
                                          </p:tavLst>
                                        </p:anim>
                                        <p:anim calcmode="lin" valueType="num">
                                          <p:cBhvr additive="base">
                                            <p:cTn id="41" dur="500" fill="hold"/>
                                            <p:tgtEl>
                                              <p:spTgt spid="62"/>
                                            </p:tgtEl>
                                            <p:attrNameLst>
                                              <p:attrName>ppt_y</p:attrName>
                                            </p:attrNameLst>
                                          </p:cBhvr>
                                          <p:tavLst>
                                            <p:tav tm="0">
                                              <p:val>
                                                <p:strVal val="1+#ppt_h/2"/>
                                              </p:val>
                                            </p:tav>
                                            <p:tav tm="100000">
                                              <p:val>
                                                <p:strVal val="#ppt_y"/>
                                              </p:val>
                                            </p:tav>
                                          </p:tavLst>
                                        </p:anim>
                                      </p:childTnLst>
                                    </p:cTn>
                                  </p:par>
                                  <p:par>
                                    <p:cTn id="42" presetID="53" presetClass="entr" presetSubtype="16" fill="hold" nodeType="withEffect">
                                      <p:stCondLst>
                                        <p:cond delay="750"/>
                                      </p:stCondLst>
                                      <p:childTnLst>
                                        <p:set>
                                          <p:cBhvr>
                                            <p:cTn id="43" dur="1" fill="hold">
                                              <p:stCondLst>
                                                <p:cond delay="0"/>
                                              </p:stCondLst>
                                            </p:cTn>
                                            <p:tgtEl>
                                              <p:spTgt spid="53"/>
                                            </p:tgtEl>
                                            <p:attrNameLst>
                                              <p:attrName>style.visibility</p:attrName>
                                            </p:attrNameLst>
                                          </p:cBhvr>
                                          <p:to>
                                            <p:strVal val="visible"/>
                                          </p:to>
                                        </p:set>
                                        <p:anim calcmode="lin" valueType="num">
                                          <p:cBhvr>
                                            <p:cTn id="44" dur="500" fill="hold"/>
                                            <p:tgtEl>
                                              <p:spTgt spid="53"/>
                                            </p:tgtEl>
                                            <p:attrNameLst>
                                              <p:attrName>ppt_w</p:attrName>
                                            </p:attrNameLst>
                                          </p:cBhvr>
                                          <p:tavLst>
                                            <p:tav tm="0">
                                              <p:val>
                                                <p:fltVal val="0"/>
                                              </p:val>
                                            </p:tav>
                                            <p:tav tm="100000">
                                              <p:val>
                                                <p:strVal val="#ppt_w"/>
                                              </p:val>
                                            </p:tav>
                                          </p:tavLst>
                                        </p:anim>
                                        <p:anim calcmode="lin" valueType="num">
                                          <p:cBhvr>
                                            <p:cTn id="45" dur="500" fill="hold"/>
                                            <p:tgtEl>
                                              <p:spTgt spid="53"/>
                                            </p:tgtEl>
                                            <p:attrNameLst>
                                              <p:attrName>ppt_h</p:attrName>
                                            </p:attrNameLst>
                                          </p:cBhvr>
                                          <p:tavLst>
                                            <p:tav tm="0">
                                              <p:val>
                                                <p:fltVal val="0"/>
                                              </p:val>
                                            </p:tav>
                                            <p:tav tm="100000">
                                              <p:val>
                                                <p:strVal val="#ppt_h"/>
                                              </p:val>
                                            </p:tav>
                                          </p:tavLst>
                                        </p:anim>
                                        <p:animEffect transition="in" filter="fade">
                                          <p:cBhvr>
                                            <p:cTn id="46" dur="500"/>
                                            <p:tgtEl>
                                              <p:spTgt spid="53"/>
                                            </p:tgtEl>
                                          </p:cBhvr>
                                        </p:animEffect>
                                      </p:childTnLst>
                                    </p:cTn>
                                  </p:par>
                                  <p:par>
                                    <p:cTn id="47" presetID="2" presetClass="entr" presetSubtype="4" accel="40000" fill="hold" grpId="0" nodeType="withEffect">
                                      <p:stCondLst>
                                        <p:cond delay="750"/>
                                      </p:stCondLst>
                                      <p:childTnLst>
                                        <p:set>
                                          <p:cBhvr>
                                            <p:cTn id="48" dur="1" fill="hold">
                                              <p:stCondLst>
                                                <p:cond delay="0"/>
                                              </p:stCondLst>
                                            </p:cTn>
                                            <p:tgtEl>
                                              <p:spTgt spid="64"/>
                                            </p:tgtEl>
                                            <p:attrNameLst>
                                              <p:attrName>style.visibility</p:attrName>
                                            </p:attrNameLst>
                                          </p:cBhvr>
                                          <p:to>
                                            <p:strVal val="visible"/>
                                          </p:to>
                                        </p:set>
                                        <p:anim calcmode="lin" valueType="num">
                                          <p:cBhvr additive="base">
                                            <p:cTn id="49" dur="500" fill="hold"/>
                                            <p:tgtEl>
                                              <p:spTgt spid="64"/>
                                            </p:tgtEl>
                                            <p:attrNameLst>
                                              <p:attrName>ppt_x</p:attrName>
                                            </p:attrNameLst>
                                          </p:cBhvr>
                                          <p:tavLst>
                                            <p:tav tm="0">
                                              <p:val>
                                                <p:strVal val="#ppt_x"/>
                                              </p:val>
                                            </p:tav>
                                            <p:tav tm="100000">
                                              <p:val>
                                                <p:strVal val="#ppt_x"/>
                                              </p:val>
                                            </p:tav>
                                          </p:tavLst>
                                        </p:anim>
                                        <p:anim calcmode="lin" valueType="num">
                                          <p:cBhvr additive="base">
                                            <p:cTn id="50" dur="500" fill="hold"/>
                                            <p:tgtEl>
                                              <p:spTgt spid="64"/>
                                            </p:tgtEl>
                                            <p:attrNameLst>
                                              <p:attrName>ppt_y</p:attrName>
                                            </p:attrNameLst>
                                          </p:cBhvr>
                                          <p:tavLst>
                                            <p:tav tm="0">
                                              <p:val>
                                                <p:strVal val="1+#ppt_h/2"/>
                                              </p:val>
                                            </p:tav>
                                            <p:tav tm="100000">
                                              <p:val>
                                                <p:strVal val="#ppt_y"/>
                                              </p:val>
                                            </p:tav>
                                          </p:tavLst>
                                        </p:anim>
                                      </p:childTnLst>
                                    </p:cTn>
                                  </p:par>
                                  <p:par>
                                    <p:cTn id="51" presetID="14" presetClass="entr" presetSubtype="10" fill="hold" grpId="0" nodeType="withEffect">
                                      <p:stCondLst>
                                        <p:cond delay="750"/>
                                      </p:stCondLst>
                                      <p:childTnLst>
                                        <p:set>
                                          <p:cBhvr>
                                            <p:cTn id="52" dur="1" fill="hold">
                                              <p:stCondLst>
                                                <p:cond delay="0"/>
                                              </p:stCondLst>
                                            </p:cTn>
                                            <p:tgtEl>
                                              <p:spTgt spid="57"/>
                                            </p:tgtEl>
                                            <p:attrNameLst>
                                              <p:attrName>style.visibility</p:attrName>
                                            </p:attrNameLst>
                                          </p:cBhvr>
                                          <p:to>
                                            <p:strVal val="visible"/>
                                          </p:to>
                                        </p:set>
                                        <p:animEffect transition="in" filter="randombar(horizontal)">
                                          <p:cBhvr>
                                            <p:cTn id="53" dur="500"/>
                                            <p:tgtEl>
                                              <p:spTgt spid="57"/>
                                            </p:tgtEl>
                                          </p:cBhvr>
                                        </p:animEffect>
                                      </p:childTnLst>
                                    </p:cTn>
                                  </p:par>
                                  <p:par>
                                    <p:cTn id="54" presetID="14" presetClass="entr" presetSubtype="10" fill="hold" grpId="0" nodeType="withEffect">
                                      <p:stCondLst>
                                        <p:cond delay="750"/>
                                      </p:stCondLst>
                                      <p:childTnLst>
                                        <p:set>
                                          <p:cBhvr>
                                            <p:cTn id="55" dur="1" fill="hold">
                                              <p:stCondLst>
                                                <p:cond delay="0"/>
                                              </p:stCondLst>
                                            </p:cTn>
                                            <p:tgtEl>
                                              <p:spTgt spid="59"/>
                                            </p:tgtEl>
                                            <p:attrNameLst>
                                              <p:attrName>style.visibility</p:attrName>
                                            </p:attrNameLst>
                                          </p:cBhvr>
                                          <p:to>
                                            <p:strVal val="visible"/>
                                          </p:to>
                                        </p:set>
                                        <p:animEffect transition="in" filter="randombar(horizontal)">
                                          <p:cBhvr>
                                            <p:cTn id="56" dur="500"/>
                                            <p:tgtEl>
                                              <p:spTgt spid="59"/>
                                            </p:tgtEl>
                                          </p:cBhvr>
                                        </p:animEffect>
                                      </p:childTnLst>
                                    </p:cTn>
                                  </p:par>
                                  <p:par>
                                    <p:cTn id="57" presetID="14" presetClass="entr" presetSubtype="10" fill="hold" grpId="0" nodeType="withEffect">
                                      <p:stCondLst>
                                        <p:cond delay="750"/>
                                      </p:stCondLst>
                                      <p:childTnLst>
                                        <p:set>
                                          <p:cBhvr>
                                            <p:cTn id="58" dur="1" fill="hold">
                                              <p:stCondLst>
                                                <p:cond delay="0"/>
                                              </p:stCondLst>
                                            </p:cTn>
                                            <p:tgtEl>
                                              <p:spTgt spid="61"/>
                                            </p:tgtEl>
                                            <p:attrNameLst>
                                              <p:attrName>style.visibility</p:attrName>
                                            </p:attrNameLst>
                                          </p:cBhvr>
                                          <p:to>
                                            <p:strVal val="visible"/>
                                          </p:to>
                                        </p:set>
                                        <p:animEffect transition="in" filter="randombar(horizontal)">
                                          <p:cBhvr>
                                            <p:cTn id="59" dur="500"/>
                                            <p:tgtEl>
                                              <p:spTgt spid="61"/>
                                            </p:tgtEl>
                                          </p:cBhvr>
                                        </p:animEffect>
                                      </p:childTnLst>
                                    </p:cTn>
                                  </p:par>
                                  <p:par>
                                    <p:cTn id="60" presetID="14" presetClass="entr" presetSubtype="10" fill="hold" grpId="0" nodeType="withEffect">
                                      <p:stCondLst>
                                        <p:cond delay="750"/>
                                      </p:stCondLst>
                                      <p:childTnLst>
                                        <p:set>
                                          <p:cBhvr>
                                            <p:cTn id="61" dur="1" fill="hold">
                                              <p:stCondLst>
                                                <p:cond delay="0"/>
                                              </p:stCondLst>
                                            </p:cTn>
                                            <p:tgtEl>
                                              <p:spTgt spid="63"/>
                                            </p:tgtEl>
                                            <p:attrNameLst>
                                              <p:attrName>style.visibility</p:attrName>
                                            </p:attrNameLst>
                                          </p:cBhvr>
                                          <p:to>
                                            <p:strVal val="visible"/>
                                          </p:to>
                                        </p:set>
                                        <p:animEffect transition="in" filter="randombar(horizontal)">
                                          <p:cBhvr>
                                            <p:cTn id="62"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p:bldP spid="58" grpId="0"/>
          <p:bldP spid="59" grpId="0"/>
          <p:bldP spid="60" grpId="0"/>
          <p:bldP spid="61" grpId="0"/>
          <p:bldP spid="62" grpId="0"/>
          <p:bldP spid="63" grpId="0"/>
          <p:bldP spid="64" grpId="0"/>
        </p:bldLst>
      </p:timing>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MH" val="20151010141702"/>
  <p:tag name="MH_LIBRARY" val="GRAPHIC"/>
  <p:tag name="MH_TYPE" val="Other"/>
  <p:tag name="MH_ORDER" val="1"/>
</p:tagLst>
</file>

<file path=ppt/tags/tag2.xml><?xml version="1.0" encoding="utf-8"?>
<p:tagLst xmlns:a="http://schemas.openxmlformats.org/drawingml/2006/main" xmlns:r="http://schemas.openxmlformats.org/officeDocument/2006/relationships" xmlns:p="http://schemas.openxmlformats.org/presentationml/2006/main">
  <p:tag name="MH" val="20151010110200"/>
  <p:tag name="MH_LIBRARY" val="GRAPHIC"/>
  <p:tag name="MH_TYPE" val="SubTitle"/>
  <p:tag name="MH_ORDER" val="3"/>
</p:tagLst>
</file>

<file path=ppt/tags/tag3.xml><?xml version="1.0" encoding="utf-8"?>
<p:tagLst xmlns:a="http://schemas.openxmlformats.org/drawingml/2006/main" xmlns:r="http://schemas.openxmlformats.org/officeDocument/2006/relationships" xmlns:p="http://schemas.openxmlformats.org/presentationml/2006/main">
  <p:tag name="MH" val="20151010110200"/>
  <p:tag name="MH_LIBRARY" val="GRAPHIC"/>
  <p:tag name="MH_TYPE" val="SubTitle"/>
  <p:tag name="MH_ORDER" val="2"/>
</p:tagLst>
</file>

<file path=ppt/tags/tag4.xml><?xml version="1.0" encoding="utf-8"?>
<p:tagLst xmlns:a="http://schemas.openxmlformats.org/drawingml/2006/main" xmlns:r="http://schemas.openxmlformats.org/officeDocument/2006/relationships" xmlns:p="http://schemas.openxmlformats.org/presentationml/2006/main">
  <p:tag name="MH" val="20151010110200"/>
  <p:tag name="MH_LIBRARY" val="GRAPHIC"/>
  <p:tag name="MH_TYPE" val="SubTitle"/>
  <p:tag name="MH_ORDER" val="1"/>
</p:tagLst>
</file>

<file path=ppt/tags/tag5.xml><?xml version="1.0" encoding="utf-8"?>
<p:tagLst xmlns:a="http://schemas.openxmlformats.org/drawingml/2006/main" xmlns:r="http://schemas.openxmlformats.org/officeDocument/2006/relationships" xmlns:p="http://schemas.openxmlformats.org/presentationml/2006/main">
  <p:tag name="MH" val="20151010110200"/>
  <p:tag name="MH_LIBRARY" val="GRAPHIC"/>
  <p:tag name="MH_TYPE" val="SubTitle"/>
  <p:tag name="MH_ORDER" val="4"/>
</p:tagLst>
</file>

<file path=ppt/tags/tag6.xml><?xml version="1.0" encoding="utf-8"?>
<p:tagLst xmlns:a="http://schemas.openxmlformats.org/drawingml/2006/main" xmlns:r="http://schemas.openxmlformats.org/officeDocument/2006/relationships" xmlns:p="http://schemas.openxmlformats.org/presentationml/2006/main">
  <p:tag name="MH" val="20151010110200"/>
  <p:tag name="MH_LIBRARY" val="GRAPHIC"/>
  <p:tag name="MH_TYPE" val="Other"/>
  <p:tag name="MH_ORDER" val="1"/>
</p:tagLst>
</file>

<file path=ppt/tags/tag7.xml><?xml version="1.0" encoding="utf-8"?>
<p:tagLst xmlns:a="http://schemas.openxmlformats.org/drawingml/2006/main" xmlns:r="http://schemas.openxmlformats.org/officeDocument/2006/relationships" xmlns:p="http://schemas.openxmlformats.org/presentationml/2006/main">
  <p:tag name="MH" val="20151010110200"/>
  <p:tag name="MH_LIBRARY" val="GRAPHIC"/>
  <p:tag name="MH_TYPE" val="Other"/>
  <p:tag name="MH_ORDER" val="2"/>
</p:tagLst>
</file>

<file path=ppt/theme/theme1.xml><?xml version="1.0" encoding="utf-8"?>
<a:theme xmlns:a="http://schemas.openxmlformats.org/drawingml/2006/main" name="www.freeppt7.com">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www.jpppt.com">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www.freeppt7.com-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0</TotalTime>
  <Words>2992</Words>
  <Application>Microsoft Office PowerPoint</Application>
  <PresentationFormat>自定义</PresentationFormat>
  <Paragraphs>727</Paragraphs>
  <Slides>56</Slides>
  <Notes>0</Notes>
  <HiddenSlides>0</HiddenSlides>
  <MMClips>0</MMClips>
  <ScaleCrop>false</ScaleCrop>
  <HeadingPairs>
    <vt:vector size="6" baseType="variant">
      <vt:variant>
        <vt:lpstr>已用的字体</vt:lpstr>
      </vt:variant>
      <vt:variant>
        <vt:i4>21</vt:i4>
      </vt:variant>
      <vt:variant>
        <vt:lpstr>主题</vt:lpstr>
      </vt:variant>
      <vt:variant>
        <vt:i4>3</vt:i4>
      </vt:variant>
      <vt:variant>
        <vt:lpstr>幻灯片标题</vt:lpstr>
      </vt:variant>
      <vt:variant>
        <vt:i4>56</vt:i4>
      </vt:variant>
    </vt:vector>
  </HeadingPairs>
  <TitlesOfParts>
    <vt:vector size="80" baseType="lpstr">
      <vt:lpstr>Bebas</vt:lpstr>
      <vt:lpstr>Gulim</vt:lpstr>
      <vt:lpstr>MStiffHei PRC UltraBold</vt:lpstr>
      <vt:lpstr>方正兰亭黑_GBK</vt:lpstr>
      <vt:lpstr>汉仪菱心体简</vt:lpstr>
      <vt:lpstr>黑体</vt:lpstr>
      <vt:lpstr>时尚中黑简体</vt:lpstr>
      <vt:lpstr>宋体</vt:lpstr>
      <vt:lpstr>微软雅黑</vt:lpstr>
      <vt:lpstr>微软雅黑 Light</vt:lpstr>
      <vt:lpstr>Agency FB</vt:lpstr>
      <vt:lpstr>Arial</vt:lpstr>
      <vt:lpstr>Britannic Bold</vt:lpstr>
      <vt:lpstr>Broadway</vt:lpstr>
      <vt:lpstr>Calibri</vt:lpstr>
      <vt:lpstr>Corbel</vt:lpstr>
      <vt:lpstr>Impact</vt:lpstr>
      <vt:lpstr>Lato Light</vt:lpstr>
      <vt:lpstr>Palatino Linotype</vt:lpstr>
      <vt:lpstr>Roboto</vt:lpstr>
      <vt:lpstr>Times New Roman</vt:lpstr>
      <vt:lpstr>www.freeppt7.com</vt:lpstr>
      <vt:lpstr>www.jpppt.com</vt:lpstr>
      <vt:lpstr>www.freeppt7.com-1</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Please follow us for more information:</vt:lpstr>
      <vt:lpstr>PowerPoint 演示文稿</vt:lpstr>
      <vt:lpstr>PowerPoint 演示文稿</vt:lpstr>
      <vt:lpstr>PowerPoint 演示文稿</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templates</dc:title>
  <dc:creator/>
  <cp:keywords>www.freeppt7.com</cp:keywords>
  <dc:description>www.freeppt7.com</dc:description>
  <cp:lastModifiedBy/>
  <cp:revision>1</cp:revision>
  <dcterms:created xsi:type="dcterms:W3CDTF">2017-04-12T04:50:26Z</dcterms:created>
  <dcterms:modified xsi:type="dcterms:W3CDTF">2021-10-29T15:00:58Z</dcterms:modified>
</cp:coreProperties>
</file>